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Masters/slideMaster1.xml" ContentType="application/vnd.openxmlformats-officedocument.presentationml.slideMaster+xml"/>
  <Override PartName="/ppt/slideLayouts/slideLayout15.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ustom.xml" ContentType="application/vnd.openxmlformats-officedocument.custom-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5"/>
  </p:notesMasterIdLst>
  <p:sldIdLst>
    <p:sldId id="494" r:id="rId2"/>
    <p:sldId id="271" r:id="rId3"/>
    <p:sldId id="931" r:id="rId4"/>
    <p:sldId id="1079" r:id="rId5"/>
    <p:sldId id="495" r:id="rId6"/>
    <p:sldId id="313" r:id="rId7"/>
    <p:sldId id="496" r:id="rId8"/>
    <p:sldId id="1080" r:id="rId9"/>
    <p:sldId id="1004" r:id="rId10"/>
    <p:sldId id="1003" r:id="rId11"/>
    <p:sldId id="498" r:id="rId12"/>
    <p:sldId id="1005" r:id="rId13"/>
    <p:sldId id="1006" r:id="rId14"/>
    <p:sldId id="1007" r:id="rId15"/>
    <p:sldId id="1008" r:id="rId16"/>
    <p:sldId id="1009" r:id="rId17"/>
    <p:sldId id="1010" r:id="rId18"/>
    <p:sldId id="1011" r:id="rId19"/>
    <p:sldId id="1012" r:id="rId20"/>
    <p:sldId id="1013" r:id="rId21"/>
    <p:sldId id="1014" r:id="rId22"/>
    <p:sldId id="1015" r:id="rId23"/>
    <p:sldId id="1016" r:id="rId24"/>
    <p:sldId id="1017" r:id="rId25"/>
    <p:sldId id="1018" r:id="rId26"/>
    <p:sldId id="1019" r:id="rId27"/>
    <p:sldId id="1020" r:id="rId28"/>
    <p:sldId id="1021" r:id="rId29"/>
    <p:sldId id="1022" r:id="rId30"/>
    <p:sldId id="1023" r:id="rId31"/>
    <p:sldId id="1027" r:id="rId32"/>
    <p:sldId id="1046" r:id="rId33"/>
    <p:sldId id="349"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271"/>
            <p14:sldId id="931"/>
            <p14:sldId id="1079"/>
            <p14:sldId id="495"/>
            <p14:sldId id="313"/>
            <p14:sldId id="496"/>
            <p14:sldId id="1080"/>
            <p14:sldId id="1004"/>
            <p14:sldId id="1003"/>
            <p14:sldId id="498"/>
            <p14:sldId id="1005"/>
            <p14:sldId id="1006"/>
            <p14:sldId id="1007"/>
            <p14:sldId id="1008"/>
            <p14:sldId id="1009"/>
            <p14:sldId id="1010"/>
            <p14:sldId id="1011"/>
            <p14:sldId id="1012"/>
            <p14:sldId id="1013"/>
            <p14:sldId id="1014"/>
            <p14:sldId id="1015"/>
            <p14:sldId id="1016"/>
            <p14:sldId id="1017"/>
            <p14:sldId id="1018"/>
            <p14:sldId id="1019"/>
            <p14:sldId id="1020"/>
            <p14:sldId id="1021"/>
            <p14:sldId id="1022"/>
            <p14:sldId id="1023"/>
            <p14:sldId id="1027"/>
            <p14:sldId id="104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B0F0"/>
    <a:srgbClr val="A4D6F1"/>
    <a:srgbClr val="FFC500"/>
    <a:srgbClr val="74D236"/>
    <a:srgbClr val="FFBA00"/>
    <a:srgbClr val="FFFFFF"/>
    <a:srgbClr val="000000"/>
    <a:srgbClr val="669BBC"/>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6" d="100"/>
          <a:sy n="76" d="100"/>
        </p:scale>
        <p:origin x="840"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40" Type="http://schemas.openxmlformats.org/officeDocument/2006/relationships/customXml" Target="../customXml/item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5B3525-F9A7-4194-689B-A83E5F52AD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15FC84-1731-CDDA-751D-EC722614BFE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8B499B7-8D38-76DE-A56A-3DA0AAE46AE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B54C26C-ACA9-DB00-5F13-551BC2638C0B}"/>
              </a:ext>
            </a:extLst>
          </p:cNvPr>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201118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3210865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5272864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5/26/2025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5.png"/><Relationship Id="rId7"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17.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jpeg"/><Relationship Id="rId9" Type="http://schemas.openxmlformats.org/officeDocument/2006/relationships/image" Target="../media/image16.png"/></Relationships>
</file>

<file path=ppt/slides/_rels/slide3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16.xml"/><Relationship Id="rId5" Type="http://schemas.openxmlformats.org/officeDocument/2006/relationships/image" Target="../media/image20.png"/><Relationship Id="rId4" Type="http://schemas.openxmlformats.org/officeDocument/2006/relationships/image" Target="../media/image1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8B2EBE-96D7-A72E-A0BA-5415B43D1068}"/>
            </a:ext>
          </a:extLst>
        </p:cNvPr>
        <p:cNvGrpSpPr/>
        <p:nvPr/>
      </p:nvGrpSpPr>
      <p:grpSpPr>
        <a:xfrm>
          <a:off x="0" y="0"/>
          <a:ext cx="0" cy="0"/>
          <a:chOff x="0" y="0"/>
          <a:chExt cx="0" cy="0"/>
        </a:xfrm>
      </p:grpSpPr>
      <p:sp>
        <p:nvSpPr>
          <p:cNvPr id="18" name="Oval 17">
            <a:extLst>
              <a:ext uri="{FF2B5EF4-FFF2-40B4-BE49-F238E27FC236}">
                <a16:creationId xmlns:a16="http://schemas.microsoft.com/office/drawing/2014/main" id="{286239C7-7885-145A-4C6E-93FFD0814CF7}"/>
              </a:ext>
            </a:extLst>
          </p:cNvPr>
          <p:cNvSpPr/>
          <p:nvPr/>
        </p:nvSpPr>
        <p:spPr>
          <a:xfrm>
            <a:off x="-1582014" y="-404813"/>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6A02B930-2568-D439-AC86-3CC3A2B271DF}"/>
              </a:ext>
            </a:extLst>
          </p:cNvPr>
          <p:cNvSpPr txBox="1"/>
          <p:nvPr/>
        </p:nvSpPr>
        <p:spPr>
          <a:xfrm>
            <a:off x="6679145" y="4089672"/>
            <a:ext cx="5116400" cy="461665"/>
          </a:xfrm>
          <a:prstGeom prst="rect">
            <a:avLst/>
          </a:prstGeom>
          <a:noFill/>
        </p:spPr>
        <p:txBody>
          <a:bodyPr wrap="square" rtlCol="0">
            <a:spAutoFit/>
          </a:bodyPr>
          <a:lstStyle/>
          <a:p>
            <a:pPr algn="ctr"/>
            <a:r>
              <a:rPr lang="en-US" sz="2400" b="1" dirty="0">
                <a:latin typeface="Alexandria" pitchFamily="2" charset="-78"/>
                <a:cs typeface="Alexandria" pitchFamily="2" charset="-78"/>
              </a:rPr>
              <a:t>Prepared by Dr. Rehab Elshafie</a:t>
            </a:r>
          </a:p>
        </p:txBody>
      </p:sp>
      <p:sp>
        <p:nvSpPr>
          <p:cNvPr id="31" name="TextBox 30">
            <a:extLst>
              <a:ext uri="{FF2B5EF4-FFF2-40B4-BE49-F238E27FC236}">
                <a16:creationId xmlns:a16="http://schemas.microsoft.com/office/drawing/2014/main" id="{F43EFCC4-5346-CE25-60AF-A4555CEF54CB}"/>
              </a:ext>
            </a:extLst>
          </p:cNvPr>
          <p:cNvSpPr txBox="1"/>
          <p:nvPr/>
        </p:nvSpPr>
        <p:spPr>
          <a:xfrm>
            <a:off x="7074519" y="1955760"/>
            <a:ext cx="4248279" cy="523220"/>
          </a:xfrm>
          <a:prstGeom prst="rect">
            <a:avLst/>
          </a:prstGeom>
          <a:noFill/>
        </p:spPr>
        <p:txBody>
          <a:bodyPr wrap="none" rtlCol="0">
            <a:spAutoFit/>
          </a:bodyPr>
          <a:lstStyle/>
          <a:p>
            <a:r>
              <a:rPr lang="ar-EG" sz="2800" b="1" dirty="0">
                <a:ln>
                  <a:solidFill>
                    <a:srgbClr val="002060"/>
                  </a:solidFill>
                </a:ln>
                <a:solidFill>
                  <a:srgbClr val="00B0F0"/>
                </a:solidFill>
                <a:latin typeface="Alexandria" pitchFamily="2" charset="-78"/>
                <a:cs typeface="Alexandria" pitchFamily="2" charset="-78"/>
              </a:rPr>
              <a:t>حملات العلاقات العامة</a:t>
            </a:r>
            <a:endParaRPr lang="en-US" sz="2800" b="1" dirty="0">
              <a:ln>
                <a:solidFill>
                  <a:srgbClr val="002060"/>
                </a:solidFill>
              </a:ln>
              <a:solidFill>
                <a:srgbClr val="00B0F0"/>
              </a:solidFill>
              <a:latin typeface="Alexandria" pitchFamily="2" charset="-78"/>
              <a:cs typeface="Alexandria" pitchFamily="2" charset="-78"/>
            </a:endParaRPr>
          </a:p>
        </p:txBody>
      </p:sp>
      <p:sp>
        <p:nvSpPr>
          <p:cNvPr id="34" name="Rectangle: Rounded Corners 33">
            <a:extLst>
              <a:ext uri="{FF2B5EF4-FFF2-40B4-BE49-F238E27FC236}">
                <a16:creationId xmlns:a16="http://schemas.microsoft.com/office/drawing/2014/main" id="{C27E2DC0-01EE-F3B8-3AB6-FE6F8E62FE58}"/>
              </a:ext>
            </a:extLst>
          </p:cNvPr>
          <p:cNvSpPr/>
          <p:nvPr/>
        </p:nvSpPr>
        <p:spPr>
          <a:xfrm>
            <a:off x="7440354" y="527640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 Orientation Lecture</a:t>
            </a:r>
          </a:p>
        </p:txBody>
      </p:sp>
      <p:sp>
        <p:nvSpPr>
          <p:cNvPr id="46" name="TextBox 45">
            <a:extLst>
              <a:ext uri="{FF2B5EF4-FFF2-40B4-BE49-F238E27FC236}">
                <a16:creationId xmlns:a16="http://schemas.microsoft.com/office/drawing/2014/main" id="{844644A2-964E-8E15-E2D1-D186C31CD231}"/>
              </a:ext>
            </a:extLst>
          </p:cNvPr>
          <p:cNvSpPr txBox="1"/>
          <p:nvPr/>
        </p:nvSpPr>
        <p:spPr>
          <a:xfrm>
            <a:off x="8678323" y="3100017"/>
            <a:ext cx="1143262" cy="400110"/>
          </a:xfrm>
          <a:prstGeom prst="rect">
            <a:avLst/>
          </a:prstGeom>
          <a:noFill/>
        </p:spPr>
        <p:txBody>
          <a:bodyPr wrap="none" rtlCol="0">
            <a:spAutoFit/>
          </a:bodyPr>
          <a:lstStyle/>
          <a:p>
            <a:r>
              <a:rPr lang="en-US" sz="2000" dirty="0">
                <a:latin typeface="Alexandria" pitchFamily="2" charset="-78"/>
                <a:cs typeface="Alexandria" pitchFamily="2" charset="-78"/>
              </a:rPr>
              <a:t>PRL622</a:t>
            </a:r>
          </a:p>
        </p:txBody>
      </p:sp>
      <p:sp>
        <p:nvSpPr>
          <p:cNvPr id="14" name="Oval 13">
            <a:extLst>
              <a:ext uri="{FF2B5EF4-FFF2-40B4-BE49-F238E27FC236}">
                <a16:creationId xmlns:a16="http://schemas.microsoft.com/office/drawing/2014/main" id="{7861F554-574F-947A-8DF3-93DB35C1F7BE}"/>
              </a:ext>
            </a:extLst>
          </p:cNvPr>
          <p:cNvSpPr/>
          <p:nvPr/>
        </p:nvSpPr>
        <p:spPr>
          <a:xfrm>
            <a:off x="-1314450" y="-320676"/>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E2DA3503-5C8C-95A9-C4AB-BB5D8B2E67F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37345" y="0"/>
            <a:ext cx="2954655" cy="1379622"/>
          </a:xfrm>
          <a:prstGeom prst="rect">
            <a:avLst/>
          </a:prstGeom>
        </p:spPr>
      </p:pic>
      <p:sp>
        <p:nvSpPr>
          <p:cNvPr id="2" name="TextBox 1">
            <a:extLst>
              <a:ext uri="{FF2B5EF4-FFF2-40B4-BE49-F238E27FC236}">
                <a16:creationId xmlns:a16="http://schemas.microsoft.com/office/drawing/2014/main" id="{A9027B3E-5D42-4F34-E91E-3FE6B054BC8E}"/>
              </a:ext>
            </a:extLst>
          </p:cNvPr>
          <p:cNvSpPr txBox="1"/>
          <p:nvPr/>
        </p:nvSpPr>
        <p:spPr>
          <a:xfrm>
            <a:off x="6467907" y="2576797"/>
            <a:ext cx="5346335" cy="523220"/>
          </a:xfrm>
          <a:prstGeom prst="rect">
            <a:avLst/>
          </a:prstGeom>
          <a:noFill/>
        </p:spPr>
        <p:txBody>
          <a:bodyPr wrap="none" rtlCol="0">
            <a:spAutoFit/>
          </a:bodyPr>
          <a:lstStyle/>
          <a:p>
            <a:r>
              <a:rPr lang="en-US" sz="2800" b="1" dirty="0">
                <a:solidFill>
                  <a:schemeClr val="accent1">
                    <a:lumMod val="75000"/>
                  </a:schemeClr>
                </a:solidFill>
                <a:latin typeface="Alexandria" pitchFamily="2" charset="-78"/>
                <a:cs typeface="Alexandria" pitchFamily="2" charset="-78"/>
              </a:rPr>
              <a:t>Public Relations Campaigns</a:t>
            </a:r>
          </a:p>
        </p:txBody>
      </p:sp>
    </p:spTree>
    <p:extLst>
      <p:ext uri="{BB962C8B-B14F-4D97-AF65-F5344CB8AC3E}">
        <p14:creationId xmlns:p14="http://schemas.microsoft.com/office/powerpoint/2010/main" val="30124281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l="4154" r="4154"/>
          <a:stretch/>
        </p:blipFill>
        <p:spPr>
          <a:xfrm>
            <a:off x="0" y="0"/>
            <a:ext cx="9740898" cy="5962650"/>
          </a:xfrm>
        </p:spPr>
      </p:pic>
      <p:sp>
        <p:nvSpPr>
          <p:cNvPr id="11" name="Rectangle 10"/>
          <p:cNvSpPr/>
          <p:nvPr/>
        </p:nvSpPr>
        <p:spPr>
          <a:xfrm>
            <a:off x="10313670" y="193885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975422" y="2981325"/>
            <a:ext cx="5692786" cy="1037400"/>
          </a:xfrm>
          <a:prstGeom prst="rect">
            <a:avLst/>
          </a:prstGeom>
          <a:noFill/>
        </p:spPr>
        <p:txBody>
          <a:bodyPr wrap="square" rtlCol="0">
            <a:spAutoFit/>
          </a:bodyPr>
          <a:lstStyle/>
          <a:p>
            <a:pPr algn="ctr">
              <a:lnSpc>
                <a:spcPct val="200000"/>
              </a:lnSpc>
            </a:pPr>
            <a:r>
              <a:rPr lang="ar-EG" sz="3600" b="1" dirty="0">
                <a:solidFill>
                  <a:srgbClr val="00B0F0"/>
                </a:solidFill>
                <a:latin typeface="Alexandria" pitchFamily="2" charset="-78"/>
                <a:cs typeface="Alexandria" pitchFamily="2" charset="-78"/>
              </a:rPr>
              <a:t>المحاضرة التعريفية</a:t>
            </a:r>
            <a:endParaRPr lang="en-US" sz="3600" b="1" dirty="0">
              <a:solidFill>
                <a:srgbClr val="00B0F0"/>
              </a:solidFill>
              <a:latin typeface="Alexandria" pitchFamily="2" charset="-78"/>
              <a:cs typeface="Alexandria" pitchFamily="2" charset="-78"/>
            </a:endParaRPr>
          </a:p>
        </p:txBody>
      </p:sp>
      <p:sp>
        <p:nvSpPr>
          <p:cNvPr id="42" name="TextBox 41"/>
          <p:cNvSpPr txBox="1"/>
          <p:nvPr/>
        </p:nvSpPr>
        <p:spPr>
          <a:xfrm>
            <a:off x="10413492" y="1971717"/>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10413492" y="2140994"/>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0" y="6435197"/>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02732" y="0"/>
            <a:ext cx="2305141" cy="1076343"/>
          </a:xfrm>
          <a:prstGeom prst="rect">
            <a:avLst/>
          </a:prstGeom>
        </p:spPr>
      </p:pic>
      <p:grpSp>
        <p:nvGrpSpPr>
          <p:cNvPr id="15" name="Group 14">
            <a:extLst>
              <a:ext uri="{FF2B5EF4-FFF2-40B4-BE49-F238E27FC236}">
                <a16:creationId xmlns:a16="http://schemas.microsoft.com/office/drawing/2014/main" id="{FDA8AD60-4EC7-3522-2D67-C69BB1DCBCDD}"/>
              </a:ext>
            </a:extLst>
          </p:cNvPr>
          <p:cNvGrpSpPr/>
          <p:nvPr/>
        </p:nvGrpSpPr>
        <p:grpSpPr>
          <a:xfrm>
            <a:off x="8324059" y="5724891"/>
            <a:ext cx="4886463" cy="879793"/>
            <a:chOff x="459185" y="5830966"/>
            <a:chExt cx="4886463" cy="879793"/>
          </a:xfrm>
        </p:grpSpPr>
        <p:sp>
          <p:nvSpPr>
            <p:cNvPr id="13" name="TextBox 12">
              <a:extLst>
                <a:ext uri="{FF2B5EF4-FFF2-40B4-BE49-F238E27FC236}">
                  <a16:creationId xmlns:a16="http://schemas.microsoft.com/office/drawing/2014/main" id="{E76B82C7-4748-CF10-290F-3D8EDAE63698}"/>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2060"/>
                  </a:solidFill>
                  <a:latin typeface="Times New Roman" panose="02020603050405020304" pitchFamily="18" charset="0"/>
                  <a:cs typeface="Times New Roman" panose="02020603050405020304" pitchFamily="18" charset="0"/>
                </a:rPr>
                <a:t>Dr. Rehab Elshafie</a:t>
              </a:r>
            </a:p>
          </p:txBody>
        </p:sp>
        <p:sp>
          <p:nvSpPr>
            <p:cNvPr id="14" name="TextBox 13">
              <a:extLst>
                <a:ext uri="{FF2B5EF4-FFF2-40B4-BE49-F238E27FC236}">
                  <a16:creationId xmlns:a16="http://schemas.microsoft.com/office/drawing/2014/main" id="{17B9FB20-51E4-2B0D-C82E-A254157A63CC}"/>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DB5D496-CE4B-5E71-0BDE-D859BACB9934}"/>
              </a:ext>
            </a:extLst>
          </p:cNvPr>
          <p:cNvGrpSpPr/>
          <p:nvPr/>
        </p:nvGrpSpPr>
        <p:grpSpPr>
          <a:xfrm>
            <a:off x="8933067" y="855228"/>
            <a:ext cx="1526829" cy="4978402"/>
            <a:chOff x="905510" y="0"/>
            <a:chExt cx="1526829" cy="4978402"/>
          </a:xfrm>
          <a:effectLst>
            <a:reflection blurRad="76200" endPos="28000" dist="203200" dir="5400000" sy="-100000" algn="bl" rotWithShape="0"/>
          </a:effectLst>
        </p:grpSpPr>
        <p:cxnSp>
          <p:nvCxnSpPr>
            <p:cNvPr id="9" name="Straight Connector 8">
              <a:extLst>
                <a:ext uri="{FF2B5EF4-FFF2-40B4-BE49-F238E27FC236}">
                  <a16:creationId xmlns:a16="http://schemas.microsoft.com/office/drawing/2014/main" id="{376F6C9D-3164-5DE4-F37D-8CF720A4BBAC}"/>
                </a:ext>
              </a:extLst>
            </p:cNvPr>
            <p:cNvCxnSpPr>
              <a:cxnSpLocks/>
            </p:cNvCxnSpPr>
            <p:nvPr/>
          </p:nvCxnSpPr>
          <p:spPr>
            <a:xfrm flipV="1">
              <a:off x="1654404" y="2138809"/>
              <a:ext cx="14521" cy="1170000"/>
            </a:xfrm>
            <a:prstGeom prst="line">
              <a:avLst/>
            </a:prstGeom>
            <a:ln>
              <a:solidFill>
                <a:schemeClr val="tx1">
                  <a:alpha val="60000"/>
                </a:schemeClr>
              </a:solidFill>
            </a:ln>
          </p:spPr>
          <p:style>
            <a:lnRef idx="1">
              <a:schemeClr val="accent1"/>
            </a:lnRef>
            <a:fillRef idx="0">
              <a:schemeClr val="accent1"/>
            </a:fillRef>
            <a:effectRef idx="0">
              <a:schemeClr val="accent1"/>
            </a:effectRef>
            <a:fontRef idx="minor">
              <a:schemeClr val="tx1"/>
            </a:fontRef>
          </p:style>
        </p:cxnSp>
        <p:sp>
          <p:nvSpPr>
            <p:cNvPr id="10" name="Freeform: Shape 9">
              <a:extLst>
                <a:ext uri="{FF2B5EF4-FFF2-40B4-BE49-F238E27FC236}">
                  <a16:creationId xmlns:a16="http://schemas.microsoft.com/office/drawing/2014/main" id="{A51BDFCB-8362-6880-8144-D6333FF32A31}"/>
                </a:ext>
              </a:extLst>
            </p:cNvPr>
            <p:cNvSpPr/>
            <p:nvPr/>
          </p:nvSpPr>
          <p:spPr>
            <a:xfrm rot="8100000">
              <a:off x="1168032" y="1102827"/>
              <a:ext cx="1001786" cy="1001786"/>
            </a:xfrm>
            <a:custGeom>
              <a:avLst/>
              <a:gdLst>
                <a:gd name="connsiteX0" fmla="*/ 145862 w 1001786"/>
                <a:gd name="connsiteY0" fmla="*/ 868259 h 1001786"/>
                <a:gd name="connsiteX1" fmla="*/ 215960 w 1001786"/>
                <a:gd name="connsiteY1" fmla="*/ 868259 h 1001786"/>
                <a:gd name="connsiteX2" fmla="*/ 215960 w 1001786"/>
                <a:gd name="connsiteY2" fmla="*/ 798161 h 1001786"/>
                <a:gd name="connsiteX3" fmla="*/ 145862 w 1001786"/>
                <a:gd name="connsiteY3" fmla="*/ 798161 h 1001786"/>
                <a:gd name="connsiteX4" fmla="*/ 145862 w 1001786"/>
                <a:gd name="connsiteY4" fmla="*/ 868259 h 1001786"/>
                <a:gd name="connsiteX5" fmla="*/ 121158 w 1001786"/>
                <a:gd name="connsiteY5" fmla="*/ 880628 h 1001786"/>
                <a:gd name="connsiteX6" fmla="*/ 0 w 1001786"/>
                <a:gd name="connsiteY6" fmla="*/ 588129 h 1001786"/>
                <a:gd name="connsiteX7" fmla="*/ 413657 w 1001786"/>
                <a:gd name="connsiteY7" fmla="*/ 174472 h 1001786"/>
                <a:gd name="connsiteX8" fmla="*/ 1001786 w 1001786"/>
                <a:gd name="connsiteY8" fmla="*/ 0 h 1001786"/>
                <a:gd name="connsiteX9" fmla="*/ 827314 w 1001786"/>
                <a:gd name="connsiteY9" fmla="*/ 588129 h 1001786"/>
                <a:gd name="connsiteX10" fmla="*/ 413657 w 1001786"/>
                <a:gd name="connsiteY10" fmla="*/ 1001786 h 1001786"/>
                <a:gd name="connsiteX11" fmla="*/ 121158 w 1001786"/>
                <a:gd name="connsiteY11" fmla="*/ 880628 h 10017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01786" h="1001786">
                  <a:moveTo>
                    <a:pt x="145862" y="868259"/>
                  </a:moveTo>
                  <a:cubicBezTo>
                    <a:pt x="165219" y="887616"/>
                    <a:pt x="196603" y="887616"/>
                    <a:pt x="215960" y="868259"/>
                  </a:cubicBezTo>
                  <a:cubicBezTo>
                    <a:pt x="235317" y="848902"/>
                    <a:pt x="235317" y="817518"/>
                    <a:pt x="215960" y="798161"/>
                  </a:cubicBezTo>
                  <a:cubicBezTo>
                    <a:pt x="196603" y="778804"/>
                    <a:pt x="165219" y="778804"/>
                    <a:pt x="145862" y="798161"/>
                  </a:cubicBezTo>
                  <a:cubicBezTo>
                    <a:pt x="126504" y="817518"/>
                    <a:pt x="126504" y="848902"/>
                    <a:pt x="145862" y="868259"/>
                  </a:cubicBezTo>
                  <a:close/>
                  <a:moveTo>
                    <a:pt x="121158" y="880628"/>
                  </a:moveTo>
                  <a:cubicBezTo>
                    <a:pt x="46300" y="805771"/>
                    <a:pt x="0" y="702357"/>
                    <a:pt x="0" y="588129"/>
                  </a:cubicBezTo>
                  <a:cubicBezTo>
                    <a:pt x="0" y="359673"/>
                    <a:pt x="185201" y="174472"/>
                    <a:pt x="413657" y="174472"/>
                  </a:cubicBezTo>
                  <a:cubicBezTo>
                    <a:pt x="609700" y="174472"/>
                    <a:pt x="805743" y="116315"/>
                    <a:pt x="1001786" y="0"/>
                  </a:cubicBezTo>
                  <a:cubicBezTo>
                    <a:pt x="885471" y="196043"/>
                    <a:pt x="827314" y="392086"/>
                    <a:pt x="827314" y="588129"/>
                  </a:cubicBezTo>
                  <a:cubicBezTo>
                    <a:pt x="827314" y="816585"/>
                    <a:pt x="642113" y="1001786"/>
                    <a:pt x="413657" y="1001786"/>
                  </a:cubicBezTo>
                  <a:cubicBezTo>
                    <a:pt x="299429" y="1001786"/>
                    <a:pt x="196015" y="955486"/>
                    <a:pt x="121158" y="880628"/>
                  </a:cubicBezTo>
                  <a:close/>
                </a:path>
              </a:pathLst>
            </a:cu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11" name="Group 10">
              <a:extLst>
                <a:ext uri="{FF2B5EF4-FFF2-40B4-BE49-F238E27FC236}">
                  <a16:creationId xmlns:a16="http://schemas.microsoft.com/office/drawing/2014/main" id="{8ED2FFF4-498C-30F5-0231-B53279D6D52C}"/>
                </a:ext>
              </a:extLst>
            </p:cNvPr>
            <p:cNvGrpSpPr/>
            <p:nvPr/>
          </p:nvGrpSpPr>
          <p:grpSpPr>
            <a:xfrm>
              <a:off x="905510" y="3022602"/>
              <a:ext cx="1526829" cy="1955800"/>
              <a:chOff x="1116185" y="2848429"/>
              <a:chExt cx="1526829" cy="1955800"/>
            </a:xfrm>
          </p:grpSpPr>
          <p:sp>
            <p:nvSpPr>
              <p:cNvPr id="26" name="Right Brace 25">
                <a:extLst>
                  <a:ext uri="{FF2B5EF4-FFF2-40B4-BE49-F238E27FC236}">
                    <a16:creationId xmlns:a16="http://schemas.microsoft.com/office/drawing/2014/main" id="{7F7B5F9B-4833-6605-AC83-C375A57FE1A5}"/>
                  </a:ext>
                </a:extLst>
              </p:cNvPr>
              <p:cNvSpPr/>
              <p:nvPr/>
            </p:nvSpPr>
            <p:spPr>
              <a:xfrm rot="16200000">
                <a:off x="1589314" y="2375300"/>
                <a:ext cx="580571" cy="1526829"/>
              </a:xfrm>
              <a:prstGeom prst="rightBrace">
                <a:avLst>
                  <a:gd name="adj1" fmla="val 20833"/>
                  <a:gd name="adj2" fmla="val 49049"/>
                </a:avLst>
              </a:prstGeom>
              <a:solidFill>
                <a:srgbClr val="FFFF00"/>
              </a:solidFill>
              <a:ln>
                <a:no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7" name="Rectangle: Top Corners Rounded 26">
                <a:extLst>
                  <a:ext uri="{FF2B5EF4-FFF2-40B4-BE49-F238E27FC236}">
                    <a16:creationId xmlns:a16="http://schemas.microsoft.com/office/drawing/2014/main" id="{8C74DBDA-01A9-C95D-FA2F-C7B0C75128CB}"/>
                  </a:ext>
                </a:extLst>
              </p:cNvPr>
              <p:cNvSpPr/>
              <p:nvPr/>
            </p:nvSpPr>
            <p:spPr>
              <a:xfrm>
                <a:off x="1116185" y="3429000"/>
                <a:ext cx="1526829" cy="1375229"/>
              </a:xfrm>
              <a:prstGeom prst="round2SameRect">
                <a:avLst>
                  <a:gd name="adj1" fmla="val 0"/>
                  <a:gd name="adj2" fmla="val 875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2" name="Oval 11">
              <a:extLst>
                <a:ext uri="{FF2B5EF4-FFF2-40B4-BE49-F238E27FC236}">
                  <a16:creationId xmlns:a16="http://schemas.microsoft.com/office/drawing/2014/main" id="{03F22BF4-2F5A-485F-16CE-A55034F390F9}"/>
                </a:ext>
              </a:extLst>
            </p:cNvPr>
            <p:cNvSpPr/>
            <p:nvPr/>
          </p:nvSpPr>
          <p:spPr>
            <a:xfrm>
              <a:off x="1563059" y="2567270"/>
              <a:ext cx="211730" cy="211730"/>
            </a:xfrm>
            <a:prstGeom prst="ellipse">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TextBox 12">
              <a:extLst>
                <a:ext uri="{FF2B5EF4-FFF2-40B4-BE49-F238E27FC236}">
                  <a16:creationId xmlns:a16="http://schemas.microsoft.com/office/drawing/2014/main" id="{99973133-C9AF-43F9-1390-83250C61BC5D}"/>
                </a:ext>
              </a:extLst>
            </p:cNvPr>
            <p:cNvSpPr txBox="1"/>
            <p:nvPr/>
          </p:nvSpPr>
          <p:spPr>
            <a:xfrm>
              <a:off x="1272696" y="1282839"/>
              <a:ext cx="763415"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Calibri" panose="020F0502020204030204"/>
                  <a:ea typeface="+mn-ea"/>
                  <a:cs typeface="+mn-cs"/>
                </a:rPr>
                <a:t>01</a:t>
              </a:r>
            </a:p>
          </p:txBody>
        </p:sp>
        <p:sp>
          <p:nvSpPr>
            <p:cNvPr id="14" name="TextBox 13">
              <a:extLst>
                <a:ext uri="{FF2B5EF4-FFF2-40B4-BE49-F238E27FC236}">
                  <a16:creationId xmlns:a16="http://schemas.microsoft.com/office/drawing/2014/main" id="{AC61030E-13CD-9527-587E-B43873F76832}"/>
                </a:ext>
              </a:extLst>
            </p:cNvPr>
            <p:cNvSpPr txBox="1"/>
            <p:nvPr/>
          </p:nvSpPr>
          <p:spPr>
            <a:xfrm>
              <a:off x="1076664" y="3908691"/>
              <a:ext cx="1170000"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b="1" dirty="0">
                  <a:solidFill>
                    <a:srgbClr val="002060"/>
                  </a:solidFill>
                  <a:latin typeface="Alexandria" pitchFamily="2" charset="-78"/>
                  <a:cs typeface="Alexandria" pitchFamily="2" charset="-78"/>
                </a:rPr>
                <a:t>وصف المقرر</a:t>
              </a:r>
              <a:endParaRPr kumimoji="0" lang="en-US" b="1" i="0" u="none" strike="noStrike" kern="1200" cap="none" spc="0" normalizeH="0" baseline="0" noProof="0" dirty="0">
                <a:ln>
                  <a:noFill/>
                </a:ln>
                <a:solidFill>
                  <a:srgbClr val="002060"/>
                </a:solidFill>
                <a:effectLst/>
                <a:uLnTx/>
                <a:uFillTx/>
                <a:latin typeface="Alexandria" pitchFamily="2" charset="-78"/>
                <a:cs typeface="Alexandria" pitchFamily="2" charset="-78"/>
              </a:endParaRPr>
            </a:p>
          </p:txBody>
        </p:sp>
        <p:grpSp>
          <p:nvGrpSpPr>
            <p:cNvPr id="16" name="Group 15">
              <a:extLst>
                <a:ext uri="{FF2B5EF4-FFF2-40B4-BE49-F238E27FC236}">
                  <a16:creationId xmlns:a16="http://schemas.microsoft.com/office/drawing/2014/main" id="{87C7C687-9146-540D-CC36-1E8C7EC34156}"/>
                </a:ext>
              </a:extLst>
            </p:cNvPr>
            <p:cNvGrpSpPr/>
            <p:nvPr/>
          </p:nvGrpSpPr>
          <p:grpSpPr>
            <a:xfrm>
              <a:off x="1574067" y="0"/>
              <a:ext cx="160027" cy="1178923"/>
              <a:chOff x="1574067" y="0"/>
              <a:chExt cx="160027" cy="1178923"/>
            </a:xfrm>
          </p:grpSpPr>
          <p:sp>
            <p:nvSpPr>
              <p:cNvPr id="17" name="Freeform: Shape 16">
                <a:extLst>
                  <a:ext uri="{FF2B5EF4-FFF2-40B4-BE49-F238E27FC236}">
                    <a16:creationId xmlns:a16="http://schemas.microsoft.com/office/drawing/2014/main" id="{1CD9C08E-BB4B-CD9A-31CD-556CD771F07B}"/>
                  </a:ext>
                </a:extLst>
              </p:cNvPr>
              <p:cNvSpPr/>
              <p:nvPr/>
            </p:nvSpPr>
            <p:spPr>
              <a:xfrm>
                <a:off x="1650673" y="0"/>
                <a:ext cx="25808" cy="1116874"/>
              </a:xfrm>
              <a:custGeom>
                <a:avLst/>
                <a:gdLst>
                  <a:gd name="connsiteX0" fmla="*/ 1778 w 25808"/>
                  <a:gd name="connsiteY0" fmla="*/ 1116874 h 1116874"/>
                  <a:gd name="connsiteX1" fmla="*/ 1778 w 25808"/>
                  <a:gd name="connsiteY1" fmla="*/ 1116874 h 1116874"/>
                  <a:gd name="connsiteX2" fmla="*/ 8310 w 25808"/>
                  <a:gd name="connsiteY2" fmla="*/ 826226 h 1116874"/>
                  <a:gd name="connsiteX3" fmla="*/ 11576 w 25808"/>
                  <a:gd name="connsiteY3" fmla="*/ 809897 h 1116874"/>
                  <a:gd name="connsiteX4" fmla="*/ 14841 w 25808"/>
                  <a:gd name="connsiteY4" fmla="*/ 682534 h 1116874"/>
                  <a:gd name="connsiteX5" fmla="*/ 21373 w 25808"/>
                  <a:gd name="connsiteY5" fmla="*/ 591094 h 1116874"/>
                  <a:gd name="connsiteX6" fmla="*/ 24638 w 25808"/>
                  <a:gd name="connsiteY6" fmla="*/ 476794 h 1116874"/>
                  <a:gd name="connsiteX7" fmla="*/ 11576 w 25808"/>
                  <a:gd name="connsiteY7" fmla="*/ 91440 h 1116874"/>
                  <a:gd name="connsiteX8" fmla="*/ 8310 w 25808"/>
                  <a:gd name="connsiteY8" fmla="*/ 0 h 1116874"/>
                  <a:gd name="connsiteX9" fmla="*/ 8310 w 25808"/>
                  <a:gd name="connsiteY9" fmla="*/ 0 h 111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5808" h="1116874">
                    <a:moveTo>
                      <a:pt x="1778" y="1116874"/>
                    </a:moveTo>
                    <a:lnTo>
                      <a:pt x="1778" y="1116874"/>
                    </a:lnTo>
                    <a:cubicBezTo>
                      <a:pt x="2279" y="1076298"/>
                      <a:pt x="-5609" y="916690"/>
                      <a:pt x="8310" y="826226"/>
                    </a:cubicBezTo>
                    <a:cubicBezTo>
                      <a:pt x="9154" y="820740"/>
                      <a:pt x="10487" y="815340"/>
                      <a:pt x="11576" y="809897"/>
                    </a:cubicBezTo>
                    <a:cubicBezTo>
                      <a:pt x="12664" y="767443"/>
                      <a:pt x="13472" y="724980"/>
                      <a:pt x="14841" y="682534"/>
                    </a:cubicBezTo>
                    <a:cubicBezTo>
                      <a:pt x="17269" y="607275"/>
                      <a:pt x="13431" y="630801"/>
                      <a:pt x="21373" y="591094"/>
                    </a:cubicBezTo>
                    <a:cubicBezTo>
                      <a:pt x="22461" y="552994"/>
                      <a:pt x="24912" y="514909"/>
                      <a:pt x="24638" y="476794"/>
                    </a:cubicBezTo>
                    <a:cubicBezTo>
                      <a:pt x="23656" y="340276"/>
                      <a:pt x="32904" y="219437"/>
                      <a:pt x="11576" y="91440"/>
                    </a:cubicBezTo>
                    <a:cubicBezTo>
                      <a:pt x="8013" y="13069"/>
                      <a:pt x="8310" y="43567"/>
                      <a:pt x="8310" y="0"/>
                    </a:cubicBezTo>
                    <a:lnTo>
                      <a:pt x="8310" y="0"/>
                    </a:lnTo>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1" name="Freeform: Shape 20">
                <a:extLst>
                  <a:ext uri="{FF2B5EF4-FFF2-40B4-BE49-F238E27FC236}">
                    <a16:creationId xmlns:a16="http://schemas.microsoft.com/office/drawing/2014/main" id="{70AA0935-9DDF-5966-9F7F-92204ECBF236}"/>
                  </a:ext>
                </a:extLst>
              </p:cNvPr>
              <p:cNvSpPr/>
              <p:nvPr/>
            </p:nvSpPr>
            <p:spPr>
              <a:xfrm>
                <a:off x="1574067" y="1018903"/>
                <a:ext cx="160027" cy="160020"/>
              </a:xfrm>
              <a:custGeom>
                <a:avLst/>
                <a:gdLst>
                  <a:gd name="connsiteX0" fmla="*/ 78384 w 160027"/>
                  <a:gd name="connsiteY0" fmla="*/ 94706 h 160020"/>
                  <a:gd name="connsiteX1" fmla="*/ 78384 w 160027"/>
                  <a:gd name="connsiteY1" fmla="*/ 94706 h 160020"/>
                  <a:gd name="connsiteX2" fmla="*/ 45727 w 160027"/>
                  <a:gd name="connsiteY2" fmla="*/ 84908 h 160020"/>
                  <a:gd name="connsiteX3" fmla="*/ 6539 w 160027"/>
                  <a:gd name="connsiteY3" fmla="*/ 35923 h 160020"/>
                  <a:gd name="connsiteX4" fmla="*/ 16336 w 160027"/>
                  <a:gd name="connsiteY4" fmla="*/ 13063 h 160020"/>
                  <a:gd name="connsiteX5" fmla="*/ 32664 w 160027"/>
                  <a:gd name="connsiteY5" fmla="*/ 9797 h 160020"/>
                  <a:gd name="connsiteX6" fmla="*/ 65322 w 160027"/>
                  <a:gd name="connsiteY6" fmla="*/ 22860 h 160020"/>
                  <a:gd name="connsiteX7" fmla="*/ 75119 w 160027"/>
                  <a:gd name="connsiteY7" fmla="*/ 26126 h 160020"/>
                  <a:gd name="connsiteX8" fmla="*/ 84916 w 160027"/>
                  <a:gd name="connsiteY8" fmla="*/ 42454 h 160020"/>
                  <a:gd name="connsiteX9" fmla="*/ 78384 w 160027"/>
                  <a:gd name="connsiteY9" fmla="*/ 94706 h 160020"/>
                  <a:gd name="connsiteX10" fmla="*/ 94713 w 160027"/>
                  <a:gd name="connsiteY10" fmla="*/ 107768 h 160020"/>
                  <a:gd name="connsiteX11" fmla="*/ 140433 w 160027"/>
                  <a:gd name="connsiteY11" fmla="*/ 97971 h 160020"/>
                  <a:gd name="connsiteX12" fmla="*/ 153496 w 160027"/>
                  <a:gd name="connsiteY12" fmla="*/ 71846 h 160020"/>
                  <a:gd name="connsiteX13" fmla="*/ 160027 w 160027"/>
                  <a:gd name="connsiteY13" fmla="*/ 32657 h 160020"/>
                  <a:gd name="connsiteX14" fmla="*/ 146964 w 160027"/>
                  <a:gd name="connsiteY14" fmla="*/ 3266 h 160020"/>
                  <a:gd name="connsiteX15" fmla="*/ 130636 w 160027"/>
                  <a:gd name="connsiteY15" fmla="*/ 0 h 160020"/>
                  <a:gd name="connsiteX16" fmla="*/ 107776 w 160027"/>
                  <a:gd name="connsiteY16" fmla="*/ 19594 h 160020"/>
                  <a:gd name="connsiteX17" fmla="*/ 104510 w 160027"/>
                  <a:gd name="connsiteY17" fmla="*/ 35923 h 160020"/>
                  <a:gd name="connsiteX18" fmla="*/ 75119 w 160027"/>
                  <a:gd name="connsiteY18" fmla="*/ 78377 h 160020"/>
                  <a:gd name="connsiteX19" fmla="*/ 55524 w 160027"/>
                  <a:gd name="connsiteY19" fmla="*/ 104503 h 160020"/>
                  <a:gd name="connsiteX20" fmla="*/ 48993 w 160027"/>
                  <a:gd name="connsiteY20" fmla="*/ 117566 h 160020"/>
                  <a:gd name="connsiteX21" fmla="*/ 29399 w 160027"/>
                  <a:gd name="connsiteY21" fmla="*/ 133894 h 160020"/>
                  <a:gd name="connsiteX22" fmla="*/ 19602 w 160027"/>
                  <a:gd name="connsiteY22" fmla="*/ 146957 h 160020"/>
                  <a:gd name="connsiteX23" fmla="*/ 7 w 160027"/>
                  <a:gd name="connsiteY23" fmla="*/ 160020 h 160020"/>
                  <a:gd name="connsiteX24" fmla="*/ 13070 w 160027"/>
                  <a:gd name="connsiteY24" fmla="*/ 146957 h 160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60027" h="160020">
                    <a:moveTo>
                      <a:pt x="78384" y="94706"/>
                    </a:moveTo>
                    <a:lnTo>
                      <a:pt x="78384" y="94706"/>
                    </a:lnTo>
                    <a:cubicBezTo>
                      <a:pt x="67498" y="91440"/>
                      <a:pt x="55256" y="91102"/>
                      <a:pt x="45727" y="84908"/>
                    </a:cubicBezTo>
                    <a:cubicBezTo>
                      <a:pt x="15887" y="65512"/>
                      <a:pt x="16136" y="59917"/>
                      <a:pt x="6539" y="35923"/>
                    </a:cubicBezTo>
                    <a:cubicBezTo>
                      <a:pt x="9805" y="28303"/>
                      <a:pt x="10474" y="18925"/>
                      <a:pt x="16336" y="13063"/>
                    </a:cubicBezTo>
                    <a:cubicBezTo>
                      <a:pt x="20261" y="9138"/>
                      <a:pt x="27221" y="8708"/>
                      <a:pt x="32664" y="9797"/>
                    </a:cubicBezTo>
                    <a:cubicBezTo>
                      <a:pt x="44161" y="12096"/>
                      <a:pt x="54379" y="18651"/>
                      <a:pt x="65322" y="22860"/>
                    </a:cubicBezTo>
                    <a:cubicBezTo>
                      <a:pt x="68535" y="24096"/>
                      <a:pt x="71853" y="25037"/>
                      <a:pt x="75119" y="26126"/>
                    </a:cubicBezTo>
                    <a:cubicBezTo>
                      <a:pt x="78385" y="31569"/>
                      <a:pt x="84129" y="36156"/>
                      <a:pt x="84916" y="42454"/>
                    </a:cubicBezTo>
                    <a:cubicBezTo>
                      <a:pt x="86655" y="56368"/>
                      <a:pt x="81466" y="79299"/>
                      <a:pt x="78384" y="94706"/>
                    </a:cubicBezTo>
                    <a:cubicBezTo>
                      <a:pt x="83827" y="99060"/>
                      <a:pt x="87878" y="106401"/>
                      <a:pt x="94713" y="107768"/>
                    </a:cubicBezTo>
                    <a:cubicBezTo>
                      <a:pt x="116144" y="112054"/>
                      <a:pt x="124736" y="105820"/>
                      <a:pt x="140433" y="97971"/>
                    </a:cubicBezTo>
                    <a:cubicBezTo>
                      <a:pt x="144787" y="89263"/>
                      <a:pt x="150698" y="81172"/>
                      <a:pt x="153496" y="71846"/>
                    </a:cubicBezTo>
                    <a:cubicBezTo>
                      <a:pt x="157301" y="59161"/>
                      <a:pt x="160027" y="32657"/>
                      <a:pt x="160027" y="32657"/>
                    </a:cubicBezTo>
                    <a:cubicBezTo>
                      <a:pt x="157889" y="19828"/>
                      <a:pt x="160128" y="9848"/>
                      <a:pt x="146964" y="3266"/>
                    </a:cubicBezTo>
                    <a:cubicBezTo>
                      <a:pt x="142000" y="784"/>
                      <a:pt x="136079" y="1089"/>
                      <a:pt x="130636" y="0"/>
                    </a:cubicBezTo>
                    <a:cubicBezTo>
                      <a:pt x="123016" y="6531"/>
                      <a:pt x="113679" y="11477"/>
                      <a:pt x="107776" y="19594"/>
                    </a:cubicBezTo>
                    <a:cubicBezTo>
                      <a:pt x="104511" y="24083"/>
                      <a:pt x="106645" y="30799"/>
                      <a:pt x="104510" y="35923"/>
                    </a:cubicBezTo>
                    <a:cubicBezTo>
                      <a:pt x="95732" y="56989"/>
                      <a:pt x="88828" y="60929"/>
                      <a:pt x="75119" y="78377"/>
                    </a:cubicBezTo>
                    <a:cubicBezTo>
                      <a:pt x="68393" y="86937"/>
                      <a:pt x="61562" y="95445"/>
                      <a:pt x="55524" y="104503"/>
                    </a:cubicBezTo>
                    <a:cubicBezTo>
                      <a:pt x="52824" y="108554"/>
                      <a:pt x="52227" y="113927"/>
                      <a:pt x="48993" y="117566"/>
                    </a:cubicBezTo>
                    <a:cubicBezTo>
                      <a:pt x="43345" y="123920"/>
                      <a:pt x="35411" y="127882"/>
                      <a:pt x="29399" y="133894"/>
                    </a:cubicBezTo>
                    <a:cubicBezTo>
                      <a:pt x="25550" y="137743"/>
                      <a:pt x="23898" y="143615"/>
                      <a:pt x="19602" y="146957"/>
                    </a:cubicBezTo>
                    <a:cubicBezTo>
                      <a:pt x="-967" y="162955"/>
                      <a:pt x="7" y="148600"/>
                      <a:pt x="7" y="160020"/>
                    </a:cubicBezTo>
                    <a:lnTo>
                      <a:pt x="13070" y="146957"/>
                    </a:lnTo>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grpSp>
        <p:nvGrpSpPr>
          <p:cNvPr id="43" name="Group 42">
            <a:extLst>
              <a:ext uri="{FF2B5EF4-FFF2-40B4-BE49-F238E27FC236}">
                <a16:creationId xmlns:a16="http://schemas.microsoft.com/office/drawing/2014/main" id="{D5809705-C9AD-CC2F-9362-F1C9731CAD82}"/>
              </a:ext>
            </a:extLst>
          </p:cNvPr>
          <p:cNvGrpSpPr/>
          <p:nvPr/>
        </p:nvGrpSpPr>
        <p:grpSpPr>
          <a:xfrm>
            <a:off x="6066186" y="855228"/>
            <a:ext cx="1526829" cy="4978402"/>
            <a:chOff x="3176996" y="0"/>
            <a:chExt cx="1526829" cy="4978402"/>
          </a:xfrm>
          <a:effectLst>
            <a:reflection blurRad="76200" endPos="28000" dist="203200" dir="5400000" sy="-100000" algn="bl" rotWithShape="0"/>
          </a:effectLst>
        </p:grpSpPr>
        <p:cxnSp>
          <p:nvCxnSpPr>
            <p:cNvPr id="45" name="Straight Connector 44">
              <a:extLst>
                <a:ext uri="{FF2B5EF4-FFF2-40B4-BE49-F238E27FC236}">
                  <a16:creationId xmlns:a16="http://schemas.microsoft.com/office/drawing/2014/main" id="{D2FFA8CA-60BB-FD11-4172-E1CC445E33CC}"/>
                </a:ext>
              </a:extLst>
            </p:cNvPr>
            <p:cNvCxnSpPr>
              <a:cxnSpLocks/>
            </p:cNvCxnSpPr>
            <p:nvPr/>
          </p:nvCxnSpPr>
          <p:spPr>
            <a:xfrm flipV="1">
              <a:off x="3925890" y="2138809"/>
              <a:ext cx="14521" cy="1170000"/>
            </a:xfrm>
            <a:prstGeom prst="line">
              <a:avLst/>
            </a:prstGeom>
            <a:ln>
              <a:solidFill>
                <a:schemeClr val="tx1">
                  <a:alpha val="60000"/>
                </a:schemeClr>
              </a:solidFill>
            </a:ln>
          </p:spPr>
          <p:style>
            <a:lnRef idx="1">
              <a:schemeClr val="accent1"/>
            </a:lnRef>
            <a:fillRef idx="0">
              <a:schemeClr val="accent1"/>
            </a:fillRef>
            <a:effectRef idx="0">
              <a:schemeClr val="accent1"/>
            </a:effectRef>
            <a:fontRef idx="minor">
              <a:schemeClr val="tx1"/>
            </a:fontRef>
          </p:style>
        </p:cxnSp>
        <p:sp>
          <p:nvSpPr>
            <p:cNvPr id="46" name="Freeform: Shape 45">
              <a:extLst>
                <a:ext uri="{FF2B5EF4-FFF2-40B4-BE49-F238E27FC236}">
                  <a16:creationId xmlns:a16="http://schemas.microsoft.com/office/drawing/2014/main" id="{1469C586-CABA-42D2-4CC4-98A5D57FE744}"/>
                </a:ext>
              </a:extLst>
            </p:cNvPr>
            <p:cNvSpPr/>
            <p:nvPr/>
          </p:nvSpPr>
          <p:spPr>
            <a:xfrm rot="8100000">
              <a:off x="3439518" y="1102827"/>
              <a:ext cx="1001786" cy="1001786"/>
            </a:xfrm>
            <a:custGeom>
              <a:avLst/>
              <a:gdLst>
                <a:gd name="connsiteX0" fmla="*/ 163944 w 1001786"/>
                <a:gd name="connsiteY0" fmla="*/ 886341 h 1001786"/>
                <a:gd name="connsiteX1" fmla="*/ 234042 w 1001786"/>
                <a:gd name="connsiteY1" fmla="*/ 886341 h 1001786"/>
                <a:gd name="connsiteX2" fmla="*/ 234042 w 1001786"/>
                <a:gd name="connsiteY2" fmla="*/ 816243 h 1001786"/>
                <a:gd name="connsiteX3" fmla="*/ 163944 w 1001786"/>
                <a:gd name="connsiteY3" fmla="*/ 816243 h 1001786"/>
                <a:gd name="connsiteX4" fmla="*/ 163944 w 1001786"/>
                <a:gd name="connsiteY4" fmla="*/ 886341 h 1001786"/>
                <a:gd name="connsiteX5" fmla="*/ 121158 w 1001786"/>
                <a:gd name="connsiteY5" fmla="*/ 880628 h 1001786"/>
                <a:gd name="connsiteX6" fmla="*/ 0 w 1001786"/>
                <a:gd name="connsiteY6" fmla="*/ 588129 h 1001786"/>
                <a:gd name="connsiteX7" fmla="*/ 413657 w 1001786"/>
                <a:gd name="connsiteY7" fmla="*/ 174472 h 1001786"/>
                <a:gd name="connsiteX8" fmla="*/ 1001786 w 1001786"/>
                <a:gd name="connsiteY8" fmla="*/ 0 h 1001786"/>
                <a:gd name="connsiteX9" fmla="*/ 827314 w 1001786"/>
                <a:gd name="connsiteY9" fmla="*/ 588129 h 1001786"/>
                <a:gd name="connsiteX10" fmla="*/ 413657 w 1001786"/>
                <a:gd name="connsiteY10" fmla="*/ 1001786 h 1001786"/>
                <a:gd name="connsiteX11" fmla="*/ 121158 w 1001786"/>
                <a:gd name="connsiteY11" fmla="*/ 880628 h 10017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01786" h="1001786">
                  <a:moveTo>
                    <a:pt x="163944" y="886341"/>
                  </a:moveTo>
                  <a:cubicBezTo>
                    <a:pt x="183301" y="905698"/>
                    <a:pt x="214685" y="905698"/>
                    <a:pt x="234042" y="886341"/>
                  </a:cubicBezTo>
                  <a:cubicBezTo>
                    <a:pt x="253399" y="866984"/>
                    <a:pt x="253399" y="835600"/>
                    <a:pt x="234042" y="816243"/>
                  </a:cubicBezTo>
                  <a:cubicBezTo>
                    <a:pt x="214685" y="796886"/>
                    <a:pt x="183301" y="796886"/>
                    <a:pt x="163944" y="816243"/>
                  </a:cubicBezTo>
                  <a:cubicBezTo>
                    <a:pt x="144587" y="835600"/>
                    <a:pt x="144587" y="866984"/>
                    <a:pt x="163944" y="886341"/>
                  </a:cubicBezTo>
                  <a:close/>
                  <a:moveTo>
                    <a:pt x="121158" y="880628"/>
                  </a:moveTo>
                  <a:cubicBezTo>
                    <a:pt x="46300" y="805771"/>
                    <a:pt x="0" y="702357"/>
                    <a:pt x="0" y="588129"/>
                  </a:cubicBezTo>
                  <a:cubicBezTo>
                    <a:pt x="0" y="359673"/>
                    <a:pt x="185201" y="174472"/>
                    <a:pt x="413657" y="174472"/>
                  </a:cubicBezTo>
                  <a:cubicBezTo>
                    <a:pt x="609700" y="174472"/>
                    <a:pt x="805743" y="116315"/>
                    <a:pt x="1001786" y="0"/>
                  </a:cubicBezTo>
                  <a:cubicBezTo>
                    <a:pt x="885471" y="196043"/>
                    <a:pt x="827314" y="392086"/>
                    <a:pt x="827314" y="588129"/>
                  </a:cubicBezTo>
                  <a:cubicBezTo>
                    <a:pt x="827314" y="816585"/>
                    <a:pt x="642113" y="1001786"/>
                    <a:pt x="413657" y="1001786"/>
                  </a:cubicBezTo>
                  <a:cubicBezTo>
                    <a:pt x="299429" y="1001786"/>
                    <a:pt x="196015" y="955486"/>
                    <a:pt x="121158" y="880628"/>
                  </a:cubicBez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47" name="Group 46">
              <a:extLst>
                <a:ext uri="{FF2B5EF4-FFF2-40B4-BE49-F238E27FC236}">
                  <a16:creationId xmlns:a16="http://schemas.microsoft.com/office/drawing/2014/main" id="{ABB3E997-8D86-DFA6-C844-FC5AA43BA9B9}"/>
                </a:ext>
              </a:extLst>
            </p:cNvPr>
            <p:cNvGrpSpPr/>
            <p:nvPr/>
          </p:nvGrpSpPr>
          <p:grpSpPr>
            <a:xfrm>
              <a:off x="3176996" y="3022602"/>
              <a:ext cx="1526829" cy="1955800"/>
              <a:chOff x="1116185" y="2848429"/>
              <a:chExt cx="1526829" cy="1955800"/>
            </a:xfrm>
          </p:grpSpPr>
          <p:sp>
            <p:nvSpPr>
              <p:cNvPr id="58" name="Right Brace 57">
                <a:extLst>
                  <a:ext uri="{FF2B5EF4-FFF2-40B4-BE49-F238E27FC236}">
                    <a16:creationId xmlns:a16="http://schemas.microsoft.com/office/drawing/2014/main" id="{4399B4EA-CE3E-1F06-B94F-114F3ABD0843}"/>
                  </a:ext>
                </a:extLst>
              </p:cNvPr>
              <p:cNvSpPr/>
              <p:nvPr/>
            </p:nvSpPr>
            <p:spPr>
              <a:xfrm rot="16200000">
                <a:off x="1589314" y="2375300"/>
                <a:ext cx="580571" cy="1526829"/>
              </a:xfrm>
              <a:prstGeom prst="rightBrace">
                <a:avLst>
                  <a:gd name="adj1" fmla="val 20833"/>
                  <a:gd name="adj2" fmla="val 49049"/>
                </a:avLst>
              </a:prstGeom>
              <a:solidFill>
                <a:srgbClr val="00B0F0"/>
              </a:solidFill>
              <a:ln>
                <a:no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0" name="Rectangle: Top Corners Rounded 59">
                <a:extLst>
                  <a:ext uri="{FF2B5EF4-FFF2-40B4-BE49-F238E27FC236}">
                    <a16:creationId xmlns:a16="http://schemas.microsoft.com/office/drawing/2014/main" id="{246E4FBD-C8BF-2E25-3583-BBDD9C2C4101}"/>
                  </a:ext>
                </a:extLst>
              </p:cNvPr>
              <p:cNvSpPr/>
              <p:nvPr/>
            </p:nvSpPr>
            <p:spPr>
              <a:xfrm>
                <a:off x="1116185" y="3429000"/>
                <a:ext cx="1526829" cy="1375229"/>
              </a:xfrm>
              <a:prstGeom prst="round2SameRect">
                <a:avLst>
                  <a:gd name="adj1" fmla="val 0"/>
                  <a:gd name="adj2" fmla="val 875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49" name="Oval 48">
              <a:extLst>
                <a:ext uri="{FF2B5EF4-FFF2-40B4-BE49-F238E27FC236}">
                  <a16:creationId xmlns:a16="http://schemas.microsoft.com/office/drawing/2014/main" id="{0DDEB16C-222B-2479-DD22-942B3CD70DBB}"/>
                </a:ext>
              </a:extLst>
            </p:cNvPr>
            <p:cNvSpPr/>
            <p:nvPr/>
          </p:nvSpPr>
          <p:spPr>
            <a:xfrm>
              <a:off x="3834545" y="2567270"/>
              <a:ext cx="211730" cy="211730"/>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0" name="TextBox 49">
              <a:extLst>
                <a:ext uri="{FF2B5EF4-FFF2-40B4-BE49-F238E27FC236}">
                  <a16:creationId xmlns:a16="http://schemas.microsoft.com/office/drawing/2014/main" id="{148BD53A-168E-69EE-F230-F45527368D91}"/>
                </a:ext>
              </a:extLst>
            </p:cNvPr>
            <p:cNvSpPr txBox="1"/>
            <p:nvPr/>
          </p:nvSpPr>
          <p:spPr>
            <a:xfrm>
              <a:off x="3558702" y="1282839"/>
              <a:ext cx="763415"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Calibri" panose="020F0502020204030204"/>
                  <a:ea typeface="+mn-ea"/>
                  <a:cs typeface="+mn-cs"/>
                </a:rPr>
                <a:t>02</a:t>
              </a:r>
            </a:p>
          </p:txBody>
        </p:sp>
        <p:sp>
          <p:nvSpPr>
            <p:cNvPr id="51" name="TextBox 50">
              <a:extLst>
                <a:ext uri="{FF2B5EF4-FFF2-40B4-BE49-F238E27FC236}">
                  <a16:creationId xmlns:a16="http://schemas.microsoft.com/office/drawing/2014/main" id="{F367595F-C839-4EE6-DD35-1184C72836E8}"/>
                </a:ext>
              </a:extLst>
            </p:cNvPr>
            <p:cNvSpPr txBox="1"/>
            <p:nvPr/>
          </p:nvSpPr>
          <p:spPr>
            <a:xfrm>
              <a:off x="3297136" y="3904137"/>
              <a:ext cx="1170000"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b="1" dirty="0">
                  <a:solidFill>
                    <a:srgbClr val="002060"/>
                  </a:solidFill>
                  <a:latin typeface="Alexandria" pitchFamily="2" charset="-78"/>
                  <a:cs typeface="Alexandria" pitchFamily="2" charset="-78"/>
                </a:rPr>
                <a:t>أهداف المقرر</a:t>
              </a:r>
              <a:endParaRPr kumimoji="0" lang="en-US" b="1" i="0" u="none" strike="noStrike" kern="1200" cap="none" spc="0" normalizeH="0" baseline="0" noProof="0" dirty="0">
                <a:ln>
                  <a:noFill/>
                </a:ln>
                <a:solidFill>
                  <a:srgbClr val="002060"/>
                </a:solidFill>
                <a:effectLst/>
                <a:uLnTx/>
                <a:uFillTx/>
                <a:latin typeface="Alexandria" pitchFamily="2" charset="-78"/>
                <a:cs typeface="Alexandria" pitchFamily="2" charset="-78"/>
              </a:endParaRPr>
            </a:p>
          </p:txBody>
        </p:sp>
        <p:grpSp>
          <p:nvGrpSpPr>
            <p:cNvPr id="54" name="Group 53">
              <a:extLst>
                <a:ext uri="{FF2B5EF4-FFF2-40B4-BE49-F238E27FC236}">
                  <a16:creationId xmlns:a16="http://schemas.microsoft.com/office/drawing/2014/main" id="{EBA837CA-96FF-10E2-900F-A73A95D4239F}"/>
                </a:ext>
              </a:extLst>
            </p:cNvPr>
            <p:cNvGrpSpPr/>
            <p:nvPr/>
          </p:nvGrpSpPr>
          <p:grpSpPr>
            <a:xfrm>
              <a:off x="3805530" y="0"/>
              <a:ext cx="160027" cy="1178923"/>
              <a:chOff x="1574067" y="0"/>
              <a:chExt cx="160027" cy="1178923"/>
            </a:xfrm>
          </p:grpSpPr>
          <p:sp>
            <p:nvSpPr>
              <p:cNvPr id="55" name="Freeform: Shape 54">
                <a:extLst>
                  <a:ext uri="{FF2B5EF4-FFF2-40B4-BE49-F238E27FC236}">
                    <a16:creationId xmlns:a16="http://schemas.microsoft.com/office/drawing/2014/main" id="{9811831A-B54C-032F-FDA2-BD31BCC4BDBD}"/>
                  </a:ext>
                </a:extLst>
              </p:cNvPr>
              <p:cNvSpPr/>
              <p:nvPr/>
            </p:nvSpPr>
            <p:spPr>
              <a:xfrm>
                <a:off x="1650673" y="0"/>
                <a:ext cx="25808" cy="1116874"/>
              </a:xfrm>
              <a:custGeom>
                <a:avLst/>
                <a:gdLst>
                  <a:gd name="connsiteX0" fmla="*/ 1778 w 25808"/>
                  <a:gd name="connsiteY0" fmla="*/ 1116874 h 1116874"/>
                  <a:gd name="connsiteX1" fmla="*/ 1778 w 25808"/>
                  <a:gd name="connsiteY1" fmla="*/ 1116874 h 1116874"/>
                  <a:gd name="connsiteX2" fmla="*/ 8310 w 25808"/>
                  <a:gd name="connsiteY2" fmla="*/ 826226 h 1116874"/>
                  <a:gd name="connsiteX3" fmla="*/ 11576 w 25808"/>
                  <a:gd name="connsiteY3" fmla="*/ 809897 h 1116874"/>
                  <a:gd name="connsiteX4" fmla="*/ 14841 w 25808"/>
                  <a:gd name="connsiteY4" fmla="*/ 682534 h 1116874"/>
                  <a:gd name="connsiteX5" fmla="*/ 21373 w 25808"/>
                  <a:gd name="connsiteY5" fmla="*/ 591094 h 1116874"/>
                  <a:gd name="connsiteX6" fmla="*/ 24638 w 25808"/>
                  <a:gd name="connsiteY6" fmla="*/ 476794 h 1116874"/>
                  <a:gd name="connsiteX7" fmla="*/ 11576 w 25808"/>
                  <a:gd name="connsiteY7" fmla="*/ 91440 h 1116874"/>
                  <a:gd name="connsiteX8" fmla="*/ 8310 w 25808"/>
                  <a:gd name="connsiteY8" fmla="*/ 0 h 1116874"/>
                  <a:gd name="connsiteX9" fmla="*/ 8310 w 25808"/>
                  <a:gd name="connsiteY9" fmla="*/ 0 h 111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5808" h="1116874">
                    <a:moveTo>
                      <a:pt x="1778" y="1116874"/>
                    </a:moveTo>
                    <a:lnTo>
                      <a:pt x="1778" y="1116874"/>
                    </a:lnTo>
                    <a:cubicBezTo>
                      <a:pt x="2279" y="1076298"/>
                      <a:pt x="-5609" y="916690"/>
                      <a:pt x="8310" y="826226"/>
                    </a:cubicBezTo>
                    <a:cubicBezTo>
                      <a:pt x="9154" y="820740"/>
                      <a:pt x="10487" y="815340"/>
                      <a:pt x="11576" y="809897"/>
                    </a:cubicBezTo>
                    <a:cubicBezTo>
                      <a:pt x="12664" y="767443"/>
                      <a:pt x="13472" y="724980"/>
                      <a:pt x="14841" y="682534"/>
                    </a:cubicBezTo>
                    <a:cubicBezTo>
                      <a:pt x="17269" y="607275"/>
                      <a:pt x="13431" y="630801"/>
                      <a:pt x="21373" y="591094"/>
                    </a:cubicBezTo>
                    <a:cubicBezTo>
                      <a:pt x="22461" y="552994"/>
                      <a:pt x="24912" y="514909"/>
                      <a:pt x="24638" y="476794"/>
                    </a:cubicBezTo>
                    <a:cubicBezTo>
                      <a:pt x="23656" y="340276"/>
                      <a:pt x="32904" y="219437"/>
                      <a:pt x="11576" y="91440"/>
                    </a:cubicBezTo>
                    <a:cubicBezTo>
                      <a:pt x="8013" y="13069"/>
                      <a:pt x="8310" y="43567"/>
                      <a:pt x="8310" y="0"/>
                    </a:cubicBezTo>
                    <a:lnTo>
                      <a:pt x="8310" y="0"/>
                    </a:lnTo>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7" name="Freeform: Shape 56">
                <a:extLst>
                  <a:ext uri="{FF2B5EF4-FFF2-40B4-BE49-F238E27FC236}">
                    <a16:creationId xmlns:a16="http://schemas.microsoft.com/office/drawing/2014/main" id="{71E26F8A-5DD3-A12D-44A4-A34E534AF225}"/>
                  </a:ext>
                </a:extLst>
              </p:cNvPr>
              <p:cNvSpPr/>
              <p:nvPr/>
            </p:nvSpPr>
            <p:spPr>
              <a:xfrm>
                <a:off x="1574067" y="1018903"/>
                <a:ext cx="160027" cy="160020"/>
              </a:xfrm>
              <a:custGeom>
                <a:avLst/>
                <a:gdLst>
                  <a:gd name="connsiteX0" fmla="*/ 78384 w 160027"/>
                  <a:gd name="connsiteY0" fmla="*/ 94706 h 160020"/>
                  <a:gd name="connsiteX1" fmla="*/ 78384 w 160027"/>
                  <a:gd name="connsiteY1" fmla="*/ 94706 h 160020"/>
                  <a:gd name="connsiteX2" fmla="*/ 45727 w 160027"/>
                  <a:gd name="connsiteY2" fmla="*/ 84908 h 160020"/>
                  <a:gd name="connsiteX3" fmla="*/ 6539 w 160027"/>
                  <a:gd name="connsiteY3" fmla="*/ 35923 h 160020"/>
                  <a:gd name="connsiteX4" fmla="*/ 16336 w 160027"/>
                  <a:gd name="connsiteY4" fmla="*/ 13063 h 160020"/>
                  <a:gd name="connsiteX5" fmla="*/ 32664 w 160027"/>
                  <a:gd name="connsiteY5" fmla="*/ 9797 h 160020"/>
                  <a:gd name="connsiteX6" fmla="*/ 65322 w 160027"/>
                  <a:gd name="connsiteY6" fmla="*/ 22860 h 160020"/>
                  <a:gd name="connsiteX7" fmla="*/ 75119 w 160027"/>
                  <a:gd name="connsiteY7" fmla="*/ 26126 h 160020"/>
                  <a:gd name="connsiteX8" fmla="*/ 84916 w 160027"/>
                  <a:gd name="connsiteY8" fmla="*/ 42454 h 160020"/>
                  <a:gd name="connsiteX9" fmla="*/ 78384 w 160027"/>
                  <a:gd name="connsiteY9" fmla="*/ 94706 h 160020"/>
                  <a:gd name="connsiteX10" fmla="*/ 94713 w 160027"/>
                  <a:gd name="connsiteY10" fmla="*/ 107768 h 160020"/>
                  <a:gd name="connsiteX11" fmla="*/ 140433 w 160027"/>
                  <a:gd name="connsiteY11" fmla="*/ 97971 h 160020"/>
                  <a:gd name="connsiteX12" fmla="*/ 153496 w 160027"/>
                  <a:gd name="connsiteY12" fmla="*/ 71846 h 160020"/>
                  <a:gd name="connsiteX13" fmla="*/ 160027 w 160027"/>
                  <a:gd name="connsiteY13" fmla="*/ 32657 h 160020"/>
                  <a:gd name="connsiteX14" fmla="*/ 146964 w 160027"/>
                  <a:gd name="connsiteY14" fmla="*/ 3266 h 160020"/>
                  <a:gd name="connsiteX15" fmla="*/ 130636 w 160027"/>
                  <a:gd name="connsiteY15" fmla="*/ 0 h 160020"/>
                  <a:gd name="connsiteX16" fmla="*/ 107776 w 160027"/>
                  <a:gd name="connsiteY16" fmla="*/ 19594 h 160020"/>
                  <a:gd name="connsiteX17" fmla="*/ 104510 w 160027"/>
                  <a:gd name="connsiteY17" fmla="*/ 35923 h 160020"/>
                  <a:gd name="connsiteX18" fmla="*/ 75119 w 160027"/>
                  <a:gd name="connsiteY18" fmla="*/ 78377 h 160020"/>
                  <a:gd name="connsiteX19" fmla="*/ 55524 w 160027"/>
                  <a:gd name="connsiteY19" fmla="*/ 104503 h 160020"/>
                  <a:gd name="connsiteX20" fmla="*/ 48993 w 160027"/>
                  <a:gd name="connsiteY20" fmla="*/ 117566 h 160020"/>
                  <a:gd name="connsiteX21" fmla="*/ 29399 w 160027"/>
                  <a:gd name="connsiteY21" fmla="*/ 133894 h 160020"/>
                  <a:gd name="connsiteX22" fmla="*/ 19602 w 160027"/>
                  <a:gd name="connsiteY22" fmla="*/ 146957 h 160020"/>
                  <a:gd name="connsiteX23" fmla="*/ 7 w 160027"/>
                  <a:gd name="connsiteY23" fmla="*/ 160020 h 160020"/>
                  <a:gd name="connsiteX24" fmla="*/ 13070 w 160027"/>
                  <a:gd name="connsiteY24" fmla="*/ 146957 h 160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60027" h="160020">
                    <a:moveTo>
                      <a:pt x="78384" y="94706"/>
                    </a:moveTo>
                    <a:lnTo>
                      <a:pt x="78384" y="94706"/>
                    </a:lnTo>
                    <a:cubicBezTo>
                      <a:pt x="67498" y="91440"/>
                      <a:pt x="55256" y="91102"/>
                      <a:pt x="45727" y="84908"/>
                    </a:cubicBezTo>
                    <a:cubicBezTo>
                      <a:pt x="15887" y="65512"/>
                      <a:pt x="16136" y="59917"/>
                      <a:pt x="6539" y="35923"/>
                    </a:cubicBezTo>
                    <a:cubicBezTo>
                      <a:pt x="9805" y="28303"/>
                      <a:pt x="10474" y="18925"/>
                      <a:pt x="16336" y="13063"/>
                    </a:cubicBezTo>
                    <a:cubicBezTo>
                      <a:pt x="20261" y="9138"/>
                      <a:pt x="27221" y="8708"/>
                      <a:pt x="32664" y="9797"/>
                    </a:cubicBezTo>
                    <a:cubicBezTo>
                      <a:pt x="44161" y="12096"/>
                      <a:pt x="54379" y="18651"/>
                      <a:pt x="65322" y="22860"/>
                    </a:cubicBezTo>
                    <a:cubicBezTo>
                      <a:pt x="68535" y="24096"/>
                      <a:pt x="71853" y="25037"/>
                      <a:pt x="75119" y="26126"/>
                    </a:cubicBezTo>
                    <a:cubicBezTo>
                      <a:pt x="78385" y="31569"/>
                      <a:pt x="84129" y="36156"/>
                      <a:pt x="84916" y="42454"/>
                    </a:cubicBezTo>
                    <a:cubicBezTo>
                      <a:pt x="86655" y="56368"/>
                      <a:pt x="81466" y="79299"/>
                      <a:pt x="78384" y="94706"/>
                    </a:cubicBezTo>
                    <a:cubicBezTo>
                      <a:pt x="83827" y="99060"/>
                      <a:pt x="87878" y="106401"/>
                      <a:pt x="94713" y="107768"/>
                    </a:cubicBezTo>
                    <a:cubicBezTo>
                      <a:pt x="116144" y="112054"/>
                      <a:pt x="124736" y="105820"/>
                      <a:pt x="140433" y="97971"/>
                    </a:cubicBezTo>
                    <a:cubicBezTo>
                      <a:pt x="144787" y="89263"/>
                      <a:pt x="150698" y="81172"/>
                      <a:pt x="153496" y="71846"/>
                    </a:cubicBezTo>
                    <a:cubicBezTo>
                      <a:pt x="157301" y="59161"/>
                      <a:pt x="160027" y="32657"/>
                      <a:pt x="160027" y="32657"/>
                    </a:cubicBezTo>
                    <a:cubicBezTo>
                      <a:pt x="157889" y="19828"/>
                      <a:pt x="160128" y="9848"/>
                      <a:pt x="146964" y="3266"/>
                    </a:cubicBezTo>
                    <a:cubicBezTo>
                      <a:pt x="142000" y="784"/>
                      <a:pt x="136079" y="1089"/>
                      <a:pt x="130636" y="0"/>
                    </a:cubicBezTo>
                    <a:cubicBezTo>
                      <a:pt x="123016" y="6531"/>
                      <a:pt x="113679" y="11477"/>
                      <a:pt x="107776" y="19594"/>
                    </a:cubicBezTo>
                    <a:cubicBezTo>
                      <a:pt x="104511" y="24083"/>
                      <a:pt x="106645" y="30799"/>
                      <a:pt x="104510" y="35923"/>
                    </a:cubicBezTo>
                    <a:cubicBezTo>
                      <a:pt x="95732" y="56989"/>
                      <a:pt x="88828" y="60929"/>
                      <a:pt x="75119" y="78377"/>
                    </a:cubicBezTo>
                    <a:cubicBezTo>
                      <a:pt x="68393" y="86937"/>
                      <a:pt x="61562" y="95445"/>
                      <a:pt x="55524" y="104503"/>
                    </a:cubicBezTo>
                    <a:cubicBezTo>
                      <a:pt x="52824" y="108554"/>
                      <a:pt x="52227" y="113927"/>
                      <a:pt x="48993" y="117566"/>
                    </a:cubicBezTo>
                    <a:cubicBezTo>
                      <a:pt x="43345" y="123920"/>
                      <a:pt x="35411" y="127882"/>
                      <a:pt x="29399" y="133894"/>
                    </a:cubicBezTo>
                    <a:cubicBezTo>
                      <a:pt x="25550" y="137743"/>
                      <a:pt x="23898" y="143615"/>
                      <a:pt x="19602" y="146957"/>
                    </a:cubicBezTo>
                    <a:cubicBezTo>
                      <a:pt x="-967" y="162955"/>
                      <a:pt x="7" y="148600"/>
                      <a:pt x="7" y="160020"/>
                    </a:cubicBezTo>
                    <a:lnTo>
                      <a:pt x="13070" y="146957"/>
                    </a:lnTo>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grpSp>
        <p:nvGrpSpPr>
          <p:cNvPr id="61" name="Group 60">
            <a:extLst>
              <a:ext uri="{FF2B5EF4-FFF2-40B4-BE49-F238E27FC236}">
                <a16:creationId xmlns:a16="http://schemas.microsoft.com/office/drawing/2014/main" id="{FFB79CB3-7768-0E17-A89C-D30724C52056}"/>
              </a:ext>
            </a:extLst>
          </p:cNvPr>
          <p:cNvGrpSpPr/>
          <p:nvPr/>
        </p:nvGrpSpPr>
        <p:grpSpPr>
          <a:xfrm>
            <a:off x="3144879" y="812367"/>
            <a:ext cx="1526829" cy="4978402"/>
            <a:chOff x="5448482" y="0"/>
            <a:chExt cx="1526829" cy="4978402"/>
          </a:xfrm>
          <a:effectLst>
            <a:reflection blurRad="76200" endPos="28000" dist="203200" dir="5400000" sy="-100000" algn="bl" rotWithShape="0"/>
          </a:effectLst>
        </p:grpSpPr>
        <p:cxnSp>
          <p:nvCxnSpPr>
            <p:cNvPr id="62" name="Straight Connector 61">
              <a:extLst>
                <a:ext uri="{FF2B5EF4-FFF2-40B4-BE49-F238E27FC236}">
                  <a16:creationId xmlns:a16="http://schemas.microsoft.com/office/drawing/2014/main" id="{CCAF0F47-E9F3-8E9F-2BBA-20589E1C6D77}"/>
                </a:ext>
              </a:extLst>
            </p:cNvPr>
            <p:cNvCxnSpPr>
              <a:cxnSpLocks/>
            </p:cNvCxnSpPr>
            <p:nvPr/>
          </p:nvCxnSpPr>
          <p:spPr>
            <a:xfrm flipV="1">
              <a:off x="6197376" y="2138809"/>
              <a:ext cx="14521" cy="1170000"/>
            </a:xfrm>
            <a:prstGeom prst="line">
              <a:avLst/>
            </a:prstGeom>
            <a:ln>
              <a:solidFill>
                <a:schemeClr val="tx1">
                  <a:alpha val="60000"/>
                </a:schemeClr>
              </a:solidFill>
            </a:ln>
          </p:spPr>
          <p:style>
            <a:lnRef idx="1">
              <a:schemeClr val="accent1"/>
            </a:lnRef>
            <a:fillRef idx="0">
              <a:schemeClr val="accent1"/>
            </a:fillRef>
            <a:effectRef idx="0">
              <a:schemeClr val="accent1"/>
            </a:effectRef>
            <a:fontRef idx="minor">
              <a:schemeClr val="tx1"/>
            </a:fontRef>
          </p:style>
        </p:cxnSp>
        <p:sp>
          <p:nvSpPr>
            <p:cNvPr id="63" name="Freeform: Shape 62">
              <a:extLst>
                <a:ext uri="{FF2B5EF4-FFF2-40B4-BE49-F238E27FC236}">
                  <a16:creationId xmlns:a16="http://schemas.microsoft.com/office/drawing/2014/main" id="{C769FC20-FE80-3DE7-4AC7-D7BC14E18C43}"/>
                </a:ext>
              </a:extLst>
            </p:cNvPr>
            <p:cNvSpPr/>
            <p:nvPr/>
          </p:nvSpPr>
          <p:spPr>
            <a:xfrm rot="8100000">
              <a:off x="5711004" y="1102827"/>
              <a:ext cx="1001786" cy="1001786"/>
            </a:xfrm>
            <a:custGeom>
              <a:avLst/>
              <a:gdLst>
                <a:gd name="connsiteX0" fmla="*/ 129461 w 1001786"/>
                <a:gd name="connsiteY0" fmla="*/ 851859 h 1001786"/>
                <a:gd name="connsiteX1" fmla="*/ 199559 w 1001786"/>
                <a:gd name="connsiteY1" fmla="*/ 851859 h 1001786"/>
                <a:gd name="connsiteX2" fmla="*/ 199559 w 1001786"/>
                <a:gd name="connsiteY2" fmla="*/ 781760 h 1001786"/>
                <a:gd name="connsiteX3" fmla="*/ 129461 w 1001786"/>
                <a:gd name="connsiteY3" fmla="*/ 781760 h 1001786"/>
                <a:gd name="connsiteX4" fmla="*/ 129461 w 1001786"/>
                <a:gd name="connsiteY4" fmla="*/ 851859 h 1001786"/>
                <a:gd name="connsiteX5" fmla="*/ 121158 w 1001786"/>
                <a:gd name="connsiteY5" fmla="*/ 880628 h 1001786"/>
                <a:gd name="connsiteX6" fmla="*/ 0 w 1001786"/>
                <a:gd name="connsiteY6" fmla="*/ 588129 h 1001786"/>
                <a:gd name="connsiteX7" fmla="*/ 413657 w 1001786"/>
                <a:gd name="connsiteY7" fmla="*/ 174472 h 1001786"/>
                <a:gd name="connsiteX8" fmla="*/ 1001786 w 1001786"/>
                <a:gd name="connsiteY8" fmla="*/ 0 h 1001786"/>
                <a:gd name="connsiteX9" fmla="*/ 827314 w 1001786"/>
                <a:gd name="connsiteY9" fmla="*/ 588129 h 1001786"/>
                <a:gd name="connsiteX10" fmla="*/ 413657 w 1001786"/>
                <a:gd name="connsiteY10" fmla="*/ 1001786 h 1001786"/>
                <a:gd name="connsiteX11" fmla="*/ 121158 w 1001786"/>
                <a:gd name="connsiteY11" fmla="*/ 880628 h 10017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01786" h="1001786">
                  <a:moveTo>
                    <a:pt x="129461" y="851859"/>
                  </a:moveTo>
                  <a:cubicBezTo>
                    <a:pt x="148818" y="871216"/>
                    <a:pt x="180202" y="871216"/>
                    <a:pt x="199559" y="851859"/>
                  </a:cubicBezTo>
                  <a:cubicBezTo>
                    <a:pt x="218916" y="832502"/>
                    <a:pt x="218916" y="801117"/>
                    <a:pt x="199559" y="781760"/>
                  </a:cubicBezTo>
                  <a:cubicBezTo>
                    <a:pt x="180202" y="762403"/>
                    <a:pt x="148818" y="762403"/>
                    <a:pt x="129461" y="781760"/>
                  </a:cubicBezTo>
                  <a:cubicBezTo>
                    <a:pt x="110104" y="801117"/>
                    <a:pt x="110104" y="832502"/>
                    <a:pt x="129461" y="851859"/>
                  </a:cubicBezTo>
                  <a:close/>
                  <a:moveTo>
                    <a:pt x="121158" y="880628"/>
                  </a:moveTo>
                  <a:cubicBezTo>
                    <a:pt x="46300" y="805771"/>
                    <a:pt x="0" y="702357"/>
                    <a:pt x="0" y="588129"/>
                  </a:cubicBezTo>
                  <a:cubicBezTo>
                    <a:pt x="0" y="359673"/>
                    <a:pt x="185201" y="174472"/>
                    <a:pt x="413657" y="174472"/>
                  </a:cubicBezTo>
                  <a:cubicBezTo>
                    <a:pt x="609700" y="174472"/>
                    <a:pt x="805743" y="116315"/>
                    <a:pt x="1001786" y="0"/>
                  </a:cubicBezTo>
                  <a:cubicBezTo>
                    <a:pt x="885471" y="196043"/>
                    <a:pt x="827314" y="392086"/>
                    <a:pt x="827314" y="588129"/>
                  </a:cubicBezTo>
                  <a:cubicBezTo>
                    <a:pt x="827314" y="816585"/>
                    <a:pt x="642113" y="1001786"/>
                    <a:pt x="413657" y="1001786"/>
                  </a:cubicBezTo>
                  <a:cubicBezTo>
                    <a:pt x="299429" y="1001786"/>
                    <a:pt x="196015" y="955486"/>
                    <a:pt x="121158" y="880628"/>
                  </a:cubicBezTo>
                  <a:close/>
                </a:path>
              </a:pathLst>
            </a:cu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64" name="Group 63">
              <a:extLst>
                <a:ext uri="{FF2B5EF4-FFF2-40B4-BE49-F238E27FC236}">
                  <a16:creationId xmlns:a16="http://schemas.microsoft.com/office/drawing/2014/main" id="{D827FDD2-48E3-963A-39D6-92A0C6E7A518}"/>
                </a:ext>
              </a:extLst>
            </p:cNvPr>
            <p:cNvGrpSpPr/>
            <p:nvPr/>
          </p:nvGrpSpPr>
          <p:grpSpPr>
            <a:xfrm>
              <a:off x="5448482" y="3022602"/>
              <a:ext cx="1526829" cy="1955800"/>
              <a:chOff x="1116185" y="2848429"/>
              <a:chExt cx="1526829" cy="1955800"/>
            </a:xfrm>
          </p:grpSpPr>
          <p:sp>
            <p:nvSpPr>
              <p:cNvPr id="84" name="Right Brace 83">
                <a:extLst>
                  <a:ext uri="{FF2B5EF4-FFF2-40B4-BE49-F238E27FC236}">
                    <a16:creationId xmlns:a16="http://schemas.microsoft.com/office/drawing/2014/main" id="{903AC463-D3C4-0FAB-6740-83A7B124E206}"/>
                  </a:ext>
                </a:extLst>
              </p:cNvPr>
              <p:cNvSpPr/>
              <p:nvPr/>
            </p:nvSpPr>
            <p:spPr>
              <a:xfrm rot="16200000">
                <a:off x="1589314" y="2375300"/>
                <a:ext cx="580571" cy="1526829"/>
              </a:xfrm>
              <a:prstGeom prst="rightBrace">
                <a:avLst>
                  <a:gd name="adj1" fmla="val 20833"/>
                  <a:gd name="adj2" fmla="val 49049"/>
                </a:avLst>
              </a:prstGeom>
              <a:solidFill>
                <a:srgbClr val="92D050"/>
              </a:solidFill>
              <a:ln>
                <a:no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9" name="Rectangle: Top Corners Rounded 88">
                <a:extLst>
                  <a:ext uri="{FF2B5EF4-FFF2-40B4-BE49-F238E27FC236}">
                    <a16:creationId xmlns:a16="http://schemas.microsoft.com/office/drawing/2014/main" id="{6FA6F768-5F70-F2FE-1E99-E74D7F460111}"/>
                  </a:ext>
                </a:extLst>
              </p:cNvPr>
              <p:cNvSpPr/>
              <p:nvPr/>
            </p:nvSpPr>
            <p:spPr>
              <a:xfrm>
                <a:off x="1116185" y="3429000"/>
                <a:ext cx="1526829" cy="1375229"/>
              </a:xfrm>
              <a:prstGeom prst="round2SameRect">
                <a:avLst>
                  <a:gd name="adj1" fmla="val 0"/>
                  <a:gd name="adj2" fmla="val 875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65" name="Oval 64">
              <a:extLst>
                <a:ext uri="{FF2B5EF4-FFF2-40B4-BE49-F238E27FC236}">
                  <a16:creationId xmlns:a16="http://schemas.microsoft.com/office/drawing/2014/main" id="{36DE6855-2AFC-4878-7ECE-6638BC975251}"/>
                </a:ext>
              </a:extLst>
            </p:cNvPr>
            <p:cNvSpPr/>
            <p:nvPr/>
          </p:nvSpPr>
          <p:spPr>
            <a:xfrm>
              <a:off x="6106031" y="2567270"/>
              <a:ext cx="211730" cy="211730"/>
            </a:xfrm>
            <a:prstGeom prst="ellips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6" name="TextBox 65">
              <a:extLst>
                <a:ext uri="{FF2B5EF4-FFF2-40B4-BE49-F238E27FC236}">
                  <a16:creationId xmlns:a16="http://schemas.microsoft.com/office/drawing/2014/main" id="{4559A8D2-C9F7-0EB0-825F-82C4E1D82CDE}"/>
                </a:ext>
              </a:extLst>
            </p:cNvPr>
            <p:cNvSpPr txBox="1"/>
            <p:nvPr/>
          </p:nvSpPr>
          <p:spPr>
            <a:xfrm>
              <a:off x="5830188" y="1282839"/>
              <a:ext cx="763415"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Calibri" panose="020F0502020204030204"/>
                  <a:ea typeface="+mn-ea"/>
                  <a:cs typeface="+mn-cs"/>
                </a:rPr>
                <a:t>03</a:t>
              </a:r>
            </a:p>
          </p:txBody>
        </p:sp>
        <p:sp>
          <p:nvSpPr>
            <p:cNvPr id="68" name="TextBox 67">
              <a:extLst>
                <a:ext uri="{FF2B5EF4-FFF2-40B4-BE49-F238E27FC236}">
                  <a16:creationId xmlns:a16="http://schemas.microsoft.com/office/drawing/2014/main" id="{726C6038-D127-2264-3A2E-0BBA1ED18DAC}"/>
                </a:ext>
              </a:extLst>
            </p:cNvPr>
            <p:cNvSpPr txBox="1"/>
            <p:nvPr/>
          </p:nvSpPr>
          <p:spPr>
            <a:xfrm>
              <a:off x="5469243" y="3950134"/>
              <a:ext cx="1434510"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b="1" dirty="0">
                  <a:solidFill>
                    <a:srgbClr val="002060"/>
                  </a:solidFill>
                  <a:latin typeface="Alexandria" pitchFamily="2" charset="-78"/>
                  <a:cs typeface="Alexandria" pitchFamily="2" charset="-78"/>
                </a:rPr>
                <a:t>محتوى المقرر</a:t>
              </a:r>
              <a:endParaRPr kumimoji="0" lang="en-US" sz="1800" b="1" i="0" u="none" strike="noStrike" kern="1200" cap="none" spc="0" normalizeH="0" baseline="0" noProof="0" dirty="0">
                <a:ln>
                  <a:noFill/>
                </a:ln>
                <a:solidFill>
                  <a:srgbClr val="002060"/>
                </a:solidFill>
                <a:effectLst/>
                <a:uLnTx/>
                <a:uFillTx/>
                <a:latin typeface="Alexandria" pitchFamily="2" charset="-78"/>
                <a:cs typeface="Alexandria" pitchFamily="2" charset="-78"/>
              </a:endParaRPr>
            </a:p>
          </p:txBody>
        </p:sp>
        <p:grpSp>
          <p:nvGrpSpPr>
            <p:cNvPr id="72" name="Group 71">
              <a:extLst>
                <a:ext uri="{FF2B5EF4-FFF2-40B4-BE49-F238E27FC236}">
                  <a16:creationId xmlns:a16="http://schemas.microsoft.com/office/drawing/2014/main" id="{30223A89-C0B7-11F9-6D6B-D63AC9F44CD9}"/>
                </a:ext>
              </a:extLst>
            </p:cNvPr>
            <p:cNvGrpSpPr/>
            <p:nvPr/>
          </p:nvGrpSpPr>
          <p:grpSpPr>
            <a:xfrm>
              <a:off x="6131881" y="0"/>
              <a:ext cx="160027" cy="1178923"/>
              <a:chOff x="1574067" y="0"/>
              <a:chExt cx="160027" cy="1178923"/>
            </a:xfrm>
          </p:grpSpPr>
          <p:sp>
            <p:nvSpPr>
              <p:cNvPr id="78" name="Freeform: Shape 77">
                <a:extLst>
                  <a:ext uri="{FF2B5EF4-FFF2-40B4-BE49-F238E27FC236}">
                    <a16:creationId xmlns:a16="http://schemas.microsoft.com/office/drawing/2014/main" id="{572F78BD-9320-5939-311B-3AC5B54DBCA1}"/>
                  </a:ext>
                </a:extLst>
              </p:cNvPr>
              <p:cNvSpPr/>
              <p:nvPr/>
            </p:nvSpPr>
            <p:spPr>
              <a:xfrm>
                <a:off x="1650673" y="0"/>
                <a:ext cx="25808" cy="1116874"/>
              </a:xfrm>
              <a:custGeom>
                <a:avLst/>
                <a:gdLst>
                  <a:gd name="connsiteX0" fmla="*/ 1778 w 25808"/>
                  <a:gd name="connsiteY0" fmla="*/ 1116874 h 1116874"/>
                  <a:gd name="connsiteX1" fmla="*/ 1778 w 25808"/>
                  <a:gd name="connsiteY1" fmla="*/ 1116874 h 1116874"/>
                  <a:gd name="connsiteX2" fmla="*/ 8310 w 25808"/>
                  <a:gd name="connsiteY2" fmla="*/ 826226 h 1116874"/>
                  <a:gd name="connsiteX3" fmla="*/ 11576 w 25808"/>
                  <a:gd name="connsiteY3" fmla="*/ 809897 h 1116874"/>
                  <a:gd name="connsiteX4" fmla="*/ 14841 w 25808"/>
                  <a:gd name="connsiteY4" fmla="*/ 682534 h 1116874"/>
                  <a:gd name="connsiteX5" fmla="*/ 21373 w 25808"/>
                  <a:gd name="connsiteY5" fmla="*/ 591094 h 1116874"/>
                  <a:gd name="connsiteX6" fmla="*/ 24638 w 25808"/>
                  <a:gd name="connsiteY6" fmla="*/ 476794 h 1116874"/>
                  <a:gd name="connsiteX7" fmla="*/ 11576 w 25808"/>
                  <a:gd name="connsiteY7" fmla="*/ 91440 h 1116874"/>
                  <a:gd name="connsiteX8" fmla="*/ 8310 w 25808"/>
                  <a:gd name="connsiteY8" fmla="*/ 0 h 1116874"/>
                  <a:gd name="connsiteX9" fmla="*/ 8310 w 25808"/>
                  <a:gd name="connsiteY9" fmla="*/ 0 h 111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5808" h="1116874">
                    <a:moveTo>
                      <a:pt x="1778" y="1116874"/>
                    </a:moveTo>
                    <a:lnTo>
                      <a:pt x="1778" y="1116874"/>
                    </a:lnTo>
                    <a:cubicBezTo>
                      <a:pt x="2279" y="1076298"/>
                      <a:pt x="-5609" y="916690"/>
                      <a:pt x="8310" y="826226"/>
                    </a:cubicBezTo>
                    <a:cubicBezTo>
                      <a:pt x="9154" y="820740"/>
                      <a:pt x="10487" y="815340"/>
                      <a:pt x="11576" y="809897"/>
                    </a:cubicBezTo>
                    <a:cubicBezTo>
                      <a:pt x="12664" y="767443"/>
                      <a:pt x="13472" y="724980"/>
                      <a:pt x="14841" y="682534"/>
                    </a:cubicBezTo>
                    <a:cubicBezTo>
                      <a:pt x="17269" y="607275"/>
                      <a:pt x="13431" y="630801"/>
                      <a:pt x="21373" y="591094"/>
                    </a:cubicBezTo>
                    <a:cubicBezTo>
                      <a:pt x="22461" y="552994"/>
                      <a:pt x="24912" y="514909"/>
                      <a:pt x="24638" y="476794"/>
                    </a:cubicBezTo>
                    <a:cubicBezTo>
                      <a:pt x="23656" y="340276"/>
                      <a:pt x="32904" y="219437"/>
                      <a:pt x="11576" y="91440"/>
                    </a:cubicBezTo>
                    <a:cubicBezTo>
                      <a:pt x="8013" y="13069"/>
                      <a:pt x="8310" y="43567"/>
                      <a:pt x="8310" y="0"/>
                    </a:cubicBezTo>
                    <a:lnTo>
                      <a:pt x="8310" y="0"/>
                    </a:lnTo>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9" name="Freeform: Shape 78">
                <a:extLst>
                  <a:ext uri="{FF2B5EF4-FFF2-40B4-BE49-F238E27FC236}">
                    <a16:creationId xmlns:a16="http://schemas.microsoft.com/office/drawing/2014/main" id="{D77F5AC4-2DE8-0498-B545-A549F45F918F}"/>
                  </a:ext>
                </a:extLst>
              </p:cNvPr>
              <p:cNvSpPr/>
              <p:nvPr/>
            </p:nvSpPr>
            <p:spPr>
              <a:xfrm>
                <a:off x="1574067" y="1018903"/>
                <a:ext cx="160027" cy="160020"/>
              </a:xfrm>
              <a:custGeom>
                <a:avLst/>
                <a:gdLst>
                  <a:gd name="connsiteX0" fmla="*/ 78384 w 160027"/>
                  <a:gd name="connsiteY0" fmla="*/ 94706 h 160020"/>
                  <a:gd name="connsiteX1" fmla="*/ 78384 w 160027"/>
                  <a:gd name="connsiteY1" fmla="*/ 94706 h 160020"/>
                  <a:gd name="connsiteX2" fmla="*/ 45727 w 160027"/>
                  <a:gd name="connsiteY2" fmla="*/ 84908 h 160020"/>
                  <a:gd name="connsiteX3" fmla="*/ 6539 w 160027"/>
                  <a:gd name="connsiteY3" fmla="*/ 35923 h 160020"/>
                  <a:gd name="connsiteX4" fmla="*/ 16336 w 160027"/>
                  <a:gd name="connsiteY4" fmla="*/ 13063 h 160020"/>
                  <a:gd name="connsiteX5" fmla="*/ 32664 w 160027"/>
                  <a:gd name="connsiteY5" fmla="*/ 9797 h 160020"/>
                  <a:gd name="connsiteX6" fmla="*/ 65322 w 160027"/>
                  <a:gd name="connsiteY6" fmla="*/ 22860 h 160020"/>
                  <a:gd name="connsiteX7" fmla="*/ 75119 w 160027"/>
                  <a:gd name="connsiteY7" fmla="*/ 26126 h 160020"/>
                  <a:gd name="connsiteX8" fmla="*/ 84916 w 160027"/>
                  <a:gd name="connsiteY8" fmla="*/ 42454 h 160020"/>
                  <a:gd name="connsiteX9" fmla="*/ 78384 w 160027"/>
                  <a:gd name="connsiteY9" fmla="*/ 94706 h 160020"/>
                  <a:gd name="connsiteX10" fmla="*/ 94713 w 160027"/>
                  <a:gd name="connsiteY10" fmla="*/ 107768 h 160020"/>
                  <a:gd name="connsiteX11" fmla="*/ 140433 w 160027"/>
                  <a:gd name="connsiteY11" fmla="*/ 97971 h 160020"/>
                  <a:gd name="connsiteX12" fmla="*/ 153496 w 160027"/>
                  <a:gd name="connsiteY12" fmla="*/ 71846 h 160020"/>
                  <a:gd name="connsiteX13" fmla="*/ 160027 w 160027"/>
                  <a:gd name="connsiteY13" fmla="*/ 32657 h 160020"/>
                  <a:gd name="connsiteX14" fmla="*/ 146964 w 160027"/>
                  <a:gd name="connsiteY14" fmla="*/ 3266 h 160020"/>
                  <a:gd name="connsiteX15" fmla="*/ 130636 w 160027"/>
                  <a:gd name="connsiteY15" fmla="*/ 0 h 160020"/>
                  <a:gd name="connsiteX16" fmla="*/ 107776 w 160027"/>
                  <a:gd name="connsiteY16" fmla="*/ 19594 h 160020"/>
                  <a:gd name="connsiteX17" fmla="*/ 104510 w 160027"/>
                  <a:gd name="connsiteY17" fmla="*/ 35923 h 160020"/>
                  <a:gd name="connsiteX18" fmla="*/ 75119 w 160027"/>
                  <a:gd name="connsiteY18" fmla="*/ 78377 h 160020"/>
                  <a:gd name="connsiteX19" fmla="*/ 55524 w 160027"/>
                  <a:gd name="connsiteY19" fmla="*/ 104503 h 160020"/>
                  <a:gd name="connsiteX20" fmla="*/ 48993 w 160027"/>
                  <a:gd name="connsiteY20" fmla="*/ 117566 h 160020"/>
                  <a:gd name="connsiteX21" fmla="*/ 29399 w 160027"/>
                  <a:gd name="connsiteY21" fmla="*/ 133894 h 160020"/>
                  <a:gd name="connsiteX22" fmla="*/ 19602 w 160027"/>
                  <a:gd name="connsiteY22" fmla="*/ 146957 h 160020"/>
                  <a:gd name="connsiteX23" fmla="*/ 7 w 160027"/>
                  <a:gd name="connsiteY23" fmla="*/ 160020 h 160020"/>
                  <a:gd name="connsiteX24" fmla="*/ 13070 w 160027"/>
                  <a:gd name="connsiteY24" fmla="*/ 146957 h 160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60027" h="160020">
                    <a:moveTo>
                      <a:pt x="78384" y="94706"/>
                    </a:moveTo>
                    <a:lnTo>
                      <a:pt x="78384" y="94706"/>
                    </a:lnTo>
                    <a:cubicBezTo>
                      <a:pt x="67498" y="91440"/>
                      <a:pt x="55256" y="91102"/>
                      <a:pt x="45727" y="84908"/>
                    </a:cubicBezTo>
                    <a:cubicBezTo>
                      <a:pt x="15887" y="65512"/>
                      <a:pt x="16136" y="59917"/>
                      <a:pt x="6539" y="35923"/>
                    </a:cubicBezTo>
                    <a:cubicBezTo>
                      <a:pt x="9805" y="28303"/>
                      <a:pt x="10474" y="18925"/>
                      <a:pt x="16336" y="13063"/>
                    </a:cubicBezTo>
                    <a:cubicBezTo>
                      <a:pt x="20261" y="9138"/>
                      <a:pt x="27221" y="8708"/>
                      <a:pt x="32664" y="9797"/>
                    </a:cubicBezTo>
                    <a:cubicBezTo>
                      <a:pt x="44161" y="12096"/>
                      <a:pt x="54379" y="18651"/>
                      <a:pt x="65322" y="22860"/>
                    </a:cubicBezTo>
                    <a:cubicBezTo>
                      <a:pt x="68535" y="24096"/>
                      <a:pt x="71853" y="25037"/>
                      <a:pt x="75119" y="26126"/>
                    </a:cubicBezTo>
                    <a:cubicBezTo>
                      <a:pt x="78385" y="31569"/>
                      <a:pt x="84129" y="36156"/>
                      <a:pt x="84916" y="42454"/>
                    </a:cubicBezTo>
                    <a:cubicBezTo>
                      <a:pt x="86655" y="56368"/>
                      <a:pt x="81466" y="79299"/>
                      <a:pt x="78384" y="94706"/>
                    </a:cubicBezTo>
                    <a:cubicBezTo>
                      <a:pt x="83827" y="99060"/>
                      <a:pt x="87878" y="106401"/>
                      <a:pt x="94713" y="107768"/>
                    </a:cubicBezTo>
                    <a:cubicBezTo>
                      <a:pt x="116144" y="112054"/>
                      <a:pt x="124736" y="105820"/>
                      <a:pt x="140433" y="97971"/>
                    </a:cubicBezTo>
                    <a:cubicBezTo>
                      <a:pt x="144787" y="89263"/>
                      <a:pt x="150698" y="81172"/>
                      <a:pt x="153496" y="71846"/>
                    </a:cubicBezTo>
                    <a:cubicBezTo>
                      <a:pt x="157301" y="59161"/>
                      <a:pt x="160027" y="32657"/>
                      <a:pt x="160027" y="32657"/>
                    </a:cubicBezTo>
                    <a:cubicBezTo>
                      <a:pt x="157889" y="19828"/>
                      <a:pt x="160128" y="9848"/>
                      <a:pt x="146964" y="3266"/>
                    </a:cubicBezTo>
                    <a:cubicBezTo>
                      <a:pt x="142000" y="784"/>
                      <a:pt x="136079" y="1089"/>
                      <a:pt x="130636" y="0"/>
                    </a:cubicBezTo>
                    <a:cubicBezTo>
                      <a:pt x="123016" y="6531"/>
                      <a:pt x="113679" y="11477"/>
                      <a:pt x="107776" y="19594"/>
                    </a:cubicBezTo>
                    <a:cubicBezTo>
                      <a:pt x="104511" y="24083"/>
                      <a:pt x="106645" y="30799"/>
                      <a:pt x="104510" y="35923"/>
                    </a:cubicBezTo>
                    <a:cubicBezTo>
                      <a:pt x="95732" y="56989"/>
                      <a:pt x="88828" y="60929"/>
                      <a:pt x="75119" y="78377"/>
                    </a:cubicBezTo>
                    <a:cubicBezTo>
                      <a:pt x="68393" y="86937"/>
                      <a:pt x="61562" y="95445"/>
                      <a:pt x="55524" y="104503"/>
                    </a:cubicBezTo>
                    <a:cubicBezTo>
                      <a:pt x="52824" y="108554"/>
                      <a:pt x="52227" y="113927"/>
                      <a:pt x="48993" y="117566"/>
                    </a:cubicBezTo>
                    <a:cubicBezTo>
                      <a:pt x="43345" y="123920"/>
                      <a:pt x="35411" y="127882"/>
                      <a:pt x="29399" y="133894"/>
                    </a:cubicBezTo>
                    <a:cubicBezTo>
                      <a:pt x="25550" y="137743"/>
                      <a:pt x="23898" y="143615"/>
                      <a:pt x="19602" y="146957"/>
                    </a:cubicBezTo>
                    <a:cubicBezTo>
                      <a:pt x="-967" y="162955"/>
                      <a:pt x="7" y="148600"/>
                      <a:pt x="7" y="160020"/>
                    </a:cubicBezTo>
                    <a:lnTo>
                      <a:pt x="13070" y="146957"/>
                    </a:lnTo>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grpSp>
        <p:nvGrpSpPr>
          <p:cNvPr id="90" name="Group 89">
            <a:extLst>
              <a:ext uri="{FF2B5EF4-FFF2-40B4-BE49-F238E27FC236}">
                <a16:creationId xmlns:a16="http://schemas.microsoft.com/office/drawing/2014/main" id="{135EE620-3DC7-9B44-5C14-4A61322B60E0}"/>
              </a:ext>
            </a:extLst>
          </p:cNvPr>
          <p:cNvGrpSpPr/>
          <p:nvPr/>
        </p:nvGrpSpPr>
        <p:grpSpPr>
          <a:xfrm>
            <a:off x="168122" y="855228"/>
            <a:ext cx="1570011" cy="4978402"/>
            <a:chOff x="7676786" y="0"/>
            <a:chExt cx="1570011" cy="4978402"/>
          </a:xfrm>
          <a:effectLst>
            <a:reflection blurRad="76200" endPos="28000" dist="203200" dir="5400000" sy="-100000" algn="bl" rotWithShape="0"/>
          </a:effectLst>
        </p:grpSpPr>
        <p:cxnSp>
          <p:nvCxnSpPr>
            <p:cNvPr id="100" name="Straight Connector 99">
              <a:extLst>
                <a:ext uri="{FF2B5EF4-FFF2-40B4-BE49-F238E27FC236}">
                  <a16:creationId xmlns:a16="http://schemas.microsoft.com/office/drawing/2014/main" id="{29535EE0-4B59-3B5D-3B5E-EAEF43B4D96A}"/>
                </a:ext>
              </a:extLst>
            </p:cNvPr>
            <p:cNvCxnSpPr>
              <a:cxnSpLocks/>
            </p:cNvCxnSpPr>
            <p:nvPr/>
          </p:nvCxnSpPr>
          <p:spPr>
            <a:xfrm flipV="1">
              <a:off x="8468862" y="2138809"/>
              <a:ext cx="14521" cy="1170000"/>
            </a:xfrm>
            <a:prstGeom prst="line">
              <a:avLst/>
            </a:prstGeom>
            <a:ln>
              <a:solidFill>
                <a:schemeClr val="tx1">
                  <a:alpha val="60000"/>
                </a:schemeClr>
              </a:solidFill>
            </a:ln>
          </p:spPr>
          <p:style>
            <a:lnRef idx="1">
              <a:schemeClr val="accent1"/>
            </a:lnRef>
            <a:fillRef idx="0">
              <a:schemeClr val="accent1"/>
            </a:fillRef>
            <a:effectRef idx="0">
              <a:schemeClr val="accent1"/>
            </a:effectRef>
            <a:fontRef idx="minor">
              <a:schemeClr val="tx1"/>
            </a:fontRef>
          </p:style>
        </p:cxnSp>
        <p:sp>
          <p:nvSpPr>
            <p:cNvPr id="102" name="Freeform: Shape 101">
              <a:extLst>
                <a:ext uri="{FF2B5EF4-FFF2-40B4-BE49-F238E27FC236}">
                  <a16:creationId xmlns:a16="http://schemas.microsoft.com/office/drawing/2014/main" id="{44CFAB71-A441-570E-109E-178F58559BF4}"/>
                </a:ext>
              </a:extLst>
            </p:cNvPr>
            <p:cNvSpPr/>
            <p:nvPr/>
          </p:nvSpPr>
          <p:spPr>
            <a:xfrm rot="8100000">
              <a:off x="7982490" y="1102827"/>
              <a:ext cx="1001786" cy="1001786"/>
            </a:xfrm>
            <a:custGeom>
              <a:avLst/>
              <a:gdLst>
                <a:gd name="connsiteX0" fmla="*/ 119193 w 1001786"/>
                <a:gd name="connsiteY0" fmla="*/ 841591 h 1001786"/>
                <a:gd name="connsiteX1" fmla="*/ 189291 w 1001786"/>
                <a:gd name="connsiteY1" fmla="*/ 841591 h 1001786"/>
                <a:gd name="connsiteX2" fmla="*/ 189291 w 1001786"/>
                <a:gd name="connsiteY2" fmla="*/ 771492 h 1001786"/>
                <a:gd name="connsiteX3" fmla="*/ 119193 w 1001786"/>
                <a:gd name="connsiteY3" fmla="*/ 771492 h 1001786"/>
                <a:gd name="connsiteX4" fmla="*/ 119193 w 1001786"/>
                <a:gd name="connsiteY4" fmla="*/ 841591 h 1001786"/>
                <a:gd name="connsiteX5" fmla="*/ 121158 w 1001786"/>
                <a:gd name="connsiteY5" fmla="*/ 880628 h 1001786"/>
                <a:gd name="connsiteX6" fmla="*/ 0 w 1001786"/>
                <a:gd name="connsiteY6" fmla="*/ 588129 h 1001786"/>
                <a:gd name="connsiteX7" fmla="*/ 413657 w 1001786"/>
                <a:gd name="connsiteY7" fmla="*/ 174472 h 1001786"/>
                <a:gd name="connsiteX8" fmla="*/ 1001786 w 1001786"/>
                <a:gd name="connsiteY8" fmla="*/ 0 h 1001786"/>
                <a:gd name="connsiteX9" fmla="*/ 827314 w 1001786"/>
                <a:gd name="connsiteY9" fmla="*/ 588129 h 1001786"/>
                <a:gd name="connsiteX10" fmla="*/ 413657 w 1001786"/>
                <a:gd name="connsiteY10" fmla="*/ 1001786 h 1001786"/>
                <a:gd name="connsiteX11" fmla="*/ 121158 w 1001786"/>
                <a:gd name="connsiteY11" fmla="*/ 880628 h 10017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01786" h="1001786">
                  <a:moveTo>
                    <a:pt x="119193" y="841591"/>
                  </a:moveTo>
                  <a:cubicBezTo>
                    <a:pt x="138550" y="860948"/>
                    <a:pt x="169934" y="860948"/>
                    <a:pt x="189291" y="841591"/>
                  </a:cubicBezTo>
                  <a:cubicBezTo>
                    <a:pt x="208648" y="822234"/>
                    <a:pt x="208648" y="790849"/>
                    <a:pt x="189291" y="771492"/>
                  </a:cubicBezTo>
                  <a:cubicBezTo>
                    <a:pt x="169934" y="752135"/>
                    <a:pt x="138550" y="752135"/>
                    <a:pt x="119193" y="771492"/>
                  </a:cubicBezTo>
                  <a:cubicBezTo>
                    <a:pt x="99836" y="790849"/>
                    <a:pt x="99836" y="822234"/>
                    <a:pt x="119193" y="841591"/>
                  </a:cubicBezTo>
                  <a:close/>
                  <a:moveTo>
                    <a:pt x="121158" y="880628"/>
                  </a:moveTo>
                  <a:cubicBezTo>
                    <a:pt x="46300" y="805771"/>
                    <a:pt x="0" y="702357"/>
                    <a:pt x="0" y="588129"/>
                  </a:cubicBezTo>
                  <a:cubicBezTo>
                    <a:pt x="0" y="359673"/>
                    <a:pt x="185201" y="174472"/>
                    <a:pt x="413657" y="174472"/>
                  </a:cubicBezTo>
                  <a:cubicBezTo>
                    <a:pt x="609700" y="174472"/>
                    <a:pt x="805743" y="116315"/>
                    <a:pt x="1001786" y="0"/>
                  </a:cubicBezTo>
                  <a:cubicBezTo>
                    <a:pt x="885471" y="196043"/>
                    <a:pt x="827314" y="392086"/>
                    <a:pt x="827314" y="588129"/>
                  </a:cubicBezTo>
                  <a:cubicBezTo>
                    <a:pt x="827314" y="816585"/>
                    <a:pt x="642113" y="1001786"/>
                    <a:pt x="413657" y="1001786"/>
                  </a:cubicBezTo>
                  <a:cubicBezTo>
                    <a:pt x="299429" y="1001786"/>
                    <a:pt x="196015" y="955486"/>
                    <a:pt x="121158" y="880628"/>
                  </a:cubicBezTo>
                  <a:close/>
                </a:path>
              </a:pathLst>
            </a:custGeom>
            <a:solidFill>
              <a:srgbClr val="FD727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104" name="Group 103">
              <a:extLst>
                <a:ext uri="{FF2B5EF4-FFF2-40B4-BE49-F238E27FC236}">
                  <a16:creationId xmlns:a16="http://schemas.microsoft.com/office/drawing/2014/main" id="{F1ED9239-5B5E-D09C-30A8-8C0C0067E7EE}"/>
                </a:ext>
              </a:extLst>
            </p:cNvPr>
            <p:cNvGrpSpPr/>
            <p:nvPr/>
          </p:nvGrpSpPr>
          <p:grpSpPr>
            <a:xfrm>
              <a:off x="7719968" y="3022602"/>
              <a:ext cx="1526829" cy="1955800"/>
              <a:chOff x="1116185" y="2848429"/>
              <a:chExt cx="1526829" cy="1955800"/>
            </a:xfrm>
          </p:grpSpPr>
          <p:sp>
            <p:nvSpPr>
              <p:cNvPr id="125" name="Right Brace 124">
                <a:extLst>
                  <a:ext uri="{FF2B5EF4-FFF2-40B4-BE49-F238E27FC236}">
                    <a16:creationId xmlns:a16="http://schemas.microsoft.com/office/drawing/2014/main" id="{D70483DF-1913-C48A-FD89-831E7810591A}"/>
                  </a:ext>
                </a:extLst>
              </p:cNvPr>
              <p:cNvSpPr/>
              <p:nvPr/>
            </p:nvSpPr>
            <p:spPr>
              <a:xfrm rot="16200000">
                <a:off x="1589314" y="2375300"/>
                <a:ext cx="580571" cy="1526829"/>
              </a:xfrm>
              <a:prstGeom prst="rightBrace">
                <a:avLst>
                  <a:gd name="adj1" fmla="val 20833"/>
                  <a:gd name="adj2" fmla="val 49049"/>
                </a:avLst>
              </a:prstGeom>
              <a:solidFill>
                <a:srgbClr val="FD7273"/>
              </a:solidFill>
              <a:ln>
                <a:no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6" name="Rectangle: Top Corners Rounded 125">
                <a:extLst>
                  <a:ext uri="{FF2B5EF4-FFF2-40B4-BE49-F238E27FC236}">
                    <a16:creationId xmlns:a16="http://schemas.microsoft.com/office/drawing/2014/main" id="{038A33AD-563D-27B7-85C8-E5BE0FEC2CFA}"/>
                  </a:ext>
                </a:extLst>
              </p:cNvPr>
              <p:cNvSpPr/>
              <p:nvPr/>
            </p:nvSpPr>
            <p:spPr>
              <a:xfrm>
                <a:off x="1116185" y="3429000"/>
                <a:ext cx="1526829" cy="1375229"/>
              </a:xfrm>
              <a:prstGeom prst="round2SameRect">
                <a:avLst>
                  <a:gd name="adj1" fmla="val 0"/>
                  <a:gd name="adj2" fmla="val 875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06" name="Oval 105">
              <a:extLst>
                <a:ext uri="{FF2B5EF4-FFF2-40B4-BE49-F238E27FC236}">
                  <a16:creationId xmlns:a16="http://schemas.microsoft.com/office/drawing/2014/main" id="{E4A7B97C-28DD-BF97-B72D-23362A89773F}"/>
                </a:ext>
              </a:extLst>
            </p:cNvPr>
            <p:cNvSpPr/>
            <p:nvPr/>
          </p:nvSpPr>
          <p:spPr>
            <a:xfrm>
              <a:off x="8377517" y="2567270"/>
              <a:ext cx="211730" cy="211730"/>
            </a:xfrm>
            <a:prstGeom prst="ellipse">
              <a:avLst/>
            </a:prstGeom>
            <a:solidFill>
              <a:srgbClr val="FD72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8" name="TextBox 107">
              <a:extLst>
                <a:ext uri="{FF2B5EF4-FFF2-40B4-BE49-F238E27FC236}">
                  <a16:creationId xmlns:a16="http://schemas.microsoft.com/office/drawing/2014/main" id="{669B8041-77F3-5459-335A-BCA3DA8279C9}"/>
                </a:ext>
              </a:extLst>
            </p:cNvPr>
            <p:cNvSpPr txBox="1"/>
            <p:nvPr/>
          </p:nvSpPr>
          <p:spPr>
            <a:xfrm>
              <a:off x="8101674" y="1282839"/>
              <a:ext cx="763415"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Calibri" panose="020F0502020204030204"/>
                  <a:ea typeface="+mn-ea"/>
                  <a:cs typeface="+mn-cs"/>
                </a:rPr>
                <a:t>04</a:t>
              </a:r>
            </a:p>
          </p:txBody>
        </p:sp>
        <p:sp>
          <p:nvSpPr>
            <p:cNvPr id="120" name="TextBox 119">
              <a:extLst>
                <a:ext uri="{FF2B5EF4-FFF2-40B4-BE49-F238E27FC236}">
                  <a16:creationId xmlns:a16="http://schemas.microsoft.com/office/drawing/2014/main" id="{89F54130-B9D4-B584-5FF7-D367310D5484}"/>
                </a:ext>
              </a:extLst>
            </p:cNvPr>
            <p:cNvSpPr txBox="1"/>
            <p:nvPr/>
          </p:nvSpPr>
          <p:spPr>
            <a:xfrm>
              <a:off x="7676786" y="3835556"/>
              <a:ext cx="1540111"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400" b="1" i="0" u="none" strike="noStrike" kern="1200" cap="none" spc="0" normalizeH="0" baseline="0" noProof="0" dirty="0">
                  <a:ln>
                    <a:noFill/>
                  </a:ln>
                  <a:solidFill>
                    <a:srgbClr val="002060"/>
                  </a:solidFill>
                  <a:effectLst/>
                  <a:uLnTx/>
                  <a:uFillTx/>
                  <a:latin typeface="Alexandria" pitchFamily="2" charset="-78"/>
                  <a:cs typeface="Alexandria" pitchFamily="2" charset="-78"/>
                </a:rPr>
                <a:t>النشاطات والاستراتيجيات التدريسية</a:t>
              </a:r>
              <a:endParaRPr kumimoji="0" lang="en-US" sz="1400" b="1" i="0" u="none" strike="noStrike" kern="1200" cap="none" spc="0" normalizeH="0" baseline="0" noProof="0" dirty="0">
                <a:ln>
                  <a:noFill/>
                </a:ln>
                <a:solidFill>
                  <a:srgbClr val="002060"/>
                </a:solidFill>
                <a:effectLst/>
                <a:uLnTx/>
                <a:uFillTx/>
                <a:latin typeface="Alexandria" pitchFamily="2" charset="-78"/>
                <a:cs typeface="Alexandria" pitchFamily="2" charset="-78"/>
              </a:endParaRPr>
            </a:p>
          </p:txBody>
        </p:sp>
        <p:grpSp>
          <p:nvGrpSpPr>
            <p:cNvPr id="122" name="Group 121">
              <a:extLst>
                <a:ext uri="{FF2B5EF4-FFF2-40B4-BE49-F238E27FC236}">
                  <a16:creationId xmlns:a16="http://schemas.microsoft.com/office/drawing/2014/main" id="{D387D92B-C3F8-4B48-21C5-E000B55DEC18}"/>
                </a:ext>
              </a:extLst>
            </p:cNvPr>
            <p:cNvGrpSpPr/>
            <p:nvPr/>
          </p:nvGrpSpPr>
          <p:grpSpPr>
            <a:xfrm>
              <a:off x="8425107" y="0"/>
              <a:ext cx="160027" cy="1178923"/>
              <a:chOff x="1574067" y="0"/>
              <a:chExt cx="160027" cy="1178923"/>
            </a:xfrm>
          </p:grpSpPr>
          <p:sp>
            <p:nvSpPr>
              <p:cNvPr id="123" name="Freeform: Shape 122">
                <a:extLst>
                  <a:ext uri="{FF2B5EF4-FFF2-40B4-BE49-F238E27FC236}">
                    <a16:creationId xmlns:a16="http://schemas.microsoft.com/office/drawing/2014/main" id="{D2CC05F0-9895-0F7F-C940-9E41CEB1A64D}"/>
                  </a:ext>
                </a:extLst>
              </p:cNvPr>
              <p:cNvSpPr/>
              <p:nvPr/>
            </p:nvSpPr>
            <p:spPr>
              <a:xfrm>
                <a:off x="1650673" y="0"/>
                <a:ext cx="25808" cy="1116874"/>
              </a:xfrm>
              <a:custGeom>
                <a:avLst/>
                <a:gdLst>
                  <a:gd name="connsiteX0" fmla="*/ 1778 w 25808"/>
                  <a:gd name="connsiteY0" fmla="*/ 1116874 h 1116874"/>
                  <a:gd name="connsiteX1" fmla="*/ 1778 w 25808"/>
                  <a:gd name="connsiteY1" fmla="*/ 1116874 h 1116874"/>
                  <a:gd name="connsiteX2" fmla="*/ 8310 w 25808"/>
                  <a:gd name="connsiteY2" fmla="*/ 826226 h 1116874"/>
                  <a:gd name="connsiteX3" fmla="*/ 11576 w 25808"/>
                  <a:gd name="connsiteY3" fmla="*/ 809897 h 1116874"/>
                  <a:gd name="connsiteX4" fmla="*/ 14841 w 25808"/>
                  <a:gd name="connsiteY4" fmla="*/ 682534 h 1116874"/>
                  <a:gd name="connsiteX5" fmla="*/ 21373 w 25808"/>
                  <a:gd name="connsiteY5" fmla="*/ 591094 h 1116874"/>
                  <a:gd name="connsiteX6" fmla="*/ 24638 w 25808"/>
                  <a:gd name="connsiteY6" fmla="*/ 476794 h 1116874"/>
                  <a:gd name="connsiteX7" fmla="*/ 11576 w 25808"/>
                  <a:gd name="connsiteY7" fmla="*/ 91440 h 1116874"/>
                  <a:gd name="connsiteX8" fmla="*/ 8310 w 25808"/>
                  <a:gd name="connsiteY8" fmla="*/ 0 h 1116874"/>
                  <a:gd name="connsiteX9" fmla="*/ 8310 w 25808"/>
                  <a:gd name="connsiteY9" fmla="*/ 0 h 11168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5808" h="1116874">
                    <a:moveTo>
                      <a:pt x="1778" y="1116874"/>
                    </a:moveTo>
                    <a:lnTo>
                      <a:pt x="1778" y="1116874"/>
                    </a:lnTo>
                    <a:cubicBezTo>
                      <a:pt x="2279" y="1076298"/>
                      <a:pt x="-5609" y="916690"/>
                      <a:pt x="8310" y="826226"/>
                    </a:cubicBezTo>
                    <a:cubicBezTo>
                      <a:pt x="9154" y="820740"/>
                      <a:pt x="10487" y="815340"/>
                      <a:pt x="11576" y="809897"/>
                    </a:cubicBezTo>
                    <a:cubicBezTo>
                      <a:pt x="12664" y="767443"/>
                      <a:pt x="13472" y="724980"/>
                      <a:pt x="14841" y="682534"/>
                    </a:cubicBezTo>
                    <a:cubicBezTo>
                      <a:pt x="17269" y="607275"/>
                      <a:pt x="13431" y="630801"/>
                      <a:pt x="21373" y="591094"/>
                    </a:cubicBezTo>
                    <a:cubicBezTo>
                      <a:pt x="22461" y="552994"/>
                      <a:pt x="24912" y="514909"/>
                      <a:pt x="24638" y="476794"/>
                    </a:cubicBezTo>
                    <a:cubicBezTo>
                      <a:pt x="23656" y="340276"/>
                      <a:pt x="32904" y="219437"/>
                      <a:pt x="11576" y="91440"/>
                    </a:cubicBezTo>
                    <a:cubicBezTo>
                      <a:pt x="8013" y="13069"/>
                      <a:pt x="8310" y="43567"/>
                      <a:pt x="8310" y="0"/>
                    </a:cubicBezTo>
                    <a:lnTo>
                      <a:pt x="8310" y="0"/>
                    </a:lnTo>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4" name="Freeform: Shape 123">
                <a:extLst>
                  <a:ext uri="{FF2B5EF4-FFF2-40B4-BE49-F238E27FC236}">
                    <a16:creationId xmlns:a16="http://schemas.microsoft.com/office/drawing/2014/main" id="{C8865E06-FABB-54E0-3FCD-59602367557D}"/>
                  </a:ext>
                </a:extLst>
              </p:cNvPr>
              <p:cNvSpPr/>
              <p:nvPr/>
            </p:nvSpPr>
            <p:spPr>
              <a:xfrm>
                <a:off x="1574067" y="1018903"/>
                <a:ext cx="160027" cy="160020"/>
              </a:xfrm>
              <a:custGeom>
                <a:avLst/>
                <a:gdLst>
                  <a:gd name="connsiteX0" fmla="*/ 78384 w 160027"/>
                  <a:gd name="connsiteY0" fmla="*/ 94706 h 160020"/>
                  <a:gd name="connsiteX1" fmla="*/ 78384 w 160027"/>
                  <a:gd name="connsiteY1" fmla="*/ 94706 h 160020"/>
                  <a:gd name="connsiteX2" fmla="*/ 45727 w 160027"/>
                  <a:gd name="connsiteY2" fmla="*/ 84908 h 160020"/>
                  <a:gd name="connsiteX3" fmla="*/ 6539 w 160027"/>
                  <a:gd name="connsiteY3" fmla="*/ 35923 h 160020"/>
                  <a:gd name="connsiteX4" fmla="*/ 16336 w 160027"/>
                  <a:gd name="connsiteY4" fmla="*/ 13063 h 160020"/>
                  <a:gd name="connsiteX5" fmla="*/ 32664 w 160027"/>
                  <a:gd name="connsiteY5" fmla="*/ 9797 h 160020"/>
                  <a:gd name="connsiteX6" fmla="*/ 65322 w 160027"/>
                  <a:gd name="connsiteY6" fmla="*/ 22860 h 160020"/>
                  <a:gd name="connsiteX7" fmla="*/ 75119 w 160027"/>
                  <a:gd name="connsiteY7" fmla="*/ 26126 h 160020"/>
                  <a:gd name="connsiteX8" fmla="*/ 84916 w 160027"/>
                  <a:gd name="connsiteY8" fmla="*/ 42454 h 160020"/>
                  <a:gd name="connsiteX9" fmla="*/ 78384 w 160027"/>
                  <a:gd name="connsiteY9" fmla="*/ 94706 h 160020"/>
                  <a:gd name="connsiteX10" fmla="*/ 94713 w 160027"/>
                  <a:gd name="connsiteY10" fmla="*/ 107768 h 160020"/>
                  <a:gd name="connsiteX11" fmla="*/ 140433 w 160027"/>
                  <a:gd name="connsiteY11" fmla="*/ 97971 h 160020"/>
                  <a:gd name="connsiteX12" fmla="*/ 153496 w 160027"/>
                  <a:gd name="connsiteY12" fmla="*/ 71846 h 160020"/>
                  <a:gd name="connsiteX13" fmla="*/ 160027 w 160027"/>
                  <a:gd name="connsiteY13" fmla="*/ 32657 h 160020"/>
                  <a:gd name="connsiteX14" fmla="*/ 146964 w 160027"/>
                  <a:gd name="connsiteY14" fmla="*/ 3266 h 160020"/>
                  <a:gd name="connsiteX15" fmla="*/ 130636 w 160027"/>
                  <a:gd name="connsiteY15" fmla="*/ 0 h 160020"/>
                  <a:gd name="connsiteX16" fmla="*/ 107776 w 160027"/>
                  <a:gd name="connsiteY16" fmla="*/ 19594 h 160020"/>
                  <a:gd name="connsiteX17" fmla="*/ 104510 w 160027"/>
                  <a:gd name="connsiteY17" fmla="*/ 35923 h 160020"/>
                  <a:gd name="connsiteX18" fmla="*/ 75119 w 160027"/>
                  <a:gd name="connsiteY18" fmla="*/ 78377 h 160020"/>
                  <a:gd name="connsiteX19" fmla="*/ 55524 w 160027"/>
                  <a:gd name="connsiteY19" fmla="*/ 104503 h 160020"/>
                  <a:gd name="connsiteX20" fmla="*/ 48993 w 160027"/>
                  <a:gd name="connsiteY20" fmla="*/ 117566 h 160020"/>
                  <a:gd name="connsiteX21" fmla="*/ 29399 w 160027"/>
                  <a:gd name="connsiteY21" fmla="*/ 133894 h 160020"/>
                  <a:gd name="connsiteX22" fmla="*/ 19602 w 160027"/>
                  <a:gd name="connsiteY22" fmla="*/ 146957 h 160020"/>
                  <a:gd name="connsiteX23" fmla="*/ 7 w 160027"/>
                  <a:gd name="connsiteY23" fmla="*/ 160020 h 160020"/>
                  <a:gd name="connsiteX24" fmla="*/ 13070 w 160027"/>
                  <a:gd name="connsiteY24" fmla="*/ 146957 h 160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60027" h="160020">
                    <a:moveTo>
                      <a:pt x="78384" y="94706"/>
                    </a:moveTo>
                    <a:lnTo>
                      <a:pt x="78384" y="94706"/>
                    </a:lnTo>
                    <a:cubicBezTo>
                      <a:pt x="67498" y="91440"/>
                      <a:pt x="55256" y="91102"/>
                      <a:pt x="45727" y="84908"/>
                    </a:cubicBezTo>
                    <a:cubicBezTo>
                      <a:pt x="15887" y="65512"/>
                      <a:pt x="16136" y="59917"/>
                      <a:pt x="6539" y="35923"/>
                    </a:cubicBezTo>
                    <a:cubicBezTo>
                      <a:pt x="9805" y="28303"/>
                      <a:pt x="10474" y="18925"/>
                      <a:pt x="16336" y="13063"/>
                    </a:cubicBezTo>
                    <a:cubicBezTo>
                      <a:pt x="20261" y="9138"/>
                      <a:pt x="27221" y="8708"/>
                      <a:pt x="32664" y="9797"/>
                    </a:cubicBezTo>
                    <a:cubicBezTo>
                      <a:pt x="44161" y="12096"/>
                      <a:pt x="54379" y="18651"/>
                      <a:pt x="65322" y="22860"/>
                    </a:cubicBezTo>
                    <a:cubicBezTo>
                      <a:pt x="68535" y="24096"/>
                      <a:pt x="71853" y="25037"/>
                      <a:pt x="75119" y="26126"/>
                    </a:cubicBezTo>
                    <a:cubicBezTo>
                      <a:pt x="78385" y="31569"/>
                      <a:pt x="84129" y="36156"/>
                      <a:pt x="84916" y="42454"/>
                    </a:cubicBezTo>
                    <a:cubicBezTo>
                      <a:pt x="86655" y="56368"/>
                      <a:pt x="81466" y="79299"/>
                      <a:pt x="78384" y="94706"/>
                    </a:cubicBezTo>
                    <a:cubicBezTo>
                      <a:pt x="83827" y="99060"/>
                      <a:pt x="87878" y="106401"/>
                      <a:pt x="94713" y="107768"/>
                    </a:cubicBezTo>
                    <a:cubicBezTo>
                      <a:pt x="116144" y="112054"/>
                      <a:pt x="124736" y="105820"/>
                      <a:pt x="140433" y="97971"/>
                    </a:cubicBezTo>
                    <a:cubicBezTo>
                      <a:pt x="144787" y="89263"/>
                      <a:pt x="150698" y="81172"/>
                      <a:pt x="153496" y="71846"/>
                    </a:cubicBezTo>
                    <a:cubicBezTo>
                      <a:pt x="157301" y="59161"/>
                      <a:pt x="160027" y="32657"/>
                      <a:pt x="160027" y="32657"/>
                    </a:cubicBezTo>
                    <a:cubicBezTo>
                      <a:pt x="157889" y="19828"/>
                      <a:pt x="160128" y="9848"/>
                      <a:pt x="146964" y="3266"/>
                    </a:cubicBezTo>
                    <a:cubicBezTo>
                      <a:pt x="142000" y="784"/>
                      <a:pt x="136079" y="1089"/>
                      <a:pt x="130636" y="0"/>
                    </a:cubicBezTo>
                    <a:cubicBezTo>
                      <a:pt x="123016" y="6531"/>
                      <a:pt x="113679" y="11477"/>
                      <a:pt x="107776" y="19594"/>
                    </a:cubicBezTo>
                    <a:cubicBezTo>
                      <a:pt x="104511" y="24083"/>
                      <a:pt x="106645" y="30799"/>
                      <a:pt x="104510" y="35923"/>
                    </a:cubicBezTo>
                    <a:cubicBezTo>
                      <a:pt x="95732" y="56989"/>
                      <a:pt x="88828" y="60929"/>
                      <a:pt x="75119" y="78377"/>
                    </a:cubicBezTo>
                    <a:cubicBezTo>
                      <a:pt x="68393" y="86937"/>
                      <a:pt x="61562" y="95445"/>
                      <a:pt x="55524" y="104503"/>
                    </a:cubicBezTo>
                    <a:cubicBezTo>
                      <a:pt x="52824" y="108554"/>
                      <a:pt x="52227" y="113927"/>
                      <a:pt x="48993" y="117566"/>
                    </a:cubicBezTo>
                    <a:cubicBezTo>
                      <a:pt x="43345" y="123920"/>
                      <a:pt x="35411" y="127882"/>
                      <a:pt x="29399" y="133894"/>
                    </a:cubicBezTo>
                    <a:cubicBezTo>
                      <a:pt x="25550" y="137743"/>
                      <a:pt x="23898" y="143615"/>
                      <a:pt x="19602" y="146957"/>
                    </a:cubicBezTo>
                    <a:cubicBezTo>
                      <a:pt x="-967" y="162955"/>
                      <a:pt x="7" y="148600"/>
                      <a:pt x="7" y="160020"/>
                    </a:cubicBezTo>
                    <a:lnTo>
                      <a:pt x="13070" y="146957"/>
                    </a:lnTo>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grpSp>
      <p:sp>
        <p:nvSpPr>
          <p:cNvPr id="140" name="Oval 139">
            <a:extLst>
              <a:ext uri="{FF2B5EF4-FFF2-40B4-BE49-F238E27FC236}">
                <a16:creationId xmlns:a16="http://schemas.microsoft.com/office/drawing/2014/main" id="{2E25CFA5-B697-4653-3199-5191F180A1AD}"/>
              </a:ext>
            </a:extLst>
          </p:cNvPr>
          <p:cNvSpPr/>
          <p:nvPr/>
        </p:nvSpPr>
        <p:spPr>
          <a:xfrm>
            <a:off x="8893599" y="5791495"/>
            <a:ext cx="1526829" cy="321805"/>
          </a:xfrm>
          <a:prstGeom prst="ellipse">
            <a:avLst/>
          </a:prstGeom>
          <a:solidFill>
            <a:schemeClr val="tx1">
              <a:alpha val="56000"/>
            </a:schemeClr>
          </a:solidFill>
          <a:ln>
            <a:noFill/>
          </a:ln>
          <a:effectLst>
            <a:softEdge rad="114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1" name="Oval 140">
            <a:extLst>
              <a:ext uri="{FF2B5EF4-FFF2-40B4-BE49-F238E27FC236}">
                <a16:creationId xmlns:a16="http://schemas.microsoft.com/office/drawing/2014/main" id="{27604D7F-EF2B-EC3E-A5CF-C2FFAEA366B1}"/>
              </a:ext>
            </a:extLst>
          </p:cNvPr>
          <p:cNvSpPr/>
          <p:nvPr/>
        </p:nvSpPr>
        <p:spPr>
          <a:xfrm>
            <a:off x="6031680" y="5733794"/>
            <a:ext cx="1526829" cy="321805"/>
          </a:xfrm>
          <a:prstGeom prst="ellipse">
            <a:avLst/>
          </a:prstGeom>
          <a:solidFill>
            <a:schemeClr val="tx1">
              <a:alpha val="56000"/>
            </a:schemeClr>
          </a:solidFill>
          <a:ln>
            <a:noFill/>
          </a:ln>
          <a:effectLst>
            <a:softEdge rad="114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2" name="Oval 141">
            <a:extLst>
              <a:ext uri="{FF2B5EF4-FFF2-40B4-BE49-F238E27FC236}">
                <a16:creationId xmlns:a16="http://schemas.microsoft.com/office/drawing/2014/main" id="{485A2A19-7C68-C98B-F057-E5105FC4607C}"/>
              </a:ext>
            </a:extLst>
          </p:cNvPr>
          <p:cNvSpPr/>
          <p:nvPr/>
        </p:nvSpPr>
        <p:spPr>
          <a:xfrm>
            <a:off x="3037786" y="5707978"/>
            <a:ext cx="1526829" cy="321805"/>
          </a:xfrm>
          <a:prstGeom prst="ellipse">
            <a:avLst/>
          </a:prstGeom>
          <a:solidFill>
            <a:schemeClr val="tx1">
              <a:alpha val="56000"/>
            </a:schemeClr>
          </a:solidFill>
          <a:ln>
            <a:noFill/>
          </a:ln>
          <a:effectLst>
            <a:softEdge rad="114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3" name="Oval 142">
            <a:extLst>
              <a:ext uri="{FF2B5EF4-FFF2-40B4-BE49-F238E27FC236}">
                <a16:creationId xmlns:a16="http://schemas.microsoft.com/office/drawing/2014/main" id="{B5EFED4D-C358-2FF8-C106-0F0253A01511}"/>
              </a:ext>
            </a:extLst>
          </p:cNvPr>
          <p:cNvSpPr/>
          <p:nvPr/>
        </p:nvSpPr>
        <p:spPr>
          <a:xfrm>
            <a:off x="345150" y="5707979"/>
            <a:ext cx="1526829" cy="321805"/>
          </a:xfrm>
          <a:prstGeom prst="ellipse">
            <a:avLst/>
          </a:prstGeom>
          <a:solidFill>
            <a:schemeClr val="tx1">
              <a:alpha val="56000"/>
            </a:schemeClr>
          </a:solidFill>
          <a:ln>
            <a:noFill/>
          </a:ln>
          <a:effectLst>
            <a:softEdge rad="1143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B7731A20-2625-7AA7-B757-ED54146DAF0E}"/>
              </a:ext>
            </a:extLst>
          </p:cNvPr>
          <p:cNvSpPr/>
          <p:nvPr/>
        </p:nvSpPr>
        <p:spPr>
          <a:xfrm flipV="1">
            <a:off x="917650" y="812524"/>
            <a:ext cx="888469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9A89D281-A870-8F21-0EBB-E7199D5DB6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4038" y="145746"/>
            <a:ext cx="2565487" cy="1197907"/>
          </a:xfrm>
          <a:prstGeom prst="rect">
            <a:avLst/>
          </a:prstGeom>
        </p:spPr>
      </p:pic>
      <p:sp>
        <p:nvSpPr>
          <p:cNvPr id="4" name="TextBox 3">
            <a:extLst>
              <a:ext uri="{FF2B5EF4-FFF2-40B4-BE49-F238E27FC236}">
                <a16:creationId xmlns:a16="http://schemas.microsoft.com/office/drawing/2014/main" id="{F41E6B13-3EDC-5C42-FFE6-6AD4934BC79D}"/>
              </a:ext>
            </a:extLst>
          </p:cNvPr>
          <p:cNvSpPr txBox="1"/>
          <p:nvPr/>
        </p:nvSpPr>
        <p:spPr>
          <a:xfrm>
            <a:off x="3494479" y="344589"/>
            <a:ext cx="41138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محتويات المحاضرة التعريفية</a:t>
            </a:r>
            <a:endParaRPr lang="en-US" sz="2000" b="1"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648325043"/>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14:presetBounceEnd="64000">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14:bounceEnd="64000">
                                          <p:cBhvr additive="base">
                                            <p:cTn id="7" dur="1000" fill="hold"/>
                                            <p:tgtEl>
                                              <p:spTgt spid="8"/>
                                            </p:tgtEl>
                                            <p:attrNameLst>
                                              <p:attrName>ppt_x</p:attrName>
                                            </p:attrNameLst>
                                          </p:cBhvr>
                                          <p:tavLst>
                                            <p:tav tm="0">
                                              <p:val>
                                                <p:strVal val="#ppt_x"/>
                                              </p:val>
                                            </p:tav>
                                            <p:tav tm="100000">
                                              <p:val>
                                                <p:strVal val="#ppt_x"/>
                                              </p:val>
                                            </p:tav>
                                          </p:tavLst>
                                        </p:anim>
                                        <p:anim calcmode="lin" valueType="num" p14:bounceEnd="64000">
                                          <p:cBhvr additive="base">
                                            <p:cTn id="8" dur="1000" fill="hold"/>
                                            <p:tgtEl>
                                              <p:spTgt spid="8"/>
                                            </p:tgtEl>
                                            <p:attrNameLst>
                                              <p:attrName>ppt_y</p:attrName>
                                            </p:attrNameLst>
                                          </p:cBhvr>
                                          <p:tavLst>
                                            <p:tav tm="0">
                                              <p:val>
                                                <p:strVal val="0-#ppt_h/2"/>
                                              </p:val>
                                            </p:tav>
                                            <p:tav tm="100000">
                                              <p:val>
                                                <p:strVal val="#ppt_y"/>
                                              </p:val>
                                            </p:tav>
                                          </p:tavLst>
                                        </p:anim>
                                      </p:childTnLst>
                                    </p:cTn>
                                  </p:par>
                                  <p:par>
                                    <p:cTn id="9" presetID="10" presetClass="entr" presetSubtype="0" fill="hold" grpId="0" nodeType="withEffect">
                                      <p:stCondLst>
                                        <p:cond delay="750"/>
                                      </p:stCondLst>
                                      <p:childTnLst>
                                        <p:set>
                                          <p:cBhvr>
                                            <p:cTn id="10" dur="1" fill="hold">
                                              <p:stCondLst>
                                                <p:cond delay="0"/>
                                              </p:stCondLst>
                                            </p:cTn>
                                            <p:tgtEl>
                                              <p:spTgt spid="140"/>
                                            </p:tgtEl>
                                            <p:attrNameLst>
                                              <p:attrName>style.visibility</p:attrName>
                                            </p:attrNameLst>
                                          </p:cBhvr>
                                          <p:to>
                                            <p:strVal val="visible"/>
                                          </p:to>
                                        </p:set>
                                        <p:animEffect transition="in" filter="fade">
                                          <p:cBhvr>
                                            <p:cTn id="11" dur="200"/>
                                            <p:tgtEl>
                                              <p:spTgt spid="140"/>
                                            </p:tgtEl>
                                          </p:cBhvr>
                                        </p:animEffect>
                                      </p:childTnLst>
                                    </p:cTn>
                                  </p:par>
                                </p:childTnLst>
                              </p:cTn>
                            </p:par>
                            <p:par>
                              <p:cTn id="12" fill="hold">
                                <p:stCondLst>
                                  <p:cond delay="1000"/>
                                </p:stCondLst>
                                <p:childTnLst>
                                  <p:par>
                                    <p:cTn id="13" presetID="2" presetClass="entr" presetSubtype="1" fill="hold" nodeType="afterEffect" p14:presetBounceEnd="64000">
                                      <p:stCondLst>
                                        <p:cond delay="0"/>
                                      </p:stCondLst>
                                      <p:childTnLst>
                                        <p:set>
                                          <p:cBhvr>
                                            <p:cTn id="14" dur="1" fill="hold">
                                              <p:stCondLst>
                                                <p:cond delay="0"/>
                                              </p:stCondLst>
                                            </p:cTn>
                                            <p:tgtEl>
                                              <p:spTgt spid="43"/>
                                            </p:tgtEl>
                                            <p:attrNameLst>
                                              <p:attrName>style.visibility</p:attrName>
                                            </p:attrNameLst>
                                          </p:cBhvr>
                                          <p:to>
                                            <p:strVal val="visible"/>
                                          </p:to>
                                        </p:set>
                                        <p:anim calcmode="lin" valueType="num" p14:bounceEnd="64000">
                                          <p:cBhvr additive="base">
                                            <p:cTn id="15" dur="1000" fill="hold"/>
                                            <p:tgtEl>
                                              <p:spTgt spid="43"/>
                                            </p:tgtEl>
                                            <p:attrNameLst>
                                              <p:attrName>ppt_x</p:attrName>
                                            </p:attrNameLst>
                                          </p:cBhvr>
                                          <p:tavLst>
                                            <p:tav tm="0">
                                              <p:val>
                                                <p:strVal val="#ppt_x"/>
                                              </p:val>
                                            </p:tav>
                                            <p:tav tm="100000">
                                              <p:val>
                                                <p:strVal val="#ppt_x"/>
                                              </p:val>
                                            </p:tav>
                                          </p:tavLst>
                                        </p:anim>
                                        <p:anim calcmode="lin" valueType="num" p14:bounceEnd="64000">
                                          <p:cBhvr additive="base">
                                            <p:cTn id="16" dur="1000" fill="hold"/>
                                            <p:tgtEl>
                                              <p:spTgt spid="43"/>
                                            </p:tgtEl>
                                            <p:attrNameLst>
                                              <p:attrName>ppt_y</p:attrName>
                                            </p:attrNameLst>
                                          </p:cBhvr>
                                          <p:tavLst>
                                            <p:tav tm="0">
                                              <p:val>
                                                <p:strVal val="0-#ppt_h/2"/>
                                              </p:val>
                                            </p:tav>
                                            <p:tav tm="100000">
                                              <p:val>
                                                <p:strVal val="#ppt_y"/>
                                              </p:val>
                                            </p:tav>
                                          </p:tavLst>
                                        </p:anim>
                                      </p:childTnLst>
                                    </p:cTn>
                                  </p:par>
                                  <p:par>
                                    <p:cTn id="17" presetID="10" presetClass="entr" presetSubtype="0" fill="hold" grpId="0" nodeType="withEffect">
                                      <p:stCondLst>
                                        <p:cond delay="750"/>
                                      </p:stCondLst>
                                      <p:childTnLst>
                                        <p:set>
                                          <p:cBhvr>
                                            <p:cTn id="18" dur="1" fill="hold">
                                              <p:stCondLst>
                                                <p:cond delay="0"/>
                                              </p:stCondLst>
                                            </p:cTn>
                                            <p:tgtEl>
                                              <p:spTgt spid="141"/>
                                            </p:tgtEl>
                                            <p:attrNameLst>
                                              <p:attrName>style.visibility</p:attrName>
                                            </p:attrNameLst>
                                          </p:cBhvr>
                                          <p:to>
                                            <p:strVal val="visible"/>
                                          </p:to>
                                        </p:set>
                                        <p:animEffect transition="in" filter="fade">
                                          <p:cBhvr>
                                            <p:cTn id="19" dur="200"/>
                                            <p:tgtEl>
                                              <p:spTgt spid="141"/>
                                            </p:tgtEl>
                                          </p:cBhvr>
                                        </p:animEffect>
                                      </p:childTnLst>
                                    </p:cTn>
                                  </p:par>
                                </p:childTnLst>
                              </p:cTn>
                            </p:par>
                            <p:par>
                              <p:cTn id="20" fill="hold">
                                <p:stCondLst>
                                  <p:cond delay="2000"/>
                                </p:stCondLst>
                                <p:childTnLst>
                                  <p:par>
                                    <p:cTn id="21" presetID="2" presetClass="entr" presetSubtype="1" fill="hold" nodeType="afterEffect" p14:presetBounceEnd="64000">
                                      <p:stCondLst>
                                        <p:cond delay="0"/>
                                      </p:stCondLst>
                                      <p:childTnLst>
                                        <p:set>
                                          <p:cBhvr>
                                            <p:cTn id="22" dur="1" fill="hold">
                                              <p:stCondLst>
                                                <p:cond delay="0"/>
                                              </p:stCondLst>
                                            </p:cTn>
                                            <p:tgtEl>
                                              <p:spTgt spid="61"/>
                                            </p:tgtEl>
                                            <p:attrNameLst>
                                              <p:attrName>style.visibility</p:attrName>
                                            </p:attrNameLst>
                                          </p:cBhvr>
                                          <p:to>
                                            <p:strVal val="visible"/>
                                          </p:to>
                                        </p:set>
                                        <p:anim calcmode="lin" valueType="num" p14:bounceEnd="64000">
                                          <p:cBhvr additive="base">
                                            <p:cTn id="23" dur="1000" fill="hold"/>
                                            <p:tgtEl>
                                              <p:spTgt spid="61"/>
                                            </p:tgtEl>
                                            <p:attrNameLst>
                                              <p:attrName>ppt_x</p:attrName>
                                            </p:attrNameLst>
                                          </p:cBhvr>
                                          <p:tavLst>
                                            <p:tav tm="0">
                                              <p:val>
                                                <p:strVal val="#ppt_x"/>
                                              </p:val>
                                            </p:tav>
                                            <p:tav tm="100000">
                                              <p:val>
                                                <p:strVal val="#ppt_x"/>
                                              </p:val>
                                            </p:tav>
                                          </p:tavLst>
                                        </p:anim>
                                        <p:anim calcmode="lin" valueType="num" p14:bounceEnd="64000">
                                          <p:cBhvr additive="base">
                                            <p:cTn id="24" dur="1000" fill="hold"/>
                                            <p:tgtEl>
                                              <p:spTgt spid="61"/>
                                            </p:tgtEl>
                                            <p:attrNameLst>
                                              <p:attrName>ppt_y</p:attrName>
                                            </p:attrNameLst>
                                          </p:cBhvr>
                                          <p:tavLst>
                                            <p:tav tm="0">
                                              <p:val>
                                                <p:strVal val="0-#ppt_h/2"/>
                                              </p:val>
                                            </p:tav>
                                            <p:tav tm="100000">
                                              <p:val>
                                                <p:strVal val="#ppt_y"/>
                                              </p:val>
                                            </p:tav>
                                          </p:tavLst>
                                        </p:anim>
                                      </p:childTnLst>
                                    </p:cTn>
                                  </p:par>
                                  <p:par>
                                    <p:cTn id="25" presetID="10" presetClass="entr" presetSubtype="0" fill="hold" grpId="0" nodeType="withEffect">
                                      <p:stCondLst>
                                        <p:cond delay="750"/>
                                      </p:stCondLst>
                                      <p:childTnLst>
                                        <p:set>
                                          <p:cBhvr>
                                            <p:cTn id="26" dur="1" fill="hold">
                                              <p:stCondLst>
                                                <p:cond delay="0"/>
                                              </p:stCondLst>
                                            </p:cTn>
                                            <p:tgtEl>
                                              <p:spTgt spid="142"/>
                                            </p:tgtEl>
                                            <p:attrNameLst>
                                              <p:attrName>style.visibility</p:attrName>
                                            </p:attrNameLst>
                                          </p:cBhvr>
                                          <p:to>
                                            <p:strVal val="visible"/>
                                          </p:to>
                                        </p:set>
                                        <p:animEffect transition="in" filter="fade">
                                          <p:cBhvr>
                                            <p:cTn id="27" dur="200"/>
                                            <p:tgtEl>
                                              <p:spTgt spid="142"/>
                                            </p:tgtEl>
                                          </p:cBhvr>
                                        </p:animEffect>
                                      </p:childTnLst>
                                    </p:cTn>
                                  </p:par>
                                </p:childTnLst>
                              </p:cTn>
                            </p:par>
                            <p:par>
                              <p:cTn id="28" fill="hold">
                                <p:stCondLst>
                                  <p:cond delay="3000"/>
                                </p:stCondLst>
                                <p:childTnLst>
                                  <p:par>
                                    <p:cTn id="29" presetID="2" presetClass="entr" presetSubtype="1" fill="hold" nodeType="afterEffect" p14:presetBounceEnd="64000">
                                      <p:stCondLst>
                                        <p:cond delay="0"/>
                                      </p:stCondLst>
                                      <p:childTnLst>
                                        <p:set>
                                          <p:cBhvr>
                                            <p:cTn id="30" dur="1" fill="hold">
                                              <p:stCondLst>
                                                <p:cond delay="0"/>
                                              </p:stCondLst>
                                            </p:cTn>
                                            <p:tgtEl>
                                              <p:spTgt spid="90"/>
                                            </p:tgtEl>
                                            <p:attrNameLst>
                                              <p:attrName>style.visibility</p:attrName>
                                            </p:attrNameLst>
                                          </p:cBhvr>
                                          <p:to>
                                            <p:strVal val="visible"/>
                                          </p:to>
                                        </p:set>
                                        <p:anim calcmode="lin" valueType="num" p14:bounceEnd="64000">
                                          <p:cBhvr additive="base">
                                            <p:cTn id="31" dur="1000" fill="hold"/>
                                            <p:tgtEl>
                                              <p:spTgt spid="90"/>
                                            </p:tgtEl>
                                            <p:attrNameLst>
                                              <p:attrName>ppt_x</p:attrName>
                                            </p:attrNameLst>
                                          </p:cBhvr>
                                          <p:tavLst>
                                            <p:tav tm="0">
                                              <p:val>
                                                <p:strVal val="#ppt_x"/>
                                              </p:val>
                                            </p:tav>
                                            <p:tav tm="100000">
                                              <p:val>
                                                <p:strVal val="#ppt_x"/>
                                              </p:val>
                                            </p:tav>
                                          </p:tavLst>
                                        </p:anim>
                                        <p:anim calcmode="lin" valueType="num" p14:bounceEnd="64000">
                                          <p:cBhvr additive="base">
                                            <p:cTn id="32" dur="1000" fill="hold"/>
                                            <p:tgtEl>
                                              <p:spTgt spid="90"/>
                                            </p:tgtEl>
                                            <p:attrNameLst>
                                              <p:attrName>ppt_y</p:attrName>
                                            </p:attrNameLst>
                                          </p:cBhvr>
                                          <p:tavLst>
                                            <p:tav tm="0">
                                              <p:val>
                                                <p:strVal val="0-#ppt_h/2"/>
                                              </p:val>
                                            </p:tav>
                                            <p:tav tm="100000">
                                              <p:val>
                                                <p:strVal val="#ppt_y"/>
                                              </p:val>
                                            </p:tav>
                                          </p:tavLst>
                                        </p:anim>
                                      </p:childTnLst>
                                    </p:cTn>
                                  </p:par>
                                  <p:par>
                                    <p:cTn id="33" presetID="10" presetClass="entr" presetSubtype="0" fill="hold" grpId="0" nodeType="withEffect">
                                      <p:stCondLst>
                                        <p:cond delay="750"/>
                                      </p:stCondLst>
                                      <p:childTnLst>
                                        <p:set>
                                          <p:cBhvr>
                                            <p:cTn id="34" dur="1" fill="hold">
                                              <p:stCondLst>
                                                <p:cond delay="0"/>
                                              </p:stCondLst>
                                            </p:cTn>
                                            <p:tgtEl>
                                              <p:spTgt spid="143"/>
                                            </p:tgtEl>
                                            <p:attrNameLst>
                                              <p:attrName>style.visibility</p:attrName>
                                            </p:attrNameLst>
                                          </p:cBhvr>
                                          <p:to>
                                            <p:strVal val="visible"/>
                                          </p:to>
                                        </p:set>
                                        <p:animEffect transition="in" filter="fade">
                                          <p:cBhvr>
                                            <p:cTn id="35" dur="200"/>
                                            <p:tgtEl>
                                              <p:spTgt spid="1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0" grpId="0" animBg="1"/>
          <p:bldP spid="141" grpId="0" animBg="1"/>
          <p:bldP spid="142" grpId="0" animBg="1"/>
          <p:bldP spid="143"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1000" fill="hold"/>
                                            <p:tgtEl>
                                              <p:spTgt spid="8"/>
                                            </p:tgtEl>
                                            <p:attrNameLst>
                                              <p:attrName>ppt_x</p:attrName>
                                            </p:attrNameLst>
                                          </p:cBhvr>
                                          <p:tavLst>
                                            <p:tav tm="0">
                                              <p:val>
                                                <p:strVal val="#ppt_x"/>
                                              </p:val>
                                            </p:tav>
                                            <p:tav tm="100000">
                                              <p:val>
                                                <p:strVal val="#ppt_x"/>
                                              </p:val>
                                            </p:tav>
                                          </p:tavLst>
                                        </p:anim>
                                        <p:anim calcmode="lin" valueType="num">
                                          <p:cBhvr additive="base">
                                            <p:cTn id="8" dur="1000" fill="hold"/>
                                            <p:tgtEl>
                                              <p:spTgt spid="8"/>
                                            </p:tgtEl>
                                            <p:attrNameLst>
                                              <p:attrName>ppt_y</p:attrName>
                                            </p:attrNameLst>
                                          </p:cBhvr>
                                          <p:tavLst>
                                            <p:tav tm="0">
                                              <p:val>
                                                <p:strVal val="0-#ppt_h/2"/>
                                              </p:val>
                                            </p:tav>
                                            <p:tav tm="100000">
                                              <p:val>
                                                <p:strVal val="#ppt_y"/>
                                              </p:val>
                                            </p:tav>
                                          </p:tavLst>
                                        </p:anim>
                                      </p:childTnLst>
                                    </p:cTn>
                                  </p:par>
                                  <p:par>
                                    <p:cTn id="9" presetID="10" presetClass="entr" presetSubtype="0" fill="hold" grpId="0" nodeType="withEffect">
                                      <p:stCondLst>
                                        <p:cond delay="750"/>
                                      </p:stCondLst>
                                      <p:childTnLst>
                                        <p:set>
                                          <p:cBhvr>
                                            <p:cTn id="10" dur="1" fill="hold">
                                              <p:stCondLst>
                                                <p:cond delay="0"/>
                                              </p:stCondLst>
                                            </p:cTn>
                                            <p:tgtEl>
                                              <p:spTgt spid="140"/>
                                            </p:tgtEl>
                                            <p:attrNameLst>
                                              <p:attrName>style.visibility</p:attrName>
                                            </p:attrNameLst>
                                          </p:cBhvr>
                                          <p:to>
                                            <p:strVal val="visible"/>
                                          </p:to>
                                        </p:set>
                                        <p:animEffect transition="in" filter="fade">
                                          <p:cBhvr>
                                            <p:cTn id="11" dur="200"/>
                                            <p:tgtEl>
                                              <p:spTgt spid="140"/>
                                            </p:tgtEl>
                                          </p:cBhvr>
                                        </p:animEffect>
                                      </p:childTnLst>
                                    </p:cTn>
                                  </p:par>
                                </p:childTnLst>
                              </p:cTn>
                            </p:par>
                            <p:par>
                              <p:cTn id="12" fill="hold">
                                <p:stCondLst>
                                  <p:cond delay="1000"/>
                                </p:stCondLst>
                                <p:childTnLst>
                                  <p:par>
                                    <p:cTn id="13" presetID="2" presetClass="entr" presetSubtype="1" fill="hold" nodeType="afterEffect">
                                      <p:stCondLst>
                                        <p:cond delay="0"/>
                                      </p:stCondLst>
                                      <p:childTnLst>
                                        <p:set>
                                          <p:cBhvr>
                                            <p:cTn id="14" dur="1" fill="hold">
                                              <p:stCondLst>
                                                <p:cond delay="0"/>
                                              </p:stCondLst>
                                            </p:cTn>
                                            <p:tgtEl>
                                              <p:spTgt spid="43"/>
                                            </p:tgtEl>
                                            <p:attrNameLst>
                                              <p:attrName>style.visibility</p:attrName>
                                            </p:attrNameLst>
                                          </p:cBhvr>
                                          <p:to>
                                            <p:strVal val="visible"/>
                                          </p:to>
                                        </p:set>
                                        <p:anim calcmode="lin" valueType="num">
                                          <p:cBhvr additive="base">
                                            <p:cTn id="15" dur="1000" fill="hold"/>
                                            <p:tgtEl>
                                              <p:spTgt spid="43"/>
                                            </p:tgtEl>
                                            <p:attrNameLst>
                                              <p:attrName>ppt_x</p:attrName>
                                            </p:attrNameLst>
                                          </p:cBhvr>
                                          <p:tavLst>
                                            <p:tav tm="0">
                                              <p:val>
                                                <p:strVal val="#ppt_x"/>
                                              </p:val>
                                            </p:tav>
                                            <p:tav tm="100000">
                                              <p:val>
                                                <p:strVal val="#ppt_x"/>
                                              </p:val>
                                            </p:tav>
                                          </p:tavLst>
                                        </p:anim>
                                        <p:anim calcmode="lin" valueType="num">
                                          <p:cBhvr additive="base">
                                            <p:cTn id="16" dur="1000" fill="hold"/>
                                            <p:tgtEl>
                                              <p:spTgt spid="43"/>
                                            </p:tgtEl>
                                            <p:attrNameLst>
                                              <p:attrName>ppt_y</p:attrName>
                                            </p:attrNameLst>
                                          </p:cBhvr>
                                          <p:tavLst>
                                            <p:tav tm="0">
                                              <p:val>
                                                <p:strVal val="0-#ppt_h/2"/>
                                              </p:val>
                                            </p:tav>
                                            <p:tav tm="100000">
                                              <p:val>
                                                <p:strVal val="#ppt_y"/>
                                              </p:val>
                                            </p:tav>
                                          </p:tavLst>
                                        </p:anim>
                                      </p:childTnLst>
                                    </p:cTn>
                                  </p:par>
                                  <p:par>
                                    <p:cTn id="17" presetID="10" presetClass="entr" presetSubtype="0" fill="hold" grpId="0" nodeType="withEffect">
                                      <p:stCondLst>
                                        <p:cond delay="750"/>
                                      </p:stCondLst>
                                      <p:childTnLst>
                                        <p:set>
                                          <p:cBhvr>
                                            <p:cTn id="18" dur="1" fill="hold">
                                              <p:stCondLst>
                                                <p:cond delay="0"/>
                                              </p:stCondLst>
                                            </p:cTn>
                                            <p:tgtEl>
                                              <p:spTgt spid="141"/>
                                            </p:tgtEl>
                                            <p:attrNameLst>
                                              <p:attrName>style.visibility</p:attrName>
                                            </p:attrNameLst>
                                          </p:cBhvr>
                                          <p:to>
                                            <p:strVal val="visible"/>
                                          </p:to>
                                        </p:set>
                                        <p:animEffect transition="in" filter="fade">
                                          <p:cBhvr>
                                            <p:cTn id="19" dur="200"/>
                                            <p:tgtEl>
                                              <p:spTgt spid="141"/>
                                            </p:tgtEl>
                                          </p:cBhvr>
                                        </p:animEffect>
                                      </p:childTnLst>
                                    </p:cTn>
                                  </p:par>
                                </p:childTnLst>
                              </p:cTn>
                            </p:par>
                            <p:par>
                              <p:cTn id="20" fill="hold">
                                <p:stCondLst>
                                  <p:cond delay="2000"/>
                                </p:stCondLst>
                                <p:childTnLst>
                                  <p:par>
                                    <p:cTn id="21" presetID="2" presetClass="entr" presetSubtype="1" fill="hold" nodeType="afterEffect">
                                      <p:stCondLst>
                                        <p:cond delay="0"/>
                                      </p:stCondLst>
                                      <p:childTnLst>
                                        <p:set>
                                          <p:cBhvr>
                                            <p:cTn id="22" dur="1" fill="hold">
                                              <p:stCondLst>
                                                <p:cond delay="0"/>
                                              </p:stCondLst>
                                            </p:cTn>
                                            <p:tgtEl>
                                              <p:spTgt spid="61"/>
                                            </p:tgtEl>
                                            <p:attrNameLst>
                                              <p:attrName>style.visibility</p:attrName>
                                            </p:attrNameLst>
                                          </p:cBhvr>
                                          <p:to>
                                            <p:strVal val="visible"/>
                                          </p:to>
                                        </p:set>
                                        <p:anim calcmode="lin" valueType="num">
                                          <p:cBhvr additive="base">
                                            <p:cTn id="23" dur="1000" fill="hold"/>
                                            <p:tgtEl>
                                              <p:spTgt spid="61"/>
                                            </p:tgtEl>
                                            <p:attrNameLst>
                                              <p:attrName>ppt_x</p:attrName>
                                            </p:attrNameLst>
                                          </p:cBhvr>
                                          <p:tavLst>
                                            <p:tav tm="0">
                                              <p:val>
                                                <p:strVal val="#ppt_x"/>
                                              </p:val>
                                            </p:tav>
                                            <p:tav tm="100000">
                                              <p:val>
                                                <p:strVal val="#ppt_x"/>
                                              </p:val>
                                            </p:tav>
                                          </p:tavLst>
                                        </p:anim>
                                        <p:anim calcmode="lin" valueType="num">
                                          <p:cBhvr additive="base">
                                            <p:cTn id="24" dur="1000" fill="hold"/>
                                            <p:tgtEl>
                                              <p:spTgt spid="61"/>
                                            </p:tgtEl>
                                            <p:attrNameLst>
                                              <p:attrName>ppt_y</p:attrName>
                                            </p:attrNameLst>
                                          </p:cBhvr>
                                          <p:tavLst>
                                            <p:tav tm="0">
                                              <p:val>
                                                <p:strVal val="0-#ppt_h/2"/>
                                              </p:val>
                                            </p:tav>
                                            <p:tav tm="100000">
                                              <p:val>
                                                <p:strVal val="#ppt_y"/>
                                              </p:val>
                                            </p:tav>
                                          </p:tavLst>
                                        </p:anim>
                                      </p:childTnLst>
                                    </p:cTn>
                                  </p:par>
                                  <p:par>
                                    <p:cTn id="25" presetID="10" presetClass="entr" presetSubtype="0" fill="hold" grpId="0" nodeType="withEffect">
                                      <p:stCondLst>
                                        <p:cond delay="750"/>
                                      </p:stCondLst>
                                      <p:childTnLst>
                                        <p:set>
                                          <p:cBhvr>
                                            <p:cTn id="26" dur="1" fill="hold">
                                              <p:stCondLst>
                                                <p:cond delay="0"/>
                                              </p:stCondLst>
                                            </p:cTn>
                                            <p:tgtEl>
                                              <p:spTgt spid="142"/>
                                            </p:tgtEl>
                                            <p:attrNameLst>
                                              <p:attrName>style.visibility</p:attrName>
                                            </p:attrNameLst>
                                          </p:cBhvr>
                                          <p:to>
                                            <p:strVal val="visible"/>
                                          </p:to>
                                        </p:set>
                                        <p:animEffect transition="in" filter="fade">
                                          <p:cBhvr>
                                            <p:cTn id="27" dur="200"/>
                                            <p:tgtEl>
                                              <p:spTgt spid="142"/>
                                            </p:tgtEl>
                                          </p:cBhvr>
                                        </p:animEffect>
                                      </p:childTnLst>
                                    </p:cTn>
                                  </p:par>
                                </p:childTnLst>
                              </p:cTn>
                            </p:par>
                            <p:par>
                              <p:cTn id="28" fill="hold">
                                <p:stCondLst>
                                  <p:cond delay="3000"/>
                                </p:stCondLst>
                                <p:childTnLst>
                                  <p:par>
                                    <p:cTn id="29" presetID="2" presetClass="entr" presetSubtype="1" fill="hold" nodeType="afterEffect">
                                      <p:stCondLst>
                                        <p:cond delay="0"/>
                                      </p:stCondLst>
                                      <p:childTnLst>
                                        <p:set>
                                          <p:cBhvr>
                                            <p:cTn id="30" dur="1" fill="hold">
                                              <p:stCondLst>
                                                <p:cond delay="0"/>
                                              </p:stCondLst>
                                            </p:cTn>
                                            <p:tgtEl>
                                              <p:spTgt spid="90"/>
                                            </p:tgtEl>
                                            <p:attrNameLst>
                                              <p:attrName>style.visibility</p:attrName>
                                            </p:attrNameLst>
                                          </p:cBhvr>
                                          <p:to>
                                            <p:strVal val="visible"/>
                                          </p:to>
                                        </p:set>
                                        <p:anim calcmode="lin" valueType="num">
                                          <p:cBhvr additive="base">
                                            <p:cTn id="31" dur="1000" fill="hold"/>
                                            <p:tgtEl>
                                              <p:spTgt spid="90"/>
                                            </p:tgtEl>
                                            <p:attrNameLst>
                                              <p:attrName>ppt_x</p:attrName>
                                            </p:attrNameLst>
                                          </p:cBhvr>
                                          <p:tavLst>
                                            <p:tav tm="0">
                                              <p:val>
                                                <p:strVal val="#ppt_x"/>
                                              </p:val>
                                            </p:tav>
                                            <p:tav tm="100000">
                                              <p:val>
                                                <p:strVal val="#ppt_x"/>
                                              </p:val>
                                            </p:tav>
                                          </p:tavLst>
                                        </p:anim>
                                        <p:anim calcmode="lin" valueType="num">
                                          <p:cBhvr additive="base">
                                            <p:cTn id="32" dur="1000" fill="hold"/>
                                            <p:tgtEl>
                                              <p:spTgt spid="90"/>
                                            </p:tgtEl>
                                            <p:attrNameLst>
                                              <p:attrName>ppt_y</p:attrName>
                                            </p:attrNameLst>
                                          </p:cBhvr>
                                          <p:tavLst>
                                            <p:tav tm="0">
                                              <p:val>
                                                <p:strVal val="0-#ppt_h/2"/>
                                              </p:val>
                                            </p:tav>
                                            <p:tav tm="100000">
                                              <p:val>
                                                <p:strVal val="#ppt_y"/>
                                              </p:val>
                                            </p:tav>
                                          </p:tavLst>
                                        </p:anim>
                                      </p:childTnLst>
                                    </p:cTn>
                                  </p:par>
                                  <p:par>
                                    <p:cTn id="33" presetID="10" presetClass="entr" presetSubtype="0" fill="hold" grpId="0" nodeType="withEffect">
                                      <p:stCondLst>
                                        <p:cond delay="750"/>
                                      </p:stCondLst>
                                      <p:childTnLst>
                                        <p:set>
                                          <p:cBhvr>
                                            <p:cTn id="34" dur="1" fill="hold">
                                              <p:stCondLst>
                                                <p:cond delay="0"/>
                                              </p:stCondLst>
                                            </p:cTn>
                                            <p:tgtEl>
                                              <p:spTgt spid="143"/>
                                            </p:tgtEl>
                                            <p:attrNameLst>
                                              <p:attrName>style.visibility</p:attrName>
                                            </p:attrNameLst>
                                          </p:cBhvr>
                                          <p:to>
                                            <p:strVal val="visible"/>
                                          </p:to>
                                        </p:set>
                                        <p:animEffect transition="in" filter="fade">
                                          <p:cBhvr>
                                            <p:cTn id="35" dur="200"/>
                                            <p:tgtEl>
                                              <p:spTgt spid="143"/>
                                            </p:tgtEl>
                                          </p:cBhvr>
                                        </p:animEffect>
                                      </p:childTnLst>
                                    </p:cTn>
                                  </p:par>
                                </p:childTnLst>
                              </p:cTn>
                            </p:par>
                          </p:childTnLst>
                        </p:cTn>
                      </p:par>
                      <p:par>
                        <p:cTn id="36" fill="hold">
                          <p:stCondLst>
                            <p:cond delay="indefinite"/>
                          </p:stCondLst>
                          <p:childTnLst>
                            <p:par>
                              <p:cTn id="37" fill="hold">
                                <p:stCondLst>
                                  <p:cond delay="0"/>
                                </p:stCondLst>
                                <p:childTnLst>
                                  <p:par>
                                    <p:cTn id="38" presetID="1" presetClass="mediacall" presetSubtype="0" fill="hold" nodeType="clickEffect">
                                      <p:stCondLst>
                                        <p:cond delay="0"/>
                                      </p:stCondLst>
                                      <p:childTnLst>
                                        <p:cmd type="call" cmd="playFrom(0.0)">
                                          <p:cBhvr>
                                            <p:cTn id="39" dur="18236"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40" fill="hold" display="0">
                      <p:stCondLst>
                        <p:cond delay="indefinite"/>
                      </p:stCondLst>
                      <p:endCondLst>
                        <p:cond evt="onStopAudio" delay="0">
                          <p:tgtEl>
                            <p:sldTgt/>
                          </p:tgtEl>
                        </p:cond>
                      </p:endCondLst>
                    </p:cTn>
                    <p:tgtEl>
                      <p:spTgt spid="7"/>
                    </p:tgtEl>
                  </p:cMediaNode>
                </p:audio>
              </p:childTnLst>
            </p:cTn>
          </p:par>
        </p:tnLst>
        <p:bldLst>
          <p:bldP spid="140" grpId="0" animBg="1"/>
          <p:bldP spid="141" grpId="0" animBg="1"/>
          <p:bldP spid="142" grpId="0" animBg="1"/>
          <p:bldP spid="143" grpId="0" animBg="1"/>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AC4F86-9DCE-7316-2DA6-32E7FE26D4D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6A586B0-E769-1678-2997-18001A7C851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1771181-E0B5-2238-A6B6-163C9A12B544}"/>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AD645163-1BD4-5752-1BD5-EAD3BF61C8D6}"/>
              </a:ext>
            </a:extLst>
          </p:cNvPr>
          <p:cNvSpPr/>
          <p:nvPr/>
        </p:nvSpPr>
        <p:spPr>
          <a:xfrm>
            <a:off x="663193" y="1542200"/>
            <a:ext cx="11151262" cy="49419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239F62B0-DB71-EAF8-1BFF-1AFA41B4967E}"/>
              </a:ext>
            </a:extLst>
          </p:cNvPr>
          <p:cNvSpPr txBox="1"/>
          <p:nvPr/>
        </p:nvSpPr>
        <p:spPr>
          <a:xfrm>
            <a:off x="-130628" y="6484186"/>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F78AEF97-9FF4-AAD0-5033-CB70B1494D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40827AB8-BC7E-9D4F-4465-A6B9F8845802}"/>
              </a:ext>
            </a:extLst>
          </p:cNvPr>
          <p:cNvSpPr/>
          <p:nvPr/>
        </p:nvSpPr>
        <p:spPr>
          <a:xfrm>
            <a:off x="3349731" y="645081"/>
            <a:ext cx="6250075"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B0F0"/>
                </a:solidFill>
                <a:latin typeface="Alexandria" pitchFamily="2" charset="-78"/>
                <a:cs typeface="Alexandria" pitchFamily="2" charset="-78"/>
              </a:rPr>
              <a:t>حملات العلاقات العامة</a:t>
            </a:r>
          </a:p>
        </p:txBody>
      </p:sp>
      <p:pic>
        <p:nvPicPr>
          <p:cNvPr id="8" name="Picture 7">
            <a:extLst>
              <a:ext uri="{FF2B5EF4-FFF2-40B4-BE49-F238E27FC236}">
                <a16:creationId xmlns:a16="http://schemas.microsoft.com/office/drawing/2014/main" id="{B511CB45-5913-F3FD-C095-8EF9B4D6AB7B}"/>
              </a:ext>
            </a:extLst>
          </p:cNvPr>
          <p:cNvPicPr>
            <a:picLocks noChangeAspect="1"/>
          </p:cNvPicPr>
          <p:nvPr/>
        </p:nvPicPr>
        <p:blipFill>
          <a:blip r:embed="rId3"/>
          <a:stretch>
            <a:fillRect/>
          </a:stretch>
        </p:blipFill>
        <p:spPr>
          <a:xfrm>
            <a:off x="967536" y="2938417"/>
            <a:ext cx="4975405" cy="3047688"/>
          </a:xfrm>
          <a:prstGeom prst="ellipse">
            <a:avLst/>
          </a:prstGeom>
          <a:ln>
            <a:noFill/>
          </a:ln>
          <a:effectLst>
            <a:softEdge rad="112500"/>
          </a:effectLst>
        </p:spPr>
      </p:pic>
      <p:sp>
        <p:nvSpPr>
          <p:cNvPr id="4" name="TextBox 47">
            <a:extLst>
              <a:ext uri="{FF2B5EF4-FFF2-40B4-BE49-F238E27FC236}">
                <a16:creationId xmlns:a16="http://schemas.microsoft.com/office/drawing/2014/main" id="{12DC36E8-62CE-4148-4232-AD4F5067FAF8}"/>
              </a:ext>
            </a:extLst>
          </p:cNvPr>
          <p:cNvSpPr txBox="1"/>
          <p:nvPr/>
        </p:nvSpPr>
        <p:spPr>
          <a:xfrm>
            <a:off x="1268963" y="1727951"/>
            <a:ext cx="10159361" cy="1158715"/>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تُعد حملات العلاقات العامة عامل مهم جدًا لكافة المنظمات كونها تؤثر عليهم بشكل كبير، خاصة وأن الشركات في العصر الحالي تسعى جاهدة لتشكيل صورتها الذهنية ، وتحسين سمعتها ، أو إعادة إصلاح سمعتها بعد أزمة ما.</a:t>
            </a:r>
          </a:p>
        </p:txBody>
      </p:sp>
      <p:sp>
        <p:nvSpPr>
          <p:cNvPr id="6" name="TextBox 5">
            <a:extLst>
              <a:ext uri="{FF2B5EF4-FFF2-40B4-BE49-F238E27FC236}">
                <a16:creationId xmlns:a16="http://schemas.microsoft.com/office/drawing/2014/main" id="{B1CCF0D7-898A-6415-36F4-A413755D4AB9}"/>
              </a:ext>
            </a:extLst>
          </p:cNvPr>
          <p:cNvSpPr txBox="1"/>
          <p:nvPr/>
        </p:nvSpPr>
        <p:spPr>
          <a:xfrm>
            <a:off x="6249060" y="3484230"/>
            <a:ext cx="4975405" cy="2266711"/>
          </a:xfrm>
          <a:prstGeom prst="rect">
            <a:avLst/>
          </a:prstGeom>
          <a:noFill/>
        </p:spPr>
        <p:txBody>
          <a:bodyPr wrap="square" rtlCol="1">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تُعد حملات العلاقات العامة أداة استراتيجية تهدف إلى تحسين صورة المؤسسة، وبناء الثقة مع الجمهور، وايصال رسالة محددة بفعالية، وقد تختلف هذه الحملات في أهدافها وأشكالها باختلاف طبيعة المؤسسة والجمهور المستهدف، وتستند إلى أسس علمية ومنهجية دقيقة لتحقيق الأهداف المرجوة. </a:t>
            </a:r>
            <a:endPar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Tree>
    <p:extLst>
      <p:ext uri="{BB962C8B-B14F-4D97-AF65-F5344CB8AC3E}">
        <p14:creationId xmlns:p14="http://schemas.microsoft.com/office/powerpoint/2010/main" val="7405827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AA3484-4A3E-89A5-FE9D-CCBCE417BC0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B6341B0-4FBC-8FFF-A130-C92955614EE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38D6EE2-D884-6648-D05A-43F78D4E9BF7}"/>
              </a:ext>
            </a:extLst>
          </p:cNvPr>
          <p:cNvSpPr/>
          <p:nvPr/>
        </p:nvSpPr>
        <p:spPr>
          <a:xfrm>
            <a:off x="7883147" y="1091400"/>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B82D295-E427-6C34-3BDA-1F297E0EA2BB}"/>
              </a:ext>
            </a:extLst>
          </p:cNvPr>
          <p:cNvSpPr/>
          <p:nvPr/>
        </p:nvSpPr>
        <p:spPr>
          <a:xfrm>
            <a:off x="415926" y="1304925"/>
            <a:ext cx="10052049" cy="49419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EG" sz="1600" b="1" dirty="0">
                <a:solidFill>
                  <a:schemeClr val="accent1"/>
                </a:solidFill>
                <a:latin typeface="Alexandria" pitchFamily="2" charset="-78"/>
                <a:cs typeface="Alexandria" pitchFamily="2" charset="-78"/>
              </a:rPr>
              <a:t>يهدف هذا المقرر إلى: </a:t>
            </a:r>
            <a:r>
              <a:rPr lang="ar-EG" sz="1600" dirty="0">
                <a:solidFill>
                  <a:schemeClr val="tx1"/>
                </a:solidFill>
                <a:latin typeface="Alexandria" pitchFamily="2" charset="-78"/>
                <a:cs typeface="Alexandria" pitchFamily="2" charset="-78"/>
              </a:rPr>
              <a:t>تزويد الطلبة بالمعرفة النظرية والمهارات التطبيقية اللازمة لتصميم وتنفيذ وتقييم حملات العلاقات العامة في السياقات المؤسسية والاجتماعية والتجارية. </a:t>
            </a:r>
          </a:p>
          <a:p>
            <a:pPr algn="just" rtl="1">
              <a:lnSpc>
                <a:spcPct val="200000"/>
              </a:lnSpc>
            </a:pPr>
            <a:endParaRPr lang="ar-EG" dirty="0">
              <a:solidFill>
                <a:schemeClr val="tx1"/>
              </a:solidFill>
              <a:latin typeface="Alexandria" pitchFamily="2" charset="-78"/>
              <a:cs typeface="Alexandria" pitchFamily="2" charset="-78"/>
            </a:endParaRPr>
          </a:p>
          <a:p>
            <a:pPr algn="just" rtl="1">
              <a:lnSpc>
                <a:spcPct val="200000"/>
              </a:lnSpc>
            </a:pPr>
            <a:r>
              <a:rPr lang="ar-EG" sz="1600" b="1" dirty="0">
                <a:solidFill>
                  <a:schemeClr val="accent1"/>
                </a:solidFill>
                <a:latin typeface="Alexandria" pitchFamily="2" charset="-78"/>
                <a:cs typeface="Alexandria" pitchFamily="2" charset="-78"/>
              </a:rPr>
              <a:t>يتناول المقرر: </a:t>
            </a:r>
            <a:r>
              <a:rPr lang="ar-EG" sz="1600" dirty="0">
                <a:solidFill>
                  <a:schemeClr val="tx1"/>
                </a:solidFill>
                <a:latin typeface="Alexandria" pitchFamily="2" charset="-78"/>
                <a:cs typeface="Alexandria" pitchFamily="2" charset="-78"/>
              </a:rPr>
              <a:t>الأسس الاستراتيجية للحملات، بما في ذلك مراحل التخطيط، وتحليل البيئة، وتحديد الجمهور المستهدف، وصياغة الرسائل، واختيار الوسائل الإعلامية، ووضع مؤشرات التقييم. </a:t>
            </a:r>
          </a:p>
          <a:p>
            <a:pPr algn="just" rtl="1">
              <a:lnSpc>
                <a:spcPct val="200000"/>
              </a:lnSpc>
            </a:pPr>
            <a:endParaRPr lang="ar-EG" dirty="0">
              <a:solidFill>
                <a:schemeClr val="tx1"/>
              </a:solidFill>
              <a:latin typeface="Alexandria" pitchFamily="2" charset="-78"/>
              <a:cs typeface="Alexandria" pitchFamily="2" charset="-78"/>
            </a:endParaRPr>
          </a:p>
          <a:p>
            <a:pPr algn="just" rtl="1">
              <a:lnSpc>
                <a:spcPct val="200000"/>
              </a:lnSpc>
            </a:pPr>
            <a:r>
              <a:rPr lang="ar-EG" sz="1600" dirty="0">
                <a:solidFill>
                  <a:schemeClr val="tx1"/>
                </a:solidFill>
                <a:latin typeface="Alexandria" pitchFamily="2" charset="-78"/>
                <a:cs typeface="Alexandria" pitchFamily="2" charset="-78"/>
              </a:rPr>
              <a:t>كما </a:t>
            </a:r>
            <a:r>
              <a:rPr lang="ar-EG" sz="1600" b="1" dirty="0">
                <a:solidFill>
                  <a:schemeClr val="accent1"/>
                </a:solidFill>
                <a:latin typeface="Alexandria" pitchFamily="2" charset="-78"/>
                <a:cs typeface="Alexandria" pitchFamily="2" charset="-78"/>
              </a:rPr>
              <a:t>يركّز على: </a:t>
            </a:r>
            <a:r>
              <a:rPr lang="ar-EG" sz="1600" dirty="0">
                <a:solidFill>
                  <a:schemeClr val="tx1"/>
                </a:solidFill>
                <a:latin typeface="Alexandria" pitchFamily="2" charset="-78"/>
                <a:cs typeface="Alexandria" pitchFamily="2" charset="-78"/>
              </a:rPr>
              <a:t>دمج الإعلام الرقمي ومنصات التواصل الاجتماعي في الحملات المعاصرة، ودور العلاقات العامة في إدارة الأزمات، وتعزيز المسؤولية الاجتماعية، وتحقيق أهداف التنمية المستدامة. يتم تعزيز التعلم من خلال دراسات حالة واقعية وتطبيقات عملية.</a:t>
            </a: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6DD92C7C-9F97-D948-8DB0-0A3120C25452}"/>
              </a:ext>
            </a:extLst>
          </p:cNvPr>
          <p:cNvSpPr txBox="1"/>
          <p:nvPr/>
        </p:nvSpPr>
        <p:spPr>
          <a:xfrm>
            <a:off x="9362550" y="6357100"/>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75777BBD-F045-9A11-AF3A-B082810C05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5FBDC8E1-600A-5620-E11D-29CB857D2FBE}"/>
              </a:ext>
            </a:extLst>
          </p:cNvPr>
          <p:cNvSpPr/>
          <p:nvPr/>
        </p:nvSpPr>
        <p:spPr>
          <a:xfrm>
            <a:off x="10339906" y="2447925"/>
            <a:ext cx="1671663" cy="2286000"/>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800" dirty="0">
                <a:latin typeface="Alexandria" pitchFamily="2" charset="-78"/>
                <a:cs typeface="Alexandria" pitchFamily="2" charset="-78"/>
              </a:rPr>
              <a:t>وصف المقرر</a:t>
            </a:r>
          </a:p>
        </p:txBody>
      </p:sp>
    </p:spTree>
    <p:extLst>
      <p:ext uri="{BB962C8B-B14F-4D97-AF65-F5344CB8AC3E}">
        <p14:creationId xmlns:p14="http://schemas.microsoft.com/office/powerpoint/2010/main" val="526481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120586"/>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713864" y="401376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813783" y="749463"/>
            <a:ext cx="4113898" cy="523220"/>
          </a:xfrm>
          <a:prstGeom prst="rect">
            <a:avLst/>
          </a:prstGeom>
          <a:noFill/>
        </p:spPr>
        <p:txBody>
          <a:bodyPr wrap="square" rtlCol="0">
            <a:spAutoFit/>
          </a:bodyPr>
          <a:lstStyle/>
          <a:p>
            <a:pPr algn="ctr" rtl="1"/>
            <a:r>
              <a:rPr lang="ar-EG" sz="2800" b="1" dirty="0">
                <a:solidFill>
                  <a:srgbClr val="00B0F0"/>
                </a:solidFill>
                <a:latin typeface="Alexandria" pitchFamily="2" charset="-78"/>
                <a:cs typeface="Alexandria" pitchFamily="2" charset="-78"/>
              </a:rPr>
              <a:t>أهداف تدريس المقرر:</a:t>
            </a:r>
            <a:endParaRPr lang="en-US" sz="2800" b="1" dirty="0">
              <a:solidFill>
                <a:srgbClr val="00B0F0"/>
              </a:solidFill>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288950" y="6457889"/>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5ACA07F9-6F38-BDEF-1EF8-69FB4FEA2C8D}"/>
              </a:ext>
            </a:extLst>
          </p:cNvPr>
          <p:cNvSpPr txBox="1"/>
          <p:nvPr/>
        </p:nvSpPr>
        <p:spPr>
          <a:xfrm>
            <a:off x="920965" y="1163926"/>
            <a:ext cx="11167175" cy="5593198"/>
          </a:xfrm>
          <a:prstGeom prst="rect">
            <a:avLst/>
          </a:prstGeom>
          <a:noFill/>
        </p:spPr>
        <p:txBody>
          <a:bodyPr wrap="square" rtlCol="1">
            <a:spAutoFit/>
          </a:bodyPr>
          <a:lstStyle/>
          <a:p>
            <a:pPr algn="just" rtl="1">
              <a:lnSpc>
                <a:spcPct val="250000"/>
              </a:lnSpc>
              <a:buNone/>
            </a:pPr>
            <a:r>
              <a:rPr lang="ar-EG" sz="1600" b="1" dirty="0">
                <a:solidFill>
                  <a:srgbClr val="C00000"/>
                </a:solidFill>
                <a:latin typeface="Alexandria" pitchFamily="2" charset="-78"/>
                <a:cs typeface="Alexandria" pitchFamily="2" charset="-78"/>
              </a:rPr>
              <a:t>بنهاية هذا المقرر، يُتوقع من الطالب أن يكون قادرًا على:</a:t>
            </a:r>
          </a:p>
          <a:p>
            <a:pPr algn="just" rtl="1">
              <a:lnSpc>
                <a:spcPct val="250000"/>
              </a:lnSpc>
              <a:buFont typeface="+mj-lt"/>
              <a:buAutoNum type="arabicPeriod"/>
            </a:pPr>
            <a:r>
              <a:rPr lang="ar-EG" sz="1600" b="1" dirty="0">
                <a:solidFill>
                  <a:schemeClr val="accent1"/>
                </a:solidFill>
                <a:latin typeface="Alexandria" pitchFamily="2" charset="-78"/>
                <a:cs typeface="Alexandria" pitchFamily="2" charset="-78"/>
              </a:rPr>
              <a:t> تعريف وتمييز</a:t>
            </a:r>
            <a:r>
              <a:rPr lang="ar-EG" sz="1600" dirty="0">
                <a:solidFill>
                  <a:schemeClr val="accent1"/>
                </a:solidFill>
                <a:latin typeface="Alexandria" pitchFamily="2" charset="-78"/>
                <a:cs typeface="Alexandria" pitchFamily="2" charset="-78"/>
              </a:rPr>
              <a:t> </a:t>
            </a:r>
            <a:r>
              <a:rPr lang="ar-EG" sz="1600" dirty="0">
                <a:latin typeface="Alexandria" pitchFamily="2" charset="-78"/>
                <a:cs typeface="Alexandria" pitchFamily="2" charset="-78"/>
              </a:rPr>
              <a:t>مفاهيم الحملة، البرنامج، والخطة في العلاقات العامة.</a:t>
            </a:r>
          </a:p>
          <a:p>
            <a:pPr algn="just" rtl="1">
              <a:lnSpc>
                <a:spcPct val="250000"/>
              </a:lnSpc>
              <a:buFont typeface="+mj-lt"/>
              <a:buAutoNum type="arabicPeriod"/>
            </a:pPr>
            <a:r>
              <a:rPr lang="ar-EG" sz="1600" b="1" dirty="0">
                <a:solidFill>
                  <a:schemeClr val="accent1"/>
                </a:solidFill>
                <a:latin typeface="Alexandria" pitchFamily="2" charset="-78"/>
                <a:cs typeface="Alexandria" pitchFamily="2" charset="-78"/>
              </a:rPr>
              <a:t> شرح</a:t>
            </a:r>
            <a:r>
              <a:rPr lang="ar-EG" sz="1600" dirty="0">
                <a:latin typeface="Alexandria" pitchFamily="2" charset="-78"/>
                <a:cs typeface="Alexandria" pitchFamily="2" charset="-78"/>
              </a:rPr>
              <a:t> الأسس النظرية والمكونات الرئيسية لحملات العلاقات العامة الناجحة.</a:t>
            </a:r>
          </a:p>
          <a:p>
            <a:pPr algn="just" rtl="1">
              <a:lnSpc>
                <a:spcPct val="250000"/>
              </a:lnSpc>
              <a:buFont typeface="+mj-lt"/>
              <a:buAutoNum type="arabicPeriod"/>
            </a:pPr>
            <a:r>
              <a:rPr lang="ar-EG" sz="1600" b="1" dirty="0">
                <a:solidFill>
                  <a:schemeClr val="accent1"/>
                </a:solidFill>
                <a:latin typeface="Alexandria" pitchFamily="2" charset="-78"/>
                <a:cs typeface="Alexandria" pitchFamily="2" charset="-78"/>
              </a:rPr>
              <a:t> تطبيق</a:t>
            </a:r>
            <a:r>
              <a:rPr lang="ar-EG" sz="1600" dirty="0">
                <a:latin typeface="Alexandria" pitchFamily="2" charset="-78"/>
                <a:cs typeface="Alexandria" pitchFamily="2" charset="-78"/>
              </a:rPr>
              <a:t> خطوات التخطيط الاستراتيجي للحملات، باستخدام أدوات تحليل البيئة .</a:t>
            </a:r>
          </a:p>
          <a:p>
            <a:pPr algn="just" rtl="1">
              <a:lnSpc>
                <a:spcPct val="250000"/>
              </a:lnSpc>
              <a:buFont typeface="+mj-lt"/>
              <a:buAutoNum type="arabicPeriod"/>
            </a:pPr>
            <a:r>
              <a:rPr lang="ar-EG" sz="1600" b="1" dirty="0">
                <a:solidFill>
                  <a:schemeClr val="accent1"/>
                </a:solidFill>
                <a:latin typeface="Alexandria" pitchFamily="2" charset="-78"/>
                <a:cs typeface="Alexandria" pitchFamily="2" charset="-78"/>
              </a:rPr>
              <a:t> تطوير</a:t>
            </a:r>
            <a:r>
              <a:rPr lang="ar-EG" sz="1600" dirty="0">
                <a:latin typeface="Alexandria" pitchFamily="2" charset="-78"/>
                <a:cs typeface="Alexandria" pitchFamily="2" charset="-78"/>
              </a:rPr>
              <a:t> استراتيجيات إقناعية فعالة تستند إلى نظريات التأثير والاتصال.</a:t>
            </a:r>
          </a:p>
          <a:p>
            <a:pPr algn="just" rtl="1">
              <a:lnSpc>
                <a:spcPct val="250000"/>
              </a:lnSpc>
              <a:buFont typeface="+mj-lt"/>
              <a:buAutoNum type="arabicPeriod"/>
            </a:pPr>
            <a:r>
              <a:rPr lang="ar-EG" sz="1600" b="1" dirty="0">
                <a:solidFill>
                  <a:schemeClr val="accent1"/>
                </a:solidFill>
                <a:latin typeface="Alexandria" pitchFamily="2" charset="-78"/>
                <a:cs typeface="Alexandria" pitchFamily="2" charset="-78"/>
              </a:rPr>
              <a:t> تصميم</a:t>
            </a:r>
            <a:r>
              <a:rPr lang="ar-EG" sz="1600" dirty="0">
                <a:latin typeface="Alexandria" pitchFamily="2" charset="-78"/>
                <a:cs typeface="Alexandria" pitchFamily="2" charset="-78"/>
              </a:rPr>
              <a:t> حملات علاقات عامة رقمية باستخدام أدوات الإعلام الجديد ومنصات التواصل الاجتماعي.</a:t>
            </a:r>
          </a:p>
          <a:p>
            <a:pPr algn="just" rtl="1">
              <a:lnSpc>
                <a:spcPct val="250000"/>
              </a:lnSpc>
              <a:buFont typeface="+mj-lt"/>
              <a:buAutoNum type="arabicPeriod"/>
            </a:pPr>
            <a:r>
              <a:rPr lang="ar-EG" sz="1600" b="1" dirty="0">
                <a:solidFill>
                  <a:schemeClr val="accent1"/>
                </a:solidFill>
                <a:latin typeface="Alexandria" pitchFamily="2" charset="-78"/>
                <a:cs typeface="Alexandria" pitchFamily="2" charset="-78"/>
              </a:rPr>
              <a:t> تقييم وتحليل</a:t>
            </a:r>
            <a:r>
              <a:rPr lang="ar-EG" sz="1600" dirty="0">
                <a:latin typeface="Alexandria" pitchFamily="2" charset="-78"/>
                <a:cs typeface="Alexandria" pitchFamily="2" charset="-78"/>
              </a:rPr>
              <a:t> الحملات من خلال مؤشرات قياس السمعة والصورة الذهنية.، ودورها في إدارة السمعة المؤسسية.</a:t>
            </a:r>
          </a:p>
          <a:p>
            <a:pPr algn="just" rtl="1">
              <a:lnSpc>
                <a:spcPct val="250000"/>
              </a:lnSpc>
              <a:buFont typeface="+mj-lt"/>
              <a:buAutoNum type="arabicPeriod"/>
            </a:pPr>
            <a:r>
              <a:rPr lang="ar-EG" sz="1600" b="1" dirty="0">
                <a:solidFill>
                  <a:schemeClr val="accent1"/>
                </a:solidFill>
                <a:latin typeface="Alexandria" pitchFamily="2" charset="-78"/>
                <a:cs typeface="Alexandria" pitchFamily="2" charset="-78"/>
              </a:rPr>
              <a:t> دمج</a:t>
            </a:r>
            <a:r>
              <a:rPr lang="ar-EG" sz="1600" dirty="0">
                <a:latin typeface="Alexandria" pitchFamily="2" charset="-78"/>
                <a:cs typeface="Alexandria" pitchFamily="2" charset="-78"/>
              </a:rPr>
              <a:t> مفاهيم المسؤولية الاجتماعية وأهداف التنمية المستدامة في حملات العلاقات العامة.</a:t>
            </a:r>
          </a:p>
          <a:p>
            <a:pPr algn="just" rtl="1">
              <a:lnSpc>
                <a:spcPct val="250000"/>
              </a:lnSpc>
              <a:buFont typeface="+mj-lt"/>
              <a:buAutoNum type="arabicPeriod"/>
            </a:pPr>
            <a:r>
              <a:rPr lang="ar-EG" sz="1600" b="1" dirty="0">
                <a:solidFill>
                  <a:schemeClr val="accent1"/>
                </a:solidFill>
                <a:latin typeface="Alexandria" pitchFamily="2" charset="-78"/>
                <a:cs typeface="Alexandria" pitchFamily="2" charset="-78"/>
              </a:rPr>
              <a:t> إدارة</a:t>
            </a:r>
            <a:r>
              <a:rPr lang="ar-EG" sz="1600" dirty="0">
                <a:latin typeface="Alexandria" pitchFamily="2" charset="-78"/>
                <a:cs typeface="Alexandria" pitchFamily="2" charset="-78"/>
              </a:rPr>
              <a:t> الأزمات الإعلامية ضمن البيئة الرقمية باستخدام نماذج واستراتيجيات متخصصة.</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 8">
            <a:extLst>
              <a:ext uri="{FF2B5EF4-FFF2-40B4-BE49-F238E27FC236}">
                <a16:creationId xmlns:a16="http://schemas.microsoft.com/office/drawing/2014/main" id="{CFC351AC-2917-9D88-63BF-140C0E90CE5D}"/>
              </a:ext>
            </a:extLst>
          </p:cNvPr>
          <p:cNvSpPr/>
          <p:nvPr/>
        </p:nvSpPr>
        <p:spPr>
          <a:xfrm>
            <a:off x="-1554064" y="-123825"/>
            <a:ext cx="7405590" cy="722153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E6C00D5A-B278-BB64-31D4-085915391B3F}"/>
              </a:ext>
            </a:extLst>
          </p:cNvPr>
          <p:cNvPicPr>
            <a:picLocks noChangeAspect="1"/>
          </p:cNvPicPr>
          <p:nvPr/>
        </p:nvPicPr>
        <p:blipFill>
          <a:blip r:embed="rId2"/>
          <a:stretch>
            <a:fillRect/>
          </a:stretch>
        </p:blipFill>
        <p:spPr>
          <a:xfrm>
            <a:off x="-1062740" y="66675"/>
            <a:ext cx="6790267" cy="6791325"/>
          </a:xfrm>
          <a:prstGeom prst="ellipse">
            <a:avLst/>
          </a:prstGeom>
          <a:ln w="63500" cap="rnd">
            <a:solidFill>
              <a:srgbClr val="00B0F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10" name="Rectangle: Rounded Corners 9">
            <a:extLst>
              <a:ext uri="{FF2B5EF4-FFF2-40B4-BE49-F238E27FC236}">
                <a16:creationId xmlns:a16="http://schemas.microsoft.com/office/drawing/2014/main" id="{B5EA5392-C43F-7628-6496-E678EBFC7A4B}"/>
              </a:ext>
            </a:extLst>
          </p:cNvPr>
          <p:cNvSpPr/>
          <p:nvPr/>
        </p:nvSpPr>
        <p:spPr>
          <a:xfrm>
            <a:off x="7444749" y="2333624"/>
            <a:ext cx="3829050" cy="2124075"/>
          </a:xfrm>
          <a:prstGeom prst="roundRect">
            <a:avLst/>
          </a:prstGeom>
          <a:solidFill>
            <a:srgbClr val="00B0F0"/>
          </a:solidFill>
          <a:ln w="76200">
            <a:solidFill>
              <a:schemeClr val="accent2">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400" b="1" dirty="0">
                <a:latin typeface="Alexandria" pitchFamily="2" charset="-78"/>
                <a:cs typeface="Alexandria" pitchFamily="2" charset="-78"/>
              </a:rPr>
              <a:t>محتوى المقرر</a:t>
            </a:r>
          </a:p>
        </p:txBody>
      </p:sp>
    </p:spTree>
    <p:extLst>
      <p:ext uri="{BB962C8B-B14F-4D97-AF65-F5344CB8AC3E}">
        <p14:creationId xmlns:p14="http://schemas.microsoft.com/office/powerpoint/2010/main" val="17343709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C75E1E-2A82-FC86-4D06-F19EAE6F224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E2263A6-FDC4-ED44-1F6B-92DA451C64B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332BB47-ED60-8EE1-3E02-85CD5E11B3DD}"/>
              </a:ext>
            </a:extLst>
          </p:cNvPr>
          <p:cNvSpPr/>
          <p:nvPr/>
        </p:nvSpPr>
        <p:spPr>
          <a:xfrm>
            <a:off x="7903244" y="1367065"/>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C2ED885F-30C6-68D1-CCF5-51C955A885EB}"/>
              </a:ext>
            </a:extLst>
          </p:cNvPr>
          <p:cNvSpPr/>
          <p:nvPr/>
        </p:nvSpPr>
        <p:spPr>
          <a:xfrm>
            <a:off x="1422385" y="1542200"/>
            <a:ext cx="9922204" cy="49419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1BB1B063-DE59-8803-F872-9871FF7F314F}"/>
              </a:ext>
            </a:extLst>
          </p:cNvPr>
          <p:cNvSpPr txBox="1"/>
          <p:nvPr/>
        </p:nvSpPr>
        <p:spPr>
          <a:xfrm>
            <a:off x="-130628" y="6484186"/>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89CEDB15-6478-E7FD-C964-D269103B8E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93118309-2110-B151-FA4B-E32C2A2EA51B}"/>
              </a:ext>
            </a:extLst>
          </p:cNvPr>
          <p:cNvSpPr/>
          <p:nvPr/>
        </p:nvSpPr>
        <p:spPr>
          <a:xfrm>
            <a:off x="3349731" y="645081"/>
            <a:ext cx="6250075"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B0F0"/>
                </a:solidFill>
                <a:latin typeface="Alexandria" pitchFamily="2" charset="-78"/>
                <a:cs typeface="Alexandria" pitchFamily="2" charset="-78"/>
              </a:rPr>
              <a:t>موضوعات المقرر</a:t>
            </a:r>
          </a:p>
        </p:txBody>
      </p:sp>
      <p:graphicFrame>
        <p:nvGraphicFramePr>
          <p:cNvPr id="9" name="Table 8">
            <a:extLst>
              <a:ext uri="{FF2B5EF4-FFF2-40B4-BE49-F238E27FC236}">
                <a16:creationId xmlns:a16="http://schemas.microsoft.com/office/drawing/2014/main" id="{57213CFB-159F-A743-AFD5-38BC603F7D94}"/>
              </a:ext>
            </a:extLst>
          </p:cNvPr>
          <p:cNvGraphicFramePr>
            <a:graphicFrameLocks noGrp="1"/>
          </p:cNvGraphicFramePr>
          <p:nvPr>
            <p:extLst>
              <p:ext uri="{D42A27DB-BD31-4B8C-83A1-F6EECF244321}">
                <p14:modId xmlns:p14="http://schemas.microsoft.com/office/powerpoint/2010/main" val="2919751511"/>
              </p:ext>
            </p:extLst>
          </p:nvPr>
        </p:nvGraphicFramePr>
        <p:xfrm>
          <a:off x="1735959" y="1725285"/>
          <a:ext cx="9274715" cy="4575175"/>
        </p:xfrm>
        <a:graphic>
          <a:graphicData uri="http://schemas.openxmlformats.org/drawingml/2006/table">
            <a:tbl>
              <a:tblPr rtl="1" firstRow="1" bandRow="1">
                <a:tableStyleId>{BDBED569-4797-4DF1-A0F4-6AAB3CD982D8}</a:tableStyleId>
              </a:tblPr>
              <a:tblGrid>
                <a:gridCol w="2188646">
                  <a:extLst>
                    <a:ext uri="{9D8B030D-6E8A-4147-A177-3AD203B41FA5}">
                      <a16:colId xmlns:a16="http://schemas.microsoft.com/office/drawing/2014/main" val="4141666879"/>
                    </a:ext>
                  </a:extLst>
                </a:gridCol>
                <a:gridCol w="7086069">
                  <a:extLst>
                    <a:ext uri="{9D8B030D-6E8A-4147-A177-3AD203B41FA5}">
                      <a16:colId xmlns:a16="http://schemas.microsoft.com/office/drawing/2014/main" val="1409136242"/>
                    </a:ext>
                  </a:extLst>
                </a:gridCol>
              </a:tblGrid>
              <a:tr h="370840">
                <a:tc>
                  <a:txBody>
                    <a:bodyPr/>
                    <a:lstStyle/>
                    <a:p>
                      <a:pPr algn="ctr" rtl="1">
                        <a:lnSpc>
                          <a:spcPct val="150000"/>
                        </a:lnSpc>
                      </a:pPr>
                      <a:r>
                        <a:rPr lang="ar-EG" sz="1600" b="1" dirty="0">
                          <a:solidFill>
                            <a:srgbClr val="C00000"/>
                          </a:solidFill>
                          <a:latin typeface="Alexandria" pitchFamily="2" charset="-78"/>
                          <a:cs typeface="Alexandria" pitchFamily="2" charset="-78"/>
                        </a:rPr>
                        <a:t>المحاضرة </a:t>
                      </a:r>
                    </a:p>
                  </a:txBody>
                  <a:tcPr/>
                </a:tc>
                <a:tc>
                  <a:txBody>
                    <a:bodyPr/>
                    <a:lstStyle/>
                    <a:p>
                      <a:pPr algn="ctr" rtl="1">
                        <a:lnSpc>
                          <a:spcPct val="150000"/>
                        </a:lnSpc>
                      </a:pPr>
                      <a:r>
                        <a:rPr lang="ar-EG" sz="1600" dirty="0">
                          <a:solidFill>
                            <a:srgbClr val="C00000"/>
                          </a:solidFill>
                          <a:latin typeface="Alexandria" pitchFamily="2" charset="-78"/>
                          <a:cs typeface="Alexandria" pitchFamily="2" charset="-78"/>
                        </a:rPr>
                        <a:t>الموضوع</a:t>
                      </a:r>
                      <a:endParaRPr lang="ar-EG" sz="1800" dirty="0">
                        <a:solidFill>
                          <a:srgbClr val="C00000"/>
                        </a:solidFill>
                        <a:latin typeface="Alexandria" pitchFamily="2" charset="-78"/>
                        <a:cs typeface="Alexandria" pitchFamily="2" charset="-78"/>
                      </a:endParaRPr>
                    </a:p>
                  </a:txBody>
                  <a:tcPr/>
                </a:tc>
                <a:extLst>
                  <a:ext uri="{0D108BD9-81ED-4DB2-BD59-A6C34878D82A}">
                    <a16:rowId xmlns:a16="http://schemas.microsoft.com/office/drawing/2014/main" val="3647762024"/>
                  </a:ext>
                </a:extLst>
              </a:tr>
              <a:tr h="370840">
                <a:tc>
                  <a:txBody>
                    <a:bodyPr/>
                    <a:lstStyle/>
                    <a:p>
                      <a:pPr algn="ctr" rtl="1">
                        <a:lnSpc>
                          <a:spcPct val="150000"/>
                        </a:lnSpc>
                      </a:pPr>
                      <a:r>
                        <a:rPr lang="ar-EG" sz="1600" b="1" dirty="0">
                          <a:solidFill>
                            <a:schemeClr val="accent1"/>
                          </a:solidFill>
                          <a:latin typeface="Alexandria" pitchFamily="2" charset="-78"/>
                          <a:cs typeface="Alexandria" pitchFamily="2" charset="-78"/>
                        </a:rPr>
                        <a:t>المحاضرة الأولى</a:t>
                      </a:r>
                    </a:p>
                  </a:txBody>
                  <a:tcPr/>
                </a:tc>
                <a:tc>
                  <a:txBody>
                    <a:bodyPr/>
                    <a:lstStyle/>
                    <a:p>
                      <a:pPr algn="ctr" rtl="1">
                        <a:lnSpc>
                          <a:spcPct val="150000"/>
                        </a:lnSpc>
                      </a:pPr>
                      <a:r>
                        <a:rPr lang="ar-EG" sz="1600" dirty="0">
                          <a:latin typeface="Alexandria" pitchFamily="2" charset="-78"/>
                          <a:cs typeface="Alexandria" pitchFamily="2" charset="-78"/>
                        </a:rPr>
                        <a:t>مدخل إلى حملات العلاقات العامة</a:t>
                      </a:r>
                    </a:p>
                  </a:txBody>
                  <a:tcPr/>
                </a:tc>
                <a:extLst>
                  <a:ext uri="{0D108BD9-81ED-4DB2-BD59-A6C34878D82A}">
                    <a16:rowId xmlns:a16="http://schemas.microsoft.com/office/drawing/2014/main" val="2694271953"/>
                  </a:ext>
                </a:extLst>
              </a:tr>
              <a:tr h="370840">
                <a:tc>
                  <a:txBody>
                    <a:bodyPr/>
                    <a:lstStyle/>
                    <a:p>
                      <a:pPr algn="ctr" rtl="1">
                        <a:lnSpc>
                          <a:spcPct val="150000"/>
                        </a:lnSpc>
                      </a:pPr>
                      <a:r>
                        <a:rPr lang="ar-EG" sz="1600" b="1" dirty="0">
                          <a:solidFill>
                            <a:schemeClr val="accent1"/>
                          </a:solidFill>
                          <a:latin typeface="Alexandria" pitchFamily="2" charset="-78"/>
                          <a:cs typeface="Alexandria" pitchFamily="2" charset="-78"/>
                        </a:rPr>
                        <a:t>المحاضرة الثانية</a:t>
                      </a:r>
                    </a:p>
                  </a:txBody>
                  <a:tcPr/>
                </a:tc>
                <a:tc>
                  <a:txBody>
                    <a:bodyPr/>
                    <a:lstStyle/>
                    <a:p>
                      <a:pPr algn="ctr" rtl="1">
                        <a:lnSpc>
                          <a:spcPct val="150000"/>
                        </a:lnSpc>
                      </a:pPr>
                      <a:r>
                        <a:rPr lang="ar-EG" sz="1600" dirty="0">
                          <a:latin typeface="Alexandria" pitchFamily="2" charset="-78"/>
                          <a:cs typeface="Alexandria" pitchFamily="2" charset="-78"/>
                        </a:rPr>
                        <a:t>التخطيط الاستراتيجي لحملات العلاقات العامة</a:t>
                      </a:r>
                    </a:p>
                  </a:txBody>
                  <a:tcPr/>
                </a:tc>
                <a:extLst>
                  <a:ext uri="{0D108BD9-81ED-4DB2-BD59-A6C34878D82A}">
                    <a16:rowId xmlns:a16="http://schemas.microsoft.com/office/drawing/2014/main" val="3398668130"/>
                  </a:ext>
                </a:extLst>
              </a:tr>
              <a:tr h="370840">
                <a:tc>
                  <a:txBody>
                    <a:bodyPr/>
                    <a:lstStyle/>
                    <a:p>
                      <a:pPr algn="ctr" rtl="1">
                        <a:lnSpc>
                          <a:spcPct val="150000"/>
                        </a:lnSpc>
                      </a:pPr>
                      <a:r>
                        <a:rPr lang="ar-EG" sz="1600" b="1" dirty="0">
                          <a:solidFill>
                            <a:schemeClr val="accent1"/>
                          </a:solidFill>
                          <a:latin typeface="Alexandria" pitchFamily="2" charset="-78"/>
                          <a:cs typeface="Alexandria" pitchFamily="2" charset="-78"/>
                        </a:rPr>
                        <a:t>المحاضرة الثالثة</a:t>
                      </a:r>
                    </a:p>
                  </a:txBody>
                  <a:tcPr/>
                </a:tc>
                <a:tc>
                  <a:txBody>
                    <a:bodyPr/>
                    <a:lstStyle/>
                    <a:p>
                      <a:pPr algn="ctr" rtl="1">
                        <a:lnSpc>
                          <a:spcPct val="150000"/>
                        </a:lnSpc>
                      </a:pPr>
                      <a:r>
                        <a:rPr lang="ar-EG" sz="1600" dirty="0">
                          <a:latin typeface="Alexandria" pitchFamily="2" charset="-78"/>
                          <a:cs typeface="Alexandria" pitchFamily="2" charset="-78"/>
                        </a:rPr>
                        <a:t>استراتيجيات الإقناع وتقنيات التأثير</a:t>
                      </a:r>
                    </a:p>
                  </a:txBody>
                  <a:tcPr/>
                </a:tc>
                <a:extLst>
                  <a:ext uri="{0D108BD9-81ED-4DB2-BD59-A6C34878D82A}">
                    <a16:rowId xmlns:a16="http://schemas.microsoft.com/office/drawing/2014/main" val="1720714881"/>
                  </a:ext>
                </a:extLst>
              </a:tr>
              <a:tr h="370840">
                <a:tc>
                  <a:txBody>
                    <a:bodyPr/>
                    <a:lstStyle/>
                    <a:p>
                      <a:pPr algn="ctr" rtl="1">
                        <a:lnSpc>
                          <a:spcPct val="150000"/>
                        </a:lnSpc>
                      </a:pPr>
                      <a:r>
                        <a:rPr lang="ar-EG" sz="1600" b="1" dirty="0">
                          <a:solidFill>
                            <a:schemeClr val="accent1"/>
                          </a:solidFill>
                          <a:latin typeface="Alexandria" pitchFamily="2" charset="-78"/>
                          <a:cs typeface="Alexandria" pitchFamily="2" charset="-78"/>
                        </a:rPr>
                        <a:t>المحاضرة الرابعة</a:t>
                      </a:r>
                    </a:p>
                  </a:txBody>
                  <a:tcPr/>
                </a:tc>
                <a:tc>
                  <a:txBody>
                    <a:bodyPr/>
                    <a:lstStyle/>
                    <a:p>
                      <a:pPr algn="ctr" rtl="1">
                        <a:lnSpc>
                          <a:spcPct val="150000"/>
                        </a:lnSpc>
                      </a:pPr>
                      <a:r>
                        <a:rPr lang="ar-EG" sz="1600" dirty="0">
                          <a:latin typeface="Alexandria" pitchFamily="2" charset="-78"/>
                          <a:cs typeface="Alexandria" pitchFamily="2" charset="-78"/>
                        </a:rPr>
                        <a:t>الإعلام الرقمي وحملات العلاقات العامة الرقمية</a:t>
                      </a:r>
                    </a:p>
                  </a:txBody>
                  <a:tcPr/>
                </a:tc>
                <a:extLst>
                  <a:ext uri="{0D108BD9-81ED-4DB2-BD59-A6C34878D82A}">
                    <a16:rowId xmlns:a16="http://schemas.microsoft.com/office/drawing/2014/main" val="2769148837"/>
                  </a:ext>
                </a:extLst>
              </a:tr>
              <a:tr h="370840">
                <a:tc>
                  <a:txBody>
                    <a:bodyPr/>
                    <a:lstStyle/>
                    <a:p>
                      <a:pPr algn="ctr" rtl="1">
                        <a:lnSpc>
                          <a:spcPct val="150000"/>
                        </a:lnSpc>
                      </a:pPr>
                      <a:r>
                        <a:rPr lang="ar-EG" sz="1600" b="1" dirty="0">
                          <a:solidFill>
                            <a:schemeClr val="accent1"/>
                          </a:solidFill>
                          <a:latin typeface="Alexandria" pitchFamily="2" charset="-78"/>
                          <a:cs typeface="Alexandria" pitchFamily="2" charset="-78"/>
                        </a:rPr>
                        <a:t>المحاضرة الخامسة</a:t>
                      </a:r>
                    </a:p>
                  </a:txBody>
                  <a:tcPr/>
                </a:tc>
                <a:tc>
                  <a:txBody>
                    <a:bodyPr/>
                    <a:lstStyle/>
                    <a:p>
                      <a:pPr algn="ctr" rtl="1">
                        <a:lnSpc>
                          <a:spcPct val="150000"/>
                        </a:lnSpc>
                      </a:pPr>
                      <a:r>
                        <a:rPr lang="ar-EG" sz="1600" dirty="0">
                          <a:latin typeface="Alexandria" pitchFamily="2" charset="-78"/>
                          <a:cs typeface="Alexandria" pitchFamily="2" charset="-78"/>
                        </a:rPr>
                        <a:t>الحملات الرقمية: استراتيجيات وتحديات</a:t>
                      </a:r>
                    </a:p>
                  </a:txBody>
                  <a:tcPr/>
                </a:tc>
                <a:extLst>
                  <a:ext uri="{0D108BD9-81ED-4DB2-BD59-A6C34878D82A}">
                    <a16:rowId xmlns:a16="http://schemas.microsoft.com/office/drawing/2014/main" val="3360973655"/>
                  </a:ext>
                </a:extLst>
              </a:tr>
              <a:tr h="370840">
                <a:tc>
                  <a:txBody>
                    <a:bodyPr/>
                    <a:lstStyle/>
                    <a:p>
                      <a:pPr algn="ctr" rtl="1">
                        <a:lnSpc>
                          <a:spcPct val="150000"/>
                        </a:lnSpc>
                      </a:pPr>
                      <a:r>
                        <a:rPr lang="ar-EG" sz="1600" b="1" dirty="0">
                          <a:solidFill>
                            <a:schemeClr val="accent1"/>
                          </a:solidFill>
                          <a:latin typeface="Alexandria" pitchFamily="2" charset="-78"/>
                          <a:cs typeface="Alexandria" pitchFamily="2" charset="-78"/>
                        </a:rPr>
                        <a:t>المحاضرة السادسة</a:t>
                      </a:r>
                    </a:p>
                  </a:txBody>
                  <a:tcPr/>
                </a:tc>
                <a:tc>
                  <a:txBody>
                    <a:bodyPr/>
                    <a:lstStyle/>
                    <a:p>
                      <a:pPr algn="ctr" rtl="1">
                        <a:lnSpc>
                          <a:spcPct val="150000"/>
                        </a:lnSpc>
                      </a:pPr>
                      <a:r>
                        <a:rPr lang="ar-EG" sz="1600" dirty="0">
                          <a:latin typeface="Alexandria" pitchFamily="2" charset="-78"/>
                          <a:cs typeface="Alexandria" pitchFamily="2" charset="-78"/>
                        </a:rPr>
                        <a:t>حملات العلاقات العامة وتكوين الصورة الذهنية</a:t>
                      </a:r>
                    </a:p>
                  </a:txBody>
                  <a:tcPr/>
                </a:tc>
                <a:extLst>
                  <a:ext uri="{0D108BD9-81ED-4DB2-BD59-A6C34878D82A}">
                    <a16:rowId xmlns:a16="http://schemas.microsoft.com/office/drawing/2014/main" val="1836600840"/>
                  </a:ext>
                </a:extLst>
              </a:tr>
              <a:tr h="370840">
                <a:tc>
                  <a:txBody>
                    <a:bodyPr/>
                    <a:lstStyle/>
                    <a:p>
                      <a:pPr algn="ctr" rtl="1">
                        <a:lnSpc>
                          <a:spcPct val="150000"/>
                        </a:lnSpc>
                      </a:pPr>
                      <a:r>
                        <a:rPr lang="ar-EG" sz="1600" b="1" dirty="0">
                          <a:solidFill>
                            <a:schemeClr val="accent1"/>
                          </a:solidFill>
                          <a:latin typeface="Alexandria" pitchFamily="2" charset="-78"/>
                          <a:cs typeface="Alexandria" pitchFamily="2" charset="-78"/>
                        </a:rPr>
                        <a:t>المحاضرة السابعة</a:t>
                      </a:r>
                    </a:p>
                  </a:txBody>
                  <a:tcPr/>
                </a:tc>
                <a:tc>
                  <a:txBody>
                    <a:bodyPr/>
                    <a:lstStyle/>
                    <a:p>
                      <a:pPr algn="ctr" rtl="1">
                        <a:lnSpc>
                          <a:spcPct val="150000"/>
                        </a:lnSpc>
                      </a:pPr>
                      <a:r>
                        <a:rPr lang="ar-EG" sz="1600" dirty="0">
                          <a:latin typeface="Alexandria" pitchFamily="2" charset="-78"/>
                          <a:cs typeface="Alexandria" pitchFamily="2" charset="-78"/>
                        </a:rPr>
                        <a:t>حملات العلاقات العامة وإدارة السمعة</a:t>
                      </a:r>
                    </a:p>
                  </a:txBody>
                  <a:tcPr/>
                </a:tc>
                <a:extLst>
                  <a:ext uri="{0D108BD9-81ED-4DB2-BD59-A6C34878D82A}">
                    <a16:rowId xmlns:a16="http://schemas.microsoft.com/office/drawing/2014/main" val="1331020508"/>
                  </a:ext>
                </a:extLst>
              </a:tr>
              <a:tr h="370840">
                <a:tc>
                  <a:txBody>
                    <a:bodyPr/>
                    <a:lstStyle/>
                    <a:p>
                      <a:pPr algn="ctr" rtl="1">
                        <a:lnSpc>
                          <a:spcPct val="150000"/>
                        </a:lnSpc>
                      </a:pPr>
                      <a:r>
                        <a:rPr lang="ar-EG" sz="1600" b="1" dirty="0">
                          <a:solidFill>
                            <a:schemeClr val="accent1"/>
                          </a:solidFill>
                          <a:latin typeface="Alexandria" pitchFamily="2" charset="-78"/>
                          <a:cs typeface="Alexandria" pitchFamily="2" charset="-78"/>
                        </a:rPr>
                        <a:t>المحاضرة الثامنة</a:t>
                      </a:r>
                    </a:p>
                  </a:txBody>
                  <a:tcPr/>
                </a:tc>
                <a:tc>
                  <a:txBody>
                    <a:bodyPr/>
                    <a:lstStyle/>
                    <a:p>
                      <a:pPr algn="ctr" rtl="1">
                        <a:lnSpc>
                          <a:spcPct val="150000"/>
                        </a:lnSpc>
                      </a:pPr>
                      <a:r>
                        <a:rPr lang="ar-EG" sz="1600" dirty="0">
                          <a:latin typeface="Alexandria" pitchFamily="2" charset="-78"/>
                          <a:cs typeface="Alexandria" pitchFamily="2" charset="-78"/>
                        </a:rPr>
                        <a:t>العلاقات العامة والمسؤولية الاجتماعية</a:t>
                      </a:r>
                    </a:p>
                  </a:txBody>
                  <a:tcPr/>
                </a:tc>
                <a:extLst>
                  <a:ext uri="{0D108BD9-81ED-4DB2-BD59-A6C34878D82A}">
                    <a16:rowId xmlns:a16="http://schemas.microsoft.com/office/drawing/2014/main" val="803236002"/>
                  </a:ext>
                </a:extLst>
              </a:tr>
              <a:tr h="370840">
                <a:tc>
                  <a:txBody>
                    <a:bodyPr/>
                    <a:lstStyle/>
                    <a:p>
                      <a:pPr algn="ctr" rtl="1">
                        <a:lnSpc>
                          <a:spcPct val="150000"/>
                        </a:lnSpc>
                      </a:pPr>
                      <a:r>
                        <a:rPr lang="ar-EG" sz="1600" b="1" dirty="0">
                          <a:solidFill>
                            <a:schemeClr val="accent1"/>
                          </a:solidFill>
                          <a:latin typeface="Alexandria" pitchFamily="2" charset="-78"/>
                          <a:cs typeface="Alexandria" pitchFamily="2" charset="-78"/>
                        </a:rPr>
                        <a:t>المحاضرة التاسعة</a:t>
                      </a:r>
                    </a:p>
                  </a:txBody>
                  <a:tcPr/>
                </a:tc>
                <a:tc>
                  <a:txBody>
                    <a:bodyPr/>
                    <a:lstStyle/>
                    <a:p>
                      <a:pPr algn="ctr" rtl="1">
                        <a:lnSpc>
                          <a:spcPct val="150000"/>
                        </a:lnSpc>
                      </a:pPr>
                      <a:r>
                        <a:rPr lang="ar-EG" sz="1600" dirty="0">
                          <a:latin typeface="Alexandria" pitchFamily="2" charset="-78"/>
                          <a:cs typeface="Alexandria" pitchFamily="2" charset="-78"/>
                        </a:rPr>
                        <a:t>العلاقات العامة وأهداف التنمية المستدامة</a:t>
                      </a:r>
                    </a:p>
                  </a:txBody>
                  <a:tcPr/>
                </a:tc>
                <a:extLst>
                  <a:ext uri="{0D108BD9-81ED-4DB2-BD59-A6C34878D82A}">
                    <a16:rowId xmlns:a16="http://schemas.microsoft.com/office/drawing/2014/main" val="1630016842"/>
                  </a:ext>
                </a:extLst>
              </a:tr>
              <a:tr h="370840">
                <a:tc>
                  <a:txBody>
                    <a:bodyPr/>
                    <a:lstStyle/>
                    <a:p>
                      <a:pPr algn="ctr" rtl="1">
                        <a:lnSpc>
                          <a:spcPct val="150000"/>
                        </a:lnSpc>
                      </a:pPr>
                      <a:r>
                        <a:rPr lang="ar-EG" sz="1600" b="1" dirty="0">
                          <a:solidFill>
                            <a:schemeClr val="accent1"/>
                          </a:solidFill>
                          <a:latin typeface="Alexandria" pitchFamily="2" charset="-78"/>
                          <a:cs typeface="Alexandria" pitchFamily="2" charset="-78"/>
                        </a:rPr>
                        <a:t>المحاضرة العاشرة</a:t>
                      </a:r>
                    </a:p>
                  </a:txBody>
                  <a:tcPr/>
                </a:tc>
                <a:tc>
                  <a:txBody>
                    <a:bodyPr/>
                    <a:lstStyle/>
                    <a:p>
                      <a:pPr algn="ctr" rtl="1">
                        <a:lnSpc>
                          <a:spcPct val="150000"/>
                        </a:lnSpc>
                      </a:pPr>
                      <a:r>
                        <a:rPr lang="ar-EG" sz="1600" dirty="0">
                          <a:latin typeface="Alexandria" pitchFamily="2" charset="-78"/>
                          <a:cs typeface="Alexandria" pitchFamily="2" charset="-78"/>
                        </a:rPr>
                        <a:t>العلاقات العامة وإدارة الأزمات في البيئة الرقمية</a:t>
                      </a:r>
                    </a:p>
                  </a:txBody>
                  <a:tcPr/>
                </a:tc>
                <a:extLst>
                  <a:ext uri="{0D108BD9-81ED-4DB2-BD59-A6C34878D82A}">
                    <a16:rowId xmlns:a16="http://schemas.microsoft.com/office/drawing/2014/main" val="1191762558"/>
                  </a:ext>
                </a:extLst>
              </a:tr>
            </a:tbl>
          </a:graphicData>
        </a:graphic>
      </p:graphicFrame>
    </p:spTree>
    <p:extLst>
      <p:ext uri="{BB962C8B-B14F-4D97-AF65-F5344CB8AC3E}">
        <p14:creationId xmlns:p14="http://schemas.microsoft.com/office/powerpoint/2010/main" val="26060226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5716F6-1D77-D470-929D-A4A4B0337A38}"/>
            </a:ext>
          </a:extLst>
        </p:cNvPr>
        <p:cNvGrpSpPr/>
        <p:nvPr/>
      </p:nvGrpSpPr>
      <p:grpSpPr>
        <a:xfrm>
          <a:off x="0" y="0"/>
          <a:ext cx="0" cy="0"/>
          <a:chOff x="0" y="0"/>
          <a:chExt cx="0" cy="0"/>
        </a:xfrm>
      </p:grpSpPr>
      <p:pic>
        <p:nvPicPr>
          <p:cNvPr id="18" name="Picture Placeholder 17">
            <a:extLst>
              <a:ext uri="{FF2B5EF4-FFF2-40B4-BE49-F238E27FC236}">
                <a16:creationId xmlns:a16="http://schemas.microsoft.com/office/drawing/2014/main" id="{790509E5-201F-0970-4690-6B2E703A1480}"/>
              </a:ext>
            </a:extLst>
          </p:cNvPr>
          <p:cNvPicPr>
            <a:picLocks noGrp="1" noChangeAspect="1"/>
          </p:cNvPicPr>
          <p:nvPr>
            <p:ph type="pic" sz="quarter" idx="10"/>
          </p:nvPr>
        </p:nvPicPr>
        <p:blipFill>
          <a:blip r:embed="rId2"/>
          <a:srcRect t="26805" b="26805"/>
          <a:stretch>
            <a:fillRect/>
          </a:stretch>
        </p:blipFill>
        <p:spPr>
          <a:ln w="38100">
            <a:solidFill>
              <a:srgbClr val="002060"/>
            </a:solidFill>
          </a:ln>
        </p:spPr>
      </p:pic>
      <p:sp>
        <p:nvSpPr>
          <p:cNvPr id="19" name="Rectangle 18">
            <a:extLst>
              <a:ext uri="{FF2B5EF4-FFF2-40B4-BE49-F238E27FC236}">
                <a16:creationId xmlns:a16="http://schemas.microsoft.com/office/drawing/2014/main" id="{7E8443C3-3F80-F580-707C-AB46B262030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Graphic 21">
            <a:extLst>
              <a:ext uri="{FF2B5EF4-FFF2-40B4-BE49-F238E27FC236}">
                <a16:creationId xmlns:a16="http://schemas.microsoft.com/office/drawing/2014/main" id="{CC9A0C0D-67CB-B274-A6AA-A136008942F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1" name="Rectangle 20">
            <a:extLst>
              <a:ext uri="{FF2B5EF4-FFF2-40B4-BE49-F238E27FC236}">
                <a16:creationId xmlns:a16="http://schemas.microsoft.com/office/drawing/2014/main" id="{49629D32-6DE6-67B5-A19A-C85D007C92A5}"/>
              </a:ext>
            </a:extLst>
          </p:cNvPr>
          <p:cNvSpPr/>
          <p:nvPr/>
        </p:nvSpPr>
        <p:spPr>
          <a:xfrm>
            <a:off x="6096000" y="1312421"/>
            <a:ext cx="4747323" cy="731354"/>
          </a:xfrm>
          <a:prstGeom prst="rect">
            <a:avLst/>
          </a:prstGeom>
          <a:noFill/>
        </p:spPr>
        <p:txBody>
          <a:bodyPr wrap="square">
            <a:spAutoFit/>
          </a:bodyPr>
          <a:lstStyle/>
          <a:p>
            <a:pPr algn="ctr" rtl="1"/>
            <a:r>
              <a:rPr lang="ar-EG" sz="2400" b="1" dirty="0">
                <a:solidFill>
                  <a:srgbClr val="0070C0"/>
                </a:solidFill>
                <a:latin typeface="Alexandria" pitchFamily="2" charset="-78"/>
                <a:cs typeface="Alexandria" pitchFamily="2" charset="-78"/>
              </a:rPr>
              <a:t>المحاضرة الأولى</a:t>
            </a:r>
            <a:endParaRPr lang="en-US" sz="2400" b="1" dirty="0">
              <a:solidFill>
                <a:srgbClr val="0070C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22" name="Rectangle 21">
            <a:extLst>
              <a:ext uri="{FF2B5EF4-FFF2-40B4-BE49-F238E27FC236}">
                <a16:creationId xmlns:a16="http://schemas.microsoft.com/office/drawing/2014/main" id="{C0466B3D-91E0-1B2D-D8FB-9E552DE0C2E8}"/>
              </a:ext>
            </a:extLst>
          </p:cNvPr>
          <p:cNvSpPr/>
          <p:nvPr/>
        </p:nvSpPr>
        <p:spPr>
          <a:xfrm>
            <a:off x="409575" y="5156854"/>
            <a:ext cx="5686425" cy="731354"/>
          </a:xfrm>
          <a:prstGeom prst="rect">
            <a:avLst/>
          </a:prstGeom>
          <a:noFill/>
        </p:spPr>
        <p:txBody>
          <a:bodyPr wrap="square">
            <a:spAutoFit/>
          </a:bodyPr>
          <a:lstStyle/>
          <a:p>
            <a:pPr algn="ctr" rtl="1"/>
            <a:r>
              <a:rPr lang="ar-EG" sz="2400" b="1" dirty="0">
                <a:solidFill>
                  <a:srgbClr val="002060"/>
                </a:solidFill>
                <a:latin typeface="Alexandria" pitchFamily="2" charset="-78"/>
                <a:cs typeface="Alexandria" pitchFamily="2" charset="-78"/>
              </a:rPr>
              <a:t>مدخل إلى حملات العلاقات العامة</a:t>
            </a:r>
            <a:endParaRPr lang="en-US" sz="2400" b="1" dirty="0">
              <a:solidFill>
                <a:srgbClr val="00206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grpSp>
        <p:nvGrpSpPr>
          <p:cNvPr id="2" name="Group 1">
            <a:extLst>
              <a:ext uri="{FF2B5EF4-FFF2-40B4-BE49-F238E27FC236}">
                <a16:creationId xmlns:a16="http://schemas.microsoft.com/office/drawing/2014/main" id="{8F0781D7-11CD-689D-B66C-306F2AC37302}"/>
              </a:ext>
            </a:extLst>
          </p:cNvPr>
          <p:cNvGrpSpPr/>
          <p:nvPr/>
        </p:nvGrpSpPr>
        <p:grpSpPr>
          <a:xfrm>
            <a:off x="10505843" y="1429189"/>
            <a:ext cx="1116793" cy="962568"/>
            <a:chOff x="9878387" y="959393"/>
            <a:chExt cx="1116793" cy="962568"/>
          </a:xfrm>
          <a:solidFill>
            <a:srgbClr val="A4D6F1"/>
          </a:solidFill>
        </p:grpSpPr>
        <p:sp>
          <p:nvSpPr>
            <p:cNvPr id="23" name="Rectangle 22">
              <a:extLst>
                <a:ext uri="{FF2B5EF4-FFF2-40B4-BE49-F238E27FC236}">
                  <a16:creationId xmlns:a16="http://schemas.microsoft.com/office/drawing/2014/main" id="{17C82206-946A-C992-8C8F-AED7D02CEAAF}"/>
                </a:ext>
              </a:extLst>
            </p:cNvPr>
            <p:cNvSpPr/>
            <p:nvPr/>
          </p:nvSpPr>
          <p:spPr>
            <a:xfrm>
              <a:off x="9878387" y="959393"/>
              <a:ext cx="1116793" cy="962568"/>
            </a:xfrm>
            <a:prstGeom prst="rect">
              <a:avLst/>
            </a:prstGeom>
            <a:grp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24" name="TextBox 23">
              <a:extLst>
                <a:ext uri="{FF2B5EF4-FFF2-40B4-BE49-F238E27FC236}">
                  <a16:creationId xmlns:a16="http://schemas.microsoft.com/office/drawing/2014/main" id="{E8FF56AB-BA7E-B6A7-1E43-5F4281BB7936}"/>
                </a:ext>
              </a:extLst>
            </p:cNvPr>
            <p:cNvSpPr txBox="1"/>
            <p:nvPr/>
          </p:nvSpPr>
          <p:spPr>
            <a:xfrm>
              <a:off x="9965475" y="1025179"/>
              <a:ext cx="942618" cy="830997"/>
            </a:xfrm>
            <a:prstGeom prst="rect">
              <a:avLst/>
            </a:prstGeom>
            <a:grpFill/>
          </p:spPr>
          <p:txBody>
            <a:bodyPr wrap="square" rtlCol="0">
              <a:spAutoFit/>
            </a:bodyPr>
            <a:lstStyle/>
            <a:p>
              <a:pPr algn="ctr"/>
              <a:r>
                <a:rPr lang="en-US" sz="4800" b="1" dirty="0">
                  <a:solidFill>
                    <a:srgbClr val="002060"/>
                  </a:solidFill>
                  <a:latin typeface="Times New Roman" panose="02020603050405020304" pitchFamily="18" charset="0"/>
                  <a:cs typeface="Times New Roman" panose="02020603050405020304" pitchFamily="18" charset="0"/>
                </a:rPr>
                <a:t>1</a:t>
              </a:r>
              <a:endParaRPr lang="en-US" sz="1400" b="1" dirty="0">
                <a:solidFill>
                  <a:srgbClr val="002060"/>
                </a:solidFill>
                <a:latin typeface="Times New Roman" panose="02020603050405020304" pitchFamily="18" charset="0"/>
                <a:cs typeface="Times New Roman" panose="02020603050405020304" pitchFamily="18" charset="0"/>
              </a:endParaRPr>
            </a:p>
          </p:txBody>
        </p:sp>
      </p:grpSp>
      <p:sp>
        <p:nvSpPr>
          <p:cNvPr id="25" name="TextBox 24">
            <a:extLst>
              <a:ext uri="{FF2B5EF4-FFF2-40B4-BE49-F238E27FC236}">
                <a16:creationId xmlns:a16="http://schemas.microsoft.com/office/drawing/2014/main" id="{99EC85C0-86BE-69EC-4CF4-A2603391585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2089039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FD4E13-6AAB-911E-82F7-2957D631014B}"/>
            </a:ext>
          </a:extLst>
        </p:cNvPr>
        <p:cNvGrpSpPr/>
        <p:nvPr/>
      </p:nvGrpSpPr>
      <p:grpSpPr>
        <a:xfrm>
          <a:off x="0" y="0"/>
          <a:ext cx="0" cy="0"/>
          <a:chOff x="0" y="0"/>
          <a:chExt cx="0" cy="0"/>
        </a:xfrm>
      </p:grpSpPr>
      <p:sp>
        <p:nvSpPr>
          <p:cNvPr id="125" name="Rectangle 124">
            <a:extLst>
              <a:ext uri="{FF2B5EF4-FFF2-40B4-BE49-F238E27FC236}">
                <a16:creationId xmlns:a16="http://schemas.microsoft.com/office/drawing/2014/main" id="{680490E5-9C1F-A7E7-B065-0D347C57D289}"/>
              </a:ext>
            </a:extLst>
          </p:cNvPr>
          <p:cNvSpPr/>
          <p:nvPr/>
        </p:nvSpPr>
        <p:spPr>
          <a:xfrm>
            <a:off x="897352" y="1111416"/>
            <a:ext cx="5223028" cy="5416130"/>
          </a:xfrm>
          <a:prstGeom prst="rect">
            <a:avLst/>
          </a:prstGeom>
          <a:gradFill flip="none" rotWithShape="1">
            <a:gsLst>
              <a:gs pos="96000">
                <a:srgbClr val="33405F"/>
              </a:gs>
              <a:gs pos="14000">
                <a:srgbClr val="53689B"/>
              </a:gs>
              <a:gs pos="0">
                <a:srgbClr val="28324B"/>
              </a:gs>
            </a:gsLst>
            <a:lin ang="10800000" scaled="1"/>
            <a:tileRect/>
          </a:gradFill>
          <a:ln>
            <a:noFill/>
          </a:ln>
          <a:effectLst>
            <a:outerShdw blurRad="50800" dist="762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Rectangle 23">
            <a:extLst>
              <a:ext uri="{FF2B5EF4-FFF2-40B4-BE49-F238E27FC236}">
                <a16:creationId xmlns:a16="http://schemas.microsoft.com/office/drawing/2014/main" id="{08B9243C-2BFE-C240-929F-45120126703C}"/>
              </a:ext>
            </a:extLst>
          </p:cNvPr>
          <p:cNvSpPr/>
          <p:nvPr/>
        </p:nvSpPr>
        <p:spPr>
          <a:xfrm>
            <a:off x="2408124" y="544048"/>
            <a:ext cx="8758504" cy="731354"/>
          </a:xfrm>
          <a:prstGeom prst="rect">
            <a:avLst/>
          </a:prstGeom>
          <a:noFill/>
        </p:spPr>
        <p:txBody>
          <a:bodyPr wrap="square">
            <a:spAutoFit/>
          </a:bodyPr>
          <a:lstStyle/>
          <a:p>
            <a:pPr algn="ctr" rtl="1"/>
            <a:r>
              <a:rPr lang="ar-EG" sz="2400" b="1" dirty="0">
                <a:solidFill>
                  <a:srgbClr val="00B0F0"/>
                </a:solidFill>
                <a:latin typeface="Alexandria" pitchFamily="2" charset="-78"/>
                <a:cs typeface="Alexandria" pitchFamily="2" charset="-78"/>
              </a:rPr>
              <a:t>المحاضرة الأولى: </a:t>
            </a:r>
            <a:r>
              <a:rPr lang="ar-EG" sz="2400" b="1" dirty="0">
                <a:solidFill>
                  <a:srgbClr val="002060"/>
                </a:solidFill>
                <a:latin typeface="Alexandria" pitchFamily="2" charset="-78"/>
                <a:cs typeface="Alexandria" pitchFamily="2" charset="-78"/>
              </a:rPr>
              <a:t>مدخل إلى حملات العلاقات العامة</a:t>
            </a:r>
            <a:endParaRPr lang="en-US" sz="2400" b="1" dirty="0">
              <a:solidFill>
                <a:srgbClr val="00206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26" name="TextBox 25">
            <a:extLst>
              <a:ext uri="{FF2B5EF4-FFF2-40B4-BE49-F238E27FC236}">
                <a16:creationId xmlns:a16="http://schemas.microsoft.com/office/drawing/2014/main" id="{DFFAD906-EFFD-4A8D-6C1A-ED0526F7EC68}"/>
              </a:ext>
            </a:extLst>
          </p:cNvPr>
          <p:cNvSpPr txBox="1"/>
          <p:nvPr/>
        </p:nvSpPr>
        <p:spPr>
          <a:xfrm>
            <a:off x="28283" y="6485328"/>
            <a:ext cx="2616200" cy="400110"/>
          </a:xfrm>
          <a:prstGeom prst="rect">
            <a:avLst/>
          </a:prstGeom>
          <a:noFill/>
        </p:spPr>
        <p:txBody>
          <a:bodyPr wrap="square" rtlCol="0">
            <a:spAutoFit/>
          </a:bodyPr>
          <a:lstStyle/>
          <a:p>
            <a:pPr algn="ctr"/>
            <a:r>
              <a:rPr lang="en-US" sz="2000" b="1" dirty="0"/>
              <a:t>www.midocean.ae</a:t>
            </a:r>
          </a:p>
        </p:txBody>
      </p:sp>
      <p:sp>
        <p:nvSpPr>
          <p:cNvPr id="48" name="Rectangle 47">
            <a:extLst>
              <a:ext uri="{FF2B5EF4-FFF2-40B4-BE49-F238E27FC236}">
                <a16:creationId xmlns:a16="http://schemas.microsoft.com/office/drawing/2014/main" id="{B0A05FF7-A13D-0427-25F6-F71239305084}"/>
              </a:ext>
            </a:extLst>
          </p:cNvPr>
          <p:cNvSpPr/>
          <p:nvPr/>
        </p:nvSpPr>
        <p:spPr>
          <a:xfrm>
            <a:off x="2631406" y="358092"/>
            <a:ext cx="8889547" cy="6446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0" name="Graphic 21">
            <a:extLst>
              <a:ext uri="{FF2B5EF4-FFF2-40B4-BE49-F238E27FC236}">
                <a16:creationId xmlns:a16="http://schemas.microsoft.com/office/drawing/2014/main" id="{361708A9-BDAC-3AB0-6196-10684E97BBC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Rectangle 3">
            <a:extLst>
              <a:ext uri="{FF2B5EF4-FFF2-40B4-BE49-F238E27FC236}">
                <a16:creationId xmlns:a16="http://schemas.microsoft.com/office/drawing/2014/main" id="{3D19B858-0CD9-57A9-6B15-5E2371D66879}"/>
              </a:ext>
            </a:extLst>
          </p:cNvPr>
          <p:cNvSpPr/>
          <p:nvPr/>
        </p:nvSpPr>
        <p:spPr>
          <a:xfrm>
            <a:off x="5865598" y="1078655"/>
            <a:ext cx="4927287" cy="5451457"/>
          </a:xfrm>
          <a:prstGeom prst="rect">
            <a:avLst/>
          </a:prstGeom>
          <a:gradFill flip="none" rotWithShape="1">
            <a:gsLst>
              <a:gs pos="80000">
                <a:schemeClr val="bg1"/>
              </a:gs>
              <a:gs pos="16000">
                <a:schemeClr val="bg1">
                  <a:lumMod val="95000"/>
                </a:schemeClr>
              </a:gs>
              <a:gs pos="1000">
                <a:schemeClr val="bg1">
                  <a:lumMod val="50000"/>
                </a:schemeClr>
              </a:gs>
            </a:gsLst>
            <a:lin ang="0" scaled="1"/>
            <a:tileRect/>
          </a:gradFill>
          <a:ln>
            <a:noFill/>
          </a:ln>
          <a:effectLst>
            <a:outerShdw blurRad="88900" dist="1016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Right Triangle 6">
            <a:extLst>
              <a:ext uri="{FF2B5EF4-FFF2-40B4-BE49-F238E27FC236}">
                <a16:creationId xmlns:a16="http://schemas.microsoft.com/office/drawing/2014/main" id="{7DD9FB53-4652-B7AE-E137-DE8179C0808D}"/>
              </a:ext>
            </a:extLst>
          </p:cNvPr>
          <p:cNvSpPr/>
          <p:nvPr/>
        </p:nvSpPr>
        <p:spPr>
          <a:xfrm flipV="1">
            <a:off x="6149599" y="1441874"/>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ight Triangle 7">
            <a:extLst>
              <a:ext uri="{FF2B5EF4-FFF2-40B4-BE49-F238E27FC236}">
                <a16:creationId xmlns:a16="http://schemas.microsoft.com/office/drawing/2014/main" id="{4C924D03-88F8-6AB4-67F0-BF95E2FFA683}"/>
              </a:ext>
            </a:extLst>
          </p:cNvPr>
          <p:cNvSpPr/>
          <p:nvPr/>
        </p:nvSpPr>
        <p:spPr>
          <a:xfrm flipH="1" flipV="1">
            <a:off x="2964664" y="2187676"/>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ight Triangle 8">
            <a:extLst>
              <a:ext uri="{FF2B5EF4-FFF2-40B4-BE49-F238E27FC236}">
                <a16:creationId xmlns:a16="http://schemas.microsoft.com/office/drawing/2014/main" id="{77F5D9A5-0DDD-F2F1-8119-641C7412687E}"/>
              </a:ext>
            </a:extLst>
          </p:cNvPr>
          <p:cNvSpPr/>
          <p:nvPr/>
        </p:nvSpPr>
        <p:spPr>
          <a:xfrm flipV="1">
            <a:off x="6149598" y="2880227"/>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2" name="Right Triangle 11">
            <a:extLst>
              <a:ext uri="{FF2B5EF4-FFF2-40B4-BE49-F238E27FC236}">
                <a16:creationId xmlns:a16="http://schemas.microsoft.com/office/drawing/2014/main" id="{AAFEB8CB-BE4B-E583-0D9E-D3DF885F960B}"/>
              </a:ext>
            </a:extLst>
          </p:cNvPr>
          <p:cNvSpPr/>
          <p:nvPr/>
        </p:nvSpPr>
        <p:spPr>
          <a:xfrm flipH="1" flipV="1">
            <a:off x="2925577" y="3704978"/>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Right Triangle 19">
            <a:extLst>
              <a:ext uri="{FF2B5EF4-FFF2-40B4-BE49-F238E27FC236}">
                <a16:creationId xmlns:a16="http://schemas.microsoft.com/office/drawing/2014/main" id="{A0143F8F-0A03-8667-E129-B2C828EF3414}"/>
              </a:ext>
            </a:extLst>
          </p:cNvPr>
          <p:cNvSpPr/>
          <p:nvPr/>
        </p:nvSpPr>
        <p:spPr>
          <a:xfrm flipH="1" flipV="1">
            <a:off x="2930929" y="5442572"/>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1" name="Right Triangle 20">
            <a:extLst>
              <a:ext uri="{FF2B5EF4-FFF2-40B4-BE49-F238E27FC236}">
                <a16:creationId xmlns:a16="http://schemas.microsoft.com/office/drawing/2014/main" id="{86938545-2E58-9A6C-F00C-9A9D4301D337}"/>
              </a:ext>
            </a:extLst>
          </p:cNvPr>
          <p:cNvSpPr/>
          <p:nvPr/>
        </p:nvSpPr>
        <p:spPr>
          <a:xfrm flipH="1" flipV="1">
            <a:off x="2954406" y="6160371"/>
            <a:ext cx="3153103" cy="482914"/>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41" name="Group 40">
            <a:extLst>
              <a:ext uri="{FF2B5EF4-FFF2-40B4-BE49-F238E27FC236}">
                <a16:creationId xmlns:a16="http://schemas.microsoft.com/office/drawing/2014/main" id="{F9086EAA-F672-5090-D230-9867DBF667EE}"/>
              </a:ext>
            </a:extLst>
          </p:cNvPr>
          <p:cNvGrpSpPr/>
          <p:nvPr/>
        </p:nvGrpSpPr>
        <p:grpSpPr>
          <a:xfrm>
            <a:off x="5721047" y="1113982"/>
            <a:ext cx="4934002" cy="1028259"/>
            <a:chOff x="5876043" y="529397"/>
            <a:chExt cx="4363505" cy="947379"/>
          </a:xfrm>
          <a:solidFill>
            <a:srgbClr val="74D236"/>
          </a:solidFill>
          <a:effectLst>
            <a:outerShdw blurRad="50800" dist="38100" algn="l" rotWithShape="0">
              <a:prstClr val="black">
                <a:alpha val="40000"/>
              </a:prstClr>
            </a:outerShdw>
          </a:effectLst>
        </p:grpSpPr>
        <p:sp>
          <p:nvSpPr>
            <p:cNvPr id="42" name="Freeform: Shape 41">
              <a:extLst>
                <a:ext uri="{FF2B5EF4-FFF2-40B4-BE49-F238E27FC236}">
                  <a16:creationId xmlns:a16="http://schemas.microsoft.com/office/drawing/2014/main" id="{10231401-876C-92D1-B66E-CB97DDE088C2}"/>
                </a:ext>
              </a:extLst>
            </p:cNvPr>
            <p:cNvSpPr/>
            <p:nvPr/>
          </p:nvSpPr>
          <p:spPr>
            <a:xfrm>
              <a:off x="5876043" y="529397"/>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6" name="TextBox 45">
              <a:extLst>
                <a:ext uri="{FF2B5EF4-FFF2-40B4-BE49-F238E27FC236}">
                  <a16:creationId xmlns:a16="http://schemas.microsoft.com/office/drawing/2014/main" id="{A8C389BA-824F-0800-76E9-13427C4C6B5F}"/>
                </a:ext>
              </a:extLst>
            </p:cNvPr>
            <p:cNvSpPr txBox="1"/>
            <p:nvPr/>
          </p:nvSpPr>
          <p:spPr>
            <a:xfrm>
              <a:off x="6032946" y="715059"/>
              <a:ext cx="3685824" cy="311924"/>
            </a:xfrm>
            <a:prstGeom prst="rect">
              <a:avLst/>
            </a:prstGeom>
            <a:grpFill/>
            <a:ln w="28575">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white"/>
                  </a:solidFill>
                  <a:effectLst/>
                  <a:uLnTx/>
                  <a:uFillTx/>
                  <a:latin typeface="Open Sans" panose="020B0606030504020204" pitchFamily="34" charset="0"/>
                  <a:ea typeface="Open Sans" panose="020B0606030504020204" pitchFamily="34" charset="0"/>
                  <a:cs typeface="Alexandria" pitchFamily="2" charset="-78"/>
                </a:rPr>
                <a:t>مفهوم الحملات، وأنواعها</a:t>
              </a:r>
              <a:endParaRPr kumimoji="0" lang="en-US" sz="1600" b="1" i="0" u="none" strike="noStrike" kern="1200" cap="none" spc="0" normalizeH="0" baseline="0" noProof="0" dirty="0">
                <a:ln>
                  <a:noFill/>
                </a:ln>
                <a:solidFill>
                  <a:prstClr val="white"/>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grpSp>
      <p:grpSp>
        <p:nvGrpSpPr>
          <p:cNvPr id="47" name="Group 46">
            <a:extLst>
              <a:ext uri="{FF2B5EF4-FFF2-40B4-BE49-F238E27FC236}">
                <a16:creationId xmlns:a16="http://schemas.microsoft.com/office/drawing/2014/main" id="{9BC29E33-48E0-CF37-976A-008C1F746095}"/>
              </a:ext>
            </a:extLst>
          </p:cNvPr>
          <p:cNvGrpSpPr/>
          <p:nvPr/>
        </p:nvGrpSpPr>
        <p:grpSpPr>
          <a:xfrm>
            <a:off x="1254565" y="2076240"/>
            <a:ext cx="4765500" cy="1129337"/>
            <a:chOff x="1997719" y="1300830"/>
            <a:chExt cx="4363506" cy="947379"/>
          </a:xfrm>
          <a:solidFill>
            <a:schemeClr val="bg1"/>
          </a:solidFill>
          <a:effectLst>
            <a:outerShdw blurRad="50800" dist="38100" dir="10800000" algn="r" rotWithShape="0">
              <a:prstClr val="black">
                <a:alpha val="40000"/>
              </a:prstClr>
            </a:outerShdw>
          </a:effectLst>
        </p:grpSpPr>
        <p:sp>
          <p:nvSpPr>
            <p:cNvPr id="49" name="Freeform: Shape 48">
              <a:extLst>
                <a:ext uri="{FF2B5EF4-FFF2-40B4-BE49-F238E27FC236}">
                  <a16:creationId xmlns:a16="http://schemas.microsoft.com/office/drawing/2014/main" id="{0B843319-F472-E24D-683E-FB4CE598BF31}"/>
                </a:ext>
              </a:extLst>
            </p:cNvPr>
            <p:cNvSpPr/>
            <p:nvPr/>
          </p:nvSpPr>
          <p:spPr>
            <a:xfrm rot="16200000" flipH="1">
              <a:off x="3705782" y="-407233"/>
              <a:ext cx="947379" cy="4363506"/>
            </a:xfrm>
            <a:custGeom>
              <a:avLst/>
              <a:gdLst>
                <a:gd name="connsiteX0" fmla="*/ 0 w 1009954"/>
                <a:gd name="connsiteY0" fmla="*/ 586155 h 4651718"/>
                <a:gd name="connsiteX1" fmla="*/ 0 w 1009954"/>
                <a:gd name="connsiteY1" fmla="*/ 4420080 h 4651718"/>
                <a:gd name="connsiteX2" fmla="*/ 196371 w 1009954"/>
                <a:gd name="connsiteY2" fmla="*/ 4651718 h 4651718"/>
                <a:gd name="connsiteX3" fmla="*/ 1009954 w 1009954"/>
                <a:gd name="connsiteY3" fmla="*/ 4651718 h 4651718"/>
                <a:gd name="connsiteX4" fmla="*/ 917092 w 1009954"/>
                <a:gd name="connsiteY4" fmla="*/ 4629603 h 4651718"/>
                <a:gd name="connsiteX5" fmla="*/ 771378 w 1009954"/>
                <a:gd name="connsiteY5" fmla="*/ 4370291 h 4651718"/>
                <a:gd name="connsiteX6" fmla="*/ 771378 w 1009954"/>
                <a:gd name="connsiteY6" fmla="*/ 586155 h 4651718"/>
                <a:gd name="connsiteX7" fmla="*/ 773974 w 1009954"/>
                <a:gd name="connsiteY7" fmla="*/ 586155 h 4651718"/>
                <a:gd name="connsiteX8" fmla="*/ 386987 w 1009954"/>
                <a:gd name="connsiteY8" fmla="*/ 0 h 4651718"/>
                <a:gd name="connsiteX9" fmla="*/ 0 w 1009954"/>
                <a:gd name="connsiteY9" fmla="*/ 586155 h 46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9954" h="4651718">
                  <a:moveTo>
                    <a:pt x="0" y="586155"/>
                  </a:moveTo>
                  <a:lnTo>
                    <a:pt x="0" y="4420080"/>
                  </a:lnTo>
                  <a:cubicBezTo>
                    <a:pt x="0" y="4548010"/>
                    <a:pt x="87918" y="4651718"/>
                    <a:pt x="196371" y="4651718"/>
                  </a:cubicBezTo>
                  <a:lnTo>
                    <a:pt x="1009954" y="4651718"/>
                  </a:lnTo>
                  <a:lnTo>
                    <a:pt x="917092" y="4629603"/>
                  </a:lnTo>
                  <a:cubicBezTo>
                    <a:pt x="831462" y="4586880"/>
                    <a:pt x="771378" y="4486863"/>
                    <a:pt x="771378" y="4370291"/>
                  </a:cubicBezTo>
                  <a:lnTo>
                    <a:pt x="771378" y="586155"/>
                  </a:lnTo>
                  <a:lnTo>
                    <a:pt x="773974" y="586155"/>
                  </a:lnTo>
                  <a:lnTo>
                    <a:pt x="386987" y="0"/>
                  </a:lnTo>
                  <a:lnTo>
                    <a:pt x="0" y="586155"/>
                  </a:lnTo>
                  <a:close/>
                </a:path>
              </a:pathLst>
            </a:custGeom>
            <a:solidFill>
              <a:srgbClr val="FFC50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4" name="TextBox 53">
              <a:extLst>
                <a:ext uri="{FF2B5EF4-FFF2-40B4-BE49-F238E27FC236}">
                  <a16:creationId xmlns:a16="http://schemas.microsoft.com/office/drawing/2014/main" id="{DE6741AE-6980-BF80-FC28-4BBC59DE893A}"/>
                </a:ext>
              </a:extLst>
            </p:cNvPr>
            <p:cNvSpPr txBox="1"/>
            <p:nvPr/>
          </p:nvSpPr>
          <p:spPr>
            <a:xfrm>
              <a:off x="2710900" y="1453017"/>
              <a:ext cx="3433334" cy="490556"/>
            </a:xfrm>
            <a:prstGeom prst="rect">
              <a:avLst/>
            </a:prstGeom>
            <a:noFill/>
            <a:ln w="28575">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rPr>
                <a:t>الفرق بين الحملات الإعلانية والإعلامية</a:t>
              </a:r>
              <a:endParaRPr kumimoji="0" lang="en-US"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endParaRPr>
            </a:p>
          </p:txBody>
        </p:sp>
      </p:grpSp>
      <p:grpSp>
        <p:nvGrpSpPr>
          <p:cNvPr id="60" name="Group 59">
            <a:extLst>
              <a:ext uri="{FF2B5EF4-FFF2-40B4-BE49-F238E27FC236}">
                <a16:creationId xmlns:a16="http://schemas.microsoft.com/office/drawing/2014/main" id="{71E72211-0F66-A523-D3CF-0B0E0E5056FB}"/>
              </a:ext>
            </a:extLst>
          </p:cNvPr>
          <p:cNvGrpSpPr/>
          <p:nvPr/>
        </p:nvGrpSpPr>
        <p:grpSpPr>
          <a:xfrm>
            <a:off x="5721048" y="3105677"/>
            <a:ext cx="4956086" cy="1086878"/>
            <a:chOff x="5830771" y="2018186"/>
            <a:chExt cx="4363505" cy="947379"/>
          </a:xfrm>
          <a:effectLst>
            <a:outerShdw blurRad="50800" dist="38100" algn="l" rotWithShape="0">
              <a:prstClr val="black">
                <a:alpha val="40000"/>
              </a:prstClr>
            </a:outerShdw>
          </a:effectLst>
        </p:grpSpPr>
        <p:sp>
          <p:nvSpPr>
            <p:cNvPr id="64" name="Freeform: Shape 63">
              <a:extLst>
                <a:ext uri="{FF2B5EF4-FFF2-40B4-BE49-F238E27FC236}">
                  <a16:creationId xmlns:a16="http://schemas.microsoft.com/office/drawing/2014/main" id="{A95CBBC7-CA5B-0DBE-08BC-04255561FC79}"/>
                </a:ext>
              </a:extLst>
            </p:cNvPr>
            <p:cNvSpPr/>
            <p:nvPr/>
          </p:nvSpPr>
          <p:spPr>
            <a:xfrm>
              <a:off x="5830771" y="2018186"/>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adFill>
              <a:gsLst>
                <a:gs pos="6000">
                  <a:srgbClr val="A5EA25"/>
                </a:gs>
                <a:gs pos="0">
                  <a:srgbClr val="53C241"/>
                </a:gs>
                <a:gs pos="97683">
                  <a:srgbClr val="49BC44"/>
                </a:gs>
                <a:gs pos="11000">
                  <a:srgbClr val="75D335"/>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8" name="TextBox 67">
              <a:extLst>
                <a:ext uri="{FF2B5EF4-FFF2-40B4-BE49-F238E27FC236}">
                  <a16:creationId xmlns:a16="http://schemas.microsoft.com/office/drawing/2014/main" id="{80859B87-DA02-AFD4-AE2F-5627BDD50245}"/>
                </a:ext>
              </a:extLst>
            </p:cNvPr>
            <p:cNvSpPr txBox="1"/>
            <p:nvPr/>
          </p:nvSpPr>
          <p:spPr>
            <a:xfrm>
              <a:off x="6260428" y="2130654"/>
              <a:ext cx="3469067" cy="5097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rPr>
                <a:t>مفهوم حملات العلاقات العامة، والمفاهيم الأخرى وثيقة الصلة</a:t>
              </a:r>
              <a:endParaRPr kumimoji="0" lang="en-US"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endParaRPr>
            </a:p>
          </p:txBody>
        </p:sp>
      </p:grpSp>
      <p:grpSp>
        <p:nvGrpSpPr>
          <p:cNvPr id="71" name="Group 70">
            <a:extLst>
              <a:ext uri="{FF2B5EF4-FFF2-40B4-BE49-F238E27FC236}">
                <a16:creationId xmlns:a16="http://schemas.microsoft.com/office/drawing/2014/main" id="{C7CE3EDE-10D9-ABE4-3D54-C46FACF4A18D}"/>
              </a:ext>
            </a:extLst>
          </p:cNvPr>
          <p:cNvGrpSpPr/>
          <p:nvPr/>
        </p:nvGrpSpPr>
        <p:grpSpPr>
          <a:xfrm>
            <a:off x="1093232" y="4125949"/>
            <a:ext cx="4927287" cy="976231"/>
            <a:chOff x="1997719" y="2735543"/>
            <a:chExt cx="4363506" cy="947379"/>
          </a:xfrm>
          <a:effectLst>
            <a:outerShdw blurRad="50800" dist="38100" dir="10800000" algn="r" rotWithShape="0">
              <a:prstClr val="black">
                <a:alpha val="40000"/>
              </a:prstClr>
            </a:outerShdw>
          </a:effectLst>
        </p:grpSpPr>
        <p:sp>
          <p:nvSpPr>
            <p:cNvPr id="72" name="Freeform: Shape 71">
              <a:extLst>
                <a:ext uri="{FF2B5EF4-FFF2-40B4-BE49-F238E27FC236}">
                  <a16:creationId xmlns:a16="http://schemas.microsoft.com/office/drawing/2014/main" id="{EB7F1E20-A3F9-D038-2026-203923EDED7A}"/>
                </a:ext>
              </a:extLst>
            </p:cNvPr>
            <p:cNvSpPr/>
            <p:nvPr/>
          </p:nvSpPr>
          <p:spPr>
            <a:xfrm rot="16200000" flipH="1">
              <a:off x="3705782" y="1027480"/>
              <a:ext cx="947379" cy="4363506"/>
            </a:xfrm>
            <a:custGeom>
              <a:avLst/>
              <a:gdLst>
                <a:gd name="connsiteX0" fmla="*/ 0 w 1009954"/>
                <a:gd name="connsiteY0" fmla="*/ 586155 h 4651718"/>
                <a:gd name="connsiteX1" fmla="*/ 0 w 1009954"/>
                <a:gd name="connsiteY1" fmla="*/ 4420080 h 4651718"/>
                <a:gd name="connsiteX2" fmla="*/ 196371 w 1009954"/>
                <a:gd name="connsiteY2" fmla="*/ 4651718 h 4651718"/>
                <a:gd name="connsiteX3" fmla="*/ 1009954 w 1009954"/>
                <a:gd name="connsiteY3" fmla="*/ 4651718 h 4651718"/>
                <a:gd name="connsiteX4" fmla="*/ 917092 w 1009954"/>
                <a:gd name="connsiteY4" fmla="*/ 4629603 h 4651718"/>
                <a:gd name="connsiteX5" fmla="*/ 771378 w 1009954"/>
                <a:gd name="connsiteY5" fmla="*/ 4370291 h 4651718"/>
                <a:gd name="connsiteX6" fmla="*/ 771378 w 1009954"/>
                <a:gd name="connsiteY6" fmla="*/ 586155 h 4651718"/>
                <a:gd name="connsiteX7" fmla="*/ 773974 w 1009954"/>
                <a:gd name="connsiteY7" fmla="*/ 586155 h 4651718"/>
                <a:gd name="connsiteX8" fmla="*/ 386987 w 1009954"/>
                <a:gd name="connsiteY8" fmla="*/ 0 h 4651718"/>
                <a:gd name="connsiteX9" fmla="*/ 0 w 1009954"/>
                <a:gd name="connsiteY9" fmla="*/ 586155 h 46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9954" h="4651718">
                  <a:moveTo>
                    <a:pt x="0" y="586155"/>
                  </a:moveTo>
                  <a:lnTo>
                    <a:pt x="0" y="4420080"/>
                  </a:lnTo>
                  <a:cubicBezTo>
                    <a:pt x="0" y="4548010"/>
                    <a:pt x="87918" y="4651718"/>
                    <a:pt x="196371" y="4651718"/>
                  </a:cubicBezTo>
                  <a:lnTo>
                    <a:pt x="1009954" y="4651718"/>
                  </a:lnTo>
                  <a:lnTo>
                    <a:pt x="917092" y="4629603"/>
                  </a:lnTo>
                  <a:cubicBezTo>
                    <a:pt x="831462" y="4586880"/>
                    <a:pt x="771378" y="4486863"/>
                    <a:pt x="771378" y="4370291"/>
                  </a:cubicBezTo>
                  <a:lnTo>
                    <a:pt x="771378" y="586155"/>
                  </a:lnTo>
                  <a:lnTo>
                    <a:pt x="773974" y="586155"/>
                  </a:lnTo>
                  <a:lnTo>
                    <a:pt x="386987" y="0"/>
                  </a:lnTo>
                  <a:lnTo>
                    <a:pt x="0" y="586155"/>
                  </a:lnTo>
                  <a:close/>
                </a:path>
              </a:pathLst>
            </a:custGeom>
            <a:gradFill>
              <a:gsLst>
                <a:gs pos="7000">
                  <a:srgbClr val="FFCC00"/>
                </a:gs>
                <a:gs pos="0">
                  <a:srgbClr val="FF9900"/>
                </a:gs>
                <a:gs pos="97297">
                  <a:srgbClr val="FF9900"/>
                </a:gs>
                <a:gs pos="14000">
                  <a:srgbClr val="FFCC00"/>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0" name="TextBox 89">
              <a:extLst>
                <a:ext uri="{FF2B5EF4-FFF2-40B4-BE49-F238E27FC236}">
                  <a16:creationId xmlns:a16="http://schemas.microsoft.com/office/drawing/2014/main" id="{F7959C88-6B92-ACDB-FC4C-23FD08416B51}"/>
                </a:ext>
              </a:extLst>
            </p:cNvPr>
            <p:cNvSpPr txBox="1"/>
            <p:nvPr/>
          </p:nvSpPr>
          <p:spPr>
            <a:xfrm>
              <a:off x="2899273" y="2830898"/>
              <a:ext cx="3288221" cy="56749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rPr>
                <a:t>خصائص حملات العلاقات العامة، وأهميتها</a:t>
              </a:r>
              <a:endParaRPr kumimoji="0" lang="en-US" sz="1600" b="1" i="0" u="none" strike="noStrike" kern="1200" cap="none" spc="0" normalizeH="0" baseline="0" noProof="0" dirty="0">
                <a:ln>
                  <a:noFill/>
                </a:ln>
                <a:solidFill>
                  <a:srgbClr val="3E596E"/>
                </a:solidFill>
                <a:effectLst/>
                <a:uLnTx/>
                <a:uFillTx/>
                <a:latin typeface="Alexandria" pitchFamily="2" charset="-78"/>
                <a:ea typeface="Open Sans" panose="020B0606030504020204" pitchFamily="34" charset="0"/>
                <a:cs typeface="Alexandria" pitchFamily="2" charset="-78"/>
              </a:endParaRPr>
            </a:p>
          </p:txBody>
        </p:sp>
      </p:grpSp>
      <p:grpSp>
        <p:nvGrpSpPr>
          <p:cNvPr id="92" name="Group 91">
            <a:extLst>
              <a:ext uri="{FF2B5EF4-FFF2-40B4-BE49-F238E27FC236}">
                <a16:creationId xmlns:a16="http://schemas.microsoft.com/office/drawing/2014/main" id="{CA723D41-617A-9BC4-FF09-C95708EFC2B6}"/>
              </a:ext>
            </a:extLst>
          </p:cNvPr>
          <p:cNvGrpSpPr/>
          <p:nvPr/>
        </p:nvGrpSpPr>
        <p:grpSpPr>
          <a:xfrm>
            <a:off x="5633411" y="5022597"/>
            <a:ext cx="5091467" cy="1024601"/>
            <a:chOff x="5830771" y="3452900"/>
            <a:chExt cx="4363505" cy="947379"/>
          </a:xfrm>
          <a:effectLst>
            <a:outerShdw blurRad="50800" dist="38100" algn="l" rotWithShape="0">
              <a:prstClr val="black">
                <a:alpha val="40000"/>
              </a:prstClr>
            </a:outerShdw>
          </a:effectLst>
        </p:grpSpPr>
        <p:sp>
          <p:nvSpPr>
            <p:cNvPr id="93" name="Freeform: Shape 92">
              <a:extLst>
                <a:ext uri="{FF2B5EF4-FFF2-40B4-BE49-F238E27FC236}">
                  <a16:creationId xmlns:a16="http://schemas.microsoft.com/office/drawing/2014/main" id="{50491947-DD64-5BB5-285C-5F6416DEDE0E}"/>
                </a:ext>
              </a:extLst>
            </p:cNvPr>
            <p:cNvSpPr/>
            <p:nvPr/>
          </p:nvSpPr>
          <p:spPr>
            <a:xfrm>
              <a:off x="5830771" y="3452900"/>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adFill>
              <a:gsLst>
                <a:gs pos="6000">
                  <a:srgbClr val="A5EA25"/>
                </a:gs>
                <a:gs pos="0">
                  <a:srgbClr val="53C241"/>
                </a:gs>
                <a:gs pos="97683">
                  <a:srgbClr val="49BC44"/>
                </a:gs>
                <a:gs pos="11000">
                  <a:srgbClr val="75D335"/>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7" name="TextBox 96">
              <a:extLst>
                <a:ext uri="{FF2B5EF4-FFF2-40B4-BE49-F238E27FC236}">
                  <a16:creationId xmlns:a16="http://schemas.microsoft.com/office/drawing/2014/main" id="{F2E27380-5A22-CBE2-51EA-4DACF3FFBA6D}"/>
                </a:ext>
              </a:extLst>
            </p:cNvPr>
            <p:cNvSpPr txBox="1"/>
            <p:nvPr/>
          </p:nvSpPr>
          <p:spPr>
            <a:xfrm>
              <a:off x="6391929" y="3646489"/>
              <a:ext cx="3012037" cy="313038"/>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rPr>
                <a:t>أنواع حملات العلاقات العامة</a:t>
              </a:r>
              <a:endParaRPr kumimoji="0" lang="en-US"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endParaRPr>
            </a:p>
          </p:txBody>
        </p:sp>
      </p:grpSp>
      <p:grpSp>
        <p:nvGrpSpPr>
          <p:cNvPr id="99" name="Group 98">
            <a:extLst>
              <a:ext uri="{FF2B5EF4-FFF2-40B4-BE49-F238E27FC236}">
                <a16:creationId xmlns:a16="http://schemas.microsoft.com/office/drawing/2014/main" id="{257B74D2-B156-1067-F2A3-DED4B6903D06}"/>
              </a:ext>
            </a:extLst>
          </p:cNvPr>
          <p:cNvGrpSpPr/>
          <p:nvPr/>
        </p:nvGrpSpPr>
        <p:grpSpPr>
          <a:xfrm>
            <a:off x="1120324" y="5949050"/>
            <a:ext cx="4918734" cy="838586"/>
            <a:chOff x="1997719" y="4170257"/>
            <a:chExt cx="4363506" cy="947379"/>
          </a:xfrm>
          <a:effectLst>
            <a:outerShdw blurRad="50800" dist="38100" dir="10800000" algn="r" rotWithShape="0">
              <a:prstClr val="black">
                <a:alpha val="40000"/>
              </a:prstClr>
            </a:outerShdw>
          </a:effectLst>
        </p:grpSpPr>
        <p:sp>
          <p:nvSpPr>
            <p:cNvPr id="100" name="Freeform: Shape 99">
              <a:extLst>
                <a:ext uri="{FF2B5EF4-FFF2-40B4-BE49-F238E27FC236}">
                  <a16:creationId xmlns:a16="http://schemas.microsoft.com/office/drawing/2014/main" id="{E0DDC20D-8103-CC4F-E006-1C430ADD0AE0}"/>
                </a:ext>
              </a:extLst>
            </p:cNvPr>
            <p:cNvSpPr/>
            <p:nvPr/>
          </p:nvSpPr>
          <p:spPr>
            <a:xfrm rot="16200000" flipH="1">
              <a:off x="3705782" y="2462194"/>
              <a:ext cx="947379" cy="4363506"/>
            </a:xfrm>
            <a:custGeom>
              <a:avLst/>
              <a:gdLst>
                <a:gd name="connsiteX0" fmla="*/ 0 w 1009954"/>
                <a:gd name="connsiteY0" fmla="*/ 586155 h 4651718"/>
                <a:gd name="connsiteX1" fmla="*/ 0 w 1009954"/>
                <a:gd name="connsiteY1" fmla="*/ 4420080 h 4651718"/>
                <a:gd name="connsiteX2" fmla="*/ 196371 w 1009954"/>
                <a:gd name="connsiteY2" fmla="*/ 4651718 h 4651718"/>
                <a:gd name="connsiteX3" fmla="*/ 1009954 w 1009954"/>
                <a:gd name="connsiteY3" fmla="*/ 4651718 h 4651718"/>
                <a:gd name="connsiteX4" fmla="*/ 917092 w 1009954"/>
                <a:gd name="connsiteY4" fmla="*/ 4629603 h 4651718"/>
                <a:gd name="connsiteX5" fmla="*/ 771378 w 1009954"/>
                <a:gd name="connsiteY5" fmla="*/ 4370291 h 4651718"/>
                <a:gd name="connsiteX6" fmla="*/ 771378 w 1009954"/>
                <a:gd name="connsiteY6" fmla="*/ 586155 h 4651718"/>
                <a:gd name="connsiteX7" fmla="*/ 773974 w 1009954"/>
                <a:gd name="connsiteY7" fmla="*/ 586155 h 4651718"/>
                <a:gd name="connsiteX8" fmla="*/ 386987 w 1009954"/>
                <a:gd name="connsiteY8" fmla="*/ 0 h 4651718"/>
                <a:gd name="connsiteX9" fmla="*/ 0 w 1009954"/>
                <a:gd name="connsiteY9" fmla="*/ 586155 h 46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9954" h="4651718">
                  <a:moveTo>
                    <a:pt x="0" y="586155"/>
                  </a:moveTo>
                  <a:lnTo>
                    <a:pt x="0" y="4420080"/>
                  </a:lnTo>
                  <a:cubicBezTo>
                    <a:pt x="0" y="4548010"/>
                    <a:pt x="87918" y="4651718"/>
                    <a:pt x="196371" y="4651718"/>
                  </a:cubicBezTo>
                  <a:lnTo>
                    <a:pt x="1009954" y="4651718"/>
                  </a:lnTo>
                  <a:lnTo>
                    <a:pt x="917092" y="4629603"/>
                  </a:lnTo>
                  <a:cubicBezTo>
                    <a:pt x="831462" y="4586880"/>
                    <a:pt x="771378" y="4486863"/>
                    <a:pt x="771378" y="4370291"/>
                  </a:cubicBezTo>
                  <a:lnTo>
                    <a:pt x="771378" y="586155"/>
                  </a:lnTo>
                  <a:lnTo>
                    <a:pt x="773974" y="586155"/>
                  </a:lnTo>
                  <a:lnTo>
                    <a:pt x="386987" y="0"/>
                  </a:lnTo>
                  <a:lnTo>
                    <a:pt x="0" y="586155"/>
                  </a:lnTo>
                  <a:close/>
                </a:path>
              </a:pathLst>
            </a:custGeom>
            <a:gradFill>
              <a:gsLst>
                <a:gs pos="7000">
                  <a:srgbClr val="FFCC00"/>
                </a:gs>
                <a:gs pos="0">
                  <a:srgbClr val="FF9900"/>
                </a:gs>
                <a:gs pos="97297">
                  <a:srgbClr val="FF9900"/>
                </a:gs>
                <a:gs pos="14000">
                  <a:srgbClr val="FFCC00"/>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4" name="TextBox 103">
              <a:extLst>
                <a:ext uri="{FF2B5EF4-FFF2-40B4-BE49-F238E27FC236}">
                  <a16:creationId xmlns:a16="http://schemas.microsoft.com/office/drawing/2014/main" id="{93263E86-253D-2DC4-5580-C1A77DA046B7}"/>
                </a:ext>
              </a:extLst>
            </p:cNvPr>
            <p:cNvSpPr txBox="1"/>
            <p:nvPr/>
          </p:nvSpPr>
          <p:spPr>
            <a:xfrm>
              <a:off x="3084894" y="4215670"/>
              <a:ext cx="2767609" cy="660640"/>
            </a:xfrm>
            <a:prstGeom prst="rect">
              <a:avLst/>
            </a:prstGeom>
            <a:noFill/>
          </p:spPr>
          <p:txBody>
            <a:bodyPr wrap="square" rtlCol="0">
              <a:spAutoFit/>
            </a:bodyPr>
            <a:lstStyle/>
            <a:p>
              <a:pPr algn="ctr">
                <a:defRPr/>
              </a:pPr>
              <a:r>
                <a:rPr lang="ar-EG" sz="1600" b="1" dirty="0">
                  <a:solidFill>
                    <a:srgbClr val="002060"/>
                  </a:solidFill>
                  <a:latin typeface="Alexandria" pitchFamily="2" charset="-78"/>
                  <a:ea typeface="Open Sans" panose="020B0606030504020204" pitchFamily="34" charset="0"/>
                  <a:cs typeface="Alexandria" pitchFamily="2" charset="-78"/>
                </a:rPr>
                <a:t>مقومات نجاح حملات العلاقات العامة</a:t>
              </a:r>
              <a:endParaRPr lang="en-US" sz="1600" b="1" dirty="0">
                <a:solidFill>
                  <a:srgbClr val="002060"/>
                </a:solidFill>
                <a:latin typeface="Alexandria" pitchFamily="2" charset="-78"/>
                <a:ea typeface="Open Sans" panose="020B0606030504020204" pitchFamily="34" charset="0"/>
                <a:cs typeface="Alexandria" pitchFamily="2" charset="-78"/>
              </a:endParaRPr>
            </a:p>
          </p:txBody>
        </p:sp>
      </p:grpSp>
    </p:spTree>
    <p:extLst>
      <p:ext uri="{BB962C8B-B14F-4D97-AF65-F5344CB8AC3E}">
        <p14:creationId xmlns:p14="http://schemas.microsoft.com/office/powerpoint/2010/main" val="17677573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ppt_x</p:attrName>
                                        </p:attrNameLst>
                                      </p:cBhvr>
                                      <p:tavLst>
                                        <p:tav tm="0">
                                          <p:val>
                                            <p:strVal val="#ppt_x-#ppt_w/2"/>
                                          </p:val>
                                        </p:tav>
                                        <p:tav tm="100000">
                                          <p:val>
                                            <p:strVal val="#ppt_x"/>
                                          </p:val>
                                        </p:tav>
                                      </p:tavLst>
                                    </p:anim>
                                    <p:anim calcmode="lin" valueType="num">
                                      <p:cBhvr>
                                        <p:cTn id="8" dur="500" fill="hold"/>
                                        <p:tgtEl>
                                          <p:spTgt spid="41"/>
                                        </p:tgtEl>
                                        <p:attrNameLst>
                                          <p:attrName>ppt_y</p:attrName>
                                        </p:attrNameLst>
                                      </p:cBhvr>
                                      <p:tavLst>
                                        <p:tav tm="0">
                                          <p:val>
                                            <p:strVal val="#ppt_y"/>
                                          </p:val>
                                        </p:tav>
                                        <p:tav tm="100000">
                                          <p:val>
                                            <p:strVal val="#ppt_y"/>
                                          </p:val>
                                        </p:tav>
                                      </p:tavLst>
                                    </p:anim>
                                    <p:anim calcmode="lin" valueType="num">
                                      <p:cBhvr>
                                        <p:cTn id="9" dur="500" fill="hold"/>
                                        <p:tgtEl>
                                          <p:spTgt spid="41"/>
                                        </p:tgtEl>
                                        <p:attrNameLst>
                                          <p:attrName>ppt_w</p:attrName>
                                        </p:attrNameLst>
                                      </p:cBhvr>
                                      <p:tavLst>
                                        <p:tav tm="0">
                                          <p:val>
                                            <p:fltVal val="0"/>
                                          </p:val>
                                        </p:tav>
                                        <p:tav tm="100000">
                                          <p:val>
                                            <p:strVal val="#ppt_w"/>
                                          </p:val>
                                        </p:tav>
                                      </p:tavLst>
                                    </p:anim>
                                    <p:anim calcmode="lin" valueType="num">
                                      <p:cBhvr>
                                        <p:cTn id="10" dur="500" fill="hold"/>
                                        <p:tgtEl>
                                          <p:spTgt spid="41"/>
                                        </p:tgtEl>
                                        <p:attrNameLst>
                                          <p:attrName>ppt_h</p:attrName>
                                        </p:attrNameLst>
                                      </p:cBhvr>
                                      <p:tavLst>
                                        <p:tav tm="0">
                                          <p:val>
                                            <p:strVal val="#ppt_h"/>
                                          </p:val>
                                        </p:tav>
                                        <p:tav tm="100000">
                                          <p:val>
                                            <p:strVal val="#ppt_h"/>
                                          </p:val>
                                        </p:tav>
                                      </p:tavLst>
                                    </p:anim>
                                  </p:childTnLst>
                                </p:cTn>
                              </p:par>
                              <p:par>
                                <p:cTn id="11" presetID="10" presetClass="entr" presetSubtype="0" fill="hold" grpId="0" nodeType="withEffect">
                                  <p:stCondLst>
                                    <p:cond delay="25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childTnLst>
                          </p:cTn>
                        </p:par>
                        <p:par>
                          <p:cTn id="14" fill="hold">
                            <p:stCondLst>
                              <p:cond delay="750"/>
                            </p:stCondLst>
                            <p:childTnLst>
                              <p:par>
                                <p:cTn id="15" presetID="17" presetClass="entr" presetSubtype="2" fill="hold" nodeType="afterEffect">
                                  <p:stCondLst>
                                    <p:cond delay="0"/>
                                  </p:stCondLst>
                                  <p:childTnLst>
                                    <p:set>
                                      <p:cBhvr>
                                        <p:cTn id="16" dur="1" fill="hold">
                                          <p:stCondLst>
                                            <p:cond delay="0"/>
                                          </p:stCondLst>
                                        </p:cTn>
                                        <p:tgtEl>
                                          <p:spTgt spid="47"/>
                                        </p:tgtEl>
                                        <p:attrNameLst>
                                          <p:attrName>style.visibility</p:attrName>
                                        </p:attrNameLst>
                                      </p:cBhvr>
                                      <p:to>
                                        <p:strVal val="visible"/>
                                      </p:to>
                                    </p:set>
                                    <p:anim calcmode="lin" valueType="num">
                                      <p:cBhvr>
                                        <p:cTn id="17" dur="500" fill="hold"/>
                                        <p:tgtEl>
                                          <p:spTgt spid="47"/>
                                        </p:tgtEl>
                                        <p:attrNameLst>
                                          <p:attrName>ppt_x</p:attrName>
                                        </p:attrNameLst>
                                      </p:cBhvr>
                                      <p:tavLst>
                                        <p:tav tm="0">
                                          <p:val>
                                            <p:strVal val="#ppt_x+#ppt_w/2"/>
                                          </p:val>
                                        </p:tav>
                                        <p:tav tm="100000">
                                          <p:val>
                                            <p:strVal val="#ppt_x"/>
                                          </p:val>
                                        </p:tav>
                                      </p:tavLst>
                                    </p:anim>
                                    <p:anim calcmode="lin" valueType="num">
                                      <p:cBhvr>
                                        <p:cTn id="18" dur="500" fill="hold"/>
                                        <p:tgtEl>
                                          <p:spTgt spid="47"/>
                                        </p:tgtEl>
                                        <p:attrNameLst>
                                          <p:attrName>ppt_y</p:attrName>
                                        </p:attrNameLst>
                                      </p:cBhvr>
                                      <p:tavLst>
                                        <p:tav tm="0">
                                          <p:val>
                                            <p:strVal val="#ppt_y"/>
                                          </p:val>
                                        </p:tav>
                                        <p:tav tm="100000">
                                          <p:val>
                                            <p:strVal val="#ppt_y"/>
                                          </p:val>
                                        </p:tav>
                                      </p:tavLst>
                                    </p:anim>
                                    <p:anim calcmode="lin" valueType="num">
                                      <p:cBhvr>
                                        <p:cTn id="19" dur="500" fill="hold"/>
                                        <p:tgtEl>
                                          <p:spTgt spid="47"/>
                                        </p:tgtEl>
                                        <p:attrNameLst>
                                          <p:attrName>ppt_w</p:attrName>
                                        </p:attrNameLst>
                                      </p:cBhvr>
                                      <p:tavLst>
                                        <p:tav tm="0">
                                          <p:val>
                                            <p:fltVal val="0"/>
                                          </p:val>
                                        </p:tav>
                                        <p:tav tm="100000">
                                          <p:val>
                                            <p:strVal val="#ppt_w"/>
                                          </p:val>
                                        </p:tav>
                                      </p:tavLst>
                                    </p:anim>
                                    <p:anim calcmode="lin" valueType="num">
                                      <p:cBhvr>
                                        <p:cTn id="20" dur="500" fill="hold"/>
                                        <p:tgtEl>
                                          <p:spTgt spid="47"/>
                                        </p:tgtEl>
                                        <p:attrNameLst>
                                          <p:attrName>ppt_h</p:attrName>
                                        </p:attrNameLst>
                                      </p:cBhvr>
                                      <p:tavLst>
                                        <p:tav tm="0">
                                          <p:val>
                                            <p:strVal val="#ppt_h"/>
                                          </p:val>
                                        </p:tav>
                                        <p:tav tm="100000">
                                          <p:val>
                                            <p:strVal val="#ppt_h"/>
                                          </p:val>
                                        </p:tav>
                                      </p:tavLst>
                                    </p:anim>
                                  </p:childTnLst>
                                </p:cTn>
                              </p:par>
                              <p:par>
                                <p:cTn id="21" presetID="10" presetClass="entr" presetSubtype="0" fill="hold" grpId="0" nodeType="withEffect">
                                  <p:stCondLst>
                                    <p:cond delay="25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childTnLst>
                          </p:cTn>
                        </p:par>
                        <p:par>
                          <p:cTn id="24" fill="hold">
                            <p:stCondLst>
                              <p:cond delay="1500"/>
                            </p:stCondLst>
                            <p:childTnLst>
                              <p:par>
                                <p:cTn id="25" presetID="17" presetClass="entr" presetSubtype="8" fill="hold" nodeType="afterEffect">
                                  <p:stCondLst>
                                    <p:cond delay="0"/>
                                  </p:stCondLst>
                                  <p:childTnLst>
                                    <p:set>
                                      <p:cBhvr>
                                        <p:cTn id="26" dur="1" fill="hold">
                                          <p:stCondLst>
                                            <p:cond delay="0"/>
                                          </p:stCondLst>
                                        </p:cTn>
                                        <p:tgtEl>
                                          <p:spTgt spid="60"/>
                                        </p:tgtEl>
                                        <p:attrNameLst>
                                          <p:attrName>style.visibility</p:attrName>
                                        </p:attrNameLst>
                                      </p:cBhvr>
                                      <p:to>
                                        <p:strVal val="visible"/>
                                      </p:to>
                                    </p:set>
                                    <p:anim calcmode="lin" valueType="num">
                                      <p:cBhvr>
                                        <p:cTn id="27" dur="500" fill="hold"/>
                                        <p:tgtEl>
                                          <p:spTgt spid="60"/>
                                        </p:tgtEl>
                                        <p:attrNameLst>
                                          <p:attrName>ppt_x</p:attrName>
                                        </p:attrNameLst>
                                      </p:cBhvr>
                                      <p:tavLst>
                                        <p:tav tm="0">
                                          <p:val>
                                            <p:strVal val="#ppt_x-#ppt_w/2"/>
                                          </p:val>
                                        </p:tav>
                                        <p:tav tm="100000">
                                          <p:val>
                                            <p:strVal val="#ppt_x"/>
                                          </p:val>
                                        </p:tav>
                                      </p:tavLst>
                                    </p:anim>
                                    <p:anim calcmode="lin" valueType="num">
                                      <p:cBhvr>
                                        <p:cTn id="28" dur="500" fill="hold"/>
                                        <p:tgtEl>
                                          <p:spTgt spid="60"/>
                                        </p:tgtEl>
                                        <p:attrNameLst>
                                          <p:attrName>ppt_y</p:attrName>
                                        </p:attrNameLst>
                                      </p:cBhvr>
                                      <p:tavLst>
                                        <p:tav tm="0">
                                          <p:val>
                                            <p:strVal val="#ppt_y"/>
                                          </p:val>
                                        </p:tav>
                                        <p:tav tm="100000">
                                          <p:val>
                                            <p:strVal val="#ppt_y"/>
                                          </p:val>
                                        </p:tav>
                                      </p:tavLst>
                                    </p:anim>
                                    <p:anim calcmode="lin" valueType="num">
                                      <p:cBhvr>
                                        <p:cTn id="29" dur="500" fill="hold"/>
                                        <p:tgtEl>
                                          <p:spTgt spid="60"/>
                                        </p:tgtEl>
                                        <p:attrNameLst>
                                          <p:attrName>ppt_w</p:attrName>
                                        </p:attrNameLst>
                                      </p:cBhvr>
                                      <p:tavLst>
                                        <p:tav tm="0">
                                          <p:val>
                                            <p:fltVal val="0"/>
                                          </p:val>
                                        </p:tav>
                                        <p:tav tm="100000">
                                          <p:val>
                                            <p:strVal val="#ppt_w"/>
                                          </p:val>
                                        </p:tav>
                                      </p:tavLst>
                                    </p:anim>
                                    <p:anim calcmode="lin" valueType="num">
                                      <p:cBhvr>
                                        <p:cTn id="30" dur="500" fill="hold"/>
                                        <p:tgtEl>
                                          <p:spTgt spid="60"/>
                                        </p:tgtEl>
                                        <p:attrNameLst>
                                          <p:attrName>ppt_h</p:attrName>
                                        </p:attrNameLst>
                                      </p:cBhvr>
                                      <p:tavLst>
                                        <p:tav tm="0">
                                          <p:val>
                                            <p:strVal val="#ppt_h"/>
                                          </p:val>
                                        </p:tav>
                                        <p:tav tm="100000">
                                          <p:val>
                                            <p:strVal val="#ppt_h"/>
                                          </p:val>
                                        </p:tav>
                                      </p:tavLst>
                                    </p:anim>
                                  </p:childTnLst>
                                </p:cTn>
                              </p:par>
                              <p:par>
                                <p:cTn id="31" presetID="10" presetClass="entr" presetSubtype="0" fill="hold" grpId="0" nodeType="withEffect">
                                  <p:stCondLst>
                                    <p:cond delay="25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500"/>
                                        <p:tgtEl>
                                          <p:spTgt spid="9"/>
                                        </p:tgtEl>
                                      </p:cBhvr>
                                    </p:animEffect>
                                  </p:childTnLst>
                                </p:cTn>
                              </p:par>
                            </p:childTnLst>
                          </p:cTn>
                        </p:par>
                        <p:par>
                          <p:cTn id="34" fill="hold">
                            <p:stCondLst>
                              <p:cond delay="2250"/>
                            </p:stCondLst>
                            <p:childTnLst>
                              <p:par>
                                <p:cTn id="35" presetID="17" presetClass="entr" presetSubtype="2" fill="hold" nodeType="afterEffect">
                                  <p:stCondLst>
                                    <p:cond delay="0"/>
                                  </p:stCondLst>
                                  <p:childTnLst>
                                    <p:set>
                                      <p:cBhvr>
                                        <p:cTn id="36" dur="1" fill="hold">
                                          <p:stCondLst>
                                            <p:cond delay="0"/>
                                          </p:stCondLst>
                                        </p:cTn>
                                        <p:tgtEl>
                                          <p:spTgt spid="71"/>
                                        </p:tgtEl>
                                        <p:attrNameLst>
                                          <p:attrName>style.visibility</p:attrName>
                                        </p:attrNameLst>
                                      </p:cBhvr>
                                      <p:to>
                                        <p:strVal val="visible"/>
                                      </p:to>
                                    </p:set>
                                    <p:anim calcmode="lin" valueType="num">
                                      <p:cBhvr>
                                        <p:cTn id="37" dur="500" fill="hold"/>
                                        <p:tgtEl>
                                          <p:spTgt spid="71"/>
                                        </p:tgtEl>
                                        <p:attrNameLst>
                                          <p:attrName>ppt_x</p:attrName>
                                        </p:attrNameLst>
                                      </p:cBhvr>
                                      <p:tavLst>
                                        <p:tav tm="0">
                                          <p:val>
                                            <p:strVal val="#ppt_x+#ppt_w/2"/>
                                          </p:val>
                                        </p:tav>
                                        <p:tav tm="100000">
                                          <p:val>
                                            <p:strVal val="#ppt_x"/>
                                          </p:val>
                                        </p:tav>
                                      </p:tavLst>
                                    </p:anim>
                                    <p:anim calcmode="lin" valueType="num">
                                      <p:cBhvr>
                                        <p:cTn id="38" dur="500" fill="hold"/>
                                        <p:tgtEl>
                                          <p:spTgt spid="71"/>
                                        </p:tgtEl>
                                        <p:attrNameLst>
                                          <p:attrName>ppt_y</p:attrName>
                                        </p:attrNameLst>
                                      </p:cBhvr>
                                      <p:tavLst>
                                        <p:tav tm="0">
                                          <p:val>
                                            <p:strVal val="#ppt_y"/>
                                          </p:val>
                                        </p:tav>
                                        <p:tav tm="100000">
                                          <p:val>
                                            <p:strVal val="#ppt_y"/>
                                          </p:val>
                                        </p:tav>
                                      </p:tavLst>
                                    </p:anim>
                                    <p:anim calcmode="lin" valueType="num">
                                      <p:cBhvr>
                                        <p:cTn id="39" dur="500" fill="hold"/>
                                        <p:tgtEl>
                                          <p:spTgt spid="71"/>
                                        </p:tgtEl>
                                        <p:attrNameLst>
                                          <p:attrName>ppt_w</p:attrName>
                                        </p:attrNameLst>
                                      </p:cBhvr>
                                      <p:tavLst>
                                        <p:tav tm="0">
                                          <p:val>
                                            <p:fltVal val="0"/>
                                          </p:val>
                                        </p:tav>
                                        <p:tav tm="100000">
                                          <p:val>
                                            <p:strVal val="#ppt_w"/>
                                          </p:val>
                                        </p:tav>
                                      </p:tavLst>
                                    </p:anim>
                                    <p:anim calcmode="lin" valueType="num">
                                      <p:cBhvr>
                                        <p:cTn id="40" dur="500" fill="hold"/>
                                        <p:tgtEl>
                                          <p:spTgt spid="71"/>
                                        </p:tgtEl>
                                        <p:attrNameLst>
                                          <p:attrName>ppt_h</p:attrName>
                                        </p:attrNameLst>
                                      </p:cBhvr>
                                      <p:tavLst>
                                        <p:tav tm="0">
                                          <p:val>
                                            <p:strVal val="#ppt_h"/>
                                          </p:val>
                                        </p:tav>
                                        <p:tav tm="100000">
                                          <p:val>
                                            <p:strVal val="#ppt_h"/>
                                          </p:val>
                                        </p:tav>
                                      </p:tavLst>
                                    </p:anim>
                                  </p:childTnLst>
                                </p:cTn>
                              </p:par>
                              <p:par>
                                <p:cTn id="41" presetID="10" presetClass="entr" presetSubtype="0" fill="hold" grpId="0" nodeType="withEffect">
                                  <p:stCondLst>
                                    <p:cond delay="25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500"/>
                                        <p:tgtEl>
                                          <p:spTgt spid="12"/>
                                        </p:tgtEl>
                                      </p:cBhvr>
                                    </p:animEffect>
                                  </p:childTnLst>
                                </p:cTn>
                              </p:par>
                            </p:childTnLst>
                          </p:cTn>
                        </p:par>
                        <p:par>
                          <p:cTn id="44" fill="hold">
                            <p:stCondLst>
                              <p:cond delay="3000"/>
                            </p:stCondLst>
                            <p:childTnLst>
                              <p:par>
                                <p:cTn id="45" presetID="17" presetClass="entr" presetSubtype="8" fill="hold" nodeType="afterEffect">
                                  <p:stCondLst>
                                    <p:cond delay="0"/>
                                  </p:stCondLst>
                                  <p:childTnLst>
                                    <p:set>
                                      <p:cBhvr>
                                        <p:cTn id="46" dur="1" fill="hold">
                                          <p:stCondLst>
                                            <p:cond delay="0"/>
                                          </p:stCondLst>
                                        </p:cTn>
                                        <p:tgtEl>
                                          <p:spTgt spid="92"/>
                                        </p:tgtEl>
                                        <p:attrNameLst>
                                          <p:attrName>style.visibility</p:attrName>
                                        </p:attrNameLst>
                                      </p:cBhvr>
                                      <p:to>
                                        <p:strVal val="visible"/>
                                      </p:to>
                                    </p:set>
                                    <p:anim calcmode="lin" valueType="num">
                                      <p:cBhvr>
                                        <p:cTn id="47" dur="500" fill="hold"/>
                                        <p:tgtEl>
                                          <p:spTgt spid="92"/>
                                        </p:tgtEl>
                                        <p:attrNameLst>
                                          <p:attrName>ppt_x</p:attrName>
                                        </p:attrNameLst>
                                      </p:cBhvr>
                                      <p:tavLst>
                                        <p:tav tm="0">
                                          <p:val>
                                            <p:strVal val="#ppt_x-#ppt_w/2"/>
                                          </p:val>
                                        </p:tav>
                                        <p:tav tm="100000">
                                          <p:val>
                                            <p:strVal val="#ppt_x"/>
                                          </p:val>
                                        </p:tav>
                                      </p:tavLst>
                                    </p:anim>
                                    <p:anim calcmode="lin" valueType="num">
                                      <p:cBhvr>
                                        <p:cTn id="48" dur="500" fill="hold"/>
                                        <p:tgtEl>
                                          <p:spTgt spid="92"/>
                                        </p:tgtEl>
                                        <p:attrNameLst>
                                          <p:attrName>ppt_y</p:attrName>
                                        </p:attrNameLst>
                                      </p:cBhvr>
                                      <p:tavLst>
                                        <p:tav tm="0">
                                          <p:val>
                                            <p:strVal val="#ppt_y"/>
                                          </p:val>
                                        </p:tav>
                                        <p:tav tm="100000">
                                          <p:val>
                                            <p:strVal val="#ppt_y"/>
                                          </p:val>
                                        </p:tav>
                                      </p:tavLst>
                                    </p:anim>
                                    <p:anim calcmode="lin" valueType="num">
                                      <p:cBhvr>
                                        <p:cTn id="49" dur="500" fill="hold"/>
                                        <p:tgtEl>
                                          <p:spTgt spid="92"/>
                                        </p:tgtEl>
                                        <p:attrNameLst>
                                          <p:attrName>ppt_w</p:attrName>
                                        </p:attrNameLst>
                                      </p:cBhvr>
                                      <p:tavLst>
                                        <p:tav tm="0">
                                          <p:val>
                                            <p:fltVal val="0"/>
                                          </p:val>
                                        </p:tav>
                                        <p:tav tm="100000">
                                          <p:val>
                                            <p:strVal val="#ppt_w"/>
                                          </p:val>
                                        </p:tav>
                                      </p:tavLst>
                                    </p:anim>
                                    <p:anim calcmode="lin" valueType="num">
                                      <p:cBhvr>
                                        <p:cTn id="50" dur="500" fill="hold"/>
                                        <p:tgtEl>
                                          <p:spTgt spid="92"/>
                                        </p:tgtEl>
                                        <p:attrNameLst>
                                          <p:attrName>ppt_h</p:attrName>
                                        </p:attrNameLst>
                                      </p:cBhvr>
                                      <p:tavLst>
                                        <p:tav tm="0">
                                          <p:val>
                                            <p:strVal val="#ppt_h"/>
                                          </p:val>
                                        </p:tav>
                                        <p:tav tm="100000">
                                          <p:val>
                                            <p:strVal val="#ppt_h"/>
                                          </p:val>
                                        </p:tav>
                                      </p:tavLst>
                                    </p:anim>
                                  </p:childTnLst>
                                </p:cTn>
                              </p:par>
                            </p:childTnLst>
                          </p:cTn>
                        </p:par>
                        <p:par>
                          <p:cTn id="51" fill="hold">
                            <p:stCondLst>
                              <p:cond delay="3500"/>
                            </p:stCondLst>
                            <p:childTnLst>
                              <p:par>
                                <p:cTn id="52" presetID="17" presetClass="entr" presetSubtype="2" fill="hold" nodeType="afterEffect">
                                  <p:stCondLst>
                                    <p:cond delay="0"/>
                                  </p:stCondLst>
                                  <p:childTnLst>
                                    <p:set>
                                      <p:cBhvr>
                                        <p:cTn id="53" dur="1" fill="hold">
                                          <p:stCondLst>
                                            <p:cond delay="0"/>
                                          </p:stCondLst>
                                        </p:cTn>
                                        <p:tgtEl>
                                          <p:spTgt spid="99"/>
                                        </p:tgtEl>
                                        <p:attrNameLst>
                                          <p:attrName>style.visibility</p:attrName>
                                        </p:attrNameLst>
                                      </p:cBhvr>
                                      <p:to>
                                        <p:strVal val="visible"/>
                                      </p:to>
                                    </p:set>
                                    <p:anim calcmode="lin" valueType="num">
                                      <p:cBhvr>
                                        <p:cTn id="54" dur="500" fill="hold"/>
                                        <p:tgtEl>
                                          <p:spTgt spid="99"/>
                                        </p:tgtEl>
                                        <p:attrNameLst>
                                          <p:attrName>ppt_x</p:attrName>
                                        </p:attrNameLst>
                                      </p:cBhvr>
                                      <p:tavLst>
                                        <p:tav tm="0">
                                          <p:val>
                                            <p:strVal val="#ppt_x+#ppt_w/2"/>
                                          </p:val>
                                        </p:tav>
                                        <p:tav tm="100000">
                                          <p:val>
                                            <p:strVal val="#ppt_x"/>
                                          </p:val>
                                        </p:tav>
                                      </p:tavLst>
                                    </p:anim>
                                    <p:anim calcmode="lin" valueType="num">
                                      <p:cBhvr>
                                        <p:cTn id="55" dur="500" fill="hold"/>
                                        <p:tgtEl>
                                          <p:spTgt spid="99"/>
                                        </p:tgtEl>
                                        <p:attrNameLst>
                                          <p:attrName>ppt_y</p:attrName>
                                        </p:attrNameLst>
                                      </p:cBhvr>
                                      <p:tavLst>
                                        <p:tav tm="0">
                                          <p:val>
                                            <p:strVal val="#ppt_y"/>
                                          </p:val>
                                        </p:tav>
                                        <p:tav tm="100000">
                                          <p:val>
                                            <p:strVal val="#ppt_y"/>
                                          </p:val>
                                        </p:tav>
                                      </p:tavLst>
                                    </p:anim>
                                    <p:anim calcmode="lin" valueType="num">
                                      <p:cBhvr>
                                        <p:cTn id="56" dur="500" fill="hold"/>
                                        <p:tgtEl>
                                          <p:spTgt spid="99"/>
                                        </p:tgtEl>
                                        <p:attrNameLst>
                                          <p:attrName>ppt_w</p:attrName>
                                        </p:attrNameLst>
                                      </p:cBhvr>
                                      <p:tavLst>
                                        <p:tav tm="0">
                                          <p:val>
                                            <p:fltVal val="0"/>
                                          </p:val>
                                        </p:tav>
                                        <p:tav tm="100000">
                                          <p:val>
                                            <p:strVal val="#ppt_w"/>
                                          </p:val>
                                        </p:tav>
                                      </p:tavLst>
                                    </p:anim>
                                    <p:anim calcmode="lin" valueType="num">
                                      <p:cBhvr>
                                        <p:cTn id="57" dur="500" fill="hold"/>
                                        <p:tgtEl>
                                          <p:spTgt spid="99"/>
                                        </p:tgtEl>
                                        <p:attrNameLst>
                                          <p:attrName>ppt_h</p:attrName>
                                        </p:attrNameLst>
                                      </p:cBhvr>
                                      <p:tavLst>
                                        <p:tav tm="0">
                                          <p:val>
                                            <p:strVal val="#ppt_h"/>
                                          </p:val>
                                        </p:tav>
                                        <p:tav tm="100000">
                                          <p:val>
                                            <p:strVal val="#ppt_h"/>
                                          </p:val>
                                        </p:tav>
                                      </p:tavLst>
                                    </p:anim>
                                  </p:childTnLst>
                                </p:cTn>
                              </p:par>
                              <p:par>
                                <p:cTn id="58" presetID="10" presetClass="entr" presetSubtype="0" fill="hold" grpId="0" nodeType="withEffect">
                                  <p:stCondLst>
                                    <p:cond delay="250"/>
                                  </p:stCondLst>
                                  <p:childTnLst>
                                    <p:set>
                                      <p:cBhvr>
                                        <p:cTn id="59" dur="1" fill="hold">
                                          <p:stCondLst>
                                            <p:cond delay="0"/>
                                          </p:stCondLst>
                                        </p:cTn>
                                        <p:tgtEl>
                                          <p:spTgt spid="20"/>
                                        </p:tgtEl>
                                        <p:attrNameLst>
                                          <p:attrName>style.visibility</p:attrName>
                                        </p:attrNameLst>
                                      </p:cBhvr>
                                      <p:to>
                                        <p:strVal val="visible"/>
                                      </p:to>
                                    </p:set>
                                    <p:animEffect transition="in" filter="fade">
                                      <p:cBhvr>
                                        <p:cTn id="60" dur="500"/>
                                        <p:tgtEl>
                                          <p:spTgt spid="20"/>
                                        </p:tgtEl>
                                      </p:cBhvr>
                                    </p:animEffect>
                                  </p:childTnLst>
                                </p:cTn>
                              </p:par>
                              <p:par>
                                <p:cTn id="61" presetID="10" presetClass="entr" presetSubtype="0" fill="hold" grpId="0" nodeType="withEffect">
                                  <p:stCondLst>
                                    <p:cond delay="250"/>
                                  </p:stCondLst>
                                  <p:childTnLst>
                                    <p:set>
                                      <p:cBhvr>
                                        <p:cTn id="62" dur="1" fill="hold">
                                          <p:stCondLst>
                                            <p:cond delay="0"/>
                                          </p:stCondLst>
                                        </p:cTn>
                                        <p:tgtEl>
                                          <p:spTgt spid="21"/>
                                        </p:tgtEl>
                                        <p:attrNameLst>
                                          <p:attrName>style.visibility</p:attrName>
                                        </p:attrNameLst>
                                      </p:cBhvr>
                                      <p:to>
                                        <p:strVal val="visible"/>
                                      </p:to>
                                    </p:set>
                                    <p:animEffect transition="in" filter="fade">
                                      <p:cBhvr>
                                        <p:cTn id="63"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2" grpId="0" animBg="1"/>
      <p:bldP spid="20" grpId="0" animBg="1"/>
      <p:bldP spid="2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1D0360-FA5E-1E2E-6FA4-FD4E5A2B1860}"/>
            </a:ext>
          </a:extLst>
        </p:cNvPr>
        <p:cNvGrpSpPr/>
        <p:nvPr/>
      </p:nvGrpSpPr>
      <p:grpSpPr>
        <a:xfrm>
          <a:off x="0" y="0"/>
          <a:ext cx="0" cy="0"/>
          <a:chOff x="0" y="0"/>
          <a:chExt cx="0" cy="0"/>
        </a:xfrm>
      </p:grpSpPr>
      <p:pic>
        <p:nvPicPr>
          <p:cNvPr id="18" name="Picture Placeholder 17">
            <a:extLst>
              <a:ext uri="{FF2B5EF4-FFF2-40B4-BE49-F238E27FC236}">
                <a16:creationId xmlns:a16="http://schemas.microsoft.com/office/drawing/2014/main" id="{CB04A9E8-5226-4DF4-1706-B186EA9492D1}"/>
              </a:ext>
            </a:extLst>
          </p:cNvPr>
          <p:cNvPicPr>
            <a:picLocks noGrp="1" noChangeAspect="1"/>
          </p:cNvPicPr>
          <p:nvPr>
            <p:ph type="pic" sz="quarter" idx="10"/>
          </p:nvPr>
        </p:nvPicPr>
        <p:blipFill>
          <a:blip r:embed="rId2"/>
          <a:srcRect t="26805" b="26805"/>
          <a:stretch>
            <a:fillRect/>
          </a:stretch>
        </p:blipFill>
        <p:spPr>
          <a:ln w="38100">
            <a:solidFill>
              <a:srgbClr val="002060"/>
            </a:solidFill>
          </a:ln>
        </p:spPr>
      </p:pic>
      <p:sp>
        <p:nvSpPr>
          <p:cNvPr id="19" name="Rectangle 18">
            <a:extLst>
              <a:ext uri="{FF2B5EF4-FFF2-40B4-BE49-F238E27FC236}">
                <a16:creationId xmlns:a16="http://schemas.microsoft.com/office/drawing/2014/main" id="{936ADB08-D046-29DA-712D-AD3C173CB6C8}"/>
              </a:ext>
            </a:extLst>
          </p:cNvPr>
          <p:cNvSpPr/>
          <p:nvPr/>
        </p:nvSpPr>
        <p:spPr>
          <a:xfrm>
            <a:off x="2626178" y="500899"/>
            <a:ext cx="9070103" cy="6446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Graphic 21">
            <a:extLst>
              <a:ext uri="{FF2B5EF4-FFF2-40B4-BE49-F238E27FC236}">
                <a16:creationId xmlns:a16="http://schemas.microsoft.com/office/drawing/2014/main" id="{23308E2D-2584-88AC-0A9E-B97FCDFCB6D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1" name="Rectangle 20">
            <a:extLst>
              <a:ext uri="{FF2B5EF4-FFF2-40B4-BE49-F238E27FC236}">
                <a16:creationId xmlns:a16="http://schemas.microsoft.com/office/drawing/2014/main" id="{12155409-AD73-B65D-919C-1939DCB2BDBB}"/>
              </a:ext>
            </a:extLst>
          </p:cNvPr>
          <p:cNvSpPr/>
          <p:nvPr/>
        </p:nvSpPr>
        <p:spPr>
          <a:xfrm>
            <a:off x="6096000" y="1312421"/>
            <a:ext cx="4747323" cy="731354"/>
          </a:xfrm>
          <a:prstGeom prst="rect">
            <a:avLst/>
          </a:prstGeom>
          <a:noFill/>
        </p:spPr>
        <p:txBody>
          <a:bodyPr wrap="square">
            <a:spAutoFit/>
          </a:bodyPr>
          <a:lstStyle/>
          <a:p>
            <a:pPr algn="ctr" rtl="1"/>
            <a:r>
              <a:rPr lang="ar-EG" sz="2400" b="1" dirty="0">
                <a:solidFill>
                  <a:srgbClr val="0070C0"/>
                </a:solidFill>
                <a:latin typeface="Alexandria" pitchFamily="2" charset="-78"/>
                <a:cs typeface="Alexandria" pitchFamily="2" charset="-78"/>
              </a:rPr>
              <a:t>المحاضرة الثانية</a:t>
            </a:r>
            <a:endParaRPr lang="en-US" sz="2400" b="1" dirty="0">
              <a:solidFill>
                <a:srgbClr val="0070C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22" name="Rectangle 21">
            <a:extLst>
              <a:ext uri="{FF2B5EF4-FFF2-40B4-BE49-F238E27FC236}">
                <a16:creationId xmlns:a16="http://schemas.microsoft.com/office/drawing/2014/main" id="{401B6848-2516-4A5B-D692-D593F690649F}"/>
              </a:ext>
            </a:extLst>
          </p:cNvPr>
          <p:cNvSpPr/>
          <p:nvPr/>
        </p:nvSpPr>
        <p:spPr>
          <a:xfrm>
            <a:off x="409575" y="5156854"/>
            <a:ext cx="5686425" cy="1100686"/>
          </a:xfrm>
          <a:prstGeom prst="rect">
            <a:avLst/>
          </a:prstGeom>
          <a:noFill/>
        </p:spPr>
        <p:txBody>
          <a:bodyPr wrap="square">
            <a:spAutoFit/>
          </a:bodyPr>
          <a:lstStyle/>
          <a:p>
            <a:pPr algn="ctr" rtl="1"/>
            <a:r>
              <a:rPr lang="ar-EG" sz="2400" b="1" dirty="0">
                <a:solidFill>
                  <a:srgbClr val="002060"/>
                </a:solidFill>
                <a:latin typeface="Alexandria" pitchFamily="2" charset="-78"/>
                <a:cs typeface="Alexandria" pitchFamily="2" charset="-78"/>
              </a:rPr>
              <a:t>التخطيط الاستراتيجي لحملات العلاقات العامة</a:t>
            </a:r>
            <a:endParaRPr lang="en-US" sz="2400" b="1" dirty="0">
              <a:solidFill>
                <a:srgbClr val="00206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grpSp>
        <p:nvGrpSpPr>
          <p:cNvPr id="2" name="Group 1">
            <a:extLst>
              <a:ext uri="{FF2B5EF4-FFF2-40B4-BE49-F238E27FC236}">
                <a16:creationId xmlns:a16="http://schemas.microsoft.com/office/drawing/2014/main" id="{BC3C238E-63CA-4588-0DF1-6F83CB2949A1}"/>
              </a:ext>
            </a:extLst>
          </p:cNvPr>
          <p:cNvGrpSpPr/>
          <p:nvPr/>
        </p:nvGrpSpPr>
        <p:grpSpPr>
          <a:xfrm>
            <a:off x="10505843" y="1429189"/>
            <a:ext cx="1116793" cy="962568"/>
            <a:chOff x="9878387" y="959393"/>
            <a:chExt cx="1116793" cy="962568"/>
          </a:xfrm>
          <a:solidFill>
            <a:srgbClr val="A4D6F1"/>
          </a:solidFill>
        </p:grpSpPr>
        <p:sp>
          <p:nvSpPr>
            <p:cNvPr id="23" name="Rectangle 22">
              <a:extLst>
                <a:ext uri="{FF2B5EF4-FFF2-40B4-BE49-F238E27FC236}">
                  <a16:creationId xmlns:a16="http://schemas.microsoft.com/office/drawing/2014/main" id="{1E70ACE4-DDAF-51FD-E5A1-FE82F9AAA2F4}"/>
                </a:ext>
              </a:extLst>
            </p:cNvPr>
            <p:cNvSpPr/>
            <p:nvPr/>
          </p:nvSpPr>
          <p:spPr>
            <a:xfrm>
              <a:off x="9878387" y="959393"/>
              <a:ext cx="1116793" cy="962568"/>
            </a:xfrm>
            <a:prstGeom prst="rect">
              <a:avLst/>
            </a:prstGeom>
            <a:grp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24" name="TextBox 23">
              <a:extLst>
                <a:ext uri="{FF2B5EF4-FFF2-40B4-BE49-F238E27FC236}">
                  <a16:creationId xmlns:a16="http://schemas.microsoft.com/office/drawing/2014/main" id="{1A0B2B79-93FD-F974-BA65-14D85211AD62}"/>
                </a:ext>
              </a:extLst>
            </p:cNvPr>
            <p:cNvSpPr txBox="1"/>
            <p:nvPr/>
          </p:nvSpPr>
          <p:spPr>
            <a:xfrm>
              <a:off x="9965475" y="1025179"/>
              <a:ext cx="942618" cy="830997"/>
            </a:xfrm>
            <a:prstGeom prst="rect">
              <a:avLst/>
            </a:prstGeom>
            <a:grpFill/>
          </p:spPr>
          <p:txBody>
            <a:bodyPr wrap="square" rtlCol="0">
              <a:spAutoFit/>
            </a:bodyPr>
            <a:lstStyle/>
            <a:p>
              <a:pPr algn="ctr"/>
              <a:r>
                <a:rPr lang="en-US" sz="4800" b="1" dirty="0">
                  <a:solidFill>
                    <a:srgbClr val="002060"/>
                  </a:solidFill>
                  <a:latin typeface="Times New Roman" panose="02020603050405020304" pitchFamily="18" charset="0"/>
                  <a:cs typeface="Times New Roman" panose="02020603050405020304" pitchFamily="18" charset="0"/>
                </a:rPr>
                <a:t>2</a:t>
              </a:r>
              <a:endParaRPr lang="en-US" sz="1400" b="1" dirty="0">
                <a:solidFill>
                  <a:srgbClr val="002060"/>
                </a:solidFill>
                <a:latin typeface="Times New Roman" panose="02020603050405020304" pitchFamily="18" charset="0"/>
                <a:cs typeface="Times New Roman" panose="02020603050405020304" pitchFamily="18" charset="0"/>
              </a:endParaRPr>
            </a:p>
          </p:txBody>
        </p:sp>
      </p:grpSp>
      <p:sp>
        <p:nvSpPr>
          <p:cNvPr id="25" name="TextBox 24">
            <a:extLst>
              <a:ext uri="{FF2B5EF4-FFF2-40B4-BE49-F238E27FC236}">
                <a16:creationId xmlns:a16="http://schemas.microsoft.com/office/drawing/2014/main" id="{03908B43-67DE-2814-AA53-01FF5395DA9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938878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2FB035-A3B7-AA15-339C-02D58A43393D}"/>
            </a:ext>
          </a:extLst>
        </p:cNvPr>
        <p:cNvGrpSpPr/>
        <p:nvPr/>
      </p:nvGrpSpPr>
      <p:grpSpPr>
        <a:xfrm>
          <a:off x="0" y="0"/>
          <a:ext cx="0" cy="0"/>
          <a:chOff x="0" y="0"/>
          <a:chExt cx="0" cy="0"/>
        </a:xfrm>
      </p:grpSpPr>
      <p:sp>
        <p:nvSpPr>
          <p:cNvPr id="125" name="Rectangle 124">
            <a:extLst>
              <a:ext uri="{FF2B5EF4-FFF2-40B4-BE49-F238E27FC236}">
                <a16:creationId xmlns:a16="http://schemas.microsoft.com/office/drawing/2014/main" id="{2E810D84-98BF-2DA5-90DD-0CB8E5C69F07}"/>
              </a:ext>
            </a:extLst>
          </p:cNvPr>
          <p:cNvSpPr/>
          <p:nvPr/>
        </p:nvSpPr>
        <p:spPr>
          <a:xfrm>
            <a:off x="897352" y="1111416"/>
            <a:ext cx="5223028" cy="5416130"/>
          </a:xfrm>
          <a:prstGeom prst="rect">
            <a:avLst/>
          </a:prstGeom>
          <a:gradFill flip="none" rotWithShape="1">
            <a:gsLst>
              <a:gs pos="96000">
                <a:srgbClr val="33405F"/>
              </a:gs>
              <a:gs pos="14000">
                <a:srgbClr val="53689B"/>
              </a:gs>
              <a:gs pos="0">
                <a:srgbClr val="28324B"/>
              </a:gs>
            </a:gsLst>
            <a:lin ang="10800000" scaled="1"/>
            <a:tileRect/>
          </a:gradFill>
          <a:ln>
            <a:noFill/>
          </a:ln>
          <a:effectLst>
            <a:outerShdw blurRad="50800" dist="762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Rectangle 23">
            <a:extLst>
              <a:ext uri="{FF2B5EF4-FFF2-40B4-BE49-F238E27FC236}">
                <a16:creationId xmlns:a16="http://schemas.microsoft.com/office/drawing/2014/main" id="{84CA556C-7691-02F0-1128-DC4D44620304}"/>
              </a:ext>
            </a:extLst>
          </p:cNvPr>
          <p:cNvSpPr/>
          <p:nvPr/>
        </p:nvSpPr>
        <p:spPr>
          <a:xfrm>
            <a:off x="1691404" y="563714"/>
            <a:ext cx="9460026" cy="669799"/>
          </a:xfrm>
          <a:prstGeom prst="rect">
            <a:avLst/>
          </a:prstGeom>
          <a:noFill/>
        </p:spPr>
        <p:txBody>
          <a:bodyPr wrap="square">
            <a:spAutoFit/>
          </a:bodyPr>
          <a:lstStyle/>
          <a:p>
            <a:pPr algn="ctr" rtl="1"/>
            <a:r>
              <a:rPr lang="ar-EG" sz="2000" b="1" dirty="0">
                <a:solidFill>
                  <a:srgbClr val="00B0F0"/>
                </a:solidFill>
                <a:latin typeface="Alexandria" pitchFamily="2" charset="-78"/>
                <a:cs typeface="Alexandria" pitchFamily="2" charset="-78"/>
              </a:rPr>
              <a:t>المحاضرة الثانية: </a:t>
            </a:r>
            <a:r>
              <a:rPr lang="ar-EG" sz="2000" b="1" dirty="0">
                <a:solidFill>
                  <a:srgbClr val="002060"/>
                </a:solidFill>
                <a:latin typeface="Alexandria" pitchFamily="2" charset="-78"/>
                <a:cs typeface="Alexandria" pitchFamily="2" charset="-78"/>
              </a:rPr>
              <a:t>التخطيط الاستراتيجي لحملات العلاقات العامة</a:t>
            </a:r>
            <a:endParaRPr lang="en-US" sz="2000" b="1" dirty="0">
              <a:solidFill>
                <a:srgbClr val="00206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26" name="TextBox 25">
            <a:extLst>
              <a:ext uri="{FF2B5EF4-FFF2-40B4-BE49-F238E27FC236}">
                <a16:creationId xmlns:a16="http://schemas.microsoft.com/office/drawing/2014/main" id="{F1B2B3C9-2B38-DF3A-E2A5-F861E593C320}"/>
              </a:ext>
            </a:extLst>
          </p:cNvPr>
          <p:cNvSpPr txBox="1"/>
          <p:nvPr/>
        </p:nvSpPr>
        <p:spPr>
          <a:xfrm>
            <a:off x="28283" y="6485328"/>
            <a:ext cx="2616200" cy="400110"/>
          </a:xfrm>
          <a:prstGeom prst="rect">
            <a:avLst/>
          </a:prstGeom>
          <a:noFill/>
        </p:spPr>
        <p:txBody>
          <a:bodyPr wrap="square" rtlCol="0">
            <a:spAutoFit/>
          </a:bodyPr>
          <a:lstStyle/>
          <a:p>
            <a:pPr algn="ctr"/>
            <a:r>
              <a:rPr lang="en-US" sz="2000" b="1" dirty="0"/>
              <a:t>www.midocean.ae</a:t>
            </a:r>
          </a:p>
        </p:txBody>
      </p:sp>
      <p:sp>
        <p:nvSpPr>
          <p:cNvPr id="48" name="Rectangle 47">
            <a:extLst>
              <a:ext uri="{FF2B5EF4-FFF2-40B4-BE49-F238E27FC236}">
                <a16:creationId xmlns:a16="http://schemas.microsoft.com/office/drawing/2014/main" id="{612ED2E5-0532-C356-3227-3861749683FF}"/>
              </a:ext>
            </a:extLst>
          </p:cNvPr>
          <p:cNvSpPr/>
          <p:nvPr/>
        </p:nvSpPr>
        <p:spPr>
          <a:xfrm>
            <a:off x="2631406" y="358092"/>
            <a:ext cx="8889547" cy="6446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0" name="Graphic 21">
            <a:extLst>
              <a:ext uri="{FF2B5EF4-FFF2-40B4-BE49-F238E27FC236}">
                <a16:creationId xmlns:a16="http://schemas.microsoft.com/office/drawing/2014/main" id="{9365C5BC-532A-56A0-5740-6CF434E44B1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Rectangle 3">
            <a:extLst>
              <a:ext uri="{FF2B5EF4-FFF2-40B4-BE49-F238E27FC236}">
                <a16:creationId xmlns:a16="http://schemas.microsoft.com/office/drawing/2014/main" id="{C7AD10E9-8961-02EA-D851-B12B7434C4EF}"/>
              </a:ext>
            </a:extLst>
          </p:cNvPr>
          <p:cNvSpPr/>
          <p:nvPr/>
        </p:nvSpPr>
        <p:spPr>
          <a:xfrm>
            <a:off x="5865598" y="1078655"/>
            <a:ext cx="4927287" cy="5451457"/>
          </a:xfrm>
          <a:prstGeom prst="rect">
            <a:avLst/>
          </a:prstGeom>
          <a:gradFill flip="none" rotWithShape="1">
            <a:gsLst>
              <a:gs pos="80000">
                <a:schemeClr val="bg1"/>
              </a:gs>
              <a:gs pos="16000">
                <a:schemeClr val="bg1">
                  <a:lumMod val="95000"/>
                </a:schemeClr>
              </a:gs>
              <a:gs pos="1000">
                <a:schemeClr val="bg1">
                  <a:lumMod val="50000"/>
                </a:schemeClr>
              </a:gs>
            </a:gsLst>
            <a:lin ang="0" scaled="1"/>
            <a:tileRect/>
          </a:gradFill>
          <a:ln>
            <a:noFill/>
          </a:ln>
          <a:effectLst>
            <a:outerShdw blurRad="88900" dist="1016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Right Triangle 6">
            <a:extLst>
              <a:ext uri="{FF2B5EF4-FFF2-40B4-BE49-F238E27FC236}">
                <a16:creationId xmlns:a16="http://schemas.microsoft.com/office/drawing/2014/main" id="{96165BA2-B1B6-257A-5E30-E586C5BDE2E9}"/>
              </a:ext>
            </a:extLst>
          </p:cNvPr>
          <p:cNvSpPr/>
          <p:nvPr/>
        </p:nvSpPr>
        <p:spPr>
          <a:xfrm flipV="1">
            <a:off x="6149599" y="1441874"/>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ight Triangle 7">
            <a:extLst>
              <a:ext uri="{FF2B5EF4-FFF2-40B4-BE49-F238E27FC236}">
                <a16:creationId xmlns:a16="http://schemas.microsoft.com/office/drawing/2014/main" id="{564CF430-E815-CEC7-5B9A-292D4FF429B0}"/>
              </a:ext>
            </a:extLst>
          </p:cNvPr>
          <p:cNvSpPr/>
          <p:nvPr/>
        </p:nvSpPr>
        <p:spPr>
          <a:xfrm flipH="1" flipV="1">
            <a:off x="2964664" y="2187676"/>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ight Triangle 8">
            <a:extLst>
              <a:ext uri="{FF2B5EF4-FFF2-40B4-BE49-F238E27FC236}">
                <a16:creationId xmlns:a16="http://schemas.microsoft.com/office/drawing/2014/main" id="{78D6D06A-512F-BA7D-D24E-4768B41DDD05}"/>
              </a:ext>
            </a:extLst>
          </p:cNvPr>
          <p:cNvSpPr/>
          <p:nvPr/>
        </p:nvSpPr>
        <p:spPr>
          <a:xfrm flipV="1">
            <a:off x="6149598" y="2880227"/>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2" name="Right Triangle 11">
            <a:extLst>
              <a:ext uri="{FF2B5EF4-FFF2-40B4-BE49-F238E27FC236}">
                <a16:creationId xmlns:a16="http://schemas.microsoft.com/office/drawing/2014/main" id="{AF778D14-1B12-FBBB-47FE-73E7C5210B06}"/>
              </a:ext>
            </a:extLst>
          </p:cNvPr>
          <p:cNvSpPr/>
          <p:nvPr/>
        </p:nvSpPr>
        <p:spPr>
          <a:xfrm flipH="1" flipV="1">
            <a:off x="2925577" y="3704978"/>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Right Triangle 19">
            <a:extLst>
              <a:ext uri="{FF2B5EF4-FFF2-40B4-BE49-F238E27FC236}">
                <a16:creationId xmlns:a16="http://schemas.microsoft.com/office/drawing/2014/main" id="{FBD2A2F9-A7A2-0402-AFC8-2E3F47EC020E}"/>
              </a:ext>
            </a:extLst>
          </p:cNvPr>
          <p:cNvSpPr/>
          <p:nvPr/>
        </p:nvSpPr>
        <p:spPr>
          <a:xfrm flipH="1" flipV="1">
            <a:off x="2930929" y="5442572"/>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1" name="Right Triangle 20">
            <a:extLst>
              <a:ext uri="{FF2B5EF4-FFF2-40B4-BE49-F238E27FC236}">
                <a16:creationId xmlns:a16="http://schemas.microsoft.com/office/drawing/2014/main" id="{123195E4-886B-FF0F-8104-5D81DB8BAEB6}"/>
              </a:ext>
            </a:extLst>
          </p:cNvPr>
          <p:cNvSpPr/>
          <p:nvPr/>
        </p:nvSpPr>
        <p:spPr>
          <a:xfrm flipH="1" flipV="1">
            <a:off x="2954406" y="6160371"/>
            <a:ext cx="3153103" cy="482914"/>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41" name="Group 40">
            <a:extLst>
              <a:ext uri="{FF2B5EF4-FFF2-40B4-BE49-F238E27FC236}">
                <a16:creationId xmlns:a16="http://schemas.microsoft.com/office/drawing/2014/main" id="{D8F48EBB-5A08-D2FA-C376-D4CA1C1871F2}"/>
              </a:ext>
            </a:extLst>
          </p:cNvPr>
          <p:cNvGrpSpPr/>
          <p:nvPr/>
        </p:nvGrpSpPr>
        <p:grpSpPr>
          <a:xfrm>
            <a:off x="5721047" y="1113982"/>
            <a:ext cx="4934002" cy="1028259"/>
            <a:chOff x="5876043" y="529397"/>
            <a:chExt cx="4363505" cy="947379"/>
          </a:xfrm>
          <a:solidFill>
            <a:srgbClr val="74D236"/>
          </a:solidFill>
          <a:effectLst>
            <a:outerShdw blurRad="50800" dist="38100" algn="l" rotWithShape="0">
              <a:prstClr val="black">
                <a:alpha val="40000"/>
              </a:prstClr>
            </a:outerShdw>
          </a:effectLst>
        </p:grpSpPr>
        <p:sp>
          <p:nvSpPr>
            <p:cNvPr id="42" name="Freeform: Shape 41">
              <a:extLst>
                <a:ext uri="{FF2B5EF4-FFF2-40B4-BE49-F238E27FC236}">
                  <a16:creationId xmlns:a16="http://schemas.microsoft.com/office/drawing/2014/main" id="{272216B7-162D-D25D-C5C8-24B23EE59441}"/>
                </a:ext>
              </a:extLst>
            </p:cNvPr>
            <p:cNvSpPr/>
            <p:nvPr/>
          </p:nvSpPr>
          <p:spPr>
            <a:xfrm>
              <a:off x="5876043" y="529397"/>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6" name="TextBox 45">
              <a:extLst>
                <a:ext uri="{FF2B5EF4-FFF2-40B4-BE49-F238E27FC236}">
                  <a16:creationId xmlns:a16="http://schemas.microsoft.com/office/drawing/2014/main" id="{FF72593E-7267-DAA8-16E8-EA26BC16A263}"/>
                </a:ext>
              </a:extLst>
            </p:cNvPr>
            <p:cNvSpPr txBox="1"/>
            <p:nvPr/>
          </p:nvSpPr>
          <p:spPr>
            <a:xfrm>
              <a:off x="5966303" y="687124"/>
              <a:ext cx="3685824" cy="311924"/>
            </a:xfrm>
            <a:prstGeom prst="rect">
              <a:avLst/>
            </a:prstGeom>
            <a:grpFill/>
            <a:ln w="28575">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white"/>
                  </a:solidFill>
                  <a:effectLst/>
                  <a:uLnTx/>
                  <a:uFillTx/>
                  <a:latin typeface="Open Sans" panose="020B0606030504020204" pitchFamily="34" charset="0"/>
                  <a:ea typeface="Open Sans" panose="020B0606030504020204" pitchFamily="34" charset="0"/>
                  <a:cs typeface="Alexandria" pitchFamily="2" charset="-78"/>
                </a:rPr>
                <a:t>مفهوم التخطيط الاستراتيجي</a:t>
              </a:r>
              <a:endParaRPr kumimoji="0" lang="en-US" sz="1600" b="1" i="0" u="none" strike="noStrike" kern="1200" cap="none" spc="0" normalizeH="0" baseline="0" noProof="0" dirty="0">
                <a:ln>
                  <a:noFill/>
                </a:ln>
                <a:solidFill>
                  <a:prstClr val="white"/>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grpSp>
      <p:grpSp>
        <p:nvGrpSpPr>
          <p:cNvPr id="47" name="Group 46">
            <a:extLst>
              <a:ext uri="{FF2B5EF4-FFF2-40B4-BE49-F238E27FC236}">
                <a16:creationId xmlns:a16="http://schemas.microsoft.com/office/drawing/2014/main" id="{55A31E26-339E-2D3C-9A8A-5DB4C6BBD7C6}"/>
              </a:ext>
            </a:extLst>
          </p:cNvPr>
          <p:cNvGrpSpPr/>
          <p:nvPr/>
        </p:nvGrpSpPr>
        <p:grpSpPr>
          <a:xfrm>
            <a:off x="1254565" y="2076240"/>
            <a:ext cx="4765500" cy="1129337"/>
            <a:chOff x="1997719" y="1300830"/>
            <a:chExt cx="4363506" cy="947379"/>
          </a:xfrm>
          <a:solidFill>
            <a:schemeClr val="bg1"/>
          </a:solidFill>
          <a:effectLst>
            <a:outerShdw blurRad="50800" dist="38100" dir="10800000" algn="r" rotWithShape="0">
              <a:prstClr val="black">
                <a:alpha val="40000"/>
              </a:prstClr>
            </a:outerShdw>
          </a:effectLst>
        </p:grpSpPr>
        <p:sp>
          <p:nvSpPr>
            <p:cNvPr id="49" name="Freeform: Shape 48">
              <a:extLst>
                <a:ext uri="{FF2B5EF4-FFF2-40B4-BE49-F238E27FC236}">
                  <a16:creationId xmlns:a16="http://schemas.microsoft.com/office/drawing/2014/main" id="{2FEEE13F-1B5A-B0C9-6586-DCA04CEABFA4}"/>
                </a:ext>
              </a:extLst>
            </p:cNvPr>
            <p:cNvSpPr/>
            <p:nvPr/>
          </p:nvSpPr>
          <p:spPr>
            <a:xfrm rot="16200000" flipH="1">
              <a:off x="3705782" y="-407233"/>
              <a:ext cx="947379" cy="4363506"/>
            </a:xfrm>
            <a:custGeom>
              <a:avLst/>
              <a:gdLst>
                <a:gd name="connsiteX0" fmla="*/ 0 w 1009954"/>
                <a:gd name="connsiteY0" fmla="*/ 586155 h 4651718"/>
                <a:gd name="connsiteX1" fmla="*/ 0 w 1009954"/>
                <a:gd name="connsiteY1" fmla="*/ 4420080 h 4651718"/>
                <a:gd name="connsiteX2" fmla="*/ 196371 w 1009954"/>
                <a:gd name="connsiteY2" fmla="*/ 4651718 h 4651718"/>
                <a:gd name="connsiteX3" fmla="*/ 1009954 w 1009954"/>
                <a:gd name="connsiteY3" fmla="*/ 4651718 h 4651718"/>
                <a:gd name="connsiteX4" fmla="*/ 917092 w 1009954"/>
                <a:gd name="connsiteY4" fmla="*/ 4629603 h 4651718"/>
                <a:gd name="connsiteX5" fmla="*/ 771378 w 1009954"/>
                <a:gd name="connsiteY5" fmla="*/ 4370291 h 4651718"/>
                <a:gd name="connsiteX6" fmla="*/ 771378 w 1009954"/>
                <a:gd name="connsiteY6" fmla="*/ 586155 h 4651718"/>
                <a:gd name="connsiteX7" fmla="*/ 773974 w 1009954"/>
                <a:gd name="connsiteY7" fmla="*/ 586155 h 4651718"/>
                <a:gd name="connsiteX8" fmla="*/ 386987 w 1009954"/>
                <a:gd name="connsiteY8" fmla="*/ 0 h 4651718"/>
                <a:gd name="connsiteX9" fmla="*/ 0 w 1009954"/>
                <a:gd name="connsiteY9" fmla="*/ 586155 h 46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9954" h="4651718">
                  <a:moveTo>
                    <a:pt x="0" y="586155"/>
                  </a:moveTo>
                  <a:lnTo>
                    <a:pt x="0" y="4420080"/>
                  </a:lnTo>
                  <a:cubicBezTo>
                    <a:pt x="0" y="4548010"/>
                    <a:pt x="87918" y="4651718"/>
                    <a:pt x="196371" y="4651718"/>
                  </a:cubicBezTo>
                  <a:lnTo>
                    <a:pt x="1009954" y="4651718"/>
                  </a:lnTo>
                  <a:lnTo>
                    <a:pt x="917092" y="4629603"/>
                  </a:lnTo>
                  <a:cubicBezTo>
                    <a:pt x="831462" y="4586880"/>
                    <a:pt x="771378" y="4486863"/>
                    <a:pt x="771378" y="4370291"/>
                  </a:cubicBezTo>
                  <a:lnTo>
                    <a:pt x="771378" y="586155"/>
                  </a:lnTo>
                  <a:lnTo>
                    <a:pt x="773974" y="586155"/>
                  </a:lnTo>
                  <a:lnTo>
                    <a:pt x="386987" y="0"/>
                  </a:lnTo>
                  <a:lnTo>
                    <a:pt x="0" y="586155"/>
                  </a:lnTo>
                  <a:close/>
                </a:path>
              </a:pathLst>
            </a:custGeom>
            <a:solidFill>
              <a:srgbClr val="FFC50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4" name="TextBox 53">
              <a:extLst>
                <a:ext uri="{FF2B5EF4-FFF2-40B4-BE49-F238E27FC236}">
                  <a16:creationId xmlns:a16="http://schemas.microsoft.com/office/drawing/2014/main" id="{FA510216-6171-701A-C843-4C3C3C4F64A9}"/>
                </a:ext>
              </a:extLst>
            </p:cNvPr>
            <p:cNvSpPr txBox="1"/>
            <p:nvPr/>
          </p:nvSpPr>
          <p:spPr>
            <a:xfrm>
              <a:off x="2710900" y="1453017"/>
              <a:ext cx="3433334" cy="490556"/>
            </a:xfrm>
            <a:prstGeom prst="rect">
              <a:avLst/>
            </a:prstGeom>
            <a:noFill/>
            <a:ln w="28575">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rPr>
                <a:t>أهمية التخطيط لحملات العلاقات العامة</a:t>
              </a:r>
              <a:endParaRPr kumimoji="0" lang="en-US"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endParaRPr>
            </a:p>
          </p:txBody>
        </p:sp>
      </p:grpSp>
      <p:grpSp>
        <p:nvGrpSpPr>
          <p:cNvPr id="60" name="Group 59">
            <a:extLst>
              <a:ext uri="{FF2B5EF4-FFF2-40B4-BE49-F238E27FC236}">
                <a16:creationId xmlns:a16="http://schemas.microsoft.com/office/drawing/2014/main" id="{F175A358-554A-7156-967A-38B7DE9D2851}"/>
              </a:ext>
            </a:extLst>
          </p:cNvPr>
          <p:cNvGrpSpPr/>
          <p:nvPr/>
        </p:nvGrpSpPr>
        <p:grpSpPr>
          <a:xfrm>
            <a:off x="5725037" y="3153022"/>
            <a:ext cx="4956086" cy="1086878"/>
            <a:chOff x="5830771" y="2018186"/>
            <a:chExt cx="4363505" cy="947379"/>
          </a:xfrm>
          <a:effectLst>
            <a:outerShdw blurRad="50800" dist="38100" algn="l" rotWithShape="0">
              <a:prstClr val="black">
                <a:alpha val="40000"/>
              </a:prstClr>
            </a:outerShdw>
          </a:effectLst>
        </p:grpSpPr>
        <p:sp>
          <p:nvSpPr>
            <p:cNvPr id="64" name="Freeform: Shape 63">
              <a:extLst>
                <a:ext uri="{FF2B5EF4-FFF2-40B4-BE49-F238E27FC236}">
                  <a16:creationId xmlns:a16="http://schemas.microsoft.com/office/drawing/2014/main" id="{1AD829D2-38BD-2E4C-33CB-77AC7E80C851}"/>
                </a:ext>
              </a:extLst>
            </p:cNvPr>
            <p:cNvSpPr/>
            <p:nvPr/>
          </p:nvSpPr>
          <p:spPr>
            <a:xfrm>
              <a:off x="5830771" y="2018186"/>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adFill>
              <a:gsLst>
                <a:gs pos="6000">
                  <a:srgbClr val="A5EA25"/>
                </a:gs>
                <a:gs pos="0">
                  <a:srgbClr val="53C241"/>
                </a:gs>
                <a:gs pos="97683">
                  <a:srgbClr val="49BC44"/>
                </a:gs>
                <a:gs pos="11000">
                  <a:srgbClr val="75D335"/>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8" name="TextBox 67">
              <a:extLst>
                <a:ext uri="{FF2B5EF4-FFF2-40B4-BE49-F238E27FC236}">
                  <a16:creationId xmlns:a16="http://schemas.microsoft.com/office/drawing/2014/main" id="{CA1E10A5-EEB0-F648-A230-485DEF062DCF}"/>
                </a:ext>
              </a:extLst>
            </p:cNvPr>
            <p:cNvSpPr txBox="1"/>
            <p:nvPr/>
          </p:nvSpPr>
          <p:spPr>
            <a:xfrm>
              <a:off x="6259530" y="2181592"/>
              <a:ext cx="3469067" cy="5097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rPr>
                <a:t>عوامل نجاح التخطيط الاستراتيجي للحملات</a:t>
              </a:r>
              <a:endParaRPr kumimoji="0" lang="en-US"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endParaRPr>
            </a:p>
          </p:txBody>
        </p:sp>
      </p:grpSp>
      <p:grpSp>
        <p:nvGrpSpPr>
          <p:cNvPr id="71" name="Group 70">
            <a:extLst>
              <a:ext uri="{FF2B5EF4-FFF2-40B4-BE49-F238E27FC236}">
                <a16:creationId xmlns:a16="http://schemas.microsoft.com/office/drawing/2014/main" id="{0964B054-B5B2-1813-D909-DB156D1DDDEA}"/>
              </a:ext>
            </a:extLst>
          </p:cNvPr>
          <p:cNvGrpSpPr/>
          <p:nvPr/>
        </p:nvGrpSpPr>
        <p:grpSpPr>
          <a:xfrm>
            <a:off x="1092778" y="4219380"/>
            <a:ext cx="4927287" cy="976231"/>
            <a:chOff x="1997719" y="2735543"/>
            <a:chExt cx="4363506" cy="947379"/>
          </a:xfrm>
          <a:effectLst>
            <a:outerShdw blurRad="50800" dist="38100" dir="10800000" algn="r" rotWithShape="0">
              <a:prstClr val="black">
                <a:alpha val="40000"/>
              </a:prstClr>
            </a:outerShdw>
          </a:effectLst>
        </p:grpSpPr>
        <p:sp>
          <p:nvSpPr>
            <p:cNvPr id="72" name="Freeform: Shape 71">
              <a:extLst>
                <a:ext uri="{FF2B5EF4-FFF2-40B4-BE49-F238E27FC236}">
                  <a16:creationId xmlns:a16="http://schemas.microsoft.com/office/drawing/2014/main" id="{C697DA51-DC79-F103-0A42-DA50612739ED}"/>
                </a:ext>
              </a:extLst>
            </p:cNvPr>
            <p:cNvSpPr/>
            <p:nvPr/>
          </p:nvSpPr>
          <p:spPr>
            <a:xfrm rot="16200000" flipH="1">
              <a:off x="3705782" y="1027480"/>
              <a:ext cx="947379" cy="4363506"/>
            </a:xfrm>
            <a:custGeom>
              <a:avLst/>
              <a:gdLst>
                <a:gd name="connsiteX0" fmla="*/ 0 w 1009954"/>
                <a:gd name="connsiteY0" fmla="*/ 586155 h 4651718"/>
                <a:gd name="connsiteX1" fmla="*/ 0 w 1009954"/>
                <a:gd name="connsiteY1" fmla="*/ 4420080 h 4651718"/>
                <a:gd name="connsiteX2" fmla="*/ 196371 w 1009954"/>
                <a:gd name="connsiteY2" fmla="*/ 4651718 h 4651718"/>
                <a:gd name="connsiteX3" fmla="*/ 1009954 w 1009954"/>
                <a:gd name="connsiteY3" fmla="*/ 4651718 h 4651718"/>
                <a:gd name="connsiteX4" fmla="*/ 917092 w 1009954"/>
                <a:gd name="connsiteY4" fmla="*/ 4629603 h 4651718"/>
                <a:gd name="connsiteX5" fmla="*/ 771378 w 1009954"/>
                <a:gd name="connsiteY5" fmla="*/ 4370291 h 4651718"/>
                <a:gd name="connsiteX6" fmla="*/ 771378 w 1009954"/>
                <a:gd name="connsiteY6" fmla="*/ 586155 h 4651718"/>
                <a:gd name="connsiteX7" fmla="*/ 773974 w 1009954"/>
                <a:gd name="connsiteY7" fmla="*/ 586155 h 4651718"/>
                <a:gd name="connsiteX8" fmla="*/ 386987 w 1009954"/>
                <a:gd name="connsiteY8" fmla="*/ 0 h 4651718"/>
                <a:gd name="connsiteX9" fmla="*/ 0 w 1009954"/>
                <a:gd name="connsiteY9" fmla="*/ 586155 h 46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9954" h="4651718">
                  <a:moveTo>
                    <a:pt x="0" y="586155"/>
                  </a:moveTo>
                  <a:lnTo>
                    <a:pt x="0" y="4420080"/>
                  </a:lnTo>
                  <a:cubicBezTo>
                    <a:pt x="0" y="4548010"/>
                    <a:pt x="87918" y="4651718"/>
                    <a:pt x="196371" y="4651718"/>
                  </a:cubicBezTo>
                  <a:lnTo>
                    <a:pt x="1009954" y="4651718"/>
                  </a:lnTo>
                  <a:lnTo>
                    <a:pt x="917092" y="4629603"/>
                  </a:lnTo>
                  <a:cubicBezTo>
                    <a:pt x="831462" y="4586880"/>
                    <a:pt x="771378" y="4486863"/>
                    <a:pt x="771378" y="4370291"/>
                  </a:cubicBezTo>
                  <a:lnTo>
                    <a:pt x="771378" y="586155"/>
                  </a:lnTo>
                  <a:lnTo>
                    <a:pt x="773974" y="586155"/>
                  </a:lnTo>
                  <a:lnTo>
                    <a:pt x="386987" y="0"/>
                  </a:lnTo>
                  <a:lnTo>
                    <a:pt x="0" y="586155"/>
                  </a:lnTo>
                  <a:close/>
                </a:path>
              </a:pathLst>
            </a:custGeom>
            <a:gradFill>
              <a:gsLst>
                <a:gs pos="7000">
                  <a:srgbClr val="FFCC00"/>
                </a:gs>
                <a:gs pos="0">
                  <a:srgbClr val="FF9900"/>
                </a:gs>
                <a:gs pos="97297">
                  <a:srgbClr val="FF9900"/>
                </a:gs>
                <a:gs pos="14000">
                  <a:srgbClr val="FFCC00"/>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0" name="TextBox 89">
              <a:extLst>
                <a:ext uri="{FF2B5EF4-FFF2-40B4-BE49-F238E27FC236}">
                  <a16:creationId xmlns:a16="http://schemas.microsoft.com/office/drawing/2014/main" id="{127092F4-671E-7B80-AF98-CF04B56BDE06}"/>
                </a:ext>
              </a:extLst>
            </p:cNvPr>
            <p:cNvSpPr txBox="1"/>
            <p:nvPr/>
          </p:nvSpPr>
          <p:spPr>
            <a:xfrm>
              <a:off x="2904017" y="2791005"/>
              <a:ext cx="3288221" cy="56749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rPr>
                <a:t>مراحل التخطيط لحملات العلاقات العامة</a:t>
              </a:r>
              <a:endParaRPr kumimoji="0" lang="en-US" sz="1600" b="1" i="0" u="none" strike="noStrike" kern="1200" cap="none" spc="0" normalizeH="0" baseline="0" noProof="0" dirty="0">
                <a:ln>
                  <a:noFill/>
                </a:ln>
                <a:solidFill>
                  <a:srgbClr val="3E596E"/>
                </a:solidFill>
                <a:effectLst/>
                <a:uLnTx/>
                <a:uFillTx/>
                <a:latin typeface="Alexandria" pitchFamily="2" charset="-78"/>
                <a:ea typeface="Open Sans" panose="020B0606030504020204" pitchFamily="34" charset="0"/>
                <a:cs typeface="Alexandria" pitchFamily="2" charset="-78"/>
              </a:endParaRPr>
            </a:p>
          </p:txBody>
        </p:sp>
      </p:grpSp>
      <p:grpSp>
        <p:nvGrpSpPr>
          <p:cNvPr id="92" name="Group 91">
            <a:extLst>
              <a:ext uri="{FF2B5EF4-FFF2-40B4-BE49-F238E27FC236}">
                <a16:creationId xmlns:a16="http://schemas.microsoft.com/office/drawing/2014/main" id="{9B7FBEAF-4C72-4177-989B-42AA9CF2AAB3}"/>
              </a:ext>
            </a:extLst>
          </p:cNvPr>
          <p:cNvGrpSpPr/>
          <p:nvPr/>
        </p:nvGrpSpPr>
        <p:grpSpPr>
          <a:xfrm>
            <a:off x="5601769" y="5223170"/>
            <a:ext cx="5091467" cy="1024601"/>
            <a:chOff x="5830771" y="3452900"/>
            <a:chExt cx="4363505" cy="947379"/>
          </a:xfrm>
          <a:effectLst>
            <a:outerShdw blurRad="50800" dist="38100" algn="l" rotWithShape="0">
              <a:prstClr val="black">
                <a:alpha val="40000"/>
              </a:prstClr>
            </a:outerShdw>
          </a:effectLst>
        </p:grpSpPr>
        <p:sp>
          <p:nvSpPr>
            <p:cNvPr id="93" name="Freeform: Shape 92">
              <a:extLst>
                <a:ext uri="{FF2B5EF4-FFF2-40B4-BE49-F238E27FC236}">
                  <a16:creationId xmlns:a16="http://schemas.microsoft.com/office/drawing/2014/main" id="{13799AC2-2E01-B23E-39FD-3E0855B8CDCB}"/>
                </a:ext>
              </a:extLst>
            </p:cNvPr>
            <p:cNvSpPr/>
            <p:nvPr/>
          </p:nvSpPr>
          <p:spPr>
            <a:xfrm>
              <a:off x="5830771" y="3452900"/>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adFill>
              <a:gsLst>
                <a:gs pos="6000">
                  <a:srgbClr val="A5EA25"/>
                </a:gs>
                <a:gs pos="0">
                  <a:srgbClr val="53C241"/>
                </a:gs>
                <a:gs pos="97683">
                  <a:srgbClr val="49BC44"/>
                </a:gs>
                <a:gs pos="11000">
                  <a:srgbClr val="75D335"/>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7" name="TextBox 96">
              <a:extLst>
                <a:ext uri="{FF2B5EF4-FFF2-40B4-BE49-F238E27FC236}">
                  <a16:creationId xmlns:a16="http://schemas.microsoft.com/office/drawing/2014/main" id="{B71C091A-95C7-4AFA-1312-08A884639C6C}"/>
                </a:ext>
              </a:extLst>
            </p:cNvPr>
            <p:cNvSpPr txBox="1"/>
            <p:nvPr/>
          </p:nvSpPr>
          <p:spPr>
            <a:xfrm>
              <a:off x="6395697" y="3670724"/>
              <a:ext cx="3012037" cy="313038"/>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rPr>
                <a:t>جمع البيانات، وتحليل البيئة</a:t>
              </a:r>
              <a:endParaRPr kumimoji="0" lang="en-US"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endParaRPr>
            </a:p>
          </p:txBody>
        </p:sp>
      </p:grpSp>
    </p:spTree>
    <p:extLst>
      <p:ext uri="{BB962C8B-B14F-4D97-AF65-F5344CB8AC3E}">
        <p14:creationId xmlns:p14="http://schemas.microsoft.com/office/powerpoint/2010/main" val="3530227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ppt_x</p:attrName>
                                        </p:attrNameLst>
                                      </p:cBhvr>
                                      <p:tavLst>
                                        <p:tav tm="0">
                                          <p:val>
                                            <p:strVal val="#ppt_x-#ppt_w/2"/>
                                          </p:val>
                                        </p:tav>
                                        <p:tav tm="100000">
                                          <p:val>
                                            <p:strVal val="#ppt_x"/>
                                          </p:val>
                                        </p:tav>
                                      </p:tavLst>
                                    </p:anim>
                                    <p:anim calcmode="lin" valueType="num">
                                      <p:cBhvr>
                                        <p:cTn id="8" dur="500" fill="hold"/>
                                        <p:tgtEl>
                                          <p:spTgt spid="41"/>
                                        </p:tgtEl>
                                        <p:attrNameLst>
                                          <p:attrName>ppt_y</p:attrName>
                                        </p:attrNameLst>
                                      </p:cBhvr>
                                      <p:tavLst>
                                        <p:tav tm="0">
                                          <p:val>
                                            <p:strVal val="#ppt_y"/>
                                          </p:val>
                                        </p:tav>
                                        <p:tav tm="100000">
                                          <p:val>
                                            <p:strVal val="#ppt_y"/>
                                          </p:val>
                                        </p:tav>
                                      </p:tavLst>
                                    </p:anim>
                                    <p:anim calcmode="lin" valueType="num">
                                      <p:cBhvr>
                                        <p:cTn id="9" dur="500" fill="hold"/>
                                        <p:tgtEl>
                                          <p:spTgt spid="41"/>
                                        </p:tgtEl>
                                        <p:attrNameLst>
                                          <p:attrName>ppt_w</p:attrName>
                                        </p:attrNameLst>
                                      </p:cBhvr>
                                      <p:tavLst>
                                        <p:tav tm="0">
                                          <p:val>
                                            <p:fltVal val="0"/>
                                          </p:val>
                                        </p:tav>
                                        <p:tav tm="100000">
                                          <p:val>
                                            <p:strVal val="#ppt_w"/>
                                          </p:val>
                                        </p:tav>
                                      </p:tavLst>
                                    </p:anim>
                                    <p:anim calcmode="lin" valueType="num">
                                      <p:cBhvr>
                                        <p:cTn id="10" dur="500" fill="hold"/>
                                        <p:tgtEl>
                                          <p:spTgt spid="41"/>
                                        </p:tgtEl>
                                        <p:attrNameLst>
                                          <p:attrName>ppt_h</p:attrName>
                                        </p:attrNameLst>
                                      </p:cBhvr>
                                      <p:tavLst>
                                        <p:tav tm="0">
                                          <p:val>
                                            <p:strVal val="#ppt_h"/>
                                          </p:val>
                                        </p:tav>
                                        <p:tav tm="100000">
                                          <p:val>
                                            <p:strVal val="#ppt_h"/>
                                          </p:val>
                                        </p:tav>
                                      </p:tavLst>
                                    </p:anim>
                                  </p:childTnLst>
                                </p:cTn>
                              </p:par>
                              <p:par>
                                <p:cTn id="11" presetID="10" presetClass="entr" presetSubtype="0" fill="hold" grpId="0" nodeType="withEffect">
                                  <p:stCondLst>
                                    <p:cond delay="25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childTnLst>
                          </p:cTn>
                        </p:par>
                        <p:par>
                          <p:cTn id="14" fill="hold">
                            <p:stCondLst>
                              <p:cond delay="750"/>
                            </p:stCondLst>
                            <p:childTnLst>
                              <p:par>
                                <p:cTn id="15" presetID="17" presetClass="entr" presetSubtype="2" fill="hold" nodeType="afterEffect">
                                  <p:stCondLst>
                                    <p:cond delay="0"/>
                                  </p:stCondLst>
                                  <p:childTnLst>
                                    <p:set>
                                      <p:cBhvr>
                                        <p:cTn id="16" dur="1" fill="hold">
                                          <p:stCondLst>
                                            <p:cond delay="0"/>
                                          </p:stCondLst>
                                        </p:cTn>
                                        <p:tgtEl>
                                          <p:spTgt spid="47"/>
                                        </p:tgtEl>
                                        <p:attrNameLst>
                                          <p:attrName>style.visibility</p:attrName>
                                        </p:attrNameLst>
                                      </p:cBhvr>
                                      <p:to>
                                        <p:strVal val="visible"/>
                                      </p:to>
                                    </p:set>
                                    <p:anim calcmode="lin" valueType="num">
                                      <p:cBhvr>
                                        <p:cTn id="17" dur="500" fill="hold"/>
                                        <p:tgtEl>
                                          <p:spTgt spid="47"/>
                                        </p:tgtEl>
                                        <p:attrNameLst>
                                          <p:attrName>ppt_x</p:attrName>
                                        </p:attrNameLst>
                                      </p:cBhvr>
                                      <p:tavLst>
                                        <p:tav tm="0">
                                          <p:val>
                                            <p:strVal val="#ppt_x+#ppt_w/2"/>
                                          </p:val>
                                        </p:tav>
                                        <p:tav tm="100000">
                                          <p:val>
                                            <p:strVal val="#ppt_x"/>
                                          </p:val>
                                        </p:tav>
                                      </p:tavLst>
                                    </p:anim>
                                    <p:anim calcmode="lin" valueType="num">
                                      <p:cBhvr>
                                        <p:cTn id="18" dur="500" fill="hold"/>
                                        <p:tgtEl>
                                          <p:spTgt spid="47"/>
                                        </p:tgtEl>
                                        <p:attrNameLst>
                                          <p:attrName>ppt_y</p:attrName>
                                        </p:attrNameLst>
                                      </p:cBhvr>
                                      <p:tavLst>
                                        <p:tav tm="0">
                                          <p:val>
                                            <p:strVal val="#ppt_y"/>
                                          </p:val>
                                        </p:tav>
                                        <p:tav tm="100000">
                                          <p:val>
                                            <p:strVal val="#ppt_y"/>
                                          </p:val>
                                        </p:tav>
                                      </p:tavLst>
                                    </p:anim>
                                    <p:anim calcmode="lin" valueType="num">
                                      <p:cBhvr>
                                        <p:cTn id="19" dur="500" fill="hold"/>
                                        <p:tgtEl>
                                          <p:spTgt spid="47"/>
                                        </p:tgtEl>
                                        <p:attrNameLst>
                                          <p:attrName>ppt_w</p:attrName>
                                        </p:attrNameLst>
                                      </p:cBhvr>
                                      <p:tavLst>
                                        <p:tav tm="0">
                                          <p:val>
                                            <p:fltVal val="0"/>
                                          </p:val>
                                        </p:tav>
                                        <p:tav tm="100000">
                                          <p:val>
                                            <p:strVal val="#ppt_w"/>
                                          </p:val>
                                        </p:tav>
                                      </p:tavLst>
                                    </p:anim>
                                    <p:anim calcmode="lin" valueType="num">
                                      <p:cBhvr>
                                        <p:cTn id="20" dur="500" fill="hold"/>
                                        <p:tgtEl>
                                          <p:spTgt spid="47"/>
                                        </p:tgtEl>
                                        <p:attrNameLst>
                                          <p:attrName>ppt_h</p:attrName>
                                        </p:attrNameLst>
                                      </p:cBhvr>
                                      <p:tavLst>
                                        <p:tav tm="0">
                                          <p:val>
                                            <p:strVal val="#ppt_h"/>
                                          </p:val>
                                        </p:tav>
                                        <p:tav tm="100000">
                                          <p:val>
                                            <p:strVal val="#ppt_h"/>
                                          </p:val>
                                        </p:tav>
                                      </p:tavLst>
                                    </p:anim>
                                  </p:childTnLst>
                                </p:cTn>
                              </p:par>
                              <p:par>
                                <p:cTn id="21" presetID="10" presetClass="entr" presetSubtype="0" fill="hold" grpId="0" nodeType="withEffect">
                                  <p:stCondLst>
                                    <p:cond delay="25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childTnLst>
                          </p:cTn>
                        </p:par>
                        <p:par>
                          <p:cTn id="24" fill="hold">
                            <p:stCondLst>
                              <p:cond delay="1500"/>
                            </p:stCondLst>
                            <p:childTnLst>
                              <p:par>
                                <p:cTn id="25" presetID="17" presetClass="entr" presetSubtype="8" fill="hold" nodeType="afterEffect">
                                  <p:stCondLst>
                                    <p:cond delay="0"/>
                                  </p:stCondLst>
                                  <p:childTnLst>
                                    <p:set>
                                      <p:cBhvr>
                                        <p:cTn id="26" dur="1" fill="hold">
                                          <p:stCondLst>
                                            <p:cond delay="0"/>
                                          </p:stCondLst>
                                        </p:cTn>
                                        <p:tgtEl>
                                          <p:spTgt spid="60"/>
                                        </p:tgtEl>
                                        <p:attrNameLst>
                                          <p:attrName>style.visibility</p:attrName>
                                        </p:attrNameLst>
                                      </p:cBhvr>
                                      <p:to>
                                        <p:strVal val="visible"/>
                                      </p:to>
                                    </p:set>
                                    <p:anim calcmode="lin" valueType="num">
                                      <p:cBhvr>
                                        <p:cTn id="27" dur="500" fill="hold"/>
                                        <p:tgtEl>
                                          <p:spTgt spid="60"/>
                                        </p:tgtEl>
                                        <p:attrNameLst>
                                          <p:attrName>ppt_x</p:attrName>
                                        </p:attrNameLst>
                                      </p:cBhvr>
                                      <p:tavLst>
                                        <p:tav tm="0">
                                          <p:val>
                                            <p:strVal val="#ppt_x-#ppt_w/2"/>
                                          </p:val>
                                        </p:tav>
                                        <p:tav tm="100000">
                                          <p:val>
                                            <p:strVal val="#ppt_x"/>
                                          </p:val>
                                        </p:tav>
                                      </p:tavLst>
                                    </p:anim>
                                    <p:anim calcmode="lin" valueType="num">
                                      <p:cBhvr>
                                        <p:cTn id="28" dur="500" fill="hold"/>
                                        <p:tgtEl>
                                          <p:spTgt spid="60"/>
                                        </p:tgtEl>
                                        <p:attrNameLst>
                                          <p:attrName>ppt_y</p:attrName>
                                        </p:attrNameLst>
                                      </p:cBhvr>
                                      <p:tavLst>
                                        <p:tav tm="0">
                                          <p:val>
                                            <p:strVal val="#ppt_y"/>
                                          </p:val>
                                        </p:tav>
                                        <p:tav tm="100000">
                                          <p:val>
                                            <p:strVal val="#ppt_y"/>
                                          </p:val>
                                        </p:tav>
                                      </p:tavLst>
                                    </p:anim>
                                    <p:anim calcmode="lin" valueType="num">
                                      <p:cBhvr>
                                        <p:cTn id="29" dur="500" fill="hold"/>
                                        <p:tgtEl>
                                          <p:spTgt spid="60"/>
                                        </p:tgtEl>
                                        <p:attrNameLst>
                                          <p:attrName>ppt_w</p:attrName>
                                        </p:attrNameLst>
                                      </p:cBhvr>
                                      <p:tavLst>
                                        <p:tav tm="0">
                                          <p:val>
                                            <p:fltVal val="0"/>
                                          </p:val>
                                        </p:tav>
                                        <p:tav tm="100000">
                                          <p:val>
                                            <p:strVal val="#ppt_w"/>
                                          </p:val>
                                        </p:tav>
                                      </p:tavLst>
                                    </p:anim>
                                    <p:anim calcmode="lin" valueType="num">
                                      <p:cBhvr>
                                        <p:cTn id="30" dur="500" fill="hold"/>
                                        <p:tgtEl>
                                          <p:spTgt spid="60"/>
                                        </p:tgtEl>
                                        <p:attrNameLst>
                                          <p:attrName>ppt_h</p:attrName>
                                        </p:attrNameLst>
                                      </p:cBhvr>
                                      <p:tavLst>
                                        <p:tav tm="0">
                                          <p:val>
                                            <p:strVal val="#ppt_h"/>
                                          </p:val>
                                        </p:tav>
                                        <p:tav tm="100000">
                                          <p:val>
                                            <p:strVal val="#ppt_h"/>
                                          </p:val>
                                        </p:tav>
                                      </p:tavLst>
                                    </p:anim>
                                  </p:childTnLst>
                                </p:cTn>
                              </p:par>
                              <p:par>
                                <p:cTn id="31" presetID="10" presetClass="entr" presetSubtype="0" fill="hold" grpId="0" nodeType="withEffect">
                                  <p:stCondLst>
                                    <p:cond delay="25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500"/>
                                        <p:tgtEl>
                                          <p:spTgt spid="9"/>
                                        </p:tgtEl>
                                      </p:cBhvr>
                                    </p:animEffect>
                                  </p:childTnLst>
                                </p:cTn>
                              </p:par>
                            </p:childTnLst>
                          </p:cTn>
                        </p:par>
                        <p:par>
                          <p:cTn id="34" fill="hold">
                            <p:stCondLst>
                              <p:cond delay="2250"/>
                            </p:stCondLst>
                            <p:childTnLst>
                              <p:par>
                                <p:cTn id="35" presetID="17" presetClass="entr" presetSubtype="2" fill="hold" nodeType="afterEffect">
                                  <p:stCondLst>
                                    <p:cond delay="0"/>
                                  </p:stCondLst>
                                  <p:childTnLst>
                                    <p:set>
                                      <p:cBhvr>
                                        <p:cTn id="36" dur="1" fill="hold">
                                          <p:stCondLst>
                                            <p:cond delay="0"/>
                                          </p:stCondLst>
                                        </p:cTn>
                                        <p:tgtEl>
                                          <p:spTgt spid="71"/>
                                        </p:tgtEl>
                                        <p:attrNameLst>
                                          <p:attrName>style.visibility</p:attrName>
                                        </p:attrNameLst>
                                      </p:cBhvr>
                                      <p:to>
                                        <p:strVal val="visible"/>
                                      </p:to>
                                    </p:set>
                                    <p:anim calcmode="lin" valueType="num">
                                      <p:cBhvr>
                                        <p:cTn id="37" dur="500" fill="hold"/>
                                        <p:tgtEl>
                                          <p:spTgt spid="71"/>
                                        </p:tgtEl>
                                        <p:attrNameLst>
                                          <p:attrName>ppt_x</p:attrName>
                                        </p:attrNameLst>
                                      </p:cBhvr>
                                      <p:tavLst>
                                        <p:tav tm="0">
                                          <p:val>
                                            <p:strVal val="#ppt_x+#ppt_w/2"/>
                                          </p:val>
                                        </p:tav>
                                        <p:tav tm="100000">
                                          <p:val>
                                            <p:strVal val="#ppt_x"/>
                                          </p:val>
                                        </p:tav>
                                      </p:tavLst>
                                    </p:anim>
                                    <p:anim calcmode="lin" valueType="num">
                                      <p:cBhvr>
                                        <p:cTn id="38" dur="500" fill="hold"/>
                                        <p:tgtEl>
                                          <p:spTgt spid="71"/>
                                        </p:tgtEl>
                                        <p:attrNameLst>
                                          <p:attrName>ppt_y</p:attrName>
                                        </p:attrNameLst>
                                      </p:cBhvr>
                                      <p:tavLst>
                                        <p:tav tm="0">
                                          <p:val>
                                            <p:strVal val="#ppt_y"/>
                                          </p:val>
                                        </p:tav>
                                        <p:tav tm="100000">
                                          <p:val>
                                            <p:strVal val="#ppt_y"/>
                                          </p:val>
                                        </p:tav>
                                      </p:tavLst>
                                    </p:anim>
                                    <p:anim calcmode="lin" valueType="num">
                                      <p:cBhvr>
                                        <p:cTn id="39" dur="500" fill="hold"/>
                                        <p:tgtEl>
                                          <p:spTgt spid="71"/>
                                        </p:tgtEl>
                                        <p:attrNameLst>
                                          <p:attrName>ppt_w</p:attrName>
                                        </p:attrNameLst>
                                      </p:cBhvr>
                                      <p:tavLst>
                                        <p:tav tm="0">
                                          <p:val>
                                            <p:fltVal val="0"/>
                                          </p:val>
                                        </p:tav>
                                        <p:tav tm="100000">
                                          <p:val>
                                            <p:strVal val="#ppt_w"/>
                                          </p:val>
                                        </p:tav>
                                      </p:tavLst>
                                    </p:anim>
                                    <p:anim calcmode="lin" valueType="num">
                                      <p:cBhvr>
                                        <p:cTn id="40" dur="500" fill="hold"/>
                                        <p:tgtEl>
                                          <p:spTgt spid="71"/>
                                        </p:tgtEl>
                                        <p:attrNameLst>
                                          <p:attrName>ppt_h</p:attrName>
                                        </p:attrNameLst>
                                      </p:cBhvr>
                                      <p:tavLst>
                                        <p:tav tm="0">
                                          <p:val>
                                            <p:strVal val="#ppt_h"/>
                                          </p:val>
                                        </p:tav>
                                        <p:tav tm="100000">
                                          <p:val>
                                            <p:strVal val="#ppt_h"/>
                                          </p:val>
                                        </p:tav>
                                      </p:tavLst>
                                    </p:anim>
                                  </p:childTnLst>
                                </p:cTn>
                              </p:par>
                              <p:par>
                                <p:cTn id="41" presetID="10" presetClass="entr" presetSubtype="0" fill="hold" grpId="0" nodeType="withEffect">
                                  <p:stCondLst>
                                    <p:cond delay="25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500"/>
                                        <p:tgtEl>
                                          <p:spTgt spid="12"/>
                                        </p:tgtEl>
                                      </p:cBhvr>
                                    </p:animEffect>
                                  </p:childTnLst>
                                </p:cTn>
                              </p:par>
                            </p:childTnLst>
                          </p:cTn>
                        </p:par>
                        <p:par>
                          <p:cTn id="44" fill="hold">
                            <p:stCondLst>
                              <p:cond delay="3000"/>
                            </p:stCondLst>
                            <p:childTnLst>
                              <p:par>
                                <p:cTn id="45" presetID="17" presetClass="entr" presetSubtype="8" fill="hold" nodeType="afterEffect">
                                  <p:stCondLst>
                                    <p:cond delay="0"/>
                                  </p:stCondLst>
                                  <p:childTnLst>
                                    <p:set>
                                      <p:cBhvr>
                                        <p:cTn id="46" dur="1" fill="hold">
                                          <p:stCondLst>
                                            <p:cond delay="0"/>
                                          </p:stCondLst>
                                        </p:cTn>
                                        <p:tgtEl>
                                          <p:spTgt spid="92"/>
                                        </p:tgtEl>
                                        <p:attrNameLst>
                                          <p:attrName>style.visibility</p:attrName>
                                        </p:attrNameLst>
                                      </p:cBhvr>
                                      <p:to>
                                        <p:strVal val="visible"/>
                                      </p:to>
                                    </p:set>
                                    <p:anim calcmode="lin" valueType="num">
                                      <p:cBhvr>
                                        <p:cTn id="47" dur="500" fill="hold"/>
                                        <p:tgtEl>
                                          <p:spTgt spid="92"/>
                                        </p:tgtEl>
                                        <p:attrNameLst>
                                          <p:attrName>ppt_x</p:attrName>
                                        </p:attrNameLst>
                                      </p:cBhvr>
                                      <p:tavLst>
                                        <p:tav tm="0">
                                          <p:val>
                                            <p:strVal val="#ppt_x-#ppt_w/2"/>
                                          </p:val>
                                        </p:tav>
                                        <p:tav tm="100000">
                                          <p:val>
                                            <p:strVal val="#ppt_x"/>
                                          </p:val>
                                        </p:tav>
                                      </p:tavLst>
                                    </p:anim>
                                    <p:anim calcmode="lin" valueType="num">
                                      <p:cBhvr>
                                        <p:cTn id="48" dur="500" fill="hold"/>
                                        <p:tgtEl>
                                          <p:spTgt spid="92"/>
                                        </p:tgtEl>
                                        <p:attrNameLst>
                                          <p:attrName>ppt_y</p:attrName>
                                        </p:attrNameLst>
                                      </p:cBhvr>
                                      <p:tavLst>
                                        <p:tav tm="0">
                                          <p:val>
                                            <p:strVal val="#ppt_y"/>
                                          </p:val>
                                        </p:tav>
                                        <p:tav tm="100000">
                                          <p:val>
                                            <p:strVal val="#ppt_y"/>
                                          </p:val>
                                        </p:tav>
                                      </p:tavLst>
                                    </p:anim>
                                    <p:anim calcmode="lin" valueType="num">
                                      <p:cBhvr>
                                        <p:cTn id="49" dur="500" fill="hold"/>
                                        <p:tgtEl>
                                          <p:spTgt spid="92"/>
                                        </p:tgtEl>
                                        <p:attrNameLst>
                                          <p:attrName>ppt_w</p:attrName>
                                        </p:attrNameLst>
                                      </p:cBhvr>
                                      <p:tavLst>
                                        <p:tav tm="0">
                                          <p:val>
                                            <p:fltVal val="0"/>
                                          </p:val>
                                        </p:tav>
                                        <p:tav tm="100000">
                                          <p:val>
                                            <p:strVal val="#ppt_w"/>
                                          </p:val>
                                        </p:tav>
                                      </p:tavLst>
                                    </p:anim>
                                    <p:anim calcmode="lin" valueType="num">
                                      <p:cBhvr>
                                        <p:cTn id="50" dur="500" fill="hold"/>
                                        <p:tgtEl>
                                          <p:spTgt spid="92"/>
                                        </p:tgtEl>
                                        <p:attrNameLst>
                                          <p:attrName>ppt_h</p:attrName>
                                        </p:attrNameLst>
                                      </p:cBhvr>
                                      <p:tavLst>
                                        <p:tav tm="0">
                                          <p:val>
                                            <p:strVal val="#ppt_h"/>
                                          </p:val>
                                        </p:tav>
                                        <p:tav tm="100000">
                                          <p:val>
                                            <p:strVal val="#ppt_h"/>
                                          </p:val>
                                        </p:tav>
                                      </p:tavLst>
                                    </p:anim>
                                  </p:childTnLst>
                                </p:cTn>
                              </p:par>
                              <p:par>
                                <p:cTn id="51" presetID="10" presetClass="entr" presetSubtype="0" fill="hold" grpId="0" nodeType="withEffect">
                                  <p:stCondLst>
                                    <p:cond delay="250"/>
                                  </p:stCondLst>
                                  <p:childTnLst>
                                    <p:set>
                                      <p:cBhvr>
                                        <p:cTn id="52" dur="1" fill="hold">
                                          <p:stCondLst>
                                            <p:cond delay="0"/>
                                          </p:stCondLst>
                                        </p:cTn>
                                        <p:tgtEl>
                                          <p:spTgt spid="20"/>
                                        </p:tgtEl>
                                        <p:attrNameLst>
                                          <p:attrName>style.visibility</p:attrName>
                                        </p:attrNameLst>
                                      </p:cBhvr>
                                      <p:to>
                                        <p:strVal val="visible"/>
                                      </p:to>
                                    </p:set>
                                    <p:animEffect transition="in" filter="fade">
                                      <p:cBhvr>
                                        <p:cTn id="53" dur="500"/>
                                        <p:tgtEl>
                                          <p:spTgt spid="20"/>
                                        </p:tgtEl>
                                      </p:cBhvr>
                                    </p:animEffect>
                                  </p:childTnLst>
                                </p:cTn>
                              </p:par>
                              <p:par>
                                <p:cTn id="54" presetID="10" presetClass="entr" presetSubtype="0" fill="hold" grpId="0" nodeType="withEffect">
                                  <p:stCondLst>
                                    <p:cond delay="250"/>
                                  </p:stCondLst>
                                  <p:childTnLst>
                                    <p:set>
                                      <p:cBhvr>
                                        <p:cTn id="55" dur="1" fill="hold">
                                          <p:stCondLst>
                                            <p:cond delay="0"/>
                                          </p:stCondLst>
                                        </p:cTn>
                                        <p:tgtEl>
                                          <p:spTgt spid="21"/>
                                        </p:tgtEl>
                                        <p:attrNameLst>
                                          <p:attrName>style.visibility</p:attrName>
                                        </p:attrNameLst>
                                      </p:cBhvr>
                                      <p:to>
                                        <p:strVal val="visible"/>
                                      </p:to>
                                    </p:set>
                                    <p:animEffect transition="in" filter="fade">
                                      <p:cBhvr>
                                        <p:cTn id="56"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2" grpId="0" animBg="1"/>
      <p:bldP spid="20" grpId="0" animBg="1"/>
      <p:bldP spid="2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8F9252-7805-8BDC-005A-1795A780B5E2}"/>
            </a:ext>
          </a:extLst>
        </p:cNvPr>
        <p:cNvGrpSpPr/>
        <p:nvPr/>
      </p:nvGrpSpPr>
      <p:grpSpPr>
        <a:xfrm>
          <a:off x="0" y="0"/>
          <a:ext cx="0" cy="0"/>
          <a:chOff x="0" y="0"/>
          <a:chExt cx="0" cy="0"/>
        </a:xfrm>
      </p:grpSpPr>
      <p:sp>
        <p:nvSpPr>
          <p:cNvPr id="125" name="Rectangle 124">
            <a:extLst>
              <a:ext uri="{FF2B5EF4-FFF2-40B4-BE49-F238E27FC236}">
                <a16:creationId xmlns:a16="http://schemas.microsoft.com/office/drawing/2014/main" id="{E8FC2FEC-7320-B135-970D-7EC5B9C070B1}"/>
              </a:ext>
            </a:extLst>
          </p:cNvPr>
          <p:cNvSpPr/>
          <p:nvPr/>
        </p:nvSpPr>
        <p:spPr>
          <a:xfrm>
            <a:off x="897352" y="1111416"/>
            <a:ext cx="5223028" cy="5416130"/>
          </a:xfrm>
          <a:prstGeom prst="rect">
            <a:avLst/>
          </a:prstGeom>
          <a:gradFill flip="none" rotWithShape="1">
            <a:gsLst>
              <a:gs pos="96000">
                <a:srgbClr val="33405F"/>
              </a:gs>
              <a:gs pos="14000">
                <a:srgbClr val="53689B"/>
              </a:gs>
              <a:gs pos="0">
                <a:srgbClr val="28324B"/>
              </a:gs>
            </a:gsLst>
            <a:lin ang="10800000" scaled="1"/>
            <a:tileRect/>
          </a:gradFill>
          <a:ln>
            <a:noFill/>
          </a:ln>
          <a:effectLst>
            <a:outerShdw blurRad="50800" dist="762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Rectangle 23">
            <a:extLst>
              <a:ext uri="{FF2B5EF4-FFF2-40B4-BE49-F238E27FC236}">
                <a16:creationId xmlns:a16="http://schemas.microsoft.com/office/drawing/2014/main" id="{8FE4900B-9F68-D104-5FD0-63EBCBADF33E}"/>
              </a:ext>
            </a:extLst>
          </p:cNvPr>
          <p:cNvSpPr/>
          <p:nvPr/>
        </p:nvSpPr>
        <p:spPr>
          <a:xfrm>
            <a:off x="1691404" y="563714"/>
            <a:ext cx="9460026" cy="669799"/>
          </a:xfrm>
          <a:prstGeom prst="rect">
            <a:avLst/>
          </a:prstGeom>
          <a:noFill/>
        </p:spPr>
        <p:txBody>
          <a:bodyPr wrap="square">
            <a:spAutoFit/>
          </a:bodyPr>
          <a:lstStyle/>
          <a:p>
            <a:pPr algn="ctr" rtl="1"/>
            <a:r>
              <a:rPr lang="ar-EG" sz="2000" b="1" dirty="0">
                <a:solidFill>
                  <a:srgbClr val="00B0F0"/>
                </a:solidFill>
                <a:latin typeface="Alexandria" pitchFamily="2" charset="-78"/>
                <a:cs typeface="Alexandria" pitchFamily="2" charset="-78"/>
              </a:rPr>
              <a:t>تابع المحاضرة الثانية: </a:t>
            </a:r>
            <a:r>
              <a:rPr lang="ar-EG" sz="2000" b="1" dirty="0">
                <a:solidFill>
                  <a:srgbClr val="002060"/>
                </a:solidFill>
                <a:latin typeface="Alexandria" pitchFamily="2" charset="-78"/>
                <a:cs typeface="Alexandria" pitchFamily="2" charset="-78"/>
              </a:rPr>
              <a:t>التخطيط الاستراتيجي لحملات العلاقات العامة</a:t>
            </a:r>
            <a:endParaRPr lang="en-US" sz="2000" b="1" dirty="0">
              <a:solidFill>
                <a:srgbClr val="00206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26" name="TextBox 25">
            <a:extLst>
              <a:ext uri="{FF2B5EF4-FFF2-40B4-BE49-F238E27FC236}">
                <a16:creationId xmlns:a16="http://schemas.microsoft.com/office/drawing/2014/main" id="{276C1D6C-5885-FAF5-02ED-73DF3F1A9E52}"/>
              </a:ext>
            </a:extLst>
          </p:cNvPr>
          <p:cNvSpPr txBox="1"/>
          <p:nvPr/>
        </p:nvSpPr>
        <p:spPr>
          <a:xfrm>
            <a:off x="28283" y="6485328"/>
            <a:ext cx="2616200" cy="400110"/>
          </a:xfrm>
          <a:prstGeom prst="rect">
            <a:avLst/>
          </a:prstGeom>
          <a:noFill/>
        </p:spPr>
        <p:txBody>
          <a:bodyPr wrap="square" rtlCol="0">
            <a:spAutoFit/>
          </a:bodyPr>
          <a:lstStyle/>
          <a:p>
            <a:pPr algn="ctr"/>
            <a:r>
              <a:rPr lang="en-US" sz="2000" b="1" dirty="0"/>
              <a:t>www.midocean.ae</a:t>
            </a:r>
          </a:p>
        </p:txBody>
      </p:sp>
      <p:sp>
        <p:nvSpPr>
          <p:cNvPr id="48" name="Rectangle 47">
            <a:extLst>
              <a:ext uri="{FF2B5EF4-FFF2-40B4-BE49-F238E27FC236}">
                <a16:creationId xmlns:a16="http://schemas.microsoft.com/office/drawing/2014/main" id="{391DCAC8-07C1-772A-90D8-4C5A1478848F}"/>
              </a:ext>
            </a:extLst>
          </p:cNvPr>
          <p:cNvSpPr/>
          <p:nvPr/>
        </p:nvSpPr>
        <p:spPr>
          <a:xfrm>
            <a:off x="2631406" y="358092"/>
            <a:ext cx="8889547" cy="6446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0" name="Graphic 21">
            <a:extLst>
              <a:ext uri="{FF2B5EF4-FFF2-40B4-BE49-F238E27FC236}">
                <a16:creationId xmlns:a16="http://schemas.microsoft.com/office/drawing/2014/main" id="{41C70187-8083-55A7-05C4-251308D7BE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Rectangle 3">
            <a:extLst>
              <a:ext uri="{FF2B5EF4-FFF2-40B4-BE49-F238E27FC236}">
                <a16:creationId xmlns:a16="http://schemas.microsoft.com/office/drawing/2014/main" id="{A53538BE-DB2D-BC0F-1355-526584ADF627}"/>
              </a:ext>
            </a:extLst>
          </p:cNvPr>
          <p:cNvSpPr/>
          <p:nvPr/>
        </p:nvSpPr>
        <p:spPr>
          <a:xfrm>
            <a:off x="5789834" y="1121411"/>
            <a:ext cx="4927287" cy="5451457"/>
          </a:xfrm>
          <a:prstGeom prst="rect">
            <a:avLst/>
          </a:prstGeom>
          <a:gradFill flip="none" rotWithShape="1">
            <a:gsLst>
              <a:gs pos="80000">
                <a:schemeClr val="bg1"/>
              </a:gs>
              <a:gs pos="16000">
                <a:schemeClr val="bg1">
                  <a:lumMod val="95000"/>
                </a:schemeClr>
              </a:gs>
              <a:gs pos="1000">
                <a:schemeClr val="bg1">
                  <a:lumMod val="50000"/>
                </a:schemeClr>
              </a:gs>
            </a:gsLst>
            <a:lin ang="0" scaled="1"/>
            <a:tileRect/>
          </a:gradFill>
          <a:ln>
            <a:noFill/>
          </a:ln>
          <a:effectLst>
            <a:outerShdw blurRad="88900" dist="1016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Right Triangle 6">
            <a:extLst>
              <a:ext uri="{FF2B5EF4-FFF2-40B4-BE49-F238E27FC236}">
                <a16:creationId xmlns:a16="http://schemas.microsoft.com/office/drawing/2014/main" id="{DF27EF3E-FE1C-5B0B-6C20-019ED0D41BC6}"/>
              </a:ext>
            </a:extLst>
          </p:cNvPr>
          <p:cNvSpPr/>
          <p:nvPr/>
        </p:nvSpPr>
        <p:spPr>
          <a:xfrm flipV="1">
            <a:off x="6149599" y="1441874"/>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ight Triangle 7">
            <a:extLst>
              <a:ext uri="{FF2B5EF4-FFF2-40B4-BE49-F238E27FC236}">
                <a16:creationId xmlns:a16="http://schemas.microsoft.com/office/drawing/2014/main" id="{DDE6783E-2D24-DD32-00F4-CABCE2AA62E1}"/>
              </a:ext>
            </a:extLst>
          </p:cNvPr>
          <p:cNvSpPr/>
          <p:nvPr/>
        </p:nvSpPr>
        <p:spPr>
          <a:xfrm flipH="1" flipV="1">
            <a:off x="2964664" y="2187676"/>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ight Triangle 11">
            <a:extLst>
              <a:ext uri="{FF2B5EF4-FFF2-40B4-BE49-F238E27FC236}">
                <a16:creationId xmlns:a16="http://schemas.microsoft.com/office/drawing/2014/main" id="{2E0D36A7-FFDE-E0A9-A68F-78117D608F69}"/>
              </a:ext>
            </a:extLst>
          </p:cNvPr>
          <p:cNvSpPr/>
          <p:nvPr/>
        </p:nvSpPr>
        <p:spPr>
          <a:xfrm flipH="1" flipV="1">
            <a:off x="2925577" y="3704978"/>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Right Triangle 19">
            <a:extLst>
              <a:ext uri="{FF2B5EF4-FFF2-40B4-BE49-F238E27FC236}">
                <a16:creationId xmlns:a16="http://schemas.microsoft.com/office/drawing/2014/main" id="{E8F927ED-A375-28CB-176F-DDDC693CD7E5}"/>
              </a:ext>
            </a:extLst>
          </p:cNvPr>
          <p:cNvSpPr/>
          <p:nvPr/>
        </p:nvSpPr>
        <p:spPr>
          <a:xfrm flipH="1" flipV="1">
            <a:off x="2930929" y="5442572"/>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1" name="Right Triangle 20">
            <a:extLst>
              <a:ext uri="{FF2B5EF4-FFF2-40B4-BE49-F238E27FC236}">
                <a16:creationId xmlns:a16="http://schemas.microsoft.com/office/drawing/2014/main" id="{521CD22B-901D-BED0-A458-88C147C113C3}"/>
              </a:ext>
            </a:extLst>
          </p:cNvPr>
          <p:cNvSpPr/>
          <p:nvPr/>
        </p:nvSpPr>
        <p:spPr>
          <a:xfrm flipH="1" flipV="1">
            <a:off x="2954406" y="6160371"/>
            <a:ext cx="3153103" cy="482914"/>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41" name="Group 40">
            <a:extLst>
              <a:ext uri="{FF2B5EF4-FFF2-40B4-BE49-F238E27FC236}">
                <a16:creationId xmlns:a16="http://schemas.microsoft.com/office/drawing/2014/main" id="{6458C000-DFCD-1D17-7D44-75386BCC4C0B}"/>
              </a:ext>
            </a:extLst>
          </p:cNvPr>
          <p:cNvGrpSpPr/>
          <p:nvPr/>
        </p:nvGrpSpPr>
        <p:grpSpPr>
          <a:xfrm>
            <a:off x="5702920" y="1324988"/>
            <a:ext cx="4934002" cy="1028259"/>
            <a:chOff x="5911591" y="512626"/>
            <a:chExt cx="4363505" cy="947379"/>
          </a:xfrm>
          <a:solidFill>
            <a:srgbClr val="74D236"/>
          </a:solidFill>
          <a:effectLst>
            <a:outerShdw blurRad="50800" dist="38100" algn="l" rotWithShape="0">
              <a:prstClr val="black">
                <a:alpha val="40000"/>
              </a:prstClr>
            </a:outerShdw>
          </a:effectLst>
        </p:grpSpPr>
        <p:sp>
          <p:nvSpPr>
            <p:cNvPr id="42" name="Freeform: Shape 41">
              <a:extLst>
                <a:ext uri="{FF2B5EF4-FFF2-40B4-BE49-F238E27FC236}">
                  <a16:creationId xmlns:a16="http://schemas.microsoft.com/office/drawing/2014/main" id="{CC8D2144-C904-EF97-C4AB-851745A48697}"/>
                </a:ext>
              </a:extLst>
            </p:cNvPr>
            <p:cNvSpPr/>
            <p:nvPr/>
          </p:nvSpPr>
          <p:spPr>
            <a:xfrm>
              <a:off x="5911591" y="512626"/>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6" name="TextBox 45">
              <a:extLst>
                <a:ext uri="{FF2B5EF4-FFF2-40B4-BE49-F238E27FC236}">
                  <a16:creationId xmlns:a16="http://schemas.microsoft.com/office/drawing/2014/main" id="{A558E3A6-C151-0FA3-E1A3-3699D6D84AB5}"/>
                </a:ext>
              </a:extLst>
            </p:cNvPr>
            <p:cNvSpPr txBox="1"/>
            <p:nvPr/>
          </p:nvSpPr>
          <p:spPr>
            <a:xfrm>
              <a:off x="6004070" y="708586"/>
              <a:ext cx="3685824" cy="311924"/>
            </a:xfrm>
            <a:prstGeom prst="rect">
              <a:avLst/>
            </a:prstGeom>
            <a:grpFill/>
            <a:ln w="28575">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white"/>
                  </a:solidFill>
                  <a:effectLst/>
                  <a:uLnTx/>
                  <a:uFillTx/>
                  <a:latin typeface="Open Sans" panose="020B0606030504020204" pitchFamily="34" charset="0"/>
                  <a:ea typeface="Open Sans" panose="020B0606030504020204" pitchFamily="34" charset="0"/>
                  <a:cs typeface="Alexandria" pitchFamily="2" charset="-78"/>
                </a:rPr>
                <a:t>تحديد أهداف حملات العلاقات العامة</a:t>
              </a:r>
              <a:endParaRPr kumimoji="0" lang="en-US" sz="1600" b="1" i="0" u="none" strike="noStrike" kern="1200" cap="none" spc="0" normalizeH="0" baseline="0" noProof="0" dirty="0">
                <a:ln>
                  <a:noFill/>
                </a:ln>
                <a:solidFill>
                  <a:prstClr val="white"/>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grpSp>
      <p:grpSp>
        <p:nvGrpSpPr>
          <p:cNvPr id="47" name="Group 46">
            <a:extLst>
              <a:ext uri="{FF2B5EF4-FFF2-40B4-BE49-F238E27FC236}">
                <a16:creationId xmlns:a16="http://schemas.microsoft.com/office/drawing/2014/main" id="{3E748BC6-4D81-FB55-9D5B-DE5879013781}"/>
              </a:ext>
            </a:extLst>
          </p:cNvPr>
          <p:cNvGrpSpPr/>
          <p:nvPr/>
        </p:nvGrpSpPr>
        <p:grpSpPr>
          <a:xfrm>
            <a:off x="1233985" y="2578925"/>
            <a:ext cx="4765500" cy="1129337"/>
            <a:chOff x="1995722" y="1316227"/>
            <a:chExt cx="4363506" cy="947379"/>
          </a:xfrm>
          <a:solidFill>
            <a:schemeClr val="bg1"/>
          </a:solidFill>
          <a:effectLst>
            <a:outerShdw blurRad="50800" dist="38100" dir="10800000" algn="r" rotWithShape="0">
              <a:prstClr val="black">
                <a:alpha val="40000"/>
              </a:prstClr>
            </a:outerShdw>
          </a:effectLst>
        </p:grpSpPr>
        <p:sp>
          <p:nvSpPr>
            <p:cNvPr id="49" name="Freeform: Shape 48">
              <a:extLst>
                <a:ext uri="{FF2B5EF4-FFF2-40B4-BE49-F238E27FC236}">
                  <a16:creationId xmlns:a16="http://schemas.microsoft.com/office/drawing/2014/main" id="{9E988197-E58F-2229-B1C7-32078771F3B3}"/>
                </a:ext>
              </a:extLst>
            </p:cNvPr>
            <p:cNvSpPr/>
            <p:nvPr/>
          </p:nvSpPr>
          <p:spPr>
            <a:xfrm rot="16200000" flipH="1">
              <a:off x="3703785" y="-391836"/>
              <a:ext cx="947379" cy="4363506"/>
            </a:xfrm>
            <a:custGeom>
              <a:avLst/>
              <a:gdLst>
                <a:gd name="connsiteX0" fmla="*/ 0 w 1009954"/>
                <a:gd name="connsiteY0" fmla="*/ 586155 h 4651718"/>
                <a:gd name="connsiteX1" fmla="*/ 0 w 1009954"/>
                <a:gd name="connsiteY1" fmla="*/ 4420080 h 4651718"/>
                <a:gd name="connsiteX2" fmla="*/ 196371 w 1009954"/>
                <a:gd name="connsiteY2" fmla="*/ 4651718 h 4651718"/>
                <a:gd name="connsiteX3" fmla="*/ 1009954 w 1009954"/>
                <a:gd name="connsiteY3" fmla="*/ 4651718 h 4651718"/>
                <a:gd name="connsiteX4" fmla="*/ 917092 w 1009954"/>
                <a:gd name="connsiteY4" fmla="*/ 4629603 h 4651718"/>
                <a:gd name="connsiteX5" fmla="*/ 771378 w 1009954"/>
                <a:gd name="connsiteY5" fmla="*/ 4370291 h 4651718"/>
                <a:gd name="connsiteX6" fmla="*/ 771378 w 1009954"/>
                <a:gd name="connsiteY6" fmla="*/ 586155 h 4651718"/>
                <a:gd name="connsiteX7" fmla="*/ 773974 w 1009954"/>
                <a:gd name="connsiteY7" fmla="*/ 586155 h 4651718"/>
                <a:gd name="connsiteX8" fmla="*/ 386987 w 1009954"/>
                <a:gd name="connsiteY8" fmla="*/ 0 h 4651718"/>
                <a:gd name="connsiteX9" fmla="*/ 0 w 1009954"/>
                <a:gd name="connsiteY9" fmla="*/ 586155 h 46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9954" h="4651718">
                  <a:moveTo>
                    <a:pt x="0" y="586155"/>
                  </a:moveTo>
                  <a:lnTo>
                    <a:pt x="0" y="4420080"/>
                  </a:lnTo>
                  <a:cubicBezTo>
                    <a:pt x="0" y="4548010"/>
                    <a:pt x="87918" y="4651718"/>
                    <a:pt x="196371" y="4651718"/>
                  </a:cubicBezTo>
                  <a:lnTo>
                    <a:pt x="1009954" y="4651718"/>
                  </a:lnTo>
                  <a:lnTo>
                    <a:pt x="917092" y="4629603"/>
                  </a:lnTo>
                  <a:cubicBezTo>
                    <a:pt x="831462" y="4586880"/>
                    <a:pt x="771378" y="4486863"/>
                    <a:pt x="771378" y="4370291"/>
                  </a:cubicBezTo>
                  <a:lnTo>
                    <a:pt x="771378" y="586155"/>
                  </a:lnTo>
                  <a:lnTo>
                    <a:pt x="773974" y="586155"/>
                  </a:lnTo>
                  <a:lnTo>
                    <a:pt x="386987" y="0"/>
                  </a:lnTo>
                  <a:lnTo>
                    <a:pt x="0" y="586155"/>
                  </a:lnTo>
                  <a:close/>
                </a:path>
              </a:pathLst>
            </a:custGeom>
            <a:solidFill>
              <a:srgbClr val="FFC50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4" name="TextBox 53">
              <a:extLst>
                <a:ext uri="{FF2B5EF4-FFF2-40B4-BE49-F238E27FC236}">
                  <a16:creationId xmlns:a16="http://schemas.microsoft.com/office/drawing/2014/main" id="{6AC64366-923B-EB53-E53C-4C89E52E8128}"/>
                </a:ext>
              </a:extLst>
            </p:cNvPr>
            <p:cNvSpPr txBox="1"/>
            <p:nvPr/>
          </p:nvSpPr>
          <p:spPr>
            <a:xfrm>
              <a:off x="2611815" y="1557273"/>
              <a:ext cx="3433334" cy="284006"/>
            </a:xfrm>
            <a:prstGeom prst="rect">
              <a:avLst/>
            </a:prstGeom>
            <a:noFill/>
            <a:ln w="28575">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rPr>
                <a:t>اختيار الجمهور المستهدف وتصنيفه</a:t>
              </a:r>
              <a:endParaRPr kumimoji="0" lang="en-US"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endParaRPr>
            </a:p>
          </p:txBody>
        </p:sp>
      </p:grpSp>
      <p:grpSp>
        <p:nvGrpSpPr>
          <p:cNvPr id="60" name="Group 59">
            <a:extLst>
              <a:ext uri="{FF2B5EF4-FFF2-40B4-BE49-F238E27FC236}">
                <a16:creationId xmlns:a16="http://schemas.microsoft.com/office/drawing/2014/main" id="{DCA4539D-6252-32A1-C8FE-D003A960CCE3}"/>
              </a:ext>
            </a:extLst>
          </p:cNvPr>
          <p:cNvGrpSpPr/>
          <p:nvPr/>
        </p:nvGrpSpPr>
        <p:grpSpPr>
          <a:xfrm>
            <a:off x="5548043" y="3947354"/>
            <a:ext cx="5133011" cy="1086878"/>
            <a:chOff x="5830771" y="2018186"/>
            <a:chExt cx="4363505" cy="947379"/>
          </a:xfrm>
          <a:effectLst>
            <a:outerShdw blurRad="50800" dist="38100" algn="l" rotWithShape="0">
              <a:prstClr val="black">
                <a:alpha val="40000"/>
              </a:prstClr>
            </a:outerShdw>
          </a:effectLst>
        </p:grpSpPr>
        <p:sp>
          <p:nvSpPr>
            <p:cNvPr id="64" name="Freeform: Shape 63">
              <a:extLst>
                <a:ext uri="{FF2B5EF4-FFF2-40B4-BE49-F238E27FC236}">
                  <a16:creationId xmlns:a16="http://schemas.microsoft.com/office/drawing/2014/main" id="{47540E54-BE9F-A6A2-8BD5-6A4877231FC4}"/>
                </a:ext>
              </a:extLst>
            </p:cNvPr>
            <p:cNvSpPr/>
            <p:nvPr/>
          </p:nvSpPr>
          <p:spPr>
            <a:xfrm>
              <a:off x="5830771" y="2018186"/>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adFill>
              <a:gsLst>
                <a:gs pos="6000">
                  <a:srgbClr val="A5EA25"/>
                </a:gs>
                <a:gs pos="0">
                  <a:srgbClr val="53C241"/>
                </a:gs>
                <a:gs pos="97683">
                  <a:srgbClr val="49BC44"/>
                </a:gs>
                <a:gs pos="11000">
                  <a:srgbClr val="75D335"/>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8" name="TextBox 67">
              <a:extLst>
                <a:ext uri="{FF2B5EF4-FFF2-40B4-BE49-F238E27FC236}">
                  <a16:creationId xmlns:a16="http://schemas.microsoft.com/office/drawing/2014/main" id="{D7460B75-81D8-EDDD-D25F-932B8F4CD239}"/>
                </a:ext>
              </a:extLst>
            </p:cNvPr>
            <p:cNvSpPr txBox="1"/>
            <p:nvPr/>
          </p:nvSpPr>
          <p:spPr>
            <a:xfrm>
              <a:off x="6259530" y="2181592"/>
              <a:ext cx="3469067" cy="29510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rPr>
                <a:t>صياغة الرسائل التأثيرية</a:t>
              </a:r>
              <a:endParaRPr kumimoji="0" lang="en-US"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endParaRPr>
            </a:p>
          </p:txBody>
        </p:sp>
      </p:grpSp>
      <p:grpSp>
        <p:nvGrpSpPr>
          <p:cNvPr id="71" name="Group 70">
            <a:extLst>
              <a:ext uri="{FF2B5EF4-FFF2-40B4-BE49-F238E27FC236}">
                <a16:creationId xmlns:a16="http://schemas.microsoft.com/office/drawing/2014/main" id="{143EE63F-CDD1-A117-CAF5-DEBF81C3BF47}"/>
              </a:ext>
            </a:extLst>
          </p:cNvPr>
          <p:cNvGrpSpPr/>
          <p:nvPr/>
        </p:nvGrpSpPr>
        <p:grpSpPr>
          <a:xfrm>
            <a:off x="1063387" y="5091776"/>
            <a:ext cx="4927288" cy="976231"/>
            <a:chOff x="2013996" y="2756858"/>
            <a:chExt cx="4363506" cy="947379"/>
          </a:xfrm>
          <a:effectLst>
            <a:outerShdw blurRad="50800" dist="38100" dir="10800000" algn="r" rotWithShape="0">
              <a:prstClr val="black">
                <a:alpha val="40000"/>
              </a:prstClr>
            </a:outerShdw>
          </a:effectLst>
        </p:grpSpPr>
        <p:sp>
          <p:nvSpPr>
            <p:cNvPr id="72" name="Freeform: Shape 71">
              <a:extLst>
                <a:ext uri="{FF2B5EF4-FFF2-40B4-BE49-F238E27FC236}">
                  <a16:creationId xmlns:a16="http://schemas.microsoft.com/office/drawing/2014/main" id="{F1AA6524-2A91-38F6-EFEF-DD5A21D9A3B5}"/>
                </a:ext>
              </a:extLst>
            </p:cNvPr>
            <p:cNvSpPr/>
            <p:nvPr/>
          </p:nvSpPr>
          <p:spPr>
            <a:xfrm rot="16200000" flipH="1">
              <a:off x="3722059" y="1048795"/>
              <a:ext cx="947379" cy="4363506"/>
            </a:xfrm>
            <a:custGeom>
              <a:avLst/>
              <a:gdLst>
                <a:gd name="connsiteX0" fmla="*/ 0 w 1009954"/>
                <a:gd name="connsiteY0" fmla="*/ 586155 h 4651718"/>
                <a:gd name="connsiteX1" fmla="*/ 0 w 1009954"/>
                <a:gd name="connsiteY1" fmla="*/ 4420080 h 4651718"/>
                <a:gd name="connsiteX2" fmla="*/ 196371 w 1009954"/>
                <a:gd name="connsiteY2" fmla="*/ 4651718 h 4651718"/>
                <a:gd name="connsiteX3" fmla="*/ 1009954 w 1009954"/>
                <a:gd name="connsiteY3" fmla="*/ 4651718 h 4651718"/>
                <a:gd name="connsiteX4" fmla="*/ 917092 w 1009954"/>
                <a:gd name="connsiteY4" fmla="*/ 4629603 h 4651718"/>
                <a:gd name="connsiteX5" fmla="*/ 771378 w 1009954"/>
                <a:gd name="connsiteY5" fmla="*/ 4370291 h 4651718"/>
                <a:gd name="connsiteX6" fmla="*/ 771378 w 1009954"/>
                <a:gd name="connsiteY6" fmla="*/ 586155 h 4651718"/>
                <a:gd name="connsiteX7" fmla="*/ 773974 w 1009954"/>
                <a:gd name="connsiteY7" fmla="*/ 586155 h 4651718"/>
                <a:gd name="connsiteX8" fmla="*/ 386987 w 1009954"/>
                <a:gd name="connsiteY8" fmla="*/ 0 h 4651718"/>
                <a:gd name="connsiteX9" fmla="*/ 0 w 1009954"/>
                <a:gd name="connsiteY9" fmla="*/ 586155 h 46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9954" h="4651718">
                  <a:moveTo>
                    <a:pt x="0" y="586155"/>
                  </a:moveTo>
                  <a:lnTo>
                    <a:pt x="0" y="4420080"/>
                  </a:lnTo>
                  <a:cubicBezTo>
                    <a:pt x="0" y="4548010"/>
                    <a:pt x="87918" y="4651718"/>
                    <a:pt x="196371" y="4651718"/>
                  </a:cubicBezTo>
                  <a:lnTo>
                    <a:pt x="1009954" y="4651718"/>
                  </a:lnTo>
                  <a:lnTo>
                    <a:pt x="917092" y="4629603"/>
                  </a:lnTo>
                  <a:cubicBezTo>
                    <a:pt x="831462" y="4586880"/>
                    <a:pt x="771378" y="4486863"/>
                    <a:pt x="771378" y="4370291"/>
                  </a:cubicBezTo>
                  <a:lnTo>
                    <a:pt x="771378" y="586155"/>
                  </a:lnTo>
                  <a:lnTo>
                    <a:pt x="773974" y="586155"/>
                  </a:lnTo>
                  <a:lnTo>
                    <a:pt x="386987" y="0"/>
                  </a:lnTo>
                  <a:lnTo>
                    <a:pt x="0" y="586155"/>
                  </a:lnTo>
                  <a:close/>
                </a:path>
              </a:pathLst>
            </a:custGeom>
            <a:gradFill>
              <a:gsLst>
                <a:gs pos="7000">
                  <a:srgbClr val="FFCC00"/>
                </a:gs>
                <a:gs pos="0">
                  <a:srgbClr val="FF9900"/>
                </a:gs>
                <a:gs pos="97297">
                  <a:srgbClr val="FF9900"/>
                </a:gs>
                <a:gs pos="14000">
                  <a:srgbClr val="FFCC00"/>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0" name="TextBox 89">
              <a:extLst>
                <a:ext uri="{FF2B5EF4-FFF2-40B4-BE49-F238E27FC236}">
                  <a16:creationId xmlns:a16="http://schemas.microsoft.com/office/drawing/2014/main" id="{11C903A6-D266-F658-A9C8-EC5291F51A70}"/>
                </a:ext>
              </a:extLst>
            </p:cNvPr>
            <p:cNvSpPr txBox="1"/>
            <p:nvPr/>
          </p:nvSpPr>
          <p:spPr>
            <a:xfrm>
              <a:off x="2856769" y="2918894"/>
              <a:ext cx="3288221" cy="32854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rPr>
                <a:t>مثال تطبيقي</a:t>
              </a:r>
              <a:endParaRPr kumimoji="0" lang="en-US" sz="1600" b="1" i="0" u="none" strike="noStrike" kern="1200" cap="none" spc="0" normalizeH="0" baseline="0" noProof="0" dirty="0">
                <a:ln>
                  <a:noFill/>
                </a:ln>
                <a:solidFill>
                  <a:srgbClr val="3E596E"/>
                </a:solidFill>
                <a:effectLst/>
                <a:uLnTx/>
                <a:uFillTx/>
                <a:latin typeface="Alexandria" pitchFamily="2" charset="-78"/>
                <a:ea typeface="Open Sans" panose="020B0606030504020204" pitchFamily="34" charset="0"/>
                <a:cs typeface="Alexandria" pitchFamily="2" charset="-78"/>
              </a:endParaRPr>
            </a:p>
          </p:txBody>
        </p:sp>
      </p:grpSp>
    </p:spTree>
    <p:extLst>
      <p:ext uri="{BB962C8B-B14F-4D97-AF65-F5344CB8AC3E}">
        <p14:creationId xmlns:p14="http://schemas.microsoft.com/office/powerpoint/2010/main" val="12005685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ppt_x</p:attrName>
                                        </p:attrNameLst>
                                      </p:cBhvr>
                                      <p:tavLst>
                                        <p:tav tm="0">
                                          <p:val>
                                            <p:strVal val="#ppt_x-#ppt_w/2"/>
                                          </p:val>
                                        </p:tav>
                                        <p:tav tm="100000">
                                          <p:val>
                                            <p:strVal val="#ppt_x"/>
                                          </p:val>
                                        </p:tav>
                                      </p:tavLst>
                                    </p:anim>
                                    <p:anim calcmode="lin" valueType="num">
                                      <p:cBhvr>
                                        <p:cTn id="8" dur="500" fill="hold"/>
                                        <p:tgtEl>
                                          <p:spTgt spid="41"/>
                                        </p:tgtEl>
                                        <p:attrNameLst>
                                          <p:attrName>ppt_y</p:attrName>
                                        </p:attrNameLst>
                                      </p:cBhvr>
                                      <p:tavLst>
                                        <p:tav tm="0">
                                          <p:val>
                                            <p:strVal val="#ppt_y"/>
                                          </p:val>
                                        </p:tav>
                                        <p:tav tm="100000">
                                          <p:val>
                                            <p:strVal val="#ppt_y"/>
                                          </p:val>
                                        </p:tav>
                                      </p:tavLst>
                                    </p:anim>
                                    <p:anim calcmode="lin" valueType="num">
                                      <p:cBhvr>
                                        <p:cTn id="9" dur="500" fill="hold"/>
                                        <p:tgtEl>
                                          <p:spTgt spid="41"/>
                                        </p:tgtEl>
                                        <p:attrNameLst>
                                          <p:attrName>ppt_w</p:attrName>
                                        </p:attrNameLst>
                                      </p:cBhvr>
                                      <p:tavLst>
                                        <p:tav tm="0">
                                          <p:val>
                                            <p:fltVal val="0"/>
                                          </p:val>
                                        </p:tav>
                                        <p:tav tm="100000">
                                          <p:val>
                                            <p:strVal val="#ppt_w"/>
                                          </p:val>
                                        </p:tav>
                                      </p:tavLst>
                                    </p:anim>
                                    <p:anim calcmode="lin" valueType="num">
                                      <p:cBhvr>
                                        <p:cTn id="10" dur="500" fill="hold"/>
                                        <p:tgtEl>
                                          <p:spTgt spid="41"/>
                                        </p:tgtEl>
                                        <p:attrNameLst>
                                          <p:attrName>ppt_h</p:attrName>
                                        </p:attrNameLst>
                                      </p:cBhvr>
                                      <p:tavLst>
                                        <p:tav tm="0">
                                          <p:val>
                                            <p:strVal val="#ppt_h"/>
                                          </p:val>
                                        </p:tav>
                                        <p:tav tm="100000">
                                          <p:val>
                                            <p:strVal val="#ppt_h"/>
                                          </p:val>
                                        </p:tav>
                                      </p:tavLst>
                                    </p:anim>
                                  </p:childTnLst>
                                </p:cTn>
                              </p:par>
                              <p:par>
                                <p:cTn id="11" presetID="10" presetClass="entr" presetSubtype="0" fill="hold" grpId="0" nodeType="withEffect">
                                  <p:stCondLst>
                                    <p:cond delay="25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childTnLst>
                          </p:cTn>
                        </p:par>
                        <p:par>
                          <p:cTn id="14" fill="hold">
                            <p:stCondLst>
                              <p:cond delay="750"/>
                            </p:stCondLst>
                            <p:childTnLst>
                              <p:par>
                                <p:cTn id="15" presetID="17" presetClass="entr" presetSubtype="2" fill="hold" nodeType="afterEffect">
                                  <p:stCondLst>
                                    <p:cond delay="0"/>
                                  </p:stCondLst>
                                  <p:childTnLst>
                                    <p:set>
                                      <p:cBhvr>
                                        <p:cTn id="16" dur="1" fill="hold">
                                          <p:stCondLst>
                                            <p:cond delay="0"/>
                                          </p:stCondLst>
                                        </p:cTn>
                                        <p:tgtEl>
                                          <p:spTgt spid="47"/>
                                        </p:tgtEl>
                                        <p:attrNameLst>
                                          <p:attrName>style.visibility</p:attrName>
                                        </p:attrNameLst>
                                      </p:cBhvr>
                                      <p:to>
                                        <p:strVal val="visible"/>
                                      </p:to>
                                    </p:set>
                                    <p:anim calcmode="lin" valueType="num">
                                      <p:cBhvr>
                                        <p:cTn id="17" dur="500" fill="hold"/>
                                        <p:tgtEl>
                                          <p:spTgt spid="47"/>
                                        </p:tgtEl>
                                        <p:attrNameLst>
                                          <p:attrName>ppt_x</p:attrName>
                                        </p:attrNameLst>
                                      </p:cBhvr>
                                      <p:tavLst>
                                        <p:tav tm="0">
                                          <p:val>
                                            <p:strVal val="#ppt_x+#ppt_w/2"/>
                                          </p:val>
                                        </p:tav>
                                        <p:tav tm="100000">
                                          <p:val>
                                            <p:strVal val="#ppt_x"/>
                                          </p:val>
                                        </p:tav>
                                      </p:tavLst>
                                    </p:anim>
                                    <p:anim calcmode="lin" valueType="num">
                                      <p:cBhvr>
                                        <p:cTn id="18" dur="500" fill="hold"/>
                                        <p:tgtEl>
                                          <p:spTgt spid="47"/>
                                        </p:tgtEl>
                                        <p:attrNameLst>
                                          <p:attrName>ppt_y</p:attrName>
                                        </p:attrNameLst>
                                      </p:cBhvr>
                                      <p:tavLst>
                                        <p:tav tm="0">
                                          <p:val>
                                            <p:strVal val="#ppt_y"/>
                                          </p:val>
                                        </p:tav>
                                        <p:tav tm="100000">
                                          <p:val>
                                            <p:strVal val="#ppt_y"/>
                                          </p:val>
                                        </p:tav>
                                      </p:tavLst>
                                    </p:anim>
                                    <p:anim calcmode="lin" valueType="num">
                                      <p:cBhvr>
                                        <p:cTn id="19" dur="500" fill="hold"/>
                                        <p:tgtEl>
                                          <p:spTgt spid="47"/>
                                        </p:tgtEl>
                                        <p:attrNameLst>
                                          <p:attrName>ppt_w</p:attrName>
                                        </p:attrNameLst>
                                      </p:cBhvr>
                                      <p:tavLst>
                                        <p:tav tm="0">
                                          <p:val>
                                            <p:fltVal val="0"/>
                                          </p:val>
                                        </p:tav>
                                        <p:tav tm="100000">
                                          <p:val>
                                            <p:strVal val="#ppt_w"/>
                                          </p:val>
                                        </p:tav>
                                      </p:tavLst>
                                    </p:anim>
                                    <p:anim calcmode="lin" valueType="num">
                                      <p:cBhvr>
                                        <p:cTn id="20" dur="500" fill="hold"/>
                                        <p:tgtEl>
                                          <p:spTgt spid="47"/>
                                        </p:tgtEl>
                                        <p:attrNameLst>
                                          <p:attrName>ppt_h</p:attrName>
                                        </p:attrNameLst>
                                      </p:cBhvr>
                                      <p:tavLst>
                                        <p:tav tm="0">
                                          <p:val>
                                            <p:strVal val="#ppt_h"/>
                                          </p:val>
                                        </p:tav>
                                        <p:tav tm="100000">
                                          <p:val>
                                            <p:strVal val="#ppt_h"/>
                                          </p:val>
                                        </p:tav>
                                      </p:tavLst>
                                    </p:anim>
                                  </p:childTnLst>
                                </p:cTn>
                              </p:par>
                              <p:par>
                                <p:cTn id="21" presetID="10" presetClass="entr" presetSubtype="0" fill="hold" grpId="0" nodeType="withEffect">
                                  <p:stCondLst>
                                    <p:cond delay="25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childTnLst>
                          </p:cTn>
                        </p:par>
                        <p:par>
                          <p:cTn id="24" fill="hold">
                            <p:stCondLst>
                              <p:cond delay="1500"/>
                            </p:stCondLst>
                            <p:childTnLst>
                              <p:par>
                                <p:cTn id="25" presetID="17" presetClass="entr" presetSubtype="8" fill="hold" nodeType="afterEffect">
                                  <p:stCondLst>
                                    <p:cond delay="0"/>
                                  </p:stCondLst>
                                  <p:childTnLst>
                                    <p:set>
                                      <p:cBhvr>
                                        <p:cTn id="26" dur="1" fill="hold">
                                          <p:stCondLst>
                                            <p:cond delay="0"/>
                                          </p:stCondLst>
                                        </p:cTn>
                                        <p:tgtEl>
                                          <p:spTgt spid="60"/>
                                        </p:tgtEl>
                                        <p:attrNameLst>
                                          <p:attrName>style.visibility</p:attrName>
                                        </p:attrNameLst>
                                      </p:cBhvr>
                                      <p:to>
                                        <p:strVal val="visible"/>
                                      </p:to>
                                    </p:set>
                                    <p:anim calcmode="lin" valueType="num">
                                      <p:cBhvr>
                                        <p:cTn id="27" dur="500" fill="hold"/>
                                        <p:tgtEl>
                                          <p:spTgt spid="60"/>
                                        </p:tgtEl>
                                        <p:attrNameLst>
                                          <p:attrName>ppt_x</p:attrName>
                                        </p:attrNameLst>
                                      </p:cBhvr>
                                      <p:tavLst>
                                        <p:tav tm="0">
                                          <p:val>
                                            <p:strVal val="#ppt_x-#ppt_w/2"/>
                                          </p:val>
                                        </p:tav>
                                        <p:tav tm="100000">
                                          <p:val>
                                            <p:strVal val="#ppt_x"/>
                                          </p:val>
                                        </p:tav>
                                      </p:tavLst>
                                    </p:anim>
                                    <p:anim calcmode="lin" valueType="num">
                                      <p:cBhvr>
                                        <p:cTn id="28" dur="500" fill="hold"/>
                                        <p:tgtEl>
                                          <p:spTgt spid="60"/>
                                        </p:tgtEl>
                                        <p:attrNameLst>
                                          <p:attrName>ppt_y</p:attrName>
                                        </p:attrNameLst>
                                      </p:cBhvr>
                                      <p:tavLst>
                                        <p:tav tm="0">
                                          <p:val>
                                            <p:strVal val="#ppt_y"/>
                                          </p:val>
                                        </p:tav>
                                        <p:tav tm="100000">
                                          <p:val>
                                            <p:strVal val="#ppt_y"/>
                                          </p:val>
                                        </p:tav>
                                      </p:tavLst>
                                    </p:anim>
                                    <p:anim calcmode="lin" valueType="num">
                                      <p:cBhvr>
                                        <p:cTn id="29" dur="500" fill="hold"/>
                                        <p:tgtEl>
                                          <p:spTgt spid="60"/>
                                        </p:tgtEl>
                                        <p:attrNameLst>
                                          <p:attrName>ppt_w</p:attrName>
                                        </p:attrNameLst>
                                      </p:cBhvr>
                                      <p:tavLst>
                                        <p:tav tm="0">
                                          <p:val>
                                            <p:fltVal val="0"/>
                                          </p:val>
                                        </p:tav>
                                        <p:tav tm="100000">
                                          <p:val>
                                            <p:strVal val="#ppt_w"/>
                                          </p:val>
                                        </p:tav>
                                      </p:tavLst>
                                    </p:anim>
                                    <p:anim calcmode="lin" valueType="num">
                                      <p:cBhvr>
                                        <p:cTn id="30" dur="500" fill="hold"/>
                                        <p:tgtEl>
                                          <p:spTgt spid="60"/>
                                        </p:tgtEl>
                                        <p:attrNameLst>
                                          <p:attrName>ppt_h</p:attrName>
                                        </p:attrNameLst>
                                      </p:cBhvr>
                                      <p:tavLst>
                                        <p:tav tm="0">
                                          <p:val>
                                            <p:strVal val="#ppt_h"/>
                                          </p:val>
                                        </p:tav>
                                        <p:tav tm="100000">
                                          <p:val>
                                            <p:strVal val="#ppt_h"/>
                                          </p:val>
                                        </p:tav>
                                      </p:tavLst>
                                    </p:anim>
                                  </p:childTnLst>
                                </p:cTn>
                              </p:par>
                            </p:childTnLst>
                          </p:cTn>
                        </p:par>
                        <p:par>
                          <p:cTn id="31" fill="hold">
                            <p:stCondLst>
                              <p:cond delay="2000"/>
                            </p:stCondLst>
                            <p:childTnLst>
                              <p:par>
                                <p:cTn id="32" presetID="17" presetClass="entr" presetSubtype="2" fill="hold" nodeType="afterEffect">
                                  <p:stCondLst>
                                    <p:cond delay="0"/>
                                  </p:stCondLst>
                                  <p:childTnLst>
                                    <p:set>
                                      <p:cBhvr>
                                        <p:cTn id="33" dur="1" fill="hold">
                                          <p:stCondLst>
                                            <p:cond delay="0"/>
                                          </p:stCondLst>
                                        </p:cTn>
                                        <p:tgtEl>
                                          <p:spTgt spid="71"/>
                                        </p:tgtEl>
                                        <p:attrNameLst>
                                          <p:attrName>style.visibility</p:attrName>
                                        </p:attrNameLst>
                                      </p:cBhvr>
                                      <p:to>
                                        <p:strVal val="visible"/>
                                      </p:to>
                                    </p:set>
                                    <p:anim calcmode="lin" valueType="num">
                                      <p:cBhvr>
                                        <p:cTn id="34" dur="500" fill="hold"/>
                                        <p:tgtEl>
                                          <p:spTgt spid="71"/>
                                        </p:tgtEl>
                                        <p:attrNameLst>
                                          <p:attrName>ppt_x</p:attrName>
                                        </p:attrNameLst>
                                      </p:cBhvr>
                                      <p:tavLst>
                                        <p:tav tm="0">
                                          <p:val>
                                            <p:strVal val="#ppt_x+#ppt_w/2"/>
                                          </p:val>
                                        </p:tav>
                                        <p:tav tm="100000">
                                          <p:val>
                                            <p:strVal val="#ppt_x"/>
                                          </p:val>
                                        </p:tav>
                                      </p:tavLst>
                                    </p:anim>
                                    <p:anim calcmode="lin" valueType="num">
                                      <p:cBhvr>
                                        <p:cTn id="35" dur="500" fill="hold"/>
                                        <p:tgtEl>
                                          <p:spTgt spid="71"/>
                                        </p:tgtEl>
                                        <p:attrNameLst>
                                          <p:attrName>ppt_y</p:attrName>
                                        </p:attrNameLst>
                                      </p:cBhvr>
                                      <p:tavLst>
                                        <p:tav tm="0">
                                          <p:val>
                                            <p:strVal val="#ppt_y"/>
                                          </p:val>
                                        </p:tav>
                                        <p:tav tm="100000">
                                          <p:val>
                                            <p:strVal val="#ppt_y"/>
                                          </p:val>
                                        </p:tav>
                                      </p:tavLst>
                                    </p:anim>
                                    <p:anim calcmode="lin" valueType="num">
                                      <p:cBhvr>
                                        <p:cTn id="36" dur="500" fill="hold"/>
                                        <p:tgtEl>
                                          <p:spTgt spid="71"/>
                                        </p:tgtEl>
                                        <p:attrNameLst>
                                          <p:attrName>ppt_w</p:attrName>
                                        </p:attrNameLst>
                                      </p:cBhvr>
                                      <p:tavLst>
                                        <p:tav tm="0">
                                          <p:val>
                                            <p:fltVal val="0"/>
                                          </p:val>
                                        </p:tav>
                                        <p:tav tm="100000">
                                          <p:val>
                                            <p:strVal val="#ppt_w"/>
                                          </p:val>
                                        </p:tav>
                                      </p:tavLst>
                                    </p:anim>
                                    <p:anim calcmode="lin" valueType="num">
                                      <p:cBhvr>
                                        <p:cTn id="37" dur="500" fill="hold"/>
                                        <p:tgtEl>
                                          <p:spTgt spid="71"/>
                                        </p:tgtEl>
                                        <p:attrNameLst>
                                          <p:attrName>ppt_h</p:attrName>
                                        </p:attrNameLst>
                                      </p:cBhvr>
                                      <p:tavLst>
                                        <p:tav tm="0">
                                          <p:val>
                                            <p:strVal val="#ppt_h"/>
                                          </p:val>
                                        </p:tav>
                                        <p:tav tm="100000">
                                          <p:val>
                                            <p:strVal val="#ppt_h"/>
                                          </p:val>
                                        </p:tav>
                                      </p:tavLst>
                                    </p:anim>
                                  </p:childTnLst>
                                </p:cTn>
                              </p:par>
                              <p:par>
                                <p:cTn id="38" presetID="10" presetClass="entr" presetSubtype="0" fill="hold" grpId="0" nodeType="withEffect">
                                  <p:stCondLst>
                                    <p:cond delay="250"/>
                                  </p:stCondLst>
                                  <p:childTnLst>
                                    <p:set>
                                      <p:cBhvr>
                                        <p:cTn id="39" dur="1" fill="hold">
                                          <p:stCondLst>
                                            <p:cond delay="0"/>
                                          </p:stCondLst>
                                        </p:cTn>
                                        <p:tgtEl>
                                          <p:spTgt spid="12"/>
                                        </p:tgtEl>
                                        <p:attrNameLst>
                                          <p:attrName>style.visibility</p:attrName>
                                        </p:attrNameLst>
                                      </p:cBhvr>
                                      <p:to>
                                        <p:strVal val="visible"/>
                                      </p:to>
                                    </p:set>
                                    <p:animEffect transition="in" filter="fade">
                                      <p:cBhvr>
                                        <p:cTn id="40" dur="500"/>
                                        <p:tgtEl>
                                          <p:spTgt spid="12"/>
                                        </p:tgtEl>
                                      </p:cBhvr>
                                    </p:animEffect>
                                  </p:childTnLst>
                                </p:cTn>
                              </p:par>
                              <p:par>
                                <p:cTn id="41" presetID="10" presetClass="entr" presetSubtype="0" fill="hold" grpId="0" nodeType="withEffect">
                                  <p:stCondLst>
                                    <p:cond delay="250"/>
                                  </p:stCondLst>
                                  <p:childTnLst>
                                    <p:set>
                                      <p:cBhvr>
                                        <p:cTn id="42" dur="1" fill="hold">
                                          <p:stCondLst>
                                            <p:cond delay="0"/>
                                          </p:stCondLst>
                                        </p:cTn>
                                        <p:tgtEl>
                                          <p:spTgt spid="20"/>
                                        </p:tgtEl>
                                        <p:attrNameLst>
                                          <p:attrName>style.visibility</p:attrName>
                                        </p:attrNameLst>
                                      </p:cBhvr>
                                      <p:to>
                                        <p:strVal val="visible"/>
                                      </p:to>
                                    </p:set>
                                    <p:animEffect transition="in" filter="fade">
                                      <p:cBhvr>
                                        <p:cTn id="43" dur="500"/>
                                        <p:tgtEl>
                                          <p:spTgt spid="20"/>
                                        </p:tgtEl>
                                      </p:cBhvr>
                                    </p:animEffect>
                                  </p:childTnLst>
                                </p:cTn>
                              </p:par>
                              <p:par>
                                <p:cTn id="44" presetID="10" presetClass="entr" presetSubtype="0" fill="hold" grpId="0" nodeType="withEffect">
                                  <p:stCondLst>
                                    <p:cond delay="250"/>
                                  </p:stCondLst>
                                  <p:childTnLst>
                                    <p:set>
                                      <p:cBhvr>
                                        <p:cTn id="45" dur="1" fill="hold">
                                          <p:stCondLst>
                                            <p:cond delay="0"/>
                                          </p:stCondLst>
                                        </p:cTn>
                                        <p:tgtEl>
                                          <p:spTgt spid="21"/>
                                        </p:tgtEl>
                                        <p:attrNameLst>
                                          <p:attrName>style.visibility</p:attrName>
                                        </p:attrNameLst>
                                      </p:cBhvr>
                                      <p:to>
                                        <p:strVal val="visible"/>
                                      </p:to>
                                    </p:set>
                                    <p:animEffect transition="in" filter="fade">
                                      <p:cBhvr>
                                        <p:cTn id="46"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2" grpId="0" animBg="1"/>
      <p:bldP spid="20" grpId="0" animBg="1"/>
      <p:bldP spid="2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0050D6-C40C-1FE2-E11A-557E134D0EA4}"/>
            </a:ext>
          </a:extLst>
        </p:cNvPr>
        <p:cNvGrpSpPr/>
        <p:nvPr/>
      </p:nvGrpSpPr>
      <p:grpSpPr>
        <a:xfrm>
          <a:off x="0" y="0"/>
          <a:ext cx="0" cy="0"/>
          <a:chOff x="0" y="0"/>
          <a:chExt cx="0" cy="0"/>
        </a:xfrm>
      </p:grpSpPr>
      <p:pic>
        <p:nvPicPr>
          <p:cNvPr id="18" name="Picture Placeholder 17">
            <a:extLst>
              <a:ext uri="{FF2B5EF4-FFF2-40B4-BE49-F238E27FC236}">
                <a16:creationId xmlns:a16="http://schemas.microsoft.com/office/drawing/2014/main" id="{94B05344-A011-60AA-6EA0-B5829851F6F1}"/>
              </a:ext>
            </a:extLst>
          </p:cNvPr>
          <p:cNvPicPr>
            <a:picLocks noGrp="1" noChangeAspect="1"/>
          </p:cNvPicPr>
          <p:nvPr>
            <p:ph type="pic" sz="quarter" idx="10"/>
          </p:nvPr>
        </p:nvPicPr>
        <p:blipFill>
          <a:blip r:embed="rId2"/>
          <a:srcRect t="26805" b="26805"/>
          <a:stretch>
            <a:fillRect/>
          </a:stretch>
        </p:blipFill>
        <p:spPr>
          <a:ln w="38100">
            <a:solidFill>
              <a:srgbClr val="002060"/>
            </a:solidFill>
          </a:ln>
        </p:spPr>
      </p:pic>
      <p:sp>
        <p:nvSpPr>
          <p:cNvPr id="19" name="Rectangle 18">
            <a:extLst>
              <a:ext uri="{FF2B5EF4-FFF2-40B4-BE49-F238E27FC236}">
                <a16:creationId xmlns:a16="http://schemas.microsoft.com/office/drawing/2014/main" id="{35A7C0AF-D449-0BB6-E5D9-40AED417AAE7}"/>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Graphic 21">
            <a:extLst>
              <a:ext uri="{FF2B5EF4-FFF2-40B4-BE49-F238E27FC236}">
                <a16:creationId xmlns:a16="http://schemas.microsoft.com/office/drawing/2014/main" id="{D7C1BA7D-6880-7BD5-B74B-07EF266C049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1" name="Rectangle 20">
            <a:extLst>
              <a:ext uri="{FF2B5EF4-FFF2-40B4-BE49-F238E27FC236}">
                <a16:creationId xmlns:a16="http://schemas.microsoft.com/office/drawing/2014/main" id="{98F7EE9A-294E-98A7-BB44-EAE4D2C34FAE}"/>
              </a:ext>
            </a:extLst>
          </p:cNvPr>
          <p:cNvSpPr/>
          <p:nvPr/>
        </p:nvSpPr>
        <p:spPr>
          <a:xfrm>
            <a:off x="6096000" y="1312421"/>
            <a:ext cx="4747323" cy="731354"/>
          </a:xfrm>
          <a:prstGeom prst="rect">
            <a:avLst/>
          </a:prstGeom>
          <a:noFill/>
        </p:spPr>
        <p:txBody>
          <a:bodyPr wrap="square">
            <a:spAutoFit/>
          </a:bodyPr>
          <a:lstStyle/>
          <a:p>
            <a:pPr algn="ctr" rtl="1"/>
            <a:r>
              <a:rPr lang="ar-EG" sz="2400" b="1" dirty="0">
                <a:solidFill>
                  <a:srgbClr val="0070C0"/>
                </a:solidFill>
                <a:latin typeface="Alexandria" pitchFamily="2" charset="-78"/>
                <a:cs typeface="Alexandria" pitchFamily="2" charset="-78"/>
              </a:rPr>
              <a:t>المحاضرة الثالثة</a:t>
            </a:r>
            <a:endParaRPr lang="en-US" sz="2400" b="1" dirty="0">
              <a:solidFill>
                <a:srgbClr val="0070C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grpSp>
        <p:nvGrpSpPr>
          <p:cNvPr id="2" name="Group 1">
            <a:extLst>
              <a:ext uri="{FF2B5EF4-FFF2-40B4-BE49-F238E27FC236}">
                <a16:creationId xmlns:a16="http://schemas.microsoft.com/office/drawing/2014/main" id="{E7424F80-6A9D-5FD4-53C9-EC8F9E3EC68F}"/>
              </a:ext>
            </a:extLst>
          </p:cNvPr>
          <p:cNvGrpSpPr/>
          <p:nvPr/>
        </p:nvGrpSpPr>
        <p:grpSpPr>
          <a:xfrm>
            <a:off x="10505843" y="1429189"/>
            <a:ext cx="1116793" cy="962568"/>
            <a:chOff x="9878387" y="959393"/>
            <a:chExt cx="1116793" cy="962568"/>
          </a:xfrm>
          <a:solidFill>
            <a:srgbClr val="A4D6F1"/>
          </a:solidFill>
        </p:grpSpPr>
        <p:sp>
          <p:nvSpPr>
            <p:cNvPr id="23" name="Rectangle 22">
              <a:extLst>
                <a:ext uri="{FF2B5EF4-FFF2-40B4-BE49-F238E27FC236}">
                  <a16:creationId xmlns:a16="http://schemas.microsoft.com/office/drawing/2014/main" id="{251CE282-11B0-87D9-75E0-05D2E32923FF}"/>
                </a:ext>
              </a:extLst>
            </p:cNvPr>
            <p:cNvSpPr/>
            <p:nvPr/>
          </p:nvSpPr>
          <p:spPr>
            <a:xfrm>
              <a:off x="9878387" y="959393"/>
              <a:ext cx="1116793" cy="962568"/>
            </a:xfrm>
            <a:prstGeom prst="rect">
              <a:avLst/>
            </a:prstGeom>
            <a:grp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24" name="TextBox 23">
              <a:extLst>
                <a:ext uri="{FF2B5EF4-FFF2-40B4-BE49-F238E27FC236}">
                  <a16:creationId xmlns:a16="http://schemas.microsoft.com/office/drawing/2014/main" id="{D24D9750-E11C-1C42-543F-8DF19266025E}"/>
                </a:ext>
              </a:extLst>
            </p:cNvPr>
            <p:cNvSpPr txBox="1"/>
            <p:nvPr/>
          </p:nvSpPr>
          <p:spPr>
            <a:xfrm>
              <a:off x="9965475" y="1025179"/>
              <a:ext cx="942618" cy="830997"/>
            </a:xfrm>
            <a:prstGeom prst="rect">
              <a:avLst/>
            </a:prstGeom>
            <a:grpFill/>
          </p:spPr>
          <p:txBody>
            <a:bodyPr wrap="square" rtlCol="0">
              <a:spAutoFit/>
            </a:bodyPr>
            <a:lstStyle/>
            <a:p>
              <a:pPr algn="ctr"/>
              <a:r>
                <a:rPr lang="en-US" sz="4800" b="1" dirty="0">
                  <a:solidFill>
                    <a:srgbClr val="002060"/>
                  </a:solidFill>
                  <a:latin typeface="Times New Roman" panose="02020603050405020304" pitchFamily="18" charset="0"/>
                  <a:cs typeface="Times New Roman" panose="02020603050405020304" pitchFamily="18" charset="0"/>
                </a:rPr>
                <a:t>3</a:t>
              </a:r>
              <a:endParaRPr lang="en-US" sz="1400" b="1" dirty="0">
                <a:solidFill>
                  <a:srgbClr val="002060"/>
                </a:solidFill>
                <a:latin typeface="Times New Roman" panose="02020603050405020304" pitchFamily="18" charset="0"/>
                <a:cs typeface="Times New Roman" panose="02020603050405020304" pitchFamily="18" charset="0"/>
              </a:endParaRPr>
            </a:p>
          </p:txBody>
        </p:sp>
      </p:grpSp>
      <p:sp>
        <p:nvSpPr>
          <p:cNvPr id="25" name="TextBox 24">
            <a:extLst>
              <a:ext uri="{FF2B5EF4-FFF2-40B4-BE49-F238E27FC236}">
                <a16:creationId xmlns:a16="http://schemas.microsoft.com/office/drawing/2014/main" id="{56D86774-36C1-7481-E100-C7E183AED77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3" name="Rectangle 2">
            <a:extLst>
              <a:ext uri="{FF2B5EF4-FFF2-40B4-BE49-F238E27FC236}">
                <a16:creationId xmlns:a16="http://schemas.microsoft.com/office/drawing/2014/main" id="{6258681E-531D-8744-E7C6-D7BB36338C24}"/>
              </a:ext>
            </a:extLst>
          </p:cNvPr>
          <p:cNvSpPr/>
          <p:nvPr/>
        </p:nvSpPr>
        <p:spPr>
          <a:xfrm>
            <a:off x="569364" y="5368373"/>
            <a:ext cx="5610225" cy="731354"/>
          </a:xfrm>
          <a:prstGeom prst="rect">
            <a:avLst/>
          </a:prstGeom>
          <a:noFill/>
        </p:spPr>
        <p:txBody>
          <a:bodyPr wrap="square">
            <a:spAutoFit/>
          </a:bodyPr>
          <a:lstStyle/>
          <a:p>
            <a:pPr algn="ctr" rtl="1"/>
            <a:r>
              <a:rPr lang="ar-EG" sz="2400" b="1" dirty="0">
                <a:solidFill>
                  <a:srgbClr val="002060"/>
                </a:solidFill>
                <a:latin typeface="Alexandria" pitchFamily="2" charset="-78"/>
                <a:cs typeface="Alexandria" pitchFamily="2" charset="-78"/>
              </a:rPr>
              <a:t>استراتيجيات الإقناع وتقنيات التأثير</a:t>
            </a:r>
            <a:endParaRPr lang="en-US" sz="2400" b="1" dirty="0">
              <a:solidFill>
                <a:srgbClr val="00206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660858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111132-7D4B-3A7D-4D53-91C2BAD3D83C}"/>
            </a:ext>
          </a:extLst>
        </p:cNvPr>
        <p:cNvGrpSpPr/>
        <p:nvPr/>
      </p:nvGrpSpPr>
      <p:grpSpPr>
        <a:xfrm>
          <a:off x="0" y="0"/>
          <a:ext cx="0" cy="0"/>
          <a:chOff x="0" y="0"/>
          <a:chExt cx="0" cy="0"/>
        </a:xfrm>
      </p:grpSpPr>
      <p:sp>
        <p:nvSpPr>
          <p:cNvPr id="125" name="Rectangle 124">
            <a:extLst>
              <a:ext uri="{FF2B5EF4-FFF2-40B4-BE49-F238E27FC236}">
                <a16:creationId xmlns:a16="http://schemas.microsoft.com/office/drawing/2014/main" id="{42D23077-C17E-44FF-CB44-31B4A4178B35}"/>
              </a:ext>
            </a:extLst>
          </p:cNvPr>
          <p:cNvSpPr/>
          <p:nvPr/>
        </p:nvSpPr>
        <p:spPr>
          <a:xfrm>
            <a:off x="897352" y="1111416"/>
            <a:ext cx="5223028" cy="5416130"/>
          </a:xfrm>
          <a:prstGeom prst="rect">
            <a:avLst/>
          </a:prstGeom>
          <a:gradFill flip="none" rotWithShape="1">
            <a:gsLst>
              <a:gs pos="96000">
                <a:srgbClr val="33405F"/>
              </a:gs>
              <a:gs pos="14000">
                <a:srgbClr val="53689B"/>
              </a:gs>
              <a:gs pos="0">
                <a:srgbClr val="28324B"/>
              </a:gs>
            </a:gsLst>
            <a:lin ang="10800000" scaled="1"/>
            <a:tileRect/>
          </a:gradFill>
          <a:ln>
            <a:noFill/>
          </a:ln>
          <a:effectLst>
            <a:outerShdw blurRad="50800" dist="762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Rectangle 23">
            <a:extLst>
              <a:ext uri="{FF2B5EF4-FFF2-40B4-BE49-F238E27FC236}">
                <a16:creationId xmlns:a16="http://schemas.microsoft.com/office/drawing/2014/main" id="{B4DBAD61-4073-60AD-3977-D2AC6D40EFD2}"/>
              </a:ext>
            </a:extLst>
          </p:cNvPr>
          <p:cNvSpPr/>
          <p:nvPr/>
        </p:nvSpPr>
        <p:spPr>
          <a:xfrm>
            <a:off x="2408124" y="544048"/>
            <a:ext cx="8758504" cy="731354"/>
          </a:xfrm>
          <a:prstGeom prst="rect">
            <a:avLst/>
          </a:prstGeom>
          <a:noFill/>
        </p:spPr>
        <p:txBody>
          <a:bodyPr wrap="square">
            <a:spAutoFit/>
          </a:bodyPr>
          <a:lstStyle/>
          <a:p>
            <a:pPr algn="ctr" rtl="1"/>
            <a:r>
              <a:rPr lang="ar-EG" sz="2400" b="1" dirty="0">
                <a:solidFill>
                  <a:srgbClr val="00B0F0"/>
                </a:solidFill>
                <a:latin typeface="Alexandria" pitchFamily="2" charset="-78"/>
                <a:cs typeface="Alexandria" pitchFamily="2" charset="-78"/>
              </a:rPr>
              <a:t>المحاضرة الثالثة: </a:t>
            </a:r>
            <a:r>
              <a:rPr lang="ar-EG" sz="2400" b="1" dirty="0">
                <a:solidFill>
                  <a:srgbClr val="002060"/>
                </a:solidFill>
                <a:latin typeface="Alexandria" pitchFamily="2" charset="-78"/>
                <a:cs typeface="Alexandria" pitchFamily="2" charset="-78"/>
              </a:rPr>
              <a:t>استراتيجيات الإقناع وتقنيات التأثير</a:t>
            </a:r>
            <a:endParaRPr lang="en-US" sz="2400" b="1" dirty="0">
              <a:solidFill>
                <a:srgbClr val="00206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26" name="TextBox 25">
            <a:extLst>
              <a:ext uri="{FF2B5EF4-FFF2-40B4-BE49-F238E27FC236}">
                <a16:creationId xmlns:a16="http://schemas.microsoft.com/office/drawing/2014/main" id="{F488740B-4729-6191-3801-73F7BFAD1D57}"/>
              </a:ext>
            </a:extLst>
          </p:cNvPr>
          <p:cNvSpPr txBox="1"/>
          <p:nvPr/>
        </p:nvSpPr>
        <p:spPr>
          <a:xfrm>
            <a:off x="28283" y="6485328"/>
            <a:ext cx="2616200" cy="400110"/>
          </a:xfrm>
          <a:prstGeom prst="rect">
            <a:avLst/>
          </a:prstGeom>
          <a:noFill/>
        </p:spPr>
        <p:txBody>
          <a:bodyPr wrap="square" rtlCol="0">
            <a:spAutoFit/>
          </a:bodyPr>
          <a:lstStyle/>
          <a:p>
            <a:pPr algn="ctr"/>
            <a:r>
              <a:rPr lang="en-US" sz="2000" b="1" dirty="0"/>
              <a:t>www.midocean.ae</a:t>
            </a:r>
          </a:p>
        </p:txBody>
      </p:sp>
      <p:sp>
        <p:nvSpPr>
          <p:cNvPr id="48" name="Rectangle 47">
            <a:extLst>
              <a:ext uri="{FF2B5EF4-FFF2-40B4-BE49-F238E27FC236}">
                <a16:creationId xmlns:a16="http://schemas.microsoft.com/office/drawing/2014/main" id="{92FC3E90-4033-2033-5687-0B9070A3A99A}"/>
              </a:ext>
            </a:extLst>
          </p:cNvPr>
          <p:cNvSpPr/>
          <p:nvPr/>
        </p:nvSpPr>
        <p:spPr>
          <a:xfrm>
            <a:off x="2631406" y="358092"/>
            <a:ext cx="8889547" cy="6446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0" name="Graphic 21">
            <a:extLst>
              <a:ext uri="{FF2B5EF4-FFF2-40B4-BE49-F238E27FC236}">
                <a16:creationId xmlns:a16="http://schemas.microsoft.com/office/drawing/2014/main" id="{7F838EB9-55C6-0B6E-082E-58082AE2B07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Rectangle 3">
            <a:extLst>
              <a:ext uri="{FF2B5EF4-FFF2-40B4-BE49-F238E27FC236}">
                <a16:creationId xmlns:a16="http://schemas.microsoft.com/office/drawing/2014/main" id="{E925D414-0A1B-F9F3-B46C-3F4A16FC7A43}"/>
              </a:ext>
            </a:extLst>
          </p:cNvPr>
          <p:cNvSpPr/>
          <p:nvPr/>
        </p:nvSpPr>
        <p:spPr>
          <a:xfrm>
            <a:off x="5865598" y="1078655"/>
            <a:ext cx="4927287" cy="5451457"/>
          </a:xfrm>
          <a:prstGeom prst="rect">
            <a:avLst/>
          </a:prstGeom>
          <a:gradFill flip="none" rotWithShape="1">
            <a:gsLst>
              <a:gs pos="80000">
                <a:schemeClr val="bg1"/>
              </a:gs>
              <a:gs pos="16000">
                <a:schemeClr val="bg1">
                  <a:lumMod val="95000"/>
                </a:schemeClr>
              </a:gs>
              <a:gs pos="1000">
                <a:schemeClr val="bg1">
                  <a:lumMod val="50000"/>
                </a:schemeClr>
              </a:gs>
            </a:gsLst>
            <a:lin ang="0" scaled="1"/>
            <a:tileRect/>
          </a:gradFill>
          <a:ln>
            <a:noFill/>
          </a:ln>
          <a:effectLst>
            <a:outerShdw blurRad="88900" dist="1016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Right Triangle 6">
            <a:extLst>
              <a:ext uri="{FF2B5EF4-FFF2-40B4-BE49-F238E27FC236}">
                <a16:creationId xmlns:a16="http://schemas.microsoft.com/office/drawing/2014/main" id="{BDEFC7D0-3EB6-BF9F-EBBF-7D3AB5E9F528}"/>
              </a:ext>
            </a:extLst>
          </p:cNvPr>
          <p:cNvSpPr/>
          <p:nvPr/>
        </p:nvSpPr>
        <p:spPr>
          <a:xfrm flipV="1">
            <a:off x="6149599" y="1441874"/>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ight Triangle 7">
            <a:extLst>
              <a:ext uri="{FF2B5EF4-FFF2-40B4-BE49-F238E27FC236}">
                <a16:creationId xmlns:a16="http://schemas.microsoft.com/office/drawing/2014/main" id="{114A0E39-8F1A-E1DE-ED62-DEC0ABDB1717}"/>
              </a:ext>
            </a:extLst>
          </p:cNvPr>
          <p:cNvSpPr/>
          <p:nvPr/>
        </p:nvSpPr>
        <p:spPr>
          <a:xfrm flipH="1" flipV="1">
            <a:off x="2964664" y="2187676"/>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ight Triangle 8">
            <a:extLst>
              <a:ext uri="{FF2B5EF4-FFF2-40B4-BE49-F238E27FC236}">
                <a16:creationId xmlns:a16="http://schemas.microsoft.com/office/drawing/2014/main" id="{9D75A49D-C96A-E503-62EF-4478F61EC109}"/>
              </a:ext>
            </a:extLst>
          </p:cNvPr>
          <p:cNvSpPr/>
          <p:nvPr/>
        </p:nvSpPr>
        <p:spPr>
          <a:xfrm flipV="1">
            <a:off x="6149598" y="2880227"/>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2" name="Right Triangle 11">
            <a:extLst>
              <a:ext uri="{FF2B5EF4-FFF2-40B4-BE49-F238E27FC236}">
                <a16:creationId xmlns:a16="http://schemas.microsoft.com/office/drawing/2014/main" id="{2DABECC1-48B0-0F83-B242-8DD2C7443221}"/>
              </a:ext>
            </a:extLst>
          </p:cNvPr>
          <p:cNvSpPr/>
          <p:nvPr/>
        </p:nvSpPr>
        <p:spPr>
          <a:xfrm flipH="1" flipV="1">
            <a:off x="2925577" y="3704978"/>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Right Triangle 19">
            <a:extLst>
              <a:ext uri="{FF2B5EF4-FFF2-40B4-BE49-F238E27FC236}">
                <a16:creationId xmlns:a16="http://schemas.microsoft.com/office/drawing/2014/main" id="{D85CBFEC-01F7-13BD-BE0C-B92483242B1D}"/>
              </a:ext>
            </a:extLst>
          </p:cNvPr>
          <p:cNvSpPr/>
          <p:nvPr/>
        </p:nvSpPr>
        <p:spPr>
          <a:xfrm flipH="1" flipV="1">
            <a:off x="2930929" y="5442572"/>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1" name="Right Triangle 20">
            <a:extLst>
              <a:ext uri="{FF2B5EF4-FFF2-40B4-BE49-F238E27FC236}">
                <a16:creationId xmlns:a16="http://schemas.microsoft.com/office/drawing/2014/main" id="{8A6115AB-F608-DF6F-25E2-0EF61ED2A3CF}"/>
              </a:ext>
            </a:extLst>
          </p:cNvPr>
          <p:cNvSpPr/>
          <p:nvPr/>
        </p:nvSpPr>
        <p:spPr>
          <a:xfrm flipH="1" flipV="1">
            <a:off x="2954406" y="6160371"/>
            <a:ext cx="3153103" cy="482914"/>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41" name="Group 40">
            <a:extLst>
              <a:ext uri="{FF2B5EF4-FFF2-40B4-BE49-F238E27FC236}">
                <a16:creationId xmlns:a16="http://schemas.microsoft.com/office/drawing/2014/main" id="{96499EC7-A690-9537-5C2E-5FCB29A2E456}"/>
              </a:ext>
            </a:extLst>
          </p:cNvPr>
          <p:cNvGrpSpPr/>
          <p:nvPr/>
        </p:nvGrpSpPr>
        <p:grpSpPr>
          <a:xfrm>
            <a:off x="5721047" y="1113982"/>
            <a:ext cx="4934002" cy="1028259"/>
            <a:chOff x="5876043" y="529397"/>
            <a:chExt cx="4363505" cy="947379"/>
          </a:xfrm>
          <a:solidFill>
            <a:srgbClr val="74D236"/>
          </a:solidFill>
          <a:effectLst>
            <a:outerShdw blurRad="50800" dist="38100" algn="l" rotWithShape="0">
              <a:prstClr val="black">
                <a:alpha val="40000"/>
              </a:prstClr>
            </a:outerShdw>
          </a:effectLst>
        </p:grpSpPr>
        <p:sp>
          <p:nvSpPr>
            <p:cNvPr id="42" name="Freeform: Shape 41">
              <a:extLst>
                <a:ext uri="{FF2B5EF4-FFF2-40B4-BE49-F238E27FC236}">
                  <a16:creationId xmlns:a16="http://schemas.microsoft.com/office/drawing/2014/main" id="{0B7065DA-C53C-8869-75F1-DAC898B97A04}"/>
                </a:ext>
              </a:extLst>
            </p:cNvPr>
            <p:cNvSpPr/>
            <p:nvPr/>
          </p:nvSpPr>
          <p:spPr>
            <a:xfrm>
              <a:off x="5876043" y="529397"/>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6" name="TextBox 45">
              <a:extLst>
                <a:ext uri="{FF2B5EF4-FFF2-40B4-BE49-F238E27FC236}">
                  <a16:creationId xmlns:a16="http://schemas.microsoft.com/office/drawing/2014/main" id="{A3113681-6056-BF00-A1ED-01459C1B0118}"/>
                </a:ext>
              </a:extLst>
            </p:cNvPr>
            <p:cNvSpPr txBox="1"/>
            <p:nvPr/>
          </p:nvSpPr>
          <p:spPr>
            <a:xfrm>
              <a:off x="5911591" y="595067"/>
              <a:ext cx="3685824" cy="538778"/>
            </a:xfrm>
            <a:prstGeom prst="rect">
              <a:avLst/>
            </a:prstGeom>
            <a:grpFill/>
            <a:ln w="28575">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white"/>
                  </a:solidFill>
                  <a:effectLst/>
                  <a:uLnTx/>
                  <a:uFillTx/>
                  <a:latin typeface="Open Sans" panose="020B0606030504020204" pitchFamily="34" charset="0"/>
                  <a:ea typeface="Open Sans" panose="020B0606030504020204" pitchFamily="34" charset="0"/>
                  <a:cs typeface="Alexandria" pitchFamily="2" charset="-78"/>
                </a:rPr>
                <a:t>مفهوم استراتيجيات الإقناع، وتقنيات التأثير</a:t>
              </a:r>
              <a:endParaRPr kumimoji="0" lang="en-US" sz="1600" b="1" i="0" u="none" strike="noStrike" kern="1200" cap="none" spc="0" normalizeH="0" baseline="0" noProof="0" dirty="0">
                <a:ln>
                  <a:noFill/>
                </a:ln>
                <a:solidFill>
                  <a:prstClr val="white"/>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grpSp>
      <p:grpSp>
        <p:nvGrpSpPr>
          <p:cNvPr id="47" name="Group 46">
            <a:extLst>
              <a:ext uri="{FF2B5EF4-FFF2-40B4-BE49-F238E27FC236}">
                <a16:creationId xmlns:a16="http://schemas.microsoft.com/office/drawing/2014/main" id="{16A89881-A6CD-ADC3-1DB1-DC829133D1CF}"/>
              </a:ext>
            </a:extLst>
          </p:cNvPr>
          <p:cNvGrpSpPr/>
          <p:nvPr/>
        </p:nvGrpSpPr>
        <p:grpSpPr>
          <a:xfrm>
            <a:off x="1254565" y="2076240"/>
            <a:ext cx="4765500" cy="1129337"/>
            <a:chOff x="1997719" y="1300830"/>
            <a:chExt cx="4363506" cy="947379"/>
          </a:xfrm>
          <a:solidFill>
            <a:schemeClr val="bg1"/>
          </a:solidFill>
          <a:effectLst>
            <a:outerShdw blurRad="50800" dist="38100" dir="10800000" algn="r" rotWithShape="0">
              <a:prstClr val="black">
                <a:alpha val="40000"/>
              </a:prstClr>
            </a:outerShdw>
          </a:effectLst>
        </p:grpSpPr>
        <p:sp>
          <p:nvSpPr>
            <p:cNvPr id="49" name="Freeform: Shape 48">
              <a:extLst>
                <a:ext uri="{FF2B5EF4-FFF2-40B4-BE49-F238E27FC236}">
                  <a16:creationId xmlns:a16="http://schemas.microsoft.com/office/drawing/2014/main" id="{F6F5FF60-65CD-2341-CFB2-8303DE3A6915}"/>
                </a:ext>
              </a:extLst>
            </p:cNvPr>
            <p:cNvSpPr/>
            <p:nvPr/>
          </p:nvSpPr>
          <p:spPr>
            <a:xfrm rot="16200000" flipH="1">
              <a:off x="3705782" y="-407233"/>
              <a:ext cx="947379" cy="4363506"/>
            </a:xfrm>
            <a:custGeom>
              <a:avLst/>
              <a:gdLst>
                <a:gd name="connsiteX0" fmla="*/ 0 w 1009954"/>
                <a:gd name="connsiteY0" fmla="*/ 586155 h 4651718"/>
                <a:gd name="connsiteX1" fmla="*/ 0 w 1009954"/>
                <a:gd name="connsiteY1" fmla="*/ 4420080 h 4651718"/>
                <a:gd name="connsiteX2" fmla="*/ 196371 w 1009954"/>
                <a:gd name="connsiteY2" fmla="*/ 4651718 h 4651718"/>
                <a:gd name="connsiteX3" fmla="*/ 1009954 w 1009954"/>
                <a:gd name="connsiteY3" fmla="*/ 4651718 h 4651718"/>
                <a:gd name="connsiteX4" fmla="*/ 917092 w 1009954"/>
                <a:gd name="connsiteY4" fmla="*/ 4629603 h 4651718"/>
                <a:gd name="connsiteX5" fmla="*/ 771378 w 1009954"/>
                <a:gd name="connsiteY5" fmla="*/ 4370291 h 4651718"/>
                <a:gd name="connsiteX6" fmla="*/ 771378 w 1009954"/>
                <a:gd name="connsiteY6" fmla="*/ 586155 h 4651718"/>
                <a:gd name="connsiteX7" fmla="*/ 773974 w 1009954"/>
                <a:gd name="connsiteY7" fmla="*/ 586155 h 4651718"/>
                <a:gd name="connsiteX8" fmla="*/ 386987 w 1009954"/>
                <a:gd name="connsiteY8" fmla="*/ 0 h 4651718"/>
                <a:gd name="connsiteX9" fmla="*/ 0 w 1009954"/>
                <a:gd name="connsiteY9" fmla="*/ 586155 h 46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9954" h="4651718">
                  <a:moveTo>
                    <a:pt x="0" y="586155"/>
                  </a:moveTo>
                  <a:lnTo>
                    <a:pt x="0" y="4420080"/>
                  </a:lnTo>
                  <a:cubicBezTo>
                    <a:pt x="0" y="4548010"/>
                    <a:pt x="87918" y="4651718"/>
                    <a:pt x="196371" y="4651718"/>
                  </a:cubicBezTo>
                  <a:lnTo>
                    <a:pt x="1009954" y="4651718"/>
                  </a:lnTo>
                  <a:lnTo>
                    <a:pt x="917092" y="4629603"/>
                  </a:lnTo>
                  <a:cubicBezTo>
                    <a:pt x="831462" y="4586880"/>
                    <a:pt x="771378" y="4486863"/>
                    <a:pt x="771378" y="4370291"/>
                  </a:cubicBezTo>
                  <a:lnTo>
                    <a:pt x="771378" y="586155"/>
                  </a:lnTo>
                  <a:lnTo>
                    <a:pt x="773974" y="586155"/>
                  </a:lnTo>
                  <a:lnTo>
                    <a:pt x="386987" y="0"/>
                  </a:lnTo>
                  <a:lnTo>
                    <a:pt x="0" y="586155"/>
                  </a:lnTo>
                  <a:close/>
                </a:path>
              </a:pathLst>
            </a:custGeom>
            <a:solidFill>
              <a:srgbClr val="FFC50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4" name="TextBox 53">
              <a:extLst>
                <a:ext uri="{FF2B5EF4-FFF2-40B4-BE49-F238E27FC236}">
                  <a16:creationId xmlns:a16="http://schemas.microsoft.com/office/drawing/2014/main" id="{4453D3F6-6432-9D47-6638-7C206D25B39C}"/>
                </a:ext>
              </a:extLst>
            </p:cNvPr>
            <p:cNvSpPr txBox="1"/>
            <p:nvPr/>
          </p:nvSpPr>
          <p:spPr>
            <a:xfrm>
              <a:off x="2710900" y="1453017"/>
              <a:ext cx="3433334" cy="490556"/>
            </a:xfrm>
            <a:prstGeom prst="rect">
              <a:avLst/>
            </a:prstGeom>
            <a:noFill/>
            <a:ln w="28575">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rPr>
                <a:t>التكنيكات الإقناعية: العاطفية والمنطقية ومميزاتها</a:t>
              </a:r>
              <a:endParaRPr kumimoji="0" lang="en-US"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endParaRPr>
            </a:p>
          </p:txBody>
        </p:sp>
      </p:grpSp>
      <p:grpSp>
        <p:nvGrpSpPr>
          <p:cNvPr id="60" name="Group 59">
            <a:extLst>
              <a:ext uri="{FF2B5EF4-FFF2-40B4-BE49-F238E27FC236}">
                <a16:creationId xmlns:a16="http://schemas.microsoft.com/office/drawing/2014/main" id="{CD7C79F1-8542-D57E-5FCE-88DF4F734BDC}"/>
              </a:ext>
            </a:extLst>
          </p:cNvPr>
          <p:cNvGrpSpPr/>
          <p:nvPr/>
        </p:nvGrpSpPr>
        <p:grpSpPr>
          <a:xfrm>
            <a:off x="5721048" y="3105677"/>
            <a:ext cx="4956086" cy="1086878"/>
            <a:chOff x="5830771" y="2018186"/>
            <a:chExt cx="4363505" cy="947379"/>
          </a:xfrm>
          <a:effectLst>
            <a:outerShdw blurRad="50800" dist="38100" algn="l" rotWithShape="0">
              <a:prstClr val="black">
                <a:alpha val="40000"/>
              </a:prstClr>
            </a:outerShdw>
          </a:effectLst>
        </p:grpSpPr>
        <p:sp>
          <p:nvSpPr>
            <p:cNvPr id="64" name="Freeform: Shape 63">
              <a:extLst>
                <a:ext uri="{FF2B5EF4-FFF2-40B4-BE49-F238E27FC236}">
                  <a16:creationId xmlns:a16="http://schemas.microsoft.com/office/drawing/2014/main" id="{940CC50C-E0A3-14CA-E8E9-11AE9B6C5BBE}"/>
                </a:ext>
              </a:extLst>
            </p:cNvPr>
            <p:cNvSpPr/>
            <p:nvPr/>
          </p:nvSpPr>
          <p:spPr>
            <a:xfrm>
              <a:off x="5830771" y="2018186"/>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adFill>
              <a:gsLst>
                <a:gs pos="6000">
                  <a:srgbClr val="A5EA25"/>
                </a:gs>
                <a:gs pos="0">
                  <a:srgbClr val="53C241"/>
                </a:gs>
                <a:gs pos="97683">
                  <a:srgbClr val="49BC44"/>
                </a:gs>
                <a:gs pos="11000">
                  <a:srgbClr val="75D335"/>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8" name="TextBox 67">
              <a:extLst>
                <a:ext uri="{FF2B5EF4-FFF2-40B4-BE49-F238E27FC236}">
                  <a16:creationId xmlns:a16="http://schemas.microsoft.com/office/drawing/2014/main" id="{C332DD3C-FD1F-33EF-FEE5-3C8538D51B2D}"/>
                </a:ext>
              </a:extLst>
            </p:cNvPr>
            <p:cNvSpPr txBox="1"/>
            <p:nvPr/>
          </p:nvSpPr>
          <p:spPr>
            <a:xfrm>
              <a:off x="6259530" y="2181592"/>
              <a:ext cx="3469067" cy="29510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rPr>
                <a:t>تقنيات صياغة الرسائل</a:t>
              </a:r>
              <a:endParaRPr kumimoji="0" lang="en-US"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endParaRPr>
            </a:p>
          </p:txBody>
        </p:sp>
      </p:grpSp>
      <p:grpSp>
        <p:nvGrpSpPr>
          <p:cNvPr id="71" name="Group 70">
            <a:extLst>
              <a:ext uri="{FF2B5EF4-FFF2-40B4-BE49-F238E27FC236}">
                <a16:creationId xmlns:a16="http://schemas.microsoft.com/office/drawing/2014/main" id="{5E5B6E69-6F3F-39D0-E46E-EB36A7A5F075}"/>
              </a:ext>
            </a:extLst>
          </p:cNvPr>
          <p:cNvGrpSpPr/>
          <p:nvPr/>
        </p:nvGrpSpPr>
        <p:grpSpPr>
          <a:xfrm>
            <a:off x="1093232" y="4125949"/>
            <a:ext cx="4927287" cy="976231"/>
            <a:chOff x="1997719" y="2735543"/>
            <a:chExt cx="4363506" cy="947379"/>
          </a:xfrm>
          <a:effectLst>
            <a:outerShdw blurRad="50800" dist="38100" dir="10800000" algn="r" rotWithShape="0">
              <a:prstClr val="black">
                <a:alpha val="40000"/>
              </a:prstClr>
            </a:outerShdw>
          </a:effectLst>
        </p:grpSpPr>
        <p:sp>
          <p:nvSpPr>
            <p:cNvPr id="72" name="Freeform: Shape 71">
              <a:extLst>
                <a:ext uri="{FF2B5EF4-FFF2-40B4-BE49-F238E27FC236}">
                  <a16:creationId xmlns:a16="http://schemas.microsoft.com/office/drawing/2014/main" id="{4F293427-6885-07FB-4970-A0BDC4371AFB}"/>
                </a:ext>
              </a:extLst>
            </p:cNvPr>
            <p:cNvSpPr/>
            <p:nvPr/>
          </p:nvSpPr>
          <p:spPr>
            <a:xfrm rot="16200000" flipH="1">
              <a:off x="3705782" y="1027480"/>
              <a:ext cx="947379" cy="4363506"/>
            </a:xfrm>
            <a:custGeom>
              <a:avLst/>
              <a:gdLst>
                <a:gd name="connsiteX0" fmla="*/ 0 w 1009954"/>
                <a:gd name="connsiteY0" fmla="*/ 586155 h 4651718"/>
                <a:gd name="connsiteX1" fmla="*/ 0 w 1009954"/>
                <a:gd name="connsiteY1" fmla="*/ 4420080 h 4651718"/>
                <a:gd name="connsiteX2" fmla="*/ 196371 w 1009954"/>
                <a:gd name="connsiteY2" fmla="*/ 4651718 h 4651718"/>
                <a:gd name="connsiteX3" fmla="*/ 1009954 w 1009954"/>
                <a:gd name="connsiteY3" fmla="*/ 4651718 h 4651718"/>
                <a:gd name="connsiteX4" fmla="*/ 917092 w 1009954"/>
                <a:gd name="connsiteY4" fmla="*/ 4629603 h 4651718"/>
                <a:gd name="connsiteX5" fmla="*/ 771378 w 1009954"/>
                <a:gd name="connsiteY5" fmla="*/ 4370291 h 4651718"/>
                <a:gd name="connsiteX6" fmla="*/ 771378 w 1009954"/>
                <a:gd name="connsiteY6" fmla="*/ 586155 h 4651718"/>
                <a:gd name="connsiteX7" fmla="*/ 773974 w 1009954"/>
                <a:gd name="connsiteY7" fmla="*/ 586155 h 4651718"/>
                <a:gd name="connsiteX8" fmla="*/ 386987 w 1009954"/>
                <a:gd name="connsiteY8" fmla="*/ 0 h 4651718"/>
                <a:gd name="connsiteX9" fmla="*/ 0 w 1009954"/>
                <a:gd name="connsiteY9" fmla="*/ 586155 h 46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9954" h="4651718">
                  <a:moveTo>
                    <a:pt x="0" y="586155"/>
                  </a:moveTo>
                  <a:lnTo>
                    <a:pt x="0" y="4420080"/>
                  </a:lnTo>
                  <a:cubicBezTo>
                    <a:pt x="0" y="4548010"/>
                    <a:pt x="87918" y="4651718"/>
                    <a:pt x="196371" y="4651718"/>
                  </a:cubicBezTo>
                  <a:lnTo>
                    <a:pt x="1009954" y="4651718"/>
                  </a:lnTo>
                  <a:lnTo>
                    <a:pt x="917092" y="4629603"/>
                  </a:lnTo>
                  <a:cubicBezTo>
                    <a:pt x="831462" y="4586880"/>
                    <a:pt x="771378" y="4486863"/>
                    <a:pt x="771378" y="4370291"/>
                  </a:cubicBezTo>
                  <a:lnTo>
                    <a:pt x="771378" y="586155"/>
                  </a:lnTo>
                  <a:lnTo>
                    <a:pt x="773974" y="586155"/>
                  </a:lnTo>
                  <a:lnTo>
                    <a:pt x="386987" y="0"/>
                  </a:lnTo>
                  <a:lnTo>
                    <a:pt x="0" y="586155"/>
                  </a:lnTo>
                  <a:close/>
                </a:path>
              </a:pathLst>
            </a:custGeom>
            <a:gradFill>
              <a:gsLst>
                <a:gs pos="7000">
                  <a:srgbClr val="FFCC00"/>
                </a:gs>
                <a:gs pos="0">
                  <a:srgbClr val="FF9900"/>
                </a:gs>
                <a:gs pos="97297">
                  <a:srgbClr val="FF9900"/>
                </a:gs>
                <a:gs pos="14000">
                  <a:srgbClr val="FFCC00"/>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0" name="TextBox 89">
              <a:extLst>
                <a:ext uri="{FF2B5EF4-FFF2-40B4-BE49-F238E27FC236}">
                  <a16:creationId xmlns:a16="http://schemas.microsoft.com/office/drawing/2014/main" id="{7B2872AB-6332-9369-FBB3-FA5A7929843F}"/>
                </a:ext>
              </a:extLst>
            </p:cNvPr>
            <p:cNvSpPr txBox="1"/>
            <p:nvPr/>
          </p:nvSpPr>
          <p:spPr>
            <a:xfrm>
              <a:off x="2904017" y="2791005"/>
              <a:ext cx="3288221" cy="32854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rPr>
                <a:t>اختيار الوسائل الإعلامية الملائمة</a:t>
              </a:r>
              <a:endParaRPr kumimoji="0" lang="en-US" sz="1600" b="1" i="0" u="none" strike="noStrike" kern="1200" cap="none" spc="0" normalizeH="0" baseline="0" noProof="0" dirty="0">
                <a:ln>
                  <a:noFill/>
                </a:ln>
                <a:solidFill>
                  <a:srgbClr val="3E596E"/>
                </a:solidFill>
                <a:effectLst/>
                <a:uLnTx/>
                <a:uFillTx/>
                <a:latin typeface="Alexandria" pitchFamily="2" charset="-78"/>
                <a:ea typeface="Open Sans" panose="020B0606030504020204" pitchFamily="34" charset="0"/>
                <a:cs typeface="Alexandria" pitchFamily="2" charset="-78"/>
              </a:endParaRPr>
            </a:p>
          </p:txBody>
        </p:sp>
      </p:grpSp>
      <p:grpSp>
        <p:nvGrpSpPr>
          <p:cNvPr id="92" name="Group 91">
            <a:extLst>
              <a:ext uri="{FF2B5EF4-FFF2-40B4-BE49-F238E27FC236}">
                <a16:creationId xmlns:a16="http://schemas.microsoft.com/office/drawing/2014/main" id="{828731CD-596C-2073-A269-913A104D916E}"/>
              </a:ext>
            </a:extLst>
          </p:cNvPr>
          <p:cNvGrpSpPr/>
          <p:nvPr/>
        </p:nvGrpSpPr>
        <p:grpSpPr>
          <a:xfrm>
            <a:off x="5633411" y="5022597"/>
            <a:ext cx="5091467" cy="1024601"/>
            <a:chOff x="5830771" y="3452900"/>
            <a:chExt cx="4363505" cy="947379"/>
          </a:xfrm>
          <a:effectLst>
            <a:outerShdw blurRad="50800" dist="38100" algn="l" rotWithShape="0">
              <a:prstClr val="black">
                <a:alpha val="40000"/>
              </a:prstClr>
            </a:outerShdw>
          </a:effectLst>
        </p:grpSpPr>
        <p:sp>
          <p:nvSpPr>
            <p:cNvPr id="93" name="Freeform: Shape 92">
              <a:extLst>
                <a:ext uri="{FF2B5EF4-FFF2-40B4-BE49-F238E27FC236}">
                  <a16:creationId xmlns:a16="http://schemas.microsoft.com/office/drawing/2014/main" id="{898A68BC-AD9E-E5BA-BCA3-4DB413EEE834}"/>
                </a:ext>
              </a:extLst>
            </p:cNvPr>
            <p:cNvSpPr/>
            <p:nvPr/>
          </p:nvSpPr>
          <p:spPr>
            <a:xfrm>
              <a:off x="5830771" y="3452900"/>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adFill>
              <a:gsLst>
                <a:gs pos="6000">
                  <a:srgbClr val="A5EA25"/>
                </a:gs>
                <a:gs pos="0">
                  <a:srgbClr val="53C241"/>
                </a:gs>
                <a:gs pos="97683">
                  <a:srgbClr val="49BC44"/>
                </a:gs>
                <a:gs pos="11000">
                  <a:srgbClr val="75D335"/>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7" name="TextBox 96">
              <a:extLst>
                <a:ext uri="{FF2B5EF4-FFF2-40B4-BE49-F238E27FC236}">
                  <a16:creationId xmlns:a16="http://schemas.microsoft.com/office/drawing/2014/main" id="{D82AAE97-556D-4E38-E547-D48A801A4A10}"/>
                </a:ext>
              </a:extLst>
            </p:cNvPr>
            <p:cNvSpPr txBox="1"/>
            <p:nvPr/>
          </p:nvSpPr>
          <p:spPr>
            <a:xfrm>
              <a:off x="6391928" y="3574069"/>
              <a:ext cx="3012037" cy="540702"/>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rPr>
                <a:t>نظريات الإقناع، نظرية التوازن المعرفي، وتوظيفها</a:t>
              </a:r>
              <a:endParaRPr kumimoji="0" lang="en-US"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endParaRPr>
            </a:p>
          </p:txBody>
        </p:sp>
      </p:grpSp>
      <p:grpSp>
        <p:nvGrpSpPr>
          <p:cNvPr id="99" name="Group 98">
            <a:extLst>
              <a:ext uri="{FF2B5EF4-FFF2-40B4-BE49-F238E27FC236}">
                <a16:creationId xmlns:a16="http://schemas.microsoft.com/office/drawing/2014/main" id="{89D99390-B046-4C1A-8F3D-F3C0F8CE8E3C}"/>
              </a:ext>
            </a:extLst>
          </p:cNvPr>
          <p:cNvGrpSpPr/>
          <p:nvPr/>
        </p:nvGrpSpPr>
        <p:grpSpPr>
          <a:xfrm>
            <a:off x="1120324" y="5949050"/>
            <a:ext cx="4918734" cy="838586"/>
            <a:chOff x="1997719" y="4170257"/>
            <a:chExt cx="4363506" cy="947379"/>
          </a:xfrm>
          <a:effectLst>
            <a:outerShdw blurRad="50800" dist="38100" dir="10800000" algn="r" rotWithShape="0">
              <a:prstClr val="black">
                <a:alpha val="40000"/>
              </a:prstClr>
            </a:outerShdw>
          </a:effectLst>
        </p:grpSpPr>
        <p:sp>
          <p:nvSpPr>
            <p:cNvPr id="100" name="Freeform: Shape 99">
              <a:extLst>
                <a:ext uri="{FF2B5EF4-FFF2-40B4-BE49-F238E27FC236}">
                  <a16:creationId xmlns:a16="http://schemas.microsoft.com/office/drawing/2014/main" id="{135E603A-77F7-84C9-534B-A4CFFEF16AA6}"/>
                </a:ext>
              </a:extLst>
            </p:cNvPr>
            <p:cNvSpPr/>
            <p:nvPr/>
          </p:nvSpPr>
          <p:spPr>
            <a:xfrm rot="16200000" flipH="1">
              <a:off x="3705782" y="2462194"/>
              <a:ext cx="947379" cy="4363506"/>
            </a:xfrm>
            <a:custGeom>
              <a:avLst/>
              <a:gdLst>
                <a:gd name="connsiteX0" fmla="*/ 0 w 1009954"/>
                <a:gd name="connsiteY0" fmla="*/ 586155 h 4651718"/>
                <a:gd name="connsiteX1" fmla="*/ 0 w 1009954"/>
                <a:gd name="connsiteY1" fmla="*/ 4420080 h 4651718"/>
                <a:gd name="connsiteX2" fmla="*/ 196371 w 1009954"/>
                <a:gd name="connsiteY2" fmla="*/ 4651718 h 4651718"/>
                <a:gd name="connsiteX3" fmla="*/ 1009954 w 1009954"/>
                <a:gd name="connsiteY3" fmla="*/ 4651718 h 4651718"/>
                <a:gd name="connsiteX4" fmla="*/ 917092 w 1009954"/>
                <a:gd name="connsiteY4" fmla="*/ 4629603 h 4651718"/>
                <a:gd name="connsiteX5" fmla="*/ 771378 w 1009954"/>
                <a:gd name="connsiteY5" fmla="*/ 4370291 h 4651718"/>
                <a:gd name="connsiteX6" fmla="*/ 771378 w 1009954"/>
                <a:gd name="connsiteY6" fmla="*/ 586155 h 4651718"/>
                <a:gd name="connsiteX7" fmla="*/ 773974 w 1009954"/>
                <a:gd name="connsiteY7" fmla="*/ 586155 h 4651718"/>
                <a:gd name="connsiteX8" fmla="*/ 386987 w 1009954"/>
                <a:gd name="connsiteY8" fmla="*/ 0 h 4651718"/>
                <a:gd name="connsiteX9" fmla="*/ 0 w 1009954"/>
                <a:gd name="connsiteY9" fmla="*/ 586155 h 46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9954" h="4651718">
                  <a:moveTo>
                    <a:pt x="0" y="586155"/>
                  </a:moveTo>
                  <a:lnTo>
                    <a:pt x="0" y="4420080"/>
                  </a:lnTo>
                  <a:cubicBezTo>
                    <a:pt x="0" y="4548010"/>
                    <a:pt x="87918" y="4651718"/>
                    <a:pt x="196371" y="4651718"/>
                  </a:cubicBezTo>
                  <a:lnTo>
                    <a:pt x="1009954" y="4651718"/>
                  </a:lnTo>
                  <a:lnTo>
                    <a:pt x="917092" y="4629603"/>
                  </a:lnTo>
                  <a:cubicBezTo>
                    <a:pt x="831462" y="4586880"/>
                    <a:pt x="771378" y="4486863"/>
                    <a:pt x="771378" y="4370291"/>
                  </a:cubicBezTo>
                  <a:lnTo>
                    <a:pt x="771378" y="586155"/>
                  </a:lnTo>
                  <a:lnTo>
                    <a:pt x="773974" y="586155"/>
                  </a:lnTo>
                  <a:lnTo>
                    <a:pt x="386987" y="0"/>
                  </a:lnTo>
                  <a:lnTo>
                    <a:pt x="0" y="586155"/>
                  </a:lnTo>
                  <a:close/>
                </a:path>
              </a:pathLst>
            </a:custGeom>
            <a:gradFill>
              <a:gsLst>
                <a:gs pos="7000">
                  <a:srgbClr val="FFCC00"/>
                </a:gs>
                <a:gs pos="0">
                  <a:srgbClr val="FF9900"/>
                </a:gs>
                <a:gs pos="97297">
                  <a:srgbClr val="FF9900"/>
                </a:gs>
                <a:gs pos="14000">
                  <a:srgbClr val="FFCC00"/>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4" name="TextBox 103">
              <a:extLst>
                <a:ext uri="{FF2B5EF4-FFF2-40B4-BE49-F238E27FC236}">
                  <a16:creationId xmlns:a16="http://schemas.microsoft.com/office/drawing/2014/main" id="{C4585421-7432-9441-CF4F-DE54D89A2DE1}"/>
                </a:ext>
              </a:extLst>
            </p:cNvPr>
            <p:cNvSpPr txBox="1"/>
            <p:nvPr/>
          </p:nvSpPr>
          <p:spPr>
            <a:xfrm>
              <a:off x="3391090" y="4317175"/>
              <a:ext cx="2430618" cy="382476"/>
            </a:xfrm>
            <a:prstGeom prst="rect">
              <a:avLst/>
            </a:prstGeom>
            <a:noFill/>
          </p:spPr>
          <p:txBody>
            <a:bodyPr wrap="square" rtlCol="0">
              <a:spAutoFit/>
            </a:bodyPr>
            <a:lstStyle/>
            <a:p>
              <a:pPr algn="ctr">
                <a:defRPr/>
              </a:pPr>
              <a:r>
                <a:rPr lang="ar-EG" sz="1600" b="1" dirty="0">
                  <a:solidFill>
                    <a:srgbClr val="002060"/>
                  </a:solidFill>
                  <a:latin typeface="Alexandria" pitchFamily="2" charset="-78"/>
                  <a:ea typeface="Open Sans" panose="020B0606030504020204" pitchFamily="34" charset="0"/>
                  <a:cs typeface="Alexandria" pitchFamily="2" charset="-78"/>
                </a:rPr>
                <a:t>مثال تطبيقي</a:t>
              </a:r>
              <a:endParaRPr lang="en-US" sz="1600" b="1" dirty="0">
                <a:solidFill>
                  <a:srgbClr val="002060"/>
                </a:solidFill>
                <a:latin typeface="Alexandria" pitchFamily="2" charset="-78"/>
                <a:ea typeface="Open Sans" panose="020B0606030504020204" pitchFamily="34" charset="0"/>
                <a:cs typeface="Alexandria" pitchFamily="2" charset="-78"/>
              </a:endParaRPr>
            </a:p>
          </p:txBody>
        </p:sp>
      </p:grpSp>
    </p:spTree>
    <p:extLst>
      <p:ext uri="{BB962C8B-B14F-4D97-AF65-F5344CB8AC3E}">
        <p14:creationId xmlns:p14="http://schemas.microsoft.com/office/powerpoint/2010/main" val="2293549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ppt_x</p:attrName>
                                        </p:attrNameLst>
                                      </p:cBhvr>
                                      <p:tavLst>
                                        <p:tav tm="0">
                                          <p:val>
                                            <p:strVal val="#ppt_x-#ppt_w/2"/>
                                          </p:val>
                                        </p:tav>
                                        <p:tav tm="100000">
                                          <p:val>
                                            <p:strVal val="#ppt_x"/>
                                          </p:val>
                                        </p:tav>
                                      </p:tavLst>
                                    </p:anim>
                                    <p:anim calcmode="lin" valueType="num">
                                      <p:cBhvr>
                                        <p:cTn id="8" dur="500" fill="hold"/>
                                        <p:tgtEl>
                                          <p:spTgt spid="41"/>
                                        </p:tgtEl>
                                        <p:attrNameLst>
                                          <p:attrName>ppt_y</p:attrName>
                                        </p:attrNameLst>
                                      </p:cBhvr>
                                      <p:tavLst>
                                        <p:tav tm="0">
                                          <p:val>
                                            <p:strVal val="#ppt_y"/>
                                          </p:val>
                                        </p:tav>
                                        <p:tav tm="100000">
                                          <p:val>
                                            <p:strVal val="#ppt_y"/>
                                          </p:val>
                                        </p:tav>
                                      </p:tavLst>
                                    </p:anim>
                                    <p:anim calcmode="lin" valueType="num">
                                      <p:cBhvr>
                                        <p:cTn id="9" dur="500" fill="hold"/>
                                        <p:tgtEl>
                                          <p:spTgt spid="41"/>
                                        </p:tgtEl>
                                        <p:attrNameLst>
                                          <p:attrName>ppt_w</p:attrName>
                                        </p:attrNameLst>
                                      </p:cBhvr>
                                      <p:tavLst>
                                        <p:tav tm="0">
                                          <p:val>
                                            <p:fltVal val="0"/>
                                          </p:val>
                                        </p:tav>
                                        <p:tav tm="100000">
                                          <p:val>
                                            <p:strVal val="#ppt_w"/>
                                          </p:val>
                                        </p:tav>
                                      </p:tavLst>
                                    </p:anim>
                                    <p:anim calcmode="lin" valueType="num">
                                      <p:cBhvr>
                                        <p:cTn id="10" dur="500" fill="hold"/>
                                        <p:tgtEl>
                                          <p:spTgt spid="41"/>
                                        </p:tgtEl>
                                        <p:attrNameLst>
                                          <p:attrName>ppt_h</p:attrName>
                                        </p:attrNameLst>
                                      </p:cBhvr>
                                      <p:tavLst>
                                        <p:tav tm="0">
                                          <p:val>
                                            <p:strVal val="#ppt_h"/>
                                          </p:val>
                                        </p:tav>
                                        <p:tav tm="100000">
                                          <p:val>
                                            <p:strVal val="#ppt_h"/>
                                          </p:val>
                                        </p:tav>
                                      </p:tavLst>
                                    </p:anim>
                                  </p:childTnLst>
                                </p:cTn>
                              </p:par>
                              <p:par>
                                <p:cTn id="11" presetID="10" presetClass="entr" presetSubtype="0" fill="hold" grpId="0" nodeType="withEffect">
                                  <p:stCondLst>
                                    <p:cond delay="25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childTnLst>
                          </p:cTn>
                        </p:par>
                        <p:par>
                          <p:cTn id="14" fill="hold">
                            <p:stCondLst>
                              <p:cond delay="750"/>
                            </p:stCondLst>
                            <p:childTnLst>
                              <p:par>
                                <p:cTn id="15" presetID="17" presetClass="entr" presetSubtype="2" fill="hold" nodeType="afterEffect">
                                  <p:stCondLst>
                                    <p:cond delay="0"/>
                                  </p:stCondLst>
                                  <p:childTnLst>
                                    <p:set>
                                      <p:cBhvr>
                                        <p:cTn id="16" dur="1" fill="hold">
                                          <p:stCondLst>
                                            <p:cond delay="0"/>
                                          </p:stCondLst>
                                        </p:cTn>
                                        <p:tgtEl>
                                          <p:spTgt spid="47"/>
                                        </p:tgtEl>
                                        <p:attrNameLst>
                                          <p:attrName>style.visibility</p:attrName>
                                        </p:attrNameLst>
                                      </p:cBhvr>
                                      <p:to>
                                        <p:strVal val="visible"/>
                                      </p:to>
                                    </p:set>
                                    <p:anim calcmode="lin" valueType="num">
                                      <p:cBhvr>
                                        <p:cTn id="17" dur="500" fill="hold"/>
                                        <p:tgtEl>
                                          <p:spTgt spid="47"/>
                                        </p:tgtEl>
                                        <p:attrNameLst>
                                          <p:attrName>ppt_x</p:attrName>
                                        </p:attrNameLst>
                                      </p:cBhvr>
                                      <p:tavLst>
                                        <p:tav tm="0">
                                          <p:val>
                                            <p:strVal val="#ppt_x+#ppt_w/2"/>
                                          </p:val>
                                        </p:tav>
                                        <p:tav tm="100000">
                                          <p:val>
                                            <p:strVal val="#ppt_x"/>
                                          </p:val>
                                        </p:tav>
                                      </p:tavLst>
                                    </p:anim>
                                    <p:anim calcmode="lin" valueType="num">
                                      <p:cBhvr>
                                        <p:cTn id="18" dur="500" fill="hold"/>
                                        <p:tgtEl>
                                          <p:spTgt spid="47"/>
                                        </p:tgtEl>
                                        <p:attrNameLst>
                                          <p:attrName>ppt_y</p:attrName>
                                        </p:attrNameLst>
                                      </p:cBhvr>
                                      <p:tavLst>
                                        <p:tav tm="0">
                                          <p:val>
                                            <p:strVal val="#ppt_y"/>
                                          </p:val>
                                        </p:tav>
                                        <p:tav tm="100000">
                                          <p:val>
                                            <p:strVal val="#ppt_y"/>
                                          </p:val>
                                        </p:tav>
                                      </p:tavLst>
                                    </p:anim>
                                    <p:anim calcmode="lin" valueType="num">
                                      <p:cBhvr>
                                        <p:cTn id="19" dur="500" fill="hold"/>
                                        <p:tgtEl>
                                          <p:spTgt spid="47"/>
                                        </p:tgtEl>
                                        <p:attrNameLst>
                                          <p:attrName>ppt_w</p:attrName>
                                        </p:attrNameLst>
                                      </p:cBhvr>
                                      <p:tavLst>
                                        <p:tav tm="0">
                                          <p:val>
                                            <p:fltVal val="0"/>
                                          </p:val>
                                        </p:tav>
                                        <p:tav tm="100000">
                                          <p:val>
                                            <p:strVal val="#ppt_w"/>
                                          </p:val>
                                        </p:tav>
                                      </p:tavLst>
                                    </p:anim>
                                    <p:anim calcmode="lin" valueType="num">
                                      <p:cBhvr>
                                        <p:cTn id="20" dur="500" fill="hold"/>
                                        <p:tgtEl>
                                          <p:spTgt spid="47"/>
                                        </p:tgtEl>
                                        <p:attrNameLst>
                                          <p:attrName>ppt_h</p:attrName>
                                        </p:attrNameLst>
                                      </p:cBhvr>
                                      <p:tavLst>
                                        <p:tav tm="0">
                                          <p:val>
                                            <p:strVal val="#ppt_h"/>
                                          </p:val>
                                        </p:tav>
                                        <p:tav tm="100000">
                                          <p:val>
                                            <p:strVal val="#ppt_h"/>
                                          </p:val>
                                        </p:tav>
                                      </p:tavLst>
                                    </p:anim>
                                  </p:childTnLst>
                                </p:cTn>
                              </p:par>
                              <p:par>
                                <p:cTn id="21" presetID="10" presetClass="entr" presetSubtype="0" fill="hold" grpId="0" nodeType="withEffect">
                                  <p:stCondLst>
                                    <p:cond delay="25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childTnLst>
                          </p:cTn>
                        </p:par>
                        <p:par>
                          <p:cTn id="24" fill="hold">
                            <p:stCondLst>
                              <p:cond delay="1500"/>
                            </p:stCondLst>
                            <p:childTnLst>
                              <p:par>
                                <p:cTn id="25" presetID="17" presetClass="entr" presetSubtype="8" fill="hold" nodeType="afterEffect">
                                  <p:stCondLst>
                                    <p:cond delay="0"/>
                                  </p:stCondLst>
                                  <p:childTnLst>
                                    <p:set>
                                      <p:cBhvr>
                                        <p:cTn id="26" dur="1" fill="hold">
                                          <p:stCondLst>
                                            <p:cond delay="0"/>
                                          </p:stCondLst>
                                        </p:cTn>
                                        <p:tgtEl>
                                          <p:spTgt spid="60"/>
                                        </p:tgtEl>
                                        <p:attrNameLst>
                                          <p:attrName>style.visibility</p:attrName>
                                        </p:attrNameLst>
                                      </p:cBhvr>
                                      <p:to>
                                        <p:strVal val="visible"/>
                                      </p:to>
                                    </p:set>
                                    <p:anim calcmode="lin" valueType="num">
                                      <p:cBhvr>
                                        <p:cTn id="27" dur="500" fill="hold"/>
                                        <p:tgtEl>
                                          <p:spTgt spid="60"/>
                                        </p:tgtEl>
                                        <p:attrNameLst>
                                          <p:attrName>ppt_x</p:attrName>
                                        </p:attrNameLst>
                                      </p:cBhvr>
                                      <p:tavLst>
                                        <p:tav tm="0">
                                          <p:val>
                                            <p:strVal val="#ppt_x-#ppt_w/2"/>
                                          </p:val>
                                        </p:tav>
                                        <p:tav tm="100000">
                                          <p:val>
                                            <p:strVal val="#ppt_x"/>
                                          </p:val>
                                        </p:tav>
                                      </p:tavLst>
                                    </p:anim>
                                    <p:anim calcmode="lin" valueType="num">
                                      <p:cBhvr>
                                        <p:cTn id="28" dur="500" fill="hold"/>
                                        <p:tgtEl>
                                          <p:spTgt spid="60"/>
                                        </p:tgtEl>
                                        <p:attrNameLst>
                                          <p:attrName>ppt_y</p:attrName>
                                        </p:attrNameLst>
                                      </p:cBhvr>
                                      <p:tavLst>
                                        <p:tav tm="0">
                                          <p:val>
                                            <p:strVal val="#ppt_y"/>
                                          </p:val>
                                        </p:tav>
                                        <p:tav tm="100000">
                                          <p:val>
                                            <p:strVal val="#ppt_y"/>
                                          </p:val>
                                        </p:tav>
                                      </p:tavLst>
                                    </p:anim>
                                    <p:anim calcmode="lin" valueType="num">
                                      <p:cBhvr>
                                        <p:cTn id="29" dur="500" fill="hold"/>
                                        <p:tgtEl>
                                          <p:spTgt spid="60"/>
                                        </p:tgtEl>
                                        <p:attrNameLst>
                                          <p:attrName>ppt_w</p:attrName>
                                        </p:attrNameLst>
                                      </p:cBhvr>
                                      <p:tavLst>
                                        <p:tav tm="0">
                                          <p:val>
                                            <p:fltVal val="0"/>
                                          </p:val>
                                        </p:tav>
                                        <p:tav tm="100000">
                                          <p:val>
                                            <p:strVal val="#ppt_w"/>
                                          </p:val>
                                        </p:tav>
                                      </p:tavLst>
                                    </p:anim>
                                    <p:anim calcmode="lin" valueType="num">
                                      <p:cBhvr>
                                        <p:cTn id="30" dur="500" fill="hold"/>
                                        <p:tgtEl>
                                          <p:spTgt spid="60"/>
                                        </p:tgtEl>
                                        <p:attrNameLst>
                                          <p:attrName>ppt_h</p:attrName>
                                        </p:attrNameLst>
                                      </p:cBhvr>
                                      <p:tavLst>
                                        <p:tav tm="0">
                                          <p:val>
                                            <p:strVal val="#ppt_h"/>
                                          </p:val>
                                        </p:tav>
                                        <p:tav tm="100000">
                                          <p:val>
                                            <p:strVal val="#ppt_h"/>
                                          </p:val>
                                        </p:tav>
                                      </p:tavLst>
                                    </p:anim>
                                  </p:childTnLst>
                                </p:cTn>
                              </p:par>
                              <p:par>
                                <p:cTn id="31" presetID="10" presetClass="entr" presetSubtype="0" fill="hold" grpId="0" nodeType="withEffect">
                                  <p:stCondLst>
                                    <p:cond delay="25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500"/>
                                        <p:tgtEl>
                                          <p:spTgt spid="9"/>
                                        </p:tgtEl>
                                      </p:cBhvr>
                                    </p:animEffect>
                                  </p:childTnLst>
                                </p:cTn>
                              </p:par>
                            </p:childTnLst>
                          </p:cTn>
                        </p:par>
                        <p:par>
                          <p:cTn id="34" fill="hold">
                            <p:stCondLst>
                              <p:cond delay="2250"/>
                            </p:stCondLst>
                            <p:childTnLst>
                              <p:par>
                                <p:cTn id="35" presetID="17" presetClass="entr" presetSubtype="2" fill="hold" nodeType="afterEffect">
                                  <p:stCondLst>
                                    <p:cond delay="0"/>
                                  </p:stCondLst>
                                  <p:childTnLst>
                                    <p:set>
                                      <p:cBhvr>
                                        <p:cTn id="36" dur="1" fill="hold">
                                          <p:stCondLst>
                                            <p:cond delay="0"/>
                                          </p:stCondLst>
                                        </p:cTn>
                                        <p:tgtEl>
                                          <p:spTgt spid="71"/>
                                        </p:tgtEl>
                                        <p:attrNameLst>
                                          <p:attrName>style.visibility</p:attrName>
                                        </p:attrNameLst>
                                      </p:cBhvr>
                                      <p:to>
                                        <p:strVal val="visible"/>
                                      </p:to>
                                    </p:set>
                                    <p:anim calcmode="lin" valueType="num">
                                      <p:cBhvr>
                                        <p:cTn id="37" dur="500" fill="hold"/>
                                        <p:tgtEl>
                                          <p:spTgt spid="71"/>
                                        </p:tgtEl>
                                        <p:attrNameLst>
                                          <p:attrName>ppt_x</p:attrName>
                                        </p:attrNameLst>
                                      </p:cBhvr>
                                      <p:tavLst>
                                        <p:tav tm="0">
                                          <p:val>
                                            <p:strVal val="#ppt_x+#ppt_w/2"/>
                                          </p:val>
                                        </p:tav>
                                        <p:tav tm="100000">
                                          <p:val>
                                            <p:strVal val="#ppt_x"/>
                                          </p:val>
                                        </p:tav>
                                      </p:tavLst>
                                    </p:anim>
                                    <p:anim calcmode="lin" valueType="num">
                                      <p:cBhvr>
                                        <p:cTn id="38" dur="500" fill="hold"/>
                                        <p:tgtEl>
                                          <p:spTgt spid="71"/>
                                        </p:tgtEl>
                                        <p:attrNameLst>
                                          <p:attrName>ppt_y</p:attrName>
                                        </p:attrNameLst>
                                      </p:cBhvr>
                                      <p:tavLst>
                                        <p:tav tm="0">
                                          <p:val>
                                            <p:strVal val="#ppt_y"/>
                                          </p:val>
                                        </p:tav>
                                        <p:tav tm="100000">
                                          <p:val>
                                            <p:strVal val="#ppt_y"/>
                                          </p:val>
                                        </p:tav>
                                      </p:tavLst>
                                    </p:anim>
                                    <p:anim calcmode="lin" valueType="num">
                                      <p:cBhvr>
                                        <p:cTn id="39" dur="500" fill="hold"/>
                                        <p:tgtEl>
                                          <p:spTgt spid="71"/>
                                        </p:tgtEl>
                                        <p:attrNameLst>
                                          <p:attrName>ppt_w</p:attrName>
                                        </p:attrNameLst>
                                      </p:cBhvr>
                                      <p:tavLst>
                                        <p:tav tm="0">
                                          <p:val>
                                            <p:fltVal val="0"/>
                                          </p:val>
                                        </p:tav>
                                        <p:tav tm="100000">
                                          <p:val>
                                            <p:strVal val="#ppt_w"/>
                                          </p:val>
                                        </p:tav>
                                      </p:tavLst>
                                    </p:anim>
                                    <p:anim calcmode="lin" valueType="num">
                                      <p:cBhvr>
                                        <p:cTn id="40" dur="500" fill="hold"/>
                                        <p:tgtEl>
                                          <p:spTgt spid="71"/>
                                        </p:tgtEl>
                                        <p:attrNameLst>
                                          <p:attrName>ppt_h</p:attrName>
                                        </p:attrNameLst>
                                      </p:cBhvr>
                                      <p:tavLst>
                                        <p:tav tm="0">
                                          <p:val>
                                            <p:strVal val="#ppt_h"/>
                                          </p:val>
                                        </p:tav>
                                        <p:tav tm="100000">
                                          <p:val>
                                            <p:strVal val="#ppt_h"/>
                                          </p:val>
                                        </p:tav>
                                      </p:tavLst>
                                    </p:anim>
                                  </p:childTnLst>
                                </p:cTn>
                              </p:par>
                              <p:par>
                                <p:cTn id="41" presetID="10" presetClass="entr" presetSubtype="0" fill="hold" grpId="0" nodeType="withEffect">
                                  <p:stCondLst>
                                    <p:cond delay="25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500"/>
                                        <p:tgtEl>
                                          <p:spTgt spid="12"/>
                                        </p:tgtEl>
                                      </p:cBhvr>
                                    </p:animEffect>
                                  </p:childTnLst>
                                </p:cTn>
                              </p:par>
                            </p:childTnLst>
                          </p:cTn>
                        </p:par>
                        <p:par>
                          <p:cTn id="44" fill="hold">
                            <p:stCondLst>
                              <p:cond delay="3000"/>
                            </p:stCondLst>
                            <p:childTnLst>
                              <p:par>
                                <p:cTn id="45" presetID="17" presetClass="entr" presetSubtype="8" fill="hold" nodeType="afterEffect">
                                  <p:stCondLst>
                                    <p:cond delay="0"/>
                                  </p:stCondLst>
                                  <p:childTnLst>
                                    <p:set>
                                      <p:cBhvr>
                                        <p:cTn id="46" dur="1" fill="hold">
                                          <p:stCondLst>
                                            <p:cond delay="0"/>
                                          </p:stCondLst>
                                        </p:cTn>
                                        <p:tgtEl>
                                          <p:spTgt spid="92"/>
                                        </p:tgtEl>
                                        <p:attrNameLst>
                                          <p:attrName>style.visibility</p:attrName>
                                        </p:attrNameLst>
                                      </p:cBhvr>
                                      <p:to>
                                        <p:strVal val="visible"/>
                                      </p:to>
                                    </p:set>
                                    <p:anim calcmode="lin" valueType="num">
                                      <p:cBhvr>
                                        <p:cTn id="47" dur="500" fill="hold"/>
                                        <p:tgtEl>
                                          <p:spTgt spid="92"/>
                                        </p:tgtEl>
                                        <p:attrNameLst>
                                          <p:attrName>ppt_x</p:attrName>
                                        </p:attrNameLst>
                                      </p:cBhvr>
                                      <p:tavLst>
                                        <p:tav tm="0">
                                          <p:val>
                                            <p:strVal val="#ppt_x-#ppt_w/2"/>
                                          </p:val>
                                        </p:tav>
                                        <p:tav tm="100000">
                                          <p:val>
                                            <p:strVal val="#ppt_x"/>
                                          </p:val>
                                        </p:tav>
                                      </p:tavLst>
                                    </p:anim>
                                    <p:anim calcmode="lin" valueType="num">
                                      <p:cBhvr>
                                        <p:cTn id="48" dur="500" fill="hold"/>
                                        <p:tgtEl>
                                          <p:spTgt spid="92"/>
                                        </p:tgtEl>
                                        <p:attrNameLst>
                                          <p:attrName>ppt_y</p:attrName>
                                        </p:attrNameLst>
                                      </p:cBhvr>
                                      <p:tavLst>
                                        <p:tav tm="0">
                                          <p:val>
                                            <p:strVal val="#ppt_y"/>
                                          </p:val>
                                        </p:tav>
                                        <p:tav tm="100000">
                                          <p:val>
                                            <p:strVal val="#ppt_y"/>
                                          </p:val>
                                        </p:tav>
                                      </p:tavLst>
                                    </p:anim>
                                    <p:anim calcmode="lin" valueType="num">
                                      <p:cBhvr>
                                        <p:cTn id="49" dur="500" fill="hold"/>
                                        <p:tgtEl>
                                          <p:spTgt spid="92"/>
                                        </p:tgtEl>
                                        <p:attrNameLst>
                                          <p:attrName>ppt_w</p:attrName>
                                        </p:attrNameLst>
                                      </p:cBhvr>
                                      <p:tavLst>
                                        <p:tav tm="0">
                                          <p:val>
                                            <p:fltVal val="0"/>
                                          </p:val>
                                        </p:tav>
                                        <p:tav tm="100000">
                                          <p:val>
                                            <p:strVal val="#ppt_w"/>
                                          </p:val>
                                        </p:tav>
                                      </p:tavLst>
                                    </p:anim>
                                    <p:anim calcmode="lin" valueType="num">
                                      <p:cBhvr>
                                        <p:cTn id="50" dur="500" fill="hold"/>
                                        <p:tgtEl>
                                          <p:spTgt spid="92"/>
                                        </p:tgtEl>
                                        <p:attrNameLst>
                                          <p:attrName>ppt_h</p:attrName>
                                        </p:attrNameLst>
                                      </p:cBhvr>
                                      <p:tavLst>
                                        <p:tav tm="0">
                                          <p:val>
                                            <p:strVal val="#ppt_h"/>
                                          </p:val>
                                        </p:tav>
                                        <p:tav tm="100000">
                                          <p:val>
                                            <p:strVal val="#ppt_h"/>
                                          </p:val>
                                        </p:tav>
                                      </p:tavLst>
                                    </p:anim>
                                  </p:childTnLst>
                                </p:cTn>
                              </p:par>
                            </p:childTnLst>
                          </p:cTn>
                        </p:par>
                        <p:par>
                          <p:cTn id="51" fill="hold">
                            <p:stCondLst>
                              <p:cond delay="3500"/>
                            </p:stCondLst>
                            <p:childTnLst>
                              <p:par>
                                <p:cTn id="52" presetID="17" presetClass="entr" presetSubtype="2" fill="hold" nodeType="afterEffect">
                                  <p:stCondLst>
                                    <p:cond delay="0"/>
                                  </p:stCondLst>
                                  <p:childTnLst>
                                    <p:set>
                                      <p:cBhvr>
                                        <p:cTn id="53" dur="1" fill="hold">
                                          <p:stCondLst>
                                            <p:cond delay="0"/>
                                          </p:stCondLst>
                                        </p:cTn>
                                        <p:tgtEl>
                                          <p:spTgt spid="99"/>
                                        </p:tgtEl>
                                        <p:attrNameLst>
                                          <p:attrName>style.visibility</p:attrName>
                                        </p:attrNameLst>
                                      </p:cBhvr>
                                      <p:to>
                                        <p:strVal val="visible"/>
                                      </p:to>
                                    </p:set>
                                    <p:anim calcmode="lin" valueType="num">
                                      <p:cBhvr>
                                        <p:cTn id="54" dur="500" fill="hold"/>
                                        <p:tgtEl>
                                          <p:spTgt spid="99"/>
                                        </p:tgtEl>
                                        <p:attrNameLst>
                                          <p:attrName>ppt_x</p:attrName>
                                        </p:attrNameLst>
                                      </p:cBhvr>
                                      <p:tavLst>
                                        <p:tav tm="0">
                                          <p:val>
                                            <p:strVal val="#ppt_x+#ppt_w/2"/>
                                          </p:val>
                                        </p:tav>
                                        <p:tav tm="100000">
                                          <p:val>
                                            <p:strVal val="#ppt_x"/>
                                          </p:val>
                                        </p:tav>
                                      </p:tavLst>
                                    </p:anim>
                                    <p:anim calcmode="lin" valueType="num">
                                      <p:cBhvr>
                                        <p:cTn id="55" dur="500" fill="hold"/>
                                        <p:tgtEl>
                                          <p:spTgt spid="99"/>
                                        </p:tgtEl>
                                        <p:attrNameLst>
                                          <p:attrName>ppt_y</p:attrName>
                                        </p:attrNameLst>
                                      </p:cBhvr>
                                      <p:tavLst>
                                        <p:tav tm="0">
                                          <p:val>
                                            <p:strVal val="#ppt_y"/>
                                          </p:val>
                                        </p:tav>
                                        <p:tav tm="100000">
                                          <p:val>
                                            <p:strVal val="#ppt_y"/>
                                          </p:val>
                                        </p:tav>
                                      </p:tavLst>
                                    </p:anim>
                                    <p:anim calcmode="lin" valueType="num">
                                      <p:cBhvr>
                                        <p:cTn id="56" dur="500" fill="hold"/>
                                        <p:tgtEl>
                                          <p:spTgt spid="99"/>
                                        </p:tgtEl>
                                        <p:attrNameLst>
                                          <p:attrName>ppt_w</p:attrName>
                                        </p:attrNameLst>
                                      </p:cBhvr>
                                      <p:tavLst>
                                        <p:tav tm="0">
                                          <p:val>
                                            <p:fltVal val="0"/>
                                          </p:val>
                                        </p:tav>
                                        <p:tav tm="100000">
                                          <p:val>
                                            <p:strVal val="#ppt_w"/>
                                          </p:val>
                                        </p:tav>
                                      </p:tavLst>
                                    </p:anim>
                                    <p:anim calcmode="lin" valueType="num">
                                      <p:cBhvr>
                                        <p:cTn id="57" dur="500" fill="hold"/>
                                        <p:tgtEl>
                                          <p:spTgt spid="99"/>
                                        </p:tgtEl>
                                        <p:attrNameLst>
                                          <p:attrName>ppt_h</p:attrName>
                                        </p:attrNameLst>
                                      </p:cBhvr>
                                      <p:tavLst>
                                        <p:tav tm="0">
                                          <p:val>
                                            <p:strVal val="#ppt_h"/>
                                          </p:val>
                                        </p:tav>
                                        <p:tav tm="100000">
                                          <p:val>
                                            <p:strVal val="#ppt_h"/>
                                          </p:val>
                                        </p:tav>
                                      </p:tavLst>
                                    </p:anim>
                                  </p:childTnLst>
                                </p:cTn>
                              </p:par>
                              <p:par>
                                <p:cTn id="58" presetID="10" presetClass="entr" presetSubtype="0" fill="hold" grpId="0" nodeType="withEffect">
                                  <p:stCondLst>
                                    <p:cond delay="250"/>
                                  </p:stCondLst>
                                  <p:childTnLst>
                                    <p:set>
                                      <p:cBhvr>
                                        <p:cTn id="59" dur="1" fill="hold">
                                          <p:stCondLst>
                                            <p:cond delay="0"/>
                                          </p:stCondLst>
                                        </p:cTn>
                                        <p:tgtEl>
                                          <p:spTgt spid="20"/>
                                        </p:tgtEl>
                                        <p:attrNameLst>
                                          <p:attrName>style.visibility</p:attrName>
                                        </p:attrNameLst>
                                      </p:cBhvr>
                                      <p:to>
                                        <p:strVal val="visible"/>
                                      </p:to>
                                    </p:set>
                                    <p:animEffect transition="in" filter="fade">
                                      <p:cBhvr>
                                        <p:cTn id="60" dur="500"/>
                                        <p:tgtEl>
                                          <p:spTgt spid="20"/>
                                        </p:tgtEl>
                                      </p:cBhvr>
                                    </p:animEffect>
                                  </p:childTnLst>
                                </p:cTn>
                              </p:par>
                              <p:par>
                                <p:cTn id="61" presetID="10" presetClass="entr" presetSubtype="0" fill="hold" grpId="0" nodeType="withEffect">
                                  <p:stCondLst>
                                    <p:cond delay="250"/>
                                  </p:stCondLst>
                                  <p:childTnLst>
                                    <p:set>
                                      <p:cBhvr>
                                        <p:cTn id="62" dur="1" fill="hold">
                                          <p:stCondLst>
                                            <p:cond delay="0"/>
                                          </p:stCondLst>
                                        </p:cTn>
                                        <p:tgtEl>
                                          <p:spTgt spid="21"/>
                                        </p:tgtEl>
                                        <p:attrNameLst>
                                          <p:attrName>style.visibility</p:attrName>
                                        </p:attrNameLst>
                                      </p:cBhvr>
                                      <p:to>
                                        <p:strVal val="visible"/>
                                      </p:to>
                                    </p:set>
                                    <p:animEffect transition="in" filter="fade">
                                      <p:cBhvr>
                                        <p:cTn id="63"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2" grpId="0" animBg="1"/>
      <p:bldP spid="20" grpId="0" animBg="1"/>
      <p:bldP spid="2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B6FA27-C52C-981C-F3D1-BF2861CD748E}"/>
            </a:ext>
          </a:extLst>
        </p:cNvPr>
        <p:cNvGrpSpPr/>
        <p:nvPr/>
      </p:nvGrpSpPr>
      <p:grpSpPr>
        <a:xfrm>
          <a:off x="0" y="0"/>
          <a:ext cx="0" cy="0"/>
          <a:chOff x="0" y="0"/>
          <a:chExt cx="0" cy="0"/>
        </a:xfrm>
      </p:grpSpPr>
      <p:pic>
        <p:nvPicPr>
          <p:cNvPr id="18" name="Picture Placeholder 17">
            <a:extLst>
              <a:ext uri="{FF2B5EF4-FFF2-40B4-BE49-F238E27FC236}">
                <a16:creationId xmlns:a16="http://schemas.microsoft.com/office/drawing/2014/main" id="{638FF673-54EB-7CAF-2617-781DB8B1FF28}"/>
              </a:ext>
            </a:extLst>
          </p:cNvPr>
          <p:cNvPicPr>
            <a:picLocks noGrp="1" noChangeAspect="1"/>
          </p:cNvPicPr>
          <p:nvPr>
            <p:ph type="pic" sz="quarter" idx="10"/>
          </p:nvPr>
        </p:nvPicPr>
        <p:blipFill>
          <a:blip r:embed="rId2"/>
          <a:srcRect t="26805" b="26805"/>
          <a:stretch>
            <a:fillRect/>
          </a:stretch>
        </p:blipFill>
        <p:spPr>
          <a:ln w="38100">
            <a:solidFill>
              <a:srgbClr val="002060"/>
            </a:solidFill>
          </a:ln>
        </p:spPr>
      </p:pic>
      <p:sp>
        <p:nvSpPr>
          <p:cNvPr id="19" name="Rectangle 18">
            <a:extLst>
              <a:ext uri="{FF2B5EF4-FFF2-40B4-BE49-F238E27FC236}">
                <a16:creationId xmlns:a16="http://schemas.microsoft.com/office/drawing/2014/main" id="{30008B68-01C5-114B-47BA-0AC13E35F787}"/>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Graphic 21">
            <a:extLst>
              <a:ext uri="{FF2B5EF4-FFF2-40B4-BE49-F238E27FC236}">
                <a16:creationId xmlns:a16="http://schemas.microsoft.com/office/drawing/2014/main" id="{6AB3F0CE-63AA-234D-6E19-86CF28C9F57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1" name="Rectangle 20">
            <a:extLst>
              <a:ext uri="{FF2B5EF4-FFF2-40B4-BE49-F238E27FC236}">
                <a16:creationId xmlns:a16="http://schemas.microsoft.com/office/drawing/2014/main" id="{F19363B4-DA28-E710-5F33-1A51F3436577}"/>
              </a:ext>
            </a:extLst>
          </p:cNvPr>
          <p:cNvSpPr/>
          <p:nvPr/>
        </p:nvSpPr>
        <p:spPr>
          <a:xfrm>
            <a:off x="6096000" y="1312421"/>
            <a:ext cx="4747323" cy="731354"/>
          </a:xfrm>
          <a:prstGeom prst="rect">
            <a:avLst/>
          </a:prstGeom>
          <a:noFill/>
        </p:spPr>
        <p:txBody>
          <a:bodyPr wrap="square">
            <a:spAutoFit/>
          </a:bodyPr>
          <a:lstStyle/>
          <a:p>
            <a:pPr algn="ctr" rtl="1"/>
            <a:r>
              <a:rPr lang="ar-EG" sz="2400" b="1" dirty="0">
                <a:solidFill>
                  <a:srgbClr val="0070C0"/>
                </a:solidFill>
                <a:latin typeface="Alexandria" pitchFamily="2" charset="-78"/>
                <a:cs typeface="Alexandria" pitchFamily="2" charset="-78"/>
              </a:rPr>
              <a:t>المحاضرة الرابعة</a:t>
            </a:r>
            <a:endParaRPr lang="en-US" sz="2400" b="1" dirty="0">
              <a:solidFill>
                <a:srgbClr val="0070C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grpSp>
        <p:nvGrpSpPr>
          <p:cNvPr id="2" name="Group 1">
            <a:extLst>
              <a:ext uri="{FF2B5EF4-FFF2-40B4-BE49-F238E27FC236}">
                <a16:creationId xmlns:a16="http://schemas.microsoft.com/office/drawing/2014/main" id="{81E59471-943F-7CB1-17CC-DE63739AE2A9}"/>
              </a:ext>
            </a:extLst>
          </p:cNvPr>
          <p:cNvGrpSpPr/>
          <p:nvPr/>
        </p:nvGrpSpPr>
        <p:grpSpPr>
          <a:xfrm>
            <a:off x="10505843" y="1429189"/>
            <a:ext cx="1116793" cy="962568"/>
            <a:chOff x="9878387" y="959393"/>
            <a:chExt cx="1116793" cy="962568"/>
          </a:xfrm>
          <a:solidFill>
            <a:srgbClr val="A4D6F1"/>
          </a:solidFill>
        </p:grpSpPr>
        <p:sp>
          <p:nvSpPr>
            <p:cNvPr id="23" name="Rectangle 22">
              <a:extLst>
                <a:ext uri="{FF2B5EF4-FFF2-40B4-BE49-F238E27FC236}">
                  <a16:creationId xmlns:a16="http://schemas.microsoft.com/office/drawing/2014/main" id="{75424D9D-73FF-0267-5578-025ABD81B519}"/>
                </a:ext>
              </a:extLst>
            </p:cNvPr>
            <p:cNvSpPr/>
            <p:nvPr/>
          </p:nvSpPr>
          <p:spPr>
            <a:xfrm>
              <a:off x="9878387" y="959393"/>
              <a:ext cx="1116793" cy="962568"/>
            </a:xfrm>
            <a:prstGeom prst="rect">
              <a:avLst/>
            </a:prstGeom>
            <a:grp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24" name="TextBox 23">
              <a:extLst>
                <a:ext uri="{FF2B5EF4-FFF2-40B4-BE49-F238E27FC236}">
                  <a16:creationId xmlns:a16="http://schemas.microsoft.com/office/drawing/2014/main" id="{F4FA9E07-AB68-1DE7-9E36-98826838F83C}"/>
                </a:ext>
              </a:extLst>
            </p:cNvPr>
            <p:cNvSpPr txBox="1"/>
            <p:nvPr/>
          </p:nvSpPr>
          <p:spPr>
            <a:xfrm>
              <a:off x="9965475" y="1025179"/>
              <a:ext cx="942618" cy="830997"/>
            </a:xfrm>
            <a:prstGeom prst="rect">
              <a:avLst/>
            </a:prstGeom>
            <a:grpFill/>
          </p:spPr>
          <p:txBody>
            <a:bodyPr wrap="square" rtlCol="0">
              <a:spAutoFit/>
            </a:bodyPr>
            <a:lstStyle/>
            <a:p>
              <a:pPr algn="ctr"/>
              <a:r>
                <a:rPr lang="en-US" sz="4800" b="1" dirty="0">
                  <a:solidFill>
                    <a:srgbClr val="002060"/>
                  </a:solidFill>
                  <a:latin typeface="Times New Roman" panose="02020603050405020304" pitchFamily="18" charset="0"/>
                  <a:cs typeface="Times New Roman" panose="02020603050405020304" pitchFamily="18" charset="0"/>
                </a:rPr>
                <a:t>4</a:t>
              </a:r>
              <a:endParaRPr lang="en-US" sz="1400" b="1" dirty="0">
                <a:solidFill>
                  <a:srgbClr val="002060"/>
                </a:solidFill>
                <a:latin typeface="Times New Roman" panose="02020603050405020304" pitchFamily="18" charset="0"/>
                <a:cs typeface="Times New Roman" panose="02020603050405020304" pitchFamily="18" charset="0"/>
              </a:endParaRPr>
            </a:p>
          </p:txBody>
        </p:sp>
      </p:grpSp>
      <p:sp>
        <p:nvSpPr>
          <p:cNvPr id="25" name="TextBox 24">
            <a:extLst>
              <a:ext uri="{FF2B5EF4-FFF2-40B4-BE49-F238E27FC236}">
                <a16:creationId xmlns:a16="http://schemas.microsoft.com/office/drawing/2014/main" id="{21B7D578-9D8C-0B79-DDEB-C2427D46E3C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6" name="Rectangle 5">
            <a:extLst>
              <a:ext uri="{FF2B5EF4-FFF2-40B4-BE49-F238E27FC236}">
                <a16:creationId xmlns:a16="http://schemas.microsoft.com/office/drawing/2014/main" id="{D66592FA-6881-1520-37B5-30CE753792DD}"/>
              </a:ext>
            </a:extLst>
          </p:cNvPr>
          <p:cNvSpPr/>
          <p:nvPr/>
        </p:nvSpPr>
        <p:spPr>
          <a:xfrm>
            <a:off x="656451" y="5089171"/>
            <a:ext cx="5484558" cy="1100686"/>
          </a:xfrm>
          <a:prstGeom prst="rect">
            <a:avLst/>
          </a:prstGeom>
          <a:noFill/>
        </p:spPr>
        <p:txBody>
          <a:bodyPr wrap="square">
            <a:spAutoFit/>
          </a:bodyPr>
          <a:lstStyle/>
          <a:p>
            <a:pPr algn="ctr" rtl="1"/>
            <a:r>
              <a:rPr lang="ar-EG" sz="2400" b="1" dirty="0">
                <a:solidFill>
                  <a:srgbClr val="002060"/>
                </a:solidFill>
                <a:latin typeface="Alexandria" pitchFamily="2" charset="-78"/>
                <a:cs typeface="Alexandria" pitchFamily="2" charset="-78"/>
              </a:rPr>
              <a:t>الإعلام الرقمي، وحملات العلاقات العامة الرقمية</a:t>
            </a:r>
            <a:endParaRPr lang="en-US" sz="2400" b="1" dirty="0">
              <a:solidFill>
                <a:srgbClr val="00206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441499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49F13F-2276-05DE-6466-BC58E3621FBF}"/>
            </a:ext>
          </a:extLst>
        </p:cNvPr>
        <p:cNvGrpSpPr/>
        <p:nvPr/>
      </p:nvGrpSpPr>
      <p:grpSpPr>
        <a:xfrm>
          <a:off x="0" y="0"/>
          <a:ext cx="0" cy="0"/>
          <a:chOff x="0" y="0"/>
          <a:chExt cx="0" cy="0"/>
        </a:xfrm>
      </p:grpSpPr>
      <p:sp>
        <p:nvSpPr>
          <p:cNvPr id="125" name="Rectangle 124">
            <a:extLst>
              <a:ext uri="{FF2B5EF4-FFF2-40B4-BE49-F238E27FC236}">
                <a16:creationId xmlns:a16="http://schemas.microsoft.com/office/drawing/2014/main" id="{A240CF5B-9843-8B64-AF8A-B57E6BABB946}"/>
              </a:ext>
            </a:extLst>
          </p:cNvPr>
          <p:cNvSpPr/>
          <p:nvPr/>
        </p:nvSpPr>
        <p:spPr>
          <a:xfrm>
            <a:off x="897352" y="1111416"/>
            <a:ext cx="5223028" cy="5416130"/>
          </a:xfrm>
          <a:prstGeom prst="rect">
            <a:avLst/>
          </a:prstGeom>
          <a:gradFill flip="none" rotWithShape="1">
            <a:gsLst>
              <a:gs pos="96000">
                <a:srgbClr val="33405F"/>
              </a:gs>
              <a:gs pos="14000">
                <a:srgbClr val="53689B"/>
              </a:gs>
              <a:gs pos="0">
                <a:srgbClr val="28324B"/>
              </a:gs>
            </a:gsLst>
            <a:lin ang="10800000" scaled="1"/>
            <a:tileRect/>
          </a:gradFill>
          <a:ln>
            <a:noFill/>
          </a:ln>
          <a:effectLst>
            <a:outerShdw blurRad="50800" dist="762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Rectangle 23">
            <a:extLst>
              <a:ext uri="{FF2B5EF4-FFF2-40B4-BE49-F238E27FC236}">
                <a16:creationId xmlns:a16="http://schemas.microsoft.com/office/drawing/2014/main" id="{972C56EB-4E56-1861-85F9-57DD5BFF92CA}"/>
              </a:ext>
            </a:extLst>
          </p:cNvPr>
          <p:cNvSpPr/>
          <p:nvPr/>
        </p:nvSpPr>
        <p:spPr>
          <a:xfrm>
            <a:off x="1917508" y="580422"/>
            <a:ext cx="9603445" cy="669799"/>
          </a:xfrm>
          <a:prstGeom prst="rect">
            <a:avLst/>
          </a:prstGeom>
          <a:noFill/>
        </p:spPr>
        <p:txBody>
          <a:bodyPr wrap="square">
            <a:spAutoFit/>
          </a:bodyPr>
          <a:lstStyle/>
          <a:p>
            <a:pPr algn="ctr" rtl="1"/>
            <a:r>
              <a:rPr lang="ar-EG" sz="2000" b="1" dirty="0">
                <a:solidFill>
                  <a:srgbClr val="00B0F0"/>
                </a:solidFill>
                <a:latin typeface="Alexandria" pitchFamily="2" charset="-78"/>
                <a:cs typeface="Alexandria" pitchFamily="2" charset="-78"/>
              </a:rPr>
              <a:t>المحاضرة الرابعة: </a:t>
            </a:r>
            <a:r>
              <a:rPr lang="ar-EG" sz="2000" b="1" dirty="0">
                <a:solidFill>
                  <a:srgbClr val="002060"/>
                </a:solidFill>
                <a:latin typeface="Alexandria" pitchFamily="2" charset="-78"/>
                <a:cs typeface="Alexandria" pitchFamily="2" charset="-78"/>
              </a:rPr>
              <a:t>الإعلام الرقمي وحملات العلاقات العامة الرقمية</a:t>
            </a:r>
            <a:endParaRPr lang="en-US" sz="2000" b="1" dirty="0">
              <a:solidFill>
                <a:srgbClr val="00206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26" name="TextBox 25">
            <a:extLst>
              <a:ext uri="{FF2B5EF4-FFF2-40B4-BE49-F238E27FC236}">
                <a16:creationId xmlns:a16="http://schemas.microsoft.com/office/drawing/2014/main" id="{90278053-BE02-4115-B358-F0FB3459AAC8}"/>
              </a:ext>
            </a:extLst>
          </p:cNvPr>
          <p:cNvSpPr txBox="1"/>
          <p:nvPr/>
        </p:nvSpPr>
        <p:spPr>
          <a:xfrm>
            <a:off x="28283" y="6485328"/>
            <a:ext cx="2616200" cy="400110"/>
          </a:xfrm>
          <a:prstGeom prst="rect">
            <a:avLst/>
          </a:prstGeom>
          <a:noFill/>
        </p:spPr>
        <p:txBody>
          <a:bodyPr wrap="square" rtlCol="0">
            <a:spAutoFit/>
          </a:bodyPr>
          <a:lstStyle/>
          <a:p>
            <a:pPr algn="ctr"/>
            <a:r>
              <a:rPr lang="en-US" sz="2000" b="1" dirty="0"/>
              <a:t>www.midocean.ae</a:t>
            </a:r>
          </a:p>
        </p:txBody>
      </p:sp>
      <p:sp>
        <p:nvSpPr>
          <p:cNvPr id="48" name="Rectangle 47">
            <a:extLst>
              <a:ext uri="{FF2B5EF4-FFF2-40B4-BE49-F238E27FC236}">
                <a16:creationId xmlns:a16="http://schemas.microsoft.com/office/drawing/2014/main" id="{0DC1F39D-3244-FC5E-D59E-19A144EF0776}"/>
              </a:ext>
            </a:extLst>
          </p:cNvPr>
          <p:cNvSpPr/>
          <p:nvPr/>
        </p:nvSpPr>
        <p:spPr>
          <a:xfrm>
            <a:off x="2631406" y="358092"/>
            <a:ext cx="8889547" cy="6446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0" name="Graphic 21">
            <a:extLst>
              <a:ext uri="{FF2B5EF4-FFF2-40B4-BE49-F238E27FC236}">
                <a16:creationId xmlns:a16="http://schemas.microsoft.com/office/drawing/2014/main" id="{BC0C58D3-FECE-70A0-C5FC-A1C6B225964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Rectangle 3">
            <a:extLst>
              <a:ext uri="{FF2B5EF4-FFF2-40B4-BE49-F238E27FC236}">
                <a16:creationId xmlns:a16="http://schemas.microsoft.com/office/drawing/2014/main" id="{CED90CCA-8561-59AB-219D-27AC1A4A16E2}"/>
              </a:ext>
            </a:extLst>
          </p:cNvPr>
          <p:cNvSpPr/>
          <p:nvPr/>
        </p:nvSpPr>
        <p:spPr>
          <a:xfrm>
            <a:off x="5865598" y="1078655"/>
            <a:ext cx="4927287" cy="5451457"/>
          </a:xfrm>
          <a:prstGeom prst="rect">
            <a:avLst/>
          </a:prstGeom>
          <a:gradFill flip="none" rotWithShape="1">
            <a:gsLst>
              <a:gs pos="80000">
                <a:schemeClr val="bg1"/>
              </a:gs>
              <a:gs pos="16000">
                <a:schemeClr val="bg1">
                  <a:lumMod val="95000"/>
                </a:schemeClr>
              </a:gs>
              <a:gs pos="1000">
                <a:schemeClr val="bg1">
                  <a:lumMod val="50000"/>
                </a:schemeClr>
              </a:gs>
            </a:gsLst>
            <a:lin ang="0" scaled="1"/>
            <a:tileRect/>
          </a:gradFill>
          <a:ln>
            <a:noFill/>
          </a:ln>
          <a:effectLst>
            <a:outerShdw blurRad="88900" dist="1016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Right Triangle 6">
            <a:extLst>
              <a:ext uri="{FF2B5EF4-FFF2-40B4-BE49-F238E27FC236}">
                <a16:creationId xmlns:a16="http://schemas.microsoft.com/office/drawing/2014/main" id="{095DD1A3-0E8F-0439-26F5-5602A4A9191F}"/>
              </a:ext>
            </a:extLst>
          </p:cNvPr>
          <p:cNvSpPr/>
          <p:nvPr/>
        </p:nvSpPr>
        <p:spPr>
          <a:xfrm flipV="1">
            <a:off x="6149599" y="1441874"/>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ight Triangle 7">
            <a:extLst>
              <a:ext uri="{FF2B5EF4-FFF2-40B4-BE49-F238E27FC236}">
                <a16:creationId xmlns:a16="http://schemas.microsoft.com/office/drawing/2014/main" id="{288D60B0-54A8-7901-C766-CBC4CE7B7FC6}"/>
              </a:ext>
            </a:extLst>
          </p:cNvPr>
          <p:cNvSpPr/>
          <p:nvPr/>
        </p:nvSpPr>
        <p:spPr>
          <a:xfrm flipH="1" flipV="1">
            <a:off x="2964664" y="2187676"/>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ight Triangle 8">
            <a:extLst>
              <a:ext uri="{FF2B5EF4-FFF2-40B4-BE49-F238E27FC236}">
                <a16:creationId xmlns:a16="http://schemas.microsoft.com/office/drawing/2014/main" id="{13254EDB-3524-EFA6-5DEA-4E58ABEEF51B}"/>
              </a:ext>
            </a:extLst>
          </p:cNvPr>
          <p:cNvSpPr/>
          <p:nvPr/>
        </p:nvSpPr>
        <p:spPr>
          <a:xfrm flipV="1">
            <a:off x="6149598" y="2880227"/>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2" name="Right Triangle 11">
            <a:extLst>
              <a:ext uri="{FF2B5EF4-FFF2-40B4-BE49-F238E27FC236}">
                <a16:creationId xmlns:a16="http://schemas.microsoft.com/office/drawing/2014/main" id="{7C79CBFA-184F-FCB8-F5CF-67517796EF34}"/>
              </a:ext>
            </a:extLst>
          </p:cNvPr>
          <p:cNvSpPr/>
          <p:nvPr/>
        </p:nvSpPr>
        <p:spPr>
          <a:xfrm flipH="1" flipV="1">
            <a:off x="2925577" y="3704978"/>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Right Triangle 19">
            <a:extLst>
              <a:ext uri="{FF2B5EF4-FFF2-40B4-BE49-F238E27FC236}">
                <a16:creationId xmlns:a16="http://schemas.microsoft.com/office/drawing/2014/main" id="{56F26237-80CF-3413-C6AA-08D059DF6B20}"/>
              </a:ext>
            </a:extLst>
          </p:cNvPr>
          <p:cNvSpPr/>
          <p:nvPr/>
        </p:nvSpPr>
        <p:spPr>
          <a:xfrm flipH="1" flipV="1">
            <a:off x="2930929" y="5442572"/>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1" name="Right Triangle 20">
            <a:extLst>
              <a:ext uri="{FF2B5EF4-FFF2-40B4-BE49-F238E27FC236}">
                <a16:creationId xmlns:a16="http://schemas.microsoft.com/office/drawing/2014/main" id="{7071D924-3A13-E7AD-9F27-78FD6C69A350}"/>
              </a:ext>
            </a:extLst>
          </p:cNvPr>
          <p:cNvSpPr/>
          <p:nvPr/>
        </p:nvSpPr>
        <p:spPr>
          <a:xfrm flipH="1" flipV="1">
            <a:off x="2954406" y="6160371"/>
            <a:ext cx="3153103" cy="482914"/>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41" name="Group 40">
            <a:extLst>
              <a:ext uri="{FF2B5EF4-FFF2-40B4-BE49-F238E27FC236}">
                <a16:creationId xmlns:a16="http://schemas.microsoft.com/office/drawing/2014/main" id="{D2876CA9-FCE8-D8DF-141B-F2AF127E6B81}"/>
              </a:ext>
            </a:extLst>
          </p:cNvPr>
          <p:cNvGrpSpPr/>
          <p:nvPr/>
        </p:nvGrpSpPr>
        <p:grpSpPr>
          <a:xfrm>
            <a:off x="5721047" y="1113982"/>
            <a:ext cx="4934002" cy="1028259"/>
            <a:chOff x="5876043" y="529397"/>
            <a:chExt cx="4363505" cy="947379"/>
          </a:xfrm>
          <a:solidFill>
            <a:srgbClr val="74D236"/>
          </a:solidFill>
          <a:effectLst>
            <a:outerShdw blurRad="50800" dist="38100" algn="l" rotWithShape="0">
              <a:prstClr val="black">
                <a:alpha val="40000"/>
              </a:prstClr>
            </a:outerShdw>
          </a:effectLst>
        </p:grpSpPr>
        <p:sp>
          <p:nvSpPr>
            <p:cNvPr id="42" name="Freeform: Shape 41">
              <a:extLst>
                <a:ext uri="{FF2B5EF4-FFF2-40B4-BE49-F238E27FC236}">
                  <a16:creationId xmlns:a16="http://schemas.microsoft.com/office/drawing/2014/main" id="{D24FA649-09D5-2CAC-080D-B37AA4E15718}"/>
                </a:ext>
              </a:extLst>
            </p:cNvPr>
            <p:cNvSpPr/>
            <p:nvPr/>
          </p:nvSpPr>
          <p:spPr>
            <a:xfrm>
              <a:off x="5876043" y="529397"/>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6" name="TextBox 45">
              <a:extLst>
                <a:ext uri="{FF2B5EF4-FFF2-40B4-BE49-F238E27FC236}">
                  <a16:creationId xmlns:a16="http://schemas.microsoft.com/office/drawing/2014/main" id="{ED0B3FD9-7C57-5A44-BA38-92DAE149A08F}"/>
                </a:ext>
              </a:extLst>
            </p:cNvPr>
            <p:cNvSpPr txBox="1"/>
            <p:nvPr/>
          </p:nvSpPr>
          <p:spPr>
            <a:xfrm>
              <a:off x="5911591" y="595067"/>
              <a:ext cx="3685824" cy="538778"/>
            </a:xfrm>
            <a:prstGeom prst="rect">
              <a:avLst/>
            </a:prstGeom>
            <a:grpFill/>
            <a:ln w="28575">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white"/>
                  </a:solidFill>
                  <a:effectLst/>
                  <a:uLnTx/>
                  <a:uFillTx/>
                  <a:latin typeface="Open Sans" panose="020B0606030504020204" pitchFamily="34" charset="0"/>
                  <a:ea typeface="Open Sans" panose="020B0606030504020204" pitchFamily="34" charset="0"/>
                  <a:cs typeface="Alexandria" pitchFamily="2" charset="-78"/>
                </a:rPr>
                <a:t>مفهوم الإعلام الرقمي، وأهم السمات الخاصة به</a:t>
              </a:r>
              <a:endParaRPr kumimoji="0" lang="en-US" sz="1600" b="1" i="0" u="none" strike="noStrike" kern="1200" cap="none" spc="0" normalizeH="0" baseline="0" noProof="0" dirty="0">
                <a:ln>
                  <a:noFill/>
                </a:ln>
                <a:solidFill>
                  <a:prstClr val="white"/>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grpSp>
      <p:grpSp>
        <p:nvGrpSpPr>
          <p:cNvPr id="47" name="Group 46">
            <a:extLst>
              <a:ext uri="{FF2B5EF4-FFF2-40B4-BE49-F238E27FC236}">
                <a16:creationId xmlns:a16="http://schemas.microsoft.com/office/drawing/2014/main" id="{442D2875-3D32-91EA-D345-8D6991B73B6C}"/>
              </a:ext>
            </a:extLst>
          </p:cNvPr>
          <p:cNvGrpSpPr/>
          <p:nvPr/>
        </p:nvGrpSpPr>
        <p:grpSpPr>
          <a:xfrm>
            <a:off x="1254565" y="2076240"/>
            <a:ext cx="4765500" cy="1129337"/>
            <a:chOff x="1997719" y="1300830"/>
            <a:chExt cx="4363506" cy="947379"/>
          </a:xfrm>
          <a:solidFill>
            <a:schemeClr val="bg1"/>
          </a:solidFill>
          <a:effectLst>
            <a:outerShdw blurRad="50800" dist="38100" dir="10800000" algn="r" rotWithShape="0">
              <a:prstClr val="black">
                <a:alpha val="40000"/>
              </a:prstClr>
            </a:outerShdw>
          </a:effectLst>
        </p:grpSpPr>
        <p:sp>
          <p:nvSpPr>
            <p:cNvPr id="49" name="Freeform: Shape 48">
              <a:extLst>
                <a:ext uri="{FF2B5EF4-FFF2-40B4-BE49-F238E27FC236}">
                  <a16:creationId xmlns:a16="http://schemas.microsoft.com/office/drawing/2014/main" id="{1B102D6F-D1BB-F307-2598-250ABBAD76A9}"/>
                </a:ext>
              </a:extLst>
            </p:cNvPr>
            <p:cNvSpPr/>
            <p:nvPr/>
          </p:nvSpPr>
          <p:spPr>
            <a:xfrm rot="16200000" flipH="1">
              <a:off x="3705782" y="-407233"/>
              <a:ext cx="947379" cy="4363506"/>
            </a:xfrm>
            <a:custGeom>
              <a:avLst/>
              <a:gdLst>
                <a:gd name="connsiteX0" fmla="*/ 0 w 1009954"/>
                <a:gd name="connsiteY0" fmla="*/ 586155 h 4651718"/>
                <a:gd name="connsiteX1" fmla="*/ 0 w 1009954"/>
                <a:gd name="connsiteY1" fmla="*/ 4420080 h 4651718"/>
                <a:gd name="connsiteX2" fmla="*/ 196371 w 1009954"/>
                <a:gd name="connsiteY2" fmla="*/ 4651718 h 4651718"/>
                <a:gd name="connsiteX3" fmla="*/ 1009954 w 1009954"/>
                <a:gd name="connsiteY3" fmla="*/ 4651718 h 4651718"/>
                <a:gd name="connsiteX4" fmla="*/ 917092 w 1009954"/>
                <a:gd name="connsiteY4" fmla="*/ 4629603 h 4651718"/>
                <a:gd name="connsiteX5" fmla="*/ 771378 w 1009954"/>
                <a:gd name="connsiteY5" fmla="*/ 4370291 h 4651718"/>
                <a:gd name="connsiteX6" fmla="*/ 771378 w 1009954"/>
                <a:gd name="connsiteY6" fmla="*/ 586155 h 4651718"/>
                <a:gd name="connsiteX7" fmla="*/ 773974 w 1009954"/>
                <a:gd name="connsiteY7" fmla="*/ 586155 h 4651718"/>
                <a:gd name="connsiteX8" fmla="*/ 386987 w 1009954"/>
                <a:gd name="connsiteY8" fmla="*/ 0 h 4651718"/>
                <a:gd name="connsiteX9" fmla="*/ 0 w 1009954"/>
                <a:gd name="connsiteY9" fmla="*/ 586155 h 46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9954" h="4651718">
                  <a:moveTo>
                    <a:pt x="0" y="586155"/>
                  </a:moveTo>
                  <a:lnTo>
                    <a:pt x="0" y="4420080"/>
                  </a:lnTo>
                  <a:cubicBezTo>
                    <a:pt x="0" y="4548010"/>
                    <a:pt x="87918" y="4651718"/>
                    <a:pt x="196371" y="4651718"/>
                  </a:cubicBezTo>
                  <a:lnTo>
                    <a:pt x="1009954" y="4651718"/>
                  </a:lnTo>
                  <a:lnTo>
                    <a:pt x="917092" y="4629603"/>
                  </a:lnTo>
                  <a:cubicBezTo>
                    <a:pt x="831462" y="4586880"/>
                    <a:pt x="771378" y="4486863"/>
                    <a:pt x="771378" y="4370291"/>
                  </a:cubicBezTo>
                  <a:lnTo>
                    <a:pt x="771378" y="586155"/>
                  </a:lnTo>
                  <a:lnTo>
                    <a:pt x="773974" y="586155"/>
                  </a:lnTo>
                  <a:lnTo>
                    <a:pt x="386987" y="0"/>
                  </a:lnTo>
                  <a:lnTo>
                    <a:pt x="0" y="586155"/>
                  </a:lnTo>
                  <a:close/>
                </a:path>
              </a:pathLst>
            </a:custGeom>
            <a:solidFill>
              <a:srgbClr val="FFC50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4" name="TextBox 53">
              <a:extLst>
                <a:ext uri="{FF2B5EF4-FFF2-40B4-BE49-F238E27FC236}">
                  <a16:creationId xmlns:a16="http://schemas.microsoft.com/office/drawing/2014/main" id="{8F0F017C-A36D-AC41-809F-AFFAB3F19BAF}"/>
                </a:ext>
              </a:extLst>
            </p:cNvPr>
            <p:cNvSpPr txBox="1"/>
            <p:nvPr/>
          </p:nvSpPr>
          <p:spPr>
            <a:xfrm>
              <a:off x="2710900" y="1453017"/>
              <a:ext cx="3433334" cy="490556"/>
            </a:xfrm>
            <a:prstGeom prst="rect">
              <a:avLst/>
            </a:prstGeom>
            <a:noFill/>
            <a:ln w="28575">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rPr>
                <a:t>الفرق بين الإعلام الرقمي والتقليدي في تصميم الحملات</a:t>
              </a:r>
              <a:endParaRPr kumimoji="0" lang="en-US"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endParaRPr>
            </a:p>
          </p:txBody>
        </p:sp>
      </p:grpSp>
      <p:grpSp>
        <p:nvGrpSpPr>
          <p:cNvPr id="60" name="Group 59">
            <a:extLst>
              <a:ext uri="{FF2B5EF4-FFF2-40B4-BE49-F238E27FC236}">
                <a16:creationId xmlns:a16="http://schemas.microsoft.com/office/drawing/2014/main" id="{3334C6CB-EE2A-7431-E7C0-9C2CA306BA5B}"/>
              </a:ext>
            </a:extLst>
          </p:cNvPr>
          <p:cNvGrpSpPr/>
          <p:nvPr/>
        </p:nvGrpSpPr>
        <p:grpSpPr>
          <a:xfrm>
            <a:off x="5721048" y="3105677"/>
            <a:ext cx="4956086" cy="1086878"/>
            <a:chOff x="5830771" y="2018186"/>
            <a:chExt cx="4363505" cy="947379"/>
          </a:xfrm>
          <a:effectLst>
            <a:outerShdw blurRad="50800" dist="38100" algn="l" rotWithShape="0">
              <a:prstClr val="black">
                <a:alpha val="40000"/>
              </a:prstClr>
            </a:outerShdw>
          </a:effectLst>
        </p:grpSpPr>
        <p:sp>
          <p:nvSpPr>
            <p:cNvPr id="64" name="Freeform: Shape 63">
              <a:extLst>
                <a:ext uri="{FF2B5EF4-FFF2-40B4-BE49-F238E27FC236}">
                  <a16:creationId xmlns:a16="http://schemas.microsoft.com/office/drawing/2014/main" id="{39B7190A-7198-B28E-6F08-449DD47814EB}"/>
                </a:ext>
              </a:extLst>
            </p:cNvPr>
            <p:cNvSpPr/>
            <p:nvPr/>
          </p:nvSpPr>
          <p:spPr>
            <a:xfrm>
              <a:off x="5830771" y="2018186"/>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adFill>
              <a:gsLst>
                <a:gs pos="6000">
                  <a:srgbClr val="A5EA25"/>
                </a:gs>
                <a:gs pos="0">
                  <a:srgbClr val="53C241"/>
                </a:gs>
                <a:gs pos="97683">
                  <a:srgbClr val="49BC44"/>
                </a:gs>
                <a:gs pos="11000">
                  <a:srgbClr val="75D335"/>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8" name="TextBox 67">
              <a:extLst>
                <a:ext uri="{FF2B5EF4-FFF2-40B4-BE49-F238E27FC236}">
                  <a16:creationId xmlns:a16="http://schemas.microsoft.com/office/drawing/2014/main" id="{7C345239-533D-4DEF-B585-D60BABB3FC3F}"/>
                </a:ext>
              </a:extLst>
            </p:cNvPr>
            <p:cNvSpPr txBox="1"/>
            <p:nvPr/>
          </p:nvSpPr>
          <p:spPr>
            <a:xfrm>
              <a:off x="6259530" y="2181592"/>
              <a:ext cx="3469067" cy="5097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rPr>
                <a:t>أهداف حملات العلاقات العامة الرقمية عبر الإعلام الجديد</a:t>
              </a:r>
              <a:endParaRPr kumimoji="0" lang="en-US"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endParaRPr>
            </a:p>
          </p:txBody>
        </p:sp>
      </p:grpSp>
      <p:grpSp>
        <p:nvGrpSpPr>
          <p:cNvPr id="71" name="Group 70">
            <a:extLst>
              <a:ext uri="{FF2B5EF4-FFF2-40B4-BE49-F238E27FC236}">
                <a16:creationId xmlns:a16="http://schemas.microsoft.com/office/drawing/2014/main" id="{9B287AA8-A242-B246-5B95-0BEAC05A5E53}"/>
              </a:ext>
            </a:extLst>
          </p:cNvPr>
          <p:cNvGrpSpPr/>
          <p:nvPr/>
        </p:nvGrpSpPr>
        <p:grpSpPr>
          <a:xfrm>
            <a:off x="1093232" y="4125949"/>
            <a:ext cx="4927287" cy="976231"/>
            <a:chOff x="1997719" y="2735543"/>
            <a:chExt cx="4363506" cy="947379"/>
          </a:xfrm>
          <a:effectLst>
            <a:outerShdw blurRad="50800" dist="38100" dir="10800000" algn="r" rotWithShape="0">
              <a:prstClr val="black">
                <a:alpha val="40000"/>
              </a:prstClr>
            </a:outerShdw>
          </a:effectLst>
        </p:grpSpPr>
        <p:sp>
          <p:nvSpPr>
            <p:cNvPr id="72" name="Freeform: Shape 71">
              <a:extLst>
                <a:ext uri="{FF2B5EF4-FFF2-40B4-BE49-F238E27FC236}">
                  <a16:creationId xmlns:a16="http://schemas.microsoft.com/office/drawing/2014/main" id="{118B7E38-E017-6A98-3597-9AFDF358B381}"/>
                </a:ext>
              </a:extLst>
            </p:cNvPr>
            <p:cNvSpPr/>
            <p:nvPr/>
          </p:nvSpPr>
          <p:spPr>
            <a:xfrm rot="16200000" flipH="1">
              <a:off x="3705782" y="1027480"/>
              <a:ext cx="947379" cy="4363506"/>
            </a:xfrm>
            <a:custGeom>
              <a:avLst/>
              <a:gdLst>
                <a:gd name="connsiteX0" fmla="*/ 0 w 1009954"/>
                <a:gd name="connsiteY0" fmla="*/ 586155 h 4651718"/>
                <a:gd name="connsiteX1" fmla="*/ 0 w 1009954"/>
                <a:gd name="connsiteY1" fmla="*/ 4420080 h 4651718"/>
                <a:gd name="connsiteX2" fmla="*/ 196371 w 1009954"/>
                <a:gd name="connsiteY2" fmla="*/ 4651718 h 4651718"/>
                <a:gd name="connsiteX3" fmla="*/ 1009954 w 1009954"/>
                <a:gd name="connsiteY3" fmla="*/ 4651718 h 4651718"/>
                <a:gd name="connsiteX4" fmla="*/ 917092 w 1009954"/>
                <a:gd name="connsiteY4" fmla="*/ 4629603 h 4651718"/>
                <a:gd name="connsiteX5" fmla="*/ 771378 w 1009954"/>
                <a:gd name="connsiteY5" fmla="*/ 4370291 h 4651718"/>
                <a:gd name="connsiteX6" fmla="*/ 771378 w 1009954"/>
                <a:gd name="connsiteY6" fmla="*/ 586155 h 4651718"/>
                <a:gd name="connsiteX7" fmla="*/ 773974 w 1009954"/>
                <a:gd name="connsiteY7" fmla="*/ 586155 h 4651718"/>
                <a:gd name="connsiteX8" fmla="*/ 386987 w 1009954"/>
                <a:gd name="connsiteY8" fmla="*/ 0 h 4651718"/>
                <a:gd name="connsiteX9" fmla="*/ 0 w 1009954"/>
                <a:gd name="connsiteY9" fmla="*/ 586155 h 46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9954" h="4651718">
                  <a:moveTo>
                    <a:pt x="0" y="586155"/>
                  </a:moveTo>
                  <a:lnTo>
                    <a:pt x="0" y="4420080"/>
                  </a:lnTo>
                  <a:cubicBezTo>
                    <a:pt x="0" y="4548010"/>
                    <a:pt x="87918" y="4651718"/>
                    <a:pt x="196371" y="4651718"/>
                  </a:cubicBezTo>
                  <a:lnTo>
                    <a:pt x="1009954" y="4651718"/>
                  </a:lnTo>
                  <a:lnTo>
                    <a:pt x="917092" y="4629603"/>
                  </a:lnTo>
                  <a:cubicBezTo>
                    <a:pt x="831462" y="4586880"/>
                    <a:pt x="771378" y="4486863"/>
                    <a:pt x="771378" y="4370291"/>
                  </a:cubicBezTo>
                  <a:lnTo>
                    <a:pt x="771378" y="586155"/>
                  </a:lnTo>
                  <a:lnTo>
                    <a:pt x="773974" y="586155"/>
                  </a:lnTo>
                  <a:lnTo>
                    <a:pt x="386987" y="0"/>
                  </a:lnTo>
                  <a:lnTo>
                    <a:pt x="0" y="586155"/>
                  </a:lnTo>
                  <a:close/>
                </a:path>
              </a:pathLst>
            </a:custGeom>
            <a:gradFill>
              <a:gsLst>
                <a:gs pos="7000">
                  <a:srgbClr val="FFCC00"/>
                </a:gs>
                <a:gs pos="0">
                  <a:srgbClr val="FF9900"/>
                </a:gs>
                <a:gs pos="97297">
                  <a:srgbClr val="FF9900"/>
                </a:gs>
                <a:gs pos="14000">
                  <a:srgbClr val="FFCC00"/>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0" name="TextBox 89">
              <a:extLst>
                <a:ext uri="{FF2B5EF4-FFF2-40B4-BE49-F238E27FC236}">
                  <a16:creationId xmlns:a16="http://schemas.microsoft.com/office/drawing/2014/main" id="{D193249D-971D-7537-54CC-360A17DB3A7F}"/>
                </a:ext>
              </a:extLst>
            </p:cNvPr>
            <p:cNvSpPr txBox="1"/>
            <p:nvPr/>
          </p:nvSpPr>
          <p:spPr>
            <a:xfrm>
              <a:off x="2904017" y="2791005"/>
              <a:ext cx="3288221" cy="56749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rPr>
                <a:t>منصات التواصل الاجتماعي كأدوات للحملات</a:t>
              </a:r>
              <a:endParaRPr kumimoji="0" lang="en-US" sz="1600" b="1" i="0" u="none" strike="noStrike" kern="1200" cap="none" spc="0" normalizeH="0" baseline="0" noProof="0" dirty="0">
                <a:ln>
                  <a:noFill/>
                </a:ln>
                <a:solidFill>
                  <a:srgbClr val="3E596E"/>
                </a:solidFill>
                <a:effectLst/>
                <a:uLnTx/>
                <a:uFillTx/>
                <a:latin typeface="Alexandria" pitchFamily="2" charset="-78"/>
                <a:ea typeface="Open Sans" panose="020B0606030504020204" pitchFamily="34" charset="0"/>
                <a:cs typeface="Alexandria" pitchFamily="2" charset="-78"/>
              </a:endParaRPr>
            </a:p>
          </p:txBody>
        </p:sp>
      </p:grpSp>
      <p:grpSp>
        <p:nvGrpSpPr>
          <p:cNvPr id="92" name="Group 91">
            <a:extLst>
              <a:ext uri="{FF2B5EF4-FFF2-40B4-BE49-F238E27FC236}">
                <a16:creationId xmlns:a16="http://schemas.microsoft.com/office/drawing/2014/main" id="{F265A394-7006-ECE9-2C2A-65C34CA81842}"/>
              </a:ext>
            </a:extLst>
          </p:cNvPr>
          <p:cNvGrpSpPr/>
          <p:nvPr/>
        </p:nvGrpSpPr>
        <p:grpSpPr>
          <a:xfrm>
            <a:off x="5633411" y="5022597"/>
            <a:ext cx="5091467" cy="1024601"/>
            <a:chOff x="5830771" y="3452900"/>
            <a:chExt cx="4363505" cy="947379"/>
          </a:xfrm>
          <a:effectLst>
            <a:outerShdw blurRad="50800" dist="38100" algn="l" rotWithShape="0">
              <a:prstClr val="black">
                <a:alpha val="40000"/>
              </a:prstClr>
            </a:outerShdw>
          </a:effectLst>
        </p:grpSpPr>
        <p:sp>
          <p:nvSpPr>
            <p:cNvPr id="93" name="Freeform: Shape 92">
              <a:extLst>
                <a:ext uri="{FF2B5EF4-FFF2-40B4-BE49-F238E27FC236}">
                  <a16:creationId xmlns:a16="http://schemas.microsoft.com/office/drawing/2014/main" id="{94D569C1-18BD-5DEF-9272-CC94D7D99915}"/>
                </a:ext>
              </a:extLst>
            </p:cNvPr>
            <p:cNvSpPr/>
            <p:nvPr/>
          </p:nvSpPr>
          <p:spPr>
            <a:xfrm>
              <a:off x="5830771" y="3452900"/>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adFill>
              <a:gsLst>
                <a:gs pos="6000">
                  <a:srgbClr val="A5EA25"/>
                </a:gs>
                <a:gs pos="0">
                  <a:srgbClr val="53C241"/>
                </a:gs>
                <a:gs pos="97683">
                  <a:srgbClr val="49BC44"/>
                </a:gs>
                <a:gs pos="11000">
                  <a:srgbClr val="75D335"/>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7" name="TextBox 96">
              <a:extLst>
                <a:ext uri="{FF2B5EF4-FFF2-40B4-BE49-F238E27FC236}">
                  <a16:creationId xmlns:a16="http://schemas.microsoft.com/office/drawing/2014/main" id="{142ADEA6-4268-AFCD-4AD3-ADB664989C29}"/>
                </a:ext>
              </a:extLst>
            </p:cNvPr>
            <p:cNvSpPr txBox="1"/>
            <p:nvPr/>
          </p:nvSpPr>
          <p:spPr>
            <a:xfrm>
              <a:off x="6391928" y="3574069"/>
              <a:ext cx="3012037" cy="540702"/>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rPr>
                <a:t>أبرز الأدوات المستخدمة في حملات العلاقات العامة الرقمية</a:t>
              </a:r>
              <a:endParaRPr kumimoji="0" lang="en-US"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endParaRPr>
            </a:p>
          </p:txBody>
        </p:sp>
      </p:grpSp>
      <p:grpSp>
        <p:nvGrpSpPr>
          <p:cNvPr id="99" name="Group 98">
            <a:extLst>
              <a:ext uri="{FF2B5EF4-FFF2-40B4-BE49-F238E27FC236}">
                <a16:creationId xmlns:a16="http://schemas.microsoft.com/office/drawing/2014/main" id="{40FB13CC-62AC-FFEA-1625-A57F5051FE15}"/>
              </a:ext>
            </a:extLst>
          </p:cNvPr>
          <p:cNvGrpSpPr/>
          <p:nvPr/>
        </p:nvGrpSpPr>
        <p:grpSpPr>
          <a:xfrm>
            <a:off x="1120324" y="5949050"/>
            <a:ext cx="4918734" cy="838586"/>
            <a:chOff x="1997719" y="4170257"/>
            <a:chExt cx="4363506" cy="947379"/>
          </a:xfrm>
          <a:effectLst>
            <a:outerShdw blurRad="50800" dist="38100" dir="10800000" algn="r" rotWithShape="0">
              <a:prstClr val="black">
                <a:alpha val="40000"/>
              </a:prstClr>
            </a:outerShdw>
          </a:effectLst>
        </p:grpSpPr>
        <p:sp>
          <p:nvSpPr>
            <p:cNvPr id="100" name="Freeform: Shape 99">
              <a:extLst>
                <a:ext uri="{FF2B5EF4-FFF2-40B4-BE49-F238E27FC236}">
                  <a16:creationId xmlns:a16="http://schemas.microsoft.com/office/drawing/2014/main" id="{92665786-0A1B-F61C-6116-034638A099EC}"/>
                </a:ext>
              </a:extLst>
            </p:cNvPr>
            <p:cNvSpPr/>
            <p:nvPr/>
          </p:nvSpPr>
          <p:spPr>
            <a:xfrm rot="16200000" flipH="1">
              <a:off x="3705782" y="2462194"/>
              <a:ext cx="947379" cy="4363506"/>
            </a:xfrm>
            <a:custGeom>
              <a:avLst/>
              <a:gdLst>
                <a:gd name="connsiteX0" fmla="*/ 0 w 1009954"/>
                <a:gd name="connsiteY0" fmla="*/ 586155 h 4651718"/>
                <a:gd name="connsiteX1" fmla="*/ 0 w 1009954"/>
                <a:gd name="connsiteY1" fmla="*/ 4420080 h 4651718"/>
                <a:gd name="connsiteX2" fmla="*/ 196371 w 1009954"/>
                <a:gd name="connsiteY2" fmla="*/ 4651718 h 4651718"/>
                <a:gd name="connsiteX3" fmla="*/ 1009954 w 1009954"/>
                <a:gd name="connsiteY3" fmla="*/ 4651718 h 4651718"/>
                <a:gd name="connsiteX4" fmla="*/ 917092 w 1009954"/>
                <a:gd name="connsiteY4" fmla="*/ 4629603 h 4651718"/>
                <a:gd name="connsiteX5" fmla="*/ 771378 w 1009954"/>
                <a:gd name="connsiteY5" fmla="*/ 4370291 h 4651718"/>
                <a:gd name="connsiteX6" fmla="*/ 771378 w 1009954"/>
                <a:gd name="connsiteY6" fmla="*/ 586155 h 4651718"/>
                <a:gd name="connsiteX7" fmla="*/ 773974 w 1009954"/>
                <a:gd name="connsiteY7" fmla="*/ 586155 h 4651718"/>
                <a:gd name="connsiteX8" fmla="*/ 386987 w 1009954"/>
                <a:gd name="connsiteY8" fmla="*/ 0 h 4651718"/>
                <a:gd name="connsiteX9" fmla="*/ 0 w 1009954"/>
                <a:gd name="connsiteY9" fmla="*/ 586155 h 46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9954" h="4651718">
                  <a:moveTo>
                    <a:pt x="0" y="586155"/>
                  </a:moveTo>
                  <a:lnTo>
                    <a:pt x="0" y="4420080"/>
                  </a:lnTo>
                  <a:cubicBezTo>
                    <a:pt x="0" y="4548010"/>
                    <a:pt x="87918" y="4651718"/>
                    <a:pt x="196371" y="4651718"/>
                  </a:cubicBezTo>
                  <a:lnTo>
                    <a:pt x="1009954" y="4651718"/>
                  </a:lnTo>
                  <a:lnTo>
                    <a:pt x="917092" y="4629603"/>
                  </a:lnTo>
                  <a:cubicBezTo>
                    <a:pt x="831462" y="4586880"/>
                    <a:pt x="771378" y="4486863"/>
                    <a:pt x="771378" y="4370291"/>
                  </a:cubicBezTo>
                  <a:lnTo>
                    <a:pt x="771378" y="586155"/>
                  </a:lnTo>
                  <a:lnTo>
                    <a:pt x="773974" y="586155"/>
                  </a:lnTo>
                  <a:lnTo>
                    <a:pt x="386987" y="0"/>
                  </a:lnTo>
                  <a:lnTo>
                    <a:pt x="0" y="586155"/>
                  </a:lnTo>
                  <a:close/>
                </a:path>
              </a:pathLst>
            </a:custGeom>
            <a:gradFill>
              <a:gsLst>
                <a:gs pos="7000">
                  <a:srgbClr val="FFCC00"/>
                </a:gs>
                <a:gs pos="0">
                  <a:srgbClr val="FF9900"/>
                </a:gs>
                <a:gs pos="97297">
                  <a:srgbClr val="FF9900"/>
                </a:gs>
                <a:gs pos="14000">
                  <a:srgbClr val="FFCC00"/>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4" name="TextBox 103">
              <a:extLst>
                <a:ext uri="{FF2B5EF4-FFF2-40B4-BE49-F238E27FC236}">
                  <a16:creationId xmlns:a16="http://schemas.microsoft.com/office/drawing/2014/main" id="{7BF0D988-FBC2-0D5D-2633-B720AB33BA05}"/>
                </a:ext>
              </a:extLst>
            </p:cNvPr>
            <p:cNvSpPr txBox="1"/>
            <p:nvPr/>
          </p:nvSpPr>
          <p:spPr>
            <a:xfrm>
              <a:off x="2895978" y="4214828"/>
              <a:ext cx="3183134" cy="660640"/>
            </a:xfrm>
            <a:prstGeom prst="rect">
              <a:avLst/>
            </a:prstGeom>
            <a:noFill/>
          </p:spPr>
          <p:txBody>
            <a:bodyPr wrap="square" rtlCol="0">
              <a:spAutoFit/>
            </a:bodyPr>
            <a:lstStyle/>
            <a:p>
              <a:pPr algn="ctr">
                <a:defRPr/>
              </a:pPr>
              <a:r>
                <a:rPr lang="ar-EG" sz="1600" b="1" dirty="0">
                  <a:solidFill>
                    <a:srgbClr val="002060"/>
                  </a:solidFill>
                  <a:latin typeface="Alexandria" pitchFamily="2" charset="-78"/>
                  <a:ea typeface="Open Sans" panose="020B0606030504020204" pitchFamily="34" charset="0"/>
                  <a:cs typeface="Alexandria" pitchFamily="2" charset="-78"/>
                </a:rPr>
                <a:t>مقومات نجاح حملات العلاقات العامة عبر الإعلام الجديد</a:t>
              </a:r>
              <a:endParaRPr lang="en-US" sz="1600" b="1" dirty="0">
                <a:solidFill>
                  <a:srgbClr val="002060"/>
                </a:solidFill>
                <a:latin typeface="Alexandria" pitchFamily="2" charset="-78"/>
                <a:ea typeface="Open Sans" panose="020B0606030504020204" pitchFamily="34" charset="0"/>
                <a:cs typeface="Alexandria" pitchFamily="2" charset="-78"/>
              </a:endParaRPr>
            </a:p>
          </p:txBody>
        </p:sp>
      </p:grpSp>
    </p:spTree>
    <p:extLst>
      <p:ext uri="{BB962C8B-B14F-4D97-AF65-F5344CB8AC3E}">
        <p14:creationId xmlns:p14="http://schemas.microsoft.com/office/powerpoint/2010/main" val="28323935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ppt_x</p:attrName>
                                        </p:attrNameLst>
                                      </p:cBhvr>
                                      <p:tavLst>
                                        <p:tav tm="0">
                                          <p:val>
                                            <p:strVal val="#ppt_x-#ppt_w/2"/>
                                          </p:val>
                                        </p:tav>
                                        <p:tav tm="100000">
                                          <p:val>
                                            <p:strVal val="#ppt_x"/>
                                          </p:val>
                                        </p:tav>
                                      </p:tavLst>
                                    </p:anim>
                                    <p:anim calcmode="lin" valueType="num">
                                      <p:cBhvr>
                                        <p:cTn id="8" dur="500" fill="hold"/>
                                        <p:tgtEl>
                                          <p:spTgt spid="41"/>
                                        </p:tgtEl>
                                        <p:attrNameLst>
                                          <p:attrName>ppt_y</p:attrName>
                                        </p:attrNameLst>
                                      </p:cBhvr>
                                      <p:tavLst>
                                        <p:tav tm="0">
                                          <p:val>
                                            <p:strVal val="#ppt_y"/>
                                          </p:val>
                                        </p:tav>
                                        <p:tav tm="100000">
                                          <p:val>
                                            <p:strVal val="#ppt_y"/>
                                          </p:val>
                                        </p:tav>
                                      </p:tavLst>
                                    </p:anim>
                                    <p:anim calcmode="lin" valueType="num">
                                      <p:cBhvr>
                                        <p:cTn id="9" dur="500" fill="hold"/>
                                        <p:tgtEl>
                                          <p:spTgt spid="41"/>
                                        </p:tgtEl>
                                        <p:attrNameLst>
                                          <p:attrName>ppt_w</p:attrName>
                                        </p:attrNameLst>
                                      </p:cBhvr>
                                      <p:tavLst>
                                        <p:tav tm="0">
                                          <p:val>
                                            <p:fltVal val="0"/>
                                          </p:val>
                                        </p:tav>
                                        <p:tav tm="100000">
                                          <p:val>
                                            <p:strVal val="#ppt_w"/>
                                          </p:val>
                                        </p:tav>
                                      </p:tavLst>
                                    </p:anim>
                                    <p:anim calcmode="lin" valueType="num">
                                      <p:cBhvr>
                                        <p:cTn id="10" dur="500" fill="hold"/>
                                        <p:tgtEl>
                                          <p:spTgt spid="41"/>
                                        </p:tgtEl>
                                        <p:attrNameLst>
                                          <p:attrName>ppt_h</p:attrName>
                                        </p:attrNameLst>
                                      </p:cBhvr>
                                      <p:tavLst>
                                        <p:tav tm="0">
                                          <p:val>
                                            <p:strVal val="#ppt_h"/>
                                          </p:val>
                                        </p:tav>
                                        <p:tav tm="100000">
                                          <p:val>
                                            <p:strVal val="#ppt_h"/>
                                          </p:val>
                                        </p:tav>
                                      </p:tavLst>
                                    </p:anim>
                                  </p:childTnLst>
                                </p:cTn>
                              </p:par>
                              <p:par>
                                <p:cTn id="11" presetID="10" presetClass="entr" presetSubtype="0" fill="hold" grpId="0" nodeType="withEffect">
                                  <p:stCondLst>
                                    <p:cond delay="25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childTnLst>
                          </p:cTn>
                        </p:par>
                        <p:par>
                          <p:cTn id="14" fill="hold">
                            <p:stCondLst>
                              <p:cond delay="750"/>
                            </p:stCondLst>
                            <p:childTnLst>
                              <p:par>
                                <p:cTn id="15" presetID="17" presetClass="entr" presetSubtype="2" fill="hold" nodeType="afterEffect">
                                  <p:stCondLst>
                                    <p:cond delay="0"/>
                                  </p:stCondLst>
                                  <p:childTnLst>
                                    <p:set>
                                      <p:cBhvr>
                                        <p:cTn id="16" dur="1" fill="hold">
                                          <p:stCondLst>
                                            <p:cond delay="0"/>
                                          </p:stCondLst>
                                        </p:cTn>
                                        <p:tgtEl>
                                          <p:spTgt spid="47"/>
                                        </p:tgtEl>
                                        <p:attrNameLst>
                                          <p:attrName>style.visibility</p:attrName>
                                        </p:attrNameLst>
                                      </p:cBhvr>
                                      <p:to>
                                        <p:strVal val="visible"/>
                                      </p:to>
                                    </p:set>
                                    <p:anim calcmode="lin" valueType="num">
                                      <p:cBhvr>
                                        <p:cTn id="17" dur="500" fill="hold"/>
                                        <p:tgtEl>
                                          <p:spTgt spid="47"/>
                                        </p:tgtEl>
                                        <p:attrNameLst>
                                          <p:attrName>ppt_x</p:attrName>
                                        </p:attrNameLst>
                                      </p:cBhvr>
                                      <p:tavLst>
                                        <p:tav tm="0">
                                          <p:val>
                                            <p:strVal val="#ppt_x+#ppt_w/2"/>
                                          </p:val>
                                        </p:tav>
                                        <p:tav tm="100000">
                                          <p:val>
                                            <p:strVal val="#ppt_x"/>
                                          </p:val>
                                        </p:tav>
                                      </p:tavLst>
                                    </p:anim>
                                    <p:anim calcmode="lin" valueType="num">
                                      <p:cBhvr>
                                        <p:cTn id="18" dur="500" fill="hold"/>
                                        <p:tgtEl>
                                          <p:spTgt spid="47"/>
                                        </p:tgtEl>
                                        <p:attrNameLst>
                                          <p:attrName>ppt_y</p:attrName>
                                        </p:attrNameLst>
                                      </p:cBhvr>
                                      <p:tavLst>
                                        <p:tav tm="0">
                                          <p:val>
                                            <p:strVal val="#ppt_y"/>
                                          </p:val>
                                        </p:tav>
                                        <p:tav tm="100000">
                                          <p:val>
                                            <p:strVal val="#ppt_y"/>
                                          </p:val>
                                        </p:tav>
                                      </p:tavLst>
                                    </p:anim>
                                    <p:anim calcmode="lin" valueType="num">
                                      <p:cBhvr>
                                        <p:cTn id="19" dur="500" fill="hold"/>
                                        <p:tgtEl>
                                          <p:spTgt spid="47"/>
                                        </p:tgtEl>
                                        <p:attrNameLst>
                                          <p:attrName>ppt_w</p:attrName>
                                        </p:attrNameLst>
                                      </p:cBhvr>
                                      <p:tavLst>
                                        <p:tav tm="0">
                                          <p:val>
                                            <p:fltVal val="0"/>
                                          </p:val>
                                        </p:tav>
                                        <p:tav tm="100000">
                                          <p:val>
                                            <p:strVal val="#ppt_w"/>
                                          </p:val>
                                        </p:tav>
                                      </p:tavLst>
                                    </p:anim>
                                    <p:anim calcmode="lin" valueType="num">
                                      <p:cBhvr>
                                        <p:cTn id="20" dur="500" fill="hold"/>
                                        <p:tgtEl>
                                          <p:spTgt spid="47"/>
                                        </p:tgtEl>
                                        <p:attrNameLst>
                                          <p:attrName>ppt_h</p:attrName>
                                        </p:attrNameLst>
                                      </p:cBhvr>
                                      <p:tavLst>
                                        <p:tav tm="0">
                                          <p:val>
                                            <p:strVal val="#ppt_h"/>
                                          </p:val>
                                        </p:tav>
                                        <p:tav tm="100000">
                                          <p:val>
                                            <p:strVal val="#ppt_h"/>
                                          </p:val>
                                        </p:tav>
                                      </p:tavLst>
                                    </p:anim>
                                  </p:childTnLst>
                                </p:cTn>
                              </p:par>
                              <p:par>
                                <p:cTn id="21" presetID="10" presetClass="entr" presetSubtype="0" fill="hold" grpId="0" nodeType="withEffect">
                                  <p:stCondLst>
                                    <p:cond delay="25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childTnLst>
                          </p:cTn>
                        </p:par>
                        <p:par>
                          <p:cTn id="24" fill="hold">
                            <p:stCondLst>
                              <p:cond delay="1500"/>
                            </p:stCondLst>
                            <p:childTnLst>
                              <p:par>
                                <p:cTn id="25" presetID="17" presetClass="entr" presetSubtype="8" fill="hold" nodeType="afterEffect">
                                  <p:stCondLst>
                                    <p:cond delay="0"/>
                                  </p:stCondLst>
                                  <p:childTnLst>
                                    <p:set>
                                      <p:cBhvr>
                                        <p:cTn id="26" dur="1" fill="hold">
                                          <p:stCondLst>
                                            <p:cond delay="0"/>
                                          </p:stCondLst>
                                        </p:cTn>
                                        <p:tgtEl>
                                          <p:spTgt spid="60"/>
                                        </p:tgtEl>
                                        <p:attrNameLst>
                                          <p:attrName>style.visibility</p:attrName>
                                        </p:attrNameLst>
                                      </p:cBhvr>
                                      <p:to>
                                        <p:strVal val="visible"/>
                                      </p:to>
                                    </p:set>
                                    <p:anim calcmode="lin" valueType="num">
                                      <p:cBhvr>
                                        <p:cTn id="27" dur="500" fill="hold"/>
                                        <p:tgtEl>
                                          <p:spTgt spid="60"/>
                                        </p:tgtEl>
                                        <p:attrNameLst>
                                          <p:attrName>ppt_x</p:attrName>
                                        </p:attrNameLst>
                                      </p:cBhvr>
                                      <p:tavLst>
                                        <p:tav tm="0">
                                          <p:val>
                                            <p:strVal val="#ppt_x-#ppt_w/2"/>
                                          </p:val>
                                        </p:tav>
                                        <p:tav tm="100000">
                                          <p:val>
                                            <p:strVal val="#ppt_x"/>
                                          </p:val>
                                        </p:tav>
                                      </p:tavLst>
                                    </p:anim>
                                    <p:anim calcmode="lin" valueType="num">
                                      <p:cBhvr>
                                        <p:cTn id="28" dur="500" fill="hold"/>
                                        <p:tgtEl>
                                          <p:spTgt spid="60"/>
                                        </p:tgtEl>
                                        <p:attrNameLst>
                                          <p:attrName>ppt_y</p:attrName>
                                        </p:attrNameLst>
                                      </p:cBhvr>
                                      <p:tavLst>
                                        <p:tav tm="0">
                                          <p:val>
                                            <p:strVal val="#ppt_y"/>
                                          </p:val>
                                        </p:tav>
                                        <p:tav tm="100000">
                                          <p:val>
                                            <p:strVal val="#ppt_y"/>
                                          </p:val>
                                        </p:tav>
                                      </p:tavLst>
                                    </p:anim>
                                    <p:anim calcmode="lin" valueType="num">
                                      <p:cBhvr>
                                        <p:cTn id="29" dur="500" fill="hold"/>
                                        <p:tgtEl>
                                          <p:spTgt spid="60"/>
                                        </p:tgtEl>
                                        <p:attrNameLst>
                                          <p:attrName>ppt_w</p:attrName>
                                        </p:attrNameLst>
                                      </p:cBhvr>
                                      <p:tavLst>
                                        <p:tav tm="0">
                                          <p:val>
                                            <p:fltVal val="0"/>
                                          </p:val>
                                        </p:tav>
                                        <p:tav tm="100000">
                                          <p:val>
                                            <p:strVal val="#ppt_w"/>
                                          </p:val>
                                        </p:tav>
                                      </p:tavLst>
                                    </p:anim>
                                    <p:anim calcmode="lin" valueType="num">
                                      <p:cBhvr>
                                        <p:cTn id="30" dur="500" fill="hold"/>
                                        <p:tgtEl>
                                          <p:spTgt spid="60"/>
                                        </p:tgtEl>
                                        <p:attrNameLst>
                                          <p:attrName>ppt_h</p:attrName>
                                        </p:attrNameLst>
                                      </p:cBhvr>
                                      <p:tavLst>
                                        <p:tav tm="0">
                                          <p:val>
                                            <p:strVal val="#ppt_h"/>
                                          </p:val>
                                        </p:tav>
                                        <p:tav tm="100000">
                                          <p:val>
                                            <p:strVal val="#ppt_h"/>
                                          </p:val>
                                        </p:tav>
                                      </p:tavLst>
                                    </p:anim>
                                  </p:childTnLst>
                                </p:cTn>
                              </p:par>
                              <p:par>
                                <p:cTn id="31" presetID="10" presetClass="entr" presetSubtype="0" fill="hold" grpId="0" nodeType="withEffect">
                                  <p:stCondLst>
                                    <p:cond delay="25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500"/>
                                        <p:tgtEl>
                                          <p:spTgt spid="9"/>
                                        </p:tgtEl>
                                      </p:cBhvr>
                                    </p:animEffect>
                                  </p:childTnLst>
                                </p:cTn>
                              </p:par>
                            </p:childTnLst>
                          </p:cTn>
                        </p:par>
                        <p:par>
                          <p:cTn id="34" fill="hold">
                            <p:stCondLst>
                              <p:cond delay="2250"/>
                            </p:stCondLst>
                            <p:childTnLst>
                              <p:par>
                                <p:cTn id="35" presetID="17" presetClass="entr" presetSubtype="2" fill="hold" nodeType="afterEffect">
                                  <p:stCondLst>
                                    <p:cond delay="0"/>
                                  </p:stCondLst>
                                  <p:childTnLst>
                                    <p:set>
                                      <p:cBhvr>
                                        <p:cTn id="36" dur="1" fill="hold">
                                          <p:stCondLst>
                                            <p:cond delay="0"/>
                                          </p:stCondLst>
                                        </p:cTn>
                                        <p:tgtEl>
                                          <p:spTgt spid="71"/>
                                        </p:tgtEl>
                                        <p:attrNameLst>
                                          <p:attrName>style.visibility</p:attrName>
                                        </p:attrNameLst>
                                      </p:cBhvr>
                                      <p:to>
                                        <p:strVal val="visible"/>
                                      </p:to>
                                    </p:set>
                                    <p:anim calcmode="lin" valueType="num">
                                      <p:cBhvr>
                                        <p:cTn id="37" dur="500" fill="hold"/>
                                        <p:tgtEl>
                                          <p:spTgt spid="71"/>
                                        </p:tgtEl>
                                        <p:attrNameLst>
                                          <p:attrName>ppt_x</p:attrName>
                                        </p:attrNameLst>
                                      </p:cBhvr>
                                      <p:tavLst>
                                        <p:tav tm="0">
                                          <p:val>
                                            <p:strVal val="#ppt_x+#ppt_w/2"/>
                                          </p:val>
                                        </p:tav>
                                        <p:tav tm="100000">
                                          <p:val>
                                            <p:strVal val="#ppt_x"/>
                                          </p:val>
                                        </p:tav>
                                      </p:tavLst>
                                    </p:anim>
                                    <p:anim calcmode="lin" valueType="num">
                                      <p:cBhvr>
                                        <p:cTn id="38" dur="500" fill="hold"/>
                                        <p:tgtEl>
                                          <p:spTgt spid="71"/>
                                        </p:tgtEl>
                                        <p:attrNameLst>
                                          <p:attrName>ppt_y</p:attrName>
                                        </p:attrNameLst>
                                      </p:cBhvr>
                                      <p:tavLst>
                                        <p:tav tm="0">
                                          <p:val>
                                            <p:strVal val="#ppt_y"/>
                                          </p:val>
                                        </p:tav>
                                        <p:tav tm="100000">
                                          <p:val>
                                            <p:strVal val="#ppt_y"/>
                                          </p:val>
                                        </p:tav>
                                      </p:tavLst>
                                    </p:anim>
                                    <p:anim calcmode="lin" valueType="num">
                                      <p:cBhvr>
                                        <p:cTn id="39" dur="500" fill="hold"/>
                                        <p:tgtEl>
                                          <p:spTgt spid="71"/>
                                        </p:tgtEl>
                                        <p:attrNameLst>
                                          <p:attrName>ppt_w</p:attrName>
                                        </p:attrNameLst>
                                      </p:cBhvr>
                                      <p:tavLst>
                                        <p:tav tm="0">
                                          <p:val>
                                            <p:fltVal val="0"/>
                                          </p:val>
                                        </p:tav>
                                        <p:tav tm="100000">
                                          <p:val>
                                            <p:strVal val="#ppt_w"/>
                                          </p:val>
                                        </p:tav>
                                      </p:tavLst>
                                    </p:anim>
                                    <p:anim calcmode="lin" valueType="num">
                                      <p:cBhvr>
                                        <p:cTn id="40" dur="500" fill="hold"/>
                                        <p:tgtEl>
                                          <p:spTgt spid="71"/>
                                        </p:tgtEl>
                                        <p:attrNameLst>
                                          <p:attrName>ppt_h</p:attrName>
                                        </p:attrNameLst>
                                      </p:cBhvr>
                                      <p:tavLst>
                                        <p:tav tm="0">
                                          <p:val>
                                            <p:strVal val="#ppt_h"/>
                                          </p:val>
                                        </p:tav>
                                        <p:tav tm="100000">
                                          <p:val>
                                            <p:strVal val="#ppt_h"/>
                                          </p:val>
                                        </p:tav>
                                      </p:tavLst>
                                    </p:anim>
                                  </p:childTnLst>
                                </p:cTn>
                              </p:par>
                              <p:par>
                                <p:cTn id="41" presetID="10" presetClass="entr" presetSubtype="0" fill="hold" grpId="0" nodeType="withEffect">
                                  <p:stCondLst>
                                    <p:cond delay="25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500"/>
                                        <p:tgtEl>
                                          <p:spTgt spid="12"/>
                                        </p:tgtEl>
                                      </p:cBhvr>
                                    </p:animEffect>
                                  </p:childTnLst>
                                </p:cTn>
                              </p:par>
                            </p:childTnLst>
                          </p:cTn>
                        </p:par>
                        <p:par>
                          <p:cTn id="44" fill="hold">
                            <p:stCondLst>
                              <p:cond delay="3000"/>
                            </p:stCondLst>
                            <p:childTnLst>
                              <p:par>
                                <p:cTn id="45" presetID="17" presetClass="entr" presetSubtype="8" fill="hold" nodeType="afterEffect">
                                  <p:stCondLst>
                                    <p:cond delay="0"/>
                                  </p:stCondLst>
                                  <p:childTnLst>
                                    <p:set>
                                      <p:cBhvr>
                                        <p:cTn id="46" dur="1" fill="hold">
                                          <p:stCondLst>
                                            <p:cond delay="0"/>
                                          </p:stCondLst>
                                        </p:cTn>
                                        <p:tgtEl>
                                          <p:spTgt spid="92"/>
                                        </p:tgtEl>
                                        <p:attrNameLst>
                                          <p:attrName>style.visibility</p:attrName>
                                        </p:attrNameLst>
                                      </p:cBhvr>
                                      <p:to>
                                        <p:strVal val="visible"/>
                                      </p:to>
                                    </p:set>
                                    <p:anim calcmode="lin" valueType="num">
                                      <p:cBhvr>
                                        <p:cTn id="47" dur="500" fill="hold"/>
                                        <p:tgtEl>
                                          <p:spTgt spid="92"/>
                                        </p:tgtEl>
                                        <p:attrNameLst>
                                          <p:attrName>ppt_x</p:attrName>
                                        </p:attrNameLst>
                                      </p:cBhvr>
                                      <p:tavLst>
                                        <p:tav tm="0">
                                          <p:val>
                                            <p:strVal val="#ppt_x-#ppt_w/2"/>
                                          </p:val>
                                        </p:tav>
                                        <p:tav tm="100000">
                                          <p:val>
                                            <p:strVal val="#ppt_x"/>
                                          </p:val>
                                        </p:tav>
                                      </p:tavLst>
                                    </p:anim>
                                    <p:anim calcmode="lin" valueType="num">
                                      <p:cBhvr>
                                        <p:cTn id="48" dur="500" fill="hold"/>
                                        <p:tgtEl>
                                          <p:spTgt spid="92"/>
                                        </p:tgtEl>
                                        <p:attrNameLst>
                                          <p:attrName>ppt_y</p:attrName>
                                        </p:attrNameLst>
                                      </p:cBhvr>
                                      <p:tavLst>
                                        <p:tav tm="0">
                                          <p:val>
                                            <p:strVal val="#ppt_y"/>
                                          </p:val>
                                        </p:tav>
                                        <p:tav tm="100000">
                                          <p:val>
                                            <p:strVal val="#ppt_y"/>
                                          </p:val>
                                        </p:tav>
                                      </p:tavLst>
                                    </p:anim>
                                    <p:anim calcmode="lin" valueType="num">
                                      <p:cBhvr>
                                        <p:cTn id="49" dur="500" fill="hold"/>
                                        <p:tgtEl>
                                          <p:spTgt spid="92"/>
                                        </p:tgtEl>
                                        <p:attrNameLst>
                                          <p:attrName>ppt_w</p:attrName>
                                        </p:attrNameLst>
                                      </p:cBhvr>
                                      <p:tavLst>
                                        <p:tav tm="0">
                                          <p:val>
                                            <p:fltVal val="0"/>
                                          </p:val>
                                        </p:tav>
                                        <p:tav tm="100000">
                                          <p:val>
                                            <p:strVal val="#ppt_w"/>
                                          </p:val>
                                        </p:tav>
                                      </p:tavLst>
                                    </p:anim>
                                    <p:anim calcmode="lin" valueType="num">
                                      <p:cBhvr>
                                        <p:cTn id="50" dur="500" fill="hold"/>
                                        <p:tgtEl>
                                          <p:spTgt spid="92"/>
                                        </p:tgtEl>
                                        <p:attrNameLst>
                                          <p:attrName>ppt_h</p:attrName>
                                        </p:attrNameLst>
                                      </p:cBhvr>
                                      <p:tavLst>
                                        <p:tav tm="0">
                                          <p:val>
                                            <p:strVal val="#ppt_h"/>
                                          </p:val>
                                        </p:tav>
                                        <p:tav tm="100000">
                                          <p:val>
                                            <p:strVal val="#ppt_h"/>
                                          </p:val>
                                        </p:tav>
                                      </p:tavLst>
                                    </p:anim>
                                  </p:childTnLst>
                                </p:cTn>
                              </p:par>
                            </p:childTnLst>
                          </p:cTn>
                        </p:par>
                        <p:par>
                          <p:cTn id="51" fill="hold">
                            <p:stCondLst>
                              <p:cond delay="3500"/>
                            </p:stCondLst>
                            <p:childTnLst>
                              <p:par>
                                <p:cTn id="52" presetID="17" presetClass="entr" presetSubtype="2" fill="hold" nodeType="afterEffect">
                                  <p:stCondLst>
                                    <p:cond delay="0"/>
                                  </p:stCondLst>
                                  <p:childTnLst>
                                    <p:set>
                                      <p:cBhvr>
                                        <p:cTn id="53" dur="1" fill="hold">
                                          <p:stCondLst>
                                            <p:cond delay="0"/>
                                          </p:stCondLst>
                                        </p:cTn>
                                        <p:tgtEl>
                                          <p:spTgt spid="99"/>
                                        </p:tgtEl>
                                        <p:attrNameLst>
                                          <p:attrName>style.visibility</p:attrName>
                                        </p:attrNameLst>
                                      </p:cBhvr>
                                      <p:to>
                                        <p:strVal val="visible"/>
                                      </p:to>
                                    </p:set>
                                    <p:anim calcmode="lin" valueType="num">
                                      <p:cBhvr>
                                        <p:cTn id="54" dur="500" fill="hold"/>
                                        <p:tgtEl>
                                          <p:spTgt spid="99"/>
                                        </p:tgtEl>
                                        <p:attrNameLst>
                                          <p:attrName>ppt_x</p:attrName>
                                        </p:attrNameLst>
                                      </p:cBhvr>
                                      <p:tavLst>
                                        <p:tav tm="0">
                                          <p:val>
                                            <p:strVal val="#ppt_x+#ppt_w/2"/>
                                          </p:val>
                                        </p:tav>
                                        <p:tav tm="100000">
                                          <p:val>
                                            <p:strVal val="#ppt_x"/>
                                          </p:val>
                                        </p:tav>
                                      </p:tavLst>
                                    </p:anim>
                                    <p:anim calcmode="lin" valueType="num">
                                      <p:cBhvr>
                                        <p:cTn id="55" dur="500" fill="hold"/>
                                        <p:tgtEl>
                                          <p:spTgt spid="99"/>
                                        </p:tgtEl>
                                        <p:attrNameLst>
                                          <p:attrName>ppt_y</p:attrName>
                                        </p:attrNameLst>
                                      </p:cBhvr>
                                      <p:tavLst>
                                        <p:tav tm="0">
                                          <p:val>
                                            <p:strVal val="#ppt_y"/>
                                          </p:val>
                                        </p:tav>
                                        <p:tav tm="100000">
                                          <p:val>
                                            <p:strVal val="#ppt_y"/>
                                          </p:val>
                                        </p:tav>
                                      </p:tavLst>
                                    </p:anim>
                                    <p:anim calcmode="lin" valueType="num">
                                      <p:cBhvr>
                                        <p:cTn id="56" dur="500" fill="hold"/>
                                        <p:tgtEl>
                                          <p:spTgt spid="99"/>
                                        </p:tgtEl>
                                        <p:attrNameLst>
                                          <p:attrName>ppt_w</p:attrName>
                                        </p:attrNameLst>
                                      </p:cBhvr>
                                      <p:tavLst>
                                        <p:tav tm="0">
                                          <p:val>
                                            <p:fltVal val="0"/>
                                          </p:val>
                                        </p:tav>
                                        <p:tav tm="100000">
                                          <p:val>
                                            <p:strVal val="#ppt_w"/>
                                          </p:val>
                                        </p:tav>
                                      </p:tavLst>
                                    </p:anim>
                                    <p:anim calcmode="lin" valueType="num">
                                      <p:cBhvr>
                                        <p:cTn id="57" dur="500" fill="hold"/>
                                        <p:tgtEl>
                                          <p:spTgt spid="99"/>
                                        </p:tgtEl>
                                        <p:attrNameLst>
                                          <p:attrName>ppt_h</p:attrName>
                                        </p:attrNameLst>
                                      </p:cBhvr>
                                      <p:tavLst>
                                        <p:tav tm="0">
                                          <p:val>
                                            <p:strVal val="#ppt_h"/>
                                          </p:val>
                                        </p:tav>
                                        <p:tav tm="100000">
                                          <p:val>
                                            <p:strVal val="#ppt_h"/>
                                          </p:val>
                                        </p:tav>
                                      </p:tavLst>
                                    </p:anim>
                                  </p:childTnLst>
                                </p:cTn>
                              </p:par>
                              <p:par>
                                <p:cTn id="58" presetID="10" presetClass="entr" presetSubtype="0" fill="hold" grpId="0" nodeType="withEffect">
                                  <p:stCondLst>
                                    <p:cond delay="250"/>
                                  </p:stCondLst>
                                  <p:childTnLst>
                                    <p:set>
                                      <p:cBhvr>
                                        <p:cTn id="59" dur="1" fill="hold">
                                          <p:stCondLst>
                                            <p:cond delay="0"/>
                                          </p:stCondLst>
                                        </p:cTn>
                                        <p:tgtEl>
                                          <p:spTgt spid="20"/>
                                        </p:tgtEl>
                                        <p:attrNameLst>
                                          <p:attrName>style.visibility</p:attrName>
                                        </p:attrNameLst>
                                      </p:cBhvr>
                                      <p:to>
                                        <p:strVal val="visible"/>
                                      </p:to>
                                    </p:set>
                                    <p:animEffect transition="in" filter="fade">
                                      <p:cBhvr>
                                        <p:cTn id="60" dur="500"/>
                                        <p:tgtEl>
                                          <p:spTgt spid="20"/>
                                        </p:tgtEl>
                                      </p:cBhvr>
                                    </p:animEffect>
                                  </p:childTnLst>
                                </p:cTn>
                              </p:par>
                              <p:par>
                                <p:cTn id="61" presetID="10" presetClass="entr" presetSubtype="0" fill="hold" grpId="0" nodeType="withEffect">
                                  <p:stCondLst>
                                    <p:cond delay="250"/>
                                  </p:stCondLst>
                                  <p:childTnLst>
                                    <p:set>
                                      <p:cBhvr>
                                        <p:cTn id="62" dur="1" fill="hold">
                                          <p:stCondLst>
                                            <p:cond delay="0"/>
                                          </p:stCondLst>
                                        </p:cTn>
                                        <p:tgtEl>
                                          <p:spTgt spid="21"/>
                                        </p:tgtEl>
                                        <p:attrNameLst>
                                          <p:attrName>style.visibility</p:attrName>
                                        </p:attrNameLst>
                                      </p:cBhvr>
                                      <p:to>
                                        <p:strVal val="visible"/>
                                      </p:to>
                                    </p:set>
                                    <p:animEffect transition="in" filter="fade">
                                      <p:cBhvr>
                                        <p:cTn id="63"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2" grpId="0" animBg="1"/>
      <p:bldP spid="20" grpId="0" animBg="1"/>
      <p:bldP spid="2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6646A7-EF2B-A17A-80F4-391609A95742}"/>
            </a:ext>
          </a:extLst>
        </p:cNvPr>
        <p:cNvGrpSpPr/>
        <p:nvPr/>
      </p:nvGrpSpPr>
      <p:grpSpPr>
        <a:xfrm>
          <a:off x="0" y="0"/>
          <a:ext cx="0" cy="0"/>
          <a:chOff x="0" y="0"/>
          <a:chExt cx="0" cy="0"/>
        </a:xfrm>
      </p:grpSpPr>
      <p:pic>
        <p:nvPicPr>
          <p:cNvPr id="18" name="Picture Placeholder 17">
            <a:extLst>
              <a:ext uri="{FF2B5EF4-FFF2-40B4-BE49-F238E27FC236}">
                <a16:creationId xmlns:a16="http://schemas.microsoft.com/office/drawing/2014/main" id="{071C4B46-A69A-AB42-CE2E-63C356FBBF43}"/>
              </a:ext>
            </a:extLst>
          </p:cNvPr>
          <p:cNvPicPr>
            <a:picLocks noGrp="1" noChangeAspect="1"/>
          </p:cNvPicPr>
          <p:nvPr>
            <p:ph type="pic" sz="quarter" idx="10"/>
          </p:nvPr>
        </p:nvPicPr>
        <p:blipFill>
          <a:blip r:embed="rId2"/>
          <a:srcRect t="26805" b="26805"/>
          <a:stretch>
            <a:fillRect/>
          </a:stretch>
        </p:blipFill>
        <p:spPr>
          <a:ln w="38100">
            <a:solidFill>
              <a:srgbClr val="002060"/>
            </a:solidFill>
          </a:ln>
        </p:spPr>
      </p:pic>
      <p:sp>
        <p:nvSpPr>
          <p:cNvPr id="19" name="Rectangle 18">
            <a:extLst>
              <a:ext uri="{FF2B5EF4-FFF2-40B4-BE49-F238E27FC236}">
                <a16:creationId xmlns:a16="http://schemas.microsoft.com/office/drawing/2014/main" id="{DF908C4A-205E-F740-9216-761CDCF6A28F}"/>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Graphic 21">
            <a:extLst>
              <a:ext uri="{FF2B5EF4-FFF2-40B4-BE49-F238E27FC236}">
                <a16:creationId xmlns:a16="http://schemas.microsoft.com/office/drawing/2014/main" id="{6AEEC759-481A-BDE9-4905-708B786281D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1" name="Rectangle 20">
            <a:extLst>
              <a:ext uri="{FF2B5EF4-FFF2-40B4-BE49-F238E27FC236}">
                <a16:creationId xmlns:a16="http://schemas.microsoft.com/office/drawing/2014/main" id="{3F3A1981-5FEB-39A8-9EAE-CFD7B3796FC1}"/>
              </a:ext>
            </a:extLst>
          </p:cNvPr>
          <p:cNvSpPr/>
          <p:nvPr/>
        </p:nvSpPr>
        <p:spPr>
          <a:xfrm>
            <a:off x="6096000" y="1312421"/>
            <a:ext cx="4747323" cy="731354"/>
          </a:xfrm>
          <a:prstGeom prst="rect">
            <a:avLst/>
          </a:prstGeom>
          <a:noFill/>
        </p:spPr>
        <p:txBody>
          <a:bodyPr wrap="square">
            <a:spAutoFit/>
          </a:bodyPr>
          <a:lstStyle/>
          <a:p>
            <a:pPr algn="ctr" rtl="1"/>
            <a:r>
              <a:rPr lang="ar-EG" sz="2400" b="1" dirty="0">
                <a:solidFill>
                  <a:srgbClr val="0070C0"/>
                </a:solidFill>
                <a:latin typeface="Alexandria" pitchFamily="2" charset="-78"/>
                <a:cs typeface="Alexandria" pitchFamily="2" charset="-78"/>
              </a:rPr>
              <a:t>المحاضرة الخامسة</a:t>
            </a:r>
            <a:endParaRPr lang="en-US" sz="2400" b="1" dirty="0">
              <a:solidFill>
                <a:srgbClr val="0070C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grpSp>
        <p:nvGrpSpPr>
          <p:cNvPr id="2" name="Group 1">
            <a:extLst>
              <a:ext uri="{FF2B5EF4-FFF2-40B4-BE49-F238E27FC236}">
                <a16:creationId xmlns:a16="http://schemas.microsoft.com/office/drawing/2014/main" id="{607CC53A-905B-966F-66E7-9890FC9EAD12}"/>
              </a:ext>
            </a:extLst>
          </p:cNvPr>
          <p:cNvGrpSpPr/>
          <p:nvPr/>
        </p:nvGrpSpPr>
        <p:grpSpPr>
          <a:xfrm>
            <a:off x="10505843" y="1429189"/>
            <a:ext cx="1116793" cy="962568"/>
            <a:chOff x="9878387" y="959393"/>
            <a:chExt cx="1116793" cy="962568"/>
          </a:xfrm>
          <a:solidFill>
            <a:srgbClr val="A4D6F1"/>
          </a:solidFill>
        </p:grpSpPr>
        <p:sp>
          <p:nvSpPr>
            <p:cNvPr id="23" name="Rectangle 22">
              <a:extLst>
                <a:ext uri="{FF2B5EF4-FFF2-40B4-BE49-F238E27FC236}">
                  <a16:creationId xmlns:a16="http://schemas.microsoft.com/office/drawing/2014/main" id="{54D6702B-D553-62F9-9711-4E05BCC5BAAE}"/>
                </a:ext>
              </a:extLst>
            </p:cNvPr>
            <p:cNvSpPr/>
            <p:nvPr/>
          </p:nvSpPr>
          <p:spPr>
            <a:xfrm>
              <a:off x="9878387" y="959393"/>
              <a:ext cx="1116793" cy="962568"/>
            </a:xfrm>
            <a:prstGeom prst="rect">
              <a:avLst/>
            </a:prstGeom>
            <a:grp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24" name="TextBox 23">
              <a:extLst>
                <a:ext uri="{FF2B5EF4-FFF2-40B4-BE49-F238E27FC236}">
                  <a16:creationId xmlns:a16="http://schemas.microsoft.com/office/drawing/2014/main" id="{B16D2461-90DD-7F73-A237-593B62E7A4F8}"/>
                </a:ext>
              </a:extLst>
            </p:cNvPr>
            <p:cNvSpPr txBox="1"/>
            <p:nvPr/>
          </p:nvSpPr>
          <p:spPr>
            <a:xfrm>
              <a:off x="9965475" y="1025179"/>
              <a:ext cx="942618" cy="830997"/>
            </a:xfrm>
            <a:prstGeom prst="rect">
              <a:avLst/>
            </a:prstGeom>
            <a:grpFill/>
          </p:spPr>
          <p:txBody>
            <a:bodyPr wrap="square" rtlCol="0">
              <a:spAutoFit/>
            </a:bodyPr>
            <a:lstStyle/>
            <a:p>
              <a:pPr algn="ctr"/>
              <a:r>
                <a:rPr lang="en-US" sz="4800" b="1" dirty="0">
                  <a:solidFill>
                    <a:srgbClr val="002060"/>
                  </a:solidFill>
                  <a:latin typeface="Times New Roman" panose="02020603050405020304" pitchFamily="18" charset="0"/>
                  <a:cs typeface="Times New Roman" panose="02020603050405020304" pitchFamily="18" charset="0"/>
                </a:rPr>
                <a:t>5</a:t>
              </a:r>
              <a:endParaRPr lang="en-US" sz="1400" b="1" dirty="0">
                <a:solidFill>
                  <a:srgbClr val="002060"/>
                </a:solidFill>
                <a:latin typeface="Times New Roman" panose="02020603050405020304" pitchFamily="18" charset="0"/>
                <a:cs typeface="Times New Roman" panose="02020603050405020304" pitchFamily="18" charset="0"/>
              </a:endParaRPr>
            </a:p>
          </p:txBody>
        </p:sp>
      </p:grpSp>
      <p:sp>
        <p:nvSpPr>
          <p:cNvPr id="25" name="TextBox 24">
            <a:extLst>
              <a:ext uri="{FF2B5EF4-FFF2-40B4-BE49-F238E27FC236}">
                <a16:creationId xmlns:a16="http://schemas.microsoft.com/office/drawing/2014/main" id="{F6A79DB5-D483-9CED-E225-364DDD9B12E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6" name="Rectangle 5">
            <a:extLst>
              <a:ext uri="{FF2B5EF4-FFF2-40B4-BE49-F238E27FC236}">
                <a16:creationId xmlns:a16="http://schemas.microsoft.com/office/drawing/2014/main" id="{008D21E3-5FD4-05DD-5330-DAD4B2742221}"/>
              </a:ext>
            </a:extLst>
          </p:cNvPr>
          <p:cNvSpPr/>
          <p:nvPr/>
        </p:nvSpPr>
        <p:spPr>
          <a:xfrm>
            <a:off x="656451" y="5089171"/>
            <a:ext cx="5484558" cy="1100686"/>
          </a:xfrm>
          <a:prstGeom prst="rect">
            <a:avLst/>
          </a:prstGeom>
          <a:noFill/>
        </p:spPr>
        <p:txBody>
          <a:bodyPr wrap="square">
            <a:spAutoFit/>
          </a:bodyPr>
          <a:lstStyle/>
          <a:p>
            <a:pPr algn="ctr" rtl="1"/>
            <a:r>
              <a:rPr lang="ar-EG" sz="2400" b="1" dirty="0">
                <a:solidFill>
                  <a:srgbClr val="002060"/>
                </a:solidFill>
                <a:latin typeface="Alexandria" pitchFamily="2" charset="-78"/>
                <a:cs typeface="Alexandria" pitchFamily="2" charset="-78"/>
              </a:rPr>
              <a:t>الحملات الرقمية: استراتيجيات وتحديات</a:t>
            </a:r>
            <a:endParaRPr lang="en-US" sz="2400" b="1" dirty="0">
              <a:solidFill>
                <a:srgbClr val="00206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58572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76C1FF-C6CB-CD47-C735-3878FF8D85A3}"/>
            </a:ext>
          </a:extLst>
        </p:cNvPr>
        <p:cNvGrpSpPr/>
        <p:nvPr/>
      </p:nvGrpSpPr>
      <p:grpSpPr>
        <a:xfrm>
          <a:off x="0" y="0"/>
          <a:ext cx="0" cy="0"/>
          <a:chOff x="0" y="0"/>
          <a:chExt cx="0" cy="0"/>
        </a:xfrm>
      </p:grpSpPr>
      <p:sp>
        <p:nvSpPr>
          <p:cNvPr id="125" name="Rectangle 124">
            <a:extLst>
              <a:ext uri="{FF2B5EF4-FFF2-40B4-BE49-F238E27FC236}">
                <a16:creationId xmlns:a16="http://schemas.microsoft.com/office/drawing/2014/main" id="{892481BD-5A73-052B-52ED-18D383D624D9}"/>
              </a:ext>
            </a:extLst>
          </p:cNvPr>
          <p:cNvSpPr/>
          <p:nvPr/>
        </p:nvSpPr>
        <p:spPr>
          <a:xfrm>
            <a:off x="897352" y="1111416"/>
            <a:ext cx="5223028" cy="5416130"/>
          </a:xfrm>
          <a:prstGeom prst="rect">
            <a:avLst/>
          </a:prstGeom>
          <a:gradFill flip="none" rotWithShape="1">
            <a:gsLst>
              <a:gs pos="96000">
                <a:srgbClr val="33405F"/>
              </a:gs>
              <a:gs pos="14000">
                <a:srgbClr val="53689B"/>
              </a:gs>
              <a:gs pos="0">
                <a:srgbClr val="28324B"/>
              </a:gs>
            </a:gsLst>
            <a:lin ang="10800000" scaled="1"/>
            <a:tileRect/>
          </a:gradFill>
          <a:ln>
            <a:noFill/>
          </a:ln>
          <a:effectLst>
            <a:outerShdw blurRad="50800" dist="762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Rectangle 23">
            <a:extLst>
              <a:ext uri="{FF2B5EF4-FFF2-40B4-BE49-F238E27FC236}">
                <a16:creationId xmlns:a16="http://schemas.microsoft.com/office/drawing/2014/main" id="{713FE7A9-C486-9D66-F82F-D4A47C2A3B9C}"/>
              </a:ext>
            </a:extLst>
          </p:cNvPr>
          <p:cNvSpPr/>
          <p:nvPr/>
        </p:nvSpPr>
        <p:spPr>
          <a:xfrm>
            <a:off x="1917508" y="580422"/>
            <a:ext cx="9603445" cy="669799"/>
          </a:xfrm>
          <a:prstGeom prst="rect">
            <a:avLst/>
          </a:prstGeom>
          <a:noFill/>
        </p:spPr>
        <p:txBody>
          <a:bodyPr wrap="square">
            <a:spAutoFit/>
          </a:bodyPr>
          <a:lstStyle/>
          <a:p>
            <a:pPr algn="ctr" rtl="1"/>
            <a:r>
              <a:rPr lang="ar-EG" sz="2000" b="1" dirty="0">
                <a:solidFill>
                  <a:srgbClr val="00B0F0"/>
                </a:solidFill>
                <a:latin typeface="Alexandria" pitchFamily="2" charset="-78"/>
                <a:cs typeface="Alexandria" pitchFamily="2" charset="-78"/>
              </a:rPr>
              <a:t>المحاضرة الخامسة: </a:t>
            </a:r>
            <a:r>
              <a:rPr lang="ar-EG" sz="2000" b="1" dirty="0">
                <a:solidFill>
                  <a:srgbClr val="002060"/>
                </a:solidFill>
                <a:latin typeface="Alexandria" pitchFamily="2" charset="-78"/>
                <a:cs typeface="Alexandria" pitchFamily="2" charset="-78"/>
              </a:rPr>
              <a:t>الحملات الرقمية: استراتيجيات وتحديات</a:t>
            </a:r>
            <a:endParaRPr lang="en-US" sz="2000" b="1" dirty="0">
              <a:solidFill>
                <a:srgbClr val="00206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26" name="TextBox 25">
            <a:extLst>
              <a:ext uri="{FF2B5EF4-FFF2-40B4-BE49-F238E27FC236}">
                <a16:creationId xmlns:a16="http://schemas.microsoft.com/office/drawing/2014/main" id="{DC79CBF8-C667-F4B7-A082-7F8227E47BF2}"/>
              </a:ext>
            </a:extLst>
          </p:cNvPr>
          <p:cNvSpPr txBox="1"/>
          <p:nvPr/>
        </p:nvSpPr>
        <p:spPr>
          <a:xfrm>
            <a:off x="28283" y="6485328"/>
            <a:ext cx="2616200" cy="400110"/>
          </a:xfrm>
          <a:prstGeom prst="rect">
            <a:avLst/>
          </a:prstGeom>
          <a:noFill/>
        </p:spPr>
        <p:txBody>
          <a:bodyPr wrap="square" rtlCol="0">
            <a:spAutoFit/>
          </a:bodyPr>
          <a:lstStyle/>
          <a:p>
            <a:pPr algn="ctr"/>
            <a:r>
              <a:rPr lang="en-US" sz="2000" b="1" dirty="0"/>
              <a:t>www.midocean.ae</a:t>
            </a:r>
          </a:p>
        </p:txBody>
      </p:sp>
      <p:sp>
        <p:nvSpPr>
          <p:cNvPr id="48" name="Rectangle 47">
            <a:extLst>
              <a:ext uri="{FF2B5EF4-FFF2-40B4-BE49-F238E27FC236}">
                <a16:creationId xmlns:a16="http://schemas.microsoft.com/office/drawing/2014/main" id="{FCD0FFD7-93D9-10B4-616C-32478477EB6A}"/>
              </a:ext>
            </a:extLst>
          </p:cNvPr>
          <p:cNvSpPr/>
          <p:nvPr/>
        </p:nvSpPr>
        <p:spPr>
          <a:xfrm>
            <a:off x="2631406" y="358092"/>
            <a:ext cx="8889547" cy="6446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0" name="Graphic 21">
            <a:extLst>
              <a:ext uri="{FF2B5EF4-FFF2-40B4-BE49-F238E27FC236}">
                <a16:creationId xmlns:a16="http://schemas.microsoft.com/office/drawing/2014/main" id="{EF6B616E-79C6-4B6D-8E94-534F282674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Rectangle 3">
            <a:extLst>
              <a:ext uri="{FF2B5EF4-FFF2-40B4-BE49-F238E27FC236}">
                <a16:creationId xmlns:a16="http://schemas.microsoft.com/office/drawing/2014/main" id="{B1D22838-C461-E44F-4B09-EE89C25ED652}"/>
              </a:ext>
            </a:extLst>
          </p:cNvPr>
          <p:cNvSpPr/>
          <p:nvPr/>
        </p:nvSpPr>
        <p:spPr>
          <a:xfrm>
            <a:off x="5865598" y="1078655"/>
            <a:ext cx="4927287" cy="5451457"/>
          </a:xfrm>
          <a:prstGeom prst="rect">
            <a:avLst/>
          </a:prstGeom>
          <a:gradFill flip="none" rotWithShape="1">
            <a:gsLst>
              <a:gs pos="80000">
                <a:schemeClr val="bg1"/>
              </a:gs>
              <a:gs pos="16000">
                <a:schemeClr val="bg1">
                  <a:lumMod val="95000"/>
                </a:schemeClr>
              </a:gs>
              <a:gs pos="1000">
                <a:schemeClr val="bg1">
                  <a:lumMod val="50000"/>
                </a:schemeClr>
              </a:gs>
            </a:gsLst>
            <a:lin ang="0" scaled="1"/>
            <a:tileRect/>
          </a:gradFill>
          <a:ln>
            <a:noFill/>
          </a:ln>
          <a:effectLst>
            <a:outerShdw blurRad="88900" dist="1016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Right Triangle 6">
            <a:extLst>
              <a:ext uri="{FF2B5EF4-FFF2-40B4-BE49-F238E27FC236}">
                <a16:creationId xmlns:a16="http://schemas.microsoft.com/office/drawing/2014/main" id="{64D23FD3-569D-04DE-1800-D15DA45B8183}"/>
              </a:ext>
            </a:extLst>
          </p:cNvPr>
          <p:cNvSpPr/>
          <p:nvPr/>
        </p:nvSpPr>
        <p:spPr>
          <a:xfrm flipV="1">
            <a:off x="6149599" y="1441874"/>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ight Triangle 7">
            <a:extLst>
              <a:ext uri="{FF2B5EF4-FFF2-40B4-BE49-F238E27FC236}">
                <a16:creationId xmlns:a16="http://schemas.microsoft.com/office/drawing/2014/main" id="{2F197461-7A7C-96B5-2691-668C44C8EE16}"/>
              </a:ext>
            </a:extLst>
          </p:cNvPr>
          <p:cNvSpPr/>
          <p:nvPr/>
        </p:nvSpPr>
        <p:spPr>
          <a:xfrm flipH="1" flipV="1">
            <a:off x="2964664" y="2187676"/>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ight Triangle 8">
            <a:extLst>
              <a:ext uri="{FF2B5EF4-FFF2-40B4-BE49-F238E27FC236}">
                <a16:creationId xmlns:a16="http://schemas.microsoft.com/office/drawing/2014/main" id="{A3622178-D60E-7FE8-B5D0-58B217112BA1}"/>
              </a:ext>
            </a:extLst>
          </p:cNvPr>
          <p:cNvSpPr/>
          <p:nvPr/>
        </p:nvSpPr>
        <p:spPr>
          <a:xfrm flipV="1">
            <a:off x="6149598" y="2880227"/>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2" name="Right Triangle 11">
            <a:extLst>
              <a:ext uri="{FF2B5EF4-FFF2-40B4-BE49-F238E27FC236}">
                <a16:creationId xmlns:a16="http://schemas.microsoft.com/office/drawing/2014/main" id="{0CD0EADE-1CF8-674E-0C6B-AF9E95C1ACCB}"/>
              </a:ext>
            </a:extLst>
          </p:cNvPr>
          <p:cNvSpPr/>
          <p:nvPr/>
        </p:nvSpPr>
        <p:spPr>
          <a:xfrm flipH="1" flipV="1">
            <a:off x="2925577" y="3704978"/>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Right Triangle 19">
            <a:extLst>
              <a:ext uri="{FF2B5EF4-FFF2-40B4-BE49-F238E27FC236}">
                <a16:creationId xmlns:a16="http://schemas.microsoft.com/office/drawing/2014/main" id="{C819BAC9-0205-BD71-4745-DC3CBA0C0A4E}"/>
              </a:ext>
            </a:extLst>
          </p:cNvPr>
          <p:cNvSpPr/>
          <p:nvPr/>
        </p:nvSpPr>
        <p:spPr>
          <a:xfrm flipH="1" flipV="1">
            <a:off x="2930929" y="5442572"/>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1" name="Right Triangle 20">
            <a:extLst>
              <a:ext uri="{FF2B5EF4-FFF2-40B4-BE49-F238E27FC236}">
                <a16:creationId xmlns:a16="http://schemas.microsoft.com/office/drawing/2014/main" id="{44202237-2F30-2234-AF8D-6E031E5FB40F}"/>
              </a:ext>
            </a:extLst>
          </p:cNvPr>
          <p:cNvSpPr/>
          <p:nvPr/>
        </p:nvSpPr>
        <p:spPr>
          <a:xfrm flipH="1" flipV="1">
            <a:off x="2954406" y="6160371"/>
            <a:ext cx="3153103" cy="482914"/>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41" name="Group 40">
            <a:extLst>
              <a:ext uri="{FF2B5EF4-FFF2-40B4-BE49-F238E27FC236}">
                <a16:creationId xmlns:a16="http://schemas.microsoft.com/office/drawing/2014/main" id="{8E0AE4D6-B8B3-2241-7764-92487CFDAA8B}"/>
              </a:ext>
            </a:extLst>
          </p:cNvPr>
          <p:cNvGrpSpPr/>
          <p:nvPr/>
        </p:nvGrpSpPr>
        <p:grpSpPr>
          <a:xfrm>
            <a:off x="5721049" y="1113982"/>
            <a:ext cx="4934003" cy="1028259"/>
            <a:chOff x="5876043" y="529397"/>
            <a:chExt cx="4363505" cy="947379"/>
          </a:xfrm>
          <a:solidFill>
            <a:srgbClr val="74D236"/>
          </a:solidFill>
          <a:effectLst>
            <a:outerShdw blurRad="50800" dist="38100" algn="l" rotWithShape="0">
              <a:prstClr val="black">
                <a:alpha val="40000"/>
              </a:prstClr>
            </a:outerShdw>
          </a:effectLst>
        </p:grpSpPr>
        <p:sp>
          <p:nvSpPr>
            <p:cNvPr id="42" name="Freeform: Shape 41">
              <a:extLst>
                <a:ext uri="{FF2B5EF4-FFF2-40B4-BE49-F238E27FC236}">
                  <a16:creationId xmlns:a16="http://schemas.microsoft.com/office/drawing/2014/main" id="{F0710C0C-13B6-C923-8663-57523A9782A0}"/>
                </a:ext>
              </a:extLst>
            </p:cNvPr>
            <p:cNvSpPr/>
            <p:nvPr/>
          </p:nvSpPr>
          <p:spPr>
            <a:xfrm>
              <a:off x="5876043" y="529397"/>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6" name="TextBox 45">
              <a:extLst>
                <a:ext uri="{FF2B5EF4-FFF2-40B4-BE49-F238E27FC236}">
                  <a16:creationId xmlns:a16="http://schemas.microsoft.com/office/drawing/2014/main" id="{F5A3FB60-66ED-6B79-3878-2954387C57D4}"/>
                </a:ext>
              </a:extLst>
            </p:cNvPr>
            <p:cNvSpPr txBox="1"/>
            <p:nvPr/>
          </p:nvSpPr>
          <p:spPr>
            <a:xfrm>
              <a:off x="5911591" y="595067"/>
              <a:ext cx="3685824" cy="538778"/>
            </a:xfrm>
            <a:prstGeom prst="rect">
              <a:avLst/>
            </a:prstGeom>
            <a:grpFill/>
            <a:ln w="28575">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white"/>
                  </a:solidFill>
                  <a:effectLst/>
                  <a:uLnTx/>
                  <a:uFillTx/>
                  <a:latin typeface="Open Sans" panose="020B0606030504020204" pitchFamily="34" charset="0"/>
                  <a:ea typeface="Open Sans" panose="020B0606030504020204" pitchFamily="34" charset="0"/>
                  <a:cs typeface="Alexandria" pitchFamily="2" charset="-78"/>
                </a:rPr>
                <a:t>المحتوى الرقمي الفيروسي، والمشاركة الجماهيرية</a:t>
              </a:r>
              <a:endParaRPr kumimoji="0" lang="en-US" sz="1600" b="1" i="0" u="none" strike="noStrike" kern="1200" cap="none" spc="0" normalizeH="0" baseline="0" noProof="0" dirty="0">
                <a:ln>
                  <a:noFill/>
                </a:ln>
                <a:solidFill>
                  <a:prstClr val="white"/>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grpSp>
      <p:grpSp>
        <p:nvGrpSpPr>
          <p:cNvPr id="47" name="Group 46">
            <a:extLst>
              <a:ext uri="{FF2B5EF4-FFF2-40B4-BE49-F238E27FC236}">
                <a16:creationId xmlns:a16="http://schemas.microsoft.com/office/drawing/2014/main" id="{50A87F2F-810F-EB02-223F-477A23DDE402}"/>
              </a:ext>
            </a:extLst>
          </p:cNvPr>
          <p:cNvGrpSpPr/>
          <p:nvPr/>
        </p:nvGrpSpPr>
        <p:grpSpPr>
          <a:xfrm>
            <a:off x="1254565" y="2076240"/>
            <a:ext cx="4765500" cy="1129337"/>
            <a:chOff x="1997719" y="1300830"/>
            <a:chExt cx="4363506" cy="947379"/>
          </a:xfrm>
          <a:solidFill>
            <a:schemeClr val="bg1"/>
          </a:solidFill>
          <a:effectLst>
            <a:outerShdw blurRad="50800" dist="38100" dir="10800000" algn="r" rotWithShape="0">
              <a:prstClr val="black">
                <a:alpha val="40000"/>
              </a:prstClr>
            </a:outerShdw>
          </a:effectLst>
        </p:grpSpPr>
        <p:sp>
          <p:nvSpPr>
            <p:cNvPr id="49" name="Freeform: Shape 48">
              <a:extLst>
                <a:ext uri="{FF2B5EF4-FFF2-40B4-BE49-F238E27FC236}">
                  <a16:creationId xmlns:a16="http://schemas.microsoft.com/office/drawing/2014/main" id="{ABB69B06-FCB1-D69D-9982-65DBC9A77255}"/>
                </a:ext>
              </a:extLst>
            </p:cNvPr>
            <p:cNvSpPr/>
            <p:nvPr/>
          </p:nvSpPr>
          <p:spPr>
            <a:xfrm rot="16200000" flipH="1">
              <a:off x="3705782" y="-407233"/>
              <a:ext cx="947379" cy="4363506"/>
            </a:xfrm>
            <a:custGeom>
              <a:avLst/>
              <a:gdLst>
                <a:gd name="connsiteX0" fmla="*/ 0 w 1009954"/>
                <a:gd name="connsiteY0" fmla="*/ 586155 h 4651718"/>
                <a:gd name="connsiteX1" fmla="*/ 0 w 1009954"/>
                <a:gd name="connsiteY1" fmla="*/ 4420080 h 4651718"/>
                <a:gd name="connsiteX2" fmla="*/ 196371 w 1009954"/>
                <a:gd name="connsiteY2" fmla="*/ 4651718 h 4651718"/>
                <a:gd name="connsiteX3" fmla="*/ 1009954 w 1009954"/>
                <a:gd name="connsiteY3" fmla="*/ 4651718 h 4651718"/>
                <a:gd name="connsiteX4" fmla="*/ 917092 w 1009954"/>
                <a:gd name="connsiteY4" fmla="*/ 4629603 h 4651718"/>
                <a:gd name="connsiteX5" fmla="*/ 771378 w 1009954"/>
                <a:gd name="connsiteY5" fmla="*/ 4370291 h 4651718"/>
                <a:gd name="connsiteX6" fmla="*/ 771378 w 1009954"/>
                <a:gd name="connsiteY6" fmla="*/ 586155 h 4651718"/>
                <a:gd name="connsiteX7" fmla="*/ 773974 w 1009954"/>
                <a:gd name="connsiteY7" fmla="*/ 586155 h 4651718"/>
                <a:gd name="connsiteX8" fmla="*/ 386987 w 1009954"/>
                <a:gd name="connsiteY8" fmla="*/ 0 h 4651718"/>
                <a:gd name="connsiteX9" fmla="*/ 0 w 1009954"/>
                <a:gd name="connsiteY9" fmla="*/ 586155 h 46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9954" h="4651718">
                  <a:moveTo>
                    <a:pt x="0" y="586155"/>
                  </a:moveTo>
                  <a:lnTo>
                    <a:pt x="0" y="4420080"/>
                  </a:lnTo>
                  <a:cubicBezTo>
                    <a:pt x="0" y="4548010"/>
                    <a:pt x="87918" y="4651718"/>
                    <a:pt x="196371" y="4651718"/>
                  </a:cubicBezTo>
                  <a:lnTo>
                    <a:pt x="1009954" y="4651718"/>
                  </a:lnTo>
                  <a:lnTo>
                    <a:pt x="917092" y="4629603"/>
                  </a:lnTo>
                  <a:cubicBezTo>
                    <a:pt x="831462" y="4586880"/>
                    <a:pt x="771378" y="4486863"/>
                    <a:pt x="771378" y="4370291"/>
                  </a:cubicBezTo>
                  <a:lnTo>
                    <a:pt x="771378" y="586155"/>
                  </a:lnTo>
                  <a:lnTo>
                    <a:pt x="773974" y="586155"/>
                  </a:lnTo>
                  <a:lnTo>
                    <a:pt x="386987" y="0"/>
                  </a:lnTo>
                  <a:lnTo>
                    <a:pt x="0" y="586155"/>
                  </a:lnTo>
                  <a:close/>
                </a:path>
              </a:pathLst>
            </a:custGeom>
            <a:solidFill>
              <a:srgbClr val="FFC50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4" name="TextBox 53">
              <a:extLst>
                <a:ext uri="{FF2B5EF4-FFF2-40B4-BE49-F238E27FC236}">
                  <a16:creationId xmlns:a16="http://schemas.microsoft.com/office/drawing/2014/main" id="{2E5F9B10-AD3F-B69C-3D0E-D1BB6BBBC226}"/>
                </a:ext>
              </a:extLst>
            </p:cNvPr>
            <p:cNvSpPr txBox="1"/>
            <p:nvPr/>
          </p:nvSpPr>
          <p:spPr>
            <a:xfrm>
              <a:off x="2710900" y="1453017"/>
              <a:ext cx="3433334" cy="490556"/>
            </a:xfrm>
            <a:prstGeom prst="rect">
              <a:avLst/>
            </a:prstGeom>
            <a:noFill/>
            <a:ln w="28575">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rPr>
                <a:t>الفرق بين التفاعل العابر، والمشاركة الحقيقية</a:t>
              </a:r>
              <a:endParaRPr kumimoji="0" lang="en-US"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endParaRPr>
            </a:p>
          </p:txBody>
        </p:sp>
      </p:grpSp>
      <p:grpSp>
        <p:nvGrpSpPr>
          <p:cNvPr id="60" name="Group 59">
            <a:extLst>
              <a:ext uri="{FF2B5EF4-FFF2-40B4-BE49-F238E27FC236}">
                <a16:creationId xmlns:a16="http://schemas.microsoft.com/office/drawing/2014/main" id="{4B1BA2E6-8193-F42E-BEB8-E465B7714162}"/>
              </a:ext>
            </a:extLst>
          </p:cNvPr>
          <p:cNvGrpSpPr/>
          <p:nvPr/>
        </p:nvGrpSpPr>
        <p:grpSpPr>
          <a:xfrm>
            <a:off x="5761244" y="3160423"/>
            <a:ext cx="4956086" cy="1379259"/>
            <a:chOff x="5866161" y="2065906"/>
            <a:chExt cx="4363505" cy="947379"/>
          </a:xfrm>
          <a:effectLst>
            <a:outerShdw blurRad="50800" dist="38100" algn="l" rotWithShape="0">
              <a:prstClr val="black">
                <a:alpha val="40000"/>
              </a:prstClr>
            </a:outerShdw>
          </a:effectLst>
        </p:grpSpPr>
        <p:sp>
          <p:nvSpPr>
            <p:cNvPr id="64" name="Freeform: Shape 63">
              <a:extLst>
                <a:ext uri="{FF2B5EF4-FFF2-40B4-BE49-F238E27FC236}">
                  <a16:creationId xmlns:a16="http://schemas.microsoft.com/office/drawing/2014/main" id="{5C2BF8F5-166A-3658-30D8-A30BD6EADB70}"/>
                </a:ext>
              </a:extLst>
            </p:cNvPr>
            <p:cNvSpPr/>
            <p:nvPr/>
          </p:nvSpPr>
          <p:spPr>
            <a:xfrm>
              <a:off x="5866161" y="2065906"/>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adFill>
              <a:gsLst>
                <a:gs pos="6000">
                  <a:srgbClr val="A5EA25"/>
                </a:gs>
                <a:gs pos="0">
                  <a:srgbClr val="53C241"/>
                </a:gs>
                <a:gs pos="97683">
                  <a:srgbClr val="49BC44"/>
                </a:gs>
                <a:gs pos="11000">
                  <a:srgbClr val="75D335"/>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8" name="TextBox 67">
              <a:extLst>
                <a:ext uri="{FF2B5EF4-FFF2-40B4-BE49-F238E27FC236}">
                  <a16:creationId xmlns:a16="http://schemas.microsoft.com/office/drawing/2014/main" id="{BD542815-4C47-644C-3F27-7F082F73C07B}"/>
                </a:ext>
              </a:extLst>
            </p:cNvPr>
            <p:cNvSpPr txBox="1"/>
            <p:nvPr/>
          </p:nvSpPr>
          <p:spPr>
            <a:xfrm>
              <a:off x="6259530" y="2181592"/>
              <a:ext cx="3469067" cy="40166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rPr>
                <a:t>استخدام الوسوم، والقصص في حملات العلاقات العامة</a:t>
              </a:r>
              <a:endParaRPr kumimoji="0" lang="en-US"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endParaRPr>
            </a:p>
          </p:txBody>
        </p:sp>
      </p:grpSp>
      <p:grpSp>
        <p:nvGrpSpPr>
          <p:cNvPr id="71" name="Group 70">
            <a:extLst>
              <a:ext uri="{FF2B5EF4-FFF2-40B4-BE49-F238E27FC236}">
                <a16:creationId xmlns:a16="http://schemas.microsoft.com/office/drawing/2014/main" id="{59082AEA-5E20-03EC-9780-08241B3039BD}"/>
              </a:ext>
            </a:extLst>
          </p:cNvPr>
          <p:cNvGrpSpPr/>
          <p:nvPr/>
        </p:nvGrpSpPr>
        <p:grpSpPr>
          <a:xfrm>
            <a:off x="1093232" y="4125949"/>
            <a:ext cx="4927287" cy="976231"/>
            <a:chOff x="1997719" y="2735543"/>
            <a:chExt cx="4363506" cy="947379"/>
          </a:xfrm>
          <a:effectLst>
            <a:outerShdw blurRad="50800" dist="38100" dir="10800000" algn="r" rotWithShape="0">
              <a:prstClr val="black">
                <a:alpha val="40000"/>
              </a:prstClr>
            </a:outerShdw>
          </a:effectLst>
        </p:grpSpPr>
        <p:sp>
          <p:nvSpPr>
            <p:cNvPr id="72" name="Freeform: Shape 71">
              <a:extLst>
                <a:ext uri="{FF2B5EF4-FFF2-40B4-BE49-F238E27FC236}">
                  <a16:creationId xmlns:a16="http://schemas.microsoft.com/office/drawing/2014/main" id="{201FEC22-6A4D-30AE-281A-E4AF99477FF2}"/>
                </a:ext>
              </a:extLst>
            </p:cNvPr>
            <p:cNvSpPr/>
            <p:nvPr/>
          </p:nvSpPr>
          <p:spPr>
            <a:xfrm rot="16200000" flipH="1">
              <a:off x="3705782" y="1027480"/>
              <a:ext cx="947379" cy="4363506"/>
            </a:xfrm>
            <a:custGeom>
              <a:avLst/>
              <a:gdLst>
                <a:gd name="connsiteX0" fmla="*/ 0 w 1009954"/>
                <a:gd name="connsiteY0" fmla="*/ 586155 h 4651718"/>
                <a:gd name="connsiteX1" fmla="*/ 0 w 1009954"/>
                <a:gd name="connsiteY1" fmla="*/ 4420080 h 4651718"/>
                <a:gd name="connsiteX2" fmla="*/ 196371 w 1009954"/>
                <a:gd name="connsiteY2" fmla="*/ 4651718 h 4651718"/>
                <a:gd name="connsiteX3" fmla="*/ 1009954 w 1009954"/>
                <a:gd name="connsiteY3" fmla="*/ 4651718 h 4651718"/>
                <a:gd name="connsiteX4" fmla="*/ 917092 w 1009954"/>
                <a:gd name="connsiteY4" fmla="*/ 4629603 h 4651718"/>
                <a:gd name="connsiteX5" fmla="*/ 771378 w 1009954"/>
                <a:gd name="connsiteY5" fmla="*/ 4370291 h 4651718"/>
                <a:gd name="connsiteX6" fmla="*/ 771378 w 1009954"/>
                <a:gd name="connsiteY6" fmla="*/ 586155 h 4651718"/>
                <a:gd name="connsiteX7" fmla="*/ 773974 w 1009954"/>
                <a:gd name="connsiteY7" fmla="*/ 586155 h 4651718"/>
                <a:gd name="connsiteX8" fmla="*/ 386987 w 1009954"/>
                <a:gd name="connsiteY8" fmla="*/ 0 h 4651718"/>
                <a:gd name="connsiteX9" fmla="*/ 0 w 1009954"/>
                <a:gd name="connsiteY9" fmla="*/ 586155 h 46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9954" h="4651718">
                  <a:moveTo>
                    <a:pt x="0" y="586155"/>
                  </a:moveTo>
                  <a:lnTo>
                    <a:pt x="0" y="4420080"/>
                  </a:lnTo>
                  <a:cubicBezTo>
                    <a:pt x="0" y="4548010"/>
                    <a:pt x="87918" y="4651718"/>
                    <a:pt x="196371" y="4651718"/>
                  </a:cubicBezTo>
                  <a:lnTo>
                    <a:pt x="1009954" y="4651718"/>
                  </a:lnTo>
                  <a:lnTo>
                    <a:pt x="917092" y="4629603"/>
                  </a:lnTo>
                  <a:cubicBezTo>
                    <a:pt x="831462" y="4586880"/>
                    <a:pt x="771378" y="4486863"/>
                    <a:pt x="771378" y="4370291"/>
                  </a:cubicBezTo>
                  <a:lnTo>
                    <a:pt x="771378" y="586155"/>
                  </a:lnTo>
                  <a:lnTo>
                    <a:pt x="773974" y="586155"/>
                  </a:lnTo>
                  <a:lnTo>
                    <a:pt x="386987" y="0"/>
                  </a:lnTo>
                  <a:lnTo>
                    <a:pt x="0" y="586155"/>
                  </a:lnTo>
                  <a:close/>
                </a:path>
              </a:pathLst>
            </a:custGeom>
            <a:gradFill>
              <a:gsLst>
                <a:gs pos="7000">
                  <a:srgbClr val="FFCC00"/>
                </a:gs>
                <a:gs pos="0">
                  <a:srgbClr val="FF9900"/>
                </a:gs>
                <a:gs pos="97297">
                  <a:srgbClr val="FF9900"/>
                </a:gs>
                <a:gs pos="14000">
                  <a:srgbClr val="FFCC00"/>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0" name="TextBox 89">
              <a:extLst>
                <a:ext uri="{FF2B5EF4-FFF2-40B4-BE49-F238E27FC236}">
                  <a16:creationId xmlns:a16="http://schemas.microsoft.com/office/drawing/2014/main" id="{C375F2E1-2569-2CFE-83CF-C11BE3664F89}"/>
                </a:ext>
              </a:extLst>
            </p:cNvPr>
            <p:cNvSpPr txBox="1"/>
            <p:nvPr/>
          </p:nvSpPr>
          <p:spPr>
            <a:xfrm>
              <a:off x="2904017" y="2791005"/>
              <a:ext cx="3288221" cy="56749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rPr>
                <a:t>استراتيجيات المؤثرين، ودورهم في تشكيل الرأي العام</a:t>
              </a:r>
              <a:endParaRPr kumimoji="0" lang="en-US" sz="1600" b="1" i="0" u="none" strike="noStrike" kern="1200" cap="none" spc="0" normalizeH="0" baseline="0" noProof="0" dirty="0">
                <a:ln>
                  <a:noFill/>
                </a:ln>
                <a:solidFill>
                  <a:srgbClr val="3E596E"/>
                </a:solidFill>
                <a:effectLst/>
                <a:uLnTx/>
                <a:uFillTx/>
                <a:latin typeface="Alexandria" pitchFamily="2" charset="-78"/>
                <a:ea typeface="Open Sans" panose="020B0606030504020204" pitchFamily="34" charset="0"/>
                <a:cs typeface="Alexandria" pitchFamily="2" charset="-78"/>
              </a:endParaRPr>
            </a:p>
          </p:txBody>
        </p:sp>
      </p:grpSp>
      <p:grpSp>
        <p:nvGrpSpPr>
          <p:cNvPr id="92" name="Group 91">
            <a:extLst>
              <a:ext uri="{FF2B5EF4-FFF2-40B4-BE49-F238E27FC236}">
                <a16:creationId xmlns:a16="http://schemas.microsoft.com/office/drawing/2014/main" id="{E9461F1C-BF2B-8C73-1296-4F46D1FE463D}"/>
              </a:ext>
            </a:extLst>
          </p:cNvPr>
          <p:cNvGrpSpPr/>
          <p:nvPr/>
        </p:nvGrpSpPr>
        <p:grpSpPr>
          <a:xfrm>
            <a:off x="5633411" y="5022597"/>
            <a:ext cx="5091467" cy="1024601"/>
            <a:chOff x="5830771" y="3452900"/>
            <a:chExt cx="4363505" cy="947379"/>
          </a:xfrm>
          <a:effectLst>
            <a:outerShdw blurRad="50800" dist="38100" algn="l" rotWithShape="0">
              <a:prstClr val="black">
                <a:alpha val="40000"/>
              </a:prstClr>
            </a:outerShdw>
          </a:effectLst>
        </p:grpSpPr>
        <p:sp>
          <p:nvSpPr>
            <p:cNvPr id="93" name="Freeform: Shape 92">
              <a:extLst>
                <a:ext uri="{FF2B5EF4-FFF2-40B4-BE49-F238E27FC236}">
                  <a16:creationId xmlns:a16="http://schemas.microsoft.com/office/drawing/2014/main" id="{FE6864D1-B2CC-CA60-20CB-B2A9B9E469E4}"/>
                </a:ext>
              </a:extLst>
            </p:cNvPr>
            <p:cNvSpPr/>
            <p:nvPr/>
          </p:nvSpPr>
          <p:spPr>
            <a:xfrm>
              <a:off x="5830771" y="3452900"/>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adFill>
              <a:gsLst>
                <a:gs pos="6000">
                  <a:srgbClr val="A5EA25"/>
                </a:gs>
                <a:gs pos="0">
                  <a:srgbClr val="53C241"/>
                </a:gs>
                <a:gs pos="97683">
                  <a:srgbClr val="49BC44"/>
                </a:gs>
                <a:gs pos="11000">
                  <a:srgbClr val="75D335"/>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7" name="TextBox 96">
              <a:extLst>
                <a:ext uri="{FF2B5EF4-FFF2-40B4-BE49-F238E27FC236}">
                  <a16:creationId xmlns:a16="http://schemas.microsoft.com/office/drawing/2014/main" id="{C6770B7F-83E3-DF79-B7B5-88CCE0841214}"/>
                </a:ext>
              </a:extLst>
            </p:cNvPr>
            <p:cNvSpPr txBox="1"/>
            <p:nvPr/>
          </p:nvSpPr>
          <p:spPr>
            <a:xfrm>
              <a:off x="6391928" y="3574069"/>
              <a:ext cx="3012037" cy="540702"/>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rPr>
                <a:t>بناء الحملات المدفوعة مقابل العضوية</a:t>
              </a:r>
              <a:endParaRPr kumimoji="0" lang="en-US"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endParaRPr>
            </a:p>
          </p:txBody>
        </p:sp>
      </p:grpSp>
      <p:grpSp>
        <p:nvGrpSpPr>
          <p:cNvPr id="99" name="Group 98">
            <a:extLst>
              <a:ext uri="{FF2B5EF4-FFF2-40B4-BE49-F238E27FC236}">
                <a16:creationId xmlns:a16="http://schemas.microsoft.com/office/drawing/2014/main" id="{C01E8B14-C693-7BD8-1F92-5B47EBB17468}"/>
              </a:ext>
            </a:extLst>
          </p:cNvPr>
          <p:cNvGrpSpPr/>
          <p:nvPr/>
        </p:nvGrpSpPr>
        <p:grpSpPr>
          <a:xfrm>
            <a:off x="1120324" y="5949050"/>
            <a:ext cx="4918734" cy="838586"/>
            <a:chOff x="1997719" y="4170257"/>
            <a:chExt cx="4363506" cy="947379"/>
          </a:xfrm>
          <a:effectLst>
            <a:outerShdw blurRad="50800" dist="38100" dir="10800000" algn="r" rotWithShape="0">
              <a:prstClr val="black">
                <a:alpha val="40000"/>
              </a:prstClr>
            </a:outerShdw>
          </a:effectLst>
        </p:grpSpPr>
        <p:sp>
          <p:nvSpPr>
            <p:cNvPr id="100" name="Freeform: Shape 99">
              <a:extLst>
                <a:ext uri="{FF2B5EF4-FFF2-40B4-BE49-F238E27FC236}">
                  <a16:creationId xmlns:a16="http://schemas.microsoft.com/office/drawing/2014/main" id="{8A875591-4FC5-F6EB-F71A-1DF6D7ABA55E}"/>
                </a:ext>
              </a:extLst>
            </p:cNvPr>
            <p:cNvSpPr/>
            <p:nvPr/>
          </p:nvSpPr>
          <p:spPr>
            <a:xfrm rot="16200000" flipH="1">
              <a:off x="3705782" y="2462194"/>
              <a:ext cx="947379" cy="4363506"/>
            </a:xfrm>
            <a:custGeom>
              <a:avLst/>
              <a:gdLst>
                <a:gd name="connsiteX0" fmla="*/ 0 w 1009954"/>
                <a:gd name="connsiteY0" fmla="*/ 586155 h 4651718"/>
                <a:gd name="connsiteX1" fmla="*/ 0 w 1009954"/>
                <a:gd name="connsiteY1" fmla="*/ 4420080 h 4651718"/>
                <a:gd name="connsiteX2" fmla="*/ 196371 w 1009954"/>
                <a:gd name="connsiteY2" fmla="*/ 4651718 h 4651718"/>
                <a:gd name="connsiteX3" fmla="*/ 1009954 w 1009954"/>
                <a:gd name="connsiteY3" fmla="*/ 4651718 h 4651718"/>
                <a:gd name="connsiteX4" fmla="*/ 917092 w 1009954"/>
                <a:gd name="connsiteY4" fmla="*/ 4629603 h 4651718"/>
                <a:gd name="connsiteX5" fmla="*/ 771378 w 1009954"/>
                <a:gd name="connsiteY5" fmla="*/ 4370291 h 4651718"/>
                <a:gd name="connsiteX6" fmla="*/ 771378 w 1009954"/>
                <a:gd name="connsiteY6" fmla="*/ 586155 h 4651718"/>
                <a:gd name="connsiteX7" fmla="*/ 773974 w 1009954"/>
                <a:gd name="connsiteY7" fmla="*/ 586155 h 4651718"/>
                <a:gd name="connsiteX8" fmla="*/ 386987 w 1009954"/>
                <a:gd name="connsiteY8" fmla="*/ 0 h 4651718"/>
                <a:gd name="connsiteX9" fmla="*/ 0 w 1009954"/>
                <a:gd name="connsiteY9" fmla="*/ 586155 h 46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9954" h="4651718">
                  <a:moveTo>
                    <a:pt x="0" y="586155"/>
                  </a:moveTo>
                  <a:lnTo>
                    <a:pt x="0" y="4420080"/>
                  </a:lnTo>
                  <a:cubicBezTo>
                    <a:pt x="0" y="4548010"/>
                    <a:pt x="87918" y="4651718"/>
                    <a:pt x="196371" y="4651718"/>
                  </a:cubicBezTo>
                  <a:lnTo>
                    <a:pt x="1009954" y="4651718"/>
                  </a:lnTo>
                  <a:lnTo>
                    <a:pt x="917092" y="4629603"/>
                  </a:lnTo>
                  <a:cubicBezTo>
                    <a:pt x="831462" y="4586880"/>
                    <a:pt x="771378" y="4486863"/>
                    <a:pt x="771378" y="4370291"/>
                  </a:cubicBezTo>
                  <a:lnTo>
                    <a:pt x="771378" y="586155"/>
                  </a:lnTo>
                  <a:lnTo>
                    <a:pt x="773974" y="586155"/>
                  </a:lnTo>
                  <a:lnTo>
                    <a:pt x="386987" y="0"/>
                  </a:lnTo>
                  <a:lnTo>
                    <a:pt x="0" y="586155"/>
                  </a:lnTo>
                  <a:close/>
                </a:path>
              </a:pathLst>
            </a:custGeom>
            <a:gradFill>
              <a:gsLst>
                <a:gs pos="7000">
                  <a:srgbClr val="FFCC00"/>
                </a:gs>
                <a:gs pos="0">
                  <a:srgbClr val="FF9900"/>
                </a:gs>
                <a:gs pos="97297">
                  <a:srgbClr val="FF9900"/>
                </a:gs>
                <a:gs pos="14000">
                  <a:srgbClr val="FFCC00"/>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4" name="TextBox 103">
              <a:extLst>
                <a:ext uri="{FF2B5EF4-FFF2-40B4-BE49-F238E27FC236}">
                  <a16:creationId xmlns:a16="http://schemas.microsoft.com/office/drawing/2014/main" id="{14397FEC-BE60-D0A5-8338-8EE2DC6EB6B8}"/>
                </a:ext>
              </a:extLst>
            </p:cNvPr>
            <p:cNvSpPr txBox="1"/>
            <p:nvPr/>
          </p:nvSpPr>
          <p:spPr>
            <a:xfrm>
              <a:off x="2906864" y="4338781"/>
              <a:ext cx="3183134" cy="382476"/>
            </a:xfrm>
            <a:prstGeom prst="rect">
              <a:avLst/>
            </a:prstGeom>
            <a:noFill/>
          </p:spPr>
          <p:txBody>
            <a:bodyPr wrap="square" rtlCol="0">
              <a:spAutoFit/>
            </a:bodyPr>
            <a:lstStyle/>
            <a:p>
              <a:pPr algn="ctr">
                <a:defRPr/>
              </a:pPr>
              <a:r>
                <a:rPr lang="ar-EG" sz="1600" b="1" dirty="0">
                  <a:solidFill>
                    <a:srgbClr val="002060"/>
                  </a:solidFill>
                  <a:latin typeface="Alexandria" pitchFamily="2" charset="-78"/>
                  <a:ea typeface="Open Sans" panose="020B0606030504020204" pitchFamily="34" charset="0"/>
                  <a:cs typeface="Alexandria" pitchFamily="2" charset="-78"/>
                </a:rPr>
                <a:t>أمثلة تطبيقية</a:t>
              </a:r>
              <a:endParaRPr lang="en-US" sz="1600" b="1" dirty="0">
                <a:solidFill>
                  <a:srgbClr val="002060"/>
                </a:solidFill>
                <a:latin typeface="Alexandria" pitchFamily="2" charset="-78"/>
                <a:ea typeface="Open Sans" panose="020B0606030504020204" pitchFamily="34" charset="0"/>
                <a:cs typeface="Alexandria" pitchFamily="2" charset="-78"/>
              </a:endParaRPr>
            </a:p>
          </p:txBody>
        </p:sp>
      </p:grpSp>
    </p:spTree>
    <p:extLst>
      <p:ext uri="{BB962C8B-B14F-4D97-AF65-F5344CB8AC3E}">
        <p14:creationId xmlns:p14="http://schemas.microsoft.com/office/powerpoint/2010/main" val="9912787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ppt_x</p:attrName>
                                        </p:attrNameLst>
                                      </p:cBhvr>
                                      <p:tavLst>
                                        <p:tav tm="0">
                                          <p:val>
                                            <p:strVal val="#ppt_x-#ppt_w/2"/>
                                          </p:val>
                                        </p:tav>
                                        <p:tav tm="100000">
                                          <p:val>
                                            <p:strVal val="#ppt_x"/>
                                          </p:val>
                                        </p:tav>
                                      </p:tavLst>
                                    </p:anim>
                                    <p:anim calcmode="lin" valueType="num">
                                      <p:cBhvr>
                                        <p:cTn id="8" dur="500" fill="hold"/>
                                        <p:tgtEl>
                                          <p:spTgt spid="41"/>
                                        </p:tgtEl>
                                        <p:attrNameLst>
                                          <p:attrName>ppt_y</p:attrName>
                                        </p:attrNameLst>
                                      </p:cBhvr>
                                      <p:tavLst>
                                        <p:tav tm="0">
                                          <p:val>
                                            <p:strVal val="#ppt_y"/>
                                          </p:val>
                                        </p:tav>
                                        <p:tav tm="100000">
                                          <p:val>
                                            <p:strVal val="#ppt_y"/>
                                          </p:val>
                                        </p:tav>
                                      </p:tavLst>
                                    </p:anim>
                                    <p:anim calcmode="lin" valueType="num">
                                      <p:cBhvr>
                                        <p:cTn id="9" dur="500" fill="hold"/>
                                        <p:tgtEl>
                                          <p:spTgt spid="41"/>
                                        </p:tgtEl>
                                        <p:attrNameLst>
                                          <p:attrName>ppt_w</p:attrName>
                                        </p:attrNameLst>
                                      </p:cBhvr>
                                      <p:tavLst>
                                        <p:tav tm="0">
                                          <p:val>
                                            <p:fltVal val="0"/>
                                          </p:val>
                                        </p:tav>
                                        <p:tav tm="100000">
                                          <p:val>
                                            <p:strVal val="#ppt_w"/>
                                          </p:val>
                                        </p:tav>
                                      </p:tavLst>
                                    </p:anim>
                                    <p:anim calcmode="lin" valueType="num">
                                      <p:cBhvr>
                                        <p:cTn id="10" dur="500" fill="hold"/>
                                        <p:tgtEl>
                                          <p:spTgt spid="41"/>
                                        </p:tgtEl>
                                        <p:attrNameLst>
                                          <p:attrName>ppt_h</p:attrName>
                                        </p:attrNameLst>
                                      </p:cBhvr>
                                      <p:tavLst>
                                        <p:tav tm="0">
                                          <p:val>
                                            <p:strVal val="#ppt_h"/>
                                          </p:val>
                                        </p:tav>
                                        <p:tav tm="100000">
                                          <p:val>
                                            <p:strVal val="#ppt_h"/>
                                          </p:val>
                                        </p:tav>
                                      </p:tavLst>
                                    </p:anim>
                                  </p:childTnLst>
                                </p:cTn>
                              </p:par>
                              <p:par>
                                <p:cTn id="11" presetID="10" presetClass="entr" presetSubtype="0" fill="hold" grpId="0" nodeType="withEffect">
                                  <p:stCondLst>
                                    <p:cond delay="25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childTnLst>
                          </p:cTn>
                        </p:par>
                        <p:par>
                          <p:cTn id="14" fill="hold">
                            <p:stCondLst>
                              <p:cond delay="750"/>
                            </p:stCondLst>
                            <p:childTnLst>
                              <p:par>
                                <p:cTn id="15" presetID="17" presetClass="entr" presetSubtype="2" fill="hold" nodeType="afterEffect">
                                  <p:stCondLst>
                                    <p:cond delay="0"/>
                                  </p:stCondLst>
                                  <p:childTnLst>
                                    <p:set>
                                      <p:cBhvr>
                                        <p:cTn id="16" dur="1" fill="hold">
                                          <p:stCondLst>
                                            <p:cond delay="0"/>
                                          </p:stCondLst>
                                        </p:cTn>
                                        <p:tgtEl>
                                          <p:spTgt spid="47"/>
                                        </p:tgtEl>
                                        <p:attrNameLst>
                                          <p:attrName>style.visibility</p:attrName>
                                        </p:attrNameLst>
                                      </p:cBhvr>
                                      <p:to>
                                        <p:strVal val="visible"/>
                                      </p:to>
                                    </p:set>
                                    <p:anim calcmode="lin" valueType="num">
                                      <p:cBhvr>
                                        <p:cTn id="17" dur="500" fill="hold"/>
                                        <p:tgtEl>
                                          <p:spTgt spid="47"/>
                                        </p:tgtEl>
                                        <p:attrNameLst>
                                          <p:attrName>ppt_x</p:attrName>
                                        </p:attrNameLst>
                                      </p:cBhvr>
                                      <p:tavLst>
                                        <p:tav tm="0">
                                          <p:val>
                                            <p:strVal val="#ppt_x+#ppt_w/2"/>
                                          </p:val>
                                        </p:tav>
                                        <p:tav tm="100000">
                                          <p:val>
                                            <p:strVal val="#ppt_x"/>
                                          </p:val>
                                        </p:tav>
                                      </p:tavLst>
                                    </p:anim>
                                    <p:anim calcmode="lin" valueType="num">
                                      <p:cBhvr>
                                        <p:cTn id="18" dur="500" fill="hold"/>
                                        <p:tgtEl>
                                          <p:spTgt spid="47"/>
                                        </p:tgtEl>
                                        <p:attrNameLst>
                                          <p:attrName>ppt_y</p:attrName>
                                        </p:attrNameLst>
                                      </p:cBhvr>
                                      <p:tavLst>
                                        <p:tav tm="0">
                                          <p:val>
                                            <p:strVal val="#ppt_y"/>
                                          </p:val>
                                        </p:tav>
                                        <p:tav tm="100000">
                                          <p:val>
                                            <p:strVal val="#ppt_y"/>
                                          </p:val>
                                        </p:tav>
                                      </p:tavLst>
                                    </p:anim>
                                    <p:anim calcmode="lin" valueType="num">
                                      <p:cBhvr>
                                        <p:cTn id="19" dur="500" fill="hold"/>
                                        <p:tgtEl>
                                          <p:spTgt spid="47"/>
                                        </p:tgtEl>
                                        <p:attrNameLst>
                                          <p:attrName>ppt_w</p:attrName>
                                        </p:attrNameLst>
                                      </p:cBhvr>
                                      <p:tavLst>
                                        <p:tav tm="0">
                                          <p:val>
                                            <p:fltVal val="0"/>
                                          </p:val>
                                        </p:tav>
                                        <p:tav tm="100000">
                                          <p:val>
                                            <p:strVal val="#ppt_w"/>
                                          </p:val>
                                        </p:tav>
                                      </p:tavLst>
                                    </p:anim>
                                    <p:anim calcmode="lin" valueType="num">
                                      <p:cBhvr>
                                        <p:cTn id="20" dur="500" fill="hold"/>
                                        <p:tgtEl>
                                          <p:spTgt spid="47"/>
                                        </p:tgtEl>
                                        <p:attrNameLst>
                                          <p:attrName>ppt_h</p:attrName>
                                        </p:attrNameLst>
                                      </p:cBhvr>
                                      <p:tavLst>
                                        <p:tav tm="0">
                                          <p:val>
                                            <p:strVal val="#ppt_h"/>
                                          </p:val>
                                        </p:tav>
                                        <p:tav tm="100000">
                                          <p:val>
                                            <p:strVal val="#ppt_h"/>
                                          </p:val>
                                        </p:tav>
                                      </p:tavLst>
                                    </p:anim>
                                  </p:childTnLst>
                                </p:cTn>
                              </p:par>
                              <p:par>
                                <p:cTn id="21" presetID="10" presetClass="entr" presetSubtype="0" fill="hold" grpId="0" nodeType="withEffect">
                                  <p:stCondLst>
                                    <p:cond delay="25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childTnLst>
                          </p:cTn>
                        </p:par>
                        <p:par>
                          <p:cTn id="24" fill="hold">
                            <p:stCondLst>
                              <p:cond delay="1500"/>
                            </p:stCondLst>
                            <p:childTnLst>
                              <p:par>
                                <p:cTn id="25" presetID="17" presetClass="entr" presetSubtype="8" fill="hold" nodeType="afterEffect">
                                  <p:stCondLst>
                                    <p:cond delay="0"/>
                                  </p:stCondLst>
                                  <p:childTnLst>
                                    <p:set>
                                      <p:cBhvr>
                                        <p:cTn id="26" dur="1" fill="hold">
                                          <p:stCondLst>
                                            <p:cond delay="0"/>
                                          </p:stCondLst>
                                        </p:cTn>
                                        <p:tgtEl>
                                          <p:spTgt spid="60"/>
                                        </p:tgtEl>
                                        <p:attrNameLst>
                                          <p:attrName>style.visibility</p:attrName>
                                        </p:attrNameLst>
                                      </p:cBhvr>
                                      <p:to>
                                        <p:strVal val="visible"/>
                                      </p:to>
                                    </p:set>
                                    <p:anim calcmode="lin" valueType="num">
                                      <p:cBhvr>
                                        <p:cTn id="27" dur="500" fill="hold"/>
                                        <p:tgtEl>
                                          <p:spTgt spid="60"/>
                                        </p:tgtEl>
                                        <p:attrNameLst>
                                          <p:attrName>ppt_x</p:attrName>
                                        </p:attrNameLst>
                                      </p:cBhvr>
                                      <p:tavLst>
                                        <p:tav tm="0">
                                          <p:val>
                                            <p:strVal val="#ppt_x-#ppt_w/2"/>
                                          </p:val>
                                        </p:tav>
                                        <p:tav tm="100000">
                                          <p:val>
                                            <p:strVal val="#ppt_x"/>
                                          </p:val>
                                        </p:tav>
                                      </p:tavLst>
                                    </p:anim>
                                    <p:anim calcmode="lin" valueType="num">
                                      <p:cBhvr>
                                        <p:cTn id="28" dur="500" fill="hold"/>
                                        <p:tgtEl>
                                          <p:spTgt spid="60"/>
                                        </p:tgtEl>
                                        <p:attrNameLst>
                                          <p:attrName>ppt_y</p:attrName>
                                        </p:attrNameLst>
                                      </p:cBhvr>
                                      <p:tavLst>
                                        <p:tav tm="0">
                                          <p:val>
                                            <p:strVal val="#ppt_y"/>
                                          </p:val>
                                        </p:tav>
                                        <p:tav tm="100000">
                                          <p:val>
                                            <p:strVal val="#ppt_y"/>
                                          </p:val>
                                        </p:tav>
                                      </p:tavLst>
                                    </p:anim>
                                    <p:anim calcmode="lin" valueType="num">
                                      <p:cBhvr>
                                        <p:cTn id="29" dur="500" fill="hold"/>
                                        <p:tgtEl>
                                          <p:spTgt spid="60"/>
                                        </p:tgtEl>
                                        <p:attrNameLst>
                                          <p:attrName>ppt_w</p:attrName>
                                        </p:attrNameLst>
                                      </p:cBhvr>
                                      <p:tavLst>
                                        <p:tav tm="0">
                                          <p:val>
                                            <p:fltVal val="0"/>
                                          </p:val>
                                        </p:tav>
                                        <p:tav tm="100000">
                                          <p:val>
                                            <p:strVal val="#ppt_w"/>
                                          </p:val>
                                        </p:tav>
                                      </p:tavLst>
                                    </p:anim>
                                    <p:anim calcmode="lin" valueType="num">
                                      <p:cBhvr>
                                        <p:cTn id="30" dur="500" fill="hold"/>
                                        <p:tgtEl>
                                          <p:spTgt spid="60"/>
                                        </p:tgtEl>
                                        <p:attrNameLst>
                                          <p:attrName>ppt_h</p:attrName>
                                        </p:attrNameLst>
                                      </p:cBhvr>
                                      <p:tavLst>
                                        <p:tav tm="0">
                                          <p:val>
                                            <p:strVal val="#ppt_h"/>
                                          </p:val>
                                        </p:tav>
                                        <p:tav tm="100000">
                                          <p:val>
                                            <p:strVal val="#ppt_h"/>
                                          </p:val>
                                        </p:tav>
                                      </p:tavLst>
                                    </p:anim>
                                  </p:childTnLst>
                                </p:cTn>
                              </p:par>
                              <p:par>
                                <p:cTn id="31" presetID="10" presetClass="entr" presetSubtype="0" fill="hold" grpId="0" nodeType="withEffect">
                                  <p:stCondLst>
                                    <p:cond delay="25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500"/>
                                        <p:tgtEl>
                                          <p:spTgt spid="9"/>
                                        </p:tgtEl>
                                      </p:cBhvr>
                                    </p:animEffect>
                                  </p:childTnLst>
                                </p:cTn>
                              </p:par>
                            </p:childTnLst>
                          </p:cTn>
                        </p:par>
                        <p:par>
                          <p:cTn id="34" fill="hold">
                            <p:stCondLst>
                              <p:cond delay="2250"/>
                            </p:stCondLst>
                            <p:childTnLst>
                              <p:par>
                                <p:cTn id="35" presetID="17" presetClass="entr" presetSubtype="2" fill="hold" nodeType="afterEffect">
                                  <p:stCondLst>
                                    <p:cond delay="0"/>
                                  </p:stCondLst>
                                  <p:childTnLst>
                                    <p:set>
                                      <p:cBhvr>
                                        <p:cTn id="36" dur="1" fill="hold">
                                          <p:stCondLst>
                                            <p:cond delay="0"/>
                                          </p:stCondLst>
                                        </p:cTn>
                                        <p:tgtEl>
                                          <p:spTgt spid="71"/>
                                        </p:tgtEl>
                                        <p:attrNameLst>
                                          <p:attrName>style.visibility</p:attrName>
                                        </p:attrNameLst>
                                      </p:cBhvr>
                                      <p:to>
                                        <p:strVal val="visible"/>
                                      </p:to>
                                    </p:set>
                                    <p:anim calcmode="lin" valueType="num">
                                      <p:cBhvr>
                                        <p:cTn id="37" dur="500" fill="hold"/>
                                        <p:tgtEl>
                                          <p:spTgt spid="71"/>
                                        </p:tgtEl>
                                        <p:attrNameLst>
                                          <p:attrName>ppt_x</p:attrName>
                                        </p:attrNameLst>
                                      </p:cBhvr>
                                      <p:tavLst>
                                        <p:tav tm="0">
                                          <p:val>
                                            <p:strVal val="#ppt_x+#ppt_w/2"/>
                                          </p:val>
                                        </p:tav>
                                        <p:tav tm="100000">
                                          <p:val>
                                            <p:strVal val="#ppt_x"/>
                                          </p:val>
                                        </p:tav>
                                      </p:tavLst>
                                    </p:anim>
                                    <p:anim calcmode="lin" valueType="num">
                                      <p:cBhvr>
                                        <p:cTn id="38" dur="500" fill="hold"/>
                                        <p:tgtEl>
                                          <p:spTgt spid="71"/>
                                        </p:tgtEl>
                                        <p:attrNameLst>
                                          <p:attrName>ppt_y</p:attrName>
                                        </p:attrNameLst>
                                      </p:cBhvr>
                                      <p:tavLst>
                                        <p:tav tm="0">
                                          <p:val>
                                            <p:strVal val="#ppt_y"/>
                                          </p:val>
                                        </p:tav>
                                        <p:tav tm="100000">
                                          <p:val>
                                            <p:strVal val="#ppt_y"/>
                                          </p:val>
                                        </p:tav>
                                      </p:tavLst>
                                    </p:anim>
                                    <p:anim calcmode="lin" valueType="num">
                                      <p:cBhvr>
                                        <p:cTn id="39" dur="500" fill="hold"/>
                                        <p:tgtEl>
                                          <p:spTgt spid="71"/>
                                        </p:tgtEl>
                                        <p:attrNameLst>
                                          <p:attrName>ppt_w</p:attrName>
                                        </p:attrNameLst>
                                      </p:cBhvr>
                                      <p:tavLst>
                                        <p:tav tm="0">
                                          <p:val>
                                            <p:fltVal val="0"/>
                                          </p:val>
                                        </p:tav>
                                        <p:tav tm="100000">
                                          <p:val>
                                            <p:strVal val="#ppt_w"/>
                                          </p:val>
                                        </p:tav>
                                      </p:tavLst>
                                    </p:anim>
                                    <p:anim calcmode="lin" valueType="num">
                                      <p:cBhvr>
                                        <p:cTn id="40" dur="500" fill="hold"/>
                                        <p:tgtEl>
                                          <p:spTgt spid="71"/>
                                        </p:tgtEl>
                                        <p:attrNameLst>
                                          <p:attrName>ppt_h</p:attrName>
                                        </p:attrNameLst>
                                      </p:cBhvr>
                                      <p:tavLst>
                                        <p:tav tm="0">
                                          <p:val>
                                            <p:strVal val="#ppt_h"/>
                                          </p:val>
                                        </p:tav>
                                        <p:tav tm="100000">
                                          <p:val>
                                            <p:strVal val="#ppt_h"/>
                                          </p:val>
                                        </p:tav>
                                      </p:tavLst>
                                    </p:anim>
                                  </p:childTnLst>
                                </p:cTn>
                              </p:par>
                              <p:par>
                                <p:cTn id="41" presetID="10" presetClass="entr" presetSubtype="0" fill="hold" grpId="0" nodeType="withEffect">
                                  <p:stCondLst>
                                    <p:cond delay="25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500"/>
                                        <p:tgtEl>
                                          <p:spTgt spid="12"/>
                                        </p:tgtEl>
                                      </p:cBhvr>
                                    </p:animEffect>
                                  </p:childTnLst>
                                </p:cTn>
                              </p:par>
                            </p:childTnLst>
                          </p:cTn>
                        </p:par>
                        <p:par>
                          <p:cTn id="44" fill="hold">
                            <p:stCondLst>
                              <p:cond delay="3000"/>
                            </p:stCondLst>
                            <p:childTnLst>
                              <p:par>
                                <p:cTn id="45" presetID="17" presetClass="entr" presetSubtype="8" fill="hold" nodeType="afterEffect">
                                  <p:stCondLst>
                                    <p:cond delay="0"/>
                                  </p:stCondLst>
                                  <p:childTnLst>
                                    <p:set>
                                      <p:cBhvr>
                                        <p:cTn id="46" dur="1" fill="hold">
                                          <p:stCondLst>
                                            <p:cond delay="0"/>
                                          </p:stCondLst>
                                        </p:cTn>
                                        <p:tgtEl>
                                          <p:spTgt spid="92"/>
                                        </p:tgtEl>
                                        <p:attrNameLst>
                                          <p:attrName>style.visibility</p:attrName>
                                        </p:attrNameLst>
                                      </p:cBhvr>
                                      <p:to>
                                        <p:strVal val="visible"/>
                                      </p:to>
                                    </p:set>
                                    <p:anim calcmode="lin" valueType="num">
                                      <p:cBhvr>
                                        <p:cTn id="47" dur="500" fill="hold"/>
                                        <p:tgtEl>
                                          <p:spTgt spid="92"/>
                                        </p:tgtEl>
                                        <p:attrNameLst>
                                          <p:attrName>ppt_x</p:attrName>
                                        </p:attrNameLst>
                                      </p:cBhvr>
                                      <p:tavLst>
                                        <p:tav tm="0">
                                          <p:val>
                                            <p:strVal val="#ppt_x-#ppt_w/2"/>
                                          </p:val>
                                        </p:tav>
                                        <p:tav tm="100000">
                                          <p:val>
                                            <p:strVal val="#ppt_x"/>
                                          </p:val>
                                        </p:tav>
                                      </p:tavLst>
                                    </p:anim>
                                    <p:anim calcmode="lin" valueType="num">
                                      <p:cBhvr>
                                        <p:cTn id="48" dur="500" fill="hold"/>
                                        <p:tgtEl>
                                          <p:spTgt spid="92"/>
                                        </p:tgtEl>
                                        <p:attrNameLst>
                                          <p:attrName>ppt_y</p:attrName>
                                        </p:attrNameLst>
                                      </p:cBhvr>
                                      <p:tavLst>
                                        <p:tav tm="0">
                                          <p:val>
                                            <p:strVal val="#ppt_y"/>
                                          </p:val>
                                        </p:tav>
                                        <p:tav tm="100000">
                                          <p:val>
                                            <p:strVal val="#ppt_y"/>
                                          </p:val>
                                        </p:tav>
                                      </p:tavLst>
                                    </p:anim>
                                    <p:anim calcmode="lin" valueType="num">
                                      <p:cBhvr>
                                        <p:cTn id="49" dur="500" fill="hold"/>
                                        <p:tgtEl>
                                          <p:spTgt spid="92"/>
                                        </p:tgtEl>
                                        <p:attrNameLst>
                                          <p:attrName>ppt_w</p:attrName>
                                        </p:attrNameLst>
                                      </p:cBhvr>
                                      <p:tavLst>
                                        <p:tav tm="0">
                                          <p:val>
                                            <p:fltVal val="0"/>
                                          </p:val>
                                        </p:tav>
                                        <p:tav tm="100000">
                                          <p:val>
                                            <p:strVal val="#ppt_w"/>
                                          </p:val>
                                        </p:tav>
                                      </p:tavLst>
                                    </p:anim>
                                    <p:anim calcmode="lin" valueType="num">
                                      <p:cBhvr>
                                        <p:cTn id="50" dur="500" fill="hold"/>
                                        <p:tgtEl>
                                          <p:spTgt spid="92"/>
                                        </p:tgtEl>
                                        <p:attrNameLst>
                                          <p:attrName>ppt_h</p:attrName>
                                        </p:attrNameLst>
                                      </p:cBhvr>
                                      <p:tavLst>
                                        <p:tav tm="0">
                                          <p:val>
                                            <p:strVal val="#ppt_h"/>
                                          </p:val>
                                        </p:tav>
                                        <p:tav tm="100000">
                                          <p:val>
                                            <p:strVal val="#ppt_h"/>
                                          </p:val>
                                        </p:tav>
                                      </p:tavLst>
                                    </p:anim>
                                  </p:childTnLst>
                                </p:cTn>
                              </p:par>
                            </p:childTnLst>
                          </p:cTn>
                        </p:par>
                        <p:par>
                          <p:cTn id="51" fill="hold">
                            <p:stCondLst>
                              <p:cond delay="3500"/>
                            </p:stCondLst>
                            <p:childTnLst>
                              <p:par>
                                <p:cTn id="52" presetID="17" presetClass="entr" presetSubtype="2" fill="hold" nodeType="afterEffect">
                                  <p:stCondLst>
                                    <p:cond delay="0"/>
                                  </p:stCondLst>
                                  <p:childTnLst>
                                    <p:set>
                                      <p:cBhvr>
                                        <p:cTn id="53" dur="1" fill="hold">
                                          <p:stCondLst>
                                            <p:cond delay="0"/>
                                          </p:stCondLst>
                                        </p:cTn>
                                        <p:tgtEl>
                                          <p:spTgt spid="99"/>
                                        </p:tgtEl>
                                        <p:attrNameLst>
                                          <p:attrName>style.visibility</p:attrName>
                                        </p:attrNameLst>
                                      </p:cBhvr>
                                      <p:to>
                                        <p:strVal val="visible"/>
                                      </p:to>
                                    </p:set>
                                    <p:anim calcmode="lin" valueType="num">
                                      <p:cBhvr>
                                        <p:cTn id="54" dur="500" fill="hold"/>
                                        <p:tgtEl>
                                          <p:spTgt spid="99"/>
                                        </p:tgtEl>
                                        <p:attrNameLst>
                                          <p:attrName>ppt_x</p:attrName>
                                        </p:attrNameLst>
                                      </p:cBhvr>
                                      <p:tavLst>
                                        <p:tav tm="0">
                                          <p:val>
                                            <p:strVal val="#ppt_x+#ppt_w/2"/>
                                          </p:val>
                                        </p:tav>
                                        <p:tav tm="100000">
                                          <p:val>
                                            <p:strVal val="#ppt_x"/>
                                          </p:val>
                                        </p:tav>
                                      </p:tavLst>
                                    </p:anim>
                                    <p:anim calcmode="lin" valueType="num">
                                      <p:cBhvr>
                                        <p:cTn id="55" dur="500" fill="hold"/>
                                        <p:tgtEl>
                                          <p:spTgt spid="99"/>
                                        </p:tgtEl>
                                        <p:attrNameLst>
                                          <p:attrName>ppt_y</p:attrName>
                                        </p:attrNameLst>
                                      </p:cBhvr>
                                      <p:tavLst>
                                        <p:tav tm="0">
                                          <p:val>
                                            <p:strVal val="#ppt_y"/>
                                          </p:val>
                                        </p:tav>
                                        <p:tav tm="100000">
                                          <p:val>
                                            <p:strVal val="#ppt_y"/>
                                          </p:val>
                                        </p:tav>
                                      </p:tavLst>
                                    </p:anim>
                                    <p:anim calcmode="lin" valueType="num">
                                      <p:cBhvr>
                                        <p:cTn id="56" dur="500" fill="hold"/>
                                        <p:tgtEl>
                                          <p:spTgt spid="99"/>
                                        </p:tgtEl>
                                        <p:attrNameLst>
                                          <p:attrName>ppt_w</p:attrName>
                                        </p:attrNameLst>
                                      </p:cBhvr>
                                      <p:tavLst>
                                        <p:tav tm="0">
                                          <p:val>
                                            <p:fltVal val="0"/>
                                          </p:val>
                                        </p:tav>
                                        <p:tav tm="100000">
                                          <p:val>
                                            <p:strVal val="#ppt_w"/>
                                          </p:val>
                                        </p:tav>
                                      </p:tavLst>
                                    </p:anim>
                                    <p:anim calcmode="lin" valueType="num">
                                      <p:cBhvr>
                                        <p:cTn id="57" dur="500" fill="hold"/>
                                        <p:tgtEl>
                                          <p:spTgt spid="99"/>
                                        </p:tgtEl>
                                        <p:attrNameLst>
                                          <p:attrName>ppt_h</p:attrName>
                                        </p:attrNameLst>
                                      </p:cBhvr>
                                      <p:tavLst>
                                        <p:tav tm="0">
                                          <p:val>
                                            <p:strVal val="#ppt_h"/>
                                          </p:val>
                                        </p:tav>
                                        <p:tav tm="100000">
                                          <p:val>
                                            <p:strVal val="#ppt_h"/>
                                          </p:val>
                                        </p:tav>
                                      </p:tavLst>
                                    </p:anim>
                                  </p:childTnLst>
                                </p:cTn>
                              </p:par>
                              <p:par>
                                <p:cTn id="58" presetID="10" presetClass="entr" presetSubtype="0" fill="hold" grpId="0" nodeType="withEffect">
                                  <p:stCondLst>
                                    <p:cond delay="250"/>
                                  </p:stCondLst>
                                  <p:childTnLst>
                                    <p:set>
                                      <p:cBhvr>
                                        <p:cTn id="59" dur="1" fill="hold">
                                          <p:stCondLst>
                                            <p:cond delay="0"/>
                                          </p:stCondLst>
                                        </p:cTn>
                                        <p:tgtEl>
                                          <p:spTgt spid="20"/>
                                        </p:tgtEl>
                                        <p:attrNameLst>
                                          <p:attrName>style.visibility</p:attrName>
                                        </p:attrNameLst>
                                      </p:cBhvr>
                                      <p:to>
                                        <p:strVal val="visible"/>
                                      </p:to>
                                    </p:set>
                                    <p:animEffect transition="in" filter="fade">
                                      <p:cBhvr>
                                        <p:cTn id="60" dur="500"/>
                                        <p:tgtEl>
                                          <p:spTgt spid="20"/>
                                        </p:tgtEl>
                                      </p:cBhvr>
                                    </p:animEffect>
                                  </p:childTnLst>
                                </p:cTn>
                              </p:par>
                              <p:par>
                                <p:cTn id="61" presetID="10" presetClass="entr" presetSubtype="0" fill="hold" grpId="0" nodeType="withEffect">
                                  <p:stCondLst>
                                    <p:cond delay="250"/>
                                  </p:stCondLst>
                                  <p:childTnLst>
                                    <p:set>
                                      <p:cBhvr>
                                        <p:cTn id="62" dur="1" fill="hold">
                                          <p:stCondLst>
                                            <p:cond delay="0"/>
                                          </p:stCondLst>
                                        </p:cTn>
                                        <p:tgtEl>
                                          <p:spTgt spid="21"/>
                                        </p:tgtEl>
                                        <p:attrNameLst>
                                          <p:attrName>style.visibility</p:attrName>
                                        </p:attrNameLst>
                                      </p:cBhvr>
                                      <p:to>
                                        <p:strVal val="visible"/>
                                      </p:to>
                                    </p:set>
                                    <p:animEffect transition="in" filter="fade">
                                      <p:cBhvr>
                                        <p:cTn id="63"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2" grpId="0" animBg="1"/>
      <p:bldP spid="20" grpId="0" animBg="1"/>
      <p:bldP spid="2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7F65A5-5A9D-F06C-0AEF-91EA6DA87E10}"/>
            </a:ext>
          </a:extLst>
        </p:cNvPr>
        <p:cNvGrpSpPr/>
        <p:nvPr/>
      </p:nvGrpSpPr>
      <p:grpSpPr>
        <a:xfrm>
          <a:off x="0" y="0"/>
          <a:ext cx="0" cy="0"/>
          <a:chOff x="0" y="0"/>
          <a:chExt cx="0" cy="0"/>
        </a:xfrm>
      </p:grpSpPr>
      <p:pic>
        <p:nvPicPr>
          <p:cNvPr id="18" name="Picture Placeholder 17">
            <a:extLst>
              <a:ext uri="{FF2B5EF4-FFF2-40B4-BE49-F238E27FC236}">
                <a16:creationId xmlns:a16="http://schemas.microsoft.com/office/drawing/2014/main" id="{CE50D0BE-83A6-EFE3-EFA6-9297FDDEE2EF}"/>
              </a:ext>
            </a:extLst>
          </p:cNvPr>
          <p:cNvPicPr>
            <a:picLocks noGrp="1" noChangeAspect="1"/>
          </p:cNvPicPr>
          <p:nvPr>
            <p:ph type="pic" sz="quarter" idx="10"/>
          </p:nvPr>
        </p:nvPicPr>
        <p:blipFill>
          <a:blip r:embed="rId2"/>
          <a:srcRect t="26805" b="26805"/>
          <a:stretch>
            <a:fillRect/>
          </a:stretch>
        </p:blipFill>
        <p:spPr>
          <a:ln w="38100">
            <a:solidFill>
              <a:srgbClr val="002060"/>
            </a:solidFill>
          </a:ln>
        </p:spPr>
      </p:pic>
      <p:sp>
        <p:nvSpPr>
          <p:cNvPr id="19" name="Rectangle 18">
            <a:extLst>
              <a:ext uri="{FF2B5EF4-FFF2-40B4-BE49-F238E27FC236}">
                <a16:creationId xmlns:a16="http://schemas.microsoft.com/office/drawing/2014/main" id="{1C056E0D-F8F6-7344-ECC8-CF51B40D36D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Graphic 21">
            <a:extLst>
              <a:ext uri="{FF2B5EF4-FFF2-40B4-BE49-F238E27FC236}">
                <a16:creationId xmlns:a16="http://schemas.microsoft.com/office/drawing/2014/main" id="{C7556B47-C03E-35B9-A50F-FB3D6C1EA0B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1" name="Rectangle 20">
            <a:extLst>
              <a:ext uri="{FF2B5EF4-FFF2-40B4-BE49-F238E27FC236}">
                <a16:creationId xmlns:a16="http://schemas.microsoft.com/office/drawing/2014/main" id="{96ED0562-F8E0-72D7-1B5C-58D44164C6BB}"/>
              </a:ext>
            </a:extLst>
          </p:cNvPr>
          <p:cNvSpPr/>
          <p:nvPr/>
        </p:nvSpPr>
        <p:spPr>
          <a:xfrm>
            <a:off x="6096000" y="1312421"/>
            <a:ext cx="4747323" cy="731354"/>
          </a:xfrm>
          <a:prstGeom prst="rect">
            <a:avLst/>
          </a:prstGeom>
          <a:noFill/>
        </p:spPr>
        <p:txBody>
          <a:bodyPr wrap="square">
            <a:spAutoFit/>
          </a:bodyPr>
          <a:lstStyle/>
          <a:p>
            <a:pPr algn="ctr" rtl="1"/>
            <a:r>
              <a:rPr lang="ar-EG" sz="2400" b="1" dirty="0">
                <a:solidFill>
                  <a:srgbClr val="0070C0"/>
                </a:solidFill>
                <a:latin typeface="Alexandria" pitchFamily="2" charset="-78"/>
                <a:cs typeface="Alexandria" pitchFamily="2" charset="-78"/>
              </a:rPr>
              <a:t>المحاضرة السادسة</a:t>
            </a:r>
            <a:endParaRPr lang="en-US" sz="2400" b="1" dirty="0">
              <a:solidFill>
                <a:srgbClr val="0070C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grpSp>
        <p:nvGrpSpPr>
          <p:cNvPr id="2" name="Group 1">
            <a:extLst>
              <a:ext uri="{FF2B5EF4-FFF2-40B4-BE49-F238E27FC236}">
                <a16:creationId xmlns:a16="http://schemas.microsoft.com/office/drawing/2014/main" id="{6963AB47-6B0F-E562-AF48-E1E582EC0BEA}"/>
              </a:ext>
            </a:extLst>
          </p:cNvPr>
          <p:cNvGrpSpPr/>
          <p:nvPr/>
        </p:nvGrpSpPr>
        <p:grpSpPr>
          <a:xfrm>
            <a:off x="10505843" y="1429189"/>
            <a:ext cx="1116793" cy="962568"/>
            <a:chOff x="9878387" y="959393"/>
            <a:chExt cx="1116793" cy="962568"/>
          </a:xfrm>
          <a:solidFill>
            <a:srgbClr val="A4D6F1"/>
          </a:solidFill>
        </p:grpSpPr>
        <p:sp>
          <p:nvSpPr>
            <p:cNvPr id="23" name="Rectangle 22">
              <a:extLst>
                <a:ext uri="{FF2B5EF4-FFF2-40B4-BE49-F238E27FC236}">
                  <a16:creationId xmlns:a16="http://schemas.microsoft.com/office/drawing/2014/main" id="{17904753-3BEE-828D-7313-077ED43DC63F}"/>
                </a:ext>
              </a:extLst>
            </p:cNvPr>
            <p:cNvSpPr/>
            <p:nvPr/>
          </p:nvSpPr>
          <p:spPr>
            <a:xfrm>
              <a:off x="9878387" y="959393"/>
              <a:ext cx="1116793" cy="962568"/>
            </a:xfrm>
            <a:prstGeom prst="rect">
              <a:avLst/>
            </a:prstGeom>
            <a:grp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24" name="TextBox 23">
              <a:extLst>
                <a:ext uri="{FF2B5EF4-FFF2-40B4-BE49-F238E27FC236}">
                  <a16:creationId xmlns:a16="http://schemas.microsoft.com/office/drawing/2014/main" id="{4AFD8728-A1AF-B2CC-F2A6-BDCFB16BD8D0}"/>
                </a:ext>
              </a:extLst>
            </p:cNvPr>
            <p:cNvSpPr txBox="1"/>
            <p:nvPr/>
          </p:nvSpPr>
          <p:spPr>
            <a:xfrm>
              <a:off x="9965475" y="1025179"/>
              <a:ext cx="942618" cy="830997"/>
            </a:xfrm>
            <a:prstGeom prst="rect">
              <a:avLst/>
            </a:prstGeom>
            <a:grpFill/>
          </p:spPr>
          <p:txBody>
            <a:bodyPr wrap="square" rtlCol="0">
              <a:spAutoFit/>
            </a:bodyPr>
            <a:lstStyle/>
            <a:p>
              <a:pPr algn="ctr"/>
              <a:r>
                <a:rPr lang="en-US" sz="4800" b="1" dirty="0">
                  <a:solidFill>
                    <a:srgbClr val="002060"/>
                  </a:solidFill>
                  <a:latin typeface="Times New Roman" panose="02020603050405020304" pitchFamily="18" charset="0"/>
                  <a:cs typeface="Times New Roman" panose="02020603050405020304" pitchFamily="18" charset="0"/>
                </a:rPr>
                <a:t>6</a:t>
              </a:r>
              <a:endParaRPr lang="en-US" sz="1400" b="1" dirty="0">
                <a:solidFill>
                  <a:srgbClr val="002060"/>
                </a:solidFill>
                <a:latin typeface="Times New Roman" panose="02020603050405020304" pitchFamily="18" charset="0"/>
                <a:cs typeface="Times New Roman" panose="02020603050405020304" pitchFamily="18" charset="0"/>
              </a:endParaRPr>
            </a:p>
          </p:txBody>
        </p:sp>
      </p:grpSp>
      <p:sp>
        <p:nvSpPr>
          <p:cNvPr id="25" name="TextBox 24">
            <a:extLst>
              <a:ext uri="{FF2B5EF4-FFF2-40B4-BE49-F238E27FC236}">
                <a16:creationId xmlns:a16="http://schemas.microsoft.com/office/drawing/2014/main" id="{BA4AA8CD-5766-FAA2-C9DB-BCC51896CE8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6" name="Rectangle 5">
            <a:extLst>
              <a:ext uri="{FF2B5EF4-FFF2-40B4-BE49-F238E27FC236}">
                <a16:creationId xmlns:a16="http://schemas.microsoft.com/office/drawing/2014/main" id="{6C789627-557B-ABF6-E832-00AE0E7383B0}"/>
              </a:ext>
            </a:extLst>
          </p:cNvPr>
          <p:cNvSpPr/>
          <p:nvPr/>
        </p:nvSpPr>
        <p:spPr>
          <a:xfrm>
            <a:off x="656451" y="5089171"/>
            <a:ext cx="5484558" cy="1100686"/>
          </a:xfrm>
          <a:prstGeom prst="rect">
            <a:avLst/>
          </a:prstGeom>
          <a:noFill/>
        </p:spPr>
        <p:txBody>
          <a:bodyPr wrap="square">
            <a:spAutoFit/>
          </a:bodyPr>
          <a:lstStyle/>
          <a:p>
            <a:pPr algn="ctr" rtl="1"/>
            <a:r>
              <a:rPr lang="ar-EG" sz="2400" b="1" dirty="0">
                <a:solidFill>
                  <a:srgbClr val="002060"/>
                </a:solidFill>
                <a:latin typeface="Alexandria" pitchFamily="2" charset="-78"/>
                <a:cs typeface="Alexandria" pitchFamily="2" charset="-78"/>
              </a:rPr>
              <a:t>حملات العلاقات العامة وتكوين الصورة الذهنية</a:t>
            </a:r>
            <a:endParaRPr lang="en-US" sz="2400" b="1" dirty="0">
              <a:solidFill>
                <a:srgbClr val="00206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2128387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AECEBF-4889-3411-25CA-8A66A627C9A1}"/>
            </a:ext>
          </a:extLst>
        </p:cNvPr>
        <p:cNvGrpSpPr/>
        <p:nvPr/>
      </p:nvGrpSpPr>
      <p:grpSpPr>
        <a:xfrm>
          <a:off x="0" y="0"/>
          <a:ext cx="0" cy="0"/>
          <a:chOff x="0" y="0"/>
          <a:chExt cx="0" cy="0"/>
        </a:xfrm>
      </p:grpSpPr>
      <p:sp>
        <p:nvSpPr>
          <p:cNvPr id="125" name="Rectangle 124">
            <a:extLst>
              <a:ext uri="{FF2B5EF4-FFF2-40B4-BE49-F238E27FC236}">
                <a16:creationId xmlns:a16="http://schemas.microsoft.com/office/drawing/2014/main" id="{3F598E67-FD31-8BF6-1097-91CB504C7CE5}"/>
              </a:ext>
            </a:extLst>
          </p:cNvPr>
          <p:cNvSpPr/>
          <p:nvPr/>
        </p:nvSpPr>
        <p:spPr>
          <a:xfrm>
            <a:off x="897352" y="1111416"/>
            <a:ext cx="5223028" cy="5416130"/>
          </a:xfrm>
          <a:prstGeom prst="rect">
            <a:avLst/>
          </a:prstGeom>
          <a:gradFill flip="none" rotWithShape="1">
            <a:gsLst>
              <a:gs pos="96000">
                <a:srgbClr val="33405F"/>
              </a:gs>
              <a:gs pos="14000">
                <a:srgbClr val="53689B"/>
              </a:gs>
              <a:gs pos="0">
                <a:srgbClr val="28324B"/>
              </a:gs>
            </a:gsLst>
            <a:lin ang="10800000" scaled="1"/>
            <a:tileRect/>
          </a:gradFill>
          <a:ln>
            <a:noFill/>
          </a:ln>
          <a:effectLst>
            <a:outerShdw blurRad="50800" dist="762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Rectangle 23">
            <a:extLst>
              <a:ext uri="{FF2B5EF4-FFF2-40B4-BE49-F238E27FC236}">
                <a16:creationId xmlns:a16="http://schemas.microsoft.com/office/drawing/2014/main" id="{2F71BE43-FCA8-6D81-10EF-B4F5B74C6396}"/>
              </a:ext>
            </a:extLst>
          </p:cNvPr>
          <p:cNvSpPr/>
          <p:nvPr/>
        </p:nvSpPr>
        <p:spPr>
          <a:xfrm>
            <a:off x="1917508" y="580422"/>
            <a:ext cx="9603445" cy="669799"/>
          </a:xfrm>
          <a:prstGeom prst="rect">
            <a:avLst/>
          </a:prstGeom>
          <a:noFill/>
        </p:spPr>
        <p:txBody>
          <a:bodyPr wrap="square">
            <a:spAutoFit/>
          </a:bodyPr>
          <a:lstStyle/>
          <a:p>
            <a:pPr algn="ctr" rtl="1"/>
            <a:r>
              <a:rPr lang="ar-EG" sz="2000" b="1" dirty="0">
                <a:solidFill>
                  <a:srgbClr val="00B0F0"/>
                </a:solidFill>
                <a:latin typeface="Alexandria" pitchFamily="2" charset="-78"/>
                <a:cs typeface="Alexandria" pitchFamily="2" charset="-78"/>
              </a:rPr>
              <a:t>المحاضرة السادسة: </a:t>
            </a:r>
            <a:r>
              <a:rPr lang="ar-EG" sz="2000" b="1" dirty="0">
                <a:solidFill>
                  <a:srgbClr val="002060"/>
                </a:solidFill>
                <a:latin typeface="Alexandria" pitchFamily="2" charset="-78"/>
                <a:cs typeface="Alexandria" pitchFamily="2" charset="-78"/>
              </a:rPr>
              <a:t>حملات العلاقات العامة وتكوين الصورة الذهنية</a:t>
            </a:r>
            <a:endParaRPr lang="en-US" sz="2000" b="1" dirty="0">
              <a:solidFill>
                <a:srgbClr val="00206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26" name="TextBox 25">
            <a:extLst>
              <a:ext uri="{FF2B5EF4-FFF2-40B4-BE49-F238E27FC236}">
                <a16:creationId xmlns:a16="http://schemas.microsoft.com/office/drawing/2014/main" id="{95A0BBD1-BA45-8FB4-6C97-E46A8DA93F62}"/>
              </a:ext>
            </a:extLst>
          </p:cNvPr>
          <p:cNvSpPr txBox="1"/>
          <p:nvPr/>
        </p:nvSpPr>
        <p:spPr>
          <a:xfrm>
            <a:off x="28283" y="6485328"/>
            <a:ext cx="2616200" cy="400110"/>
          </a:xfrm>
          <a:prstGeom prst="rect">
            <a:avLst/>
          </a:prstGeom>
          <a:noFill/>
        </p:spPr>
        <p:txBody>
          <a:bodyPr wrap="square" rtlCol="0">
            <a:spAutoFit/>
          </a:bodyPr>
          <a:lstStyle/>
          <a:p>
            <a:pPr algn="ctr"/>
            <a:r>
              <a:rPr lang="en-US" sz="2000" b="1" dirty="0"/>
              <a:t>www.midocean.ae</a:t>
            </a:r>
          </a:p>
        </p:txBody>
      </p:sp>
      <p:sp>
        <p:nvSpPr>
          <p:cNvPr id="48" name="Rectangle 47">
            <a:extLst>
              <a:ext uri="{FF2B5EF4-FFF2-40B4-BE49-F238E27FC236}">
                <a16:creationId xmlns:a16="http://schemas.microsoft.com/office/drawing/2014/main" id="{5611F3BA-A985-88A5-AA1A-37E624CFD472}"/>
              </a:ext>
            </a:extLst>
          </p:cNvPr>
          <p:cNvSpPr/>
          <p:nvPr/>
        </p:nvSpPr>
        <p:spPr>
          <a:xfrm>
            <a:off x="2631406" y="358092"/>
            <a:ext cx="8889547" cy="6446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0" name="Graphic 21">
            <a:extLst>
              <a:ext uri="{FF2B5EF4-FFF2-40B4-BE49-F238E27FC236}">
                <a16:creationId xmlns:a16="http://schemas.microsoft.com/office/drawing/2014/main" id="{5C4BC0E7-9157-ECEE-BF91-B751537355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Rectangle 3">
            <a:extLst>
              <a:ext uri="{FF2B5EF4-FFF2-40B4-BE49-F238E27FC236}">
                <a16:creationId xmlns:a16="http://schemas.microsoft.com/office/drawing/2014/main" id="{A382A022-87FC-C2FF-D351-CEA84BC021C8}"/>
              </a:ext>
            </a:extLst>
          </p:cNvPr>
          <p:cNvSpPr/>
          <p:nvPr/>
        </p:nvSpPr>
        <p:spPr>
          <a:xfrm>
            <a:off x="5865598" y="1078655"/>
            <a:ext cx="4927287" cy="5451457"/>
          </a:xfrm>
          <a:prstGeom prst="rect">
            <a:avLst/>
          </a:prstGeom>
          <a:gradFill flip="none" rotWithShape="1">
            <a:gsLst>
              <a:gs pos="80000">
                <a:schemeClr val="bg1"/>
              </a:gs>
              <a:gs pos="16000">
                <a:schemeClr val="bg1">
                  <a:lumMod val="95000"/>
                </a:schemeClr>
              </a:gs>
              <a:gs pos="1000">
                <a:schemeClr val="bg1">
                  <a:lumMod val="50000"/>
                </a:schemeClr>
              </a:gs>
            </a:gsLst>
            <a:lin ang="0" scaled="1"/>
            <a:tileRect/>
          </a:gradFill>
          <a:ln>
            <a:noFill/>
          </a:ln>
          <a:effectLst>
            <a:outerShdw blurRad="88900" dist="1016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Right Triangle 6">
            <a:extLst>
              <a:ext uri="{FF2B5EF4-FFF2-40B4-BE49-F238E27FC236}">
                <a16:creationId xmlns:a16="http://schemas.microsoft.com/office/drawing/2014/main" id="{92EF6D8C-B906-2706-4C4E-76EB6D49E5FD}"/>
              </a:ext>
            </a:extLst>
          </p:cNvPr>
          <p:cNvSpPr/>
          <p:nvPr/>
        </p:nvSpPr>
        <p:spPr>
          <a:xfrm flipV="1">
            <a:off x="6149599" y="1441874"/>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ight Triangle 7">
            <a:extLst>
              <a:ext uri="{FF2B5EF4-FFF2-40B4-BE49-F238E27FC236}">
                <a16:creationId xmlns:a16="http://schemas.microsoft.com/office/drawing/2014/main" id="{CFECBB99-D30E-08B3-26DC-88BA487E9BDD}"/>
              </a:ext>
            </a:extLst>
          </p:cNvPr>
          <p:cNvSpPr/>
          <p:nvPr/>
        </p:nvSpPr>
        <p:spPr>
          <a:xfrm flipH="1" flipV="1">
            <a:off x="2964664" y="2187676"/>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ight Triangle 8">
            <a:extLst>
              <a:ext uri="{FF2B5EF4-FFF2-40B4-BE49-F238E27FC236}">
                <a16:creationId xmlns:a16="http://schemas.microsoft.com/office/drawing/2014/main" id="{89563266-D199-026E-95EF-37047B50BC33}"/>
              </a:ext>
            </a:extLst>
          </p:cNvPr>
          <p:cNvSpPr/>
          <p:nvPr/>
        </p:nvSpPr>
        <p:spPr>
          <a:xfrm flipV="1">
            <a:off x="6149598" y="2880227"/>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2" name="Right Triangle 11">
            <a:extLst>
              <a:ext uri="{FF2B5EF4-FFF2-40B4-BE49-F238E27FC236}">
                <a16:creationId xmlns:a16="http://schemas.microsoft.com/office/drawing/2014/main" id="{6D618C67-3A61-42EE-6DD2-B337D1D48935}"/>
              </a:ext>
            </a:extLst>
          </p:cNvPr>
          <p:cNvSpPr/>
          <p:nvPr/>
        </p:nvSpPr>
        <p:spPr>
          <a:xfrm flipH="1" flipV="1">
            <a:off x="2925577" y="3704978"/>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Right Triangle 19">
            <a:extLst>
              <a:ext uri="{FF2B5EF4-FFF2-40B4-BE49-F238E27FC236}">
                <a16:creationId xmlns:a16="http://schemas.microsoft.com/office/drawing/2014/main" id="{BAFD2D10-33C7-2106-435F-94F0EB91BDA6}"/>
              </a:ext>
            </a:extLst>
          </p:cNvPr>
          <p:cNvSpPr/>
          <p:nvPr/>
        </p:nvSpPr>
        <p:spPr>
          <a:xfrm flipH="1" flipV="1">
            <a:off x="2930929" y="5442572"/>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1" name="Right Triangle 20">
            <a:extLst>
              <a:ext uri="{FF2B5EF4-FFF2-40B4-BE49-F238E27FC236}">
                <a16:creationId xmlns:a16="http://schemas.microsoft.com/office/drawing/2014/main" id="{CCE63387-60DB-8132-ACCA-EEAE0980F4AE}"/>
              </a:ext>
            </a:extLst>
          </p:cNvPr>
          <p:cNvSpPr/>
          <p:nvPr/>
        </p:nvSpPr>
        <p:spPr>
          <a:xfrm flipH="1" flipV="1">
            <a:off x="2954406" y="6160371"/>
            <a:ext cx="3153103" cy="482914"/>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41" name="Group 40">
            <a:extLst>
              <a:ext uri="{FF2B5EF4-FFF2-40B4-BE49-F238E27FC236}">
                <a16:creationId xmlns:a16="http://schemas.microsoft.com/office/drawing/2014/main" id="{557FBF1D-7DAE-C9C5-8333-1CB0EB089594}"/>
              </a:ext>
            </a:extLst>
          </p:cNvPr>
          <p:cNvGrpSpPr/>
          <p:nvPr/>
        </p:nvGrpSpPr>
        <p:grpSpPr>
          <a:xfrm>
            <a:off x="5721049" y="1113982"/>
            <a:ext cx="4934003" cy="1028259"/>
            <a:chOff x="5876043" y="529397"/>
            <a:chExt cx="4363505" cy="947379"/>
          </a:xfrm>
          <a:solidFill>
            <a:srgbClr val="74D236"/>
          </a:solidFill>
          <a:effectLst>
            <a:outerShdw blurRad="50800" dist="38100" algn="l" rotWithShape="0">
              <a:prstClr val="black">
                <a:alpha val="40000"/>
              </a:prstClr>
            </a:outerShdw>
          </a:effectLst>
        </p:grpSpPr>
        <p:sp>
          <p:nvSpPr>
            <p:cNvPr id="42" name="Freeform: Shape 41">
              <a:extLst>
                <a:ext uri="{FF2B5EF4-FFF2-40B4-BE49-F238E27FC236}">
                  <a16:creationId xmlns:a16="http://schemas.microsoft.com/office/drawing/2014/main" id="{449C172E-D8F5-8E82-7E26-CED10414D155}"/>
                </a:ext>
              </a:extLst>
            </p:cNvPr>
            <p:cNvSpPr/>
            <p:nvPr/>
          </p:nvSpPr>
          <p:spPr>
            <a:xfrm>
              <a:off x="5876043" y="529397"/>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6" name="TextBox 45">
              <a:extLst>
                <a:ext uri="{FF2B5EF4-FFF2-40B4-BE49-F238E27FC236}">
                  <a16:creationId xmlns:a16="http://schemas.microsoft.com/office/drawing/2014/main" id="{5F942D2F-B61F-BE60-F657-DEAB76A0E32B}"/>
                </a:ext>
              </a:extLst>
            </p:cNvPr>
            <p:cNvSpPr txBox="1"/>
            <p:nvPr/>
          </p:nvSpPr>
          <p:spPr>
            <a:xfrm>
              <a:off x="6032944" y="694993"/>
              <a:ext cx="3685824" cy="311924"/>
            </a:xfrm>
            <a:prstGeom prst="rect">
              <a:avLst/>
            </a:prstGeom>
            <a:grpFill/>
            <a:ln w="28575">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white"/>
                  </a:solidFill>
                  <a:effectLst/>
                  <a:uLnTx/>
                  <a:uFillTx/>
                  <a:latin typeface="Open Sans" panose="020B0606030504020204" pitchFamily="34" charset="0"/>
                  <a:ea typeface="Open Sans" panose="020B0606030504020204" pitchFamily="34" charset="0"/>
                  <a:cs typeface="Alexandria" pitchFamily="2" charset="-78"/>
                </a:rPr>
                <a:t>مفهوم الصورة الذهنية</a:t>
              </a:r>
              <a:endParaRPr kumimoji="0" lang="en-US" sz="1600" b="1" i="0" u="none" strike="noStrike" kern="1200" cap="none" spc="0" normalizeH="0" baseline="0" noProof="0" dirty="0">
                <a:ln>
                  <a:noFill/>
                </a:ln>
                <a:solidFill>
                  <a:prstClr val="white"/>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grpSp>
      <p:grpSp>
        <p:nvGrpSpPr>
          <p:cNvPr id="47" name="Group 46">
            <a:extLst>
              <a:ext uri="{FF2B5EF4-FFF2-40B4-BE49-F238E27FC236}">
                <a16:creationId xmlns:a16="http://schemas.microsoft.com/office/drawing/2014/main" id="{7D20B64C-4548-FA0D-39A5-2F51FE64C5F5}"/>
              </a:ext>
            </a:extLst>
          </p:cNvPr>
          <p:cNvGrpSpPr/>
          <p:nvPr/>
        </p:nvGrpSpPr>
        <p:grpSpPr>
          <a:xfrm>
            <a:off x="1254565" y="2076240"/>
            <a:ext cx="4765500" cy="1129337"/>
            <a:chOff x="1997719" y="1300830"/>
            <a:chExt cx="4363506" cy="947379"/>
          </a:xfrm>
          <a:solidFill>
            <a:schemeClr val="bg1"/>
          </a:solidFill>
          <a:effectLst>
            <a:outerShdw blurRad="50800" dist="38100" dir="10800000" algn="r" rotWithShape="0">
              <a:prstClr val="black">
                <a:alpha val="40000"/>
              </a:prstClr>
            </a:outerShdw>
          </a:effectLst>
        </p:grpSpPr>
        <p:sp>
          <p:nvSpPr>
            <p:cNvPr id="49" name="Freeform: Shape 48">
              <a:extLst>
                <a:ext uri="{FF2B5EF4-FFF2-40B4-BE49-F238E27FC236}">
                  <a16:creationId xmlns:a16="http://schemas.microsoft.com/office/drawing/2014/main" id="{DA94F29A-F514-B4C0-CB58-0DA42ABEDB20}"/>
                </a:ext>
              </a:extLst>
            </p:cNvPr>
            <p:cNvSpPr/>
            <p:nvPr/>
          </p:nvSpPr>
          <p:spPr>
            <a:xfrm rot="16200000" flipH="1">
              <a:off x="3705782" y="-407233"/>
              <a:ext cx="947379" cy="4363506"/>
            </a:xfrm>
            <a:custGeom>
              <a:avLst/>
              <a:gdLst>
                <a:gd name="connsiteX0" fmla="*/ 0 w 1009954"/>
                <a:gd name="connsiteY0" fmla="*/ 586155 h 4651718"/>
                <a:gd name="connsiteX1" fmla="*/ 0 w 1009954"/>
                <a:gd name="connsiteY1" fmla="*/ 4420080 h 4651718"/>
                <a:gd name="connsiteX2" fmla="*/ 196371 w 1009954"/>
                <a:gd name="connsiteY2" fmla="*/ 4651718 h 4651718"/>
                <a:gd name="connsiteX3" fmla="*/ 1009954 w 1009954"/>
                <a:gd name="connsiteY3" fmla="*/ 4651718 h 4651718"/>
                <a:gd name="connsiteX4" fmla="*/ 917092 w 1009954"/>
                <a:gd name="connsiteY4" fmla="*/ 4629603 h 4651718"/>
                <a:gd name="connsiteX5" fmla="*/ 771378 w 1009954"/>
                <a:gd name="connsiteY5" fmla="*/ 4370291 h 4651718"/>
                <a:gd name="connsiteX6" fmla="*/ 771378 w 1009954"/>
                <a:gd name="connsiteY6" fmla="*/ 586155 h 4651718"/>
                <a:gd name="connsiteX7" fmla="*/ 773974 w 1009954"/>
                <a:gd name="connsiteY7" fmla="*/ 586155 h 4651718"/>
                <a:gd name="connsiteX8" fmla="*/ 386987 w 1009954"/>
                <a:gd name="connsiteY8" fmla="*/ 0 h 4651718"/>
                <a:gd name="connsiteX9" fmla="*/ 0 w 1009954"/>
                <a:gd name="connsiteY9" fmla="*/ 586155 h 46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9954" h="4651718">
                  <a:moveTo>
                    <a:pt x="0" y="586155"/>
                  </a:moveTo>
                  <a:lnTo>
                    <a:pt x="0" y="4420080"/>
                  </a:lnTo>
                  <a:cubicBezTo>
                    <a:pt x="0" y="4548010"/>
                    <a:pt x="87918" y="4651718"/>
                    <a:pt x="196371" y="4651718"/>
                  </a:cubicBezTo>
                  <a:lnTo>
                    <a:pt x="1009954" y="4651718"/>
                  </a:lnTo>
                  <a:lnTo>
                    <a:pt x="917092" y="4629603"/>
                  </a:lnTo>
                  <a:cubicBezTo>
                    <a:pt x="831462" y="4586880"/>
                    <a:pt x="771378" y="4486863"/>
                    <a:pt x="771378" y="4370291"/>
                  </a:cubicBezTo>
                  <a:lnTo>
                    <a:pt x="771378" y="586155"/>
                  </a:lnTo>
                  <a:lnTo>
                    <a:pt x="773974" y="586155"/>
                  </a:lnTo>
                  <a:lnTo>
                    <a:pt x="386987" y="0"/>
                  </a:lnTo>
                  <a:lnTo>
                    <a:pt x="0" y="586155"/>
                  </a:lnTo>
                  <a:close/>
                </a:path>
              </a:pathLst>
            </a:custGeom>
            <a:solidFill>
              <a:srgbClr val="FFC50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4" name="TextBox 53">
              <a:extLst>
                <a:ext uri="{FF2B5EF4-FFF2-40B4-BE49-F238E27FC236}">
                  <a16:creationId xmlns:a16="http://schemas.microsoft.com/office/drawing/2014/main" id="{FE486639-EECF-019E-C1E7-A2FA3B1209BD}"/>
                </a:ext>
              </a:extLst>
            </p:cNvPr>
            <p:cNvSpPr txBox="1"/>
            <p:nvPr/>
          </p:nvSpPr>
          <p:spPr>
            <a:xfrm>
              <a:off x="2692059" y="1497267"/>
              <a:ext cx="3433334" cy="284006"/>
            </a:xfrm>
            <a:prstGeom prst="rect">
              <a:avLst/>
            </a:prstGeom>
            <a:noFill/>
            <a:ln w="28575">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rPr>
                <a:t>مزايا وسمات الصورة الذهنية</a:t>
              </a:r>
              <a:endParaRPr kumimoji="0" lang="en-US"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endParaRPr>
            </a:p>
          </p:txBody>
        </p:sp>
      </p:grpSp>
      <p:grpSp>
        <p:nvGrpSpPr>
          <p:cNvPr id="60" name="Group 59">
            <a:extLst>
              <a:ext uri="{FF2B5EF4-FFF2-40B4-BE49-F238E27FC236}">
                <a16:creationId xmlns:a16="http://schemas.microsoft.com/office/drawing/2014/main" id="{7D47003E-1A0E-6891-E4C7-B2343064A9A7}"/>
              </a:ext>
            </a:extLst>
          </p:cNvPr>
          <p:cNvGrpSpPr/>
          <p:nvPr/>
        </p:nvGrpSpPr>
        <p:grpSpPr>
          <a:xfrm>
            <a:off x="5761244" y="3160424"/>
            <a:ext cx="4956086" cy="1169622"/>
            <a:chOff x="5866161" y="2065906"/>
            <a:chExt cx="4363505" cy="947379"/>
          </a:xfrm>
          <a:effectLst>
            <a:outerShdw blurRad="50800" dist="38100" algn="l" rotWithShape="0">
              <a:prstClr val="black">
                <a:alpha val="40000"/>
              </a:prstClr>
            </a:outerShdw>
          </a:effectLst>
        </p:grpSpPr>
        <p:sp>
          <p:nvSpPr>
            <p:cNvPr id="64" name="Freeform: Shape 63">
              <a:extLst>
                <a:ext uri="{FF2B5EF4-FFF2-40B4-BE49-F238E27FC236}">
                  <a16:creationId xmlns:a16="http://schemas.microsoft.com/office/drawing/2014/main" id="{F5D32701-3707-C0C2-8FCE-C46BBBDC3E65}"/>
                </a:ext>
              </a:extLst>
            </p:cNvPr>
            <p:cNvSpPr/>
            <p:nvPr/>
          </p:nvSpPr>
          <p:spPr>
            <a:xfrm>
              <a:off x="5866161" y="2065906"/>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adFill>
              <a:gsLst>
                <a:gs pos="6000">
                  <a:srgbClr val="A5EA25"/>
                </a:gs>
                <a:gs pos="0">
                  <a:srgbClr val="53C241"/>
                </a:gs>
                <a:gs pos="97683">
                  <a:srgbClr val="49BC44"/>
                </a:gs>
                <a:gs pos="11000">
                  <a:srgbClr val="75D335"/>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8" name="TextBox 67">
              <a:extLst>
                <a:ext uri="{FF2B5EF4-FFF2-40B4-BE49-F238E27FC236}">
                  <a16:creationId xmlns:a16="http://schemas.microsoft.com/office/drawing/2014/main" id="{6C28D10B-721E-3378-102C-95CCDE194602}"/>
                </a:ext>
              </a:extLst>
            </p:cNvPr>
            <p:cNvSpPr txBox="1"/>
            <p:nvPr/>
          </p:nvSpPr>
          <p:spPr>
            <a:xfrm>
              <a:off x="6259530" y="2181592"/>
              <a:ext cx="3396845" cy="47366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rPr>
                <a:t>أساليب صناعة الصورة الذهنية في الإعلام الرقمي</a:t>
              </a:r>
              <a:endParaRPr kumimoji="0" lang="en-US"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endParaRPr>
            </a:p>
          </p:txBody>
        </p:sp>
      </p:grpSp>
      <p:grpSp>
        <p:nvGrpSpPr>
          <p:cNvPr id="71" name="Group 70">
            <a:extLst>
              <a:ext uri="{FF2B5EF4-FFF2-40B4-BE49-F238E27FC236}">
                <a16:creationId xmlns:a16="http://schemas.microsoft.com/office/drawing/2014/main" id="{1607EDC0-2546-E1EC-B858-2D5F20D7093B}"/>
              </a:ext>
            </a:extLst>
          </p:cNvPr>
          <p:cNvGrpSpPr/>
          <p:nvPr/>
        </p:nvGrpSpPr>
        <p:grpSpPr>
          <a:xfrm>
            <a:off x="1093232" y="4125949"/>
            <a:ext cx="4927287" cy="976231"/>
            <a:chOff x="1997719" y="2735543"/>
            <a:chExt cx="4363506" cy="947379"/>
          </a:xfrm>
          <a:effectLst>
            <a:outerShdw blurRad="50800" dist="38100" dir="10800000" algn="r" rotWithShape="0">
              <a:prstClr val="black">
                <a:alpha val="40000"/>
              </a:prstClr>
            </a:outerShdw>
          </a:effectLst>
        </p:grpSpPr>
        <p:sp>
          <p:nvSpPr>
            <p:cNvPr id="72" name="Freeform: Shape 71">
              <a:extLst>
                <a:ext uri="{FF2B5EF4-FFF2-40B4-BE49-F238E27FC236}">
                  <a16:creationId xmlns:a16="http://schemas.microsoft.com/office/drawing/2014/main" id="{1DE34799-7AE2-A286-80F6-43166EE855EC}"/>
                </a:ext>
              </a:extLst>
            </p:cNvPr>
            <p:cNvSpPr/>
            <p:nvPr/>
          </p:nvSpPr>
          <p:spPr>
            <a:xfrm rot="16200000" flipH="1">
              <a:off x="3705782" y="1027480"/>
              <a:ext cx="947379" cy="4363506"/>
            </a:xfrm>
            <a:custGeom>
              <a:avLst/>
              <a:gdLst>
                <a:gd name="connsiteX0" fmla="*/ 0 w 1009954"/>
                <a:gd name="connsiteY0" fmla="*/ 586155 h 4651718"/>
                <a:gd name="connsiteX1" fmla="*/ 0 w 1009954"/>
                <a:gd name="connsiteY1" fmla="*/ 4420080 h 4651718"/>
                <a:gd name="connsiteX2" fmla="*/ 196371 w 1009954"/>
                <a:gd name="connsiteY2" fmla="*/ 4651718 h 4651718"/>
                <a:gd name="connsiteX3" fmla="*/ 1009954 w 1009954"/>
                <a:gd name="connsiteY3" fmla="*/ 4651718 h 4651718"/>
                <a:gd name="connsiteX4" fmla="*/ 917092 w 1009954"/>
                <a:gd name="connsiteY4" fmla="*/ 4629603 h 4651718"/>
                <a:gd name="connsiteX5" fmla="*/ 771378 w 1009954"/>
                <a:gd name="connsiteY5" fmla="*/ 4370291 h 4651718"/>
                <a:gd name="connsiteX6" fmla="*/ 771378 w 1009954"/>
                <a:gd name="connsiteY6" fmla="*/ 586155 h 4651718"/>
                <a:gd name="connsiteX7" fmla="*/ 773974 w 1009954"/>
                <a:gd name="connsiteY7" fmla="*/ 586155 h 4651718"/>
                <a:gd name="connsiteX8" fmla="*/ 386987 w 1009954"/>
                <a:gd name="connsiteY8" fmla="*/ 0 h 4651718"/>
                <a:gd name="connsiteX9" fmla="*/ 0 w 1009954"/>
                <a:gd name="connsiteY9" fmla="*/ 586155 h 46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9954" h="4651718">
                  <a:moveTo>
                    <a:pt x="0" y="586155"/>
                  </a:moveTo>
                  <a:lnTo>
                    <a:pt x="0" y="4420080"/>
                  </a:lnTo>
                  <a:cubicBezTo>
                    <a:pt x="0" y="4548010"/>
                    <a:pt x="87918" y="4651718"/>
                    <a:pt x="196371" y="4651718"/>
                  </a:cubicBezTo>
                  <a:lnTo>
                    <a:pt x="1009954" y="4651718"/>
                  </a:lnTo>
                  <a:lnTo>
                    <a:pt x="917092" y="4629603"/>
                  </a:lnTo>
                  <a:cubicBezTo>
                    <a:pt x="831462" y="4586880"/>
                    <a:pt x="771378" y="4486863"/>
                    <a:pt x="771378" y="4370291"/>
                  </a:cubicBezTo>
                  <a:lnTo>
                    <a:pt x="771378" y="586155"/>
                  </a:lnTo>
                  <a:lnTo>
                    <a:pt x="773974" y="586155"/>
                  </a:lnTo>
                  <a:lnTo>
                    <a:pt x="386987" y="0"/>
                  </a:lnTo>
                  <a:lnTo>
                    <a:pt x="0" y="586155"/>
                  </a:lnTo>
                  <a:close/>
                </a:path>
              </a:pathLst>
            </a:custGeom>
            <a:gradFill>
              <a:gsLst>
                <a:gs pos="7000">
                  <a:srgbClr val="FFCC00"/>
                </a:gs>
                <a:gs pos="0">
                  <a:srgbClr val="FF9900"/>
                </a:gs>
                <a:gs pos="97297">
                  <a:srgbClr val="FF9900"/>
                </a:gs>
                <a:gs pos="14000">
                  <a:srgbClr val="FFCC00"/>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0" name="TextBox 89">
              <a:extLst>
                <a:ext uri="{FF2B5EF4-FFF2-40B4-BE49-F238E27FC236}">
                  <a16:creationId xmlns:a16="http://schemas.microsoft.com/office/drawing/2014/main" id="{E6BCB86B-94E7-170E-81A3-039B341E3A53}"/>
                </a:ext>
              </a:extLst>
            </p:cNvPr>
            <p:cNvSpPr txBox="1"/>
            <p:nvPr/>
          </p:nvSpPr>
          <p:spPr>
            <a:xfrm>
              <a:off x="2904017" y="2791005"/>
              <a:ext cx="3288221" cy="56749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rPr>
                <a:t>تشكيل الانطباع العام عبر الإعلام الرقمي</a:t>
              </a:r>
              <a:endParaRPr kumimoji="0" lang="en-US" sz="1600" b="1" i="0" u="none" strike="noStrike" kern="1200" cap="none" spc="0" normalizeH="0" baseline="0" noProof="0" dirty="0">
                <a:ln>
                  <a:noFill/>
                </a:ln>
                <a:solidFill>
                  <a:srgbClr val="3E596E"/>
                </a:solidFill>
                <a:effectLst/>
                <a:uLnTx/>
                <a:uFillTx/>
                <a:latin typeface="Alexandria" pitchFamily="2" charset="-78"/>
                <a:ea typeface="Open Sans" panose="020B0606030504020204" pitchFamily="34" charset="0"/>
                <a:cs typeface="Alexandria" pitchFamily="2" charset="-78"/>
              </a:endParaRPr>
            </a:p>
          </p:txBody>
        </p:sp>
      </p:grpSp>
      <p:grpSp>
        <p:nvGrpSpPr>
          <p:cNvPr id="92" name="Group 91">
            <a:extLst>
              <a:ext uri="{FF2B5EF4-FFF2-40B4-BE49-F238E27FC236}">
                <a16:creationId xmlns:a16="http://schemas.microsoft.com/office/drawing/2014/main" id="{CDDEE5D7-DC81-60E8-0BE4-9D724CDE0697}"/>
              </a:ext>
            </a:extLst>
          </p:cNvPr>
          <p:cNvGrpSpPr/>
          <p:nvPr/>
        </p:nvGrpSpPr>
        <p:grpSpPr>
          <a:xfrm>
            <a:off x="5633411" y="5022597"/>
            <a:ext cx="5091467" cy="1024601"/>
            <a:chOff x="5830771" y="3452900"/>
            <a:chExt cx="4363505" cy="947379"/>
          </a:xfrm>
          <a:effectLst>
            <a:outerShdw blurRad="50800" dist="38100" algn="l" rotWithShape="0">
              <a:prstClr val="black">
                <a:alpha val="40000"/>
              </a:prstClr>
            </a:outerShdw>
          </a:effectLst>
        </p:grpSpPr>
        <p:sp>
          <p:nvSpPr>
            <p:cNvPr id="93" name="Freeform: Shape 92">
              <a:extLst>
                <a:ext uri="{FF2B5EF4-FFF2-40B4-BE49-F238E27FC236}">
                  <a16:creationId xmlns:a16="http://schemas.microsoft.com/office/drawing/2014/main" id="{85C081E7-F67D-1CCC-5C3D-FAD1BC25D1BE}"/>
                </a:ext>
              </a:extLst>
            </p:cNvPr>
            <p:cNvSpPr/>
            <p:nvPr/>
          </p:nvSpPr>
          <p:spPr>
            <a:xfrm>
              <a:off x="5830771" y="3452900"/>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adFill>
              <a:gsLst>
                <a:gs pos="6000">
                  <a:srgbClr val="A5EA25"/>
                </a:gs>
                <a:gs pos="0">
                  <a:srgbClr val="53C241"/>
                </a:gs>
                <a:gs pos="97683">
                  <a:srgbClr val="49BC44"/>
                </a:gs>
                <a:gs pos="11000">
                  <a:srgbClr val="75D335"/>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7" name="TextBox 96">
              <a:extLst>
                <a:ext uri="{FF2B5EF4-FFF2-40B4-BE49-F238E27FC236}">
                  <a16:creationId xmlns:a16="http://schemas.microsoft.com/office/drawing/2014/main" id="{D3B1C25F-8EA5-1D25-9DDC-C161B64512F9}"/>
                </a:ext>
              </a:extLst>
            </p:cNvPr>
            <p:cNvSpPr txBox="1"/>
            <p:nvPr/>
          </p:nvSpPr>
          <p:spPr>
            <a:xfrm>
              <a:off x="6391928" y="3574069"/>
              <a:ext cx="3012037" cy="540702"/>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rPr>
                <a:t>التحديات التي تواجه العلاقات العامة في صنع الصورة الذهنية</a:t>
              </a:r>
              <a:endParaRPr kumimoji="0" lang="en-US"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endParaRPr>
            </a:p>
          </p:txBody>
        </p:sp>
      </p:grpSp>
      <p:grpSp>
        <p:nvGrpSpPr>
          <p:cNvPr id="99" name="Group 98">
            <a:extLst>
              <a:ext uri="{FF2B5EF4-FFF2-40B4-BE49-F238E27FC236}">
                <a16:creationId xmlns:a16="http://schemas.microsoft.com/office/drawing/2014/main" id="{5C3A3FFB-42E3-BE9A-B089-566BF431C39B}"/>
              </a:ext>
            </a:extLst>
          </p:cNvPr>
          <p:cNvGrpSpPr/>
          <p:nvPr/>
        </p:nvGrpSpPr>
        <p:grpSpPr>
          <a:xfrm>
            <a:off x="1120324" y="5949050"/>
            <a:ext cx="4918734" cy="838586"/>
            <a:chOff x="1997719" y="4170257"/>
            <a:chExt cx="4363506" cy="947379"/>
          </a:xfrm>
          <a:effectLst>
            <a:outerShdw blurRad="50800" dist="38100" dir="10800000" algn="r" rotWithShape="0">
              <a:prstClr val="black">
                <a:alpha val="40000"/>
              </a:prstClr>
            </a:outerShdw>
          </a:effectLst>
        </p:grpSpPr>
        <p:sp>
          <p:nvSpPr>
            <p:cNvPr id="100" name="Freeform: Shape 99">
              <a:extLst>
                <a:ext uri="{FF2B5EF4-FFF2-40B4-BE49-F238E27FC236}">
                  <a16:creationId xmlns:a16="http://schemas.microsoft.com/office/drawing/2014/main" id="{B580BF37-34A0-B3E6-4F78-14F9AF22423D}"/>
                </a:ext>
              </a:extLst>
            </p:cNvPr>
            <p:cNvSpPr/>
            <p:nvPr/>
          </p:nvSpPr>
          <p:spPr>
            <a:xfrm rot="16200000" flipH="1">
              <a:off x="3705782" y="2462194"/>
              <a:ext cx="947379" cy="4363506"/>
            </a:xfrm>
            <a:custGeom>
              <a:avLst/>
              <a:gdLst>
                <a:gd name="connsiteX0" fmla="*/ 0 w 1009954"/>
                <a:gd name="connsiteY0" fmla="*/ 586155 h 4651718"/>
                <a:gd name="connsiteX1" fmla="*/ 0 w 1009954"/>
                <a:gd name="connsiteY1" fmla="*/ 4420080 h 4651718"/>
                <a:gd name="connsiteX2" fmla="*/ 196371 w 1009954"/>
                <a:gd name="connsiteY2" fmla="*/ 4651718 h 4651718"/>
                <a:gd name="connsiteX3" fmla="*/ 1009954 w 1009954"/>
                <a:gd name="connsiteY3" fmla="*/ 4651718 h 4651718"/>
                <a:gd name="connsiteX4" fmla="*/ 917092 w 1009954"/>
                <a:gd name="connsiteY4" fmla="*/ 4629603 h 4651718"/>
                <a:gd name="connsiteX5" fmla="*/ 771378 w 1009954"/>
                <a:gd name="connsiteY5" fmla="*/ 4370291 h 4651718"/>
                <a:gd name="connsiteX6" fmla="*/ 771378 w 1009954"/>
                <a:gd name="connsiteY6" fmla="*/ 586155 h 4651718"/>
                <a:gd name="connsiteX7" fmla="*/ 773974 w 1009954"/>
                <a:gd name="connsiteY7" fmla="*/ 586155 h 4651718"/>
                <a:gd name="connsiteX8" fmla="*/ 386987 w 1009954"/>
                <a:gd name="connsiteY8" fmla="*/ 0 h 4651718"/>
                <a:gd name="connsiteX9" fmla="*/ 0 w 1009954"/>
                <a:gd name="connsiteY9" fmla="*/ 586155 h 46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9954" h="4651718">
                  <a:moveTo>
                    <a:pt x="0" y="586155"/>
                  </a:moveTo>
                  <a:lnTo>
                    <a:pt x="0" y="4420080"/>
                  </a:lnTo>
                  <a:cubicBezTo>
                    <a:pt x="0" y="4548010"/>
                    <a:pt x="87918" y="4651718"/>
                    <a:pt x="196371" y="4651718"/>
                  </a:cubicBezTo>
                  <a:lnTo>
                    <a:pt x="1009954" y="4651718"/>
                  </a:lnTo>
                  <a:lnTo>
                    <a:pt x="917092" y="4629603"/>
                  </a:lnTo>
                  <a:cubicBezTo>
                    <a:pt x="831462" y="4586880"/>
                    <a:pt x="771378" y="4486863"/>
                    <a:pt x="771378" y="4370291"/>
                  </a:cubicBezTo>
                  <a:lnTo>
                    <a:pt x="771378" y="586155"/>
                  </a:lnTo>
                  <a:lnTo>
                    <a:pt x="773974" y="586155"/>
                  </a:lnTo>
                  <a:lnTo>
                    <a:pt x="386987" y="0"/>
                  </a:lnTo>
                  <a:lnTo>
                    <a:pt x="0" y="586155"/>
                  </a:lnTo>
                  <a:close/>
                </a:path>
              </a:pathLst>
            </a:custGeom>
            <a:gradFill>
              <a:gsLst>
                <a:gs pos="7000">
                  <a:srgbClr val="FFCC00"/>
                </a:gs>
                <a:gs pos="0">
                  <a:srgbClr val="FF9900"/>
                </a:gs>
                <a:gs pos="97297">
                  <a:srgbClr val="FF9900"/>
                </a:gs>
                <a:gs pos="14000">
                  <a:srgbClr val="FFCC00"/>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4" name="TextBox 103">
              <a:extLst>
                <a:ext uri="{FF2B5EF4-FFF2-40B4-BE49-F238E27FC236}">
                  <a16:creationId xmlns:a16="http://schemas.microsoft.com/office/drawing/2014/main" id="{DE77F136-E862-09F7-B1A0-B056822AB928}"/>
                </a:ext>
              </a:extLst>
            </p:cNvPr>
            <p:cNvSpPr txBox="1"/>
            <p:nvPr/>
          </p:nvSpPr>
          <p:spPr>
            <a:xfrm>
              <a:off x="2861136" y="4238586"/>
              <a:ext cx="3183134" cy="660640"/>
            </a:xfrm>
            <a:prstGeom prst="rect">
              <a:avLst/>
            </a:prstGeom>
            <a:noFill/>
          </p:spPr>
          <p:txBody>
            <a:bodyPr wrap="square" rtlCol="0">
              <a:spAutoFit/>
            </a:bodyPr>
            <a:lstStyle/>
            <a:p>
              <a:pPr algn="ctr">
                <a:defRPr/>
              </a:pPr>
              <a:r>
                <a:rPr lang="ar-EG" sz="1600" b="1" dirty="0">
                  <a:solidFill>
                    <a:srgbClr val="002060"/>
                  </a:solidFill>
                  <a:latin typeface="Alexandria" pitchFamily="2" charset="-78"/>
                  <a:ea typeface="Open Sans" panose="020B0606030504020204" pitchFamily="34" charset="0"/>
                  <a:cs typeface="Alexandria" pitchFamily="2" charset="-78"/>
                </a:rPr>
                <a:t>مثال تطبيقي على حملات تشكيل الصورة الذهنية</a:t>
              </a:r>
              <a:endParaRPr lang="en-US" sz="1600" b="1" dirty="0">
                <a:solidFill>
                  <a:srgbClr val="002060"/>
                </a:solidFill>
                <a:latin typeface="Alexandria" pitchFamily="2" charset="-78"/>
                <a:ea typeface="Open Sans" panose="020B0606030504020204" pitchFamily="34" charset="0"/>
                <a:cs typeface="Alexandria" pitchFamily="2" charset="-78"/>
              </a:endParaRPr>
            </a:p>
          </p:txBody>
        </p:sp>
      </p:grpSp>
    </p:spTree>
    <p:extLst>
      <p:ext uri="{BB962C8B-B14F-4D97-AF65-F5344CB8AC3E}">
        <p14:creationId xmlns:p14="http://schemas.microsoft.com/office/powerpoint/2010/main" val="800132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ppt_x</p:attrName>
                                        </p:attrNameLst>
                                      </p:cBhvr>
                                      <p:tavLst>
                                        <p:tav tm="0">
                                          <p:val>
                                            <p:strVal val="#ppt_x-#ppt_w/2"/>
                                          </p:val>
                                        </p:tav>
                                        <p:tav tm="100000">
                                          <p:val>
                                            <p:strVal val="#ppt_x"/>
                                          </p:val>
                                        </p:tav>
                                      </p:tavLst>
                                    </p:anim>
                                    <p:anim calcmode="lin" valueType="num">
                                      <p:cBhvr>
                                        <p:cTn id="8" dur="500" fill="hold"/>
                                        <p:tgtEl>
                                          <p:spTgt spid="41"/>
                                        </p:tgtEl>
                                        <p:attrNameLst>
                                          <p:attrName>ppt_y</p:attrName>
                                        </p:attrNameLst>
                                      </p:cBhvr>
                                      <p:tavLst>
                                        <p:tav tm="0">
                                          <p:val>
                                            <p:strVal val="#ppt_y"/>
                                          </p:val>
                                        </p:tav>
                                        <p:tav tm="100000">
                                          <p:val>
                                            <p:strVal val="#ppt_y"/>
                                          </p:val>
                                        </p:tav>
                                      </p:tavLst>
                                    </p:anim>
                                    <p:anim calcmode="lin" valueType="num">
                                      <p:cBhvr>
                                        <p:cTn id="9" dur="500" fill="hold"/>
                                        <p:tgtEl>
                                          <p:spTgt spid="41"/>
                                        </p:tgtEl>
                                        <p:attrNameLst>
                                          <p:attrName>ppt_w</p:attrName>
                                        </p:attrNameLst>
                                      </p:cBhvr>
                                      <p:tavLst>
                                        <p:tav tm="0">
                                          <p:val>
                                            <p:fltVal val="0"/>
                                          </p:val>
                                        </p:tav>
                                        <p:tav tm="100000">
                                          <p:val>
                                            <p:strVal val="#ppt_w"/>
                                          </p:val>
                                        </p:tav>
                                      </p:tavLst>
                                    </p:anim>
                                    <p:anim calcmode="lin" valueType="num">
                                      <p:cBhvr>
                                        <p:cTn id="10" dur="500" fill="hold"/>
                                        <p:tgtEl>
                                          <p:spTgt spid="41"/>
                                        </p:tgtEl>
                                        <p:attrNameLst>
                                          <p:attrName>ppt_h</p:attrName>
                                        </p:attrNameLst>
                                      </p:cBhvr>
                                      <p:tavLst>
                                        <p:tav tm="0">
                                          <p:val>
                                            <p:strVal val="#ppt_h"/>
                                          </p:val>
                                        </p:tav>
                                        <p:tav tm="100000">
                                          <p:val>
                                            <p:strVal val="#ppt_h"/>
                                          </p:val>
                                        </p:tav>
                                      </p:tavLst>
                                    </p:anim>
                                  </p:childTnLst>
                                </p:cTn>
                              </p:par>
                              <p:par>
                                <p:cTn id="11" presetID="10" presetClass="entr" presetSubtype="0" fill="hold" grpId="0" nodeType="withEffect">
                                  <p:stCondLst>
                                    <p:cond delay="25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childTnLst>
                          </p:cTn>
                        </p:par>
                        <p:par>
                          <p:cTn id="14" fill="hold">
                            <p:stCondLst>
                              <p:cond delay="750"/>
                            </p:stCondLst>
                            <p:childTnLst>
                              <p:par>
                                <p:cTn id="15" presetID="17" presetClass="entr" presetSubtype="2" fill="hold" nodeType="afterEffect">
                                  <p:stCondLst>
                                    <p:cond delay="0"/>
                                  </p:stCondLst>
                                  <p:childTnLst>
                                    <p:set>
                                      <p:cBhvr>
                                        <p:cTn id="16" dur="1" fill="hold">
                                          <p:stCondLst>
                                            <p:cond delay="0"/>
                                          </p:stCondLst>
                                        </p:cTn>
                                        <p:tgtEl>
                                          <p:spTgt spid="47"/>
                                        </p:tgtEl>
                                        <p:attrNameLst>
                                          <p:attrName>style.visibility</p:attrName>
                                        </p:attrNameLst>
                                      </p:cBhvr>
                                      <p:to>
                                        <p:strVal val="visible"/>
                                      </p:to>
                                    </p:set>
                                    <p:anim calcmode="lin" valueType="num">
                                      <p:cBhvr>
                                        <p:cTn id="17" dur="500" fill="hold"/>
                                        <p:tgtEl>
                                          <p:spTgt spid="47"/>
                                        </p:tgtEl>
                                        <p:attrNameLst>
                                          <p:attrName>ppt_x</p:attrName>
                                        </p:attrNameLst>
                                      </p:cBhvr>
                                      <p:tavLst>
                                        <p:tav tm="0">
                                          <p:val>
                                            <p:strVal val="#ppt_x+#ppt_w/2"/>
                                          </p:val>
                                        </p:tav>
                                        <p:tav tm="100000">
                                          <p:val>
                                            <p:strVal val="#ppt_x"/>
                                          </p:val>
                                        </p:tav>
                                      </p:tavLst>
                                    </p:anim>
                                    <p:anim calcmode="lin" valueType="num">
                                      <p:cBhvr>
                                        <p:cTn id="18" dur="500" fill="hold"/>
                                        <p:tgtEl>
                                          <p:spTgt spid="47"/>
                                        </p:tgtEl>
                                        <p:attrNameLst>
                                          <p:attrName>ppt_y</p:attrName>
                                        </p:attrNameLst>
                                      </p:cBhvr>
                                      <p:tavLst>
                                        <p:tav tm="0">
                                          <p:val>
                                            <p:strVal val="#ppt_y"/>
                                          </p:val>
                                        </p:tav>
                                        <p:tav tm="100000">
                                          <p:val>
                                            <p:strVal val="#ppt_y"/>
                                          </p:val>
                                        </p:tav>
                                      </p:tavLst>
                                    </p:anim>
                                    <p:anim calcmode="lin" valueType="num">
                                      <p:cBhvr>
                                        <p:cTn id="19" dur="500" fill="hold"/>
                                        <p:tgtEl>
                                          <p:spTgt spid="47"/>
                                        </p:tgtEl>
                                        <p:attrNameLst>
                                          <p:attrName>ppt_w</p:attrName>
                                        </p:attrNameLst>
                                      </p:cBhvr>
                                      <p:tavLst>
                                        <p:tav tm="0">
                                          <p:val>
                                            <p:fltVal val="0"/>
                                          </p:val>
                                        </p:tav>
                                        <p:tav tm="100000">
                                          <p:val>
                                            <p:strVal val="#ppt_w"/>
                                          </p:val>
                                        </p:tav>
                                      </p:tavLst>
                                    </p:anim>
                                    <p:anim calcmode="lin" valueType="num">
                                      <p:cBhvr>
                                        <p:cTn id="20" dur="500" fill="hold"/>
                                        <p:tgtEl>
                                          <p:spTgt spid="47"/>
                                        </p:tgtEl>
                                        <p:attrNameLst>
                                          <p:attrName>ppt_h</p:attrName>
                                        </p:attrNameLst>
                                      </p:cBhvr>
                                      <p:tavLst>
                                        <p:tav tm="0">
                                          <p:val>
                                            <p:strVal val="#ppt_h"/>
                                          </p:val>
                                        </p:tav>
                                        <p:tav tm="100000">
                                          <p:val>
                                            <p:strVal val="#ppt_h"/>
                                          </p:val>
                                        </p:tav>
                                      </p:tavLst>
                                    </p:anim>
                                  </p:childTnLst>
                                </p:cTn>
                              </p:par>
                              <p:par>
                                <p:cTn id="21" presetID="10" presetClass="entr" presetSubtype="0" fill="hold" grpId="0" nodeType="withEffect">
                                  <p:stCondLst>
                                    <p:cond delay="25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childTnLst>
                          </p:cTn>
                        </p:par>
                        <p:par>
                          <p:cTn id="24" fill="hold">
                            <p:stCondLst>
                              <p:cond delay="1500"/>
                            </p:stCondLst>
                            <p:childTnLst>
                              <p:par>
                                <p:cTn id="25" presetID="17" presetClass="entr" presetSubtype="8" fill="hold" nodeType="afterEffect">
                                  <p:stCondLst>
                                    <p:cond delay="0"/>
                                  </p:stCondLst>
                                  <p:childTnLst>
                                    <p:set>
                                      <p:cBhvr>
                                        <p:cTn id="26" dur="1" fill="hold">
                                          <p:stCondLst>
                                            <p:cond delay="0"/>
                                          </p:stCondLst>
                                        </p:cTn>
                                        <p:tgtEl>
                                          <p:spTgt spid="60"/>
                                        </p:tgtEl>
                                        <p:attrNameLst>
                                          <p:attrName>style.visibility</p:attrName>
                                        </p:attrNameLst>
                                      </p:cBhvr>
                                      <p:to>
                                        <p:strVal val="visible"/>
                                      </p:to>
                                    </p:set>
                                    <p:anim calcmode="lin" valueType="num">
                                      <p:cBhvr>
                                        <p:cTn id="27" dur="500" fill="hold"/>
                                        <p:tgtEl>
                                          <p:spTgt spid="60"/>
                                        </p:tgtEl>
                                        <p:attrNameLst>
                                          <p:attrName>ppt_x</p:attrName>
                                        </p:attrNameLst>
                                      </p:cBhvr>
                                      <p:tavLst>
                                        <p:tav tm="0">
                                          <p:val>
                                            <p:strVal val="#ppt_x-#ppt_w/2"/>
                                          </p:val>
                                        </p:tav>
                                        <p:tav tm="100000">
                                          <p:val>
                                            <p:strVal val="#ppt_x"/>
                                          </p:val>
                                        </p:tav>
                                      </p:tavLst>
                                    </p:anim>
                                    <p:anim calcmode="lin" valueType="num">
                                      <p:cBhvr>
                                        <p:cTn id="28" dur="500" fill="hold"/>
                                        <p:tgtEl>
                                          <p:spTgt spid="60"/>
                                        </p:tgtEl>
                                        <p:attrNameLst>
                                          <p:attrName>ppt_y</p:attrName>
                                        </p:attrNameLst>
                                      </p:cBhvr>
                                      <p:tavLst>
                                        <p:tav tm="0">
                                          <p:val>
                                            <p:strVal val="#ppt_y"/>
                                          </p:val>
                                        </p:tav>
                                        <p:tav tm="100000">
                                          <p:val>
                                            <p:strVal val="#ppt_y"/>
                                          </p:val>
                                        </p:tav>
                                      </p:tavLst>
                                    </p:anim>
                                    <p:anim calcmode="lin" valueType="num">
                                      <p:cBhvr>
                                        <p:cTn id="29" dur="500" fill="hold"/>
                                        <p:tgtEl>
                                          <p:spTgt spid="60"/>
                                        </p:tgtEl>
                                        <p:attrNameLst>
                                          <p:attrName>ppt_w</p:attrName>
                                        </p:attrNameLst>
                                      </p:cBhvr>
                                      <p:tavLst>
                                        <p:tav tm="0">
                                          <p:val>
                                            <p:fltVal val="0"/>
                                          </p:val>
                                        </p:tav>
                                        <p:tav tm="100000">
                                          <p:val>
                                            <p:strVal val="#ppt_w"/>
                                          </p:val>
                                        </p:tav>
                                      </p:tavLst>
                                    </p:anim>
                                    <p:anim calcmode="lin" valueType="num">
                                      <p:cBhvr>
                                        <p:cTn id="30" dur="500" fill="hold"/>
                                        <p:tgtEl>
                                          <p:spTgt spid="60"/>
                                        </p:tgtEl>
                                        <p:attrNameLst>
                                          <p:attrName>ppt_h</p:attrName>
                                        </p:attrNameLst>
                                      </p:cBhvr>
                                      <p:tavLst>
                                        <p:tav tm="0">
                                          <p:val>
                                            <p:strVal val="#ppt_h"/>
                                          </p:val>
                                        </p:tav>
                                        <p:tav tm="100000">
                                          <p:val>
                                            <p:strVal val="#ppt_h"/>
                                          </p:val>
                                        </p:tav>
                                      </p:tavLst>
                                    </p:anim>
                                  </p:childTnLst>
                                </p:cTn>
                              </p:par>
                              <p:par>
                                <p:cTn id="31" presetID="10" presetClass="entr" presetSubtype="0" fill="hold" grpId="0" nodeType="withEffect">
                                  <p:stCondLst>
                                    <p:cond delay="25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500"/>
                                        <p:tgtEl>
                                          <p:spTgt spid="9"/>
                                        </p:tgtEl>
                                      </p:cBhvr>
                                    </p:animEffect>
                                  </p:childTnLst>
                                </p:cTn>
                              </p:par>
                            </p:childTnLst>
                          </p:cTn>
                        </p:par>
                        <p:par>
                          <p:cTn id="34" fill="hold">
                            <p:stCondLst>
                              <p:cond delay="2250"/>
                            </p:stCondLst>
                            <p:childTnLst>
                              <p:par>
                                <p:cTn id="35" presetID="17" presetClass="entr" presetSubtype="2" fill="hold" nodeType="afterEffect">
                                  <p:stCondLst>
                                    <p:cond delay="0"/>
                                  </p:stCondLst>
                                  <p:childTnLst>
                                    <p:set>
                                      <p:cBhvr>
                                        <p:cTn id="36" dur="1" fill="hold">
                                          <p:stCondLst>
                                            <p:cond delay="0"/>
                                          </p:stCondLst>
                                        </p:cTn>
                                        <p:tgtEl>
                                          <p:spTgt spid="71"/>
                                        </p:tgtEl>
                                        <p:attrNameLst>
                                          <p:attrName>style.visibility</p:attrName>
                                        </p:attrNameLst>
                                      </p:cBhvr>
                                      <p:to>
                                        <p:strVal val="visible"/>
                                      </p:to>
                                    </p:set>
                                    <p:anim calcmode="lin" valueType="num">
                                      <p:cBhvr>
                                        <p:cTn id="37" dur="500" fill="hold"/>
                                        <p:tgtEl>
                                          <p:spTgt spid="71"/>
                                        </p:tgtEl>
                                        <p:attrNameLst>
                                          <p:attrName>ppt_x</p:attrName>
                                        </p:attrNameLst>
                                      </p:cBhvr>
                                      <p:tavLst>
                                        <p:tav tm="0">
                                          <p:val>
                                            <p:strVal val="#ppt_x+#ppt_w/2"/>
                                          </p:val>
                                        </p:tav>
                                        <p:tav tm="100000">
                                          <p:val>
                                            <p:strVal val="#ppt_x"/>
                                          </p:val>
                                        </p:tav>
                                      </p:tavLst>
                                    </p:anim>
                                    <p:anim calcmode="lin" valueType="num">
                                      <p:cBhvr>
                                        <p:cTn id="38" dur="500" fill="hold"/>
                                        <p:tgtEl>
                                          <p:spTgt spid="71"/>
                                        </p:tgtEl>
                                        <p:attrNameLst>
                                          <p:attrName>ppt_y</p:attrName>
                                        </p:attrNameLst>
                                      </p:cBhvr>
                                      <p:tavLst>
                                        <p:tav tm="0">
                                          <p:val>
                                            <p:strVal val="#ppt_y"/>
                                          </p:val>
                                        </p:tav>
                                        <p:tav tm="100000">
                                          <p:val>
                                            <p:strVal val="#ppt_y"/>
                                          </p:val>
                                        </p:tav>
                                      </p:tavLst>
                                    </p:anim>
                                    <p:anim calcmode="lin" valueType="num">
                                      <p:cBhvr>
                                        <p:cTn id="39" dur="500" fill="hold"/>
                                        <p:tgtEl>
                                          <p:spTgt spid="71"/>
                                        </p:tgtEl>
                                        <p:attrNameLst>
                                          <p:attrName>ppt_w</p:attrName>
                                        </p:attrNameLst>
                                      </p:cBhvr>
                                      <p:tavLst>
                                        <p:tav tm="0">
                                          <p:val>
                                            <p:fltVal val="0"/>
                                          </p:val>
                                        </p:tav>
                                        <p:tav tm="100000">
                                          <p:val>
                                            <p:strVal val="#ppt_w"/>
                                          </p:val>
                                        </p:tav>
                                      </p:tavLst>
                                    </p:anim>
                                    <p:anim calcmode="lin" valueType="num">
                                      <p:cBhvr>
                                        <p:cTn id="40" dur="500" fill="hold"/>
                                        <p:tgtEl>
                                          <p:spTgt spid="71"/>
                                        </p:tgtEl>
                                        <p:attrNameLst>
                                          <p:attrName>ppt_h</p:attrName>
                                        </p:attrNameLst>
                                      </p:cBhvr>
                                      <p:tavLst>
                                        <p:tav tm="0">
                                          <p:val>
                                            <p:strVal val="#ppt_h"/>
                                          </p:val>
                                        </p:tav>
                                        <p:tav tm="100000">
                                          <p:val>
                                            <p:strVal val="#ppt_h"/>
                                          </p:val>
                                        </p:tav>
                                      </p:tavLst>
                                    </p:anim>
                                  </p:childTnLst>
                                </p:cTn>
                              </p:par>
                              <p:par>
                                <p:cTn id="41" presetID="10" presetClass="entr" presetSubtype="0" fill="hold" grpId="0" nodeType="withEffect">
                                  <p:stCondLst>
                                    <p:cond delay="25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500"/>
                                        <p:tgtEl>
                                          <p:spTgt spid="12"/>
                                        </p:tgtEl>
                                      </p:cBhvr>
                                    </p:animEffect>
                                  </p:childTnLst>
                                </p:cTn>
                              </p:par>
                            </p:childTnLst>
                          </p:cTn>
                        </p:par>
                        <p:par>
                          <p:cTn id="44" fill="hold">
                            <p:stCondLst>
                              <p:cond delay="3000"/>
                            </p:stCondLst>
                            <p:childTnLst>
                              <p:par>
                                <p:cTn id="45" presetID="17" presetClass="entr" presetSubtype="8" fill="hold" nodeType="afterEffect">
                                  <p:stCondLst>
                                    <p:cond delay="0"/>
                                  </p:stCondLst>
                                  <p:childTnLst>
                                    <p:set>
                                      <p:cBhvr>
                                        <p:cTn id="46" dur="1" fill="hold">
                                          <p:stCondLst>
                                            <p:cond delay="0"/>
                                          </p:stCondLst>
                                        </p:cTn>
                                        <p:tgtEl>
                                          <p:spTgt spid="92"/>
                                        </p:tgtEl>
                                        <p:attrNameLst>
                                          <p:attrName>style.visibility</p:attrName>
                                        </p:attrNameLst>
                                      </p:cBhvr>
                                      <p:to>
                                        <p:strVal val="visible"/>
                                      </p:to>
                                    </p:set>
                                    <p:anim calcmode="lin" valueType="num">
                                      <p:cBhvr>
                                        <p:cTn id="47" dur="500" fill="hold"/>
                                        <p:tgtEl>
                                          <p:spTgt spid="92"/>
                                        </p:tgtEl>
                                        <p:attrNameLst>
                                          <p:attrName>ppt_x</p:attrName>
                                        </p:attrNameLst>
                                      </p:cBhvr>
                                      <p:tavLst>
                                        <p:tav tm="0">
                                          <p:val>
                                            <p:strVal val="#ppt_x-#ppt_w/2"/>
                                          </p:val>
                                        </p:tav>
                                        <p:tav tm="100000">
                                          <p:val>
                                            <p:strVal val="#ppt_x"/>
                                          </p:val>
                                        </p:tav>
                                      </p:tavLst>
                                    </p:anim>
                                    <p:anim calcmode="lin" valueType="num">
                                      <p:cBhvr>
                                        <p:cTn id="48" dur="500" fill="hold"/>
                                        <p:tgtEl>
                                          <p:spTgt spid="92"/>
                                        </p:tgtEl>
                                        <p:attrNameLst>
                                          <p:attrName>ppt_y</p:attrName>
                                        </p:attrNameLst>
                                      </p:cBhvr>
                                      <p:tavLst>
                                        <p:tav tm="0">
                                          <p:val>
                                            <p:strVal val="#ppt_y"/>
                                          </p:val>
                                        </p:tav>
                                        <p:tav tm="100000">
                                          <p:val>
                                            <p:strVal val="#ppt_y"/>
                                          </p:val>
                                        </p:tav>
                                      </p:tavLst>
                                    </p:anim>
                                    <p:anim calcmode="lin" valueType="num">
                                      <p:cBhvr>
                                        <p:cTn id="49" dur="500" fill="hold"/>
                                        <p:tgtEl>
                                          <p:spTgt spid="92"/>
                                        </p:tgtEl>
                                        <p:attrNameLst>
                                          <p:attrName>ppt_w</p:attrName>
                                        </p:attrNameLst>
                                      </p:cBhvr>
                                      <p:tavLst>
                                        <p:tav tm="0">
                                          <p:val>
                                            <p:fltVal val="0"/>
                                          </p:val>
                                        </p:tav>
                                        <p:tav tm="100000">
                                          <p:val>
                                            <p:strVal val="#ppt_w"/>
                                          </p:val>
                                        </p:tav>
                                      </p:tavLst>
                                    </p:anim>
                                    <p:anim calcmode="lin" valueType="num">
                                      <p:cBhvr>
                                        <p:cTn id="50" dur="500" fill="hold"/>
                                        <p:tgtEl>
                                          <p:spTgt spid="92"/>
                                        </p:tgtEl>
                                        <p:attrNameLst>
                                          <p:attrName>ppt_h</p:attrName>
                                        </p:attrNameLst>
                                      </p:cBhvr>
                                      <p:tavLst>
                                        <p:tav tm="0">
                                          <p:val>
                                            <p:strVal val="#ppt_h"/>
                                          </p:val>
                                        </p:tav>
                                        <p:tav tm="100000">
                                          <p:val>
                                            <p:strVal val="#ppt_h"/>
                                          </p:val>
                                        </p:tav>
                                      </p:tavLst>
                                    </p:anim>
                                  </p:childTnLst>
                                </p:cTn>
                              </p:par>
                            </p:childTnLst>
                          </p:cTn>
                        </p:par>
                        <p:par>
                          <p:cTn id="51" fill="hold">
                            <p:stCondLst>
                              <p:cond delay="3500"/>
                            </p:stCondLst>
                            <p:childTnLst>
                              <p:par>
                                <p:cTn id="52" presetID="17" presetClass="entr" presetSubtype="2" fill="hold" nodeType="afterEffect">
                                  <p:stCondLst>
                                    <p:cond delay="0"/>
                                  </p:stCondLst>
                                  <p:childTnLst>
                                    <p:set>
                                      <p:cBhvr>
                                        <p:cTn id="53" dur="1" fill="hold">
                                          <p:stCondLst>
                                            <p:cond delay="0"/>
                                          </p:stCondLst>
                                        </p:cTn>
                                        <p:tgtEl>
                                          <p:spTgt spid="99"/>
                                        </p:tgtEl>
                                        <p:attrNameLst>
                                          <p:attrName>style.visibility</p:attrName>
                                        </p:attrNameLst>
                                      </p:cBhvr>
                                      <p:to>
                                        <p:strVal val="visible"/>
                                      </p:to>
                                    </p:set>
                                    <p:anim calcmode="lin" valueType="num">
                                      <p:cBhvr>
                                        <p:cTn id="54" dur="500" fill="hold"/>
                                        <p:tgtEl>
                                          <p:spTgt spid="99"/>
                                        </p:tgtEl>
                                        <p:attrNameLst>
                                          <p:attrName>ppt_x</p:attrName>
                                        </p:attrNameLst>
                                      </p:cBhvr>
                                      <p:tavLst>
                                        <p:tav tm="0">
                                          <p:val>
                                            <p:strVal val="#ppt_x+#ppt_w/2"/>
                                          </p:val>
                                        </p:tav>
                                        <p:tav tm="100000">
                                          <p:val>
                                            <p:strVal val="#ppt_x"/>
                                          </p:val>
                                        </p:tav>
                                      </p:tavLst>
                                    </p:anim>
                                    <p:anim calcmode="lin" valueType="num">
                                      <p:cBhvr>
                                        <p:cTn id="55" dur="500" fill="hold"/>
                                        <p:tgtEl>
                                          <p:spTgt spid="99"/>
                                        </p:tgtEl>
                                        <p:attrNameLst>
                                          <p:attrName>ppt_y</p:attrName>
                                        </p:attrNameLst>
                                      </p:cBhvr>
                                      <p:tavLst>
                                        <p:tav tm="0">
                                          <p:val>
                                            <p:strVal val="#ppt_y"/>
                                          </p:val>
                                        </p:tav>
                                        <p:tav tm="100000">
                                          <p:val>
                                            <p:strVal val="#ppt_y"/>
                                          </p:val>
                                        </p:tav>
                                      </p:tavLst>
                                    </p:anim>
                                    <p:anim calcmode="lin" valueType="num">
                                      <p:cBhvr>
                                        <p:cTn id="56" dur="500" fill="hold"/>
                                        <p:tgtEl>
                                          <p:spTgt spid="99"/>
                                        </p:tgtEl>
                                        <p:attrNameLst>
                                          <p:attrName>ppt_w</p:attrName>
                                        </p:attrNameLst>
                                      </p:cBhvr>
                                      <p:tavLst>
                                        <p:tav tm="0">
                                          <p:val>
                                            <p:fltVal val="0"/>
                                          </p:val>
                                        </p:tav>
                                        <p:tav tm="100000">
                                          <p:val>
                                            <p:strVal val="#ppt_w"/>
                                          </p:val>
                                        </p:tav>
                                      </p:tavLst>
                                    </p:anim>
                                    <p:anim calcmode="lin" valueType="num">
                                      <p:cBhvr>
                                        <p:cTn id="57" dur="500" fill="hold"/>
                                        <p:tgtEl>
                                          <p:spTgt spid="99"/>
                                        </p:tgtEl>
                                        <p:attrNameLst>
                                          <p:attrName>ppt_h</p:attrName>
                                        </p:attrNameLst>
                                      </p:cBhvr>
                                      <p:tavLst>
                                        <p:tav tm="0">
                                          <p:val>
                                            <p:strVal val="#ppt_h"/>
                                          </p:val>
                                        </p:tav>
                                        <p:tav tm="100000">
                                          <p:val>
                                            <p:strVal val="#ppt_h"/>
                                          </p:val>
                                        </p:tav>
                                      </p:tavLst>
                                    </p:anim>
                                  </p:childTnLst>
                                </p:cTn>
                              </p:par>
                              <p:par>
                                <p:cTn id="58" presetID="10" presetClass="entr" presetSubtype="0" fill="hold" grpId="0" nodeType="withEffect">
                                  <p:stCondLst>
                                    <p:cond delay="250"/>
                                  </p:stCondLst>
                                  <p:childTnLst>
                                    <p:set>
                                      <p:cBhvr>
                                        <p:cTn id="59" dur="1" fill="hold">
                                          <p:stCondLst>
                                            <p:cond delay="0"/>
                                          </p:stCondLst>
                                        </p:cTn>
                                        <p:tgtEl>
                                          <p:spTgt spid="20"/>
                                        </p:tgtEl>
                                        <p:attrNameLst>
                                          <p:attrName>style.visibility</p:attrName>
                                        </p:attrNameLst>
                                      </p:cBhvr>
                                      <p:to>
                                        <p:strVal val="visible"/>
                                      </p:to>
                                    </p:set>
                                    <p:animEffect transition="in" filter="fade">
                                      <p:cBhvr>
                                        <p:cTn id="60" dur="500"/>
                                        <p:tgtEl>
                                          <p:spTgt spid="20"/>
                                        </p:tgtEl>
                                      </p:cBhvr>
                                    </p:animEffect>
                                  </p:childTnLst>
                                </p:cTn>
                              </p:par>
                              <p:par>
                                <p:cTn id="61" presetID="10" presetClass="entr" presetSubtype="0" fill="hold" grpId="0" nodeType="withEffect">
                                  <p:stCondLst>
                                    <p:cond delay="250"/>
                                  </p:stCondLst>
                                  <p:childTnLst>
                                    <p:set>
                                      <p:cBhvr>
                                        <p:cTn id="62" dur="1" fill="hold">
                                          <p:stCondLst>
                                            <p:cond delay="0"/>
                                          </p:stCondLst>
                                        </p:cTn>
                                        <p:tgtEl>
                                          <p:spTgt spid="21"/>
                                        </p:tgtEl>
                                        <p:attrNameLst>
                                          <p:attrName>style.visibility</p:attrName>
                                        </p:attrNameLst>
                                      </p:cBhvr>
                                      <p:to>
                                        <p:strVal val="visible"/>
                                      </p:to>
                                    </p:set>
                                    <p:animEffect transition="in" filter="fade">
                                      <p:cBhvr>
                                        <p:cTn id="63"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2" grpId="0" animBg="1"/>
      <p:bldP spid="20" grpId="0" animBg="1"/>
      <p:bldP spid="2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C32988-58FF-B0A3-6582-24CDBBB484C4}"/>
            </a:ext>
          </a:extLst>
        </p:cNvPr>
        <p:cNvGrpSpPr/>
        <p:nvPr/>
      </p:nvGrpSpPr>
      <p:grpSpPr>
        <a:xfrm>
          <a:off x="0" y="0"/>
          <a:ext cx="0" cy="0"/>
          <a:chOff x="0" y="0"/>
          <a:chExt cx="0" cy="0"/>
        </a:xfrm>
      </p:grpSpPr>
      <p:pic>
        <p:nvPicPr>
          <p:cNvPr id="18" name="Picture Placeholder 17">
            <a:extLst>
              <a:ext uri="{FF2B5EF4-FFF2-40B4-BE49-F238E27FC236}">
                <a16:creationId xmlns:a16="http://schemas.microsoft.com/office/drawing/2014/main" id="{E6AE60F6-DC2B-53C6-F38E-2ACCDBA956DA}"/>
              </a:ext>
            </a:extLst>
          </p:cNvPr>
          <p:cNvPicPr>
            <a:picLocks noGrp="1" noChangeAspect="1"/>
          </p:cNvPicPr>
          <p:nvPr>
            <p:ph type="pic" sz="quarter" idx="10"/>
          </p:nvPr>
        </p:nvPicPr>
        <p:blipFill>
          <a:blip r:embed="rId2"/>
          <a:srcRect t="26805" b="26805"/>
          <a:stretch>
            <a:fillRect/>
          </a:stretch>
        </p:blipFill>
        <p:spPr>
          <a:ln w="38100">
            <a:solidFill>
              <a:srgbClr val="002060"/>
            </a:solidFill>
          </a:ln>
        </p:spPr>
      </p:pic>
      <p:sp>
        <p:nvSpPr>
          <p:cNvPr id="19" name="Rectangle 18">
            <a:extLst>
              <a:ext uri="{FF2B5EF4-FFF2-40B4-BE49-F238E27FC236}">
                <a16:creationId xmlns:a16="http://schemas.microsoft.com/office/drawing/2014/main" id="{419F72EC-BA29-0F4F-22C4-A4C164D7796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Graphic 21">
            <a:extLst>
              <a:ext uri="{FF2B5EF4-FFF2-40B4-BE49-F238E27FC236}">
                <a16:creationId xmlns:a16="http://schemas.microsoft.com/office/drawing/2014/main" id="{E1AAB9DA-BBDC-61F5-9BA2-05F92AD334E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1" name="Rectangle 20">
            <a:extLst>
              <a:ext uri="{FF2B5EF4-FFF2-40B4-BE49-F238E27FC236}">
                <a16:creationId xmlns:a16="http://schemas.microsoft.com/office/drawing/2014/main" id="{E56A0B54-F66A-6A45-F207-3123A7384AF3}"/>
              </a:ext>
            </a:extLst>
          </p:cNvPr>
          <p:cNvSpPr/>
          <p:nvPr/>
        </p:nvSpPr>
        <p:spPr>
          <a:xfrm>
            <a:off x="6096000" y="1400026"/>
            <a:ext cx="4747323" cy="731354"/>
          </a:xfrm>
          <a:prstGeom prst="rect">
            <a:avLst/>
          </a:prstGeom>
          <a:noFill/>
        </p:spPr>
        <p:txBody>
          <a:bodyPr wrap="square">
            <a:spAutoFit/>
          </a:bodyPr>
          <a:lstStyle/>
          <a:p>
            <a:pPr algn="ctr" rtl="1"/>
            <a:r>
              <a:rPr lang="ar-EG" sz="2400" b="1" dirty="0">
                <a:solidFill>
                  <a:srgbClr val="0070C0"/>
                </a:solidFill>
                <a:latin typeface="Alexandria" pitchFamily="2" charset="-78"/>
                <a:cs typeface="Alexandria" pitchFamily="2" charset="-78"/>
              </a:rPr>
              <a:t>المحاضرة السابعة</a:t>
            </a:r>
            <a:endParaRPr lang="en-US" sz="2400" b="1" dirty="0">
              <a:solidFill>
                <a:srgbClr val="0070C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grpSp>
        <p:nvGrpSpPr>
          <p:cNvPr id="2" name="Group 1">
            <a:extLst>
              <a:ext uri="{FF2B5EF4-FFF2-40B4-BE49-F238E27FC236}">
                <a16:creationId xmlns:a16="http://schemas.microsoft.com/office/drawing/2014/main" id="{1550BC5E-27FA-EC77-4FF2-85F5BFC8DE44}"/>
              </a:ext>
            </a:extLst>
          </p:cNvPr>
          <p:cNvGrpSpPr/>
          <p:nvPr/>
        </p:nvGrpSpPr>
        <p:grpSpPr>
          <a:xfrm>
            <a:off x="10505843" y="1429189"/>
            <a:ext cx="1116793" cy="962568"/>
            <a:chOff x="9878387" y="959393"/>
            <a:chExt cx="1116793" cy="962568"/>
          </a:xfrm>
          <a:solidFill>
            <a:srgbClr val="A4D6F1"/>
          </a:solidFill>
        </p:grpSpPr>
        <p:sp>
          <p:nvSpPr>
            <p:cNvPr id="23" name="Rectangle 22">
              <a:extLst>
                <a:ext uri="{FF2B5EF4-FFF2-40B4-BE49-F238E27FC236}">
                  <a16:creationId xmlns:a16="http://schemas.microsoft.com/office/drawing/2014/main" id="{92C37234-DBB4-13E7-0A13-60D4084A1C47}"/>
                </a:ext>
              </a:extLst>
            </p:cNvPr>
            <p:cNvSpPr/>
            <p:nvPr/>
          </p:nvSpPr>
          <p:spPr>
            <a:xfrm>
              <a:off x="9878387" y="959393"/>
              <a:ext cx="1116793" cy="962568"/>
            </a:xfrm>
            <a:prstGeom prst="rect">
              <a:avLst/>
            </a:prstGeom>
            <a:grp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24" name="TextBox 23">
              <a:extLst>
                <a:ext uri="{FF2B5EF4-FFF2-40B4-BE49-F238E27FC236}">
                  <a16:creationId xmlns:a16="http://schemas.microsoft.com/office/drawing/2014/main" id="{B692F17C-1CCC-DCCA-4F28-99F96FF1CE9E}"/>
                </a:ext>
              </a:extLst>
            </p:cNvPr>
            <p:cNvSpPr txBox="1"/>
            <p:nvPr/>
          </p:nvSpPr>
          <p:spPr>
            <a:xfrm>
              <a:off x="9965475" y="1025179"/>
              <a:ext cx="942618" cy="830997"/>
            </a:xfrm>
            <a:prstGeom prst="rect">
              <a:avLst/>
            </a:prstGeom>
            <a:grpFill/>
          </p:spPr>
          <p:txBody>
            <a:bodyPr wrap="square" rtlCol="0">
              <a:spAutoFit/>
            </a:bodyPr>
            <a:lstStyle/>
            <a:p>
              <a:pPr algn="ctr"/>
              <a:r>
                <a:rPr lang="en-US" sz="4800" b="1" dirty="0">
                  <a:solidFill>
                    <a:srgbClr val="002060"/>
                  </a:solidFill>
                  <a:latin typeface="Times New Roman" panose="02020603050405020304" pitchFamily="18" charset="0"/>
                  <a:cs typeface="Times New Roman" panose="02020603050405020304" pitchFamily="18" charset="0"/>
                </a:rPr>
                <a:t>7</a:t>
              </a:r>
              <a:endParaRPr lang="en-US" sz="1400" b="1" dirty="0">
                <a:solidFill>
                  <a:srgbClr val="002060"/>
                </a:solidFill>
                <a:latin typeface="Times New Roman" panose="02020603050405020304" pitchFamily="18" charset="0"/>
                <a:cs typeface="Times New Roman" panose="02020603050405020304" pitchFamily="18" charset="0"/>
              </a:endParaRPr>
            </a:p>
          </p:txBody>
        </p:sp>
      </p:grpSp>
      <p:sp>
        <p:nvSpPr>
          <p:cNvPr id="25" name="TextBox 24">
            <a:extLst>
              <a:ext uri="{FF2B5EF4-FFF2-40B4-BE49-F238E27FC236}">
                <a16:creationId xmlns:a16="http://schemas.microsoft.com/office/drawing/2014/main" id="{49241513-5E0F-8771-21F2-20E3AFD379C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 name="TextBox 3">
            <a:extLst>
              <a:ext uri="{FF2B5EF4-FFF2-40B4-BE49-F238E27FC236}">
                <a16:creationId xmlns:a16="http://schemas.microsoft.com/office/drawing/2014/main" id="{D4F400F8-C898-BFAB-D349-289B397A66E2}"/>
              </a:ext>
            </a:extLst>
          </p:cNvPr>
          <p:cNvSpPr txBox="1"/>
          <p:nvPr/>
        </p:nvSpPr>
        <p:spPr>
          <a:xfrm>
            <a:off x="759619" y="5179129"/>
            <a:ext cx="5488781" cy="830997"/>
          </a:xfrm>
          <a:prstGeom prst="rect">
            <a:avLst/>
          </a:prstGeom>
          <a:noFill/>
        </p:spPr>
        <p:txBody>
          <a:bodyPr wrap="square">
            <a:spAutoFit/>
          </a:bodyPr>
          <a:lstStyle/>
          <a:p>
            <a:pPr algn="ctr" rtl="1"/>
            <a:r>
              <a:rPr lang="ar-EG" sz="2400" b="1" dirty="0">
                <a:solidFill>
                  <a:srgbClr val="002060"/>
                </a:solidFill>
                <a:latin typeface="Alexandria" pitchFamily="2" charset="-78"/>
                <a:cs typeface="Alexandria" pitchFamily="2" charset="-78"/>
              </a:rPr>
              <a:t>حملات العلاقات العامة وإدارة السمعة</a:t>
            </a:r>
            <a:endParaRPr lang="en-US" sz="2400" b="1" dirty="0">
              <a:solidFill>
                <a:srgbClr val="002060"/>
              </a:solidFill>
              <a:latin typeface="Alexandria" pitchFamily="2" charset="-78"/>
              <a:cs typeface="Alexandria" pitchFamily="2" charset="-78"/>
            </a:endParaRPr>
          </a:p>
        </p:txBody>
      </p:sp>
    </p:spTree>
    <p:extLst>
      <p:ext uri="{BB962C8B-B14F-4D97-AF65-F5344CB8AC3E}">
        <p14:creationId xmlns:p14="http://schemas.microsoft.com/office/powerpoint/2010/main" val="220927449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ED5D06-10A7-017D-E80D-BC4E884AC925}"/>
            </a:ext>
          </a:extLst>
        </p:cNvPr>
        <p:cNvGrpSpPr/>
        <p:nvPr/>
      </p:nvGrpSpPr>
      <p:grpSpPr>
        <a:xfrm>
          <a:off x="0" y="0"/>
          <a:ext cx="0" cy="0"/>
          <a:chOff x="0" y="0"/>
          <a:chExt cx="0" cy="0"/>
        </a:xfrm>
      </p:grpSpPr>
      <p:sp>
        <p:nvSpPr>
          <p:cNvPr id="125" name="Rectangle 124">
            <a:extLst>
              <a:ext uri="{FF2B5EF4-FFF2-40B4-BE49-F238E27FC236}">
                <a16:creationId xmlns:a16="http://schemas.microsoft.com/office/drawing/2014/main" id="{9209B8B9-1444-4DF9-5762-7983A116397B}"/>
              </a:ext>
            </a:extLst>
          </p:cNvPr>
          <p:cNvSpPr/>
          <p:nvPr/>
        </p:nvSpPr>
        <p:spPr>
          <a:xfrm>
            <a:off x="897352" y="1111416"/>
            <a:ext cx="5223028" cy="5416130"/>
          </a:xfrm>
          <a:prstGeom prst="rect">
            <a:avLst/>
          </a:prstGeom>
          <a:gradFill flip="none" rotWithShape="1">
            <a:gsLst>
              <a:gs pos="96000">
                <a:srgbClr val="33405F"/>
              </a:gs>
              <a:gs pos="14000">
                <a:srgbClr val="53689B"/>
              </a:gs>
              <a:gs pos="0">
                <a:srgbClr val="28324B"/>
              </a:gs>
            </a:gsLst>
            <a:lin ang="10800000" scaled="1"/>
            <a:tileRect/>
          </a:gradFill>
          <a:ln>
            <a:noFill/>
          </a:ln>
          <a:effectLst>
            <a:outerShdw blurRad="50800" dist="762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Rectangle 23">
            <a:extLst>
              <a:ext uri="{FF2B5EF4-FFF2-40B4-BE49-F238E27FC236}">
                <a16:creationId xmlns:a16="http://schemas.microsoft.com/office/drawing/2014/main" id="{CA2EE9C1-1034-3CD9-C28F-2E86EFF6BC94}"/>
              </a:ext>
            </a:extLst>
          </p:cNvPr>
          <p:cNvSpPr/>
          <p:nvPr/>
        </p:nvSpPr>
        <p:spPr>
          <a:xfrm>
            <a:off x="1479224" y="570720"/>
            <a:ext cx="9603445" cy="669799"/>
          </a:xfrm>
          <a:prstGeom prst="rect">
            <a:avLst/>
          </a:prstGeom>
          <a:noFill/>
        </p:spPr>
        <p:txBody>
          <a:bodyPr wrap="square">
            <a:spAutoFit/>
          </a:bodyPr>
          <a:lstStyle/>
          <a:p>
            <a:pPr algn="ctr" rtl="1"/>
            <a:r>
              <a:rPr lang="ar-EG" sz="2000" b="1" dirty="0">
                <a:solidFill>
                  <a:srgbClr val="00B0F0"/>
                </a:solidFill>
                <a:latin typeface="Alexandria" pitchFamily="2" charset="-78"/>
                <a:cs typeface="Alexandria" pitchFamily="2" charset="-78"/>
              </a:rPr>
              <a:t>المحاضرة السابعة: </a:t>
            </a:r>
            <a:r>
              <a:rPr lang="ar-EG" sz="2000" b="1" dirty="0">
                <a:solidFill>
                  <a:srgbClr val="002060"/>
                </a:solidFill>
                <a:latin typeface="Alexandria" pitchFamily="2" charset="-78"/>
                <a:cs typeface="Alexandria" pitchFamily="2" charset="-78"/>
              </a:rPr>
              <a:t>حملات العلاقات العامة وإدارة السمعة</a:t>
            </a:r>
            <a:endParaRPr lang="en-US" sz="2000" b="1" dirty="0">
              <a:solidFill>
                <a:srgbClr val="00206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26" name="TextBox 25">
            <a:extLst>
              <a:ext uri="{FF2B5EF4-FFF2-40B4-BE49-F238E27FC236}">
                <a16:creationId xmlns:a16="http://schemas.microsoft.com/office/drawing/2014/main" id="{83B39DA0-2489-8DCB-DCF0-29963080AB68}"/>
              </a:ext>
            </a:extLst>
          </p:cNvPr>
          <p:cNvSpPr txBox="1"/>
          <p:nvPr/>
        </p:nvSpPr>
        <p:spPr>
          <a:xfrm>
            <a:off x="28283" y="6485328"/>
            <a:ext cx="2616200" cy="400110"/>
          </a:xfrm>
          <a:prstGeom prst="rect">
            <a:avLst/>
          </a:prstGeom>
          <a:noFill/>
        </p:spPr>
        <p:txBody>
          <a:bodyPr wrap="square" rtlCol="0">
            <a:spAutoFit/>
          </a:bodyPr>
          <a:lstStyle/>
          <a:p>
            <a:pPr algn="ctr"/>
            <a:r>
              <a:rPr lang="en-US" sz="2000" b="1" dirty="0"/>
              <a:t>www.midocean.ae</a:t>
            </a:r>
          </a:p>
        </p:txBody>
      </p:sp>
      <p:sp>
        <p:nvSpPr>
          <p:cNvPr id="48" name="Rectangle 47">
            <a:extLst>
              <a:ext uri="{FF2B5EF4-FFF2-40B4-BE49-F238E27FC236}">
                <a16:creationId xmlns:a16="http://schemas.microsoft.com/office/drawing/2014/main" id="{BB26DFA7-EBAD-9DBB-F7B9-F15906F8CADA}"/>
              </a:ext>
            </a:extLst>
          </p:cNvPr>
          <p:cNvSpPr/>
          <p:nvPr/>
        </p:nvSpPr>
        <p:spPr>
          <a:xfrm>
            <a:off x="2631406" y="358092"/>
            <a:ext cx="8889547" cy="6446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0" name="Graphic 21">
            <a:extLst>
              <a:ext uri="{FF2B5EF4-FFF2-40B4-BE49-F238E27FC236}">
                <a16:creationId xmlns:a16="http://schemas.microsoft.com/office/drawing/2014/main" id="{01A94FFB-7BCE-FA9A-2D3F-C6244BFBB8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Rectangle 3">
            <a:extLst>
              <a:ext uri="{FF2B5EF4-FFF2-40B4-BE49-F238E27FC236}">
                <a16:creationId xmlns:a16="http://schemas.microsoft.com/office/drawing/2014/main" id="{F2C2AE31-EDCB-2F92-8441-65F67B9003CF}"/>
              </a:ext>
            </a:extLst>
          </p:cNvPr>
          <p:cNvSpPr/>
          <p:nvPr/>
        </p:nvSpPr>
        <p:spPr>
          <a:xfrm>
            <a:off x="5865598" y="1078655"/>
            <a:ext cx="4927287" cy="5451457"/>
          </a:xfrm>
          <a:prstGeom prst="rect">
            <a:avLst/>
          </a:prstGeom>
          <a:gradFill flip="none" rotWithShape="1">
            <a:gsLst>
              <a:gs pos="80000">
                <a:schemeClr val="bg1"/>
              </a:gs>
              <a:gs pos="16000">
                <a:schemeClr val="bg1">
                  <a:lumMod val="95000"/>
                </a:schemeClr>
              </a:gs>
              <a:gs pos="1000">
                <a:schemeClr val="bg1">
                  <a:lumMod val="50000"/>
                </a:schemeClr>
              </a:gs>
            </a:gsLst>
            <a:lin ang="0" scaled="1"/>
            <a:tileRect/>
          </a:gradFill>
          <a:ln>
            <a:noFill/>
          </a:ln>
          <a:effectLst>
            <a:outerShdw blurRad="88900" dist="1016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Right Triangle 6">
            <a:extLst>
              <a:ext uri="{FF2B5EF4-FFF2-40B4-BE49-F238E27FC236}">
                <a16:creationId xmlns:a16="http://schemas.microsoft.com/office/drawing/2014/main" id="{803C54CE-2943-5971-AF8C-5F046BBAA336}"/>
              </a:ext>
            </a:extLst>
          </p:cNvPr>
          <p:cNvSpPr/>
          <p:nvPr/>
        </p:nvSpPr>
        <p:spPr>
          <a:xfrm flipV="1">
            <a:off x="6149599" y="1441874"/>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ight Triangle 7">
            <a:extLst>
              <a:ext uri="{FF2B5EF4-FFF2-40B4-BE49-F238E27FC236}">
                <a16:creationId xmlns:a16="http://schemas.microsoft.com/office/drawing/2014/main" id="{2A3954D2-49A0-A9FE-3F42-21A62E001B1F}"/>
              </a:ext>
            </a:extLst>
          </p:cNvPr>
          <p:cNvSpPr/>
          <p:nvPr/>
        </p:nvSpPr>
        <p:spPr>
          <a:xfrm flipH="1" flipV="1">
            <a:off x="2964664" y="2187676"/>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ight Triangle 8">
            <a:extLst>
              <a:ext uri="{FF2B5EF4-FFF2-40B4-BE49-F238E27FC236}">
                <a16:creationId xmlns:a16="http://schemas.microsoft.com/office/drawing/2014/main" id="{02625687-3F58-5317-F77F-7E6E7CD28A78}"/>
              </a:ext>
            </a:extLst>
          </p:cNvPr>
          <p:cNvSpPr/>
          <p:nvPr/>
        </p:nvSpPr>
        <p:spPr>
          <a:xfrm flipV="1">
            <a:off x="6149598" y="2880227"/>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2" name="Right Triangle 11">
            <a:extLst>
              <a:ext uri="{FF2B5EF4-FFF2-40B4-BE49-F238E27FC236}">
                <a16:creationId xmlns:a16="http://schemas.microsoft.com/office/drawing/2014/main" id="{59377E97-A2B9-B167-57A1-D51BA4E8BDA3}"/>
              </a:ext>
            </a:extLst>
          </p:cNvPr>
          <p:cNvSpPr/>
          <p:nvPr/>
        </p:nvSpPr>
        <p:spPr>
          <a:xfrm flipH="1" flipV="1">
            <a:off x="2925577" y="3704978"/>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Right Triangle 19">
            <a:extLst>
              <a:ext uri="{FF2B5EF4-FFF2-40B4-BE49-F238E27FC236}">
                <a16:creationId xmlns:a16="http://schemas.microsoft.com/office/drawing/2014/main" id="{7997D6AF-6CFC-F91B-0E90-39E7C27B33D7}"/>
              </a:ext>
            </a:extLst>
          </p:cNvPr>
          <p:cNvSpPr/>
          <p:nvPr/>
        </p:nvSpPr>
        <p:spPr>
          <a:xfrm flipH="1" flipV="1">
            <a:off x="2930929" y="5442572"/>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1" name="Right Triangle 20">
            <a:extLst>
              <a:ext uri="{FF2B5EF4-FFF2-40B4-BE49-F238E27FC236}">
                <a16:creationId xmlns:a16="http://schemas.microsoft.com/office/drawing/2014/main" id="{484F84B5-3208-7BE1-5E6B-7D1A21F5DA86}"/>
              </a:ext>
            </a:extLst>
          </p:cNvPr>
          <p:cNvSpPr/>
          <p:nvPr/>
        </p:nvSpPr>
        <p:spPr>
          <a:xfrm flipH="1" flipV="1">
            <a:off x="2954406" y="6160371"/>
            <a:ext cx="3153103" cy="482914"/>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41" name="Group 40">
            <a:extLst>
              <a:ext uri="{FF2B5EF4-FFF2-40B4-BE49-F238E27FC236}">
                <a16:creationId xmlns:a16="http://schemas.microsoft.com/office/drawing/2014/main" id="{FFD569B5-A6A8-9214-857B-C5427D531D6D}"/>
              </a:ext>
            </a:extLst>
          </p:cNvPr>
          <p:cNvGrpSpPr/>
          <p:nvPr/>
        </p:nvGrpSpPr>
        <p:grpSpPr>
          <a:xfrm>
            <a:off x="5721049" y="1113982"/>
            <a:ext cx="4934003" cy="1028259"/>
            <a:chOff x="5876043" y="529397"/>
            <a:chExt cx="4363505" cy="947379"/>
          </a:xfrm>
          <a:solidFill>
            <a:srgbClr val="74D236"/>
          </a:solidFill>
          <a:effectLst>
            <a:outerShdw blurRad="50800" dist="38100" algn="l" rotWithShape="0">
              <a:prstClr val="black">
                <a:alpha val="40000"/>
              </a:prstClr>
            </a:outerShdw>
          </a:effectLst>
        </p:grpSpPr>
        <p:sp>
          <p:nvSpPr>
            <p:cNvPr id="42" name="Freeform: Shape 41">
              <a:extLst>
                <a:ext uri="{FF2B5EF4-FFF2-40B4-BE49-F238E27FC236}">
                  <a16:creationId xmlns:a16="http://schemas.microsoft.com/office/drawing/2014/main" id="{7979D557-C0BC-5F48-3F33-D5F1200ABB17}"/>
                </a:ext>
              </a:extLst>
            </p:cNvPr>
            <p:cNvSpPr/>
            <p:nvPr/>
          </p:nvSpPr>
          <p:spPr>
            <a:xfrm>
              <a:off x="5876043" y="529397"/>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6" name="TextBox 45">
              <a:extLst>
                <a:ext uri="{FF2B5EF4-FFF2-40B4-BE49-F238E27FC236}">
                  <a16:creationId xmlns:a16="http://schemas.microsoft.com/office/drawing/2014/main" id="{379FC49C-6254-E57C-2B15-E4CB107399B9}"/>
                </a:ext>
              </a:extLst>
            </p:cNvPr>
            <p:cNvSpPr txBox="1"/>
            <p:nvPr/>
          </p:nvSpPr>
          <p:spPr>
            <a:xfrm>
              <a:off x="6032944" y="694993"/>
              <a:ext cx="3685824" cy="538778"/>
            </a:xfrm>
            <a:prstGeom prst="rect">
              <a:avLst/>
            </a:prstGeom>
            <a:grpFill/>
            <a:ln w="28575">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white"/>
                  </a:solidFill>
                  <a:effectLst/>
                  <a:uLnTx/>
                  <a:uFillTx/>
                  <a:latin typeface="Open Sans" panose="020B0606030504020204" pitchFamily="34" charset="0"/>
                  <a:ea typeface="Open Sans" panose="020B0606030504020204" pitchFamily="34" charset="0"/>
                  <a:cs typeface="Alexandria" pitchFamily="2" charset="-78"/>
                </a:rPr>
                <a:t>مفهوم السمعة في العلاقات العامة الرقمية</a:t>
              </a:r>
              <a:endParaRPr kumimoji="0" lang="en-US" sz="1600" b="1" i="0" u="none" strike="noStrike" kern="1200" cap="none" spc="0" normalizeH="0" baseline="0" noProof="0" dirty="0">
                <a:ln>
                  <a:noFill/>
                </a:ln>
                <a:solidFill>
                  <a:prstClr val="white"/>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grpSp>
      <p:grpSp>
        <p:nvGrpSpPr>
          <p:cNvPr id="47" name="Group 46">
            <a:extLst>
              <a:ext uri="{FF2B5EF4-FFF2-40B4-BE49-F238E27FC236}">
                <a16:creationId xmlns:a16="http://schemas.microsoft.com/office/drawing/2014/main" id="{03D52483-3807-E62E-B7F3-E906FD0DB167}"/>
              </a:ext>
            </a:extLst>
          </p:cNvPr>
          <p:cNvGrpSpPr/>
          <p:nvPr/>
        </p:nvGrpSpPr>
        <p:grpSpPr>
          <a:xfrm>
            <a:off x="1254565" y="2076240"/>
            <a:ext cx="4765500" cy="1129337"/>
            <a:chOff x="1997719" y="1300830"/>
            <a:chExt cx="4363506" cy="947379"/>
          </a:xfrm>
          <a:solidFill>
            <a:schemeClr val="bg1"/>
          </a:solidFill>
          <a:effectLst>
            <a:outerShdw blurRad="50800" dist="38100" dir="10800000" algn="r" rotWithShape="0">
              <a:prstClr val="black">
                <a:alpha val="40000"/>
              </a:prstClr>
            </a:outerShdw>
          </a:effectLst>
        </p:grpSpPr>
        <p:sp>
          <p:nvSpPr>
            <p:cNvPr id="49" name="Freeform: Shape 48">
              <a:extLst>
                <a:ext uri="{FF2B5EF4-FFF2-40B4-BE49-F238E27FC236}">
                  <a16:creationId xmlns:a16="http://schemas.microsoft.com/office/drawing/2014/main" id="{C2A30E9C-EF0C-E9D6-9330-BF5A90CF45D5}"/>
                </a:ext>
              </a:extLst>
            </p:cNvPr>
            <p:cNvSpPr/>
            <p:nvPr/>
          </p:nvSpPr>
          <p:spPr>
            <a:xfrm rot="16200000" flipH="1">
              <a:off x="3705782" y="-407233"/>
              <a:ext cx="947379" cy="4363506"/>
            </a:xfrm>
            <a:custGeom>
              <a:avLst/>
              <a:gdLst>
                <a:gd name="connsiteX0" fmla="*/ 0 w 1009954"/>
                <a:gd name="connsiteY0" fmla="*/ 586155 h 4651718"/>
                <a:gd name="connsiteX1" fmla="*/ 0 w 1009954"/>
                <a:gd name="connsiteY1" fmla="*/ 4420080 h 4651718"/>
                <a:gd name="connsiteX2" fmla="*/ 196371 w 1009954"/>
                <a:gd name="connsiteY2" fmla="*/ 4651718 h 4651718"/>
                <a:gd name="connsiteX3" fmla="*/ 1009954 w 1009954"/>
                <a:gd name="connsiteY3" fmla="*/ 4651718 h 4651718"/>
                <a:gd name="connsiteX4" fmla="*/ 917092 w 1009954"/>
                <a:gd name="connsiteY4" fmla="*/ 4629603 h 4651718"/>
                <a:gd name="connsiteX5" fmla="*/ 771378 w 1009954"/>
                <a:gd name="connsiteY5" fmla="*/ 4370291 h 4651718"/>
                <a:gd name="connsiteX6" fmla="*/ 771378 w 1009954"/>
                <a:gd name="connsiteY6" fmla="*/ 586155 h 4651718"/>
                <a:gd name="connsiteX7" fmla="*/ 773974 w 1009954"/>
                <a:gd name="connsiteY7" fmla="*/ 586155 h 4651718"/>
                <a:gd name="connsiteX8" fmla="*/ 386987 w 1009954"/>
                <a:gd name="connsiteY8" fmla="*/ 0 h 4651718"/>
                <a:gd name="connsiteX9" fmla="*/ 0 w 1009954"/>
                <a:gd name="connsiteY9" fmla="*/ 586155 h 46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9954" h="4651718">
                  <a:moveTo>
                    <a:pt x="0" y="586155"/>
                  </a:moveTo>
                  <a:lnTo>
                    <a:pt x="0" y="4420080"/>
                  </a:lnTo>
                  <a:cubicBezTo>
                    <a:pt x="0" y="4548010"/>
                    <a:pt x="87918" y="4651718"/>
                    <a:pt x="196371" y="4651718"/>
                  </a:cubicBezTo>
                  <a:lnTo>
                    <a:pt x="1009954" y="4651718"/>
                  </a:lnTo>
                  <a:lnTo>
                    <a:pt x="917092" y="4629603"/>
                  </a:lnTo>
                  <a:cubicBezTo>
                    <a:pt x="831462" y="4586880"/>
                    <a:pt x="771378" y="4486863"/>
                    <a:pt x="771378" y="4370291"/>
                  </a:cubicBezTo>
                  <a:lnTo>
                    <a:pt x="771378" y="586155"/>
                  </a:lnTo>
                  <a:lnTo>
                    <a:pt x="773974" y="586155"/>
                  </a:lnTo>
                  <a:lnTo>
                    <a:pt x="386987" y="0"/>
                  </a:lnTo>
                  <a:lnTo>
                    <a:pt x="0" y="586155"/>
                  </a:lnTo>
                  <a:close/>
                </a:path>
              </a:pathLst>
            </a:custGeom>
            <a:solidFill>
              <a:srgbClr val="FFC50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4" name="TextBox 53">
              <a:extLst>
                <a:ext uri="{FF2B5EF4-FFF2-40B4-BE49-F238E27FC236}">
                  <a16:creationId xmlns:a16="http://schemas.microsoft.com/office/drawing/2014/main" id="{396B0617-5012-7E2D-CB61-2377CBA87D58}"/>
                </a:ext>
              </a:extLst>
            </p:cNvPr>
            <p:cNvSpPr txBox="1"/>
            <p:nvPr/>
          </p:nvSpPr>
          <p:spPr>
            <a:xfrm>
              <a:off x="2692059" y="1497267"/>
              <a:ext cx="3433334" cy="284006"/>
            </a:xfrm>
            <a:prstGeom prst="rect">
              <a:avLst/>
            </a:prstGeom>
            <a:noFill/>
            <a:ln w="28575">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rPr>
                <a:t>أنواع السمعة التنظيمية</a:t>
              </a:r>
              <a:endParaRPr kumimoji="0" lang="en-US"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endParaRPr>
            </a:p>
          </p:txBody>
        </p:sp>
      </p:grpSp>
      <p:grpSp>
        <p:nvGrpSpPr>
          <p:cNvPr id="60" name="Group 59">
            <a:extLst>
              <a:ext uri="{FF2B5EF4-FFF2-40B4-BE49-F238E27FC236}">
                <a16:creationId xmlns:a16="http://schemas.microsoft.com/office/drawing/2014/main" id="{819647BF-499B-617F-2378-1788D3A61085}"/>
              </a:ext>
            </a:extLst>
          </p:cNvPr>
          <p:cNvGrpSpPr/>
          <p:nvPr/>
        </p:nvGrpSpPr>
        <p:grpSpPr>
          <a:xfrm>
            <a:off x="5761244" y="3160424"/>
            <a:ext cx="4956086" cy="1169622"/>
            <a:chOff x="5866161" y="2065906"/>
            <a:chExt cx="4363505" cy="947379"/>
          </a:xfrm>
          <a:effectLst>
            <a:outerShdw blurRad="50800" dist="38100" algn="l" rotWithShape="0">
              <a:prstClr val="black">
                <a:alpha val="40000"/>
              </a:prstClr>
            </a:outerShdw>
          </a:effectLst>
        </p:grpSpPr>
        <p:sp>
          <p:nvSpPr>
            <p:cNvPr id="64" name="Freeform: Shape 63">
              <a:extLst>
                <a:ext uri="{FF2B5EF4-FFF2-40B4-BE49-F238E27FC236}">
                  <a16:creationId xmlns:a16="http://schemas.microsoft.com/office/drawing/2014/main" id="{26CE26BF-84A8-FC55-A86D-3EC1B39B7866}"/>
                </a:ext>
              </a:extLst>
            </p:cNvPr>
            <p:cNvSpPr/>
            <p:nvPr/>
          </p:nvSpPr>
          <p:spPr>
            <a:xfrm>
              <a:off x="5866161" y="2065906"/>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adFill>
              <a:gsLst>
                <a:gs pos="6000">
                  <a:srgbClr val="A5EA25"/>
                </a:gs>
                <a:gs pos="0">
                  <a:srgbClr val="53C241"/>
                </a:gs>
                <a:gs pos="97683">
                  <a:srgbClr val="49BC44"/>
                </a:gs>
                <a:gs pos="11000">
                  <a:srgbClr val="75D335"/>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8" name="TextBox 67">
              <a:extLst>
                <a:ext uri="{FF2B5EF4-FFF2-40B4-BE49-F238E27FC236}">
                  <a16:creationId xmlns:a16="http://schemas.microsoft.com/office/drawing/2014/main" id="{4B6657BB-637B-36E7-F345-3B45BBC124A3}"/>
                </a:ext>
              </a:extLst>
            </p:cNvPr>
            <p:cNvSpPr txBox="1"/>
            <p:nvPr/>
          </p:nvSpPr>
          <p:spPr>
            <a:xfrm>
              <a:off x="6259530" y="2181592"/>
              <a:ext cx="3396845" cy="47366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rPr>
                <a:t>العوامل المؤثرة على تصور سمعة المنظمة</a:t>
              </a:r>
              <a:endParaRPr kumimoji="0" lang="en-US"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endParaRPr>
            </a:p>
          </p:txBody>
        </p:sp>
      </p:grpSp>
      <p:grpSp>
        <p:nvGrpSpPr>
          <p:cNvPr id="71" name="Group 70">
            <a:extLst>
              <a:ext uri="{FF2B5EF4-FFF2-40B4-BE49-F238E27FC236}">
                <a16:creationId xmlns:a16="http://schemas.microsoft.com/office/drawing/2014/main" id="{B8C77A28-E6E2-1E2A-65B9-CD8DE9DE0E35}"/>
              </a:ext>
            </a:extLst>
          </p:cNvPr>
          <p:cNvGrpSpPr/>
          <p:nvPr/>
        </p:nvGrpSpPr>
        <p:grpSpPr>
          <a:xfrm>
            <a:off x="1093232" y="4125949"/>
            <a:ext cx="4927287" cy="976231"/>
            <a:chOff x="1997719" y="2735543"/>
            <a:chExt cx="4363506" cy="947379"/>
          </a:xfrm>
          <a:effectLst>
            <a:outerShdw blurRad="50800" dist="38100" dir="10800000" algn="r" rotWithShape="0">
              <a:prstClr val="black">
                <a:alpha val="40000"/>
              </a:prstClr>
            </a:outerShdw>
          </a:effectLst>
        </p:grpSpPr>
        <p:sp>
          <p:nvSpPr>
            <p:cNvPr id="72" name="Freeform: Shape 71">
              <a:extLst>
                <a:ext uri="{FF2B5EF4-FFF2-40B4-BE49-F238E27FC236}">
                  <a16:creationId xmlns:a16="http://schemas.microsoft.com/office/drawing/2014/main" id="{48F232B2-EFA3-A5B6-4B76-ABD157E0B340}"/>
                </a:ext>
              </a:extLst>
            </p:cNvPr>
            <p:cNvSpPr/>
            <p:nvPr/>
          </p:nvSpPr>
          <p:spPr>
            <a:xfrm rot="16200000" flipH="1">
              <a:off x="3705782" y="1027480"/>
              <a:ext cx="947379" cy="4363506"/>
            </a:xfrm>
            <a:custGeom>
              <a:avLst/>
              <a:gdLst>
                <a:gd name="connsiteX0" fmla="*/ 0 w 1009954"/>
                <a:gd name="connsiteY0" fmla="*/ 586155 h 4651718"/>
                <a:gd name="connsiteX1" fmla="*/ 0 w 1009954"/>
                <a:gd name="connsiteY1" fmla="*/ 4420080 h 4651718"/>
                <a:gd name="connsiteX2" fmla="*/ 196371 w 1009954"/>
                <a:gd name="connsiteY2" fmla="*/ 4651718 h 4651718"/>
                <a:gd name="connsiteX3" fmla="*/ 1009954 w 1009954"/>
                <a:gd name="connsiteY3" fmla="*/ 4651718 h 4651718"/>
                <a:gd name="connsiteX4" fmla="*/ 917092 w 1009954"/>
                <a:gd name="connsiteY4" fmla="*/ 4629603 h 4651718"/>
                <a:gd name="connsiteX5" fmla="*/ 771378 w 1009954"/>
                <a:gd name="connsiteY5" fmla="*/ 4370291 h 4651718"/>
                <a:gd name="connsiteX6" fmla="*/ 771378 w 1009954"/>
                <a:gd name="connsiteY6" fmla="*/ 586155 h 4651718"/>
                <a:gd name="connsiteX7" fmla="*/ 773974 w 1009954"/>
                <a:gd name="connsiteY7" fmla="*/ 586155 h 4651718"/>
                <a:gd name="connsiteX8" fmla="*/ 386987 w 1009954"/>
                <a:gd name="connsiteY8" fmla="*/ 0 h 4651718"/>
                <a:gd name="connsiteX9" fmla="*/ 0 w 1009954"/>
                <a:gd name="connsiteY9" fmla="*/ 586155 h 46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9954" h="4651718">
                  <a:moveTo>
                    <a:pt x="0" y="586155"/>
                  </a:moveTo>
                  <a:lnTo>
                    <a:pt x="0" y="4420080"/>
                  </a:lnTo>
                  <a:cubicBezTo>
                    <a:pt x="0" y="4548010"/>
                    <a:pt x="87918" y="4651718"/>
                    <a:pt x="196371" y="4651718"/>
                  </a:cubicBezTo>
                  <a:lnTo>
                    <a:pt x="1009954" y="4651718"/>
                  </a:lnTo>
                  <a:lnTo>
                    <a:pt x="917092" y="4629603"/>
                  </a:lnTo>
                  <a:cubicBezTo>
                    <a:pt x="831462" y="4586880"/>
                    <a:pt x="771378" y="4486863"/>
                    <a:pt x="771378" y="4370291"/>
                  </a:cubicBezTo>
                  <a:lnTo>
                    <a:pt x="771378" y="586155"/>
                  </a:lnTo>
                  <a:lnTo>
                    <a:pt x="773974" y="586155"/>
                  </a:lnTo>
                  <a:lnTo>
                    <a:pt x="386987" y="0"/>
                  </a:lnTo>
                  <a:lnTo>
                    <a:pt x="0" y="586155"/>
                  </a:lnTo>
                  <a:close/>
                </a:path>
              </a:pathLst>
            </a:custGeom>
            <a:gradFill>
              <a:gsLst>
                <a:gs pos="7000">
                  <a:srgbClr val="FFCC00"/>
                </a:gs>
                <a:gs pos="0">
                  <a:srgbClr val="FF9900"/>
                </a:gs>
                <a:gs pos="97297">
                  <a:srgbClr val="FF9900"/>
                </a:gs>
                <a:gs pos="14000">
                  <a:srgbClr val="FFCC00"/>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0" name="TextBox 89">
              <a:extLst>
                <a:ext uri="{FF2B5EF4-FFF2-40B4-BE49-F238E27FC236}">
                  <a16:creationId xmlns:a16="http://schemas.microsoft.com/office/drawing/2014/main" id="{5AA73975-C6DB-ADB0-8289-FE287A5FA387}"/>
                </a:ext>
              </a:extLst>
            </p:cNvPr>
            <p:cNvSpPr txBox="1"/>
            <p:nvPr/>
          </p:nvSpPr>
          <p:spPr>
            <a:xfrm>
              <a:off x="2854841" y="2964295"/>
              <a:ext cx="3288221" cy="32854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rPr>
                <a:t>أدوات قياس السمعة</a:t>
              </a:r>
              <a:endParaRPr kumimoji="0" lang="en-US" sz="1600" b="1" i="0" u="none" strike="noStrike" kern="1200" cap="none" spc="0" normalizeH="0" baseline="0" noProof="0" dirty="0">
                <a:ln>
                  <a:noFill/>
                </a:ln>
                <a:solidFill>
                  <a:srgbClr val="3E596E"/>
                </a:solidFill>
                <a:effectLst/>
                <a:uLnTx/>
                <a:uFillTx/>
                <a:latin typeface="Alexandria" pitchFamily="2" charset="-78"/>
                <a:ea typeface="Open Sans" panose="020B0606030504020204" pitchFamily="34" charset="0"/>
                <a:cs typeface="Alexandria" pitchFamily="2" charset="-78"/>
              </a:endParaRPr>
            </a:p>
          </p:txBody>
        </p:sp>
      </p:grpSp>
      <p:grpSp>
        <p:nvGrpSpPr>
          <p:cNvPr id="92" name="Group 91">
            <a:extLst>
              <a:ext uri="{FF2B5EF4-FFF2-40B4-BE49-F238E27FC236}">
                <a16:creationId xmlns:a16="http://schemas.microsoft.com/office/drawing/2014/main" id="{9B6E5954-38AE-0426-3DE2-6E320BF1EBD6}"/>
              </a:ext>
            </a:extLst>
          </p:cNvPr>
          <p:cNvGrpSpPr/>
          <p:nvPr/>
        </p:nvGrpSpPr>
        <p:grpSpPr>
          <a:xfrm>
            <a:off x="5633411" y="5022597"/>
            <a:ext cx="5091467" cy="1024601"/>
            <a:chOff x="5830771" y="3452900"/>
            <a:chExt cx="4363505" cy="947379"/>
          </a:xfrm>
          <a:effectLst>
            <a:outerShdw blurRad="50800" dist="38100" algn="l" rotWithShape="0">
              <a:prstClr val="black">
                <a:alpha val="40000"/>
              </a:prstClr>
            </a:outerShdw>
          </a:effectLst>
        </p:grpSpPr>
        <p:sp>
          <p:nvSpPr>
            <p:cNvPr id="93" name="Freeform: Shape 92">
              <a:extLst>
                <a:ext uri="{FF2B5EF4-FFF2-40B4-BE49-F238E27FC236}">
                  <a16:creationId xmlns:a16="http://schemas.microsoft.com/office/drawing/2014/main" id="{82F52E73-9AFC-C251-00A9-A2E2114D266A}"/>
                </a:ext>
              </a:extLst>
            </p:cNvPr>
            <p:cNvSpPr/>
            <p:nvPr/>
          </p:nvSpPr>
          <p:spPr>
            <a:xfrm>
              <a:off x="5830771" y="3452900"/>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adFill>
              <a:gsLst>
                <a:gs pos="6000">
                  <a:srgbClr val="A5EA25"/>
                </a:gs>
                <a:gs pos="0">
                  <a:srgbClr val="53C241"/>
                </a:gs>
                <a:gs pos="97683">
                  <a:srgbClr val="49BC44"/>
                </a:gs>
                <a:gs pos="11000">
                  <a:srgbClr val="75D335"/>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7" name="TextBox 96">
              <a:extLst>
                <a:ext uri="{FF2B5EF4-FFF2-40B4-BE49-F238E27FC236}">
                  <a16:creationId xmlns:a16="http://schemas.microsoft.com/office/drawing/2014/main" id="{DA0E9DDC-E37F-6CE1-2AD2-B1A837CC2FDD}"/>
                </a:ext>
              </a:extLst>
            </p:cNvPr>
            <p:cNvSpPr txBox="1"/>
            <p:nvPr/>
          </p:nvSpPr>
          <p:spPr>
            <a:xfrm>
              <a:off x="6391928" y="3574069"/>
              <a:ext cx="3012037" cy="313038"/>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rPr>
                <a:t>الإعلام الرقمي وتعزيز السمعة</a:t>
              </a:r>
              <a:endParaRPr kumimoji="0" lang="en-US"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endParaRPr>
            </a:p>
          </p:txBody>
        </p:sp>
      </p:grpSp>
      <p:grpSp>
        <p:nvGrpSpPr>
          <p:cNvPr id="99" name="Group 98">
            <a:extLst>
              <a:ext uri="{FF2B5EF4-FFF2-40B4-BE49-F238E27FC236}">
                <a16:creationId xmlns:a16="http://schemas.microsoft.com/office/drawing/2014/main" id="{D6D12BDA-6FAD-0D51-C176-ABA78DFB37C3}"/>
              </a:ext>
            </a:extLst>
          </p:cNvPr>
          <p:cNvGrpSpPr/>
          <p:nvPr/>
        </p:nvGrpSpPr>
        <p:grpSpPr>
          <a:xfrm>
            <a:off x="1120324" y="5949050"/>
            <a:ext cx="4918734" cy="838586"/>
            <a:chOff x="1997719" y="4170257"/>
            <a:chExt cx="4363506" cy="947379"/>
          </a:xfrm>
          <a:effectLst>
            <a:outerShdw blurRad="50800" dist="38100" dir="10800000" algn="r" rotWithShape="0">
              <a:prstClr val="black">
                <a:alpha val="40000"/>
              </a:prstClr>
            </a:outerShdw>
          </a:effectLst>
        </p:grpSpPr>
        <p:sp>
          <p:nvSpPr>
            <p:cNvPr id="100" name="Freeform: Shape 99">
              <a:extLst>
                <a:ext uri="{FF2B5EF4-FFF2-40B4-BE49-F238E27FC236}">
                  <a16:creationId xmlns:a16="http://schemas.microsoft.com/office/drawing/2014/main" id="{51FCB4CE-36B1-7986-23EA-AFEB5C906E9C}"/>
                </a:ext>
              </a:extLst>
            </p:cNvPr>
            <p:cNvSpPr/>
            <p:nvPr/>
          </p:nvSpPr>
          <p:spPr>
            <a:xfrm rot="16200000" flipH="1">
              <a:off x="3705782" y="2462194"/>
              <a:ext cx="947379" cy="4363506"/>
            </a:xfrm>
            <a:custGeom>
              <a:avLst/>
              <a:gdLst>
                <a:gd name="connsiteX0" fmla="*/ 0 w 1009954"/>
                <a:gd name="connsiteY0" fmla="*/ 586155 h 4651718"/>
                <a:gd name="connsiteX1" fmla="*/ 0 w 1009954"/>
                <a:gd name="connsiteY1" fmla="*/ 4420080 h 4651718"/>
                <a:gd name="connsiteX2" fmla="*/ 196371 w 1009954"/>
                <a:gd name="connsiteY2" fmla="*/ 4651718 h 4651718"/>
                <a:gd name="connsiteX3" fmla="*/ 1009954 w 1009954"/>
                <a:gd name="connsiteY3" fmla="*/ 4651718 h 4651718"/>
                <a:gd name="connsiteX4" fmla="*/ 917092 w 1009954"/>
                <a:gd name="connsiteY4" fmla="*/ 4629603 h 4651718"/>
                <a:gd name="connsiteX5" fmla="*/ 771378 w 1009954"/>
                <a:gd name="connsiteY5" fmla="*/ 4370291 h 4651718"/>
                <a:gd name="connsiteX6" fmla="*/ 771378 w 1009954"/>
                <a:gd name="connsiteY6" fmla="*/ 586155 h 4651718"/>
                <a:gd name="connsiteX7" fmla="*/ 773974 w 1009954"/>
                <a:gd name="connsiteY7" fmla="*/ 586155 h 4651718"/>
                <a:gd name="connsiteX8" fmla="*/ 386987 w 1009954"/>
                <a:gd name="connsiteY8" fmla="*/ 0 h 4651718"/>
                <a:gd name="connsiteX9" fmla="*/ 0 w 1009954"/>
                <a:gd name="connsiteY9" fmla="*/ 586155 h 46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9954" h="4651718">
                  <a:moveTo>
                    <a:pt x="0" y="586155"/>
                  </a:moveTo>
                  <a:lnTo>
                    <a:pt x="0" y="4420080"/>
                  </a:lnTo>
                  <a:cubicBezTo>
                    <a:pt x="0" y="4548010"/>
                    <a:pt x="87918" y="4651718"/>
                    <a:pt x="196371" y="4651718"/>
                  </a:cubicBezTo>
                  <a:lnTo>
                    <a:pt x="1009954" y="4651718"/>
                  </a:lnTo>
                  <a:lnTo>
                    <a:pt x="917092" y="4629603"/>
                  </a:lnTo>
                  <a:cubicBezTo>
                    <a:pt x="831462" y="4586880"/>
                    <a:pt x="771378" y="4486863"/>
                    <a:pt x="771378" y="4370291"/>
                  </a:cubicBezTo>
                  <a:lnTo>
                    <a:pt x="771378" y="586155"/>
                  </a:lnTo>
                  <a:lnTo>
                    <a:pt x="773974" y="586155"/>
                  </a:lnTo>
                  <a:lnTo>
                    <a:pt x="386987" y="0"/>
                  </a:lnTo>
                  <a:lnTo>
                    <a:pt x="0" y="586155"/>
                  </a:lnTo>
                  <a:close/>
                </a:path>
              </a:pathLst>
            </a:custGeom>
            <a:gradFill>
              <a:gsLst>
                <a:gs pos="7000">
                  <a:srgbClr val="FFCC00"/>
                </a:gs>
                <a:gs pos="0">
                  <a:srgbClr val="FF9900"/>
                </a:gs>
                <a:gs pos="97297">
                  <a:srgbClr val="FF9900"/>
                </a:gs>
                <a:gs pos="14000">
                  <a:srgbClr val="FFCC00"/>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4" name="TextBox 103">
              <a:extLst>
                <a:ext uri="{FF2B5EF4-FFF2-40B4-BE49-F238E27FC236}">
                  <a16:creationId xmlns:a16="http://schemas.microsoft.com/office/drawing/2014/main" id="{E9E407DE-C485-8C8A-C169-140E1D7994DF}"/>
                </a:ext>
              </a:extLst>
            </p:cNvPr>
            <p:cNvSpPr txBox="1"/>
            <p:nvPr/>
          </p:nvSpPr>
          <p:spPr>
            <a:xfrm>
              <a:off x="2861136" y="4238586"/>
              <a:ext cx="3183134" cy="660640"/>
            </a:xfrm>
            <a:prstGeom prst="rect">
              <a:avLst/>
            </a:prstGeom>
            <a:noFill/>
          </p:spPr>
          <p:txBody>
            <a:bodyPr wrap="square" rtlCol="0">
              <a:spAutoFit/>
            </a:bodyPr>
            <a:lstStyle/>
            <a:p>
              <a:pPr algn="ctr">
                <a:defRPr/>
              </a:pPr>
              <a:r>
                <a:rPr lang="ar-EG" sz="1600" b="1" dirty="0">
                  <a:solidFill>
                    <a:srgbClr val="002060"/>
                  </a:solidFill>
                  <a:latin typeface="Alexandria" pitchFamily="2" charset="-78"/>
                  <a:ea typeface="Open Sans" panose="020B0606030504020204" pitchFamily="34" charset="0"/>
                  <a:cs typeface="Alexandria" pitchFamily="2" charset="-78"/>
                </a:rPr>
                <a:t>ارتباط السمعة بالصورة الذهنية للمنظمة</a:t>
              </a:r>
              <a:endParaRPr lang="en-US" sz="1600" b="1" dirty="0">
                <a:solidFill>
                  <a:srgbClr val="002060"/>
                </a:solidFill>
                <a:latin typeface="Alexandria" pitchFamily="2" charset="-78"/>
                <a:ea typeface="Open Sans" panose="020B0606030504020204" pitchFamily="34" charset="0"/>
                <a:cs typeface="Alexandria" pitchFamily="2" charset="-78"/>
              </a:endParaRPr>
            </a:p>
          </p:txBody>
        </p:sp>
      </p:grpSp>
    </p:spTree>
    <p:extLst>
      <p:ext uri="{BB962C8B-B14F-4D97-AF65-F5344CB8AC3E}">
        <p14:creationId xmlns:p14="http://schemas.microsoft.com/office/powerpoint/2010/main" val="13271493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ppt_x</p:attrName>
                                        </p:attrNameLst>
                                      </p:cBhvr>
                                      <p:tavLst>
                                        <p:tav tm="0">
                                          <p:val>
                                            <p:strVal val="#ppt_x-#ppt_w/2"/>
                                          </p:val>
                                        </p:tav>
                                        <p:tav tm="100000">
                                          <p:val>
                                            <p:strVal val="#ppt_x"/>
                                          </p:val>
                                        </p:tav>
                                      </p:tavLst>
                                    </p:anim>
                                    <p:anim calcmode="lin" valueType="num">
                                      <p:cBhvr>
                                        <p:cTn id="8" dur="500" fill="hold"/>
                                        <p:tgtEl>
                                          <p:spTgt spid="41"/>
                                        </p:tgtEl>
                                        <p:attrNameLst>
                                          <p:attrName>ppt_y</p:attrName>
                                        </p:attrNameLst>
                                      </p:cBhvr>
                                      <p:tavLst>
                                        <p:tav tm="0">
                                          <p:val>
                                            <p:strVal val="#ppt_y"/>
                                          </p:val>
                                        </p:tav>
                                        <p:tav tm="100000">
                                          <p:val>
                                            <p:strVal val="#ppt_y"/>
                                          </p:val>
                                        </p:tav>
                                      </p:tavLst>
                                    </p:anim>
                                    <p:anim calcmode="lin" valueType="num">
                                      <p:cBhvr>
                                        <p:cTn id="9" dur="500" fill="hold"/>
                                        <p:tgtEl>
                                          <p:spTgt spid="41"/>
                                        </p:tgtEl>
                                        <p:attrNameLst>
                                          <p:attrName>ppt_w</p:attrName>
                                        </p:attrNameLst>
                                      </p:cBhvr>
                                      <p:tavLst>
                                        <p:tav tm="0">
                                          <p:val>
                                            <p:fltVal val="0"/>
                                          </p:val>
                                        </p:tav>
                                        <p:tav tm="100000">
                                          <p:val>
                                            <p:strVal val="#ppt_w"/>
                                          </p:val>
                                        </p:tav>
                                      </p:tavLst>
                                    </p:anim>
                                    <p:anim calcmode="lin" valueType="num">
                                      <p:cBhvr>
                                        <p:cTn id="10" dur="500" fill="hold"/>
                                        <p:tgtEl>
                                          <p:spTgt spid="41"/>
                                        </p:tgtEl>
                                        <p:attrNameLst>
                                          <p:attrName>ppt_h</p:attrName>
                                        </p:attrNameLst>
                                      </p:cBhvr>
                                      <p:tavLst>
                                        <p:tav tm="0">
                                          <p:val>
                                            <p:strVal val="#ppt_h"/>
                                          </p:val>
                                        </p:tav>
                                        <p:tav tm="100000">
                                          <p:val>
                                            <p:strVal val="#ppt_h"/>
                                          </p:val>
                                        </p:tav>
                                      </p:tavLst>
                                    </p:anim>
                                  </p:childTnLst>
                                </p:cTn>
                              </p:par>
                              <p:par>
                                <p:cTn id="11" presetID="10" presetClass="entr" presetSubtype="0" fill="hold" grpId="0" nodeType="withEffect">
                                  <p:stCondLst>
                                    <p:cond delay="25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childTnLst>
                          </p:cTn>
                        </p:par>
                        <p:par>
                          <p:cTn id="14" fill="hold">
                            <p:stCondLst>
                              <p:cond delay="750"/>
                            </p:stCondLst>
                            <p:childTnLst>
                              <p:par>
                                <p:cTn id="15" presetID="17" presetClass="entr" presetSubtype="2" fill="hold" nodeType="afterEffect">
                                  <p:stCondLst>
                                    <p:cond delay="0"/>
                                  </p:stCondLst>
                                  <p:childTnLst>
                                    <p:set>
                                      <p:cBhvr>
                                        <p:cTn id="16" dur="1" fill="hold">
                                          <p:stCondLst>
                                            <p:cond delay="0"/>
                                          </p:stCondLst>
                                        </p:cTn>
                                        <p:tgtEl>
                                          <p:spTgt spid="47"/>
                                        </p:tgtEl>
                                        <p:attrNameLst>
                                          <p:attrName>style.visibility</p:attrName>
                                        </p:attrNameLst>
                                      </p:cBhvr>
                                      <p:to>
                                        <p:strVal val="visible"/>
                                      </p:to>
                                    </p:set>
                                    <p:anim calcmode="lin" valueType="num">
                                      <p:cBhvr>
                                        <p:cTn id="17" dur="500" fill="hold"/>
                                        <p:tgtEl>
                                          <p:spTgt spid="47"/>
                                        </p:tgtEl>
                                        <p:attrNameLst>
                                          <p:attrName>ppt_x</p:attrName>
                                        </p:attrNameLst>
                                      </p:cBhvr>
                                      <p:tavLst>
                                        <p:tav tm="0">
                                          <p:val>
                                            <p:strVal val="#ppt_x+#ppt_w/2"/>
                                          </p:val>
                                        </p:tav>
                                        <p:tav tm="100000">
                                          <p:val>
                                            <p:strVal val="#ppt_x"/>
                                          </p:val>
                                        </p:tav>
                                      </p:tavLst>
                                    </p:anim>
                                    <p:anim calcmode="lin" valueType="num">
                                      <p:cBhvr>
                                        <p:cTn id="18" dur="500" fill="hold"/>
                                        <p:tgtEl>
                                          <p:spTgt spid="47"/>
                                        </p:tgtEl>
                                        <p:attrNameLst>
                                          <p:attrName>ppt_y</p:attrName>
                                        </p:attrNameLst>
                                      </p:cBhvr>
                                      <p:tavLst>
                                        <p:tav tm="0">
                                          <p:val>
                                            <p:strVal val="#ppt_y"/>
                                          </p:val>
                                        </p:tav>
                                        <p:tav tm="100000">
                                          <p:val>
                                            <p:strVal val="#ppt_y"/>
                                          </p:val>
                                        </p:tav>
                                      </p:tavLst>
                                    </p:anim>
                                    <p:anim calcmode="lin" valueType="num">
                                      <p:cBhvr>
                                        <p:cTn id="19" dur="500" fill="hold"/>
                                        <p:tgtEl>
                                          <p:spTgt spid="47"/>
                                        </p:tgtEl>
                                        <p:attrNameLst>
                                          <p:attrName>ppt_w</p:attrName>
                                        </p:attrNameLst>
                                      </p:cBhvr>
                                      <p:tavLst>
                                        <p:tav tm="0">
                                          <p:val>
                                            <p:fltVal val="0"/>
                                          </p:val>
                                        </p:tav>
                                        <p:tav tm="100000">
                                          <p:val>
                                            <p:strVal val="#ppt_w"/>
                                          </p:val>
                                        </p:tav>
                                      </p:tavLst>
                                    </p:anim>
                                    <p:anim calcmode="lin" valueType="num">
                                      <p:cBhvr>
                                        <p:cTn id="20" dur="500" fill="hold"/>
                                        <p:tgtEl>
                                          <p:spTgt spid="47"/>
                                        </p:tgtEl>
                                        <p:attrNameLst>
                                          <p:attrName>ppt_h</p:attrName>
                                        </p:attrNameLst>
                                      </p:cBhvr>
                                      <p:tavLst>
                                        <p:tav tm="0">
                                          <p:val>
                                            <p:strVal val="#ppt_h"/>
                                          </p:val>
                                        </p:tav>
                                        <p:tav tm="100000">
                                          <p:val>
                                            <p:strVal val="#ppt_h"/>
                                          </p:val>
                                        </p:tav>
                                      </p:tavLst>
                                    </p:anim>
                                  </p:childTnLst>
                                </p:cTn>
                              </p:par>
                              <p:par>
                                <p:cTn id="21" presetID="10" presetClass="entr" presetSubtype="0" fill="hold" grpId="0" nodeType="withEffect">
                                  <p:stCondLst>
                                    <p:cond delay="25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childTnLst>
                          </p:cTn>
                        </p:par>
                        <p:par>
                          <p:cTn id="24" fill="hold">
                            <p:stCondLst>
                              <p:cond delay="1500"/>
                            </p:stCondLst>
                            <p:childTnLst>
                              <p:par>
                                <p:cTn id="25" presetID="17" presetClass="entr" presetSubtype="8" fill="hold" nodeType="afterEffect">
                                  <p:stCondLst>
                                    <p:cond delay="0"/>
                                  </p:stCondLst>
                                  <p:childTnLst>
                                    <p:set>
                                      <p:cBhvr>
                                        <p:cTn id="26" dur="1" fill="hold">
                                          <p:stCondLst>
                                            <p:cond delay="0"/>
                                          </p:stCondLst>
                                        </p:cTn>
                                        <p:tgtEl>
                                          <p:spTgt spid="60"/>
                                        </p:tgtEl>
                                        <p:attrNameLst>
                                          <p:attrName>style.visibility</p:attrName>
                                        </p:attrNameLst>
                                      </p:cBhvr>
                                      <p:to>
                                        <p:strVal val="visible"/>
                                      </p:to>
                                    </p:set>
                                    <p:anim calcmode="lin" valueType="num">
                                      <p:cBhvr>
                                        <p:cTn id="27" dur="500" fill="hold"/>
                                        <p:tgtEl>
                                          <p:spTgt spid="60"/>
                                        </p:tgtEl>
                                        <p:attrNameLst>
                                          <p:attrName>ppt_x</p:attrName>
                                        </p:attrNameLst>
                                      </p:cBhvr>
                                      <p:tavLst>
                                        <p:tav tm="0">
                                          <p:val>
                                            <p:strVal val="#ppt_x-#ppt_w/2"/>
                                          </p:val>
                                        </p:tav>
                                        <p:tav tm="100000">
                                          <p:val>
                                            <p:strVal val="#ppt_x"/>
                                          </p:val>
                                        </p:tav>
                                      </p:tavLst>
                                    </p:anim>
                                    <p:anim calcmode="lin" valueType="num">
                                      <p:cBhvr>
                                        <p:cTn id="28" dur="500" fill="hold"/>
                                        <p:tgtEl>
                                          <p:spTgt spid="60"/>
                                        </p:tgtEl>
                                        <p:attrNameLst>
                                          <p:attrName>ppt_y</p:attrName>
                                        </p:attrNameLst>
                                      </p:cBhvr>
                                      <p:tavLst>
                                        <p:tav tm="0">
                                          <p:val>
                                            <p:strVal val="#ppt_y"/>
                                          </p:val>
                                        </p:tav>
                                        <p:tav tm="100000">
                                          <p:val>
                                            <p:strVal val="#ppt_y"/>
                                          </p:val>
                                        </p:tav>
                                      </p:tavLst>
                                    </p:anim>
                                    <p:anim calcmode="lin" valueType="num">
                                      <p:cBhvr>
                                        <p:cTn id="29" dur="500" fill="hold"/>
                                        <p:tgtEl>
                                          <p:spTgt spid="60"/>
                                        </p:tgtEl>
                                        <p:attrNameLst>
                                          <p:attrName>ppt_w</p:attrName>
                                        </p:attrNameLst>
                                      </p:cBhvr>
                                      <p:tavLst>
                                        <p:tav tm="0">
                                          <p:val>
                                            <p:fltVal val="0"/>
                                          </p:val>
                                        </p:tav>
                                        <p:tav tm="100000">
                                          <p:val>
                                            <p:strVal val="#ppt_w"/>
                                          </p:val>
                                        </p:tav>
                                      </p:tavLst>
                                    </p:anim>
                                    <p:anim calcmode="lin" valueType="num">
                                      <p:cBhvr>
                                        <p:cTn id="30" dur="500" fill="hold"/>
                                        <p:tgtEl>
                                          <p:spTgt spid="60"/>
                                        </p:tgtEl>
                                        <p:attrNameLst>
                                          <p:attrName>ppt_h</p:attrName>
                                        </p:attrNameLst>
                                      </p:cBhvr>
                                      <p:tavLst>
                                        <p:tav tm="0">
                                          <p:val>
                                            <p:strVal val="#ppt_h"/>
                                          </p:val>
                                        </p:tav>
                                        <p:tav tm="100000">
                                          <p:val>
                                            <p:strVal val="#ppt_h"/>
                                          </p:val>
                                        </p:tav>
                                      </p:tavLst>
                                    </p:anim>
                                  </p:childTnLst>
                                </p:cTn>
                              </p:par>
                              <p:par>
                                <p:cTn id="31" presetID="10" presetClass="entr" presetSubtype="0" fill="hold" grpId="0" nodeType="withEffect">
                                  <p:stCondLst>
                                    <p:cond delay="25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500"/>
                                        <p:tgtEl>
                                          <p:spTgt spid="9"/>
                                        </p:tgtEl>
                                      </p:cBhvr>
                                    </p:animEffect>
                                  </p:childTnLst>
                                </p:cTn>
                              </p:par>
                            </p:childTnLst>
                          </p:cTn>
                        </p:par>
                        <p:par>
                          <p:cTn id="34" fill="hold">
                            <p:stCondLst>
                              <p:cond delay="2250"/>
                            </p:stCondLst>
                            <p:childTnLst>
                              <p:par>
                                <p:cTn id="35" presetID="17" presetClass="entr" presetSubtype="2" fill="hold" nodeType="afterEffect">
                                  <p:stCondLst>
                                    <p:cond delay="0"/>
                                  </p:stCondLst>
                                  <p:childTnLst>
                                    <p:set>
                                      <p:cBhvr>
                                        <p:cTn id="36" dur="1" fill="hold">
                                          <p:stCondLst>
                                            <p:cond delay="0"/>
                                          </p:stCondLst>
                                        </p:cTn>
                                        <p:tgtEl>
                                          <p:spTgt spid="71"/>
                                        </p:tgtEl>
                                        <p:attrNameLst>
                                          <p:attrName>style.visibility</p:attrName>
                                        </p:attrNameLst>
                                      </p:cBhvr>
                                      <p:to>
                                        <p:strVal val="visible"/>
                                      </p:to>
                                    </p:set>
                                    <p:anim calcmode="lin" valueType="num">
                                      <p:cBhvr>
                                        <p:cTn id="37" dur="500" fill="hold"/>
                                        <p:tgtEl>
                                          <p:spTgt spid="71"/>
                                        </p:tgtEl>
                                        <p:attrNameLst>
                                          <p:attrName>ppt_x</p:attrName>
                                        </p:attrNameLst>
                                      </p:cBhvr>
                                      <p:tavLst>
                                        <p:tav tm="0">
                                          <p:val>
                                            <p:strVal val="#ppt_x+#ppt_w/2"/>
                                          </p:val>
                                        </p:tav>
                                        <p:tav tm="100000">
                                          <p:val>
                                            <p:strVal val="#ppt_x"/>
                                          </p:val>
                                        </p:tav>
                                      </p:tavLst>
                                    </p:anim>
                                    <p:anim calcmode="lin" valueType="num">
                                      <p:cBhvr>
                                        <p:cTn id="38" dur="500" fill="hold"/>
                                        <p:tgtEl>
                                          <p:spTgt spid="71"/>
                                        </p:tgtEl>
                                        <p:attrNameLst>
                                          <p:attrName>ppt_y</p:attrName>
                                        </p:attrNameLst>
                                      </p:cBhvr>
                                      <p:tavLst>
                                        <p:tav tm="0">
                                          <p:val>
                                            <p:strVal val="#ppt_y"/>
                                          </p:val>
                                        </p:tav>
                                        <p:tav tm="100000">
                                          <p:val>
                                            <p:strVal val="#ppt_y"/>
                                          </p:val>
                                        </p:tav>
                                      </p:tavLst>
                                    </p:anim>
                                    <p:anim calcmode="lin" valueType="num">
                                      <p:cBhvr>
                                        <p:cTn id="39" dur="500" fill="hold"/>
                                        <p:tgtEl>
                                          <p:spTgt spid="71"/>
                                        </p:tgtEl>
                                        <p:attrNameLst>
                                          <p:attrName>ppt_w</p:attrName>
                                        </p:attrNameLst>
                                      </p:cBhvr>
                                      <p:tavLst>
                                        <p:tav tm="0">
                                          <p:val>
                                            <p:fltVal val="0"/>
                                          </p:val>
                                        </p:tav>
                                        <p:tav tm="100000">
                                          <p:val>
                                            <p:strVal val="#ppt_w"/>
                                          </p:val>
                                        </p:tav>
                                      </p:tavLst>
                                    </p:anim>
                                    <p:anim calcmode="lin" valueType="num">
                                      <p:cBhvr>
                                        <p:cTn id="40" dur="500" fill="hold"/>
                                        <p:tgtEl>
                                          <p:spTgt spid="71"/>
                                        </p:tgtEl>
                                        <p:attrNameLst>
                                          <p:attrName>ppt_h</p:attrName>
                                        </p:attrNameLst>
                                      </p:cBhvr>
                                      <p:tavLst>
                                        <p:tav tm="0">
                                          <p:val>
                                            <p:strVal val="#ppt_h"/>
                                          </p:val>
                                        </p:tav>
                                        <p:tav tm="100000">
                                          <p:val>
                                            <p:strVal val="#ppt_h"/>
                                          </p:val>
                                        </p:tav>
                                      </p:tavLst>
                                    </p:anim>
                                  </p:childTnLst>
                                </p:cTn>
                              </p:par>
                              <p:par>
                                <p:cTn id="41" presetID="10" presetClass="entr" presetSubtype="0" fill="hold" grpId="0" nodeType="withEffect">
                                  <p:stCondLst>
                                    <p:cond delay="25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500"/>
                                        <p:tgtEl>
                                          <p:spTgt spid="12"/>
                                        </p:tgtEl>
                                      </p:cBhvr>
                                    </p:animEffect>
                                  </p:childTnLst>
                                </p:cTn>
                              </p:par>
                            </p:childTnLst>
                          </p:cTn>
                        </p:par>
                        <p:par>
                          <p:cTn id="44" fill="hold">
                            <p:stCondLst>
                              <p:cond delay="3000"/>
                            </p:stCondLst>
                            <p:childTnLst>
                              <p:par>
                                <p:cTn id="45" presetID="17" presetClass="entr" presetSubtype="8" fill="hold" nodeType="afterEffect">
                                  <p:stCondLst>
                                    <p:cond delay="0"/>
                                  </p:stCondLst>
                                  <p:childTnLst>
                                    <p:set>
                                      <p:cBhvr>
                                        <p:cTn id="46" dur="1" fill="hold">
                                          <p:stCondLst>
                                            <p:cond delay="0"/>
                                          </p:stCondLst>
                                        </p:cTn>
                                        <p:tgtEl>
                                          <p:spTgt spid="92"/>
                                        </p:tgtEl>
                                        <p:attrNameLst>
                                          <p:attrName>style.visibility</p:attrName>
                                        </p:attrNameLst>
                                      </p:cBhvr>
                                      <p:to>
                                        <p:strVal val="visible"/>
                                      </p:to>
                                    </p:set>
                                    <p:anim calcmode="lin" valueType="num">
                                      <p:cBhvr>
                                        <p:cTn id="47" dur="500" fill="hold"/>
                                        <p:tgtEl>
                                          <p:spTgt spid="92"/>
                                        </p:tgtEl>
                                        <p:attrNameLst>
                                          <p:attrName>ppt_x</p:attrName>
                                        </p:attrNameLst>
                                      </p:cBhvr>
                                      <p:tavLst>
                                        <p:tav tm="0">
                                          <p:val>
                                            <p:strVal val="#ppt_x-#ppt_w/2"/>
                                          </p:val>
                                        </p:tav>
                                        <p:tav tm="100000">
                                          <p:val>
                                            <p:strVal val="#ppt_x"/>
                                          </p:val>
                                        </p:tav>
                                      </p:tavLst>
                                    </p:anim>
                                    <p:anim calcmode="lin" valueType="num">
                                      <p:cBhvr>
                                        <p:cTn id="48" dur="500" fill="hold"/>
                                        <p:tgtEl>
                                          <p:spTgt spid="92"/>
                                        </p:tgtEl>
                                        <p:attrNameLst>
                                          <p:attrName>ppt_y</p:attrName>
                                        </p:attrNameLst>
                                      </p:cBhvr>
                                      <p:tavLst>
                                        <p:tav tm="0">
                                          <p:val>
                                            <p:strVal val="#ppt_y"/>
                                          </p:val>
                                        </p:tav>
                                        <p:tav tm="100000">
                                          <p:val>
                                            <p:strVal val="#ppt_y"/>
                                          </p:val>
                                        </p:tav>
                                      </p:tavLst>
                                    </p:anim>
                                    <p:anim calcmode="lin" valueType="num">
                                      <p:cBhvr>
                                        <p:cTn id="49" dur="500" fill="hold"/>
                                        <p:tgtEl>
                                          <p:spTgt spid="92"/>
                                        </p:tgtEl>
                                        <p:attrNameLst>
                                          <p:attrName>ppt_w</p:attrName>
                                        </p:attrNameLst>
                                      </p:cBhvr>
                                      <p:tavLst>
                                        <p:tav tm="0">
                                          <p:val>
                                            <p:fltVal val="0"/>
                                          </p:val>
                                        </p:tav>
                                        <p:tav tm="100000">
                                          <p:val>
                                            <p:strVal val="#ppt_w"/>
                                          </p:val>
                                        </p:tav>
                                      </p:tavLst>
                                    </p:anim>
                                    <p:anim calcmode="lin" valueType="num">
                                      <p:cBhvr>
                                        <p:cTn id="50" dur="500" fill="hold"/>
                                        <p:tgtEl>
                                          <p:spTgt spid="92"/>
                                        </p:tgtEl>
                                        <p:attrNameLst>
                                          <p:attrName>ppt_h</p:attrName>
                                        </p:attrNameLst>
                                      </p:cBhvr>
                                      <p:tavLst>
                                        <p:tav tm="0">
                                          <p:val>
                                            <p:strVal val="#ppt_h"/>
                                          </p:val>
                                        </p:tav>
                                        <p:tav tm="100000">
                                          <p:val>
                                            <p:strVal val="#ppt_h"/>
                                          </p:val>
                                        </p:tav>
                                      </p:tavLst>
                                    </p:anim>
                                  </p:childTnLst>
                                </p:cTn>
                              </p:par>
                            </p:childTnLst>
                          </p:cTn>
                        </p:par>
                        <p:par>
                          <p:cTn id="51" fill="hold">
                            <p:stCondLst>
                              <p:cond delay="3500"/>
                            </p:stCondLst>
                            <p:childTnLst>
                              <p:par>
                                <p:cTn id="52" presetID="17" presetClass="entr" presetSubtype="2" fill="hold" nodeType="afterEffect">
                                  <p:stCondLst>
                                    <p:cond delay="0"/>
                                  </p:stCondLst>
                                  <p:childTnLst>
                                    <p:set>
                                      <p:cBhvr>
                                        <p:cTn id="53" dur="1" fill="hold">
                                          <p:stCondLst>
                                            <p:cond delay="0"/>
                                          </p:stCondLst>
                                        </p:cTn>
                                        <p:tgtEl>
                                          <p:spTgt spid="99"/>
                                        </p:tgtEl>
                                        <p:attrNameLst>
                                          <p:attrName>style.visibility</p:attrName>
                                        </p:attrNameLst>
                                      </p:cBhvr>
                                      <p:to>
                                        <p:strVal val="visible"/>
                                      </p:to>
                                    </p:set>
                                    <p:anim calcmode="lin" valueType="num">
                                      <p:cBhvr>
                                        <p:cTn id="54" dur="500" fill="hold"/>
                                        <p:tgtEl>
                                          <p:spTgt spid="99"/>
                                        </p:tgtEl>
                                        <p:attrNameLst>
                                          <p:attrName>ppt_x</p:attrName>
                                        </p:attrNameLst>
                                      </p:cBhvr>
                                      <p:tavLst>
                                        <p:tav tm="0">
                                          <p:val>
                                            <p:strVal val="#ppt_x+#ppt_w/2"/>
                                          </p:val>
                                        </p:tav>
                                        <p:tav tm="100000">
                                          <p:val>
                                            <p:strVal val="#ppt_x"/>
                                          </p:val>
                                        </p:tav>
                                      </p:tavLst>
                                    </p:anim>
                                    <p:anim calcmode="lin" valueType="num">
                                      <p:cBhvr>
                                        <p:cTn id="55" dur="500" fill="hold"/>
                                        <p:tgtEl>
                                          <p:spTgt spid="99"/>
                                        </p:tgtEl>
                                        <p:attrNameLst>
                                          <p:attrName>ppt_y</p:attrName>
                                        </p:attrNameLst>
                                      </p:cBhvr>
                                      <p:tavLst>
                                        <p:tav tm="0">
                                          <p:val>
                                            <p:strVal val="#ppt_y"/>
                                          </p:val>
                                        </p:tav>
                                        <p:tav tm="100000">
                                          <p:val>
                                            <p:strVal val="#ppt_y"/>
                                          </p:val>
                                        </p:tav>
                                      </p:tavLst>
                                    </p:anim>
                                    <p:anim calcmode="lin" valueType="num">
                                      <p:cBhvr>
                                        <p:cTn id="56" dur="500" fill="hold"/>
                                        <p:tgtEl>
                                          <p:spTgt spid="99"/>
                                        </p:tgtEl>
                                        <p:attrNameLst>
                                          <p:attrName>ppt_w</p:attrName>
                                        </p:attrNameLst>
                                      </p:cBhvr>
                                      <p:tavLst>
                                        <p:tav tm="0">
                                          <p:val>
                                            <p:fltVal val="0"/>
                                          </p:val>
                                        </p:tav>
                                        <p:tav tm="100000">
                                          <p:val>
                                            <p:strVal val="#ppt_w"/>
                                          </p:val>
                                        </p:tav>
                                      </p:tavLst>
                                    </p:anim>
                                    <p:anim calcmode="lin" valueType="num">
                                      <p:cBhvr>
                                        <p:cTn id="57" dur="500" fill="hold"/>
                                        <p:tgtEl>
                                          <p:spTgt spid="99"/>
                                        </p:tgtEl>
                                        <p:attrNameLst>
                                          <p:attrName>ppt_h</p:attrName>
                                        </p:attrNameLst>
                                      </p:cBhvr>
                                      <p:tavLst>
                                        <p:tav tm="0">
                                          <p:val>
                                            <p:strVal val="#ppt_h"/>
                                          </p:val>
                                        </p:tav>
                                        <p:tav tm="100000">
                                          <p:val>
                                            <p:strVal val="#ppt_h"/>
                                          </p:val>
                                        </p:tav>
                                      </p:tavLst>
                                    </p:anim>
                                  </p:childTnLst>
                                </p:cTn>
                              </p:par>
                              <p:par>
                                <p:cTn id="58" presetID="10" presetClass="entr" presetSubtype="0" fill="hold" grpId="0" nodeType="withEffect">
                                  <p:stCondLst>
                                    <p:cond delay="250"/>
                                  </p:stCondLst>
                                  <p:childTnLst>
                                    <p:set>
                                      <p:cBhvr>
                                        <p:cTn id="59" dur="1" fill="hold">
                                          <p:stCondLst>
                                            <p:cond delay="0"/>
                                          </p:stCondLst>
                                        </p:cTn>
                                        <p:tgtEl>
                                          <p:spTgt spid="20"/>
                                        </p:tgtEl>
                                        <p:attrNameLst>
                                          <p:attrName>style.visibility</p:attrName>
                                        </p:attrNameLst>
                                      </p:cBhvr>
                                      <p:to>
                                        <p:strVal val="visible"/>
                                      </p:to>
                                    </p:set>
                                    <p:animEffect transition="in" filter="fade">
                                      <p:cBhvr>
                                        <p:cTn id="60" dur="500"/>
                                        <p:tgtEl>
                                          <p:spTgt spid="20"/>
                                        </p:tgtEl>
                                      </p:cBhvr>
                                    </p:animEffect>
                                  </p:childTnLst>
                                </p:cTn>
                              </p:par>
                              <p:par>
                                <p:cTn id="61" presetID="10" presetClass="entr" presetSubtype="0" fill="hold" grpId="0" nodeType="withEffect">
                                  <p:stCondLst>
                                    <p:cond delay="250"/>
                                  </p:stCondLst>
                                  <p:childTnLst>
                                    <p:set>
                                      <p:cBhvr>
                                        <p:cTn id="62" dur="1" fill="hold">
                                          <p:stCondLst>
                                            <p:cond delay="0"/>
                                          </p:stCondLst>
                                        </p:cTn>
                                        <p:tgtEl>
                                          <p:spTgt spid="21"/>
                                        </p:tgtEl>
                                        <p:attrNameLst>
                                          <p:attrName>style.visibility</p:attrName>
                                        </p:attrNameLst>
                                      </p:cBhvr>
                                      <p:to>
                                        <p:strVal val="visible"/>
                                      </p:to>
                                    </p:set>
                                    <p:animEffect transition="in" filter="fade">
                                      <p:cBhvr>
                                        <p:cTn id="63"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2" grpId="0" animBg="1"/>
      <p:bldP spid="20" grpId="0" animBg="1"/>
      <p:bldP spid="21"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AD1286-61E5-19BB-39A6-5412C565C73A}"/>
            </a:ext>
          </a:extLst>
        </p:cNvPr>
        <p:cNvGrpSpPr/>
        <p:nvPr/>
      </p:nvGrpSpPr>
      <p:grpSpPr>
        <a:xfrm>
          <a:off x="0" y="0"/>
          <a:ext cx="0" cy="0"/>
          <a:chOff x="0" y="0"/>
          <a:chExt cx="0" cy="0"/>
        </a:xfrm>
      </p:grpSpPr>
      <p:pic>
        <p:nvPicPr>
          <p:cNvPr id="18" name="Picture Placeholder 17">
            <a:extLst>
              <a:ext uri="{FF2B5EF4-FFF2-40B4-BE49-F238E27FC236}">
                <a16:creationId xmlns:a16="http://schemas.microsoft.com/office/drawing/2014/main" id="{5715442A-A2A2-398C-7735-7353332FD9C2}"/>
              </a:ext>
            </a:extLst>
          </p:cNvPr>
          <p:cNvPicPr>
            <a:picLocks noGrp="1" noChangeAspect="1"/>
          </p:cNvPicPr>
          <p:nvPr>
            <p:ph type="pic" sz="quarter" idx="10"/>
          </p:nvPr>
        </p:nvPicPr>
        <p:blipFill>
          <a:blip r:embed="rId2"/>
          <a:srcRect t="26805" b="26805"/>
          <a:stretch>
            <a:fillRect/>
          </a:stretch>
        </p:blipFill>
        <p:spPr>
          <a:ln w="38100">
            <a:solidFill>
              <a:srgbClr val="002060"/>
            </a:solidFill>
          </a:ln>
        </p:spPr>
      </p:pic>
      <p:sp>
        <p:nvSpPr>
          <p:cNvPr id="19" name="Rectangle 18">
            <a:extLst>
              <a:ext uri="{FF2B5EF4-FFF2-40B4-BE49-F238E27FC236}">
                <a16:creationId xmlns:a16="http://schemas.microsoft.com/office/drawing/2014/main" id="{7F6050FA-7C24-D9CE-47F8-E66B625D59C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Graphic 21">
            <a:extLst>
              <a:ext uri="{FF2B5EF4-FFF2-40B4-BE49-F238E27FC236}">
                <a16:creationId xmlns:a16="http://schemas.microsoft.com/office/drawing/2014/main" id="{60345020-F5DC-3D5C-25EE-58E7A661904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1" name="Rectangle 20">
            <a:extLst>
              <a:ext uri="{FF2B5EF4-FFF2-40B4-BE49-F238E27FC236}">
                <a16:creationId xmlns:a16="http://schemas.microsoft.com/office/drawing/2014/main" id="{2AD302D6-BA8D-BF1E-0E78-E96C14400A23}"/>
              </a:ext>
            </a:extLst>
          </p:cNvPr>
          <p:cNvSpPr/>
          <p:nvPr/>
        </p:nvSpPr>
        <p:spPr>
          <a:xfrm>
            <a:off x="6096000" y="1400026"/>
            <a:ext cx="4747323" cy="731354"/>
          </a:xfrm>
          <a:prstGeom prst="rect">
            <a:avLst/>
          </a:prstGeom>
          <a:noFill/>
        </p:spPr>
        <p:txBody>
          <a:bodyPr wrap="square">
            <a:spAutoFit/>
          </a:bodyPr>
          <a:lstStyle/>
          <a:p>
            <a:pPr algn="ctr" rtl="1"/>
            <a:r>
              <a:rPr lang="ar-EG" sz="2400" b="1" dirty="0">
                <a:solidFill>
                  <a:srgbClr val="0070C0"/>
                </a:solidFill>
                <a:latin typeface="Alexandria" pitchFamily="2" charset="-78"/>
                <a:cs typeface="Alexandria" pitchFamily="2" charset="-78"/>
              </a:rPr>
              <a:t>المحاضرة الثامنة</a:t>
            </a:r>
            <a:endParaRPr lang="en-US" sz="2400" b="1" dirty="0">
              <a:solidFill>
                <a:srgbClr val="0070C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grpSp>
        <p:nvGrpSpPr>
          <p:cNvPr id="2" name="Group 1">
            <a:extLst>
              <a:ext uri="{FF2B5EF4-FFF2-40B4-BE49-F238E27FC236}">
                <a16:creationId xmlns:a16="http://schemas.microsoft.com/office/drawing/2014/main" id="{909F1CCA-9D09-E34F-129F-4D91DAAF9AE8}"/>
              </a:ext>
            </a:extLst>
          </p:cNvPr>
          <p:cNvGrpSpPr/>
          <p:nvPr/>
        </p:nvGrpSpPr>
        <p:grpSpPr>
          <a:xfrm>
            <a:off x="10505843" y="1429189"/>
            <a:ext cx="1116793" cy="962568"/>
            <a:chOff x="9878387" y="959393"/>
            <a:chExt cx="1116793" cy="962568"/>
          </a:xfrm>
          <a:solidFill>
            <a:srgbClr val="A4D6F1"/>
          </a:solidFill>
        </p:grpSpPr>
        <p:sp>
          <p:nvSpPr>
            <p:cNvPr id="23" name="Rectangle 22">
              <a:extLst>
                <a:ext uri="{FF2B5EF4-FFF2-40B4-BE49-F238E27FC236}">
                  <a16:creationId xmlns:a16="http://schemas.microsoft.com/office/drawing/2014/main" id="{8796147D-F8C2-35EB-1327-4195C07A3173}"/>
                </a:ext>
              </a:extLst>
            </p:cNvPr>
            <p:cNvSpPr/>
            <p:nvPr/>
          </p:nvSpPr>
          <p:spPr>
            <a:xfrm>
              <a:off x="9878387" y="959393"/>
              <a:ext cx="1116793" cy="962568"/>
            </a:xfrm>
            <a:prstGeom prst="rect">
              <a:avLst/>
            </a:prstGeom>
            <a:grp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24" name="TextBox 23">
              <a:extLst>
                <a:ext uri="{FF2B5EF4-FFF2-40B4-BE49-F238E27FC236}">
                  <a16:creationId xmlns:a16="http://schemas.microsoft.com/office/drawing/2014/main" id="{4F277BD8-B2C1-9A11-3C74-FD8F9E9AB0CF}"/>
                </a:ext>
              </a:extLst>
            </p:cNvPr>
            <p:cNvSpPr txBox="1"/>
            <p:nvPr/>
          </p:nvSpPr>
          <p:spPr>
            <a:xfrm>
              <a:off x="9965475" y="1025179"/>
              <a:ext cx="942618" cy="830997"/>
            </a:xfrm>
            <a:prstGeom prst="rect">
              <a:avLst/>
            </a:prstGeom>
            <a:grpFill/>
          </p:spPr>
          <p:txBody>
            <a:bodyPr wrap="square" rtlCol="0">
              <a:spAutoFit/>
            </a:bodyPr>
            <a:lstStyle/>
            <a:p>
              <a:pPr algn="ctr"/>
              <a:r>
                <a:rPr lang="en-US" sz="4800" b="1" dirty="0">
                  <a:solidFill>
                    <a:srgbClr val="002060"/>
                  </a:solidFill>
                  <a:latin typeface="Times New Roman" panose="02020603050405020304" pitchFamily="18" charset="0"/>
                  <a:cs typeface="Times New Roman" panose="02020603050405020304" pitchFamily="18" charset="0"/>
                </a:rPr>
                <a:t>8</a:t>
              </a:r>
              <a:endParaRPr lang="en-US" sz="1400" b="1" dirty="0">
                <a:solidFill>
                  <a:srgbClr val="002060"/>
                </a:solidFill>
                <a:latin typeface="Times New Roman" panose="02020603050405020304" pitchFamily="18" charset="0"/>
                <a:cs typeface="Times New Roman" panose="02020603050405020304" pitchFamily="18" charset="0"/>
              </a:endParaRPr>
            </a:p>
          </p:txBody>
        </p:sp>
      </p:grpSp>
      <p:sp>
        <p:nvSpPr>
          <p:cNvPr id="25" name="TextBox 24">
            <a:extLst>
              <a:ext uri="{FF2B5EF4-FFF2-40B4-BE49-F238E27FC236}">
                <a16:creationId xmlns:a16="http://schemas.microsoft.com/office/drawing/2014/main" id="{C22B869D-D3B0-36DC-33CC-A4BE0B21F88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3" name="Rectangle 2">
            <a:extLst>
              <a:ext uri="{FF2B5EF4-FFF2-40B4-BE49-F238E27FC236}">
                <a16:creationId xmlns:a16="http://schemas.microsoft.com/office/drawing/2014/main" id="{47CF70C8-D754-55F0-C7FB-2B5340FDA729}"/>
              </a:ext>
            </a:extLst>
          </p:cNvPr>
          <p:cNvSpPr/>
          <p:nvPr/>
        </p:nvSpPr>
        <p:spPr>
          <a:xfrm>
            <a:off x="763842" y="5060596"/>
            <a:ext cx="5484558" cy="1100686"/>
          </a:xfrm>
          <a:prstGeom prst="rect">
            <a:avLst/>
          </a:prstGeom>
          <a:noFill/>
        </p:spPr>
        <p:txBody>
          <a:bodyPr wrap="square">
            <a:spAutoFit/>
          </a:bodyPr>
          <a:lstStyle/>
          <a:p>
            <a:pPr algn="ctr" rtl="1"/>
            <a:r>
              <a:rPr lang="ar-EG" sz="2400" b="1" dirty="0">
                <a:solidFill>
                  <a:srgbClr val="002060"/>
                </a:solidFill>
                <a:latin typeface="Alexandria" pitchFamily="2" charset="-78"/>
                <a:cs typeface="Alexandria" pitchFamily="2" charset="-78"/>
              </a:rPr>
              <a:t>العلاقات العامة والمسؤولية الاجتماعية</a:t>
            </a:r>
            <a:endParaRPr lang="en-US" sz="2400" b="1" dirty="0">
              <a:solidFill>
                <a:srgbClr val="00206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5801395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6B85D1-06A8-84DC-C5B8-21DBEFE7BF34}"/>
            </a:ext>
          </a:extLst>
        </p:cNvPr>
        <p:cNvGrpSpPr/>
        <p:nvPr/>
      </p:nvGrpSpPr>
      <p:grpSpPr>
        <a:xfrm>
          <a:off x="0" y="0"/>
          <a:ext cx="0" cy="0"/>
          <a:chOff x="0" y="0"/>
          <a:chExt cx="0" cy="0"/>
        </a:xfrm>
      </p:grpSpPr>
      <p:sp>
        <p:nvSpPr>
          <p:cNvPr id="125" name="Rectangle 124">
            <a:extLst>
              <a:ext uri="{FF2B5EF4-FFF2-40B4-BE49-F238E27FC236}">
                <a16:creationId xmlns:a16="http://schemas.microsoft.com/office/drawing/2014/main" id="{4BC943D0-5952-FDB1-E87B-D366ADA4295E}"/>
              </a:ext>
            </a:extLst>
          </p:cNvPr>
          <p:cNvSpPr/>
          <p:nvPr/>
        </p:nvSpPr>
        <p:spPr>
          <a:xfrm>
            <a:off x="851600" y="1069198"/>
            <a:ext cx="5223028" cy="5416130"/>
          </a:xfrm>
          <a:prstGeom prst="rect">
            <a:avLst/>
          </a:prstGeom>
          <a:gradFill flip="none" rotWithShape="1">
            <a:gsLst>
              <a:gs pos="96000">
                <a:srgbClr val="33405F"/>
              </a:gs>
              <a:gs pos="14000">
                <a:srgbClr val="53689B"/>
              </a:gs>
              <a:gs pos="0">
                <a:srgbClr val="28324B"/>
              </a:gs>
            </a:gsLst>
            <a:lin ang="10800000" scaled="1"/>
            <a:tileRect/>
          </a:gradFill>
          <a:ln>
            <a:noFill/>
          </a:ln>
          <a:effectLst>
            <a:outerShdw blurRad="50800" dist="762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Rectangle 23">
            <a:extLst>
              <a:ext uri="{FF2B5EF4-FFF2-40B4-BE49-F238E27FC236}">
                <a16:creationId xmlns:a16="http://schemas.microsoft.com/office/drawing/2014/main" id="{31EB6A44-B508-474D-A0AB-869E84754830}"/>
              </a:ext>
            </a:extLst>
          </p:cNvPr>
          <p:cNvSpPr/>
          <p:nvPr/>
        </p:nvSpPr>
        <p:spPr>
          <a:xfrm>
            <a:off x="1479224" y="570720"/>
            <a:ext cx="9603445" cy="669799"/>
          </a:xfrm>
          <a:prstGeom prst="rect">
            <a:avLst/>
          </a:prstGeom>
          <a:noFill/>
        </p:spPr>
        <p:txBody>
          <a:bodyPr wrap="square">
            <a:spAutoFit/>
          </a:bodyPr>
          <a:lstStyle/>
          <a:p>
            <a:pPr algn="ctr" rtl="1"/>
            <a:r>
              <a:rPr lang="ar-EG" sz="2000" b="1" dirty="0">
                <a:solidFill>
                  <a:srgbClr val="00B0F0"/>
                </a:solidFill>
                <a:latin typeface="Alexandria" pitchFamily="2" charset="-78"/>
                <a:cs typeface="Alexandria" pitchFamily="2" charset="-78"/>
              </a:rPr>
              <a:t>المحاضرة الثامنة: </a:t>
            </a:r>
            <a:r>
              <a:rPr lang="ar-EG" sz="2000" b="1" dirty="0">
                <a:solidFill>
                  <a:srgbClr val="002060"/>
                </a:solidFill>
                <a:latin typeface="Alexandria" pitchFamily="2" charset="-78"/>
                <a:cs typeface="Alexandria" pitchFamily="2" charset="-78"/>
              </a:rPr>
              <a:t>العلاقات العامة والمسؤولية الاجتماعية</a:t>
            </a:r>
            <a:endParaRPr lang="en-US" sz="2000" b="1" dirty="0">
              <a:solidFill>
                <a:srgbClr val="00206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26" name="TextBox 25">
            <a:extLst>
              <a:ext uri="{FF2B5EF4-FFF2-40B4-BE49-F238E27FC236}">
                <a16:creationId xmlns:a16="http://schemas.microsoft.com/office/drawing/2014/main" id="{8BADCDBB-DF0E-5DA4-014C-33FA34F807B8}"/>
              </a:ext>
            </a:extLst>
          </p:cNvPr>
          <p:cNvSpPr txBox="1"/>
          <p:nvPr/>
        </p:nvSpPr>
        <p:spPr>
          <a:xfrm>
            <a:off x="28283" y="6485328"/>
            <a:ext cx="2616200" cy="400110"/>
          </a:xfrm>
          <a:prstGeom prst="rect">
            <a:avLst/>
          </a:prstGeom>
          <a:noFill/>
        </p:spPr>
        <p:txBody>
          <a:bodyPr wrap="square" rtlCol="0">
            <a:spAutoFit/>
          </a:bodyPr>
          <a:lstStyle/>
          <a:p>
            <a:pPr algn="ctr"/>
            <a:r>
              <a:rPr lang="en-US" sz="2000" b="1" dirty="0"/>
              <a:t>www.midocean.ae</a:t>
            </a:r>
          </a:p>
        </p:txBody>
      </p:sp>
      <p:sp>
        <p:nvSpPr>
          <p:cNvPr id="48" name="Rectangle 47">
            <a:extLst>
              <a:ext uri="{FF2B5EF4-FFF2-40B4-BE49-F238E27FC236}">
                <a16:creationId xmlns:a16="http://schemas.microsoft.com/office/drawing/2014/main" id="{A6A89948-1F65-7F6F-1C44-87A9492A447C}"/>
              </a:ext>
            </a:extLst>
          </p:cNvPr>
          <p:cNvSpPr/>
          <p:nvPr/>
        </p:nvSpPr>
        <p:spPr>
          <a:xfrm>
            <a:off x="2631406" y="358092"/>
            <a:ext cx="8889547" cy="6446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0" name="Graphic 21">
            <a:extLst>
              <a:ext uri="{FF2B5EF4-FFF2-40B4-BE49-F238E27FC236}">
                <a16:creationId xmlns:a16="http://schemas.microsoft.com/office/drawing/2014/main" id="{F499794A-C64D-D957-DD70-AA23075B9D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Rectangle 3">
            <a:extLst>
              <a:ext uri="{FF2B5EF4-FFF2-40B4-BE49-F238E27FC236}">
                <a16:creationId xmlns:a16="http://schemas.microsoft.com/office/drawing/2014/main" id="{51C73400-F1E1-03F4-C285-504CAFBDDCE9}"/>
              </a:ext>
            </a:extLst>
          </p:cNvPr>
          <p:cNvSpPr/>
          <p:nvPr/>
        </p:nvSpPr>
        <p:spPr>
          <a:xfrm>
            <a:off x="5865598" y="1078655"/>
            <a:ext cx="4927287" cy="5451457"/>
          </a:xfrm>
          <a:prstGeom prst="rect">
            <a:avLst/>
          </a:prstGeom>
          <a:gradFill flip="none" rotWithShape="1">
            <a:gsLst>
              <a:gs pos="80000">
                <a:schemeClr val="bg1"/>
              </a:gs>
              <a:gs pos="16000">
                <a:schemeClr val="bg1">
                  <a:lumMod val="95000"/>
                </a:schemeClr>
              </a:gs>
              <a:gs pos="1000">
                <a:schemeClr val="bg1">
                  <a:lumMod val="50000"/>
                </a:schemeClr>
              </a:gs>
            </a:gsLst>
            <a:lin ang="0" scaled="1"/>
            <a:tileRect/>
          </a:gradFill>
          <a:ln>
            <a:noFill/>
          </a:ln>
          <a:effectLst>
            <a:outerShdw blurRad="88900" dist="1016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Right Triangle 6">
            <a:extLst>
              <a:ext uri="{FF2B5EF4-FFF2-40B4-BE49-F238E27FC236}">
                <a16:creationId xmlns:a16="http://schemas.microsoft.com/office/drawing/2014/main" id="{90E9D657-815D-4065-9219-4E6F3C672E8B}"/>
              </a:ext>
            </a:extLst>
          </p:cNvPr>
          <p:cNvSpPr/>
          <p:nvPr/>
        </p:nvSpPr>
        <p:spPr>
          <a:xfrm flipV="1">
            <a:off x="6149599" y="1441874"/>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ight Triangle 7">
            <a:extLst>
              <a:ext uri="{FF2B5EF4-FFF2-40B4-BE49-F238E27FC236}">
                <a16:creationId xmlns:a16="http://schemas.microsoft.com/office/drawing/2014/main" id="{7DD6480B-FB23-88A9-B1E3-ABE350690EF9}"/>
              </a:ext>
            </a:extLst>
          </p:cNvPr>
          <p:cNvSpPr/>
          <p:nvPr/>
        </p:nvSpPr>
        <p:spPr>
          <a:xfrm flipH="1" flipV="1">
            <a:off x="2964664" y="2187676"/>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ight Triangle 8">
            <a:extLst>
              <a:ext uri="{FF2B5EF4-FFF2-40B4-BE49-F238E27FC236}">
                <a16:creationId xmlns:a16="http://schemas.microsoft.com/office/drawing/2014/main" id="{07A7BF5E-5F0E-02F7-535A-F2378601674D}"/>
              </a:ext>
            </a:extLst>
          </p:cNvPr>
          <p:cNvSpPr/>
          <p:nvPr/>
        </p:nvSpPr>
        <p:spPr>
          <a:xfrm flipV="1">
            <a:off x="6149598" y="2880227"/>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2" name="Right Triangle 11">
            <a:extLst>
              <a:ext uri="{FF2B5EF4-FFF2-40B4-BE49-F238E27FC236}">
                <a16:creationId xmlns:a16="http://schemas.microsoft.com/office/drawing/2014/main" id="{66C6053D-4E93-06B9-B3D1-5EE9E4CC440D}"/>
              </a:ext>
            </a:extLst>
          </p:cNvPr>
          <p:cNvSpPr/>
          <p:nvPr/>
        </p:nvSpPr>
        <p:spPr>
          <a:xfrm flipH="1" flipV="1">
            <a:off x="2925577" y="3704978"/>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Right Triangle 19">
            <a:extLst>
              <a:ext uri="{FF2B5EF4-FFF2-40B4-BE49-F238E27FC236}">
                <a16:creationId xmlns:a16="http://schemas.microsoft.com/office/drawing/2014/main" id="{9A8B6A23-94A5-FCC9-0F12-3506B3976C17}"/>
              </a:ext>
            </a:extLst>
          </p:cNvPr>
          <p:cNvSpPr/>
          <p:nvPr/>
        </p:nvSpPr>
        <p:spPr>
          <a:xfrm flipH="1" flipV="1">
            <a:off x="2930929" y="5442572"/>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1" name="Right Triangle 20">
            <a:extLst>
              <a:ext uri="{FF2B5EF4-FFF2-40B4-BE49-F238E27FC236}">
                <a16:creationId xmlns:a16="http://schemas.microsoft.com/office/drawing/2014/main" id="{A8B37093-CCF6-08E9-932D-709513938223}"/>
              </a:ext>
            </a:extLst>
          </p:cNvPr>
          <p:cNvSpPr/>
          <p:nvPr/>
        </p:nvSpPr>
        <p:spPr>
          <a:xfrm flipH="1" flipV="1">
            <a:off x="2954406" y="6160371"/>
            <a:ext cx="3153103" cy="482914"/>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41" name="Group 40">
            <a:extLst>
              <a:ext uri="{FF2B5EF4-FFF2-40B4-BE49-F238E27FC236}">
                <a16:creationId xmlns:a16="http://schemas.microsoft.com/office/drawing/2014/main" id="{67FE2479-5BDB-E432-78B0-8871F297B0CA}"/>
              </a:ext>
            </a:extLst>
          </p:cNvPr>
          <p:cNvGrpSpPr/>
          <p:nvPr/>
        </p:nvGrpSpPr>
        <p:grpSpPr>
          <a:xfrm>
            <a:off x="5721049" y="1181446"/>
            <a:ext cx="4934003" cy="1028259"/>
            <a:chOff x="5876043" y="529397"/>
            <a:chExt cx="4363505" cy="947379"/>
          </a:xfrm>
          <a:solidFill>
            <a:srgbClr val="74D236"/>
          </a:solidFill>
          <a:effectLst>
            <a:outerShdw blurRad="50800" dist="38100" algn="l" rotWithShape="0">
              <a:prstClr val="black">
                <a:alpha val="40000"/>
              </a:prstClr>
            </a:outerShdw>
          </a:effectLst>
        </p:grpSpPr>
        <p:sp>
          <p:nvSpPr>
            <p:cNvPr id="42" name="Freeform: Shape 41">
              <a:extLst>
                <a:ext uri="{FF2B5EF4-FFF2-40B4-BE49-F238E27FC236}">
                  <a16:creationId xmlns:a16="http://schemas.microsoft.com/office/drawing/2014/main" id="{3CFC3019-9CF1-33DF-DBBE-D445A9063A8B}"/>
                </a:ext>
              </a:extLst>
            </p:cNvPr>
            <p:cNvSpPr/>
            <p:nvPr/>
          </p:nvSpPr>
          <p:spPr>
            <a:xfrm>
              <a:off x="5876043" y="529397"/>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6" name="TextBox 45">
              <a:extLst>
                <a:ext uri="{FF2B5EF4-FFF2-40B4-BE49-F238E27FC236}">
                  <a16:creationId xmlns:a16="http://schemas.microsoft.com/office/drawing/2014/main" id="{1B62B502-FDA5-93F3-2875-413E8103D0C1}"/>
                </a:ext>
              </a:extLst>
            </p:cNvPr>
            <p:cNvSpPr txBox="1"/>
            <p:nvPr/>
          </p:nvSpPr>
          <p:spPr>
            <a:xfrm>
              <a:off x="6032944" y="694993"/>
              <a:ext cx="3685824" cy="538778"/>
            </a:xfrm>
            <a:prstGeom prst="rect">
              <a:avLst/>
            </a:prstGeom>
            <a:grpFill/>
            <a:ln w="28575">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white"/>
                  </a:solidFill>
                  <a:effectLst/>
                  <a:uLnTx/>
                  <a:uFillTx/>
                  <a:latin typeface="Open Sans" panose="020B0606030504020204" pitchFamily="34" charset="0"/>
                  <a:ea typeface="Open Sans" panose="020B0606030504020204" pitchFamily="34" charset="0"/>
                  <a:cs typeface="Alexandria" pitchFamily="2" charset="-78"/>
                </a:rPr>
                <a:t>مفهوم المسؤولية الاجتماعية، والمفاهيم وثيقة الصلة</a:t>
              </a:r>
              <a:endParaRPr kumimoji="0" lang="en-US" sz="1600" b="1" i="0" u="none" strike="noStrike" kern="1200" cap="none" spc="0" normalizeH="0" baseline="0" noProof="0" dirty="0">
                <a:ln>
                  <a:noFill/>
                </a:ln>
                <a:solidFill>
                  <a:prstClr val="white"/>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grpSp>
      <p:grpSp>
        <p:nvGrpSpPr>
          <p:cNvPr id="47" name="Group 46">
            <a:extLst>
              <a:ext uri="{FF2B5EF4-FFF2-40B4-BE49-F238E27FC236}">
                <a16:creationId xmlns:a16="http://schemas.microsoft.com/office/drawing/2014/main" id="{608E2FBC-626B-6749-AF05-9CC43954E796}"/>
              </a:ext>
            </a:extLst>
          </p:cNvPr>
          <p:cNvGrpSpPr/>
          <p:nvPr/>
        </p:nvGrpSpPr>
        <p:grpSpPr>
          <a:xfrm>
            <a:off x="1259849" y="2148540"/>
            <a:ext cx="4765500" cy="1129337"/>
            <a:chOff x="1997719" y="1300830"/>
            <a:chExt cx="4363506" cy="947379"/>
          </a:xfrm>
          <a:solidFill>
            <a:schemeClr val="bg1"/>
          </a:solidFill>
          <a:effectLst>
            <a:outerShdw blurRad="50800" dist="38100" dir="10800000" algn="r" rotWithShape="0">
              <a:prstClr val="black">
                <a:alpha val="40000"/>
              </a:prstClr>
            </a:outerShdw>
          </a:effectLst>
        </p:grpSpPr>
        <p:sp>
          <p:nvSpPr>
            <p:cNvPr id="49" name="Freeform: Shape 48">
              <a:extLst>
                <a:ext uri="{FF2B5EF4-FFF2-40B4-BE49-F238E27FC236}">
                  <a16:creationId xmlns:a16="http://schemas.microsoft.com/office/drawing/2014/main" id="{8934E367-3538-2F4B-F3C7-B83C2DD4FC51}"/>
                </a:ext>
              </a:extLst>
            </p:cNvPr>
            <p:cNvSpPr/>
            <p:nvPr/>
          </p:nvSpPr>
          <p:spPr>
            <a:xfrm rot="16200000" flipH="1">
              <a:off x="3705782" y="-407233"/>
              <a:ext cx="947379" cy="4363506"/>
            </a:xfrm>
            <a:custGeom>
              <a:avLst/>
              <a:gdLst>
                <a:gd name="connsiteX0" fmla="*/ 0 w 1009954"/>
                <a:gd name="connsiteY0" fmla="*/ 586155 h 4651718"/>
                <a:gd name="connsiteX1" fmla="*/ 0 w 1009954"/>
                <a:gd name="connsiteY1" fmla="*/ 4420080 h 4651718"/>
                <a:gd name="connsiteX2" fmla="*/ 196371 w 1009954"/>
                <a:gd name="connsiteY2" fmla="*/ 4651718 h 4651718"/>
                <a:gd name="connsiteX3" fmla="*/ 1009954 w 1009954"/>
                <a:gd name="connsiteY3" fmla="*/ 4651718 h 4651718"/>
                <a:gd name="connsiteX4" fmla="*/ 917092 w 1009954"/>
                <a:gd name="connsiteY4" fmla="*/ 4629603 h 4651718"/>
                <a:gd name="connsiteX5" fmla="*/ 771378 w 1009954"/>
                <a:gd name="connsiteY5" fmla="*/ 4370291 h 4651718"/>
                <a:gd name="connsiteX6" fmla="*/ 771378 w 1009954"/>
                <a:gd name="connsiteY6" fmla="*/ 586155 h 4651718"/>
                <a:gd name="connsiteX7" fmla="*/ 773974 w 1009954"/>
                <a:gd name="connsiteY7" fmla="*/ 586155 h 4651718"/>
                <a:gd name="connsiteX8" fmla="*/ 386987 w 1009954"/>
                <a:gd name="connsiteY8" fmla="*/ 0 h 4651718"/>
                <a:gd name="connsiteX9" fmla="*/ 0 w 1009954"/>
                <a:gd name="connsiteY9" fmla="*/ 586155 h 46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9954" h="4651718">
                  <a:moveTo>
                    <a:pt x="0" y="586155"/>
                  </a:moveTo>
                  <a:lnTo>
                    <a:pt x="0" y="4420080"/>
                  </a:lnTo>
                  <a:cubicBezTo>
                    <a:pt x="0" y="4548010"/>
                    <a:pt x="87918" y="4651718"/>
                    <a:pt x="196371" y="4651718"/>
                  </a:cubicBezTo>
                  <a:lnTo>
                    <a:pt x="1009954" y="4651718"/>
                  </a:lnTo>
                  <a:lnTo>
                    <a:pt x="917092" y="4629603"/>
                  </a:lnTo>
                  <a:cubicBezTo>
                    <a:pt x="831462" y="4586880"/>
                    <a:pt x="771378" y="4486863"/>
                    <a:pt x="771378" y="4370291"/>
                  </a:cubicBezTo>
                  <a:lnTo>
                    <a:pt x="771378" y="586155"/>
                  </a:lnTo>
                  <a:lnTo>
                    <a:pt x="773974" y="586155"/>
                  </a:lnTo>
                  <a:lnTo>
                    <a:pt x="386987" y="0"/>
                  </a:lnTo>
                  <a:lnTo>
                    <a:pt x="0" y="586155"/>
                  </a:lnTo>
                  <a:close/>
                </a:path>
              </a:pathLst>
            </a:custGeom>
            <a:solidFill>
              <a:srgbClr val="FFC50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4" name="TextBox 53">
              <a:extLst>
                <a:ext uri="{FF2B5EF4-FFF2-40B4-BE49-F238E27FC236}">
                  <a16:creationId xmlns:a16="http://schemas.microsoft.com/office/drawing/2014/main" id="{7168C6A7-346C-4FD3-AD19-6F023A7BC60F}"/>
                </a:ext>
              </a:extLst>
            </p:cNvPr>
            <p:cNvSpPr txBox="1"/>
            <p:nvPr/>
          </p:nvSpPr>
          <p:spPr>
            <a:xfrm>
              <a:off x="2692059" y="1436862"/>
              <a:ext cx="3433334" cy="490556"/>
            </a:xfrm>
            <a:prstGeom prst="rect">
              <a:avLst/>
            </a:prstGeom>
            <a:noFill/>
            <a:ln w="28575">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rPr>
                <a:t>أهمية حملات المسؤولية الاجتماعية</a:t>
              </a:r>
              <a:endParaRPr kumimoji="0" lang="en-US"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endParaRPr>
            </a:p>
          </p:txBody>
        </p:sp>
      </p:grpSp>
      <p:grpSp>
        <p:nvGrpSpPr>
          <p:cNvPr id="60" name="Group 59">
            <a:extLst>
              <a:ext uri="{FF2B5EF4-FFF2-40B4-BE49-F238E27FC236}">
                <a16:creationId xmlns:a16="http://schemas.microsoft.com/office/drawing/2014/main" id="{B3556834-D21F-B77E-3501-EB629EB49CA6}"/>
              </a:ext>
            </a:extLst>
          </p:cNvPr>
          <p:cNvGrpSpPr/>
          <p:nvPr/>
        </p:nvGrpSpPr>
        <p:grpSpPr>
          <a:xfrm>
            <a:off x="5721049" y="3215938"/>
            <a:ext cx="4956086" cy="1169622"/>
            <a:chOff x="5866161" y="2065906"/>
            <a:chExt cx="4363505" cy="947379"/>
          </a:xfrm>
          <a:effectLst>
            <a:outerShdw blurRad="50800" dist="38100" algn="l" rotWithShape="0">
              <a:prstClr val="black">
                <a:alpha val="40000"/>
              </a:prstClr>
            </a:outerShdw>
          </a:effectLst>
        </p:grpSpPr>
        <p:sp>
          <p:nvSpPr>
            <p:cNvPr id="64" name="Freeform: Shape 63">
              <a:extLst>
                <a:ext uri="{FF2B5EF4-FFF2-40B4-BE49-F238E27FC236}">
                  <a16:creationId xmlns:a16="http://schemas.microsoft.com/office/drawing/2014/main" id="{7DEF07FF-37EE-69FC-190B-67673891A61B}"/>
                </a:ext>
              </a:extLst>
            </p:cNvPr>
            <p:cNvSpPr/>
            <p:nvPr/>
          </p:nvSpPr>
          <p:spPr>
            <a:xfrm>
              <a:off x="5866161" y="2065906"/>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adFill>
              <a:gsLst>
                <a:gs pos="6000">
                  <a:srgbClr val="A5EA25"/>
                </a:gs>
                <a:gs pos="0">
                  <a:srgbClr val="53C241"/>
                </a:gs>
                <a:gs pos="97683">
                  <a:srgbClr val="49BC44"/>
                </a:gs>
                <a:gs pos="11000">
                  <a:srgbClr val="75D335"/>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8" name="TextBox 67">
              <a:extLst>
                <a:ext uri="{FF2B5EF4-FFF2-40B4-BE49-F238E27FC236}">
                  <a16:creationId xmlns:a16="http://schemas.microsoft.com/office/drawing/2014/main" id="{8A20EA09-A00D-44CA-ED42-701F60383EB6}"/>
                </a:ext>
              </a:extLst>
            </p:cNvPr>
            <p:cNvSpPr txBox="1"/>
            <p:nvPr/>
          </p:nvSpPr>
          <p:spPr>
            <a:xfrm>
              <a:off x="6291381" y="2272725"/>
              <a:ext cx="3396845" cy="27422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rPr>
                <a:t>الحملات الاجتماعية والبيئية</a:t>
              </a:r>
              <a:endParaRPr kumimoji="0" lang="en-US"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endParaRPr>
            </a:p>
          </p:txBody>
        </p:sp>
      </p:grpSp>
      <p:grpSp>
        <p:nvGrpSpPr>
          <p:cNvPr id="71" name="Group 70">
            <a:extLst>
              <a:ext uri="{FF2B5EF4-FFF2-40B4-BE49-F238E27FC236}">
                <a16:creationId xmlns:a16="http://schemas.microsoft.com/office/drawing/2014/main" id="{D862C42B-407F-C3DC-1624-5431CD22CED1}"/>
              </a:ext>
            </a:extLst>
          </p:cNvPr>
          <p:cNvGrpSpPr/>
          <p:nvPr/>
        </p:nvGrpSpPr>
        <p:grpSpPr>
          <a:xfrm>
            <a:off x="1119050" y="4299085"/>
            <a:ext cx="4927287" cy="1265200"/>
            <a:chOff x="1997719" y="2735543"/>
            <a:chExt cx="4363506" cy="947379"/>
          </a:xfrm>
          <a:effectLst>
            <a:outerShdw blurRad="50800" dist="38100" dir="10800000" algn="r" rotWithShape="0">
              <a:prstClr val="black">
                <a:alpha val="40000"/>
              </a:prstClr>
            </a:outerShdw>
          </a:effectLst>
        </p:grpSpPr>
        <p:sp>
          <p:nvSpPr>
            <p:cNvPr id="72" name="Freeform: Shape 71">
              <a:extLst>
                <a:ext uri="{FF2B5EF4-FFF2-40B4-BE49-F238E27FC236}">
                  <a16:creationId xmlns:a16="http://schemas.microsoft.com/office/drawing/2014/main" id="{CE5E98C7-CBC0-E444-7097-1961D208021D}"/>
                </a:ext>
              </a:extLst>
            </p:cNvPr>
            <p:cNvSpPr/>
            <p:nvPr/>
          </p:nvSpPr>
          <p:spPr>
            <a:xfrm rot="16200000" flipH="1">
              <a:off x="3705782" y="1027480"/>
              <a:ext cx="947379" cy="4363506"/>
            </a:xfrm>
            <a:custGeom>
              <a:avLst/>
              <a:gdLst>
                <a:gd name="connsiteX0" fmla="*/ 0 w 1009954"/>
                <a:gd name="connsiteY0" fmla="*/ 586155 h 4651718"/>
                <a:gd name="connsiteX1" fmla="*/ 0 w 1009954"/>
                <a:gd name="connsiteY1" fmla="*/ 4420080 h 4651718"/>
                <a:gd name="connsiteX2" fmla="*/ 196371 w 1009954"/>
                <a:gd name="connsiteY2" fmla="*/ 4651718 h 4651718"/>
                <a:gd name="connsiteX3" fmla="*/ 1009954 w 1009954"/>
                <a:gd name="connsiteY3" fmla="*/ 4651718 h 4651718"/>
                <a:gd name="connsiteX4" fmla="*/ 917092 w 1009954"/>
                <a:gd name="connsiteY4" fmla="*/ 4629603 h 4651718"/>
                <a:gd name="connsiteX5" fmla="*/ 771378 w 1009954"/>
                <a:gd name="connsiteY5" fmla="*/ 4370291 h 4651718"/>
                <a:gd name="connsiteX6" fmla="*/ 771378 w 1009954"/>
                <a:gd name="connsiteY6" fmla="*/ 586155 h 4651718"/>
                <a:gd name="connsiteX7" fmla="*/ 773974 w 1009954"/>
                <a:gd name="connsiteY7" fmla="*/ 586155 h 4651718"/>
                <a:gd name="connsiteX8" fmla="*/ 386987 w 1009954"/>
                <a:gd name="connsiteY8" fmla="*/ 0 h 4651718"/>
                <a:gd name="connsiteX9" fmla="*/ 0 w 1009954"/>
                <a:gd name="connsiteY9" fmla="*/ 586155 h 46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9954" h="4651718">
                  <a:moveTo>
                    <a:pt x="0" y="586155"/>
                  </a:moveTo>
                  <a:lnTo>
                    <a:pt x="0" y="4420080"/>
                  </a:lnTo>
                  <a:cubicBezTo>
                    <a:pt x="0" y="4548010"/>
                    <a:pt x="87918" y="4651718"/>
                    <a:pt x="196371" y="4651718"/>
                  </a:cubicBezTo>
                  <a:lnTo>
                    <a:pt x="1009954" y="4651718"/>
                  </a:lnTo>
                  <a:lnTo>
                    <a:pt x="917092" y="4629603"/>
                  </a:lnTo>
                  <a:cubicBezTo>
                    <a:pt x="831462" y="4586880"/>
                    <a:pt x="771378" y="4486863"/>
                    <a:pt x="771378" y="4370291"/>
                  </a:cubicBezTo>
                  <a:lnTo>
                    <a:pt x="771378" y="586155"/>
                  </a:lnTo>
                  <a:lnTo>
                    <a:pt x="773974" y="586155"/>
                  </a:lnTo>
                  <a:lnTo>
                    <a:pt x="386987" y="0"/>
                  </a:lnTo>
                  <a:lnTo>
                    <a:pt x="0" y="586155"/>
                  </a:lnTo>
                  <a:close/>
                </a:path>
              </a:pathLst>
            </a:custGeom>
            <a:gradFill>
              <a:gsLst>
                <a:gs pos="7000">
                  <a:srgbClr val="FFCC00"/>
                </a:gs>
                <a:gs pos="0">
                  <a:srgbClr val="FF9900"/>
                </a:gs>
                <a:gs pos="97297">
                  <a:srgbClr val="FF9900"/>
                </a:gs>
                <a:gs pos="14000">
                  <a:srgbClr val="FFCC00"/>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0" name="TextBox 89">
              <a:extLst>
                <a:ext uri="{FF2B5EF4-FFF2-40B4-BE49-F238E27FC236}">
                  <a16:creationId xmlns:a16="http://schemas.microsoft.com/office/drawing/2014/main" id="{44581AD3-6A01-150E-0771-A309163F0AC9}"/>
                </a:ext>
              </a:extLst>
            </p:cNvPr>
            <p:cNvSpPr txBox="1"/>
            <p:nvPr/>
          </p:nvSpPr>
          <p:spPr>
            <a:xfrm>
              <a:off x="2843396" y="2827542"/>
              <a:ext cx="3288221" cy="56749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rPr>
                <a:t>أثر المسؤولية الاجتماعية على ولاء الجمهور</a:t>
              </a:r>
              <a:endParaRPr kumimoji="0" lang="en-US" sz="1600" b="1" i="0" u="none" strike="noStrike" kern="1200" cap="none" spc="0" normalizeH="0" baseline="0" noProof="0" dirty="0">
                <a:ln>
                  <a:noFill/>
                </a:ln>
                <a:solidFill>
                  <a:srgbClr val="3E596E"/>
                </a:solidFill>
                <a:effectLst/>
                <a:uLnTx/>
                <a:uFillTx/>
                <a:latin typeface="Alexandria" pitchFamily="2" charset="-78"/>
                <a:ea typeface="Open Sans" panose="020B0606030504020204" pitchFamily="34" charset="0"/>
                <a:cs typeface="Alexandria" pitchFamily="2" charset="-78"/>
              </a:endParaRPr>
            </a:p>
          </p:txBody>
        </p:sp>
      </p:grpSp>
      <p:grpSp>
        <p:nvGrpSpPr>
          <p:cNvPr id="92" name="Group 91">
            <a:extLst>
              <a:ext uri="{FF2B5EF4-FFF2-40B4-BE49-F238E27FC236}">
                <a16:creationId xmlns:a16="http://schemas.microsoft.com/office/drawing/2014/main" id="{9FC33A91-A489-3F64-B1D8-C82F555A7C02}"/>
              </a:ext>
            </a:extLst>
          </p:cNvPr>
          <p:cNvGrpSpPr/>
          <p:nvPr/>
        </p:nvGrpSpPr>
        <p:grpSpPr>
          <a:xfrm>
            <a:off x="5721049" y="5521196"/>
            <a:ext cx="5091467" cy="1024601"/>
            <a:chOff x="5830771" y="3452900"/>
            <a:chExt cx="4363505" cy="947379"/>
          </a:xfrm>
          <a:effectLst>
            <a:outerShdw blurRad="50800" dist="38100" algn="l" rotWithShape="0">
              <a:prstClr val="black">
                <a:alpha val="40000"/>
              </a:prstClr>
            </a:outerShdw>
          </a:effectLst>
        </p:grpSpPr>
        <p:sp>
          <p:nvSpPr>
            <p:cNvPr id="93" name="Freeform: Shape 92">
              <a:extLst>
                <a:ext uri="{FF2B5EF4-FFF2-40B4-BE49-F238E27FC236}">
                  <a16:creationId xmlns:a16="http://schemas.microsoft.com/office/drawing/2014/main" id="{1A582954-D423-2630-CCCC-A98E826FF1D8}"/>
                </a:ext>
              </a:extLst>
            </p:cNvPr>
            <p:cNvSpPr/>
            <p:nvPr/>
          </p:nvSpPr>
          <p:spPr>
            <a:xfrm>
              <a:off x="5830771" y="3452900"/>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adFill>
              <a:gsLst>
                <a:gs pos="6000">
                  <a:srgbClr val="A5EA25"/>
                </a:gs>
                <a:gs pos="0">
                  <a:srgbClr val="53C241"/>
                </a:gs>
                <a:gs pos="97683">
                  <a:srgbClr val="49BC44"/>
                </a:gs>
                <a:gs pos="11000">
                  <a:srgbClr val="75D335"/>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7" name="TextBox 96">
              <a:extLst>
                <a:ext uri="{FF2B5EF4-FFF2-40B4-BE49-F238E27FC236}">
                  <a16:creationId xmlns:a16="http://schemas.microsoft.com/office/drawing/2014/main" id="{3266106E-EA1B-427F-BA23-BE105ED24444}"/>
                </a:ext>
              </a:extLst>
            </p:cNvPr>
            <p:cNvSpPr txBox="1"/>
            <p:nvPr/>
          </p:nvSpPr>
          <p:spPr>
            <a:xfrm>
              <a:off x="6391928" y="3574069"/>
              <a:ext cx="3012037" cy="540702"/>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rPr>
                <a:t>مثال على حملات مسؤولية اجتماعية</a:t>
              </a:r>
              <a:endParaRPr kumimoji="0" lang="en-US"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endParaRPr>
            </a:p>
          </p:txBody>
        </p:sp>
      </p:grpSp>
    </p:spTree>
    <p:extLst>
      <p:ext uri="{BB962C8B-B14F-4D97-AF65-F5344CB8AC3E}">
        <p14:creationId xmlns:p14="http://schemas.microsoft.com/office/powerpoint/2010/main" val="37836137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ppt_x</p:attrName>
                                        </p:attrNameLst>
                                      </p:cBhvr>
                                      <p:tavLst>
                                        <p:tav tm="0">
                                          <p:val>
                                            <p:strVal val="#ppt_x-#ppt_w/2"/>
                                          </p:val>
                                        </p:tav>
                                        <p:tav tm="100000">
                                          <p:val>
                                            <p:strVal val="#ppt_x"/>
                                          </p:val>
                                        </p:tav>
                                      </p:tavLst>
                                    </p:anim>
                                    <p:anim calcmode="lin" valueType="num">
                                      <p:cBhvr>
                                        <p:cTn id="8" dur="500" fill="hold"/>
                                        <p:tgtEl>
                                          <p:spTgt spid="41"/>
                                        </p:tgtEl>
                                        <p:attrNameLst>
                                          <p:attrName>ppt_y</p:attrName>
                                        </p:attrNameLst>
                                      </p:cBhvr>
                                      <p:tavLst>
                                        <p:tav tm="0">
                                          <p:val>
                                            <p:strVal val="#ppt_y"/>
                                          </p:val>
                                        </p:tav>
                                        <p:tav tm="100000">
                                          <p:val>
                                            <p:strVal val="#ppt_y"/>
                                          </p:val>
                                        </p:tav>
                                      </p:tavLst>
                                    </p:anim>
                                    <p:anim calcmode="lin" valueType="num">
                                      <p:cBhvr>
                                        <p:cTn id="9" dur="500" fill="hold"/>
                                        <p:tgtEl>
                                          <p:spTgt spid="41"/>
                                        </p:tgtEl>
                                        <p:attrNameLst>
                                          <p:attrName>ppt_w</p:attrName>
                                        </p:attrNameLst>
                                      </p:cBhvr>
                                      <p:tavLst>
                                        <p:tav tm="0">
                                          <p:val>
                                            <p:fltVal val="0"/>
                                          </p:val>
                                        </p:tav>
                                        <p:tav tm="100000">
                                          <p:val>
                                            <p:strVal val="#ppt_w"/>
                                          </p:val>
                                        </p:tav>
                                      </p:tavLst>
                                    </p:anim>
                                    <p:anim calcmode="lin" valueType="num">
                                      <p:cBhvr>
                                        <p:cTn id="10" dur="500" fill="hold"/>
                                        <p:tgtEl>
                                          <p:spTgt spid="41"/>
                                        </p:tgtEl>
                                        <p:attrNameLst>
                                          <p:attrName>ppt_h</p:attrName>
                                        </p:attrNameLst>
                                      </p:cBhvr>
                                      <p:tavLst>
                                        <p:tav tm="0">
                                          <p:val>
                                            <p:strVal val="#ppt_h"/>
                                          </p:val>
                                        </p:tav>
                                        <p:tav tm="100000">
                                          <p:val>
                                            <p:strVal val="#ppt_h"/>
                                          </p:val>
                                        </p:tav>
                                      </p:tavLst>
                                    </p:anim>
                                  </p:childTnLst>
                                </p:cTn>
                              </p:par>
                              <p:par>
                                <p:cTn id="11" presetID="10" presetClass="entr" presetSubtype="0" fill="hold" grpId="0" nodeType="withEffect">
                                  <p:stCondLst>
                                    <p:cond delay="25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childTnLst>
                          </p:cTn>
                        </p:par>
                        <p:par>
                          <p:cTn id="14" fill="hold">
                            <p:stCondLst>
                              <p:cond delay="750"/>
                            </p:stCondLst>
                            <p:childTnLst>
                              <p:par>
                                <p:cTn id="15" presetID="17" presetClass="entr" presetSubtype="2" fill="hold" nodeType="afterEffect">
                                  <p:stCondLst>
                                    <p:cond delay="0"/>
                                  </p:stCondLst>
                                  <p:childTnLst>
                                    <p:set>
                                      <p:cBhvr>
                                        <p:cTn id="16" dur="1" fill="hold">
                                          <p:stCondLst>
                                            <p:cond delay="0"/>
                                          </p:stCondLst>
                                        </p:cTn>
                                        <p:tgtEl>
                                          <p:spTgt spid="47"/>
                                        </p:tgtEl>
                                        <p:attrNameLst>
                                          <p:attrName>style.visibility</p:attrName>
                                        </p:attrNameLst>
                                      </p:cBhvr>
                                      <p:to>
                                        <p:strVal val="visible"/>
                                      </p:to>
                                    </p:set>
                                    <p:anim calcmode="lin" valueType="num">
                                      <p:cBhvr>
                                        <p:cTn id="17" dur="500" fill="hold"/>
                                        <p:tgtEl>
                                          <p:spTgt spid="47"/>
                                        </p:tgtEl>
                                        <p:attrNameLst>
                                          <p:attrName>ppt_x</p:attrName>
                                        </p:attrNameLst>
                                      </p:cBhvr>
                                      <p:tavLst>
                                        <p:tav tm="0">
                                          <p:val>
                                            <p:strVal val="#ppt_x+#ppt_w/2"/>
                                          </p:val>
                                        </p:tav>
                                        <p:tav tm="100000">
                                          <p:val>
                                            <p:strVal val="#ppt_x"/>
                                          </p:val>
                                        </p:tav>
                                      </p:tavLst>
                                    </p:anim>
                                    <p:anim calcmode="lin" valueType="num">
                                      <p:cBhvr>
                                        <p:cTn id="18" dur="500" fill="hold"/>
                                        <p:tgtEl>
                                          <p:spTgt spid="47"/>
                                        </p:tgtEl>
                                        <p:attrNameLst>
                                          <p:attrName>ppt_y</p:attrName>
                                        </p:attrNameLst>
                                      </p:cBhvr>
                                      <p:tavLst>
                                        <p:tav tm="0">
                                          <p:val>
                                            <p:strVal val="#ppt_y"/>
                                          </p:val>
                                        </p:tav>
                                        <p:tav tm="100000">
                                          <p:val>
                                            <p:strVal val="#ppt_y"/>
                                          </p:val>
                                        </p:tav>
                                      </p:tavLst>
                                    </p:anim>
                                    <p:anim calcmode="lin" valueType="num">
                                      <p:cBhvr>
                                        <p:cTn id="19" dur="500" fill="hold"/>
                                        <p:tgtEl>
                                          <p:spTgt spid="47"/>
                                        </p:tgtEl>
                                        <p:attrNameLst>
                                          <p:attrName>ppt_w</p:attrName>
                                        </p:attrNameLst>
                                      </p:cBhvr>
                                      <p:tavLst>
                                        <p:tav tm="0">
                                          <p:val>
                                            <p:fltVal val="0"/>
                                          </p:val>
                                        </p:tav>
                                        <p:tav tm="100000">
                                          <p:val>
                                            <p:strVal val="#ppt_w"/>
                                          </p:val>
                                        </p:tav>
                                      </p:tavLst>
                                    </p:anim>
                                    <p:anim calcmode="lin" valueType="num">
                                      <p:cBhvr>
                                        <p:cTn id="20" dur="500" fill="hold"/>
                                        <p:tgtEl>
                                          <p:spTgt spid="47"/>
                                        </p:tgtEl>
                                        <p:attrNameLst>
                                          <p:attrName>ppt_h</p:attrName>
                                        </p:attrNameLst>
                                      </p:cBhvr>
                                      <p:tavLst>
                                        <p:tav tm="0">
                                          <p:val>
                                            <p:strVal val="#ppt_h"/>
                                          </p:val>
                                        </p:tav>
                                        <p:tav tm="100000">
                                          <p:val>
                                            <p:strVal val="#ppt_h"/>
                                          </p:val>
                                        </p:tav>
                                      </p:tavLst>
                                    </p:anim>
                                  </p:childTnLst>
                                </p:cTn>
                              </p:par>
                              <p:par>
                                <p:cTn id="21" presetID="10" presetClass="entr" presetSubtype="0" fill="hold" grpId="0" nodeType="withEffect">
                                  <p:stCondLst>
                                    <p:cond delay="25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childTnLst>
                          </p:cTn>
                        </p:par>
                        <p:par>
                          <p:cTn id="24" fill="hold">
                            <p:stCondLst>
                              <p:cond delay="1500"/>
                            </p:stCondLst>
                            <p:childTnLst>
                              <p:par>
                                <p:cTn id="25" presetID="17" presetClass="entr" presetSubtype="8" fill="hold" nodeType="afterEffect">
                                  <p:stCondLst>
                                    <p:cond delay="0"/>
                                  </p:stCondLst>
                                  <p:childTnLst>
                                    <p:set>
                                      <p:cBhvr>
                                        <p:cTn id="26" dur="1" fill="hold">
                                          <p:stCondLst>
                                            <p:cond delay="0"/>
                                          </p:stCondLst>
                                        </p:cTn>
                                        <p:tgtEl>
                                          <p:spTgt spid="60"/>
                                        </p:tgtEl>
                                        <p:attrNameLst>
                                          <p:attrName>style.visibility</p:attrName>
                                        </p:attrNameLst>
                                      </p:cBhvr>
                                      <p:to>
                                        <p:strVal val="visible"/>
                                      </p:to>
                                    </p:set>
                                    <p:anim calcmode="lin" valueType="num">
                                      <p:cBhvr>
                                        <p:cTn id="27" dur="500" fill="hold"/>
                                        <p:tgtEl>
                                          <p:spTgt spid="60"/>
                                        </p:tgtEl>
                                        <p:attrNameLst>
                                          <p:attrName>ppt_x</p:attrName>
                                        </p:attrNameLst>
                                      </p:cBhvr>
                                      <p:tavLst>
                                        <p:tav tm="0">
                                          <p:val>
                                            <p:strVal val="#ppt_x-#ppt_w/2"/>
                                          </p:val>
                                        </p:tav>
                                        <p:tav tm="100000">
                                          <p:val>
                                            <p:strVal val="#ppt_x"/>
                                          </p:val>
                                        </p:tav>
                                      </p:tavLst>
                                    </p:anim>
                                    <p:anim calcmode="lin" valueType="num">
                                      <p:cBhvr>
                                        <p:cTn id="28" dur="500" fill="hold"/>
                                        <p:tgtEl>
                                          <p:spTgt spid="60"/>
                                        </p:tgtEl>
                                        <p:attrNameLst>
                                          <p:attrName>ppt_y</p:attrName>
                                        </p:attrNameLst>
                                      </p:cBhvr>
                                      <p:tavLst>
                                        <p:tav tm="0">
                                          <p:val>
                                            <p:strVal val="#ppt_y"/>
                                          </p:val>
                                        </p:tav>
                                        <p:tav tm="100000">
                                          <p:val>
                                            <p:strVal val="#ppt_y"/>
                                          </p:val>
                                        </p:tav>
                                      </p:tavLst>
                                    </p:anim>
                                    <p:anim calcmode="lin" valueType="num">
                                      <p:cBhvr>
                                        <p:cTn id="29" dur="500" fill="hold"/>
                                        <p:tgtEl>
                                          <p:spTgt spid="60"/>
                                        </p:tgtEl>
                                        <p:attrNameLst>
                                          <p:attrName>ppt_w</p:attrName>
                                        </p:attrNameLst>
                                      </p:cBhvr>
                                      <p:tavLst>
                                        <p:tav tm="0">
                                          <p:val>
                                            <p:fltVal val="0"/>
                                          </p:val>
                                        </p:tav>
                                        <p:tav tm="100000">
                                          <p:val>
                                            <p:strVal val="#ppt_w"/>
                                          </p:val>
                                        </p:tav>
                                      </p:tavLst>
                                    </p:anim>
                                    <p:anim calcmode="lin" valueType="num">
                                      <p:cBhvr>
                                        <p:cTn id="30" dur="500" fill="hold"/>
                                        <p:tgtEl>
                                          <p:spTgt spid="60"/>
                                        </p:tgtEl>
                                        <p:attrNameLst>
                                          <p:attrName>ppt_h</p:attrName>
                                        </p:attrNameLst>
                                      </p:cBhvr>
                                      <p:tavLst>
                                        <p:tav tm="0">
                                          <p:val>
                                            <p:strVal val="#ppt_h"/>
                                          </p:val>
                                        </p:tav>
                                        <p:tav tm="100000">
                                          <p:val>
                                            <p:strVal val="#ppt_h"/>
                                          </p:val>
                                        </p:tav>
                                      </p:tavLst>
                                    </p:anim>
                                  </p:childTnLst>
                                </p:cTn>
                              </p:par>
                              <p:par>
                                <p:cTn id="31" presetID="10" presetClass="entr" presetSubtype="0" fill="hold" grpId="0" nodeType="withEffect">
                                  <p:stCondLst>
                                    <p:cond delay="25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500"/>
                                        <p:tgtEl>
                                          <p:spTgt spid="9"/>
                                        </p:tgtEl>
                                      </p:cBhvr>
                                    </p:animEffect>
                                  </p:childTnLst>
                                </p:cTn>
                              </p:par>
                            </p:childTnLst>
                          </p:cTn>
                        </p:par>
                        <p:par>
                          <p:cTn id="34" fill="hold">
                            <p:stCondLst>
                              <p:cond delay="2250"/>
                            </p:stCondLst>
                            <p:childTnLst>
                              <p:par>
                                <p:cTn id="35" presetID="17" presetClass="entr" presetSubtype="2" fill="hold" nodeType="afterEffect">
                                  <p:stCondLst>
                                    <p:cond delay="0"/>
                                  </p:stCondLst>
                                  <p:childTnLst>
                                    <p:set>
                                      <p:cBhvr>
                                        <p:cTn id="36" dur="1" fill="hold">
                                          <p:stCondLst>
                                            <p:cond delay="0"/>
                                          </p:stCondLst>
                                        </p:cTn>
                                        <p:tgtEl>
                                          <p:spTgt spid="71"/>
                                        </p:tgtEl>
                                        <p:attrNameLst>
                                          <p:attrName>style.visibility</p:attrName>
                                        </p:attrNameLst>
                                      </p:cBhvr>
                                      <p:to>
                                        <p:strVal val="visible"/>
                                      </p:to>
                                    </p:set>
                                    <p:anim calcmode="lin" valueType="num">
                                      <p:cBhvr>
                                        <p:cTn id="37" dur="500" fill="hold"/>
                                        <p:tgtEl>
                                          <p:spTgt spid="71"/>
                                        </p:tgtEl>
                                        <p:attrNameLst>
                                          <p:attrName>ppt_x</p:attrName>
                                        </p:attrNameLst>
                                      </p:cBhvr>
                                      <p:tavLst>
                                        <p:tav tm="0">
                                          <p:val>
                                            <p:strVal val="#ppt_x+#ppt_w/2"/>
                                          </p:val>
                                        </p:tav>
                                        <p:tav tm="100000">
                                          <p:val>
                                            <p:strVal val="#ppt_x"/>
                                          </p:val>
                                        </p:tav>
                                      </p:tavLst>
                                    </p:anim>
                                    <p:anim calcmode="lin" valueType="num">
                                      <p:cBhvr>
                                        <p:cTn id="38" dur="500" fill="hold"/>
                                        <p:tgtEl>
                                          <p:spTgt spid="71"/>
                                        </p:tgtEl>
                                        <p:attrNameLst>
                                          <p:attrName>ppt_y</p:attrName>
                                        </p:attrNameLst>
                                      </p:cBhvr>
                                      <p:tavLst>
                                        <p:tav tm="0">
                                          <p:val>
                                            <p:strVal val="#ppt_y"/>
                                          </p:val>
                                        </p:tav>
                                        <p:tav tm="100000">
                                          <p:val>
                                            <p:strVal val="#ppt_y"/>
                                          </p:val>
                                        </p:tav>
                                      </p:tavLst>
                                    </p:anim>
                                    <p:anim calcmode="lin" valueType="num">
                                      <p:cBhvr>
                                        <p:cTn id="39" dur="500" fill="hold"/>
                                        <p:tgtEl>
                                          <p:spTgt spid="71"/>
                                        </p:tgtEl>
                                        <p:attrNameLst>
                                          <p:attrName>ppt_w</p:attrName>
                                        </p:attrNameLst>
                                      </p:cBhvr>
                                      <p:tavLst>
                                        <p:tav tm="0">
                                          <p:val>
                                            <p:fltVal val="0"/>
                                          </p:val>
                                        </p:tav>
                                        <p:tav tm="100000">
                                          <p:val>
                                            <p:strVal val="#ppt_w"/>
                                          </p:val>
                                        </p:tav>
                                      </p:tavLst>
                                    </p:anim>
                                    <p:anim calcmode="lin" valueType="num">
                                      <p:cBhvr>
                                        <p:cTn id="40" dur="500" fill="hold"/>
                                        <p:tgtEl>
                                          <p:spTgt spid="71"/>
                                        </p:tgtEl>
                                        <p:attrNameLst>
                                          <p:attrName>ppt_h</p:attrName>
                                        </p:attrNameLst>
                                      </p:cBhvr>
                                      <p:tavLst>
                                        <p:tav tm="0">
                                          <p:val>
                                            <p:strVal val="#ppt_h"/>
                                          </p:val>
                                        </p:tav>
                                        <p:tav tm="100000">
                                          <p:val>
                                            <p:strVal val="#ppt_h"/>
                                          </p:val>
                                        </p:tav>
                                      </p:tavLst>
                                    </p:anim>
                                  </p:childTnLst>
                                </p:cTn>
                              </p:par>
                              <p:par>
                                <p:cTn id="41" presetID="10" presetClass="entr" presetSubtype="0" fill="hold" grpId="0" nodeType="withEffect">
                                  <p:stCondLst>
                                    <p:cond delay="25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500"/>
                                        <p:tgtEl>
                                          <p:spTgt spid="12"/>
                                        </p:tgtEl>
                                      </p:cBhvr>
                                    </p:animEffect>
                                  </p:childTnLst>
                                </p:cTn>
                              </p:par>
                            </p:childTnLst>
                          </p:cTn>
                        </p:par>
                        <p:par>
                          <p:cTn id="44" fill="hold">
                            <p:stCondLst>
                              <p:cond delay="3000"/>
                            </p:stCondLst>
                            <p:childTnLst>
                              <p:par>
                                <p:cTn id="45" presetID="17" presetClass="entr" presetSubtype="8" fill="hold" nodeType="afterEffect">
                                  <p:stCondLst>
                                    <p:cond delay="0"/>
                                  </p:stCondLst>
                                  <p:childTnLst>
                                    <p:set>
                                      <p:cBhvr>
                                        <p:cTn id="46" dur="1" fill="hold">
                                          <p:stCondLst>
                                            <p:cond delay="0"/>
                                          </p:stCondLst>
                                        </p:cTn>
                                        <p:tgtEl>
                                          <p:spTgt spid="92"/>
                                        </p:tgtEl>
                                        <p:attrNameLst>
                                          <p:attrName>style.visibility</p:attrName>
                                        </p:attrNameLst>
                                      </p:cBhvr>
                                      <p:to>
                                        <p:strVal val="visible"/>
                                      </p:to>
                                    </p:set>
                                    <p:anim calcmode="lin" valueType="num">
                                      <p:cBhvr>
                                        <p:cTn id="47" dur="500" fill="hold"/>
                                        <p:tgtEl>
                                          <p:spTgt spid="92"/>
                                        </p:tgtEl>
                                        <p:attrNameLst>
                                          <p:attrName>ppt_x</p:attrName>
                                        </p:attrNameLst>
                                      </p:cBhvr>
                                      <p:tavLst>
                                        <p:tav tm="0">
                                          <p:val>
                                            <p:strVal val="#ppt_x-#ppt_w/2"/>
                                          </p:val>
                                        </p:tav>
                                        <p:tav tm="100000">
                                          <p:val>
                                            <p:strVal val="#ppt_x"/>
                                          </p:val>
                                        </p:tav>
                                      </p:tavLst>
                                    </p:anim>
                                    <p:anim calcmode="lin" valueType="num">
                                      <p:cBhvr>
                                        <p:cTn id="48" dur="500" fill="hold"/>
                                        <p:tgtEl>
                                          <p:spTgt spid="92"/>
                                        </p:tgtEl>
                                        <p:attrNameLst>
                                          <p:attrName>ppt_y</p:attrName>
                                        </p:attrNameLst>
                                      </p:cBhvr>
                                      <p:tavLst>
                                        <p:tav tm="0">
                                          <p:val>
                                            <p:strVal val="#ppt_y"/>
                                          </p:val>
                                        </p:tav>
                                        <p:tav tm="100000">
                                          <p:val>
                                            <p:strVal val="#ppt_y"/>
                                          </p:val>
                                        </p:tav>
                                      </p:tavLst>
                                    </p:anim>
                                    <p:anim calcmode="lin" valueType="num">
                                      <p:cBhvr>
                                        <p:cTn id="49" dur="500" fill="hold"/>
                                        <p:tgtEl>
                                          <p:spTgt spid="92"/>
                                        </p:tgtEl>
                                        <p:attrNameLst>
                                          <p:attrName>ppt_w</p:attrName>
                                        </p:attrNameLst>
                                      </p:cBhvr>
                                      <p:tavLst>
                                        <p:tav tm="0">
                                          <p:val>
                                            <p:fltVal val="0"/>
                                          </p:val>
                                        </p:tav>
                                        <p:tav tm="100000">
                                          <p:val>
                                            <p:strVal val="#ppt_w"/>
                                          </p:val>
                                        </p:tav>
                                      </p:tavLst>
                                    </p:anim>
                                    <p:anim calcmode="lin" valueType="num">
                                      <p:cBhvr>
                                        <p:cTn id="50" dur="500" fill="hold"/>
                                        <p:tgtEl>
                                          <p:spTgt spid="92"/>
                                        </p:tgtEl>
                                        <p:attrNameLst>
                                          <p:attrName>ppt_h</p:attrName>
                                        </p:attrNameLst>
                                      </p:cBhvr>
                                      <p:tavLst>
                                        <p:tav tm="0">
                                          <p:val>
                                            <p:strVal val="#ppt_h"/>
                                          </p:val>
                                        </p:tav>
                                        <p:tav tm="100000">
                                          <p:val>
                                            <p:strVal val="#ppt_h"/>
                                          </p:val>
                                        </p:tav>
                                      </p:tavLst>
                                    </p:anim>
                                  </p:childTnLst>
                                </p:cTn>
                              </p:par>
                              <p:par>
                                <p:cTn id="51" presetID="10" presetClass="entr" presetSubtype="0" fill="hold" grpId="0" nodeType="withEffect">
                                  <p:stCondLst>
                                    <p:cond delay="250"/>
                                  </p:stCondLst>
                                  <p:childTnLst>
                                    <p:set>
                                      <p:cBhvr>
                                        <p:cTn id="52" dur="1" fill="hold">
                                          <p:stCondLst>
                                            <p:cond delay="0"/>
                                          </p:stCondLst>
                                        </p:cTn>
                                        <p:tgtEl>
                                          <p:spTgt spid="20"/>
                                        </p:tgtEl>
                                        <p:attrNameLst>
                                          <p:attrName>style.visibility</p:attrName>
                                        </p:attrNameLst>
                                      </p:cBhvr>
                                      <p:to>
                                        <p:strVal val="visible"/>
                                      </p:to>
                                    </p:set>
                                    <p:animEffect transition="in" filter="fade">
                                      <p:cBhvr>
                                        <p:cTn id="53" dur="500"/>
                                        <p:tgtEl>
                                          <p:spTgt spid="20"/>
                                        </p:tgtEl>
                                      </p:cBhvr>
                                    </p:animEffect>
                                  </p:childTnLst>
                                </p:cTn>
                              </p:par>
                              <p:par>
                                <p:cTn id="54" presetID="10" presetClass="entr" presetSubtype="0" fill="hold" grpId="0" nodeType="withEffect">
                                  <p:stCondLst>
                                    <p:cond delay="250"/>
                                  </p:stCondLst>
                                  <p:childTnLst>
                                    <p:set>
                                      <p:cBhvr>
                                        <p:cTn id="55" dur="1" fill="hold">
                                          <p:stCondLst>
                                            <p:cond delay="0"/>
                                          </p:stCondLst>
                                        </p:cTn>
                                        <p:tgtEl>
                                          <p:spTgt spid="21"/>
                                        </p:tgtEl>
                                        <p:attrNameLst>
                                          <p:attrName>style.visibility</p:attrName>
                                        </p:attrNameLst>
                                      </p:cBhvr>
                                      <p:to>
                                        <p:strVal val="visible"/>
                                      </p:to>
                                    </p:set>
                                    <p:animEffect transition="in" filter="fade">
                                      <p:cBhvr>
                                        <p:cTn id="56"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2" grpId="0" animBg="1"/>
      <p:bldP spid="20" grpId="0" animBg="1"/>
      <p:bldP spid="21"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8B69EE-77DF-EE3A-3B76-2F266A5BCA0B}"/>
            </a:ext>
          </a:extLst>
        </p:cNvPr>
        <p:cNvGrpSpPr/>
        <p:nvPr/>
      </p:nvGrpSpPr>
      <p:grpSpPr>
        <a:xfrm>
          <a:off x="0" y="0"/>
          <a:ext cx="0" cy="0"/>
          <a:chOff x="0" y="0"/>
          <a:chExt cx="0" cy="0"/>
        </a:xfrm>
      </p:grpSpPr>
      <p:pic>
        <p:nvPicPr>
          <p:cNvPr id="18" name="Picture Placeholder 17">
            <a:extLst>
              <a:ext uri="{FF2B5EF4-FFF2-40B4-BE49-F238E27FC236}">
                <a16:creationId xmlns:a16="http://schemas.microsoft.com/office/drawing/2014/main" id="{2410572A-EB96-18E2-2CE0-1BB710DD9B86}"/>
              </a:ext>
            </a:extLst>
          </p:cNvPr>
          <p:cNvPicPr>
            <a:picLocks noGrp="1" noChangeAspect="1"/>
          </p:cNvPicPr>
          <p:nvPr>
            <p:ph type="pic" sz="quarter" idx="10"/>
          </p:nvPr>
        </p:nvPicPr>
        <p:blipFill>
          <a:blip r:embed="rId2"/>
          <a:srcRect t="26805" b="26805"/>
          <a:stretch>
            <a:fillRect/>
          </a:stretch>
        </p:blipFill>
        <p:spPr>
          <a:ln w="38100">
            <a:solidFill>
              <a:srgbClr val="002060"/>
            </a:solidFill>
          </a:ln>
        </p:spPr>
      </p:pic>
      <p:sp>
        <p:nvSpPr>
          <p:cNvPr id="19" name="Rectangle 18">
            <a:extLst>
              <a:ext uri="{FF2B5EF4-FFF2-40B4-BE49-F238E27FC236}">
                <a16:creationId xmlns:a16="http://schemas.microsoft.com/office/drawing/2014/main" id="{783197BF-89DE-830C-C0DC-2087102776B1}"/>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Graphic 21">
            <a:extLst>
              <a:ext uri="{FF2B5EF4-FFF2-40B4-BE49-F238E27FC236}">
                <a16:creationId xmlns:a16="http://schemas.microsoft.com/office/drawing/2014/main" id="{78E674C8-9196-A1AC-2F10-AFD840EB6D8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1" name="Rectangle 20">
            <a:extLst>
              <a:ext uri="{FF2B5EF4-FFF2-40B4-BE49-F238E27FC236}">
                <a16:creationId xmlns:a16="http://schemas.microsoft.com/office/drawing/2014/main" id="{4CB93AD2-6811-2731-B657-174E6850C39D}"/>
              </a:ext>
            </a:extLst>
          </p:cNvPr>
          <p:cNvSpPr/>
          <p:nvPr/>
        </p:nvSpPr>
        <p:spPr>
          <a:xfrm>
            <a:off x="6096000" y="1400026"/>
            <a:ext cx="4747323" cy="731354"/>
          </a:xfrm>
          <a:prstGeom prst="rect">
            <a:avLst/>
          </a:prstGeom>
          <a:noFill/>
        </p:spPr>
        <p:txBody>
          <a:bodyPr wrap="square">
            <a:spAutoFit/>
          </a:bodyPr>
          <a:lstStyle/>
          <a:p>
            <a:pPr algn="ctr" rtl="1"/>
            <a:r>
              <a:rPr lang="ar-EG" sz="2400" b="1" dirty="0">
                <a:solidFill>
                  <a:srgbClr val="0070C0"/>
                </a:solidFill>
                <a:latin typeface="Alexandria" pitchFamily="2" charset="-78"/>
                <a:cs typeface="Alexandria" pitchFamily="2" charset="-78"/>
              </a:rPr>
              <a:t>المحاضرة التاسعة</a:t>
            </a:r>
            <a:endParaRPr lang="en-US" sz="2400" b="1" dirty="0">
              <a:solidFill>
                <a:srgbClr val="0070C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grpSp>
        <p:nvGrpSpPr>
          <p:cNvPr id="2" name="Group 1">
            <a:extLst>
              <a:ext uri="{FF2B5EF4-FFF2-40B4-BE49-F238E27FC236}">
                <a16:creationId xmlns:a16="http://schemas.microsoft.com/office/drawing/2014/main" id="{BA299FCA-8ED3-8CA9-392C-C4906651D8D1}"/>
              </a:ext>
            </a:extLst>
          </p:cNvPr>
          <p:cNvGrpSpPr/>
          <p:nvPr/>
        </p:nvGrpSpPr>
        <p:grpSpPr>
          <a:xfrm>
            <a:off x="10505843" y="1429189"/>
            <a:ext cx="1116793" cy="962568"/>
            <a:chOff x="9878387" y="959393"/>
            <a:chExt cx="1116793" cy="962568"/>
          </a:xfrm>
          <a:solidFill>
            <a:srgbClr val="A4D6F1"/>
          </a:solidFill>
        </p:grpSpPr>
        <p:sp>
          <p:nvSpPr>
            <p:cNvPr id="23" name="Rectangle 22">
              <a:extLst>
                <a:ext uri="{FF2B5EF4-FFF2-40B4-BE49-F238E27FC236}">
                  <a16:creationId xmlns:a16="http://schemas.microsoft.com/office/drawing/2014/main" id="{CD221D4B-B534-2BED-442C-0914C6E82C9B}"/>
                </a:ext>
              </a:extLst>
            </p:cNvPr>
            <p:cNvSpPr/>
            <p:nvPr/>
          </p:nvSpPr>
          <p:spPr>
            <a:xfrm>
              <a:off x="9878387" y="959393"/>
              <a:ext cx="1116793" cy="962568"/>
            </a:xfrm>
            <a:prstGeom prst="rect">
              <a:avLst/>
            </a:prstGeom>
            <a:grp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24" name="TextBox 23">
              <a:extLst>
                <a:ext uri="{FF2B5EF4-FFF2-40B4-BE49-F238E27FC236}">
                  <a16:creationId xmlns:a16="http://schemas.microsoft.com/office/drawing/2014/main" id="{FE048209-4FB8-CF45-9B69-0B4DB7E6F032}"/>
                </a:ext>
              </a:extLst>
            </p:cNvPr>
            <p:cNvSpPr txBox="1"/>
            <p:nvPr/>
          </p:nvSpPr>
          <p:spPr>
            <a:xfrm>
              <a:off x="9965475" y="1025179"/>
              <a:ext cx="942618" cy="830997"/>
            </a:xfrm>
            <a:prstGeom prst="rect">
              <a:avLst/>
            </a:prstGeom>
            <a:grpFill/>
          </p:spPr>
          <p:txBody>
            <a:bodyPr wrap="square" rtlCol="0">
              <a:spAutoFit/>
            </a:bodyPr>
            <a:lstStyle/>
            <a:p>
              <a:pPr algn="ctr"/>
              <a:r>
                <a:rPr lang="en-US" sz="4800" b="1" dirty="0">
                  <a:solidFill>
                    <a:srgbClr val="002060"/>
                  </a:solidFill>
                  <a:latin typeface="Times New Roman" panose="02020603050405020304" pitchFamily="18" charset="0"/>
                  <a:cs typeface="Times New Roman" panose="02020603050405020304" pitchFamily="18" charset="0"/>
                </a:rPr>
                <a:t>9</a:t>
              </a:r>
              <a:endParaRPr lang="en-US" sz="1400" b="1" dirty="0">
                <a:solidFill>
                  <a:srgbClr val="002060"/>
                </a:solidFill>
                <a:latin typeface="Times New Roman" panose="02020603050405020304" pitchFamily="18" charset="0"/>
                <a:cs typeface="Times New Roman" panose="02020603050405020304" pitchFamily="18" charset="0"/>
              </a:endParaRPr>
            </a:p>
          </p:txBody>
        </p:sp>
      </p:grpSp>
      <p:sp>
        <p:nvSpPr>
          <p:cNvPr id="25" name="TextBox 24">
            <a:extLst>
              <a:ext uri="{FF2B5EF4-FFF2-40B4-BE49-F238E27FC236}">
                <a16:creationId xmlns:a16="http://schemas.microsoft.com/office/drawing/2014/main" id="{FB37F6EC-78BE-A2CB-5252-7B1D2D03A9F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 name="Rectangle 3">
            <a:extLst>
              <a:ext uri="{FF2B5EF4-FFF2-40B4-BE49-F238E27FC236}">
                <a16:creationId xmlns:a16="http://schemas.microsoft.com/office/drawing/2014/main" id="{AE7DAF36-771F-F323-A3BF-DFD2A180D1D7}"/>
              </a:ext>
            </a:extLst>
          </p:cNvPr>
          <p:cNvSpPr/>
          <p:nvPr/>
        </p:nvSpPr>
        <p:spPr>
          <a:xfrm>
            <a:off x="611442" y="5060596"/>
            <a:ext cx="5484558" cy="1100686"/>
          </a:xfrm>
          <a:prstGeom prst="rect">
            <a:avLst/>
          </a:prstGeom>
          <a:noFill/>
        </p:spPr>
        <p:txBody>
          <a:bodyPr wrap="square">
            <a:spAutoFit/>
          </a:bodyPr>
          <a:lstStyle/>
          <a:p>
            <a:pPr algn="ctr" rtl="1"/>
            <a:r>
              <a:rPr lang="ar-EG" sz="2400" b="1" dirty="0">
                <a:solidFill>
                  <a:srgbClr val="002060"/>
                </a:solidFill>
                <a:latin typeface="Alexandria" pitchFamily="2" charset="-78"/>
                <a:cs typeface="Alexandria" pitchFamily="2" charset="-78"/>
              </a:rPr>
              <a:t>العلاقات العامة وأهداف التنمية المستدامة</a:t>
            </a:r>
            <a:endParaRPr lang="en-US" sz="2400" b="1" dirty="0">
              <a:solidFill>
                <a:srgbClr val="00206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779180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C4B326-C479-596A-A59D-E2636FE80685}"/>
            </a:ext>
          </a:extLst>
        </p:cNvPr>
        <p:cNvGrpSpPr/>
        <p:nvPr/>
      </p:nvGrpSpPr>
      <p:grpSpPr>
        <a:xfrm>
          <a:off x="0" y="0"/>
          <a:ext cx="0" cy="0"/>
          <a:chOff x="0" y="0"/>
          <a:chExt cx="0" cy="0"/>
        </a:xfrm>
      </p:grpSpPr>
      <p:sp>
        <p:nvSpPr>
          <p:cNvPr id="125" name="Rectangle 124">
            <a:extLst>
              <a:ext uri="{FF2B5EF4-FFF2-40B4-BE49-F238E27FC236}">
                <a16:creationId xmlns:a16="http://schemas.microsoft.com/office/drawing/2014/main" id="{BF8393C7-47D6-9294-BC71-79116CE9837A}"/>
              </a:ext>
            </a:extLst>
          </p:cNvPr>
          <p:cNvSpPr/>
          <p:nvPr/>
        </p:nvSpPr>
        <p:spPr>
          <a:xfrm>
            <a:off x="897352" y="1111416"/>
            <a:ext cx="5223028" cy="5416130"/>
          </a:xfrm>
          <a:prstGeom prst="rect">
            <a:avLst/>
          </a:prstGeom>
          <a:gradFill flip="none" rotWithShape="1">
            <a:gsLst>
              <a:gs pos="96000">
                <a:srgbClr val="33405F"/>
              </a:gs>
              <a:gs pos="14000">
                <a:srgbClr val="53689B"/>
              </a:gs>
              <a:gs pos="0">
                <a:srgbClr val="28324B"/>
              </a:gs>
            </a:gsLst>
            <a:lin ang="10800000" scaled="1"/>
            <a:tileRect/>
          </a:gradFill>
          <a:ln>
            <a:noFill/>
          </a:ln>
          <a:effectLst>
            <a:outerShdw blurRad="50800" dist="762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Rectangle 23">
            <a:extLst>
              <a:ext uri="{FF2B5EF4-FFF2-40B4-BE49-F238E27FC236}">
                <a16:creationId xmlns:a16="http://schemas.microsoft.com/office/drawing/2014/main" id="{D753182C-5F6E-6B69-CE27-F4336BB74729}"/>
              </a:ext>
            </a:extLst>
          </p:cNvPr>
          <p:cNvSpPr/>
          <p:nvPr/>
        </p:nvSpPr>
        <p:spPr>
          <a:xfrm>
            <a:off x="1564260" y="607008"/>
            <a:ext cx="9603445" cy="669799"/>
          </a:xfrm>
          <a:prstGeom prst="rect">
            <a:avLst/>
          </a:prstGeom>
          <a:noFill/>
        </p:spPr>
        <p:txBody>
          <a:bodyPr wrap="square">
            <a:spAutoFit/>
          </a:bodyPr>
          <a:lstStyle/>
          <a:p>
            <a:pPr algn="ctr" rtl="1"/>
            <a:r>
              <a:rPr lang="ar-EG" sz="2000" b="1" dirty="0">
                <a:solidFill>
                  <a:srgbClr val="00B0F0"/>
                </a:solidFill>
                <a:latin typeface="Alexandria" pitchFamily="2" charset="-78"/>
                <a:cs typeface="Alexandria" pitchFamily="2" charset="-78"/>
              </a:rPr>
              <a:t>المحاضرة التاسعة: </a:t>
            </a:r>
            <a:r>
              <a:rPr lang="ar-EG" sz="2000" b="1" dirty="0">
                <a:solidFill>
                  <a:srgbClr val="002060"/>
                </a:solidFill>
                <a:latin typeface="Alexandria" pitchFamily="2" charset="-78"/>
                <a:cs typeface="Alexandria" pitchFamily="2" charset="-78"/>
              </a:rPr>
              <a:t>العلاقات العامة وأهداف التنمية المستدامة</a:t>
            </a:r>
            <a:endParaRPr lang="en-US" sz="2000" b="1" dirty="0">
              <a:solidFill>
                <a:srgbClr val="00206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26" name="TextBox 25">
            <a:extLst>
              <a:ext uri="{FF2B5EF4-FFF2-40B4-BE49-F238E27FC236}">
                <a16:creationId xmlns:a16="http://schemas.microsoft.com/office/drawing/2014/main" id="{99493BCB-5C5C-DEBA-A885-D1A356948438}"/>
              </a:ext>
            </a:extLst>
          </p:cNvPr>
          <p:cNvSpPr txBox="1"/>
          <p:nvPr/>
        </p:nvSpPr>
        <p:spPr>
          <a:xfrm>
            <a:off x="28283" y="6485328"/>
            <a:ext cx="2616200" cy="400110"/>
          </a:xfrm>
          <a:prstGeom prst="rect">
            <a:avLst/>
          </a:prstGeom>
          <a:noFill/>
        </p:spPr>
        <p:txBody>
          <a:bodyPr wrap="square" rtlCol="0">
            <a:spAutoFit/>
          </a:bodyPr>
          <a:lstStyle/>
          <a:p>
            <a:pPr algn="ctr"/>
            <a:r>
              <a:rPr lang="en-US" sz="2000" b="1" dirty="0"/>
              <a:t>www.midocean.ae</a:t>
            </a:r>
          </a:p>
        </p:txBody>
      </p:sp>
      <p:sp>
        <p:nvSpPr>
          <p:cNvPr id="48" name="Rectangle 47">
            <a:extLst>
              <a:ext uri="{FF2B5EF4-FFF2-40B4-BE49-F238E27FC236}">
                <a16:creationId xmlns:a16="http://schemas.microsoft.com/office/drawing/2014/main" id="{267C9DC2-849B-DDA1-F104-6F5EE3AF8ABA}"/>
              </a:ext>
            </a:extLst>
          </p:cNvPr>
          <p:cNvSpPr/>
          <p:nvPr/>
        </p:nvSpPr>
        <p:spPr>
          <a:xfrm>
            <a:off x="2631406" y="358092"/>
            <a:ext cx="8889547" cy="6446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0" name="Graphic 21">
            <a:extLst>
              <a:ext uri="{FF2B5EF4-FFF2-40B4-BE49-F238E27FC236}">
                <a16:creationId xmlns:a16="http://schemas.microsoft.com/office/drawing/2014/main" id="{C5A76F1C-7BC4-3EA0-1511-F8636CCB60B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Rectangle 3">
            <a:extLst>
              <a:ext uri="{FF2B5EF4-FFF2-40B4-BE49-F238E27FC236}">
                <a16:creationId xmlns:a16="http://schemas.microsoft.com/office/drawing/2014/main" id="{2A4030DB-E73E-2B58-ADDA-83BAC2B530AB}"/>
              </a:ext>
            </a:extLst>
          </p:cNvPr>
          <p:cNvSpPr/>
          <p:nvPr/>
        </p:nvSpPr>
        <p:spPr>
          <a:xfrm>
            <a:off x="5865598" y="1078655"/>
            <a:ext cx="4927287" cy="5451457"/>
          </a:xfrm>
          <a:prstGeom prst="rect">
            <a:avLst/>
          </a:prstGeom>
          <a:gradFill flip="none" rotWithShape="1">
            <a:gsLst>
              <a:gs pos="80000">
                <a:schemeClr val="bg1"/>
              </a:gs>
              <a:gs pos="16000">
                <a:schemeClr val="bg1">
                  <a:lumMod val="95000"/>
                </a:schemeClr>
              </a:gs>
              <a:gs pos="1000">
                <a:schemeClr val="bg1">
                  <a:lumMod val="50000"/>
                </a:schemeClr>
              </a:gs>
            </a:gsLst>
            <a:lin ang="0" scaled="1"/>
            <a:tileRect/>
          </a:gradFill>
          <a:ln>
            <a:noFill/>
          </a:ln>
          <a:effectLst>
            <a:outerShdw blurRad="88900" dist="1016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Right Triangle 6">
            <a:extLst>
              <a:ext uri="{FF2B5EF4-FFF2-40B4-BE49-F238E27FC236}">
                <a16:creationId xmlns:a16="http://schemas.microsoft.com/office/drawing/2014/main" id="{89462131-6561-097A-9B90-C10E05747252}"/>
              </a:ext>
            </a:extLst>
          </p:cNvPr>
          <p:cNvSpPr/>
          <p:nvPr/>
        </p:nvSpPr>
        <p:spPr>
          <a:xfrm flipV="1">
            <a:off x="6149599" y="1441874"/>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ight Triangle 7">
            <a:extLst>
              <a:ext uri="{FF2B5EF4-FFF2-40B4-BE49-F238E27FC236}">
                <a16:creationId xmlns:a16="http://schemas.microsoft.com/office/drawing/2014/main" id="{400531DA-5E5A-C266-932F-C3A45DEF7292}"/>
              </a:ext>
            </a:extLst>
          </p:cNvPr>
          <p:cNvSpPr/>
          <p:nvPr/>
        </p:nvSpPr>
        <p:spPr>
          <a:xfrm flipH="1" flipV="1">
            <a:off x="2964664" y="2187676"/>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ight Triangle 8">
            <a:extLst>
              <a:ext uri="{FF2B5EF4-FFF2-40B4-BE49-F238E27FC236}">
                <a16:creationId xmlns:a16="http://schemas.microsoft.com/office/drawing/2014/main" id="{04F45840-9239-09D3-9853-D17B372420B8}"/>
              </a:ext>
            </a:extLst>
          </p:cNvPr>
          <p:cNvSpPr/>
          <p:nvPr/>
        </p:nvSpPr>
        <p:spPr>
          <a:xfrm flipV="1">
            <a:off x="6149598" y="2880227"/>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2" name="Right Triangle 11">
            <a:extLst>
              <a:ext uri="{FF2B5EF4-FFF2-40B4-BE49-F238E27FC236}">
                <a16:creationId xmlns:a16="http://schemas.microsoft.com/office/drawing/2014/main" id="{A24F79F7-308E-0BCD-868C-6F18DBD9650E}"/>
              </a:ext>
            </a:extLst>
          </p:cNvPr>
          <p:cNvSpPr/>
          <p:nvPr/>
        </p:nvSpPr>
        <p:spPr>
          <a:xfrm flipH="1" flipV="1">
            <a:off x="2925577" y="3704978"/>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Right Triangle 19">
            <a:extLst>
              <a:ext uri="{FF2B5EF4-FFF2-40B4-BE49-F238E27FC236}">
                <a16:creationId xmlns:a16="http://schemas.microsoft.com/office/drawing/2014/main" id="{D77BCD38-D713-5DF2-1E73-81359CD71653}"/>
              </a:ext>
            </a:extLst>
          </p:cNvPr>
          <p:cNvSpPr/>
          <p:nvPr/>
        </p:nvSpPr>
        <p:spPr>
          <a:xfrm flipH="1" flipV="1">
            <a:off x="2930929" y="5442572"/>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1" name="Right Triangle 20">
            <a:extLst>
              <a:ext uri="{FF2B5EF4-FFF2-40B4-BE49-F238E27FC236}">
                <a16:creationId xmlns:a16="http://schemas.microsoft.com/office/drawing/2014/main" id="{88C1C06A-C61F-F21B-9667-7ED05551966D}"/>
              </a:ext>
            </a:extLst>
          </p:cNvPr>
          <p:cNvSpPr/>
          <p:nvPr/>
        </p:nvSpPr>
        <p:spPr>
          <a:xfrm flipH="1" flipV="1">
            <a:off x="2954406" y="6160371"/>
            <a:ext cx="3153103" cy="482914"/>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41" name="Group 40">
            <a:extLst>
              <a:ext uri="{FF2B5EF4-FFF2-40B4-BE49-F238E27FC236}">
                <a16:creationId xmlns:a16="http://schemas.microsoft.com/office/drawing/2014/main" id="{9A170359-4708-496C-3791-64928D70F15C}"/>
              </a:ext>
            </a:extLst>
          </p:cNvPr>
          <p:cNvGrpSpPr/>
          <p:nvPr/>
        </p:nvGrpSpPr>
        <p:grpSpPr>
          <a:xfrm>
            <a:off x="5721049" y="1172062"/>
            <a:ext cx="4934003" cy="1028259"/>
            <a:chOff x="5876043" y="529397"/>
            <a:chExt cx="4363505" cy="947379"/>
          </a:xfrm>
          <a:solidFill>
            <a:srgbClr val="74D236"/>
          </a:solidFill>
          <a:effectLst>
            <a:outerShdw blurRad="50800" dist="38100" algn="l" rotWithShape="0">
              <a:prstClr val="black">
                <a:alpha val="40000"/>
              </a:prstClr>
            </a:outerShdw>
          </a:effectLst>
        </p:grpSpPr>
        <p:sp>
          <p:nvSpPr>
            <p:cNvPr id="42" name="Freeform: Shape 41">
              <a:extLst>
                <a:ext uri="{FF2B5EF4-FFF2-40B4-BE49-F238E27FC236}">
                  <a16:creationId xmlns:a16="http://schemas.microsoft.com/office/drawing/2014/main" id="{7B647A0E-365A-9E23-0C43-A39F94C905DF}"/>
                </a:ext>
              </a:extLst>
            </p:cNvPr>
            <p:cNvSpPr/>
            <p:nvPr/>
          </p:nvSpPr>
          <p:spPr>
            <a:xfrm>
              <a:off x="5876043" y="529397"/>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6" name="TextBox 45">
              <a:extLst>
                <a:ext uri="{FF2B5EF4-FFF2-40B4-BE49-F238E27FC236}">
                  <a16:creationId xmlns:a16="http://schemas.microsoft.com/office/drawing/2014/main" id="{A04673CD-7464-4FE4-5169-47516F05E591}"/>
                </a:ext>
              </a:extLst>
            </p:cNvPr>
            <p:cNvSpPr txBox="1"/>
            <p:nvPr/>
          </p:nvSpPr>
          <p:spPr>
            <a:xfrm>
              <a:off x="6032944" y="694993"/>
              <a:ext cx="3685824" cy="538778"/>
            </a:xfrm>
            <a:prstGeom prst="rect">
              <a:avLst/>
            </a:prstGeom>
            <a:grpFill/>
            <a:ln w="28575">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white"/>
                  </a:solidFill>
                  <a:effectLst/>
                  <a:uLnTx/>
                  <a:uFillTx/>
                  <a:latin typeface="Open Sans" panose="020B0606030504020204" pitchFamily="34" charset="0"/>
                  <a:ea typeface="Open Sans" panose="020B0606030504020204" pitchFamily="34" charset="0"/>
                  <a:cs typeface="Alexandria" pitchFamily="2" charset="-78"/>
                </a:rPr>
                <a:t>مساهمة حملات العلاقات العامة في تحقيق التنمية المستدامة</a:t>
              </a:r>
              <a:endParaRPr kumimoji="0" lang="en-US" sz="1600" b="1" i="0" u="none" strike="noStrike" kern="1200" cap="none" spc="0" normalizeH="0" baseline="0" noProof="0" dirty="0">
                <a:ln>
                  <a:noFill/>
                </a:ln>
                <a:solidFill>
                  <a:prstClr val="white"/>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grpSp>
      <p:grpSp>
        <p:nvGrpSpPr>
          <p:cNvPr id="47" name="Group 46">
            <a:extLst>
              <a:ext uri="{FF2B5EF4-FFF2-40B4-BE49-F238E27FC236}">
                <a16:creationId xmlns:a16="http://schemas.microsoft.com/office/drawing/2014/main" id="{5593F8B1-227E-5466-797C-0BBD0FEAD140}"/>
              </a:ext>
            </a:extLst>
          </p:cNvPr>
          <p:cNvGrpSpPr/>
          <p:nvPr/>
        </p:nvGrpSpPr>
        <p:grpSpPr>
          <a:xfrm>
            <a:off x="1246265" y="2153248"/>
            <a:ext cx="4765500" cy="1129337"/>
            <a:chOff x="1997719" y="1300830"/>
            <a:chExt cx="4363506" cy="947379"/>
          </a:xfrm>
          <a:solidFill>
            <a:schemeClr val="bg1"/>
          </a:solidFill>
          <a:effectLst>
            <a:outerShdw blurRad="50800" dist="38100" dir="10800000" algn="r" rotWithShape="0">
              <a:prstClr val="black">
                <a:alpha val="40000"/>
              </a:prstClr>
            </a:outerShdw>
          </a:effectLst>
        </p:grpSpPr>
        <p:sp>
          <p:nvSpPr>
            <p:cNvPr id="49" name="Freeform: Shape 48">
              <a:extLst>
                <a:ext uri="{FF2B5EF4-FFF2-40B4-BE49-F238E27FC236}">
                  <a16:creationId xmlns:a16="http://schemas.microsoft.com/office/drawing/2014/main" id="{17B7D850-5755-719E-D3CE-7F671C8CEF3E}"/>
                </a:ext>
              </a:extLst>
            </p:cNvPr>
            <p:cNvSpPr/>
            <p:nvPr/>
          </p:nvSpPr>
          <p:spPr>
            <a:xfrm rot="16200000" flipH="1">
              <a:off x="3705782" y="-407233"/>
              <a:ext cx="947379" cy="4363506"/>
            </a:xfrm>
            <a:custGeom>
              <a:avLst/>
              <a:gdLst>
                <a:gd name="connsiteX0" fmla="*/ 0 w 1009954"/>
                <a:gd name="connsiteY0" fmla="*/ 586155 h 4651718"/>
                <a:gd name="connsiteX1" fmla="*/ 0 w 1009954"/>
                <a:gd name="connsiteY1" fmla="*/ 4420080 h 4651718"/>
                <a:gd name="connsiteX2" fmla="*/ 196371 w 1009954"/>
                <a:gd name="connsiteY2" fmla="*/ 4651718 h 4651718"/>
                <a:gd name="connsiteX3" fmla="*/ 1009954 w 1009954"/>
                <a:gd name="connsiteY3" fmla="*/ 4651718 h 4651718"/>
                <a:gd name="connsiteX4" fmla="*/ 917092 w 1009954"/>
                <a:gd name="connsiteY4" fmla="*/ 4629603 h 4651718"/>
                <a:gd name="connsiteX5" fmla="*/ 771378 w 1009954"/>
                <a:gd name="connsiteY5" fmla="*/ 4370291 h 4651718"/>
                <a:gd name="connsiteX6" fmla="*/ 771378 w 1009954"/>
                <a:gd name="connsiteY6" fmla="*/ 586155 h 4651718"/>
                <a:gd name="connsiteX7" fmla="*/ 773974 w 1009954"/>
                <a:gd name="connsiteY7" fmla="*/ 586155 h 4651718"/>
                <a:gd name="connsiteX8" fmla="*/ 386987 w 1009954"/>
                <a:gd name="connsiteY8" fmla="*/ 0 h 4651718"/>
                <a:gd name="connsiteX9" fmla="*/ 0 w 1009954"/>
                <a:gd name="connsiteY9" fmla="*/ 586155 h 46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9954" h="4651718">
                  <a:moveTo>
                    <a:pt x="0" y="586155"/>
                  </a:moveTo>
                  <a:lnTo>
                    <a:pt x="0" y="4420080"/>
                  </a:lnTo>
                  <a:cubicBezTo>
                    <a:pt x="0" y="4548010"/>
                    <a:pt x="87918" y="4651718"/>
                    <a:pt x="196371" y="4651718"/>
                  </a:cubicBezTo>
                  <a:lnTo>
                    <a:pt x="1009954" y="4651718"/>
                  </a:lnTo>
                  <a:lnTo>
                    <a:pt x="917092" y="4629603"/>
                  </a:lnTo>
                  <a:cubicBezTo>
                    <a:pt x="831462" y="4586880"/>
                    <a:pt x="771378" y="4486863"/>
                    <a:pt x="771378" y="4370291"/>
                  </a:cubicBezTo>
                  <a:lnTo>
                    <a:pt x="771378" y="586155"/>
                  </a:lnTo>
                  <a:lnTo>
                    <a:pt x="773974" y="586155"/>
                  </a:lnTo>
                  <a:lnTo>
                    <a:pt x="386987" y="0"/>
                  </a:lnTo>
                  <a:lnTo>
                    <a:pt x="0" y="586155"/>
                  </a:lnTo>
                  <a:close/>
                </a:path>
              </a:pathLst>
            </a:custGeom>
            <a:solidFill>
              <a:srgbClr val="FFC50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4" name="TextBox 53">
              <a:extLst>
                <a:ext uri="{FF2B5EF4-FFF2-40B4-BE49-F238E27FC236}">
                  <a16:creationId xmlns:a16="http://schemas.microsoft.com/office/drawing/2014/main" id="{CA1B7396-49B8-AB61-C079-2B9C95B90A7B}"/>
                </a:ext>
              </a:extLst>
            </p:cNvPr>
            <p:cNvSpPr txBox="1"/>
            <p:nvPr/>
          </p:nvSpPr>
          <p:spPr>
            <a:xfrm>
              <a:off x="2692059" y="1497267"/>
              <a:ext cx="3433334" cy="490556"/>
            </a:xfrm>
            <a:prstGeom prst="rect">
              <a:avLst/>
            </a:prstGeom>
            <a:noFill/>
            <a:ln w="28575">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rPr>
                <a:t>أنواع حملات العلاقات العامة التي تقدم في إطار التنمية المستدامة</a:t>
              </a:r>
              <a:endParaRPr kumimoji="0" lang="en-US"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endParaRPr>
            </a:p>
          </p:txBody>
        </p:sp>
      </p:grpSp>
      <p:grpSp>
        <p:nvGrpSpPr>
          <p:cNvPr id="60" name="Group 59">
            <a:extLst>
              <a:ext uri="{FF2B5EF4-FFF2-40B4-BE49-F238E27FC236}">
                <a16:creationId xmlns:a16="http://schemas.microsoft.com/office/drawing/2014/main" id="{4F873574-8C0C-4E65-02CB-E615932CCAEA}"/>
              </a:ext>
            </a:extLst>
          </p:cNvPr>
          <p:cNvGrpSpPr/>
          <p:nvPr/>
        </p:nvGrpSpPr>
        <p:grpSpPr>
          <a:xfrm>
            <a:off x="5761244" y="3160424"/>
            <a:ext cx="4956086" cy="1169622"/>
            <a:chOff x="5866161" y="2065906"/>
            <a:chExt cx="4363505" cy="947379"/>
          </a:xfrm>
          <a:effectLst>
            <a:outerShdw blurRad="50800" dist="38100" algn="l" rotWithShape="0">
              <a:prstClr val="black">
                <a:alpha val="40000"/>
              </a:prstClr>
            </a:outerShdw>
          </a:effectLst>
        </p:grpSpPr>
        <p:sp>
          <p:nvSpPr>
            <p:cNvPr id="64" name="Freeform: Shape 63">
              <a:extLst>
                <a:ext uri="{FF2B5EF4-FFF2-40B4-BE49-F238E27FC236}">
                  <a16:creationId xmlns:a16="http://schemas.microsoft.com/office/drawing/2014/main" id="{0A8CBF24-7E14-49B3-41C2-D1FDF9251345}"/>
                </a:ext>
              </a:extLst>
            </p:cNvPr>
            <p:cNvSpPr/>
            <p:nvPr/>
          </p:nvSpPr>
          <p:spPr>
            <a:xfrm>
              <a:off x="5866161" y="2065906"/>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adFill>
              <a:gsLst>
                <a:gs pos="6000">
                  <a:srgbClr val="A5EA25"/>
                </a:gs>
                <a:gs pos="0">
                  <a:srgbClr val="53C241"/>
                </a:gs>
                <a:gs pos="97683">
                  <a:srgbClr val="49BC44"/>
                </a:gs>
                <a:gs pos="11000">
                  <a:srgbClr val="75D335"/>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8" name="TextBox 67">
              <a:extLst>
                <a:ext uri="{FF2B5EF4-FFF2-40B4-BE49-F238E27FC236}">
                  <a16:creationId xmlns:a16="http://schemas.microsoft.com/office/drawing/2014/main" id="{256694F3-C9D8-B21B-B014-B91C9D99C537}"/>
                </a:ext>
              </a:extLst>
            </p:cNvPr>
            <p:cNvSpPr txBox="1"/>
            <p:nvPr/>
          </p:nvSpPr>
          <p:spPr>
            <a:xfrm>
              <a:off x="6259530" y="2181592"/>
              <a:ext cx="3396845" cy="47366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rPr>
                <a:t>التخطيط لحملات التنمية المستدامة في إطار العلاقات العامة</a:t>
              </a:r>
              <a:endParaRPr kumimoji="0" lang="en-US"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endParaRPr>
            </a:p>
          </p:txBody>
        </p:sp>
      </p:grpSp>
      <p:grpSp>
        <p:nvGrpSpPr>
          <p:cNvPr id="71" name="Group 70">
            <a:extLst>
              <a:ext uri="{FF2B5EF4-FFF2-40B4-BE49-F238E27FC236}">
                <a16:creationId xmlns:a16="http://schemas.microsoft.com/office/drawing/2014/main" id="{64BCC91B-2FD3-677D-E877-511A2C2A800B}"/>
              </a:ext>
            </a:extLst>
          </p:cNvPr>
          <p:cNvGrpSpPr/>
          <p:nvPr/>
        </p:nvGrpSpPr>
        <p:grpSpPr>
          <a:xfrm>
            <a:off x="1093232" y="4125951"/>
            <a:ext cx="4927287" cy="1254321"/>
            <a:chOff x="1997719" y="2735543"/>
            <a:chExt cx="4363506" cy="947379"/>
          </a:xfrm>
          <a:effectLst>
            <a:outerShdw blurRad="50800" dist="38100" dir="10800000" algn="r" rotWithShape="0">
              <a:prstClr val="black">
                <a:alpha val="40000"/>
              </a:prstClr>
            </a:outerShdw>
          </a:effectLst>
        </p:grpSpPr>
        <p:sp>
          <p:nvSpPr>
            <p:cNvPr id="72" name="Freeform: Shape 71">
              <a:extLst>
                <a:ext uri="{FF2B5EF4-FFF2-40B4-BE49-F238E27FC236}">
                  <a16:creationId xmlns:a16="http://schemas.microsoft.com/office/drawing/2014/main" id="{A3813EE3-10CD-BBD6-690A-6A905D0BEE2B}"/>
                </a:ext>
              </a:extLst>
            </p:cNvPr>
            <p:cNvSpPr/>
            <p:nvPr/>
          </p:nvSpPr>
          <p:spPr>
            <a:xfrm rot="16200000" flipH="1">
              <a:off x="3705782" y="1027480"/>
              <a:ext cx="947379" cy="4363506"/>
            </a:xfrm>
            <a:custGeom>
              <a:avLst/>
              <a:gdLst>
                <a:gd name="connsiteX0" fmla="*/ 0 w 1009954"/>
                <a:gd name="connsiteY0" fmla="*/ 586155 h 4651718"/>
                <a:gd name="connsiteX1" fmla="*/ 0 w 1009954"/>
                <a:gd name="connsiteY1" fmla="*/ 4420080 h 4651718"/>
                <a:gd name="connsiteX2" fmla="*/ 196371 w 1009954"/>
                <a:gd name="connsiteY2" fmla="*/ 4651718 h 4651718"/>
                <a:gd name="connsiteX3" fmla="*/ 1009954 w 1009954"/>
                <a:gd name="connsiteY3" fmla="*/ 4651718 h 4651718"/>
                <a:gd name="connsiteX4" fmla="*/ 917092 w 1009954"/>
                <a:gd name="connsiteY4" fmla="*/ 4629603 h 4651718"/>
                <a:gd name="connsiteX5" fmla="*/ 771378 w 1009954"/>
                <a:gd name="connsiteY5" fmla="*/ 4370291 h 4651718"/>
                <a:gd name="connsiteX6" fmla="*/ 771378 w 1009954"/>
                <a:gd name="connsiteY6" fmla="*/ 586155 h 4651718"/>
                <a:gd name="connsiteX7" fmla="*/ 773974 w 1009954"/>
                <a:gd name="connsiteY7" fmla="*/ 586155 h 4651718"/>
                <a:gd name="connsiteX8" fmla="*/ 386987 w 1009954"/>
                <a:gd name="connsiteY8" fmla="*/ 0 h 4651718"/>
                <a:gd name="connsiteX9" fmla="*/ 0 w 1009954"/>
                <a:gd name="connsiteY9" fmla="*/ 586155 h 46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9954" h="4651718">
                  <a:moveTo>
                    <a:pt x="0" y="586155"/>
                  </a:moveTo>
                  <a:lnTo>
                    <a:pt x="0" y="4420080"/>
                  </a:lnTo>
                  <a:cubicBezTo>
                    <a:pt x="0" y="4548010"/>
                    <a:pt x="87918" y="4651718"/>
                    <a:pt x="196371" y="4651718"/>
                  </a:cubicBezTo>
                  <a:lnTo>
                    <a:pt x="1009954" y="4651718"/>
                  </a:lnTo>
                  <a:lnTo>
                    <a:pt x="917092" y="4629603"/>
                  </a:lnTo>
                  <a:cubicBezTo>
                    <a:pt x="831462" y="4586880"/>
                    <a:pt x="771378" y="4486863"/>
                    <a:pt x="771378" y="4370291"/>
                  </a:cubicBezTo>
                  <a:lnTo>
                    <a:pt x="771378" y="586155"/>
                  </a:lnTo>
                  <a:lnTo>
                    <a:pt x="773974" y="586155"/>
                  </a:lnTo>
                  <a:lnTo>
                    <a:pt x="386987" y="0"/>
                  </a:lnTo>
                  <a:lnTo>
                    <a:pt x="0" y="586155"/>
                  </a:lnTo>
                  <a:close/>
                </a:path>
              </a:pathLst>
            </a:custGeom>
            <a:gradFill>
              <a:gsLst>
                <a:gs pos="7000">
                  <a:srgbClr val="FFCC00"/>
                </a:gs>
                <a:gs pos="0">
                  <a:srgbClr val="FF9900"/>
                </a:gs>
                <a:gs pos="97297">
                  <a:srgbClr val="FF9900"/>
                </a:gs>
                <a:gs pos="14000">
                  <a:srgbClr val="FFCC00"/>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0" name="TextBox 89">
              <a:extLst>
                <a:ext uri="{FF2B5EF4-FFF2-40B4-BE49-F238E27FC236}">
                  <a16:creationId xmlns:a16="http://schemas.microsoft.com/office/drawing/2014/main" id="{0003D453-4ADE-ABB4-AD37-217224936D8D}"/>
                </a:ext>
              </a:extLst>
            </p:cNvPr>
            <p:cNvSpPr txBox="1"/>
            <p:nvPr/>
          </p:nvSpPr>
          <p:spPr>
            <a:xfrm>
              <a:off x="2903429" y="2831532"/>
              <a:ext cx="3288221" cy="8064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rPr>
                <a:t>أساليب وتكنيكات دمج أهداف التنمية المستدامة في الخطط الاتصالية</a:t>
              </a:r>
              <a:endParaRPr kumimoji="0" lang="en-US" sz="1600" b="1" i="0" u="none" strike="noStrike" kern="1200" cap="none" spc="0" normalizeH="0" baseline="0" noProof="0" dirty="0">
                <a:ln>
                  <a:noFill/>
                </a:ln>
                <a:solidFill>
                  <a:srgbClr val="3E596E"/>
                </a:solidFill>
                <a:effectLst/>
                <a:uLnTx/>
                <a:uFillTx/>
                <a:latin typeface="Alexandria" pitchFamily="2" charset="-78"/>
                <a:ea typeface="Open Sans" panose="020B0606030504020204" pitchFamily="34" charset="0"/>
                <a:cs typeface="Alexandria" pitchFamily="2" charset="-78"/>
              </a:endParaRPr>
            </a:p>
          </p:txBody>
        </p:sp>
      </p:grpSp>
      <p:grpSp>
        <p:nvGrpSpPr>
          <p:cNvPr id="92" name="Group 91">
            <a:extLst>
              <a:ext uri="{FF2B5EF4-FFF2-40B4-BE49-F238E27FC236}">
                <a16:creationId xmlns:a16="http://schemas.microsoft.com/office/drawing/2014/main" id="{42BFC0E5-FD43-B64B-B4B3-3B807F477545}"/>
              </a:ext>
            </a:extLst>
          </p:cNvPr>
          <p:cNvGrpSpPr/>
          <p:nvPr/>
        </p:nvGrpSpPr>
        <p:grpSpPr>
          <a:xfrm>
            <a:off x="5721049" y="5250419"/>
            <a:ext cx="5091467" cy="1323203"/>
            <a:chOff x="5830771" y="3452900"/>
            <a:chExt cx="4363505" cy="947379"/>
          </a:xfrm>
          <a:effectLst>
            <a:outerShdw blurRad="50800" dist="38100" algn="l" rotWithShape="0">
              <a:prstClr val="black">
                <a:alpha val="40000"/>
              </a:prstClr>
            </a:outerShdw>
          </a:effectLst>
        </p:grpSpPr>
        <p:sp>
          <p:nvSpPr>
            <p:cNvPr id="93" name="Freeform: Shape 92">
              <a:extLst>
                <a:ext uri="{FF2B5EF4-FFF2-40B4-BE49-F238E27FC236}">
                  <a16:creationId xmlns:a16="http://schemas.microsoft.com/office/drawing/2014/main" id="{AA41E649-7CF0-45F7-8491-98425FFF975F}"/>
                </a:ext>
              </a:extLst>
            </p:cNvPr>
            <p:cNvSpPr/>
            <p:nvPr/>
          </p:nvSpPr>
          <p:spPr>
            <a:xfrm>
              <a:off x="5830771" y="3452900"/>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adFill>
              <a:gsLst>
                <a:gs pos="6000">
                  <a:srgbClr val="A5EA25"/>
                </a:gs>
                <a:gs pos="0">
                  <a:srgbClr val="53C241"/>
                </a:gs>
                <a:gs pos="97683">
                  <a:srgbClr val="49BC44"/>
                </a:gs>
                <a:gs pos="11000">
                  <a:srgbClr val="75D335"/>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7" name="TextBox 96">
              <a:extLst>
                <a:ext uri="{FF2B5EF4-FFF2-40B4-BE49-F238E27FC236}">
                  <a16:creationId xmlns:a16="http://schemas.microsoft.com/office/drawing/2014/main" id="{C1372335-5F02-0233-701E-46322BA09DC3}"/>
                </a:ext>
              </a:extLst>
            </p:cNvPr>
            <p:cNvSpPr txBox="1"/>
            <p:nvPr/>
          </p:nvSpPr>
          <p:spPr>
            <a:xfrm>
              <a:off x="6248128" y="3590477"/>
              <a:ext cx="3012037" cy="418684"/>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1600" b="1" dirty="0">
                  <a:solidFill>
                    <a:prstClr val="white"/>
                  </a:solidFill>
                  <a:latin typeface="Alexandria" pitchFamily="2" charset="-78"/>
                  <a:ea typeface="Open Sans" panose="020B0606030504020204" pitchFamily="34" charset="0"/>
                  <a:cs typeface="Alexandria" pitchFamily="2" charset="-78"/>
                </a:rPr>
                <a:t>مثال تطبيقي على حملات التنمية المستدامة</a:t>
              </a:r>
              <a:endParaRPr kumimoji="0" lang="en-US"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endParaRPr>
            </a:p>
          </p:txBody>
        </p:sp>
      </p:grpSp>
    </p:spTree>
    <p:extLst>
      <p:ext uri="{BB962C8B-B14F-4D97-AF65-F5344CB8AC3E}">
        <p14:creationId xmlns:p14="http://schemas.microsoft.com/office/powerpoint/2010/main" val="26668690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ppt_x</p:attrName>
                                        </p:attrNameLst>
                                      </p:cBhvr>
                                      <p:tavLst>
                                        <p:tav tm="0">
                                          <p:val>
                                            <p:strVal val="#ppt_x-#ppt_w/2"/>
                                          </p:val>
                                        </p:tav>
                                        <p:tav tm="100000">
                                          <p:val>
                                            <p:strVal val="#ppt_x"/>
                                          </p:val>
                                        </p:tav>
                                      </p:tavLst>
                                    </p:anim>
                                    <p:anim calcmode="lin" valueType="num">
                                      <p:cBhvr>
                                        <p:cTn id="8" dur="500" fill="hold"/>
                                        <p:tgtEl>
                                          <p:spTgt spid="41"/>
                                        </p:tgtEl>
                                        <p:attrNameLst>
                                          <p:attrName>ppt_y</p:attrName>
                                        </p:attrNameLst>
                                      </p:cBhvr>
                                      <p:tavLst>
                                        <p:tav tm="0">
                                          <p:val>
                                            <p:strVal val="#ppt_y"/>
                                          </p:val>
                                        </p:tav>
                                        <p:tav tm="100000">
                                          <p:val>
                                            <p:strVal val="#ppt_y"/>
                                          </p:val>
                                        </p:tav>
                                      </p:tavLst>
                                    </p:anim>
                                    <p:anim calcmode="lin" valueType="num">
                                      <p:cBhvr>
                                        <p:cTn id="9" dur="500" fill="hold"/>
                                        <p:tgtEl>
                                          <p:spTgt spid="41"/>
                                        </p:tgtEl>
                                        <p:attrNameLst>
                                          <p:attrName>ppt_w</p:attrName>
                                        </p:attrNameLst>
                                      </p:cBhvr>
                                      <p:tavLst>
                                        <p:tav tm="0">
                                          <p:val>
                                            <p:fltVal val="0"/>
                                          </p:val>
                                        </p:tav>
                                        <p:tav tm="100000">
                                          <p:val>
                                            <p:strVal val="#ppt_w"/>
                                          </p:val>
                                        </p:tav>
                                      </p:tavLst>
                                    </p:anim>
                                    <p:anim calcmode="lin" valueType="num">
                                      <p:cBhvr>
                                        <p:cTn id="10" dur="500" fill="hold"/>
                                        <p:tgtEl>
                                          <p:spTgt spid="41"/>
                                        </p:tgtEl>
                                        <p:attrNameLst>
                                          <p:attrName>ppt_h</p:attrName>
                                        </p:attrNameLst>
                                      </p:cBhvr>
                                      <p:tavLst>
                                        <p:tav tm="0">
                                          <p:val>
                                            <p:strVal val="#ppt_h"/>
                                          </p:val>
                                        </p:tav>
                                        <p:tav tm="100000">
                                          <p:val>
                                            <p:strVal val="#ppt_h"/>
                                          </p:val>
                                        </p:tav>
                                      </p:tavLst>
                                    </p:anim>
                                  </p:childTnLst>
                                </p:cTn>
                              </p:par>
                              <p:par>
                                <p:cTn id="11" presetID="10" presetClass="entr" presetSubtype="0" fill="hold" grpId="0" nodeType="withEffect">
                                  <p:stCondLst>
                                    <p:cond delay="25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childTnLst>
                          </p:cTn>
                        </p:par>
                        <p:par>
                          <p:cTn id="14" fill="hold">
                            <p:stCondLst>
                              <p:cond delay="750"/>
                            </p:stCondLst>
                            <p:childTnLst>
                              <p:par>
                                <p:cTn id="15" presetID="17" presetClass="entr" presetSubtype="2" fill="hold" nodeType="afterEffect">
                                  <p:stCondLst>
                                    <p:cond delay="0"/>
                                  </p:stCondLst>
                                  <p:childTnLst>
                                    <p:set>
                                      <p:cBhvr>
                                        <p:cTn id="16" dur="1" fill="hold">
                                          <p:stCondLst>
                                            <p:cond delay="0"/>
                                          </p:stCondLst>
                                        </p:cTn>
                                        <p:tgtEl>
                                          <p:spTgt spid="47"/>
                                        </p:tgtEl>
                                        <p:attrNameLst>
                                          <p:attrName>style.visibility</p:attrName>
                                        </p:attrNameLst>
                                      </p:cBhvr>
                                      <p:to>
                                        <p:strVal val="visible"/>
                                      </p:to>
                                    </p:set>
                                    <p:anim calcmode="lin" valueType="num">
                                      <p:cBhvr>
                                        <p:cTn id="17" dur="500" fill="hold"/>
                                        <p:tgtEl>
                                          <p:spTgt spid="47"/>
                                        </p:tgtEl>
                                        <p:attrNameLst>
                                          <p:attrName>ppt_x</p:attrName>
                                        </p:attrNameLst>
                                      </p:cBhvr>
                                      <p:tavLst>
                                        <p:tav tm="0">
                                          <p:val>
                                            <p:strVal val="#ppt_x+#ppt_w/2"/>
                                          </p:val>
                                        </p:tav>
                                        <p:tav tm="100000">
                                          <p:val>
                                            <p:strVal val="#ppt_x"/>
                                          </p:val>
                                        </p:tav>
                                      </p:tavLst>
                                    </p:anim>
                                    <p:anim calcmode="lin" valueType="num">
                                      <p:cBhvr>
                                        <p:cTn id="18" dur="500" fill="hold"/>
                                        <p:tgtEl>
                                          <p:spTgt spid="47"/>
                                        </p:tgtEl>
                                        <p:attrNameLst>
                                          <p:attrName>ppt_y</p:attrName>
                                        </p:attrNameLst>
                                      </p:cBhvr>
                                      <p:tavLst>
                                        <p:tav tm="0">
                                          <p:val>
                                            <p:strVal val="#ppt_y"/>
                                          </p:val>
                                        </p:tav>
                                        <p:tav tm="100000">
                                          <p:val>
                                            <p:strVal val="#ppt_y"/>
                                          </p:val>
                                        </p:tav>
                                      </p:tavLst>
                                    </p:anim>
                                    <p:anim calcmode="lin" valueType="num">
                                      <p:cBhvr>
                                        <p:cTn id="19" dur="500" fill="hold"/>
                                        <p:tgtEl>
                                          <p:spTgt spid="47"/>
                                        </p:tgtEl>
                                        <p:attrNameLst>
                                          <p:attrName>ppt_w</p:attrName>
                                        </p:attrNameLst>
                                      </p:cBhvr>
                                      <p:tavLst>
                                        <p:tav tm="0">
                                          <p:val>
                                            <p:fltVal val="0"/>
                                          </p:val>
                                        </p:tav>
                                        <p:tav tm="100000">
                                          <p:val>
                                            <p:strVal val="#ppt_w"/>
                                          </p:val>
                                        </p:tav>
                                      </p:tavLst>
                                    </p:anim>
                                    <p:anim calcmode="lin" valueType="num">
                                      <p:cBhvr>
                                        <p:cTn id="20" dur="500" fill="hold"/>
                                        <p:tgtEl>
                                          <p:spTgt spid="47"/>
                                        </p:tgtEl>
                                        <p:attrNameLst>
                                          <p:attrName>ppt_h</p:attrName>
                                        </p:attrNameLst>
                                      </p:cBhvr>
                                      <p:tavLst>
                                        <p:tav tm="0">
                                          <p:val>
                                            <p:strVal val="#ppt_h"/>
                                          </p:val>
                                        </p:tav>
                                        <p:tav tm="100000">
                                          <p:val>
                                            <p:strVal val="#ppt_h"/>
                                          </p:val>
                                        </p:tav>
                                      </p:tavLst>
                                    </p:anim>
                                  </p:childTnLst>
                                </p:cTn>
                              </p:par>
                              <p:par>
                                <p:cTn id="21" presetID="10" presetClass="entr" presetSubtype="0" fill="hold" grpId="0" nodeType="withEffect">
                                  <p:stCondLst>
                                    <p:cond delay="25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childTnLst>
                          </p:cTn>
                        </p:par>
                        <p:par>
                          <p:cTn id="24" fill="hold">
                            <p:stCondLst>
                              <p:cond delay="1500"/>
                            </p:stCondLst>
                            <p:childTnLst>
                              <p:par>
                                <p:cTn id="25" presetID="17" presetClass="entr" presetSubtype="8" fill="hold" nodeType="afterEffect">
                                  <p:stCondLst>
                                    <p:cond delay="0"/>
                                  </p:stCondLst>
                                  <p:childTnLst>
                                    <p:set>
                                      <p:cBhvr>
                                        <p:cTn id="26" dur="1" fill="hold">
                                          <p:stCondLst>
                                            <p:cond delay="0"/>
                                          </p:stCondLst>
                                        </p:cTn>
                                        <p:tgtEl>
                                          <p:spTgt spid="60"/>
                                        </p:tgtEl>
                                        <p:attrNameLst>
                                          <p:attrName>style.visibility</p:attrName>
                                        </p:attrNameLst>
                                      </p:cBhvr>
                                      <p:to>
                                        <p:strVal val="visible"/>
                                      </p:to>
                                    </p:set>
                                    <p:anim calcmode="lin" valueType="num">
                                      <p:cBhvr>
                                        <p:cTn id="27" dur="500" fill="hold"/>
                                        <p:tgtEl>
                                          <p:spTgt spid="60"/>
                                        </p:tgtEl>
                                        <p:attrNameLst>
                                          <p:attrName>ppt_x</p:attrName>
                                        </p:attrNameLst>
                                      </p:cBhvr>
                                      <p:tavLst>
                                        <p:tav tm="0">
                                          <p:val>
                                            <p:strVal val="#ppt_x-#ppt_w/2"/>
                                          </p:val>
                                        </p:tav>
                                        <p:tav tm="100000">
                                          <p:val>
                                            <p:strVal val="#ppt_x"/>
                                          </p:val>
                                        </p:tav>
                                      </p:tavLst>
                                    </p:anim>
                                    <p:anim calcmode="lin" valueType="num">
                                      <p:cBhvr>
                                        <p:cTn id="28" dur="500" fill="hold"/>
                                        <p:tgtEl>
                                          <p:spTgt spid="60"/>
                                        </p:tgtEl>
                                        <p:attrNameLst>
                                          <p:attrName>ppt_y</p:attrName>
                                        </p:attrNameLst>
                                      </p:cBhvr>
                                      <p:tavLst>
                                        <p:tav tm="0">
                                          <p:val>
                                            <p:strVal val="#ppt_y"/>
                                          </p:val>
                                        </p:tav>
                                        <p:tav tm="100000">
                                          <p:val>
                                            <p:strVal val="#ppt_y"/>
                                          </p:val>
                                        </p:tav>
                                      </p:tavLst>
                                    </p:anim>
                                    <p:anim calcmode="lin" valueType="num">
                                      <p:cBhvr>
                                        <p:cTn id="29" dur="500" fill="hold"/>
                                        <p:tgtEl>
                                          <p:spTgt spid="60"/>
                                        </p:tgtEl>
                                        <p:attrNameLst>
                                          <p:attrName>ppt_w</p:attrName>
                                        </p:attrNameLst>
                                      </p:cBhvr>
                                      <p:tavLst>
                                        <p:tav tm="0">
                                          <p:val>
                                            <p:fltVal val="0"/>
                                          </p:val>
                                        </p:tav>
                                        <p:tav tm="100000">
                                          <p:val>
                                            <p:strVal val="#ppt_w"/>
                                          </p:val>
                                        </p:tav>
                                      </p:tavLst>
                                    </p:anim>
                                    <p:anim calcmode="lin" valueType="num">
                                      <p:cBhvr>
                                        <p:cTn id="30" dur="500" fill="hold"/>
                                        <p:tgtEl>
                                          <p:spTgt spid="60"/>
                                        </p:tgtEl>
                                        <p:attrNameLst>
                                          <p:attrName>ppt_h</p:attrName>
                                        </p:attrNameLst>
                                      </p:cBhvr>
                                      <p:tavLst>
                                        <p:tav tm="0">
                                          <p:val>
                                            <p:strVal val="#ppt_h"/>
                                          </p:val>
                                        </p:tav>
                                        <p:tav tm="100000">
                                          <p:val>
                                            <p:strVal val="#ppt_h"/>
                                          </p:val>
                                        </p:tav>
                                      </p:tavLst>
                                    </p:anim>
                                  </p:childTnLst>
                                </p:cTn>
                              </p:par>
                              <p:par>
                                <p:cTn id="31" presetID="10" presetClass="entr" presetSubtype="0" fill="hold" grpId="0" nodeType="withEffect">
                                  <p:stCondLst>
                                    <p:cond delay="25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500"/>
                                        <p:tgtEl>
                                          <p:spTgt spid="9"/>
                                        </p:tgtEl>
                                      </p:cBhvr>
                                    </p:animEffect>
                                  </p:childTnLst>
                                </p:cTn>
                              </p:par>
                            </p:childTnLst>
                          </p:cTn>
                        </p:par>
                        <p:par>
                          <p:cTn id="34" fill="hold">
                            <p:stCondLst>
                              <p:cond delay="2250"/>
                            </p:stCondLst>
                            <p:childTnLst>
                              <p:par>
                                <p:cTn id="35" presetID="17" presetClass="entr" presetSubtype="2" fill="hold" nodeType="afterEffect">
                                  <p:stCondLst>
                                    <p:cond delay="0"/>
                                  </p:stCondLst>
                                  <p:childTnLst>
                                    <p:set>
                                      <p:cBhvr>
                                        <p:cTn id="36" dur="1" fill="hold">
                                          <p:stCondLst>
                                            <p:cond delay="0"/>
                                          </p:stCondLst>
                                        </p:cTn>
                                        <p:tgtEl>
                                          <p:spTgt spid="71"/>
                                        </p:tgtEl>
                                        <p:attrNameLst>
                                          <p:attrName>style.visibility</p:attrName>
                                        </p:attrNameLst>
                                      </p:cBhvr>
                                      <p:to>
                                        <p:strVal val="visible"/>
                                      </p:to>
                                    </p:set>
                                    <p:anim calcmode="lin" valueType="num">
                                      <p:cBhvr>
                                        <p:cTn id="37" dur="500" fill="hold"/>
                                        <p:tgtEl>
                                          <p:spTgt spid="71"/>
                                        </p:tgtEl>
                                        <p:attrNameLst>
                                          <p:attrName>ppt_x</p:attrName>
                                        </p:attrNameLst>
                                      </p:cBhvr>
                                      <p:tavLst>
                                        <p:tav tm="0">
                                          <p:val>
                                            <p:strVal val="#ppt_x+#ppt_w/2"/>
                                          </p:val>
                                        </p:tav>
                                        <p:tav tm="100000">
                                          <p:val>
                                            <p:strVal val="#ppt_x"/>
                                          </p:val>
                                        </p:tav>
                                      </p:tavLst>
                                    </p:anim>
                                    <p:anim calcmode="lin" valueType="num">
                                      <p:cBhvr>
                                        <p:cTn id="38" dur="500" fill="hold"/>
                                        <p:tgtEl>
                                          <p:spTgt spid="71"/>
                                        </p:tgtEl>
                                        <p:attrNameLst>
                                          <p:attrName>ppt_y</p:attrName>
                                        </p:attrNameLst>
                                      </p:cBhvr>
                                      <p:tavLst>
                                        <p:tav tm="0">
                                          <p:val>
                                            <p:strVal val="#ppt_y"/>
                                          </p:val>
                                        </p:tav>
                                        <p:tav tm="100000">
                                          <p:val>
                                            <p:strVal val="#ppt_y"/>
                                          </p:val>
                                        </p:tav>
                                      </p:tavLst>
                                    </p:anim>
                                    <p:anim calcmode="lin" valueType="num">
                                      <p:cBhvr>
                                        <p:cTn id="39" dur="500" fill="hold"/>
                                        <p:tgtEl>
                                          <p:spTgt spid="71"/>
                                        </p:tgtEl>
                                        <p:attrNameLst>
                                          <p:attrName>ppt_w</p:attrName>
                                        </p:attrNameLst>
                                      </p:cBhvr>
                                      <p:tavLst>
                                        <p:tav tm="0">
                                          <p:val>
                                            <p:fltVal val="0"/>
                                          </p:val>
                                        </p:tav>
                                        <p:tav tm="100000">
                                          <p:val>
                                            <p:strVal val="#ppt_w"/>
                                          </p:val>
                                        </p:tav>
                                      </p:tavLst>
                                    </p:anim>
                                    <p:anim calcmode="lin" valueType="num">
                                      <p:cBhvr>
                                        <p:cTn id="40" dur="500" fill="hold"/>
                                        <p:tgtEl>
                                          <p:spTgt spid="71"/>
                                        </p:tgtEl>
                                        <p:attrNameLst>
                                          <p:attrName>ppt_h</p:attrName>
                                        </p:attrNameLst>
                                      </p:cBhvr>
                                      <p:tavLst>
                                        <p:tav tm="0">
                                          <p:val>
                                            <p:strVal val="#ppt_h"/>
                                          </p:val>
                                        </p:tav>
                                        <p:tav tm="100000">
                                          <p:val>
                                            <p:strVal val="#ppt_h"/>
                                          </p:val>
                                        </p:tav>
                                      </p:tavLst>
                                    </p:anim>
                                  </p:childTnLst>
                                </p:cTn>
                              </p:par>
                              <p:par>
                                <p:cTn id="41" presetID="10" presetClass="entr" presetSubtype="0" fill="hold" grpId="0" nodeType="withEffect">
                                  <p:stCondLst>
                                    <p:cond delay="25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500"/>
                                        <p:tgtEl>
                                          <p:spTgt spid="12"/>
                                        </p:tgtEl>
                                      </p:cBhvr>
                                    </p:animEffect>
                                  </p:childTnLst>
                                </p:cTn>
                              </p:par>
                            </p:childTnLst>
                          </p:cTn>
                        </p:par>
                        <p:par>
                          <p:cTn id="44" fill="hold">
                            <p:stCondLst>
                              <p:cond delay="3000"/>
                            </p:stCondLst>
                            <p:childTnLst>
                              <p:par>
                                <p:cTn id="45" presetID="17" presetClass="entr" presetSubtype="8" fill="hold" nodeType="afterEffect">
                                  <p:stCondLst>
                                    <p:cond delay="0"/>
                                  </p:stCondLst>
                                  <p:childTnLst>
                                    <p:set>
                                      <p:cBhvr>
                                        <p:cTn id="46" dur="1" fill="hold">
                                          <p:stCondLst>
                                            <p:cond delay="0"/>
                                          </p:stCondLst>
                                        </p:cTn>
                                        <p:tgtEl>
                                          <p:spTgt spid="92"/>
                                        </p:tgtEl>
                                        <p:attrNameLst>
                                          <p:attrName>style.visibility</p:attrName>
                                        </p:attrNameLst>
                                      </p:cBhvr>
                                      <p:to>
                                        <p:strVal val="visible"/>
                                      </p:to>
                                    </p:set>
                                    <p:anim calcmode="lin" valueType="num">
                                      <p:cBhvr>
                                        <p:cTn id="47" dur="500" fill="hold"/>
                                        <p:tgtEl>
                                          <p:spTgt spid="92"/>
                                        </p:tgtEl>
                                        <p:attrNameLst>
                                          <p:attrName>ppt_x</p:attrName>
                                        </p:attrNameLst>
                                      </p:cBhvr>
                                      <p:tavLst>
                                        <p:tav tm="0">
                                          <p:val>
                                            <p:strVal val="#ppt_x-#ppt_w/2"/>
                                          </p:val>
                                        </p:tav>
                                        <p:tav tm="100000">
                                          <p:val>
                                            <p:strVal val="#ppt_x"/>
                                          </p:val>
                                        </p:tav>
                                      </p:tavLst>
                                    </p:anim>
                                    <p:anim calcmode="lin" valueType="num">
                                      <p:cBhvr>
                                        <p:cTn id="48" dur="500" fill="hold"/>
                                        <p:tgtEl>
                                          <p:spTgt spid="92"/>
                                        </p:tgtEl>
                                        <p:attrNameLst>
                                          <p:attrName>ppt_y</p:attrName>
                                        </p:attrNameLst>
                                      </p:cBhvr>
                                      <p:tavLst>
                                        <p:tav tm="0">
                                          <p:val>
                                            <p:strVal val="#ppt_y"/>
                                          </p:val>
                                        </p:tav>
                                        <p:tav tm="100000">
                                          <p:val>
                                            <p:strVal val="#ppt_y"/>
                                          </p:val>
                                        </p:tav>
                                      </p:tavLst>
                                    </p:anim>
                                    <p:anim calcmode="lin" valueType="num">
                                      <p:cBhvr>
                                        <p:cTn id="49" dur="500" fill="hold"/>
                                        <p:tgtEl>
                                          <p:spTgt spid="92"/>
                                        </p:tgtEl>
                                        <p:attrNameLst>
                                          <p:attrName>ppt_w</p:attrName>
                                        </p:attrNameLst>
                                      </p:cBhvr>
                                      <p:tavLst>
                                        <p:tav tm="0">
                                          <p:val>
                                            <p:fltVal val="0"/>
                                          </p:val>
                                        </p:tav>
                                        <p:tav tm="100000">
                                          <p:val>
                                            <p:strVal val="#ppt_w"/>
                                          </p:val>
                                        </p:tav>
                                      </p:tavLst>
                                    </p:anim>
                                    <p:anim calcmode="lin" valueType="num">
                                      <p:cBhvr>
                                        <p:cTn id="50" dur="500" fill="hold"/>
                                        <p:tgtEl>
                                          <p:spTgt spid="92"/>
                                        </p:tgtEl>
                                        <p:attrNameLst>
                                          <p:attrName>ppt_h</p:attrName>
                                        </p:attrNameLst>
                                      </p:cBhvr>
                                      <p:tavLst>
                                        <p:tav tm="0">
                                          <p:val>
                                            <p:strVal val="#ppt_h"/>
                                          </p:val>
                                        </p:tav>
                                        <p:tav tm="100000">
                                          <p:val>
                                            <p:strVal val="#ppt_h"/>
                                          </p:val>
                                        </p:tav>
                                      </p:tavLst>
                                    </p:anim>
                                  </p:childTnLst>
                                </p:cTn>
                              </p:par>
                              <p:par>
                                <p:cTn id="51" presetID="10" presetClass="entr" presetSubtype="0" fill="hold" grpId="0" nodeType="withEffect">
                                  <p:stCondLst>
                                    <p:cond delay="250"/>
                                  </p:stCondLst>
                                  <p:childTnLst>
                                    <p:set>
                                      <p:cBhvr>
                                        <p:cTn id="52" dur="1" fill="hold">
                                          <p:stCondLst>
                                            <p:cond delay="0"/>
                                          </p:stCondLst>
                                        </p:cTn>
                                        <p:tgtEl>
                                          <p:spTgt spid="20"/>
                                        </p:tgtEl>
                                        <p:attrNameLst>
                                          <p:attrName>style.visibility</p:attrName>
                                        </p:attrNameLst>
                                      </p:cBhvr>
                                      <p:to>
                                        <p:strVal val="visible"/>
                                      </p:to>
                                    </p:set>
                                    <p:animEffect transition="in" filter="fade">
                                      <p:cBhvr>
                                        <p:cTn id="53" dur="500"/>
                                        <p:tgtEl>
                                          <p:spTgt spid="20"/>
                                        </p:tgtEl>
                                      </p:cBhvr>
                                    </p:animEffect>
                                  </p:childTnLst>
                                </p:cTn>
                              </p:par>
                              <p:par>
                                <p:cTn id="54" presetID="10" presetClass="entr" presetSubtype="0" fill="hold" grpId="0" nodeType="withEffect">
                                  <p:stCondLst>
                                    <p:cond delay="250"/>
                                  </p:stCondLst>
                                  <p:childTnLst>
                                    <p:set>
                                      <p:cBhvr>
                                        <p:cTn id="55" dur="1" fill="hold">
                                          <p:stCondLst>
                                            <p:cond delay="0"/>
                                          </p:stCondLst>
                                        </p:cTn>
                                        <p:tgtEl>
                                          <p:spTgt spid="21"/>
                                        </p:tgtEl>
                                        <p:attrNameLst>
                                          <p:attrName>style.visibility</p:attrName>
                                        </p:attrNameLst>
                                      </p:cBhvr>
                                      <p:to>
                                        <p:strVal val="visible"/>
                                      </p:to>
                                    </p:set>
                                    <p:animEffect transition="in" filter="fade">
                                      <p:cBhvr>
                                        <p:cTn id="56"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2" grpId="0" animBg="1"/>
      <p:bldP spid="20" grpId="0" animBg="1"/>
      <p:bldP spid="21"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E94364-956A-FCFF-0505-97CD7CBECB28}"/>
            </a:ext>
          </a:extLst>
        </p:cNvPr>
        <p:cNvGrpSpPr/>
        <p:nvPr/>
      </p:nvGrpSpPr>
      <p:grpSpPr>
        <a:xfrm>
          <a:off x="0" y="0"/>
          <a:ext cx="0" cy="0"/>
          <a:chOff x="0" y="0"/>
          <a:chExt cx="0" cy="0"/>
        </a:xfrm>
      </p:grpSpPr>
      <p:pic>
        <p:nvPicPr>
          <p:cNvPr id="18" name="Picture Placeholder 17">
            <a:extLst>
              <a:ext uri="{FF2B5EF4-FFF2-40B4-BE49-F238E27FC236}">
                <a16:creationId xmlns:a16="http://schemas.microsoft.com/office/drawing/2014/main" id="{1D52152C-94D3-A285-984E-FB18C77F6845}"/>
              </a:ext>
            </a:extLst>
          </p:cNvPr>
          <p:cNvPicPr>
            <a:picLocks noGrp="1" noChangeAspect="1"/>
          </p:cNvPicPr>
          <p:nvPr>
            <p:ph type="pic" sz="quarter" idx="10"/>
          </p:nvPr>
        </p:nvPicPr>
        <p:blipFill>
          <a:blip r:embed="rId2"/>
          <a:srcRect t="26805" b="26805"/>
          <a:stretch>
            <a:fillRect/>
          </a:stretch>
        </p:blipFill>
        <p:spPr>
          <a:ln w="38100">
            <a:solidFill>
              <a:srgbClr val="002060"/>
            </a:solidFill>
          </a:ln>
        </p:spPr>
      </p:pic>
      <p:sp>
        <p:nvSpPr>
          <p:cNvPr id="19" name="Rectangle 18">
            <a:extLst>
              <a:ext uri="{FF2B5EF4-FFF2-40B4-BE49-F238E27FC236}">
                <a16:creationId xmlns:a16="http://schemas.microsoft.com/office/drawing/2014/main" id="{7F5CAF8D-23D9-2567-40D5-32931526B4B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Graphic 21">
            <a:extLst>
              <a:ext uri="{FF2B5EF4-FFF2-40B4-BE49-F238E27FC236}">
                <a16:creationId xmlns:a16="http://schemas.microsoft.com/office/drawing/2014/main" id="{A574CAC5-76F4-3975-25C6-21B3DF92E76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1" name="Rectangle 20">
            <a:extLst>
              <a:ext uri="{FF2B5EF4-FFF2-40B4-BE49-F238E27FC236}">
                <a16:creationId xmlns:a16="http://schemas.microsoft.com/office/drawing/2014/main" id="{B95F1CE7-00E9-E556-40D9-DD43503B8478}"/>
              </a:ext>
            </a:extLst>
          </p:cNvPr>
          <p:cNvSpPr/>
          <p:nvPr/>
        </p:nvSpPr>
        <p:spPr>
          <a:xfrm>
            <a:off x="6096000" y="1400026"/>
            <a:ext cx="4747323" cy="731354"/>
          </a:xfrm>
          <a:prstGeom prst="rect">
            <a:avLst/>
          </a:prstGeom>
          <a:noFill/>
        </p:spPr>
        <p:txBody>
          <a:bodyPr wrap="square">
            <a:spAutoFit/>
          </a:bodyPr>
          <a:lstStyle/>
          <a:p>
            <a:pPr algn="ctr" rtl="1"/>
            <a:r>
              <a:rPr lang="ar-EG" sz="2400" b="1" dirty="0">
                <a:solidFill>
                  <a:srgbClr val="0070C0"/>
                </a:solidFill>
                <a:latin typeface="Alexandria" pitchFamily="2" charset="-78"/>
                <a:cs typeface="Alexandria" pitchFamily="2" charset="-78"/>
              </a:rPr>
              <a:t>المحاضرة العاشرة</a:t>
            </a:r>
            <a:endParaRPr lang="en-US" sz="2400" b="1" dirty="0">
              <a:solidFill>
                <a:srgbClr val="0070C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grpSp>
        <p:nvGrpSpPr>
          <p:cNvPr id="2" name="Group 1">
            <a:extLst>
              <a:ext uri="{FF2B5EF4-FFF2-40B4-BE49-F238E27FC236}">
                <a16:creationId xmlns:a16="http://schemas.microsoft.com/office/drawing/2014/main" id="{FF0E2EFB-4BEC-5566-A3EE-68C20EB14574}"/>
              </a:ext>
            </a:extLst>
          </p:cNvPr>
          <p:cNvGrpSpPr/>
          <p:nvPr/>
        </p:nvGrpSpPr>
        <p:grpSpPr>
          <a:xfrm>
            <a:off x="10505843" y="1429189"/>
            <a:ext cx="1116793" cy="962568"/>
            <a:chOff x="9878387" y="959393"/>
            <a:chExt cx="1116793" cy="962568"/>
          </a:xfrm>
          <a:solidFill>
            <a:srgbClr val="A4D6F1"/>
          </a:solidFill>
        </p:grpSpPr>
        <p:sp>
          <p:nvSpPr>
            <p:cNvPr id="23" name="Rectangle 22">
              <a:extLst>
                <a:ext uri="{FF2B5EF4-FFF2-40B4-BE49-F238E27FC236}">
                  <a16:creationId xmlns:a16="http://schemas.microsoft.com/office/drawing/2014/main" id="{CFF79242-7214-7E74-AA4C-B43E16FEA8C8}"/>
                </a:ext>
              </a:extLst>
            </p:cNvPr>
            <p:cNvSpPr/>
            <p:nvPr/>
          </p:nvSpPr>
          <p:spPr>
            <a:xfrm>
              <a:off x="9878387" y="959393"/>
              <a:ext cx="1116793" cy="962568"/>
            </a:xfrm>
            <a:prstGeom prst="rect">
              <a:avLst/>
            </a:prstGeom>
            <a:grp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24" name="TextBox 23">
              <a:extLst>
                <a:ext uri="{FF2B5EF4-FFF2-40B4-BE49-F238E27FC236}">
                  <a16:creationId xmlns:a16="http://schemas.microsoft.com/office/drawing/2014/main" id="{F2BC133C-D142-14E3-0417-9F053E4DBDD2}"/>
                </a:ext>
              </a:extLst>
            </p:cNvPr>
            <p:cNvSpPr txBox="1"/>
            <p:nvPr/>
          </p:nvSpPr>
          <p:spPr>
            <a:xfrm>
              <a:off x="9965475" y="1025179"/>
              <a:ext cx="942618" cy="830997"/>
            </a:xfrm>
            <a:prstGeom prst="rect">
              <a:avLst/>
            </a:prstGeom>
            <a:grpFill/>
          </p:spPr>
          <p:txBody>
            <a:bodyPr wrap="square" rtlCol="0">
              <a:spAutoFit/>
            </a:bodyPr>
            <a:lstStyle/>
            <a:p>
              <a:pPr algn="ctr"/>
              <a:r>
                <a:rPr lang="en-US" sz="4800" b="1" dirty="0">
                  <a:solidFill>
                    <a:srgbClr val="002060"/>
                  </a:solidFill>
                  <a:latin typeface="Times New Roman" panose="02020603050405020304" pitchFamily="18" charset="0"/>
                  <a:cs typeface="Times New Roman" panose="02020603050405020304" pitchFamily="18" charset="0"/>
                </a:rPr>
                <a:t>10</a:t>
              </a:r>
              <a:endParaRPr lang="en-US" sz="1400" b="1" dirty="0">
                <a:solidFill>
                  <a:srgbClr val="002060"/>
                </a:solidFill>
                <a:latin typeface="Times New Roman" panose="02020603050405020304" pitchFamily="18" charset="0"/>
                <a:cs typeface="Times New Roman" panose="02020603050405020304" pitchFamily="18" charset="0"/>
              </a:endParaRPr>
            </a:p>
          </p:txBody>
        </p:sp>
      </p:grpSp>
      <p:sp>
        <p:nvSpPr>
          <p:cNvPr id="25" name="TextBox 24">
            <a:extLst>
              <a:ext uri="{FF2B5EF4-FFF2-40B4-BE49-F238E27FC236}">
                <a16:creationId xmlns:a16="http://schemas.microsoft.com/office/drawing/2014/main" id="{D1D0BDC9-B3EA-D1BB-2FED-005E8BDF441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3" name="Rectangle 2">
            <a:extLst>
              <a:ext uri="{FF2B5EF4-FFF2-40B4-BE49-F238E27FC236}">
                <a16:creationId xmlns:a16="http://schemas.microsoft.com/office/drawing/2014/main" id="{A862930E-A82B-07B5-C518-8C4FA0B018E6}"/>
              </a:ext>
            </a:extLst>
          </p:cNvPr>
          <p:cNvSpPr/>
          <p:nvPr/>
        </p:nvSpPr>
        <p:spPr>
          <a:xfrm>
            <a:off x="611442" y="5060596"/>
            <a:ext cx="5484558" cy="1100686"/>
          </a:xfrm>
          <a:prstGeom prst="rect">
            <a:avLst/>
          </a:prstGeom>
          <a:noFill/>
        </p:spPr>
        <p:txBody>
          <a:bodyPr wrap="square">
            <a:spAutoFit/>
          </a:bodyPr>
          <a:lstStyle/>
          <a:p>
            <a:pPr algn="ctr" rtl="1"/>
            <a:r>
              <a:rPr lang="ar-EG" sz="2400" b="1" dirty="0">
                <a:solidFill>
                  <a:srgbClr val="002060"/>
                </a:solidFill>
                <a:latin typeface="Alexandria" pitchFamily="2" charset="-78"/>
                <a:cs typeface="Alexandria" pitchFamily="2" charset="-78"/>
              </a:rPr>
              <a:t>العلاقات العامة وإدارة الأزمات في البيئة الرقمية</a:t>
            </a:r>
            <a:endParaRPr lang="en-US" sz="2400" b="1" dirty="0">
              <a:solidFill>
                <a:srgbClr val="00206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9730829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90CAEF-8D47-D47E-CDFD-E6EC058FEA12}"/>
            </a:ext>
          </a:extLst>
        </p:cNvPr>
        <p:cNvGrpSpPr/>
        <p:nvPr/>
      </p:nvGrpSpPr>
      <p:grpSpPr>
        <a:xfrm>
          <a:off x="0" y="0"/>
          <a:ext cx="0" cy="0"/>
          <a:chOff x="0" y="0"/>
          <a:chExt cx="0" cy="0"/>
        </a:xfrm>
      </p:grpSpPr>
      <p:sp>
        <p:nvSpPr>
          <p:cNvPr id="125" name="Rectangle 124">
            <a:extLst>
              <a:ext uri="{FF2B5EF4-FFF2-40B4-BE49-F238E27FC236}">
                <a16:creationId xmlns:a16="http://schemas.microsoft.com/office/drawing/2014/main" id="{0612B1F9-846B-D52C-A9EE-4FFAB22C1F3B}"/>
              </a:ext>
            </a:extLst>
          </p:cNvPr>
          <p:cNvSpPr/>
          <p:nvPr/>
        </p:nvSpPr>
        <p:spPr>
          <a:xfrm>
            <a:off x="1033610" y="1149309"/>
            <a:ext cx="5223028" cy="5416130"/>
          </a:xfrm>
          <a:prstGeom prst="rect">
            <a:avLst/>
          </a:prstGeom>
          <a:gradFill flip="none" rotWithShape="1">
            <a:gsLst>
              <a:gs pos="96000">
                <a:srgbClr val="33405F"/>
              </a:gs>
              <a:gs pos="14000">
                <a:srgbClr val="53689B"/>
              </a:gs>
              <a:gs pos="0">
                <a:srgbClr val="28324B"/>
              </a:gs>
            </a:gsLst>
            <a:lin ang="10800000" scaled="1"/>
            <a:tileRect/>
          </a:gradFill>
          <a:ln>
            <a:noFill/>
          </a:ln>
          <a:effectLst>
            <a:outerShdw blurRad="50800" dist="762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Rectangle 23">
            <a:extLst>
              <a:ext uri="{FF2B5EF4-FFF2-40B4-BE49-F238E27FC236}">
                <a16:creationId xmlns:a16="http://schemas.microsoft.com/office/drawing/2014/main" id="{9B3F4CA1-11E5-DE61-C106-F9867E182D0A}"/>
              </a:ext>
            </a:extLst>
          </p:cNvPr>
          <p:cNvSpPr/>
          <p:nvPr/>
        </p:nvSpPr>
        <p:spPr>
          <a:xfrm>
            <a:off x="1923411" y="607008"/>
            <a:ext cx="9603445" cy="669799"/>
          </a:xfrm>
          <a:prstGeom prst="rect">
            <a:avLst/>
          </a:prstGeom>
          <a:noFill/>
        </p:spPr>
        <p:txBody>
          <a:bodyPr wrap="square">
            <a:spAutoFit/>
          </a:bodyPr>
          <a:lstStyle/>
          <a:p>
            <a:pPr algn="ctr" rtl="1"/>
            <a:r>
              <a:rPr lang="ar-EG" sz="2000" b="1" dirty="0">
                <a:solidFill>
                  <a:srgbClr val="00B0F0"/>
                </a:solidFill>
                <a:latin typeface="Alexandria" pitchFamily="2" charset="-78"/>
                <a:cs typeface="Alexandria" pitchFamily="2" charset="-78"/>
              </a:rPr>
              <a:t>المحاضرة العاشرة: </a:t>
            </a:r>
            <a:r>
              <a:rPr lang="ar-EG" sz="2000" b="1" dirty="0">
                <a:solidFill>
                  <a:srgbClr val="002060"/>
                </a:solidFill>
                <a:latin typeface="Alexandria" pitchFamily="2" charset="-78"/>
                <a:cs typeface="Alexandria" pitchFamily="2" charset="-78"/>
              </a:rPr>
              <a:t>العلاقات العامة وإدارة الأزمات في البيئة الرقمية</a:t>
            </a:r>
            <a:endParaRPr lang="en-US" sz="2000" b="1" dirty="0">
              <a:solidFill>
                <a:srgbClr val="00206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26" name="TextBox 25">
            <a:extLst>
              <a:ext uri="{FF2B5EF4-FFF2-40B4-BE49-F238E27FC236}">
                <a16:creationId xmlns:a16="http://schemas.microsoft.com/office/drawing/2014/main" id="{1DCF2789-B28F-BFD3-9405-4713DCFE6C50}"/>
              </a:ext>
            </a:extLst>
          </p:cNvPr>
          <p:cNvSpPr txBox="1"/>
          <p:nvPr/>
        </p:nvSpPr>
        <p:spPr>
          <a:xfrm>
            <a:off x="28283" y="6485328"/>
            <a:ext cx="2616200" cy="400110"/>
          </a:xfrm>
          <a:prstGeom prst="rect">
            <a:avLst/>
          </a:prstGeom>
          <a:noFill/>
        </p:spPr>
        <p:txBody>
          <a:bodyPr wrap="square" rtlCol="0">
            <a:spAutoFit/>
          </a:bodyPr>
          <a:lstStyle/>
          <a:p>
            <a:pPr algn="ctr"/>
            <a:r>
              <a:rPr lang="en-US" sz="2000" b="1" dirty="0"/>
              <a:t>www.midocean.ae</a:t>
            </a:r>
          </a:p>
        </p:txBody>
      </p:sp>
      <p:sp>
        <p:nvSpPr>
          <p:cNvPr id="48" name="Rectangle 47">
            <a:extLst>
              <a:ext uri="{FF2B5EF4-FFF2-40B4-BE49-F238E27FC236}">
                <a16:creationId xmlns:a16="http://schemas.microsoft.com/office/drawing/2014/main" id="{D8CBA3FC-ECC0-53CF-422A-E887DA26C4F2}"/>
              </a:ext>
            </a:extLst>
          </p:cNvPr>
          <p:cNvSpPr/>
          <p:nvPr/>
        </p:nvSpPr>
        <p:spPr>
          <a:xfrm>
            <a:off x="2631406" y="358092"/>
            <a:ext cx="8889547" cy="6446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0" name="Graphic 21">
            <a:extLst>
              <a:ext uri="{FF2B5EF4-FFF2-40B4-BE49-F238E27FC236}">
                <a16:creationId xmlns:a16="http://schemas.microsoft.com/office/drawing/2014/main" id="{099B29EB-FB25-4D85-85FF-5BCA5738163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Rectangle 3">
            <a:extLst>
              <a:ext uri="{FF2B5EF4-FFF2-40B4-BE49-F238E27FC236}">
                <a16:creationId xmlns:a16="http://schemas.microsoft.com/office/drawing/2014/main" id="{09C53020-526B-E6BC-72F6-7290942D215F}"/>
              </a:ext>
            </a:extLst>
          </p:cNvPr>
          <p:cNvSpPr/>
          <p:nvPr/>
        </p:nvSpPr>
        <p:spPr>
          <a:xfrm>
            <a:off x="5837918" y="1113982"/>
            <a:ext cx="4927287" cy="5451457"/>
          </a:xfrm>
          <a:prstGeom prst="rect">
            <a:avLst/>
          </a:prstGeom>
          <a:gradFill flip="none" rotWithShape="1">
            <a:gsLst>
              <a:gs pos="80000">
                <a:schemeClr val="bg1"/>
              </a:gs>
              <a:gs pos="16000">
                <a:schemeClr val="bg1">
                  <a:lumMod val="95000"/>
                </a:schemeClr>
              </a:gs>
              <a:gs pos="1000">
                <a:schemeClr val="bg1">
                  <a:lumMod val="50000"/>
                </a:schemeClr>
              </a:gs>
            </a:gsLst>
            <a:lin ang="0" scaled="1"/>
            <a:tileRect/>
          </a:gradFill>
          <a:ln>
            <a:noFill/>
          </a:ln>
          <a:effectLst>
            <a:outerShdw blurRad="88900" dist="1016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Right Triangle 6">
            <a:extLst>
              <a:ext uri="{FF2B5EF4-FFF2-40B4-BE49-F238E27FC236}">
                <a16:creationId xmlns:a16="http://schemas.microsoft.com/office/drawing/2014/main" id="{1810877C-A730-F7E4-D478-334D6CEAF286}"/>
              </a:ext>
            </a:extLst>
          </p:cNvPr>
          <p:cNvSpPr/>
          <p:nvPr/>
        </p:nvSpPr>
        <p:spPr>
          <a:xfrm flipV="1">
            <a:off x="6149599" y="1441874"/>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ight Triangle 7">
            <a:extLst>
              <a:ext uri="{FF2B5EF4-FFF2-40B4-BE49-F238E27FC236}">
                <a16:creationId xmlns:a16="http://schemas.microsoft.com/office/drawing/2014/main" id="{95BE06C8-5042-0D37-791E-17E7D6A684F5}"/>
              </a:ext>
            </a:extLst>
          </p:cNvPr>
          <p:cNvSpPr/>
          <p:nvPr/>
        </p:nvSpPr>
        <p:spPr>
          <a:xfrm flipH="1" flipV="1">
            <a:off x="2964664" y="2187676"/>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ight Triangle 8">
            <a:extLst>
              <a:ext uri="{FF2B5EF4-FFF2-40B4-BE49-F238E27FC236}">
                <a16:creationId xmlns:a16="http://schemas.microsoft.com/office/drawing/2014/main" id="{48B58A11-2A4F-8C63-9671-9C26EA882B76}"/>
              </a:ext>
            </a:extLst>
          </p:cNvPr>
          <p:cNvSpPr/>
          <p:nvPr/>
        </p:nvSpPr>
        <p:spPr>
          <a:xfrm flipV="1">
            <a:off x="6149598" y="2880227"/>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2" name="Right Triangle 11">
            <a:extLst>
              <a:ext uri="{FF2B5EF4-FFF2-40B4-BE49-F238E27FC236}">
                <a16:creationId xmlns:a16="http://schemas.microsoft.com/office/drawing/2014/main" id="{1591E085-B76C-692B-008F-F81B38E1F49D}"/>
              </a:ext>
            </a:extLst>
          </p:cNvPr>
          <p:cNvSpPr/>
          <p:nvPr/>
        </p:nvSpPr>
        <p:spPr>
          <a:xfrm flipH="1" flipV="1">
            <a:off x="2925577" y="3704978"/>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Right Triangle 19">
            <a:extLst>
              <a:ext uri="{FF2B5EF4-FFF2-40B4-BE49-F238E27FC236}">
                <a16:creationId xmlns:a16="http://schemas.microsoft.com/office/drawing/2014/main" id="{0DC921BC-F9F1-2E89-2463-403E0599EBE0}"/>
              </a:ext>
            </a:extLst>
          </p:cNvPr>
          <p:cNvSpPr/>
          <p:nvPr/>
        </p:nvSpPr>
        <p:spPr>
          <a:xfrm flipH="1" flipV="1">
            <a:off x="2930929" y="5442572"/>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1" name="Right Triangle 20">
            <a:extLst>
              <a:ext uri="{FF2B5EF4-FFF2-40B4-BE49-F238E27FC236}">
                <a16:creationId xmlns:a16="http://schemas.microsoft.com/office/drawing/2014/main" id="{B9CB2238-3C97-C72C-0395-3F03A1C46B1E}"/>
              </a:ext>
            </a:extLst>
          </p:cNvPr>
          <p:cNvSpPr/>
          <p:nvPr/>
        </p:nvSpPr>
        <p:spPr>
          <a:xfrm flipH="1" flipV="1">
            <a:off x="2954406" y="6160371"/>
            <a:ext cx="3153103" cy="482914"/>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41" name="Group 40">
            <a:extLst>
              <a:ext uri="{FF2B5EF4-FFF2-40B4-BE49-F238E27FC236}">
                <a16:creationId xmlns:a16="http://schemas.microsoft.com/office/drawing/2014/main" id="{173FEB83-56DC-6B64-F85B-EF0B2C03B996}"/>
              </a:ext>
            </a:extLst>
          </p:cNvPr>
          <p:cNvGrpSpPr/>
          <p:nvPr/>
        </p:nvGrpSpPr>
        <p:grpSpPr>
          <a:xfrm>
            <a:off x="5685866" y="1189461"/>
            <a:ext cx="4934003" cy="1028259"/>
            <a:chOff x="5876043" y="529397"/>
            <a:chExt cx="4363505" cy="947379"/>
          </a:xfrm>
          <a:solidFill>
            <a:srgbClr val="74D236"/>
          </a:solidFill>
          <a:effectLst>
            <a:outerShdw blurRad="50800" dist="38100" algn="l" rotWithShape="0">
              <a:prstClr val="black">
                <a:alpha val="40000"/>
              </a:prstClr>
            </a:outerShdw>
          </a:effectLst>
        </p:grpSpPr>
        <p:sp>
          <p:nvSpPr>
            <p:cNvPr id="42" name="Freeform: Shape 41">
              <a:extLst>
                <a:ext uri="{FF2B5EF4-FFF2-40B4-BE49-F238E27FC236}">
                  <a16:creationId xmlns:a16="http://schemas.microsoft.com/office/drawing/2014/main" id="{481560D9-F4B4-2293-65F6-67AFB52C243C}"/>
                </a:ext>
              </a:extLst>
            </p:cNvPr>
            <p:cNvSpPr/>
            <p:nvPr/>
          </p:nvSpPr>
          <p:spPr>
            <a:xfrm>
              <a:off x="5876043" y="529397"/>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6" name="TextBox 45">
              <a:extLst>
                <a:ext uri="{FF2B5EF4-FFF2-40B4-BE49-F238E27FC236}">
                  <a16:creationId xmlns:a16="http://schemas.microsoft.com/office/drawing/2014/main" id="{7D1CCBD5-0C85-1DA9-D48B-29CB340003E1}"/>
                </a:ext>
              </a:extLst>
            </p:cNvPr>
            <p:cNvSpPr txBox="1"/>
            <p:nvPr/>
          </p:nvSpPr>
          <p:spPr>
            <a:xfrm>
              <a:off x="6032944" y="694993"/>
              <a:ext cx="3685824" cy="311924"/>
            </a:xfrm>
            <a:prstGeom prst="rect">
              <a:avLst/>
            </a:prstGeom>
            <a:grpFill/>
            <a:ln w="28575">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white"/>
                  </a:solidFill>
                  <a:effectLst/>
                  <a:uLnTx/>
                  <a:uFillTx/>
                  <a:latin typeface="Open Sans" panose="020B0606030504020204" pitchFamily="34" charset="0"/>
                  <a:ea typeface="Open Sans" panose="020B0606030504020204" pitchFamily="34" charset="0"/>
                  <a:cs typeface="Alexandria" pitchFamily="2" charset="-78"/>
                </a:rPr>
                <a:t>مفهوم الأزمة الرقمية وأنواعها</a:t>
              </a:r>
              <a:endParaRPr kumimoji="0" lang="en-US" sz="1600" b="1" i="0" u="none" strike="noStrike" kern="1200" cap="none" spc="0" normalizeH="0" baseline="0" noProof="0" dirty="0">
                <a:ln>
                  <a:noFill/>
                </a:ln>
                <a:solidFill>
                  <a:prstClr val="white"/>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grpSp>
      <p:grpSp>
        <p:nvGrpSpPr>
          <p:cNvPr id="47" name="Group 46">
            <a:extLst>
              <a:ext uri="{FF2B5EF4-FFF2-40B4-BE49-F238E27FC236}">
                <a16:creationId xmlns:a16="http://schemas.microsoft.com/office/drawing/2014/main" id="{03C3A4E3-877F-E402-1AA7-5B536035075D}"/>
              </a:ext>
            </a:extLst>
          </p:cNvPr>
          <p:cNvGrpSpPr/>
          <p:nvPr/>
        </p:nvGrpSpPr>
        <p:grpSpPr>
          <a:xfrm>
            <a:off x="1260161" y="2153473"/>
            <a:ext cx="4765500" cy="1129337"/>
            <a:chOff x="1997719" y="1300830"/>
            <a:chExt cx="4363506" cy="947379"/>
          </a:xfrm>
          <a:solidFill>
            <a:schemeClr val="bg1"/>
          </a:solidFill>
          <a:effectLst>
            <a:outerShdw blurRad="50800" dist="38100" dir="10800000" algn="r" rotWithShape="0">
              <a:prstClr val="black">
                <a:alpha val="40000"/>
              </a:prstClr>
            </a:outerShdw>
          </a:effectLst>
        </p:grpSpPr>
        <p:sp>
          <p:nvSpPr>
            <p:cNvPr id="49" name="Freeform: Shape 48">
              <a:extLst>
                <a:ext uri="{FF2B5EF4-FFF2-40B4-BE49-F238E27FC236}">
                  <a16:creationId xmlns:a16="http://schemas.microsoft.com/office/drawing/2014/main" id="{E602BDC3-1D50-2FAE-1583-A3A0BFA69AFA}"/>
                </a:ext>
              </a:extLst>
            </p:cNvPr>
            <p:cNvSpPr/>
            <p:nvPr/>
          </p:nvSpPr>
          <p:spPr>
            <a:xfrm rot="16200000" flipH="1">
              <a:off x="3705782" y="-407233"/>
              <a:ext cx="947379" cy="4363506"/>
            </a:xfrm>
            <a:custGeom>
              <a:avLst/>
              <a:gdLst>
                <a:gd name="connsiteX0" fmla="*/ 0 w 1009954"/>
                <a:gd name="connsiteY0" fmla="*/ 586155 h 4651718"/>
                <a:gd name="connsiteX1" fmla="*/ 0 w 1009954"/>
                <a:gd name="connsiteY1" fmla="*/ 4420080 h 4651718"/>
                <a:gd name="connsiteX2" fmla="*/ 196371 w 1009954"/>
                <a:gd name="connsiteY2" fmla="*/ 4651718 h 4651718"/>
                <a:gd name="connsiteX3" fmla="*/ 1009954 w 1009954"/>
                <a:gd name="connsiteY3" fmla="*/ 4651718 h 4651718"/>
                <a:gd name="connsiteX4" fmla="*/ 917092 w 1009954"/>
                <a:gd name="connsiteY4" fmla="*/ 4629603 h 4651718"/>
                <a:gd name="connsiteX5" fmla="*/ 771378 w 1009954"/>
                <a:gd name="connsiteY5" fmla="*/ 4370291 h 4651718"/>
                <a:gd name="connsiteX6" fmla="*/ 771378 w 1009954"/>
                <a:gd name="connsiteY6" fmla="*/ 586155 h 4651718"/>
                <a:gd name="connsiteX7" fmla="*/ 773974 w 1009954"/>
                <a:gd name="connsiteY7" fmla="*/ 586155 h 4651718"/>
                <a:gd name="connsiteX8" fmla="*/ 386987 w 1009954"/>
                <a:gd name="connsiteY8" fmla="*/ 0 h 4651718"/>
                <a:gd name="connsiteX9" fmla="*/ 0 w 1009954"/>
                <a:gd name="connsiteY9" fmla="*/ 586155 h 46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9954" h="4651718">
                  <a:moveTo>
                    <a:pt x="0" y="586155"/>
                  </a:moveTo>
                  <a:lnTo>
                    <a:pt x="0" y="4420080"/>
                  </a:lnTo>
                  <a:cubicBezTo>
                    <a:pt x="0" y="4548010"/>
                    <a:pt x="87918" y="4651718"/>
                    <a:pt x="196371" y="4651718"/>
                  </a:cubicBezTo>
                  <a:lnTo>
                    <a:pt x="1009954" y="4651718"/>
                  </a:lnTo>
                  <a:lnTo>
                    <a:pt x="917092" y="4629603"/>
                  </a:lnTo>
                  <a:cubicBezTo>
                    <a:pt x="831462" y="4586880"/>
                    <a:pt x="771378" y="4486863"/>
                    <a:pt x="771378" y="4370291"/>
                  </a:cubicBezTo>
                  <a:lnTo>
                    <a:pt x="771378" y="586155"/>
                  </a:lnTo>
                  <a:lnTo>
                    <a:pt x="773974" y="586155"/>
                  </a:lnTo>
                  <a:lnTo>
                    <a:pt x="386987" y="0"/>
                  </a:lnTo>
                  <a:lnTo>
                    <a:pt x="0" y="586155"/>
                  </a:lnTo>
                  <a:close/>
                </a:path>
              </a:pathLst>
            </a:custGeom>
            <a:solidFill>
              <a:srgbClr val="FFC50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4" name="TextBox 53">
              <a:extLst>
                <a:ext uri="{FF2B5EF4-FFF2-40B4-BE49-F238E27FC236}">
                  <a16:creationId xmlns:a16="http://schemas.microsoft.com/office/drawing/2014/main" id="{3D910C11-1069-1B96-1667-B9C993C3EA5A}"/>
                </a:ext>
              </a:extLst>
            </p:cNvPr>
            <p:cNvSpPr txBox="1"/>
            <p:nvPr/>
          </p:nvSpPr>
          <p:spPr>
            <a:xfrm>
              <a:off x="2692059" y="1497267"/>
              <a:ext cx="3433334" cy="490556"/>
            </a:xfrm>
            <a:prstGeom prst="rect">
              <a:avLst/>
            </a:prstGeom>
            <a:noFill/>
            <a:ln w="28575">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rPr>
                <a:t>كيفية إدارة الأزمة عبر الحملات الإعلامية</a:t>
              </a:r>
              <a:endParaRPr kumimoji="0" lang="en-US"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endParaRPr>
            </a:p>
          </p:txBody>
        </p:sp>
      </p:grpSp>
      <p:grpSp>
        <p:nvGrpSpPr>
          <p:cNvPr id="60" name="Group 59">
            <a:extLst>
              <a:ext uri="{FF2B5EF4-FFF2-40B4-BE49-F238E27FC236}">
                <a16:creationId xmlns:a16="http://schemas.microsoft.com/office/drawing/2014/main" id="{FC6F0546-630A-F9B7-871B-431619BC7A4A}"/>
              </a:ext>
            </a:extLst>
          </p:cNvPr>
          <p:cNvGrpSpPr/>
          <p:nvPr/>
        </p:nvGrpSpPr>
        <p:grpSpPr>
          <a:xfrm>
            <a:off x="5685866" y="3294023"/>
            <a:ext cx="4956086" cy="1169622"/>
            <a:chOff x="5866161" y="2065906"/>
            <a:chExt cx="4363505" cy="947379"/>
          </a:xfrm>
          <a:effectLst>
            <a:outerShdw blurRad="50800" dist="38100" algn="l" rotWithShape="0">
              <a:prstClr val="black">
                <a:alpha val="40000"/>
              </a:prstClr>
            </a:outerShdw>
          </a:effectLst>
        </p:grpSpPr>
        <p:sp>
          <p:nvSpPr>
            <p:cNvPr id="64" name="Freeform: Shape 63">
              <a:extLst>
                <a:ext uri="{FF2B5EF4-FFF2-40B4-BE49-F238E27FC236}">
                  <a16:creationId xmlns:a16="http://schemas.microsoft.com/office/drawing/2014/main" id="{F5CF2DF5-98F9-5AE3-B9CF-EB41163C1673}"/>
                </a:ext>
              </a:extLst>
            </p:cNvPr>
            <p:cNvSpPr/>
            <p:nvPr/>
          </p:nvSpPr>
          <p:spPr>
            <a:xfrm>
              <a:off x="5866161" y="2065906"/>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adFill>
              <a:gsLst>
                <a:gs pos="6000">
                  <a:srgbClr val="A5EA25"/>
                </a:gs>
                <a:gs pos="0">
                  <a:srgbClr val="53C241"/>
                </a:gs>
                <a:gs pos="97683">
                  <a:srgbClr val="49BC44"/>
                </a:gs>
                <a:gs pos="11000">
                  <a:srgbClr val="75D335"/>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8" name="TextBox 67">
              <a:extLst>
                <a:ext uri="{FF2B5EF4-FFF2-40B4-BE49-F238E27FC236}">
                  <a16:creationId xmlns:a16="http://schemas.microsoft.com/office/drawing/2014/main" id="{2E995D4D-1081-D7BA-121F-8EEFFAB746E8}"/>
                </a:ext>
              </a:extLst>
            </p:cNvPr>
            <p:cNvSpPr txBox="1"/>
            <p:nvPr/>
          </p:nvSpPr>
          <p:spPr>
            <a:xfrm>
              <a:off x="6259530" y="2268971"/>
              <a:ext cx="3396845" cy="27422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rPr>
                <a:t>مراحل الأزمة</a:t>
              </a:r>
              <a:endParaRPr kumimoji="0" lang="en-US"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endParaRPr>
            </a:p>
          </p:txBody>
        </p:sp>
      </p:grpSp>
      <p:grpSp>
        <p:nvGrpSpPr>
          <p:cNvPr id="71" name="Group 70">
            <a:extLst>
              <a:ext uri="{FF2B5EF4-FFF2-40B4-BE49-F238E27FC236}">
                <a16:creationId xmlns:a16="http://schemas.microsoft.com/office/drawing/2014/main" id="{5CB65DF6-CD18-E4BE-E614-EAA2207B286C}"/>
              </a:ext>
            </a:extLst>
          </p:cNvPr>
          <p:cNvGrpSpPr/>
          <p:nvPr/>
        </p:nvGrpSpPr>
        <p:grpSpPr>
          <a:xfrm>
            <a:off x="1078615" y="4499076"/>
            <a:ext cx="4927287" cy="976231"/>
            <a:chOff x="1997719" y="2735543"/>
            <a:chExt cx="4363506" cy="947379"/>
          </a:xfrm>
          <a:effectLst>
            <a:outerShdw blurRad="50800" dist="38100" dir="10800000" algn="r" rotWithShape="0">
              <a:prstClr val="black">
                <a:alpha val="40000"/>
              </a:prstClr>
            </a:outerShdw>
          </a:effectLst>
        </p:grpSpPr>
        <p:sp>
          <p:nvSpPr>
            <p:cNvPr id="72" name="Freeform: Shape 71">
              <a:extLst>
                <a:ext uri="{FF2B5EF4-FFF2-40B4-BE49-F238E27FC236}">
                  <a16:creationId xmlns:a16="http://schemas.microsoft.com/office/drawing/2014/main" id="{1A815F56-0AA4-B31B-CFE4-3CC25F66DBD2}"/>
                </a:ext>
              </a:extLst>
            </p:cNvPr>
            <p:cNvSpPr/>
            <p:nvPr/>
          </p:nvSpPr>
          <p:spPr>
            <a:xfrm rot="16200000" flipH="1">
              <a:off x="3705782" y="1027480"/>
              <a:ext cx="947379" cy="4363506"/>
            </a:xfrm>
            <a:custGeom>
              <a:avLst/>
              <a:gdLst>
                <a:gd name="connsiteX0" fmla="*/ 0 w 1009954"/>
                <a:gd name="connsiteY0" fmla="*/ 586155 h 4651718"/>
                <a:gd name="connsiteX1" fmla="*/ 0 w 1009954"/>
                <a:gd name="connsiteY1" fmla="*/ 4420080 h 4651718"/>
                <a:gd name="connsiteX2" fmla="*/ 196371 w 1009954"/>
                <a:gd name="connsiteY2" fmla="*/ 4651718 h 4651718"/>
                <a:gd name="connsiteX3" fmla="*/ 1009954 w 1009954"/>
                <a:gd name="connsiteY3" fmla="*/ 4651718 h 4651718"/>
                <a:gd name="connsiteX4" fmla="*/ 917092 w 1009954"/>
                <a:gd name="connsiteY4" fmla="*/ 4629603 h 4651718"/>
                <a:gd name="connsiteX5" fmla="*/ 771378 w 1009954"/>
                <a:gd name="connsiteY5" fmla="*/ 4370291 h 4651718"/>
                <a:gd name="connsiteX6" fmla="*/ 771378 w 1009954"/>
                <a:gd name="connsiteY6" fmla="*/ 586155 h 4651718"/>
                <a:gd name="connsiteX7" fmla="*/ 773974 w 1009954"/>
                <a:gd name="connsiteY7" fmla="*/ 586155 h 4651718"/>
                <a:gd name="connsiteX8" fmla="*/ 386987 w 1009954"/>
                <a:gd name="connsiteY8" fmla="*/ 0 h 4651718"/>
                <a:gd name="connsiteX9" fmla="*/ 0 w 1009954"/>
                <a:gd name="connsiteY9" fmla="*/ 586155 h 46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9954" h="4651718">
                  <a:moveTo>
                    <a:pt x="0" y="586155"/>
                  </a:moveTo>
                  <a:lnTo>
                    <a:pt x="0" y="4420080"/>
                  </a:lnTo>
                  <a:cubicBezTo>
                    <a:pt x="0" y="4548010"/>
                    <a:pt x="87918" y="4651718"/>
                    <a:pt x="196371" y="4651718"/>
                  </a:cubicBezTo>
                  <a:lnTo>
                    <a:pt x="1009954" y="4651718"/>
                  </a:lnTo>
                  <a:lnTo>
                    <a:pt x="917092" y="4629603"/>
                  </a:lnTo>
                  <a:cubicBezTo>
                    <a:pt x="831462" y="4586880"/>
                    <a:pt x="771378" y="4486863"/>
                    <a:pt x="771378" y="4370291"/>
                  </a:cubicBezTo>
                  <a:lnTo>
                    <a:pt x="771378" y="586155"/>
                  </a:lnTo>
                  <a:lnTo>
                    <a:pt x="773974" y="586155"/>
                  </a:lnTo>
                  <a:lnTo>
                    <a:pt x="386987" y="0"/>
                  </a:lnTo>
                  <a:lnTo>
                    <a:pt x="0" y="586155"/>
                  </a:lnTo>
                  <a:close/>
                </a:path>
              </a:pathLst>
            </a:custGeom>
            <a:gradFill>
              <a:gsLst>
                <a:gs pos="7000">
                  <a:srgbClr val="FFCC00"/>
                </a:gs>
                <a:gs pos="0">
                  <a:srgbClr val="FF9900"/>
                </a:gs>
                <a:gs pos="97297">
                  <a:srgbClr val="FF9900"/>
                </a:gs>
                <a:gs pos="14000">
                  <a:srgbClr val="FFCC00"/>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0" name="TextBox 89">
              <a:extLst>
                <a:ext uri="{FF2B5EF4-FFF2-40B4-BE49-F238E27FC236}">
                  <a16:creationId xmlns:a16="http://schemas.microsoft.com/office/drawing/2014/main" id="{28C22042-5CE3-6DC1-8584-F1A7F0DB7D3B}"/>
                </a:ext>
              </a:extLst>
            </p:cNvPr>
            <p:cNvSpPr txBox="1"/>
            <p:nvPr/>
          </p:nvSpPr>
          <p:spPr>
            <a:xfrm>
              <a:off x="2854841" y="2964295"/>
              <a:ext cx="3288221" cy="32854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rPr>
                <a:t>نظريات إدارة الأزمات</a:t>
              </a:r>
              <a:endParaRPr kumimoji="0" lang="en-US" sz="1600" b="1" i="0" u="none" strike="noStrike" kern="1200" cap="none" spc="0" normalizeH="0" baseline="0" noProof="0" dirty="0">
                <a:ln>
                  <a:noFill/>
                </a:ln>
                <a:solidFill>
                  <a:srgbClr val="3E596E"/>
                </a:solidFill>
                <a:effectLst/>
                <a:uLnTx/>
                <a:uFillTx/>
                <a:latin typeface="Alexandria" pitchFamily="2" charset="-78"/>
                <a:ea typeface="Open Sans" panose="020B0606030504020204" pitchFamily="34" charset="0"/>
                <a:cs typeface="Alexandria" pitchFamily="2" charset="-78"/>
              </a:endParaRPr>
            </a:p>
          </p:txBody>
        </p:sp>
      </p:grpSp>
      <p:grpSp>
        <p:nvGrpSpPr>
          <p:cNvPr id="92" name="Group 91">
            <a:extLst>
              <a:ext uri="{FF2B5EF4-FFF2-40B4-BE49-F238E27FC236}">
                <a16:creationId xmlns:a16="http://schemas.microsoft.com/office/drawing/2014/main" id="{BC3C480D-4A59-7390-A36D-5C3486F14393}"/>
              </a:ext>
            </a:extLst>
          </p:cNvPr>
          <p:cNvGrpSpPr/>
          <p:nvPr/>
        </p:nvGrpSpPr>
        <p:grpSpPr>
          <a:xfrm>
            <a:off x="5590728" y="5475307"/>
            <a:ext cx="5091467" cy="1024601"/>
            <a:chOff x="5830771" y="3452900"/>
            <a:chExt cx="4363505" cy="947379"/>
          </a:xfrm>
          <a:effectLst>
            <a:outerShdw blurRad="50800" dist="38100" algn="l" rotWithShape="0">
              <a:prstClr val="black">
                <a:alpha val="40000"/>
              </a:prstClr>
            </a:outerShdw>
          </a:effectLst>
        </p:grpSpPr>
        <p:sp>
          <p:nvSpPr>
            <p:cNvPr id="93" name="Freeform: Shape 92">
              <a:extLst>
                <a:ext uri="{FF2B5EF4-FFF2-40B4-BE49-F238E27FC236}">
                  <a16:creationId xmlns:a16="http://schemas.microsoft.com/office/drawing/2014/main" id="{7FAE398E-06BD-0727-727B-80CD4FDF3D68}"/>
                </a:ext>
              </a:extLst>
            </p:cNvPr>
            <p:cNvSpPr/>
            <p:nvPr/>
          </p:nvSpPr>
          <p:spPr>
            <a:xfrm>
              <a:off x="5830771" y="3452900"/>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adFill>
              <a:gsLst>
                <a:gs pos="6000">
                  <a:srgbClr val="A5EA25"/>
                </a:gs>
                <a:gs pos="0">
                  <a:srgbClr val="53C241"/>
                </a:gs>
                <a:gs pos="97683">
                  <a:srgbClr val="49BC44"/>
                </a:gs>
                <a:gs pos="11000">
                  <a:srgbClr val="75D335"/>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7" name="TextBox 96">
              <a:extLst>
                <a:ext uri="{FF2B5EF4-FFF2-40B4-BE49-F238E27FC236}">
                  <a16:creationId xmlns:a16="http://schemas.microsoft.com/office/drawing/2014/main" id="{A3B9E2D5-4711-BF68-DFB6-014AAACD836C}"/>
                </a:ext>
              </a:extLst>
            </p:cNvPr>
            <p:cNvSpPr txBox="1"/>
            <p:nvPr/>
          </p:nvSpPr>
          <p:spPr>
            <a:xfrm>
              <a:off x="6398826" y="3685246"/>
              <a:ext cx="3012037" cy="313038"/>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rPr>
                <a:t>مراحل الاستجابة</a:t>
              </a:r>
              <a:endParaRPr kumimoji="0" lang="en-US"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endParaRPr>
            </a:p>
          </p:txBody>
        </p:sp>
      </p:grpSp>
    </p:spTree>
    <p:extLst>
      <p:ext uri="{BB962C8B-B14F-4D97-AF65-F5344CB8AC3E}">
        <p14:creationId xmlns:p14="http://schemas.microsoft.com/office/powerpoint/2010/main" val="2498648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ppt_x</p:attrName>
                                        </p:attrNameLst>
                                      </p:cBhvr>
                                      <p:tavLst>
                                        <p:tav tm="0">
                                          <p:val>
                                            <p:strVal val="#ppt_x-#ppt_w/2"/>
                                          </p:val>
                                        </p:tav>
                                        <p:tav tm="100000">
                                          <p:val>
                                            <p:strVal val="#ppt_x"/>
                                          </p:val>
                                        </p:tav>
                                      </p:tavLst>
                                    </p:anim>
                                    <p:anim calcmode="lin" valueType="num">
                                      <p:cBhvr>
                                        <p:cTn id="8" dur="500" fill="hold"/>
                                        <p:tgtEl>
                                          <p:spTgt spid="41"/>
                                        </p:tgtEl>
                                        <p:attrNameLst>
                                          <p:attrName>ppt_y</p:attrName>
                                        </p:attrNameLst>
                                      </p:cBhvr>
                                      <p:tavLst>
                                        <p:tav tm="0">
                                          <p:val>
                                            <p:strVal val="#ppt_y"/>
                                          </p:val>
                                        </p:tav>
                                        <p:tav tm="100000">
                                          <p:val>
                                            <p:strVal val="#ppt_y"/>
                                          </p:val>
                                        </p:tav>
                                      </p:tavLst>
                                    </p:anim>
                                    <p:anim calcmode="lin" valueType="num">
                                      <p:cBhvr>
                                        <p:cTn id="9" dur="500" fill="hold"/>
                                        <p:tgtEl>
                                          <p:spTgt spid="41"/>
                                        </p:tgtEl>
                                        <p:attrNameLst>
                                          <p:attrName>ppt_w</p:attrName>
                                        </p:attrNameLst>
                                      </p:cBhvr>
                                      <p:tavLst>
                                        <p:tav tm="0">
                                          <p:val>
                                            <p:fltVal val="0"/>
                                          </p:val>
                                        </p:tav>
                                        <p:tav tm="100000">
                                          <p:val>
                                            <p:strVal val="#ppt_w"/>
                                          </p:val>
                                        </p:tav>
                                      </p:tavLst>
                                    </p:anim>
                                    <p:anim calcmode="lin" valueType="num">
                                      <p:cBhvr>
                                        <p:cTn id="10" dur="500" fill="hold"/>
                                        <p:tgtEl>
                                          <p:spTgt spid="41"/>
                                        </p:tgtEl>
                                        <p:attrNameLst>
                                          <p:attrName>ppt_h</p:attrName>
                                        </p:attrNameLst>
                                      </p:cBhvr>
                                      <p:tavLst>
                                        <p:tav tm="0">
                                          <p:val>
                                            <p:strVal val="#ppt_h"/>
                                          </p:val>
                                        </p:tav>
                                        <p:tav tm="100000">
                                          <p:val>
                                            <p:strVal val="#ppt_h"/>
                                          </p:val>
                                        </p:tav>
                                      </p:tavLst>
                                    </p:anim>
                                  </p:childTnLst>
                                </p:cTn>
                              </p:par>
                              <p:par>
                                <p:cTn id="11" presetID="10" presetClass="entr" presetSubtype="0" fill="hold" grpId="0" nodeType="withEffect">
                                  <p:stCondLst>
                                    <p:cond delay="25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childTnLst>
                          </p:cTn>
                        </p:par>
                        <p:par>
                          <p:cTn id="14" fill="hold">
                            <p:stCondLst>
                              <p:cond delay="750"/>
                            </p:stCondLst>
                            <p:childTnLst>
                              <p:par>
                                <p:cTn id="15" presetID="17" presetClass="entr" presetSubtype="2" fill="hold" nodeType="afterEffect">
                                  <p:stCondLst>
                                    <p:cond delay="0"/>
                                  </p:stCondLst>
                                  <p:childTnLst>
                                    <p:set>
                                      <p:cBhvr>
                                        <p:cTn id="16" dur="1" fill="hold">
                                          <p:stCondLst>
                                            <p:cond delay="0"/>
                                          </p:stCondLst>
                                        </p:cTn>
                                        <p:tgtEl>
                                          <p:spTgt spid="47"/>
                                        </p:tgtEl>
                                        <p:attrNameLst>
                                          <p:attrName>style.visibility</p:attrName>
                                        </p:attrNameLst>
                                      </p:cBhvr>
                                      <p:to>
                                        <p:strVal val="visible"/>
                                      </p:to>
                                    </p:set>
                                    <p:anim calcmode="lin" valueType="num">
                                      <p:cBhvr>
                                        <p:cTn id="17" dur="500" fill="hold"/>
                                        <p:tgtEl>
                                          <p:spTgt spid="47"/>
                                        </p:tgtEl>
                                        <p:attrNameLst>
                                          <p:attrName>ppt_x</p:attrName>
                                        </p:attrNameLst>
                                      </p:cBhvr>
                                      <p:tavLst>
                                        <p:tav tm="0">
                                          <p:val>
                                            <p:strVal val="#ppt_x+#ppt_w/2"/>
                                          </p:val>
                                        </p:tav>
                                        <p:tav tm="100000">
                                          <p:val>
                                            <p:strVal val="#ppt_x"/>
                                          </p:val>
                                        </p:tav>
                                      </p:tavLst>
                                    </p:anim>
                                    <p:anim calcmode="lin" valueType="num">
                                      <p:cBhvr>
                                        <p:cTn id="18" dur="500" fill="hold"/>
                                        <p:tgtEl>
                                          <p:spTgt spid="47"/>
                                        </p:tgtEl>
                                        <p:attrNameLst>
                                          <p:attrName>ppt_y</p:attrName>
                                        </p:attrNameLst>
                                      </p:cBhvr>
                                      <p:tavLst>
                                        <p:tav tm="0">
                                          <p:val>
                                            <p:strVal val="#ppt_y"/>
                                          </p:val>
                                        </p:tav>
                                        <p:tav tm="100000">
                                          <p:val>
                                            <p:strVal val="#ppt_y"/>
                                          </p:val>
                                        </p:tav>
                                      </p:tavLst>
                                    </p:anim>
                                    <p:anim calcmode="lin" valueType="num">
                                      <p:cBhvr>
                                        <p:cTn id="19" dur="500" fill="hold"/>
                                        <p:tgtEl>
                                          <p:spTgt spid="47"/>
                                        </p:tgtEl>
                                        <p:attrNameLst>
                                          <p:attrName>ppt_w</p:attrName>
                                        </p:attrNameLst>
                                      </p:cBhvr>
                                      <p:tavLst>
                                        <p:tav tm="0">
                                          <p:val>
                                            <p:fltVal val="0"/>
                                          </p:val>
                                        </p:tav>
                                        <p:tav tm="100000">
                                          <p:val>
                                            <p:strVal val="#ppt_w"/>
                                          </p:val>
                                        </p:tav>
                                      </p:tavLst>
                                    </p:anim>
                                    <p:anim calcmode="lin" valueType="num">
                                      <p:cBhvr>
                                        <p:cTn id="20" dur="500" fill="hold"/>
                                        <p:tgtEl>
                                          <p:spTgt spid="47"/>
                                        </p:tgtEl>
                                        <p:attrNameLst>
                                          <p:attrName>ppt_h</p:attrName>
                                        </p:attrNameLst>
                                      </p:cBhvr>
                                      <p:tavLst>
                                        <p:tav tm="0">
                                          <p:val>
                                            <p:strVal val="#ppt_h"/>
                                          </p:val>
                                        </p:tav>
                                        <p:tav tm="100000">
                                          <p:val>
                                            <p:strVal val="#ppt_h"/>
                                          </p:val>
                                        </p:tav>
                                      </p:tavLst>
                                    </p:anim>
                                  </p:childTnLst>
                                </p:cTn>
                              </p:par>
                              <p:par>
                                <p:cTn id="21" presetID="10" presetClass="entr" presetSubtype="0" fill="hold" grpId="0" nodeType="withEffect">
                                  <p:stCondLst>
                                    <p:cond delay="25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childTnLst>
                          </p:cTn>
                        </p:par>
                        <p:par>
                          <p:cTn id="24" fill="hold">
                            <p:stCondLst>
                              <p:cond delay="1500"/>
                            </p:stCondLst>
                            <p:childTnLst>
                              <p:par>
                                <p:cTn id="25" presetID="17" presetClass="entr" presetSubtype="8" fill="hold" nodeType="afterEffect">
                                  <p:stCondLst>
                                    <p:cond delay="0"/>
                                  </p:stCondLst>
                                  <p:childTnLst>
                                    <p:set>
                                      <p:cBhvr>
                                        <p:cTn id="26" dur="1" fill="hold">
                                          <p:stCondLst>
                                            <p:cond delay="0"/>
                                          </p:stCondLst>
                                        </p:cTn>
                                        <p:tgtEl>
                                          <p:spTgt spid="60"/>
                                        </p:tgtEl>
                                        <p:attrNameLst>
                                          <p:attrName>style.visibility</p:attrName>
                                        </p:attrNameLst>
                                      </p:cBhvr>
                                      <p:to>
                                        <p:strVal val="visible"/>
                                      </p:to>
                                    </p:set>
                                    <p:anim calcmode="lin" valueType="num">
                                      <p:cBhvr>
                                        <p:cTn id="27" dur="500" fill="hold"/>
                                        <p:tgtEl>
                                          <p:spTgt spid="60"/>
                                        </p:tgtEl>
                                        <p:attrNameLst>
                                          <p:attrName>ppt_x</p:attrName>
                                        </p:attrNameLst>
                                      </p:cBhvr>
                                      <p:tavLst>
                                        <p:tav tm="0">
                                          <p:val>
                                            <p:strVal val="#ppt_x-#ppt_w/2"/>
                                          </p:val>
                                        </p:tav>
                                        <p:tav tm="100000">
                                          <p:val>
                                            <p:strVal val="#ppt_x"/>
                                          </p:val>
                                        </p:tav>
                                      </p:tavLst>
                                    </p:anim>
                                    <p:anim calcmode="lin" valueType="num">
                                      <p:cBhvr>
                                        <p:cTn id="28" dur="500" fill="hold"/>
                                        <p:tgtEl>
                                          <p:spTgt spid="60"/>
                                        </p:tgtEl>
                                        <p:attrNameLst>
                                          <p:attrName>ppt_y</p:attrName>
                                        </p:attrNameLst>
                                      </p:cBhvr>
                                      <p:tavLst>
                                        <p:tav tm="0">
                                          <p:val>
                                            <p:strVal val="#ppt_y"/>
                                          </p:val>
                                        </p:tav>
                                        <p:tav tm="100000">
                                          <p:val>
                                            <p:strVal val="#ppt_y"/>
                                          </p:val>
                                        </p:tav>
                                      </p:tavLst>
                                    </p:anim>
                                    <p:anim calcmode="lin" valueType="num">
                                      <p:cBhvr>
                                        <p:cTn id="29" dur="500" fill="hold"/>
                                        <p:tgtEl>
                                          <p:spTgt spid="60"/>
                                        </p:tgtEl>
                                        <p:attrNameLst>
                                          <p:attrName>ppt_w</p:attrName>
                                        </p:attrNameLst>
                                      </p:cBhvr>
                                      <p:tavLst>
                                        <p:tav tm="0">
                                          <p:val>
                                            <p:fltVal val="0"/>
                                          </p:val>
                                        </p:tav>
                                        <p:tav tm="100000">
                                          <p:val>
                                            <p:strVal val="#ppt_w"/>
                                          </p:val>
                                        </p:tav>
                                      </p:tavLst>
                                    </p:anim>
                                    <p:anim calcmode="lin" valueType="num">
                                      <p:cBhvr>
                                        <p:cTn id="30" dur="500" fill="hold"/>
                                        <p:tgtEl>
                                          <p:spTgt spid="60"/>
                                        </p:tgtEl>
                                        <p:attrNameLst>
                                          <p:attrName>ppt_h</p:attrName>
                                        </p:attrNameLst>
                                      </p:cBhvr>
                                      <p:tavLst>
                                        <p:tav tm="0">
                                          <p:val>
                                            <p:strVal val="#ppt_h"/>
                                          </p:val>
                                        </p:tav>
                                        <p:tav tm="100000">
                                          <p:val>
                                            <p:strVal val="#ppt_h"/>
                                          </p:val>
                                        </p:tav>
                                      </p:tavLst>
                                    </p:anim>
                                  </p:childTnLst>
                                </p:cTn>
                              </p:par>
                              <p:par>
                                <p:cTn id="31" presetID="10" presetClass="entr" presetSubtype="0" fill="hold" grpId="0" nodeType="withEffect">
                                  <p:stCondLst>
                                    <p:cond delay="25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500"/>
                                        <p:tgtEl>
                                          <p:spTgt spid="9"/>
                                        </p:tgtEl>
                                      </p:cBhvr>
                                    </p:animEffect>
                                  </p:childTnLst>
                                </p:cTn>
                              </p:par>
                            </p:childTnLst>
                          </p:cTn>
                        </p:par>
                        <p:par>
                          <p:cTn id="34" fill="hold">
                            <p:stCondLst>
                              <p:cond delay="2250"/>
                            </p:stCondLst>
                            <p:childTnLst>
                              <p:par>
                                <p:cTn id="35" presetID="17" presetClass="entr" presetSubtype="2" fill="hold" nodeType="afterEffect">
                                  <p:stCondLst>
                                    <p:cond delay="0"/>
                                  </p:stCondLst>
                                  <p:childTnLst>
                                    <p:set>
                                      <p:cBhvr>
                                        <p:cTn id="36" dur="1" fill="hold">
                                          <p:stCondLst>
                                            <p:cond delay="0"/>
                                          </p:stCondLst>
                                        </p:cTn>
                                        <p:tgtEl>
                                          <p:spTgt spid="71"/>
                                        </p:tgtEl>
                                        <p:attrNameLst>
                                          <p:attrName>style.visibility</p:attrName>
                                        </p:attrNameLst>
                                      </p:cBhvr>
                                      <p:to>
                                        <p:strVal val="visible"/>
                                      </p:to>
                                    </p:set>
                                    <p:anim calcmode="lin" valueType="num">
                                      <p:cBhvr>
                                        <p:cTn id="37" dur="500" fill="hold"/>
                                        <p:tgtEl>
                                          <p:spTgt spid="71"/>
                                        </p:tgtEl>
                                        <p:attrNameLst>
                                          <p:attrName>ppt_x</p:attrName>
                                        </p:attrNameLst>
                                      </p:cBhvr>
                                      <p:tavLst>
                                        <p:tav tm="0">
                                          <p:val>
                                            <p:strVal val="#ppt_x+#ppt_w/2"/>
                                          </p:val>
                                        </p:tav>
                                        <p:tav tm="100000">
                                          <p:val>
                                            <p:strVal val="#ppt_x"/>
                                          </p:val>
                                        </p:tav>
                                      </p:tavLst>
                                    </p:anim>
                                    <p:anim calcmode="lin" valueType="num">
                                      <p:cBhvr>
                                        <p:cTn id="38" dur="500" fill="hold"/>
                                        <p:tgtEl>
                                          <p:spTgt spid="71"/>
                                        </p:tgtEl>
                                        <p:attrNameLst>
                                          <p:attrName>ppt_y</p:attrName>
                                        </p:attrNameLst>
                                      </p:cBhvr>
                                      <p:tavLst>
                                        <p:tav tm="0">
                                          <p:val>
                                            <p:strVal val="#ppt_y"/>
                                          </p:val>
                                        </p:tav>
                                        <p:tav tm="100000">
                                          <p:val>
                                            <p:strVal val="#ppt_y"/>
                                          </p:val>
                                        </p:tav>
                                      </p:tavLst>
                                    </p:anim>
                                    <p:anim calcmode="lin" valueType="num">
                                      <p:cBhvr>
                                        <p:cTn id="39" dur="500" fill="hold"/>
                                        <p:tgtEl>
                                          <p:spTgt spid="71"/>
                                        </p:tgtEl>
                                        <p:attrNameLst>
                                          <p:attrName>ppt_w</p:attrName>
                                        </p:attrNameLst>
                                      </p:cBhvr>
                                      <p:tavLst>
                                        <p:tav tm="0">
                                          <p:val>
                                            <p:fltVal val="0"/>
                                          </p:val>
                                        </p:tav>
                                        <p:tav tm="100000">
                                          <p:val>
                                            <p:strVal val="#ppt_w"/>
                                          </p:val>
                                        </p:tav>
                                      </p:tavLst>
                                    </p:anim>
                                    <p:anim calcmode="lin" valueType="num">
                                      <p:cBhvr>
                                        <p:cTn id="40" dur="500" fill="hold"/>
                                        <p:tgtEl>
                                          <p:spTgt spid="71"/>
                                        </p:tgtEl>
                                        <p:attrNameLst>
                                          <p:attrName>ppt_h</p:attrName>
                                        </p:attrNameLst>
                                      </p:cBhvr>
                                      <p:tavLst>
                                        <p:tav tm="0">
                                          <p:val>
                                            <p:strVal val="#ppt_h"/>
                                          </p:val>
                                        </p:tav>
                                        <p:tav tm="100000">
                                          <p:val>
                                            <p:strVal val="#ppt_h"/>
                                          </p:val>
                                        </p:tav>
                                      </p:tavLst>
                                    </p:anim>
                                  </p:childTnLst>
                                </p:cTn>
                              </p:par>
                              <p:par>
                                <p:cTn id="41" presetID="10" presetClass="entr" presetSubtype="0" fill="hold" grpId="0" nodeType="withEffect">
                                  <p:stCondLst>
                                    <p:cond delay="25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500"/>
                                        <p:tgtEl>
                                          <p:spTgt spid="12"/>
                                        </p:tgtEl>
                                      </p:cBhvr>
                                    </p:animEffect>
                                  </p:childTnLst>
                                </p:cTn>
                              </p:par>
                            </p:childTnLst>
                          </p:cTn>
                        </p:par>
                        <p:par>
                          <p:cTn id="44" fill="hold">
                            <p:stCondLst>
                              <p:cond delay="3000"/>
                            </p:stCondLst>
                            <p:childTnLst>
                              <p:par>
                                <p:cTn id="45" presetID="17" presetClass="entr" presetSubtype="8" fill="hold" nodeType="afterEffect">
                                  <p:stCondLst>
                                    <p:cond delay="0"/>
                                  </p:stCondLst>
                                  <p:childTnLst>
                                    <p:set>
                                      <p:cBhvr>
                                        <p:cTn id="46" dur="1" fill="hold">
                                          <p:stCondLst>
                                            <p:cond delay="0"/>
                                          </p:stCondLst>
                                        </p:cTn>
                                        <p:tgtEl>
                                          <p:spTgt spid="92"/>
                                        </p:tgtEl>
                                        <p:attrNameLst>
                                          <p:attrName>style.visibility</p:attrName>
                                        </p:attrNameLst>
                                      </p:cBhvr>
                                      <p:to>
                                        <p:strVal val="visible"/>
                                      </p:to>
                                    </p:set>
                                    <p:anim calcmode="lin" valueType="num">
                                      <p:cBhvr>
                                        <p:cTn id="47" dur="500" fill="hold"/>
                                        <p:tgtEl>
                                          <p:spTgt spid="92"/>
                                        </p:tgtEl>
                                        <p:attrNameLst>
                                          <p:attrName>ppt_x</p:attrName>
                                        </p:attrNameLst>
                                      </p:cBhvr>
                                      <p:tavLst>
                                        <p:tav tm="0">
                                          <p:val>
                                            <p:strVal val="#ppt_x-#ppt_w/2"/>
                                          </p:val>
                                        </p:tav>
                                        <p:tav tm="100000">
                                          <p:val>
                                            <p:strVal val="#ppt_x"/>
                                          </p:val>
                                        </p:tav>
                                      </p:tavLst>
                                    </p:anim>
                                    <p:anim calcmode="lin" valueType="num">
                                      <p:cBhvr>
                                        <p:cTn id="48" dur="500" fill="hold"/>
                                        <p:tgtEl>
                                          <p:spTgt spid="92"/>
                                        </p:tgtEl>
                                        <p:attrNameLst>
                                          <p:attrName>ppt_y</p:attrName>
                                        </p:attrNameLst>
                                      </p:cBhvr>
                                      <p:tavLst>
                                        <p:tav tm="0">
                                          <p:val>
                                            <p:strVal val="#ppt_y"/>
                                          </p:val>
                                        </p:tav>
                                        <p:tav tm="100000">
                                          <p:val>
                                            <p:strVal val="#ppt_y"/>
                                          </p:val>
                                        </p:tav>
                                      </p:tavLst>
                                    </p:anim>
                                    <p:anim calcmode="lin" valueType="num">
                                      <p:cBhvr>
                                        <p:cTn id="49" dur="500" fill="hold"/>
                                        <p:tgtEl>
                                          <p:spTgt spid="92"/>
                                        </p:tgtEl>
                                        <p:attrNameLst>
                                          <p:attrName>ppt_w</p:attrName>
                                        </p:attrNameLst>
                                      </p:cBhvr>
                                      <p:tavLst>
                                        <p:tav tm="0">
                                          <p:val>
                                            <p:fltVal val="0"/>
                                          </p:val>
                                        </p:tav>
                                        <p:tav tm="100000">
                                          <p:val>
                                            <p:strVal val="#ppt_w"/>
                                          </p:val>
                                        </p:tav>
                                      </p:tavLst>
                                    </p:anim>
                                    <p:anim calcmode="lin" valueType="num">
                                      <p:cBhvr>
                                        <p:cTn id="50" dur="500" fill="hold"/>
                                        <p:tgtEl>
                                          <p:spTgt spid="92"/>
                                        </p:tgtEl>
                                        <p:attrNameLst>
                                          <p:attrName>ppt_h</p:attrName>
                                        </p:attrNameLst>
                                      </p:cBhvr>
                                      <p:tavLst>
                                        <p:tav tm="0">
                                          <p:val>
                                            <p:strVal val="#ppt_h"/>
                                          </p:val>
                                        </p:tav>
                                        <p:tav tm="100000">
                                          <p:val>
                                            <p:strVal val="#ppt_h"/>
                                          </p:val>
                                        </p:tav>
                                      </p:tavLst>
                                    </p:anim>
                                  </p:childTnLst>
                                </p:cTn>
                              </p:par>
                              <p:par>
                                <p:cTn id="51" presetID="10" presetClass="entr" presetSubtype="0" fill="hold" grpId="0" nodeType="withEffect">
                                  <p:stCondLst>
                                    <p:cond delay="250"/>
                                  </p:stCondLst>
                                  <p:childTnLst>
                                    <p:set>
                                      <p:cBhvr>
                                        <p:cTn id="52" dur="1" fill="hold">
                                          <p:stCondLst>
                                            <p:cond delay="0"/>
                                          </p:stCondLst>
                                        </p:cTn>
                                        <p:tgtEl>
                                          <p:spTgt spid="20"/>
                                        </p:tgtEl>
                                        <p:attrNameLst>
                                          <p:attrName>style.visibility</p:attrName>
                                        </p:attrNameLst>
                                      </p:cBhvr>
                                      <p:to>
                                        <p:strVal val="visible"/>
                                      </p:to>
                                    </p:set>
                                    <p:animEffect transition="in" filter="fade">
                                      <p:cBhvr>
                                        <p:cTn id="53" dur="500"/>
                                        <p:tgtEl>
                                          <p:spTgt spid="20"/>
                                        </p:tgtEl>
                                      </p:cBhvr>
                                    </p:animEffect>
                                  </p:childTnLst>
                                </p:cTn>
                              </p:par>
                              <p:par>
                                <p:cTn id="54" presetID="10" presetClass="entr" presetSubtype="0" fill="hold" grpId="0" nodeType="withEffect">
                                  <p:stCondLst>
                                    <p:cond delay="250"/>
                                  </p:stCondLst>
                                  <p:childTnLst>
                                    <p:set>
                                      <p:cBhvr>
                                        <p:cTn id="55" dur="1" fill="hold">
                                          <p:stCondLst>
                                            <p:cond delay="0"/>
                                          </p:stCondLst>
                                        </p:cTn>
                                        <p:tgtEl>
                                          <p:spTgt spid="21"/>
                                        </p:tgtEl>
                                        <p:attrNameLst>
                                          <p:attrName>style.visibility</p:attrName>
                                        </p:attrNameLst>
                                      </p:cBhvr>
                                      <p:to>
                                        <p:strVal val="visible"/>
                                      </p:to>
                                    </p:set>
                                    <p:animEffect transition="in" filter="fade">
                                      <p:cBhvr>
                                        <p:cTn id="56"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2" grpId="0" animBg="1"/>
      <p:bldP spid="20" grpId="0" animBg="1"/>
      <p:bldP spid="21"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2EB89F-B734-94A8-9303-87F11383C300}"/>
            </a:ext>
          </a:extLst>
        </p:cNvPr>
        <p:cNvGrpSpPr/>
        <p:nvPr/>
      </p:nvGrpSpPr>
      <p:grpSpPr>
        <a:xfrm>
          <a:off x="0" y="0"/>
          <a:ext cx="0" cy="0"/>
          <a:chOff x="0" y="0"/>
          <a:chExt cx="0" cy="0"/>
        </a:xfrm>
      </p:grpSpPr>
      <p:sp>
        <p:nvSpPr>
          <p:cNvPr id="125" name="Rectangle 124">
            <a:extLst>
              <a:ext uri="{FF2B5EF4-FFF2-40B4-BE49-F238E27FC236}">
                <a16:creationId xmlns:a16="http://schemas.microsoft.com/office/drawing/2014/main" id="{1C402C7D-00C2-C317-6001-1BAA1C059818}"/>
              </a:ext>
            </a:extLst>
          </p:cNvPr>
          <p:cNvSpPr/>
          <p:nvPr/>
        </p:nvSpPr>
        <p:spPr>
          <a:xfrm>
            <a:off x="1033610" y="1149309"/>
            <a:ext cx="5223028" cy="5416130"/>
          </a:xfrm>
          <a:prstGeom prst="rect">
            <a:avLst/>
          </a:prstGeom>
          <a:gradFill flip="none" rotWithShape="1">
            <a:gsLst>
              <a:gs pos="96000">
                <a:srgbClr val="33405F"/>
              </a:gs>
              <a:gs pos="14000">
                <a:srgbClr val="53689B"/>
              </a:gs>
              <a:gs pos="0">
                <a:srgbClr val="28324B"/>
              </a:gs>
            </a:gsLst>
            <a:lin ang="10800000" scaled="1"/>
            <a:tileRect/>
          </a:gradFill>
          <a:ln>
            <a:noFill/>
          </a:ln>
          <a:effectLst>
            <a:outerShdw blurRad="50800" dist="762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Rectangle 23">
            <a:extLst>
              <a:ext uri="{FF2B5EF4-FFF2-40B4-BE49-F238E27FC236}">
                <a16:creationId xmlns:a16="http://schemas.microsoft.com/office/drawing/2014/main" id="{B51CBDD4-751E-1B55-C505-941168D9B5B7}"/>
              </a:ext>
            </a:extLst>
          </p:cNvPr>
          <p:cNvSpPr/>
          <p:nvPr/>
        </p:nvSpPr>
        <p:spPr>
          <a:xfrm>
            <a:off x="1923411" y="607008"/>
            <a:ext cx="9603445" cy="669799"/>
          </a:xfrm>
          <a:prstGeom prst="rect">
            <a:avLst/>
          </a:prstGeom>
          <a:noFill/>
        </p:spPr>
        <p:txBody>
          <a:bodyPr wrap="square">
            <a:spAutoFit/>
          </a:bodyPr>
          <a:lstStyle/>
          <a:p>
            <a:pPr algn="ctr" rtl="1"/>
            <a:r>
              <a:rPr lang="ar-EG" sz="2000" b="1" dirty="0">
                <a:solidFill>
                  <a:srgbClr val="00B0F0"/>
                </a:solidFill>
                <a:latin typeface="Alexandria" pitchFamily="2" charset="-78"/>
                <a:cs typeface="Alexandria" pitchFamily="2" charset="-78"/>
              </a:rPr>
              <a:t>تابع المحاضرة العاشرة: </a:t>
            </a:r>
            <a:r>
              <a:rPr lang="ar-EG" sz="2000" b="1" dirty="0">
                <a:solidFill>
                  <a:srgbClr val="002060"/>
                </a:solidFill>
                <a:latin typeface="Alexandria" pitchFamily="2" charset="-78"/>
                <a:cs typeface="Alexandria" pitchFamily="2" charset="-78"/>
              </a:rPr>
              <a:t>العلاقات العامة وإدارة الأزمات في البيئة الرقمية</a:t>
            </a:r>
            <a:endParaRPr lang="en-US" sz="2000" b="1" dirty="0">
              <a:solidFill>
                <a:srgbClr val="00206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26" name="TextBox 25">
            <a:extLst>
              <a:ext uri="{FF2B5EF4-FFF2-40B4-BE49-F238E27FC236}">
                <a16:creationId xmlns:a16="http://schemas.microsoft.com/office/drawing/2014/main" id="{D05FEDD7-FAB5-6BAC-F6CD-16ECC99A2BA5}"/>
              </a:ext>
            </a:extLst>
          </p:cNvPr>
          <p:cNvSpPr txBox="1"/>
          <p:nvPr/>
        </p:nvSpPr>
        <p:spPr>
          <a:xfrm>
            <a:off x="28283" y="6485328"/>
            <a:ext cx="2616200" cy="400110"/>
          </a:xfrm>
          <a:prstGeom prst="rect">
            <a:avLst/>
          </a:prstGeom>
          <a:noFill/>
        </p:spPr>
        <p:txBody>
          <a:bodyPr wrap="square" rtlCol="0">
            <a:spAutoFit/>
          </a:bodyPr>
          <a:lstStyle/>
          <a:p>
            <a:pPr algn="ctr"/>
            <a:r>
              <a:rPr lang="en-US" sz="2000" b="1" dirty="0"/>
              <a:t>www.midocean.ae</a:t>
            </a:r>
          </a:p>
        </p:txBody>
      </p:sp>
      <p:sp>
        <p:nvSpPr>
          <p:cNvPr id="48" name="Rectangle 47">
            <a:extLst>
              <a:ext uri="{FF2B5EF4-FFF2-40B4-BE49-F238E27FC236}">
                <a16:creationId xmlns:a16="http://schemas.microsoft.com/office/drawing/2014/main" id="{436FCA73-FAC3-5502-C6ED-0CE4ED8BB807}"/>
              </a:ext>
            </a:extLst>
          </p:cNvPr>
          <p:cNvSpPr/>
          <p:nvPr/>
        </p:nvSpPr>
        <p:spPr>
          <a:xfrm>
            <a:off x="2631406" y="358092"/>
            <a:ext cx="8889547" cy="6446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0" name="Graphic 21">
            <a:extLst>
              <a:ext uri="{FF2B5EF4-FFF2-40B4-BE49-F238E27FC236}">
                <a16:creationId xmlns:a16="http://schemas.microsoft.com/office/drawing/2014/main" id="{BC18D36F-E32C-6A0F-90DD-E6D95CDF6A1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Rectangle 3">
            <a:extLst>
              <a:ext uri="{FF2B5EF4-FFF2-40B4-BE49-F238E27FC236}">
                <a16:creationId xmlns:a16="http://schemas.microsoft.com/office/drawing/2014/main" id="{1B697EB9-AAC5-8F76-FC6A-6F6525A13A77}"/>
              </a:ext>
            </a:extLst>
          </p:cNvPr>
          <p:cNvSpPr/>
          <p:nvPr/>
        </p:nvSpPr>
        <p:spPr>
          <a:xfrm>
            <a:off x="5837918" y="1113982"/>
            <a:ext cx="4927287" cy="5451457"/>
          </a:xfrm>
          <a:prstGeom prst="rect">
            <a:avLst/>
          </a:prstGeom>
          <a:gradFill flip="none" rotWithShape="1">
            <a:gsLst>
              <a:gs pos="80000">
                <a:schemeClr val="bg1"/>
              </a:gs>
              <a:gs pos="16000">
                <a:schemeClr val="bg1">
                  <a:lumMod val="95000"/>
                </a:schemeClr>
              </a:gs>
              <a:gs pos="1000">
                <a:schemeClr val="bg1">
                  <a:lumMod val="50000"/>
                </a:schemeClr>
              </a:gs>
            </a:gsLst>
            <a:lin ang="0" scaled="1"/>
            <a:tileRect/>
          </a:gradFill>
          <a:ln>
            <a:noFill/>
          </a:ln>
          <a:effectLst>
            <a:outerShdw blurRad="88900" dist="1016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Right Triangle 6">
            <a:extLst>
              <a:ext uri="{FF2B5EF4-FFF2-40B4-BE49-F238E27FC236}">
                <a16:creationId xmlns:a16="http://schemas.microsoft.com/office/drawing/2014/main" id="{CFBD5A96-E4B0-A409-A9F1-88850A95B83A}"/>
              </a:ext>
            </a:extLst>
          </p:cNvPr>
          <p:cNvSpPr/>
          <p:nvPr/>
        </p:nvSpPr>
        <p:spPr>
          <a:xfrm flipV="1">
            <a:off x="6149599" y="1441874"/>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ight Triangle 7">
            <a:extLst>
              <a:ext uri="{FF2B5EF4-FFF2-40B4-BE49-F238E27FC236}">
                <a16:creationId xmlns:a16="http://schemas.microsoft.com/office/drawing/2014/main" id="{C7C02801-648E-6E53-F744-AEBB9A5FC1E2}"/>
              </a:ext>
            </a:extLst>
          </p:cNvPr>
          <p:cNvSpPr/>
          <p:nvPr/>
        </p:nvSpPr>
        <p:spPr>
          <a:xfrm flipH="1" flipV="1">
            <a:off x="2964664" y="2187676"/>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ight Triangle 11">
            <a:extLst>
              <a:ext uri="{FF2B5EF4-FFF2-40B4-BE49-F238E27FC236}">
                <a16:creationId xmlns:a16="http://schemas.microsoft.com/office/drawing/2014/main" id="{EB22C5C9-7771-C870-0058-DA7038DF65DB}"/>
              </a:ext>
            </a:extLst>
          </p:cNvPr>
          <p:cNvSpPr/>
          <p:nvPr/>
        </p:nvSpPr>
        <p:spPr>
          <a:xfrm flipH="1" flipV="1">
            <a:off x="2925577" y="3704978"/>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Right Triangle 19">
            <a:extLst>
              <a:ext uri="{FF2B5EF4-FFF2-40B4-BE49-F238E27FC236}">
                <a16:creationId xmlns:a16="http://schemas.microsoft.com/office/drawing/2014/main" id="{CDAA316D-DBC4-774D-A36E-9559AB150A04}"/>
              </a:ext>
            </a:extLst>
          </p:cNvPr>
          <p:cNvSpPr/>
          <p:nvPr/>
        </p:nvSpPr>
        <p:spPr>
          <a:xfrm flipH="1" flipV="1">
            <a:off x="2930929" y="5442572"/>
            <a:ext cx="2972887" cy="460001"/>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1" name="Right Triangle 20">
            <a:extLst>
              <a:ext uri="{FF2B5EF4-FFF2-40B4-BE49-F238E27FC236}">
                <a16:creationId xmlns:a16="http://schemas.microsoft.com/office/drawing/2014/main" id="{91C702F9-D8CD-D203-763F-8BAAF17C4608}"/>
              </a:ext>
            </a:extLst>
          </p:cNvPr>
          <p:cNvSpPr/>
          <p:nvPr/>
        </p:nvSpPr>
        <p:spPr>
          <a:xfrm flipH="1" flipV="1">
            <a:off x="2954406" y="6160371"/>
            <a:ext cx="3153103" cy="482914"/>
          </a:xfrm>
          <a:prstGeom prst="rtTriangle">
            <a:avLst/>
          </a:prstGeom>
          <a:solidFill>
            <a:schemeClr val="tx1">
              <a:alpha val="25000"/>
            </a:schemeClr>
          </a:solidFill>
          <a:ln>
            <a:noFill/>
          </a:ln>
          <a:effectLst>
            <a:softEdge rad="1016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41" name="Group 40">
            <a:extLst>
              <a:ext uri="{FF2B5EF4-FFF2-40B4-BE49-F238E27FC236}">
                <a16:creationId xmlns:a16="http://schemas.microsoft.com/office/drawing/2014/main" id="{F2EAE022-7846-5633-5C3F-6BA735B190A9}"/>
              </a:ext>
            </a:extLst>
          </p:cNvPr>
          <p:cNvGrpSpPr/>
          <p:nvPr/>
        </p:nvGrpSpPr>
        <p:grpSpPr>
          <a:xfrm>
            <a:off x="5706921" y="1353547"/>
            <a:ext cx="4934003" cy="1028259"/>
            <a:chOff x="5876043" y="529397"/>
            <a:chExt cx="4363505" cy="947379"/>
          </a:xfrm>
          <a:solidFill>
            <a:srgbClr val="74D236"/>
          </a:solidFill>
          <a:effectLst>
            <a:outerShdw blurRad="50800" dist="38100" algn="l" rotWithShape="0">
              <a:prstClr val="black">
                <a:alpha val="40000"/>
              </a:prstClr>
            </a:outerShdw>
          </a:effectLst>
        </p:grpSpPr>
        <p:sp>
          <p:nvSpPr>
            <p:cNvPr id="42" name="Freeform: Shape 41">
              <a:extLst>
                <a:ext uri="{FF2B5EF4-FFF2-40B4-BE49-F238E27FC236}">
                  <a16:creationId xmlns:a16="http://schemas.microsoft.com/office/drawing/2014/main" id="{2885AC8D-573C-DCA0-38F3-7FCFE7FB2CA1}"/>
                </a:ext>
              </a:extLst>
            </p:cNvPr>
            <p:cNvSpPr/>
            <p:nvPr/>
          </p:nvSpPr>
          <p:spPr>
            <a:xfrm>
              <a:off x="5876043" y="529397"/>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6" name="TextBox 45">
              <a:extLst>
                <a:ext uri="{FF2B5EF4-FFF2-40B4-BE49-F238E27FC236}">
                  <a16:creationId xmlns:a16="http://schemas.microsoft.com/office/drawing/2014/main" id="{8812D8E0-53CE-73E9-FC03-3DA9B5B59A6D}"/>
                </a:ext>
              </a:extLst>
            </p:cNvPr>
            <p:cNvSpPr txBox="1"/>
            <p:nvPr/>
          </p:nvSpPr>
          <p:spPr>
            <a:xfrm>
              <a:off x="6032944" y="694993"/>
              <a:ext cx="3685824" cy="311924"/>
            </a:xfrm>
            <a:prstGeom prst="rect">
              <a:avLst/>
            </a:prstGeom>
            <a:grpFill/>
            <a:ln w="28575">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white"/>
                  </a:solidFill>
                  <a:effectLst/>
                  <a:uLnTx/>
                  <a:uFillTx/>
                  <a:latin typeface="Open Sans" panose="020B0606030504020204" pitchFamily="34" charset="0"/>
                  <a:ea typeface="Open Sans" panose="020B0606030504020204" pitchFamily="34" charset="0"/>
                  <a:cs typeface="Alexandria" pitchFamily="2" charset="-78"/>
                </a:rPr>
                <a:t>أساليب وضوابط تحليل الأزمة</a:t>
              </a:r>
              <a:endParaRPr kumimoji="0" lang="en-US" sz="1600" b="1" i="0" u="none" strike="noStrike" kern="1200" cap="none" spc="0" normalizeH="0" baseline="0" noProof="0" dirty="0">
                <a:ln>
                  <a:noFill/>
                </a:ln>
                <a:solidFill>
                  <a:prstClr val="white"/>
                </a:solidFill>
                <a:effectLst/>
                <a:uLnTx/>
                <a:uFillTx/>
                <a:latin typeface="Open Sans" panose="020B0606030504020204" pitchFamily="34" charset="0"/>
                <a:ea typeface="Open Sans" panose="020B0606030504020204" pitchFamily="34" charset="0"/>
                <a:cs typeface="Open Sans" panose="020B0606030504020204" pitchFamily="34" charset="0"/>
              </a:endParaRPr>
            </a:p>
          </p:txBody>
        </p:sp>
      </p:grpSp>
      <p:grpSp>
        <p:nvGrpSpPr>
          <p:cNvPr id="47" name="Group 46">
            <a:extLst>
              <a:ext uri="{FF2B5EF4-FFF2-40B4-BE49-F238E27FC236}">
                <a16:creationId xmlns:a16="http://schemas.microsoft.com/office/drawing/2014/main" id="{384569DA-D708-1B7D-2A39-D9B3E6D82BAA}"/>
              </a:ext>
            </a:extLst>
          </p:cNvPr>
          <p:cNvGrpSpPr/>
          <p:nvPr/>
        </p:nvGrpSpPr>
        <p:grpSpPr>
          <a:xfrm>
            <a:off x="1260161" y="2611330"/>
            <a:ext cx="4765500" cy="1129337"/>
            <a:chOff x="1997719" y="1300830"/>
            <a:chExt cx="4363506" cy="947379"/>
          </a:xfrm>
          <a:solidFill>
            <a:schemeClr val="bg1"/>
          </a:solidFill>
          <a:effectLst>
            <a:outerShdw blurRad="50800" dist="38100" dir="10800000" algn="r" rotWithShape="0">
              <a:prstClr val="black">
                <a:alpha val="40000"/>
              </a:prstClr>
            </a:outerShdw>
          </a:effectLst>
        </p:grpSpPr>
        <p:sp>
          <p:nvSpPr>
            <p:cNvPr id="49" name="Freeform: Shape 48">
              <a:extLst>
                <a:ext uri="{FF2B5EF4-FFF2-40B4-BE49-F238E27FC236}">
                  <a16:creationId xmlns:a16="http://schemas.microsoft.com/office/drawing/2014/main" id="{2C25627D-FD95-55FC-33E9-4E8316847E8A}"/>
                </a:ext>
              </a:extLst>
            </p:cNvPr>
            <p:cNvSpPr/>
            <p:nvPr/>
          </p:nvSpPr>
          <p:spPr>
            <a:xfrm rot="16200000" flipH="1">
              <a:off x="3705782" y="-407233"/>
              <a:ext cx="947379" cy="4363506"/>
            </a:xfrm>
            <a:custGeom>
              <a:avLst/>
              <a:gdLst>
                <a:gd name="connsiteX0" fmla="*/ 0 w 1009954"/>
                <a:gd name="connsiteY0" fmla="*/ 586155 h 4651718"/>
                <a:gd name="connsiteX1" fmla="*/ 0 w 1009954"/>
                <a:gd name="connsiteY1" fmla="*/ 4420080 h 4651718"/>
                <a:gd name="connsiteX2" fmla="*/ 196371 w 1009954"/>
                <a:gd name="connsiteY2" fmla="*/ 4651718 h 4651718"/>
                <a:gd name="connsiteX3" fmla="*/ 1009954 w 1009954"/>
                <a:gd name="connsiteY3" fmla="*/ 4651718 h 4651718"/>
                <a:gd name="connsiteX4" fmla="*/ 917092 w 1009954"/>
                <a:gd name="connsiteY4" fmla="*/ 4629603 h 4651718"/>
                <a:gd name="connsiteX5" fmla="*/ 771378 w 1009954"/>
                <a:gd name="connsiteY5" fmla="*/ 4370291 h 4651718"/>
                <a:gd name="connsiteX6" fmla="*/ 771378 w 1009954"/>
                <a:gd name="connsiteY6" fmla="*/ 586155 h 4651718"/>
                <a:gd name="connsiteX7" fmla="*/ 773974 w 1009954"/>
                <a:gd name="connsiteY7" fmla="*/ 586155 h 4651718"/>
                <a:gd name="connsiteX8" fmla="*/ 386987 w 1009954"/>
                <a:gd name="connsiteY8" fmla="*/ 0 h 4651718"/>
                <a:gd name="connsiteX9" fmla="*/ 0 w 1009954"/>
                <a:gd name="connsiteY9" fmla="*/ 586155 h 46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9954" h="4651718">
                  <a:moveTo>
                    <a:pt x="0" y="586155"/>
                  </a:moveTo>
                  <a:lnTo>
                    <a:pt x="0" y="4420080"/>
                  </a:lnTo>
                  <a:cubicBezTo>
                    <a:pt x="0" y="4548010"/>
                    <a:pt x="87918" y="4651718"/>
                    <a:pt x="196371" y="4651718"/>
                  </a:cubicBezTo>
                  <a:lnTo>
                    <a:pt x="1009954" y="4651718"/>
                  </a:lnTo>
                  <a:lnTo>
                    <a:pt x="917092" y="4629603"/>
                  </a:lnTo>
                  <a:cubicBezTo>
                    <a:pt x="831462" y="4586880"/>
                    <a:pt x="771378" y="4486863"/>
                    <a:pt x="771378" y="4370291"/>
                  </a:cubicBezTo>
                  <a:lnTo>
                    <a:pt x="771378" y="586155"/>
                  </a:lnTo>
                  <a:lnTo>
                    <a:pt x="773974" y="586155"/>
                  </a:lnTo>
                  <a:lnTo>
                    <a:pt x="386987" y="0"/>
                  </a:lnTo>
                  <a:lnTo>
                    <a:pt x="0" y="586155"/>
                  </a:lnTo>
                  <a:close/>
                </a:path>
              </a:pathLst>
            </a:custGeom>
            <a:solidFill>
              <a:srgbClr val="FFC50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4" name="TextBox 53">
              <a:extLst>
                <a:ext uri="{FF2B5EF4-FFF2-40B4-BE49-F238E27FC236}">
                  <a16:creationId xmlns:a16="http://schemas.microsoft.com/office/drawing/2014/main" id="{E57FDB1F-C901-86E4-373F-4FDCDA005EB0}"/>
                </a:ext>
              </a:extLst>
            </p:cNvPr>
            <p:cNvSpPr txBox="1"/>
            <p:nvPr/>
          </p:nvSpPr>
          <p:spPr>
            <a:xfrm>
              <a:off x="2692059" y="1497267"/>
              <a:ext cx="3433334" cy="284006"/>
            </a:xfrm>
            <a:prstGeom prst="rect">
              <a:avLst/>
            </a:prstGeom>
            <a:noFill/>
            <a:ln w="28575">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rPr>
                <a:t>إدارة الأزمات الرقمية</a:t>
              </a:r>
              <a:endParaRPr kumimoji="0" lang="en-US"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endParaRPr>
            </a:p>
          </p:txBody>
        </p:sp>
      </p:grpSp>
      <p:grpSp>
        <p:nvGrpSpPr>
          <p:cNvPr id="60" name="Group 59">
            <a:extLst>
              <a:ext uri="{FF2B5EF4-FFF2-40B4-BE49-F238E27FC236}">
                <a16:creationId xmlns:a16="http://schemas.microsoft.com/office/drawing/2014/main" id="{9611576D-7670-CE7B-288F-CBB6F6266B0C}"/>
              </a:ext>
            </a:extLst>
          </p:cNvPr>
          <p:cNvGrpSpPr/>
          <p:nvPr/>
        </p:nvGrpSpPr>
        <p:grpSpPr>
          <a:xfrm>
            <a:off x="5685866" y="3998465"/>
            <a:ext cx="4956086" cy="1169622"/>
            <a:chOff x="5866161" y="2065906"/>
            <a:chExt cx="4363505" cy="947379"/>
          </a:xfrm>
          <a:effectLst>
            <a:outerShdw blurRad="50800" dist="38100" algn="l" rotWithShape="0">
              <a:prstClr val="black">
                <a:alpha val="40000"/>
              </a:prstClr>
            </a:outerShdw>
          </a:effectLst>
        </p:grpSpPr>
        <p:sp>
          <p:nvSpPr>
            <p:cNvPr id="64" name="Freeform: Shape 63">
              <a:extLst>
                <a:ext uri="{FF2B5EF4-FFF2-40B4-BE49-F238E27FC236}">
                  <a16:creationId xmlns:a16="http://schemas.microsoft.com/office/drawing/2014/main" id="{F17DEF8C-F056-F6F3-814E-6E4F5DAEC553}"/>
                </a:ext>
              </a:extLst>
            </p:cNvPr>
            <p:cNvSpPr/>
            <p:nvPr/>
          </p:nvSpPr>
          <p:spPr>
            <a:xfrm>
              <a:off x="5866161" y="2065906"/>
              <a:ext cx="4363505" cy="947379"/>
            </a:xfrm>
            <a:custGeom>
              <a:avLst/>
              <a:gdLst>
                <a:gd name="connsiteX0" fmla="*/ 231638 w 4651717"/>
                <a:gd name="connsiteY0" fmla="*/ 0 h 1009954"/>
                <a:gd name="connsiteX1" fmla="*/ 4065563 w 4651717"/>
                <a:gd name="connsiteY1" fmla="*/ 0 h 1009954"/>
                <a:gd name="connsiteX2" fmla="*/ 4065563 w 4651717"/>
                <a:gd name="connsiteY2" fmla="*/ 1 h 1009954"/>
                <a:gd name="connsiteX3" fmla="*/ 4651717 w 4651717"/>
                <a:gd name="connsiteY3" fmla="*/ 386988 h 1009954"/>
                <a:gd name="connsiteX4" fmla="*/ 4065563 w 4651717"/>
                <a:gd name="connsiteY4" fmla="*/ 773975 h 1009954"/>
                <a:gd name="connsiteX5" fmla="*/ 4065563 w 4651717"/>
                <a:gd name="connsiteY5" fmla="*/ 771378 h 1009954"/>
                <a:gd name="connsiteX6" fmla="*/ 281427 w 4651717"/>
                <a:gd name="connsiteY6" fmla="*/ 771378 h 1009954"/>
                <a:gd name="connsiteX7" fmla="*/ 22115 w 4651717"/>
                <a:gd name="connsiteY7" fmla="*/ 917092 h 1009954"/>
                <a:gd name="connsiteX8" fmla="*/ 0 w 4651717"/>
                <a:gd name="connsiteY8" fmla="*/ 1009954 h 1009954"/>
                <a:gd name="connsiteX9" fmla="*/ 0 w 4651717"/>
                <a:gd name="connsiteY9" fmla="*/ 196371 h 1009954"/>
                <a:gd name="connsiteX10" fmla="*/ 231638 w 4651717"/>
                <a:gd name="connsiteY10" fmla="*/ 0 h 1009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651717" h="1009954">
                  <a:moveTo>
                    <a:pt x="231638" y="0"/>
                  </a:moveTo>
                  <a:lnTo>
                    <a:pt x="4065563" y="0"/>
                  </a:lnTo>
                  <a:lnTo>
                    <a:pt x="4065563" y="1"/>
                  </a:lnTo>
                  <a:lnTo>
                    <a:pt x="4651717" y="386988"/>
                  </a:lnTo>
                  <a:lnTo>
                    <a:pt x="4065563" y="773975"/>
                  </a:lnTo>
                  <a:lnTo>
                    <a:pt x="4065563" y="771378"/>
                  </a:lnTo>
                  <a:lnTo>
                    <a:pt x="281427" y="771378"/>
                  </a:lnTo>
                  <a:cubicBezTo>
                    <a:pt x="164855" y="771378"/>
                    <a:pt x="64838" y="831462"/>
                    <a:pt x="22115" y="917092"/>
                  </a:cubicBezTo>
                  <a:lnTo>
                    <a:pt x="0" y="1009954"/>
                  </a:lnTo>
                  <a:lnTo>
                    <a:pt x="0" y="196371"/>
                  </a:lnTo>
                  <a:cubicBezTo>
                    <a:pt x="0" y="87918"/>
                    <a:pt x="103708" y="0"/>
                    <a:pt x="231638" y="0"/>
                  </a:cubicBezTo>
                  <a:close/>
                </a:path>
              </a:pathLst>
            </a:custGeom>
            <a:gradFill>
              <a:gsLst>
                <a:gs pos="6000">
                  <a:srgbClr val="A5EA25"/>
                </a:gs>
                <a:gs pos="0">
                  <a:srgbClr val="53C241"/>
                </a:gs>
                <a:gs pos="97683">
                  <a:srgbClr val="49BC44"/>
                </a:gs>
                <a:gs pos="11000">
                  <a:srgbClr val="75D335"/>
                </a:gs>
              </a:gsLst>
              <a:lin ang="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8" name="TextBox 67">
              <a:extLst>
                <a:ext uri="{FF2B5EF4-FFF2-40B4-BE49-F238E27FC236}">
                  <a16:creationId xmlns:a16="http://schemas.microsoft.com/office/drawing/2014/main" id="{DD6657F7-5372-C008-50F5-84B9F2B20C08}"/>
                </a:ext>
              </a:extLst>
            </p:cNvPr>
            <p:cNvSpPr txBox="1"/>
            <p:nvPr/>
          </p:nvSpPr>
          <p:spPr>
            <a:xfrm>
              <a:off x="6259530" y="2268971"/>
              <a:ext cx="3396845" cy="47366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rPr>
                <a:t>الانعكاسات السلبية للأزمة على الصورة المؤسسية</a:t>
              </a:r>
              <a:endParaRPr kumimoji="0" lang="en-US" sz="1600" b="1" i="0" u="none" strike="noStrike" kern="1200" cap="none" spc="0" normalizeH="0" baseline="0" noProof="0" dirty="0">
                <a:ln>
                  <a:noFill/>
                </a:ln>
                <a:solidFill>
                  <a:prstClr val="white"/>
                </a:solidFill>
                <a:effectLst/>
                <a:uLnTx/>
                <a:uFillTx/>
                <a:latin typeface="Alexandria" pitchFamily="2" charset="-78"/>
                <a:ea typeface="Open Sans" panose="020B0606030504020204" pitchFamily="34" charset="0"/>
                <a:cs typeface="Alexandria" pitchFamily="2" charset="-78"/>
              </a:endParaRPr>
            </a:p>
          </p:txBody>
        </p:sp>
      </p:grpSp>
      <p:grpSp>
        <p:nvGrpSpPr>
          <p:cNvPr id="71" name="Group 70">
            <a:extLst>
              <a:ext uri="{FF2B5EF4-FFF2-40B4-BE49-F238E27FC236}">
                <a16:creationId xmlns:a16="http://schemas.microsoft.com/office/drawing/2014/main" id="{2F7BCAF7-42C2-3696-DD9A-B924A971EB5C}"/>
              </a:ext>
            </a:extLst>
          </p:cNvPr>
          <p:cNvGrpSpPr/>
          <p:nvPr/>
        </p:nvGrpSpPr>
        <p:grpSpPr>
          <a:xfrm>
            <a:off x="1078615" y="5379402"/>
            <a:ext cx="4927287" cy="976231"/>
            <a:chOff x="1997719" y="2735543"/>
            <a:chExt cx="4363506" cy="947379"/>
          </a:xfrm>
          <a:effectLst>
            <a:outerShdw blurRad="50800" dist="38100" dir="10800000" algn="r" rotWithShape="0">
              <a:prstClr val="black">
                <a:alpha val="40000"/>
              </a:prstClr>
            </a:outerShdw>
          </a:effectLst>
        </p:grpSpPr>
        <p:sp>
          <p:nvSpPr>
            <p:cNvPr id="72" name="Freeform: Shape 71">
              <a:extLst>
                <a:ext uri="{FF2B5EF4-FFF2-40B4-BE49-F238E27FC236}">
                  <a16:creationId xmlns:a16="http://schemas.microsoft.com/office/drawing/2014/main" id="{C9079F45-60E0-F653-72A2-C295370AF775}"/>
                </a:ext>
              </a:extLst>
            </p:cNvPr>
            <p:cNvSpPr/>
            <p:nvPr/>
          </p:nvSpPr>
          <p:spPr>
            <a:xfrm rot="16200000" flipH="1">
              <a:off x="3705782" y="1027480"/>
              <a:ext cx="947379" cy="4363506"/>
            </a:xfrm>
            <a:custGeom>
              <a:avLst/>
              <a:gdLst>
                <a:gd name="connsiteX0" fmla="*/ 0 w 1009954"/>
                <a:gd name="connsiteY0" fmla="*/ 586155 h 4651718"/>
                <a:gd name="connsiteX1" fmla="*/ 0 w 1009954"/>
                <a:gd name="connsiteY1" fmla="*/ 4420080 h 4651718"/>
                <a:gd name="connsiteX2" fmla="*/ 196371 w 1009954"/>
                <a:gd name="connsiteY2" fmla="*/ 4651718 h 4651718"/>
                <a:gd name="connsiteX3" fmla="*/ 1009954 w 1009954"/>
                <a:gd name="connsiteY3" fmla="*/ 4651718 h 4651718"/>
                <a:gd name="connsiteX4" fmla="*/ 917092 w 1009954"/>
                <a:gd name="connsiteY4" fmla="*/ 4629603 h 4651718"/>
                <a:gd name="connsiteX5" fmla="*/ 771378 w 1009954"/>
                <a:gd name="connsiteY5" fmla="*/ 4370291 h 4651718"/>
                <a:gd name="connsiteX6" fmla="*/ 771378 w 1009954"/>
                <a:gd name="connsiteY6" fmla="*/ 586155 h 4651718"/>
                <a:gd name="connsiteX7" fmla="*/ 773974 w 1009954"/>
                <a:gd name="connsiteY7" fmla="*/ 586155 h 4651718"/>
                <a:gd name="connsiteX8" fmla="*/ 386987 w 1009954"/>
                <a:gd name="connsiteY8" fmla="*/ 0 h 4651718"/>
                <a:gd name="connsiteX9" fmla="*/ 0 w 1009954"/>
                <a:gd name="connsiteY9" fmla="*/ 586155 h 46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9954" h="4651718">
                  <a:moveTo>
                    <a:pt x="0" y="586155"/>
                  </a:moveTo>
                  <a:lnTo>
                    <a:pt x="0" y="4420080"/>
                  </a:lnTo>
                  <a:cubicBezTo>
                    <a:pt x="0" y="4548010"/>
                    <a:pt x="87918" y="4651718"/>
                    <a:pt x="196371" y="4651718"/>
                  </a:cubicBezTo>
                  <a:lnTo>
                    <a:pt x="1009954" y="4651718"/>
                  </a:lnTo>
                  <a:lnTo>
                    <a:pt x="917092" y="4629603"/>
                  </a:lnTo>
                  <a:cubicBezTo>
                    <a:pt x="831462" y="4586880"/>
                    <a:pt x="771378" y="4486863"/>
                    <a:pt x="771378" y="4370291"/>
                  </a:cubicBezTo>
                  <a:lnTo>
                    <a:pt x="771378" y="586155"/>
                  </a:lnTo>
                  <a:lnTo>
                    <a:pt x="773974" y="586155"/>
                  </a:lnTo>
                  <a:lnTo>
                    <a:pt x="386987" y="0"/>
                  </a:lnTo>
                  <a:lnTo>
                    <a:pt x="0" y="586155"/>
                  </a:lnTo>
                  <a:close/>
                </a:path>
              </a:pathLst>
            </a:custGeom>
            <a:gradFill>
              <a:gsLst>
                <a:gs pos="7000">
                  <a:srgbClr val="FFCC00"/>
                </a:gs>
                <a:gs pos="0">
                  <a:srgbClr val="FF9900"/>
                </a:gs>
                <a:gs pos="97297">
                  <a:srgbClr val="FF9900"/>
                </a:gs>
                <a:gs pos="14000">
                  <a:srgbClr val="FFCC00"/>
                </a:gs>
              </a:gsLst>
              <a:lin ang="162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0" name="TextBox 89">
              <a:extLst>
                <a:ext uri="{FF2B5EF4-FFF2-40B4-BE49-F238E27FC236}">
                  <a16:creationId xmlns:a16="http://schemas.microsoft.com/office/drawing/2014/main" id="{EB94E02F-BE0B-476C-AC96-0AD40A179ABF}"/>
                </a:ext>
              </a:extLst>
            </p:cNvPr>
            <p:cNvSpPr txBox="1"/>
            <p:nvPr/>
          </p:nvSpPr>
          <p:spPr>
            <a:xfrm>
              <a:off x="2854841" y="2964295"/>
              <a:ext cx="3288221" cy="32854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Open Sans" panose="020B0606030504020204" pitchFamily="34" charset="0"/>
                  <a:cs typeface="Alexandria" pitchFamily="2" charset="-78"/>
                </a:rPr>
                <a:t>مثال لخطة رقمية لأزمة افتراضية</a:t>
              </a:r>
              <a:endParaRPr kumimoji="0" lang="en-US" sz="1600" b="1" i="0" u="none" strike="noStrike" kern="1200" cap="none" spc="0" normalizeH="0" baseline="0" noProof="0" dirty="0">
                <a:ln>
                  <a:noFill/>
                </a:ln>
                <a:solidFill>
                  <a:srgbClr val="3E596E"/>
                </a:solidFill>
                <a:effectLst/>
                <a:uLnTx/>
                <a:uFillTx/>
                <a:latin typeface="Alexandria" pitchFamily="2" charset="-78"/>
                <a:ea typeface="Open Sans" panose="020B0606030504020204" pitchFamily="34" charset="0"/>
                <a:cs typeface="Alexandria" pitchFamily="2" charset="-78"/>
              </a:endParaRPr>
            </a:p>
          </p:txBody>
        </p:sp>
      </p:grpSp>
    </p:spTree>
    <p:extLst>
      <p:ext uri="{BB962C8B-B14F-4D97-AF65-F5344CB8AC3E}">
        <p14:creationId xmlns:p14="http://schemas.microsoft.com/office/powerpoint/2010/main" val="41394690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ppt_x</p:attrName>
                                        </p:attrNameLst>
                                      </p:cBhvr>
                                      <p:tavLst>
                                        <p:tav tm="0">
                                          <p:val>
                                            <p:strVal val="#ppt_x-#ppt_w/2"/>
                                          </p:val>
                                        </p:tav>
                                        <p:tav tm="100000">
                                          <p:val>
                                            <p:strVal val="#ppt_x"/>
                                          </p:val>
                                        </p:tav>
                                      </p:tavLst>
                                    </p:anim>
                                    <p:anim calcmode="lin" valueType="num">
                                      <p:cBhvr>
                                        <p:cTn id="8" dur="500" fill="hold"/>
                                        <p:tgtEl>
                                          <p:spTgt spid="41"/>
                                        </p:tgtEl>
                                        <p:attrNameLst>
                                          <p:attrName>ppt_y</p:attrName>
                                        </p:attrNameLst>
                                      </p:cBhvr>
                                      <p:tavLst>
                                        <p:tav tm="0">
                                          <p:val>
                                            <p:strVal val="#ppt_y"/>
                                          </p:val>
                                        </p:tav>
                                        <p:tav tm="100000">
                                          <p:val>
                                            <p:strVal val="#ppt_y"/>
                                          </p:val>
                                        </p:tav>
                                      </p:tavLst>
                                    </p:anim>
                                    <p:anim calcmode="lin" valueType="num">
                                      <p:cBhvr>
                                        <p:cTn id="9" dur="500" fill="hold"/>
                                        <p:tgtEl>
                                          <p:spTgt spid="41"/>
                                        </p:tgtEl>
                                        <p:attrNameLst>
                                          <p:attrName>ppt_w</p:attrName>
                                        </p:attrNameLst>
                                      </p:cBhvr>
                                      <p:tavLst>
                                        <p:tav tm="0">
                                          <p:val>
                                            <p:fltVal val="0"/>
                                          </p:val>
                                        </p:tav>
                                        <p:tav tm="100000">
                                          <p:val>
                                            <p:strVal val="#ppt_w"/>
                                          </p:val>
                                        </p:tav>
                                      </p:tavLst>
                                    </p:anim>
                                    <p:anim calcmode="lin" valueType="num">
                                      <p:cBhvr>
                                        <p:cTn id="10" dur="500" fill="hold"/>
                                        <p:tgtEl>
                                          <p:spTgt spid="41"/>
                                        </p:tgtEl>
                                        <p:attrNameLst>
                                          <p:attrName>ppt_h</p:attrName>
                                        </p:attrNameLst>
                                      </p:cBhvr>
                                      <p:tavLst>
                                        <p:tav tm="0">
                                          <p:val>
                                            <p:strVal val="#ppt_h"/>
                                          </p:val>
                                        </p:tav>
                                        <p:tav tm="100000">
                                          <p:val>
                                            <p:strVal val="#ppt_h"/>
                                          </p:val>
                                        </p:tav>
                                      </p:tavLst>
                                    </p:anim>
                                  </p:childTnLst>
                                </p:cTn>
                              </p:par>
                              <p:par>
                                <p:cTn id="11" presetID="10" presetClass="entr" presetSubtype="0" fill="hold" grpId="0" nodeType="withEffect">
                                  <p:stCondLst>
                                    <p:cond delay="25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childTnLst>
                          </p:cTn>
                        </p:par>
                        <p:par>
                          <p:cTn id="14" fill="hold">
                            <p:stCondLst>
                              <p:cond delay="750"/>
                            </p:stCondLst>
                            <p:childTnLst>
                              <p:par>
                                <p:cTn id="15" presetID="17" presetClass="entr" presetSubtype="2" fill="hold" nodeType="afterEffect">
                                  <p:stCondLst>
                                    <p:cond delay="0"/>
                                  </p:stCondLst>
                                  <p:childTnLst>
                                    <p:set>
                                      <p:cBhvr>
                                        <p:cTn id="16" dur="1" fill="hold">
                                          <p:stCondLst>
                                            <p:cond delay="0"/>
                                          </p:stCondLst>
                                        </p:cTn>
                                        <p:tgtEl>
                                          <p:spTgt spid="47"/>
                                        </p:tgtEl>
                                        <p:attrNameLst>
                                          <p:attrName>style.visibility</p:attrName>
                                        </p:attrNameLst>
                                      </p:cBhvr>
                                      <p:to>
                                        <p:strVal val="visible"/>
                                      </p:to>
                                    </p:set>
                                    <p:anim calcmode="lin" valueType="num">
                                      <p:cBhvr>
                                        <p:cTn id="17" dur="500" fill="hold"/>
                                        <p:tgtEl>
                                          <p:spTgt spid="47"/>
                                        </p:tgtEl>
                                        <p:attrNameLst>
                                          <p:attrName>ppt_x</p:attrName>
                                        </p:attrNameLst>
                                      </p:cBhvr>
                                      <p:tavLst>
                                        <p:tav tm="0">
                                          <p:val>
                                            <p:strVal val="#ppt_x+#ppt_w/2"/>
                                          </p:val>
                                        </p:tav>
                                        <p:tav tm="100000">
                                          <p:val>
                                            <p:strVal val="#ppt_x"/>
                                          </p:val>
                                        </p:tav>
                                      </p:tavLst>
                                    </p:anim>
                                    <p:anim calcmode="lin" valueType="num">
                                      <p:cBhvr>
                                        <p:cTn id="18" dur="500" fill="hold"/>
                                        <p:tgtEl>
                                          <p:spTgt spid="47"/>
                                        </p:tgtEl>
                                        <p:attrNameLst>
                                          <p:attrName>ppt_y</p:attrName>
                                        </p:attrNameLst>
                                      </p:cBhvr>
                                      <p:tavLst>
                                        <p:tav tm="0">
                                          <p:val>
                                            <p:strVal val="#ppt_y"/>
                                          </p:val>
                                        </p:tav>
                                        <p:tav tm="100000">
                                          <p:val>
                                            <p:strVal val="#ppt_y"/>
                                          </p:val>
                                        </p:tav>
                                      </p:tavLst>
                                    </p:anim>
                                    <p:anim calcmode="lin" valueType="num">
                                      <p:cBhvr>
                                        <p:cTn id="19" dur="500" fill="hold"/>
                                        <p:tgtEl>
                                          <p:spTgt spid="47"/>
                                        </p:tgtEl>
                                        <p:attrNameLst>
                                          <p:attrName>ppt_w</p:attrName>
                                        </p:attrNameLst>
                                      </p:cBhvr>
                                      <p:tavLst>
                                        <p:tav tm="0">
                                          <p:val>
                                            <p:fltVal val="0"/>
                                          </p:val>
                                        </p:tav>
                                        <p:tav tm="100000">
                                          <p:val>
                                            <p:strVal val="#ppt_w"/>
                                          </p:val>
                                        </p:tav>
                                      </p:tavLst>
                                    </p:anim>
                                    <p:anim calcmode="lin" valueType="num">
                                      <p:cBhvr>
                                        <p:cTn id="20" dur="500" fill="hold"/>
                                        <p:tgtEl>
                                          <p:spTgt spid="47"/>
                                        </p:tgtEl>
                                        <p:attrNameLst>
                                          <p:attrName>ppt_h</p:attrName>
                                        </p:attrNameLst>
                                      </p:cBhvr>
                                      <p:tavLst>
                                        <p:tav tm="0">
                                          <p:val>
                                            <p:strVal val="#ppt_h"/>
                                          </p:val>
                                        </p:tav>
                                        <p:tav tm="100000">
                                          <p:val>
                                            <p:strVal val="#ppt_h"/>
                                          </p:val>
                                        </p:tav>
                                      </p:tavLst>
                                    </p:anim>
                                  </p:childTnLst>
                                </p:cTn>
                              </p:par>
                              <p:par>
                                <p:cTn id="21" presetID="10" presetClass="entr" presetSubtype="0" fill="hold" grpId="0" nodeType="withEffect">
                                  <p:stCondLst>
                                    <p:cond delay="25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childTnLst>
                          </p:cTn>
                        </p:par>
                        <p:par>
                          <p:cTn id="24" fill="hold">
                            <p:stCondLst>
                              <p:cond delay="1500"/>
                            </p:stCondLst>
                            <p:childTnLst>
                              <p:par>
                                <p:cTn id="25" presetID="17" presetClass="entr" presetSubtype="8" fill="hold" nodeType="afterEffect">
                                  <p:stCondLst>
                                    <p:cond delay="0"/>
                                  </p:stCondLst>
                                  <p:childTnLst>
                                    <p:set>
                                      <p:cBhvr>
                                        <p:cTn id="26" dur="1" fill="hold">
                                          <p:stCondLst>
                                            <p:cond delay="0"/>
                                          </p:stCondLst>
                                        </p:cTn>
                                        <p:tgtEl>
                                          <p:spTgt spid="60"/>
                                        </p:tgtEl>
                                        <p:attrNameLst>
                                          <p:attrName>style.visibility</p:attrName>
                                        </p:attrNameLst>
                                      </p:cBhvr>
                                      <p:to>
                                        <p:strVal val="visible"/>
                                      </p:to>
                                    </p:set>
                                    <p:anim calcmode="lin" valueType="num">
                                      <p:cBhvr>
                                        <p:cTn id="27" dur="500" fill="hold"/>
                                        <p:tgtEl>
                                          <p:spTgt spid="60"/>
                                        </p:tgtEl>
                                        <p:attrNameLst>
                                          <p:attrName>ppt_x</p:attrName>
                                        </p:attrNameLst>
                                      </p:cBhvr>
                                      <p:tavLst>
                                        <p:tav tm="0">
                                          <p:val>
                                            <p:strVal val="#ppt_x-#ppt_w/2"/>
                                          </p:val>
                                        </p:tav>
                                        <p:tav tm="100000">
                                          <p:val>
                                            <p:strVal val="#ppt_x"/>
                                          </p:val>
                                        </p:tav>
                                      </p:tavLst>
                                    </p:anim>
                                    <p:anim calcmode="lin" valueType="num">
                                      <p:cBhvr>
                                        <p:cTn id="28" dur="500" fill="hold"/>
                                        <p:tgtEl>
                                          <p:spTgt spid="60"/>
                                        </p:tgtEl>
                                        <p:attrNameLst>
                                          <p:attrName>ppt_y</p:attrName>
                                        </p:attrNameLst>
                                      </p:cBhvr>
                                      <p:tavLst>
                                        <p:tav tm="0">
                                          <p:val>
                                            <p:strVal val="#ppt_y"/>
                                          </p:val>
                                        </p:tav>
                                        <p:tav tm="100000">
                                          <p:val>
                                            <p:strVal val="#ppt_y"/>
                                          </p:val>
                                        </p:tav>
                                      </p:tavLst>
                                    </p:anim>
                                    <p:anim calcmode="lin" valueType="num">
                                      <p:cBhvr>
                                        <p:cTn id="29" dur="500" fill="hold"/>
                                        <p:tgtEl>
                                          <p:spTgt spid="60"/>
                                        </p:tgtEl>
                                        <p:attrNameLst>
                                          <p:attrName>ppt_w</p:attrName>
                                        </p:attrNameLst>
                                      </p:cBhvr>
                                      <p:tavLst>
                                        <p:tav tm="0">
                                          <p:val>
                                            <p:fltVal val="0"/>
                                          </p:val>
                                        </p:tav>
                                        <p:tav tm="100000">
                                          <p:val>
                                            <p:strVal val="#ppt_w"/>
                                          </p:val>
                                        </p:tav>
                                      </p:tavLst>
                                    </p:anim>
                                    <p:anim calcmode="lin" valueType="num">
                                      <p:cBhvr>
                                        <p:cTn id="30" dur="500" fill="hold"/>
                                        <p:tgtEl>
                                          <p:spTgt spid="60"/>
                                        </p:tgtEl>
                                        <p:attrNameLst>
                                          <p:attrName>ppt_h</p:attrName>
                                        </p:attrNameLst>
                                      </p:cBhvr>
                                      <p:tavLst>
                                        <p:tav tm="0">
                                          <p:val>
                                            <p:strVal val="#ppt_h"/>
                                          </p:val>
                                        </p:tav>
                                        <p:tav tm="100000">
                                          <p:val>
                                            <p:strVal val="#ppt_h"/>
                                          </p:val>
                                        </p:tav>
                                      </p:tavLst>
                                    </p:anim>
                                  </p:childTnLst>
                                </p:cTn>
                              </p:par>
                            </p:childTnLst>
                          </p:cTn>
                        </p:par>
                        <p:par>
                          <p:cTn id="31" fill="hold">
                            <p:stCondLst>
                              <p:cond delay="2000"/>
                            </p:stCondLst>
                            <p:childTnLst>
                              <p:par>
                                <p:cTn id="32" presetID="17" presetClass="entr" presetSubtype="2" fill="hold" nodeType="afterEffect">
                                  <p:stCondLst>
                                    <p:cond delay="0"/>
                                  </p:stCondLst>
                                  <p:childTnLst>
                                    <p:set>
                                      <p:cBhvr>
                                        <p:cTn id="33" dur="1" fill="hold">
                                          <p:stCondLst>
                                            <p:cond delay="0"/>
                                          </p:stCondLst>
                                        </p:cTn>
                                        <p:tgtEl>
                                          <p:spTgt spid="71"/>
                                        </p:tgtEl>
                                        <p:attrNameLst>
                                          <p:attrName>style.visibility</p:attrName>
                                        </p:attrNameLst>
                                      </p:cBhvr>
                                      <p:to>
                                        <p:strVal val="visible"/>
                                      </p:to>
                                    </p:set>
                                    <p:anim calcmode="lin" valueType="num">
                                      <p:cBhvr>
                                        <p:cTn id="34" dur="500" fill="hold"/>
                                        <p:tgtEl>
                                          <p:spTgt spid="71"/>
                                        </p:tgtEl>
                                        <p:attrNameLst>
                                          <p:attrName>ppt_x</p:attrName>
                                        </p:attrNameLst>
                                      </p:cBhvr>
                                      <p:tavLst>
                                        <p:tav tm="0">
                                          <p:val>
                                            <p:strVal val="#ppt_x+#ppt_w/2"/>
                                          </p:val>
                                        </p:tav>
                                        <p:tav tm="100000">
                                          <p:val>
                                            <p:strVal val="#ppt_x"/>
                                          </p:val>
                                        </p:tav>
                                      </p:tavLst>
                                    </p:anim>
                                    <p:anim calcmode="lin" valueType="num">
                                      <p:cBhvr>
                                        <p:cTn id="35" dur="500" fill="hold"/>
                                        <p:tgtEl>
                                          <p:spTgt spid="71"/>
                                        </p:tgtEl>
                                        <p:attrNameLst>
                                          <p:attrName>ppt_y</p:attrName>
                                        </p:attrNameLst>
                                      </p:cBhvr>
                                      <p:tavLst>
                                        <p:tav tm="0">
                                          <p:val>
                                            <p:strVal val="#ppt_y"/>
                                          </p:val>
                                        </p:tav>
                                        <p:tav tm="100000">
                                          <p:val>
                                            <p:strVal val="#ppt_y"/>
                                          </p:val>
                                        </p:tav>
                                      </p:tavLst>
                                    </p:anim>
                                    <p:anim calcmode="lin" valueType="num">
                                      <p:cBhvr>
                                        <p:cTn id="36" dur="500" fill="hold"/>
                                        <p:tgtEl>
                                          <p:spTgt spid="71"/>
                                        </p:tgtEl>
                                        <p:attrNameLst>
                                          <p:attrName>ppt_w</p:attrName>
                                        </p:attrNameLst>
                                      </p:cBhvr>
                                      <p:tavLst>
                                        <p:tav tm="0">
                                          <p:val>
                                            <p:fltVal val="0"/>
                                          </p:val>
                                        </p:tav>
                                        <p:tav tm="100000">
                                          <p:val>
                                            <p:strVal val="#ppt_w"/>
                                          </p:val>
                                        </p:tav>
                                      </p:tavLst>
                                    </p:anim>
                                    <p:anim calcmode="lin" valueType="num">
                                      <p:cBhvr>
                                        <p:cTn id="37" dur="500" fill="hold"/>
                                        <p:tgtEl>
                                          <p:spTgt spid="71"/>
                                        </p:tgtEl>
                                        <p:attrNameLst>
                                          <p:attrName>ppt_h</p:attrName>
                                        </p:attrNameLst>
                                      </p:cBhvr>
                                      <p:tavLst>
                                        <p:tav tm="0">
                                          <p:val>
                                            <p:strVal val="#ppt_h"/>
                                          </p:val>
                                        </p:tav>
                                        <p:tav tm="100000">
                                          <p:val>
                                            <p:strVal val="#ppt_h"/>
                                          </p:val>
                                        </p:tav>
                                      </p:tavLst>
                                    </p:anim>
                                  </p:childTnLst>
                                </p:cTn>
                              </p:par>
                              <p:par>
                                <p:cTn id="38" presetID="10" presetClass="entr" presetSubtype="0" fill="hold" grpId="0" nodeType="withEffect">
                                  <p:stCondLst>
                                    <p:cond delay="250"/>
                                  </p:stCondLst>
                                  <p:childTnLst>
                                    <p:set>
                                      <p:cBhvr>
                                        <p:cTn id="39" dur="1" fill="hold">
                                          <p:stCondLst>
                                            <p:cond delay="0"/>
                                          </p:stCondLst>
                                        </p:cTn>
                                        <p:tgtEl>
                                          <p:spTgt spid="12"/>
                                        </p:tgtEl>
                                        <p:attrNameLst>
                                          <p:attrName>style.visibility</p:attrName>
                                        </p:attrNameLst>
                                      </p:cBhvr>
                                      <p:to>
                                        <p:strVal val="visible"/>
                                      </p:to>
                                    </p:set>
                                    <p:animEffect transition="in" filter="fade">
                                      <p:cBhvr>
                                        <p:cTn id="40" dur="500"/>
                                        <p:tgtEl>
                                          <p:spTgt spid="12"/>
                                        </p:tgtEl>
                                      </p:cBhvr>
                                    </p:animEffect>
                                  </p:childTnLst>
                                </p:cTn>
                              </p:par>
                              <p:par>
                                <p:cTn id="41" presetID="10" presetClass="entr" presetSubtype="0" fill="hold" grpId="0" nodeType="withEffect">
                                  <p:stCondLst>
                                    <p:cond delay="250"/>
                                  </p:stCondLst>
                                  <p:childTnLst>
                                    <p:set>
                                      <p:cBhvr>
                                        <p:cTn id="42" dur="1" fill="hold">
                                          <p:stCondLst>
                                            <p:cond delay="0"/>
                                          </p:stCondLst>
                                        </p:cTn>
                                        <p:tgtEl>
                                          <p:spTgt spid="20"/>
                                        </p:tgtEl>
                                        <p:attrNameLst>
                                          <p:attrName>style.visibility</p:attrName>
                                        </p:attrNameLst>
                                      </p:cBhvr>
                                      <p:to>
                                        <p:strVal val="visible"/>
                                      </p:to>
                                    </p:set>
                                    <p:animEffect transition="in" filter="fade">
                                      <p:cBhvr>
                                        <p:cTn id="43" dur="500"/>
                                        <p:tgtEl>
                                          <p:spTgt spid="20"/>
                                        </p:tgtEl>
                                      </p:cBhvr>
                                    </p:animEffect>
                                  </p:childTnLst>
                                </p:cTn>
                              </p:par>
                              <p:par>
                                <p:cTn id="44" presetID="10" presetClass="entr" presetSubtype="0" fill="hold" grpId="0" nodeType="withEffect">
                                  <p:stCondLst>
                                    <p:cond delay="250"/>
                                  </p:stCondLst>
                                  <p:childTnLst>
                                    <p:set>
                                      <p:cBhvr>
                                        <p:cTn id="45" dur="1" fill="hold">
                                          <p:stCondLst>
                                            <p:cond delay="0"/>
                                          </p:stCondLst>
                                        </p:cTn>
                                        <p:tgtEl>
                                          <p:spTgt spid="21"/>
                                        </p:tgtEl>
                                        <p:attrNameLst>
                                          <p:attrName>style.visibility</p:attrName>
                                        </p:attrNameLst>
                                      </p:cBhvr>
                                      <p:to>
                                        <p:strVal val="visible"/>
                                      </p:to>
                                    </p:set>
                                    <p:animEffect transition="in" filter="fade">
                                      <p:cBhvr>
                                        <p:cTn id="46"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2" grpId="0" animBg="1"/>
      <p:bldP spid="20" grpId="0" animBg="1"/>
      <p:bldP spid="21"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Group 20">
            <a:extLst>
              <a:ext uri="{FF2B5EF4-FFF2-40B4-BE49-F238E27FC236}">
                <a16:creationId xmlns:a16="http://schemas.microsoft.com/office/drawing/2014/main" id="{9495562D-A7AB-40B6-9D9B-68732AD1C8F9}"/>
              </a:ext>
            </a:extLst>
          </p:cNvPr>
          <p:cNvGrpSpPr/>
          <p:nvPr/>
        </p:nvGrpSpPr>
        <p:grpSpPr>
          <a:xfrm>
            <a:off x="4282417" y="1113676"/>
            <a:ext cx="2979420" cy="4614642"/>
            <a:chOff x="4715313" y="1022545"/>
            <a:chExt cx="2979420" cy="4614642"/>
          </a:xfrm>
          <a:solidFill>
            <a:schemeClr val="bg1">
              <a:lumMod val="85000"/>
            </a:schemeClr>
          </a:solidFill>
        </p:grpSpPr>
        <p:grpSp>
          <p:nvGrpSpPr>
            <p:cNvPr id="6" name="Graphic 4" descr="Lightbulb">
              <a:extLst>
                <a:ext uri="{FF2B5EF4-FFF2-40B4-BE49-F238E27FC236}">
                  <a16:creationId xmlns:a16="http://schemas.microsoft.com/office/drawing/2014/main" id="{E879924B-0B86-44D9-9266-75D57BC8785C}"/>
                </a:ext>
              </a:extLst>
            </p:cNvPr>
            <p:cNvGrpSpPr/>
            <p:nvPr/>
          </p:nvGrpSpPr>
          <p:grpSpPr>
            <a:xfrm>
              <a:off x="4715313" y="1022545"/>
              <a:ext cx="2979420" cy="4614642"/>
              <a:chOff x="4715313" y="1022545"/>
              <a:chExt cx="2979420" cy="4614642"/>
            </a:xfrm>
            <a:grpFill/>
          </p:grpSpPr>
          <p:sp>
            <p:nvSpPr>
              <p:cNvPr id="7" name="Freeform: Shape 6">
                <a:extLst>
                  <a:ext uri="{FF2B5EF4-FFF2-40B4-BE49-F238E27FC236}">
                    <a16:creationId xmlns:a16="http://schemas.microsoft.com/office/drawing/2014/main" id="{F2F66B4B-1EDD-4EA7-9995-FB7DCA0089C0}"/>
                  </a:ext>
                </a:extLst>
              </p:cNvPr>
              <p:cNvSpPr/>
              <p:nvPr/>
            </p:nvSpPr>
            <p:spPr>
              <a:xfrm>
                <a:off x="5460168" y="4345744"/>
                <a:ext cx="1489710" cy="343779"/>
              </a:xfrm>
              <a:custGeom>
                <a:avLst/>
                <a:gdLst>
                  <a:gd name="connsiteX0" fmla="*/ 171890 w 1489710"/>
                  <a:gd name="connsiteY0" fmla="*/ 0 h 343779"/>
                  <a:gd name="connsiteX1" fmla="*/ 710478 w 1489710"/>
                  <a:gd name="connsiteY1" fmla="*/ 0 h 343779"/>
                  <a:gd name="connsiteX2" fmla="*/ 1317821 w 1489710"/>
                  <a:gd name="connsiteY2" fmla="*/ 0 h 343779"/>
                  <a:gd name="connsiteX3" fmla="*/ 1489710 w 1489710"/>
                  <a:gd name="connsiteY3" fmla="*/ 171890 h 343779"/>
                  <a:gd name="connsiteX4" fmla="*/ 1317821 w 1489710"/>
                  <a:gd name="connsiteY4" fmla="*/ 343779 h 343779"/>
                  <a:gd name="connsiteX5" fmla="*/ 779233 w 1489710"/>
                  <a:gd name="connsiteY5" fmla="*/ 343779 h 343779"/>
                  <a:gd name="connsiteX6" fmla="*/ 171890 w 1489710"/>
                  <a:gd name="connsiteY6" fmla="*/ 343779 h 343779"/>
                  <a:gd name="connsiteX7" fmla="*/ 0 w 1489710"/>
                  <a:gd name="connsiteY7" fmla="*/ 171890 h 343779"/>
                  <a:gd name="connsiteX8" fmla="*/ 171890 w 1489710"/>
                  <a:gd name="connsiteY8" fmla="*/ 0 h 343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89710" h="343779" fill="none" extrusionOk="0">
                    <a:moveTo>
                      <a:pt x="171890" y="0"/>
                    </a:moveTo>
                    <a:cubicBezTo>
                      <a:pt x="320778" y="-61343"/>
                      <a:pt x="480832" y="51437"/>
                      <a:pt x="710478" y="0"/>
                    </a:cubicBezTo>
                    <a:cubicBezTo>
                      <a:pt x="940124" y="-51437"/>
                      <a:pt x="1043472" y="57808"/>
                      <a:pt x="1317821" y="0"/>
                    </a:cubicBezTo>
                    <a:cubicBezTo>
                      <a:pt x="1420801" y="-16718"/>
                      <a:pt x="1482411" y="67148"/>
                      <a:pt x="1489710" y="171890"/>
                    </a:cubicBezTo>
                    <a:cubicBezTo>
                      <a:pt x="1488862" y="273269"/>
                      <a:pt x="1420314" y="364223"/>
                      <a:pt x="1317821" y="343779"/>
                    </a:cubicBezTo>
                    <a:cubicBezTo>
                      <a:pt x="1161369" y="399652"/>
                      <a:pt x="950019" y="306666"/>
                      <a:pt x="779233" y="343779"/>
                    </a:cubicBezTo>
                    <a:cubicBezTo>
                      <a:pt x="608447" y="380892"/>
                      <a:pt x="448132" y="312208"/>
                      <a:pt x="171890" y="343779"/>
                    </a:cubicBezTo>
                    <a:cubicBezTo>
                      <a:pt x="63262" y="341974"/>
                      <a:pt x="-2466" y="277631"/>
                      <a:pt x="0" y="171890"/>
                    </a:cubicBezTo>
                    <a:cubicBezTo>
                      <a:pt x="9565" y="96264"/>
                      <a:pt x="100481" y="-7524"/>
                      <a:pt x="171890" y="0"/>
                    </a:cubicBezTo>
                    <a:close/>
                  </a:path>
                  <a:path w="1489710" h="343779" stroke="0" extrusionOk="0">
                    <a:moveTo>
                      <a:pt x="171890" y="0"/>
                    </a:moveTo>
                    <a:cubicBezTo>
                      <a:pt x="333358" y="-42916"/>
                      <a:pt x="502104" y="14360"/>
                      <a:pt x="744856" y="0"/>
                    </a:cubicBezTo>
                    <a:cubicBezTo>
                      <a:pt x="987608" y="-14360"/>
                      <a:pt x="1087276" y="3246"/>
                      <a:pt x="1317821" y="0"/>
                    </a:cubicBezTo>
                    <a:cubicBezTo>
                      <a:pt x="1416189" y="-4792"/>
                      <a:pt x="1476701" y="59874"/>
                      <a:pt x="1489710" y="171890"/>
                    </a:cubicBezTo>
                    <a:cubicBezTo>
                      <a:pt x="1499241" y="259271"/>
                      <a:pt x="1413134" y="340264"/>
                      <a:pt x="1317821" y="343779"/>
                    </a:cubicBezTo>
                    <a:cubicBezTo>
                      <a:pt x="1077606" y="402705"/>
                      <a:pt x="993252" y="312984"/>
                      <a:pt x="767774" y="343779"/>
                    </a:cubicBezTo>
                    <a:cubicBezTo>
                      <a:pt x="542296" y="374574"/>
                      <a:pt x="315521" y="312763"/>
                      <a:pt x="171890" y="343779"/>
                    </a:cubicBezTo>
                    <a:cubicBezTo>
                      <a:pt x="99139" y="354544"/>
                      <a:pt x="-11926" y="287237"/>
                      <a:pt x="0" y="171890"/>
                    </a:cubicBezTo>
                    <a:cubicBezTo>
                      <a:pt x="-3528" y="78140"/>
                      <a:pt x="90159" y="-5716"/>
                      <a:pt x="171890" y="0"/>
                    </a:cubicBezTo>
                    <a:close/>
                  </a:path>
                </a:pathLst>
              </a:custGeom>
              <a:grpFill/>
              <a:ln w="28575" cap="flat">
                <a:solidFill>
                  <a:schemeClr val="tx1"/>
                </a:solidFill>
                <a:prstDash val="solid"/>
                <a:miter/>
                <a:extLst>
                  <a:ext uri="{C807C97D-BFC1-408E-A445-0C87EB9F89A2}">
                    <ask:lineSketchStyleProps xmlns:ask="http://schemas.microsoft.com/office/drawing/2018/sketchyshapes" sd="580891161">
                      <a:custGeom>
                        <a:avLst/>
                        <a:gdLst>
                          <a:gd name="connsiteX0" fmla="*/ 171890 w 1489710"/>
                          <a:gd name="connsiteY0" fmla="*/ 0 h 343779"/>
                          <a:gd name="connsiteX1" fmla="*/ 1317821 w 1489710"/>
                          <a:gd name="connsiteY1" fmla="*/ 0 h 343779"/>
                          <a:gd name="connsiteX2" fmla="*/ 1489710 w 1489710"/>
                          <a:gd name="connsiteY2" fmla="*/ 171890 h 343779"/>
                          <a:gd name="connsiteX3" fmla="*/ 1317821 w 1489710"/>
                          <a:gd name="connsiteY3" fmla="*/ 343779 h 343779"/>
                          <a:gd name="connsiteX4" fmla="*/ 171890 w 1489710"/>
                          <a:gd name="connsiteY4" fmla="*/ 343779 h 343779"/>
                          <a:gd name="connsiteX5" fmla="*/ 0 w 1489710"/>
                          <a:gd name="connsiteY5" fmla="*/ 171890 h 343779"/>
                          <a:gd name="connsiteX6" fmla="*/ 171890 w 1489710"/>
                          <a:gd name="connsiteY6" fmla="*/ 0 h 343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89710" h="343779">
                            <a:moveTo>
                              <a:pt x="171890" y="0"/>
                            </a:moveTo>
                            <a:lnTo>
                              <a:pt x="1317821" y="0"/>
                            </a:lnTo>
                            <a:cubicBezTo>
                              <a:pt x="1415225" y="0"/>
                              <a:pt x="1489710" y="74486"/>
                              <a:pt x="1489710" y="171890"/>
                            </a:cubicBezTo>
                            <a:cubicBezTo>
                              <a:pt x="1489710" y="269294"/>
                              <a:pt x="1415225" y="343779"/>
                              <a:pt x="1317821" y="343779"/>
                            </a:cubicBezTo>
                            <a:lnTo>
                              <a:pt x="171890" y="343779"/>
                            </a:lnTo>
                            <a:cubicBezTo>
                              <a:pt x="74485" y="343779"/>
                              <a:pt x="0" y="269294"/>
                              <a:pt x="0" y="171890"/>
                            </a:cubicBezTo>
                            <a:cubicBezTo>
                              <a:pt x="0" y="74486"/>
                              <a:pt x="74485" y="0"/>
                              <a:pt x="171890" y="0"/>
                            </a:cubicBezTo>
                            <a:close/>
                          </a:path>
                        </a:pathLst>
                      </a:custGeom>
                      <ask:type>
                        <ask:lineSketchScribble/>
                      </ask:type>
                    </ask:lineSketchStyleProps>
                  </a:ext>
                </a:extLst>
              </a:ln>
            </p:spPr>
            <p:txBody>
              <a:bodyPr rtlCol="0" anchor="ctr"/>
              <a:lstStyle/>
              <a:p>
                <a:endParaRPr lang="en-US"/>
              </a:p>
            </p:txBody>
          </p:sp>
          <p:sp>
            <p:nvSpPr>
              <p:cNvPr id="8" name="Freeform: Shape 7">
                <a:extLst>
                  <a:ext uri="{FF2B5EF4-FFF2-40B4-BE49-F238E27FC236}">
                    <a16:creationId xmlns:a16="http://schemas.microsoft.com/office/drawing/2014/main" id="{335CCA9B-7FFD-4F30-BDE9-0DF1D156E4A3}"/>
                  </a:ext>
                </a:extLst>
              </p:cNvPr>
              <p:cNvSpPr/>
              <p:nvPr/>
            </p:nvSpPr>
            <p:spPr>
              <a:xfrm>
                <a:off x="5460168" y="4794106"/>
                <a:ext cx="1489710" cy="343779"/>
              </a:xfrm>
              <a:custGeom>
                <a:avLst/>
                <a:gdLst>
                  <a:gd name="connsiteX0" fmla="*/ 171890 w 1489710"/>
                  <a:gd name="connsiteY0" fmla="*/ 0 h 343779"/>
                  <a:gd name="connsiteX1" fmla="*/ 756315 w 1489710"/>
                  <a:gd name="connsiteY1" fmla="*/ 0 h 343779"/>
                  <a:gd name="connsiteX2" fmla="*/ 1317821 w 1489710"/>
                  <a:gd name="connsiteY2" fmla="*/ 0 h 343779"/>
                  <a:gd name="connsiteX3" fmla="*/ 1489710 w 1489710"/>
                  <a:gd name="connsiteY3" fmla="*/ 171890 h 343779"/>
                  <a:gd name="connsiteX4" fmla="*/ 1317821 w 1489710"/>
                  <a:gd name="connsiteY4" fmla="*/ 343779 h 343779"/>
                  <a:gd name="connsiteX5" fmla="*/ 779233 w 1489710"/>
                  <a:gd name="connsiteY5" fmla="*/ 343779 h 343779"/>
                  <a:gd name="connsiteX6" fmla="*/ 171890 w 1489710"/>
                  <a:gd name="connsiteY6" fmla="*/ 343779 h 343779"/>
                  <a:gd name="connsiteX7" fmla="*/ 0 w 1489710"/>
                  <a:gd name="connsiteY7" fmla="*/ 171890 h 343779"/>
                  <a:gd name="connsiteX8" fmla="*/ 171890 w 1489710"/>
                  <a:gd name="connsiteY8" fmla="*/ 0 h 343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89710" h="343779" fill="none" extrusionOk="0">
                    <a:moveTo>
                      <a:pt x="171890" y="0"/>
                    </a:moveTo>
                    <a:cubicBezTo>
                      <a:pt x="292974" y="-24833"/>
                      <a:pt x="540224" y="43676"/>
                      <a:pt x="756315" y="0"/>
                    </a:cubicBezTo>
                    <a:cubicBezTo>
                      <a:pt x="972407" y="-43676"/>
                      <a:pt x="1111565" y="6503"/>
                      <a:pt x="1317821" y="0"/>
                    </a:cubicBezTo>
                    <a:cubicBezTo>
                      <a:pt x="1404237" y="5669"/>
                      <a:pt x="1483489" y="58693"/>
                      <a:pt x="1489710" y="171890"/>
                    </a:cubicBezTo>
                    <a:cubicBezTo>
                      <a:pt x="1489637" y="287425"/>
                      <a:pt x="1416126" y="341780"/>
                      <a:pt x="1317821" y="343779"/>
                    </a:cubicBezTo>
                    <a:cubicBezTo>
                      <a:pt x="1062517" y="359941"/>
                      <a:pt x="1041111" y="332148"/>
                      <a:pt x="779233" y="343779"/>
                    </a:cubicBezTo>
                    <a:cubicBezTo>
                      <a:pt x="517355" y="355410"/>
                      <a:pt x="378499" y="275293"/>
                      <a:pt x="171890" y="343779"/>
                    </a:cubicBezTo>
                    <a:cubicBezTo>
                      <a:pt x="90814" y="351518"/>
                      <a:pt x="-10882" y="251308"/>
                      <a:pt x="0" y="171890"/>
                    </a:cubicBezTo>
                    <a:cubicBezTo>
                      <a:pt x="-5149" y="80327"/>
                      <a:pt x="57733" y="-8164"/>
                      <a:pt x="171890" y="0"/>
                    </a:cubicBezTo>
                    <a:close/>
                  </a:path>
                  <a:path w="1489710" h="343779" stroke="0" extrusionOk="0">
                    <a:moveTo>
                      <a:pt x="171890" y="0"/>
                    </a:moveTo>
                    <a:cubicBezTo>
                      <a:pt x="301298" y="-55243"/>
                      <a:pt x="478779" y="53838"/>
                      <a:pt x="767774" y="0"/>
                    </a:cubicBezTo>
                    <a:cubicBezTo>
                      <a:pt x="1056769" y="-53838"/>
                      <a:pt x="1095097" y="17112"/>
                      <a:pt x="1317821" y="0"/>
                    </a:cubicBezTo>
                    <a:cubicBezTo>
                      <a:pt x="1409543" y="1283"/>
                      <a:pt x="1501091" y="77242"/>
                      <a:pt x="1489710" y="171890"/>
                    </a:cubicBezTo>
                    <a:cubicBezTo>
                      <a:pt x="1493099" y="263627"/>
                      <a:pt x="1420058" y="331702"/>
                      <a:pt x="1317821" y="343779"/>
                    </a:cubicBezTo>
                    <a:cubicBezTo>
                      <a:pt x="1177154" y="356966"/>
                      <a:pt x="963667" y="299694"/>
                      <a:pt x="733396" y="343779"/>
                    </a:cubicBezTo>
                    <a:cubicBezTo>
                      <a:pt x="503126" y="387864"/>
                      <a:pt x="385329" y="292752"/>
                      <a:pt x="171890" y="343779"/>
                    </a:cubicBezTo>
                    <a:cubicBezTo>
                      <a:pt x="78376" y="331860"/>
                      <a:pt x="15982" y="255473"/>
                      <a:pt x="0" y="171890"/>
                    </a:cubicBezTo>
                    <a:cubicBezTo>
                      <a:pt x="-11675" y="86475"/>
                      <a:pt x="81773" y="16152"/>
                      <a:pt x="171890" y="0"/>
                    </a:cubicBezTo>
                    <a:close/>
                  </a:path>
                </a:pathLst>
              </a:custGeom>
              <a:grpFill/>
              <a:ln w="28575" cap="flat">
                <a:solidFill>
                  <a:schemeClr val="tx1"/>
                </a:solidFill>
                <a:prstDash val="solid"/>
                <a:miter/>
                <a:extLst>
                  <a:ext uri="{C807C97D-BFC1-408E-A445-0C87EB9F89A2}">
                    <ask:lineSketchStyleProps xmlns:ask="http://schemas.microsoft.com/office/drawing/2018/sketchyshapes" sd="4234372271">
                      <a:custGeom>
                        <a:avLst/>
                        <a:gdLst>
                          <a:gd name="connsiteX0" fmla="*/ 171890 w 1489710"/>
                          <a:gd name="connsiteY0" fmla="*/ 0 h 343779"/>
                          <a:gd name="connsiteX1" fmla="*/ 1317821 w 1489710"/>
                          <a:gd name="connsiteY1" fmla="*/ 0 h 343779"/>
                          <a:gd name="connsiteX2" fmla="*/ 1489710 w 1489710"/>
                          <a:gd name="connsiteY2" fmla="*/ 171890 h 343779"/>
                          <a:gd name="connsiteX3" fmla="*/ 1317821 w 1489710"/>
                          <a:gd name="connsiteY3" fmla="*/ 343779 h 343779"/>
                          <a:gd name="connsiteX4" fmla="*/ 171890 w 1489710"/>
                          <a:gd name="connsiteY4" fmla="*/ 343779 h 343779"/>
                          <a:gd name="connsiteX5" fmla="*/ 0 w 1489710"/>
                          <a:gd name="connsiteY5" fmla="*/ 171890 h 343779"/>
                          <a:gd name="connsiteX6" fmla="*/ 171890 w 1489710"/>
                          <a:gd name="connsiteY6" fmla="*/ 0 h 343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89710" h="343779">
                            <a:moveTo>
                              <a:pt x="171890" y="0"/>
                            </a:moveTo>
                            <a:lnTo>
                              <a:pt x="1317821" y="0"/>
                            </a:lnTo>
                            <a:cubicBezTo>
                              <a:pt x="1415225" y="0"/>
                              <a:pt x="1489710" y="74486"/>
                              <a:pt x="1489710" y="171890"/>
                            </a:cubicBezTo>
                            <a:cubicBezTo>
                              <a:pt x="1489710" y="269294"/>
                              <a:pt x="1415225" y="343779"/>
                              <a:pt x="1317821" y="343779"/>
                            </a:cubicBezTo>
                            <a:lnTo>
                              <a:pt x="171890" y="343779"/>
                            </a:lnTo>
                            <a:cubicBezTo>
                              <a:pt x="74485" y="343779"/>
                              <a:pt x="0" y="269294"/>
                              <a:pt x="0" y="171890"/>
                            </a:cubicBezTo>
                            <a:cubicBezTo>
                              <a:pt x="0" y="74486"/>
                              <a:pt x="74485" y="0"/>
                              <a:pt x="171890" y="0"/>
                            </a:cubicBezTo>
                            <a:close/>
                          </a:path>
                        </a:pathLst>
                      </a:custGeom>
                      <ask:type>
                        <ask:lineSketchScribble/>
                      </ask:type>
                    </ask:lineSketchStyleProps>
                  </a:ext>
                </a:extLst>
              </a:ln>
            </p:spPr>
            <p:txBody>
              <a:bodyPr rtlCol="0" anchor="ctr"/>
              <a:lstStyle/>
              <a:p>
                <a:endParaRPr lang="en-US"/>
              </a:p>
            </p:txBody>
          </p:sp>
          <p:sp>
            <p:nvSpPr>
              <p:cNvPr id="9" name="Freeform: Shape 8">
                <a:extLst>
                  <a:ext uri="{FF2B5EF4-FFF2-40B4-BE49-F238E27FC236}">
                    <a16:creationId xmlns:a16="http://schemas.microsoft.com/office/drawing/2014/main" id="{6672918D-A4E9-4952-B5C9-B25DE8C77716}"/>
                  </a:ext>
                </a:extLst>
              </p:cNvPr>
              <p:cNvSpPr/>
              <p:nvPr/>
            </p:nvSpPr>
            <p:spPr>
              <a:xfrm>
                <a:off x="5832594" y="5293408"/>
                <a:ext cx="744855" cy="343779"/>
              </a:xfrm>
              <a:custGeom>
                <a:avLst/>
                <a:gdLst>
                  <a:gd name="connsiteX0" fmla="*/ 0 w 744855"/>
                  <a:gd name="connsiteY0" fmla="*/ 0 h 343779"/>
                  <a:gd name="connsiteX1" fmla="*/ 372428 w 744855"/>
                  <a:gd name="connsiteY1" fmla="*/ 343779 h 343779"/>
                  <a:gd name="connsiteX2" fmla="*/ 744855 w 744855"/>
                  <a:gd name="connsiteY2" fmla="*/ 0 h 343779"/>
                  <a:gd name="connsiteX3" fmla="*/ 357530 w 744855"/>
                  <a:gd name="connsiteY3" fmla="*/ 0 h 343779"/>
                  <a:gd name="connsiteX4" fmla="*/ 0 w 744855"/>
                  <a:gd name="connsiteY4" fmla="*/ 0 h 3437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4855" h="343779" fill="none" extrusionOk="0">
                    <a:moveTo>
                      <a:pt x="0" y="0"/>
                    </a:moveTo>
                    <a:cubicBezTo>
                      <a:pt x="2084" y="205288"/>
                      <a:pt x="185320" y="318380"/>
                      <a:pt x="372428" y="343779"/>
                    </a:cubicBezTo>
                    <a:cubicBezTo>
                      <a:pt x="590212" y="316962"/>
                      <a:pt x="695838" y="225835"/>
                      <a:pt x="744855" y="0"/>
                    </a:cubicBezTo>
                    <a:cubicBezTo>
                      <a:pt x="606368" y="29256"/>
                      <a:pt x="507638" y="-16117"/>
                      <a:pt x="357530" y="0"/>
                    </a:cubicBezTo>
                    <a:cubicBezTo>
                      <a:pt x="207422" y="16117"/>
                      <a:pt x="119858" y="-4262"/>
                      <a:pt x="0" y="0"/>
                    </a:cubicBezTo>
                    <a:close/>
                  </a:path>
                  <a:path w="744855" h="343779" stroke="0" extrusionOk="0">
                    <a:moveTo>
                      <a:pt x="0" y="0"/>
                    </a:moveTo>
                    <a:cubicBezTo>
                      <a:pt x="40944" y="194277"/>
                      <a:pt x="212540" y="338563"/>
                      <a:pt x="372428" y="343779"/>
                    </a:cubicBezTo>
                    <a:cubicBezTo>
                      <a:pt x="552782" y="344745"/>
                      <a:pt x="735051" y="177376"/>
                      <a:pt x="744855" y="0"/>
                    </a:cubicBezTo>
                    <a:cubicBezTo>
                      <a:pt x="617036" y="40698"/>
                      <a:pt x="541850" y="-24725"/>
                      <a:pt x="387325" y="0"/>
                    </a:cubicBezTo>
                    <a:cubicBezTo>
                      <a:pt x="232800" y="24725"/>
                      <a:pt x="172259" y="-5374"/>
                      <a:pt x="0" y="0"/>
                    </a:cubicBezTo>
                    <a:close/>
                  </a:path>
                </a:pathLst>
              </a:custGeom>
              <a:grpFill/>
              <a:ln w="28575" cap="flat">
                <a:solidFill>
                  <a:schemeClr val="tx1"/>
                </a:solidFill>
                <a:prstDash val="solid"/>
                <a:miter/>
                <a:extLst>
                  <a:ext uri="{C807C97D-BFC1-408E-A445-0C87EB9F89A2}">
                    <ask:lineSketchStyleProps xmlns:ask="http://schemas.microsoft.com/office/drawing/2018/sketchyshapes" sd="436269956">
                      <a:custGeom>
                        <a:avLst/>
                        <a:gdLst>
                          <a:gd name="connsiteX0" fmla="*/ 0 w 744855"/>
                          <a:gd name="connsiteY0" fmla="*/ 0 h 343779"/>
                          <a:gd name="connsiteX1" fmla="*/ 372428 w 744855"/>
                          <a:gd name="connsiteY1" fmla="*/ 343779 h 343779"/>
                          <a:gd name="connsiteX2" fmla="*/ 744855 w 744855"/>
                          <a:gd name="connsiteY2" fmla="*/ 0 h 343779"/>
                          <a:gd name="connsiteX3" fmla="*/ 0 w 744855"/>
                          <a:gd name="connsiteY3" fmla="*/ 0 h 343779"/>
                        </a:gdLst>
                        <a:ahLst/>
                        <a:cxnLst>
                          <a:cxn ang="0">
                            <a:pos x="connsiteX0" y="connsiteY0"/>
                          </a:cxn>
                          <a:cxn ang="0">
                            <a:pos x="connsiteX1" y="connsiteY1"/>
                          </a:cxn>
                          <a:cxn ang="0">
                            <a:pos x="connsiteX2" y="connsiteY2"/>
                          </a:cxn>
                          <a:cxn ang="0">
                            <a:pos x="connsiteX3" y="connsiteY3"/>
                          </a:cxn>
                        </a:cxnLst>
                        <a:rect l="l" t="t" r="r" b="b"/>
                        <a:pathLst>
                          <a:path w="744855" h="343779">
                            <a:moveTo>
                              <a:pt x="0" y="0"/>
                            </a:moveTo>
                            <a:cubicBezTo>
                              <a:pt x="17189" y="194808"/>
                              <a:pt x="177619" y="343779"/>
                              <a:pt x="372428" y="343779"/>
                            </a:cubicBezTo>
                            <a:cubicBezTo>
                              <a:pt x="567236" y="343779"/>
                              <a:pt x="727666" y="194808"/>
                              <a:pt x="744855" y="0"/>
                            </a:cubicBezTo>
                            <a:lnTo>
                              <a:pt x="0" y="0"/>
                            </a:lnTo>
                            <a:close/>
                          </a:path>
                        </a:pathLst>
                      </a:custGeom>
                      <ask:type>
                        <ask:lineSketchScribble/>
                      </ask:type>
                    </ask:lineSketchStyleProps>
                  </a:ext>
                </a:extLst>
              </a:ln>
            </p:spPr>
            <p:txBody>
              <a:bodyPr rtlCol="0" anchor="ctr"/>
              <a:lstStyle/>
              <a:p>
                <a:endParaRPr lang="en-US"/>
              </a:p>
            </p:txBody>
          </p:sp>
          <p:sp>
            <p:nvSpPr>
              <p:cNvPr id="10" name="Freeform: Shape 9">
                <a:extLst>
                  <a:ext uri="{FF2B5EF4-FFF2-40B4-BE49-F238E27FC236}">
                    <a16:creationId xmlns:a16="http://schemas.microsoft.com/office/drawing/2014/main" id="{61B7926A-BED1-47DE-8799-E33E6BCC0585}"/>
                  </a:ext>
                </a:extLst>
              </p:cNvPr>
              <p:cNvSpPr/>
              <p:nvPr/>
            </p:nvSpPr>
            <p:spPr>
              <a:xfrm>
                <a:off x="4715313" y="1022545"/>
                <a:ext cx="2979420" cy="3094013"/>
              </a:xfrm>
              <a:custGeom>
                <a:avLst/>
                <a:gdLst>
                  <a:gd name="connsiteX0" fmla="*/ 1489710 w 2979420"/>
                  <a:gd name="connsiteY0" fmla="*/ 0 h 3094013"/>
                  <a:gd name="connsiteX1" fmla="*/ 1489710 w 2979420"/>
                  <a:gd name="connsiteY1" fmla="*/ 0 h 3094013"/>
                  <a:gd name="connsiteX2" fmla="*/ 1489710 w 2979420"/>
                  <a:gd name="connsiteY2" fmla="*/ 0 h 3094013"/>
                  <a:gd name="connsiteX3" fmla="*/ 0 w 2979420"/>
                  <a:gd name="connsiteY3" fmla="*/ 1472521 h 3094013"/>
                  <a:gd name="connsiteX4" fmla="*/ 0 w 2979420"/>
                  <a:gd name="connsiteY4" fmla="*/ 1524088 h 3094013"/>
                  <a:gd name="connsiteX5" fmla="*/ 103134 w 2979420"/>
                  <a:gd name="connsiteY5" fmla="*/ 2039757 h 3094013"/>
                  <a:gd name="connsiteX6" fmla="*/ 360968 w 2979420"/>
                  <a:gd name="connsiteY6" fmla="*/ 2463751 h 3094013"/>
                  <a:gd name="connsiteX7" fmla="*/ 710477 w 2979420"/>
                  <a:gd name="connsiteY7" fmla="*/ 3030987 h 3094013"/>
                  <a:gd name="connsiteX8" fmla="*/ 813611 w 2979420"/>
                  <a:gd name="connsiteY8" fmla="*/ 3094013 h 3094013"/>
                  <a:gd name="connsiteX9" fmla="*/ 1277866 w 2979420"/>
                  <a:gd name="connsiteY9" fmla="*/ 3094013 h 3094013"/>
                  <a:gd name="connsiteX10" fmla="*/ 1728598 w 2979420"/>
                  <a:gd name="connsiteY10" fmla="*/ 3094013 h 3094013"/>
                  <a:gd name="connsiteX11" fmla="*/ 2165809 w 2979420"/>
                  <a:gd name="connsiteY11" fmla="*/ 3094013 h 3094013"/>
                  <a:gd name="connsiteX12" fmla="*/ 2268943 w 2979420"/>
                  <a:gd name="connsiteY12" fmla="*/ 3030987 h 3094013"/>
                  <a:gd name="connsiteX13" fmla="*/ 2618452 w 2979420"/>
                  <a:gd name="connsiteY13" fmla="*/ 2463751 h 3094013"/>
                  <a:gd name="connsiteX14" fmla="*/ 2876286 w 2979420"/>
                  <a:gd name="connsiteY14" fmla="*/ 2039757 h 3094013"/>
                  <a:gd name="connsiteX15" fmla="*/ 2979420 w 2979420"/>
                  <a:gd name="connsiteY15" fmla="*/ 1524088 h 3094013"/>
                  <a:gd name="connsiteX16" fmla="*/ 2979420 w 2979420"/>
                  <a:gd name="connsiteY16" fmla="*/ 1472521 h 3094013"/>
                  <a:gd name="connsiteX17" fmla="*/ 1489710 w 2979420"/>
                  <a:gd name="connsiteY17" fmla="*/ 0 h 3094013"/>
                  <a:gd name="connsiteX18" fmla="*/ 2635641 w 2979420"/>
                  <a:gd name="connsiteY18" fmla="*/ 1518358 h 3094013"/>
                  <a:gd name="connsiteX19" fmla="*/ 2555426 w 2979420"/>
                  <a:gd name="connsiteY19" fmla="*/ 1919434 h 3094013"/>
                  <a:gd name="connsiteX20" fmla="*/ 2360618 w 2979420"/>
                  <a:gd name="connsiteY20" fmla="*/ 2234565 h 3094013"/>
                  <a:gd name="connsiteX21" fmla="*/ 2028298 w 2979420"/>
                  <a:gd name="connsiteY21" fmla="*/ 2750234 h 3094013"/>
                  <a:gd name="connsiteX22" fmla="*/ 1489710 w 2979420"/>
                  <a:gd name="connsiteY22" fmla="*/ 2750234 h 3094013"/>
                  <a:gd name="connsiteX23" fmla="*/ 956852 w 2979420"/>
                  <a:gd name="connsiteY23" fmla="*/ 2750234 h 3094013"/>
                  <a:gd name="connsiteX24" fmla="*/ 624532 w 2979420"/>
                  <a:gd name="connsiteY24" fmla="*/ 2234565 h 3094013"/>
                  <a:gd name="connsiteX25" fmla="*/ 429724 w 2979420"/>
                  <a:gd name="connsiteY25" fmla="*/ 1919434 h 3094013"/>
                  <a:gd name="connsiteX26" fmla="*/ 349509 w 2979420"/>
                  <a:gd name="connsiteY26" fmla="*/ 1518358 h 3094013"/>
                  <a:gd name="connsiteX27" fmla="*/ 349509 w 2979420"/>
                  <a:gd name="connsiteY27" fmla="*/ 1472521 h 3094013"/>
                  <a:gd name="connsiteX28" fmla="*/ 1495440 w 2979420"/>
                  <a:gd name="connsiteY28" fmla="*/ 338050 h 3094013"/>
                  <a:gd name="connsiteX29" fmla="*/ 1495440 w 2979420"/>
                  <a:gd name="connsiteY29" fmla="*/ 338050 h 3094013"/>
                  <a:gd name="connsiteX30" fmla="*/ 1495440 w 2979420"/>
                  <a:gd name="connsiteY30" fmla="*/ 338050 h 3094013"/>
                  <a:gd name="connsiteX31" fmla="*/ 1495440 w 2979420"/>
                  <a:gd name="connsiteY31" fmla="*/ 338050 h 3094013"/>
                  <a:gd name="connsiteX32" fmla="*/ 1495440 w 2979420"/>
                  <a:gd name="connsiteY32" fmla="*/ 338050 h 3094013"/>
                  <a:gd name="connsiteX33" fmla="*/ 1495440 w 2979420"/>
                  <a:gd name="connsiteY33" fmla="*/ 338050 h 3094013"/>
                  <a:gd name="connsiteX34" fmla="*/ 1495440 w 2979420"/>
                  <a:gd name="connsiteY34" fmla="*/ 338050 h 3094013"/>
                  <a:gd name="connsiteX35" fmla="*/ 2641371 w 2979420"/>
                  <a:gd name="connsiteY35" fmla="*/ 1472521 h 3094013"/>
                  <a:gd name="connsiteX36" fmla="*/ 2641371 w 2979420"/>
                  <a:gd name="connsiteY36" fmla="*/ 1518358 h 3094013"/>
                  <a:gd name="connsiteX37" fmla="*/ 2635641 w 2979420"/>
                  <a:gd name="connsiteY37" fmla="*/ 1518358 h 30940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2979420" h="3094013" fill="none" extrusionOk="0">
                    <a:moveTo>
                      <a:pt x="1489710" y="0"/>
                    </a:moveTo>
                    <a:lnTo>
                      <a:pt x="1489710" y="0"/>
                    </a:lnTo>
                    <a:lnTo>
                      <a:pt x="1489710" y="0"/>
                    </a:lnTo>
                    <a:cubicBezTo>
                      <a:pt x="607651" y="9953"/>
                      <a:pt x="-115649" y="673391"/>
                      <a:pt x="0" y="1472521"/>
                    </a:cubicBezTo>
                    <a:cubicBezTo>
                      <a:pt x="3957" y="1489478"/>
                      <a:pt x="-1465" y="1505382"/>
                      <a:pt x="0" y="1524088"/>
                    </a:cubicBezTo>
                    <a:cubicBezTo>
                      <a:pt x="10256" y="1714824"/>
                      <a:pt x="29645" y="1851868"/>
                      <a:pt x="103134" y="2039757"/>
                    </a:cubicBezTo>
                    <a:cubicBezTo>
                      <a:pt x="191719" y="2209030"/>
                      <a:pt x="216698" y="2335876"/>
                      <a:pt x="360968" y="2463751"/>
                    </a:cubicBezTo>
                    <a:cubicBezTo>
                      <a:pt x="477414" y="2595134"/>
                      <a:pt x="677999" y="2885556"/>
                      <a:pt x="710477" y="3030987"/>
                    </a:cubicBezTo>
                    <a:cubicBezTo>
                      <a:pt x="735993" y="3074785"/>
                      <a:pt x="772135" y="3092348"/>
                      <a:pt x="813611" y="3094013"/>
                    </a:cubicBezTo>
                    <a:cubicBezTo>
                      <a:pt x="999907" y="3043891"/>
                      <a:pt x="1173016" y="3148825"/>
                      <a:pt x="1277866" y="3094013"/>
                    </a:cubicBezTo>
                    <a:cubicBezTo>
                      <a:pt x="1382716" y="3039201"/>
                      <a:pt x="1629641" y="3118835"/>
                      <a:pt x="1728598" y="3094013"/>
                    </a:cubicBezTo>
                    <a:cubicBezTo>
                      <a:pt x="1827555" y="3069191"/>
                      <a:pt x="1972185" y="3112669"/>
                      <a:pt x="2165809" y="3094013"/>
                    </a:cubicBezTo>
                    <a:cubicBezTo>
                      <a:pt x="2219317" y="3085724"/>
                      <a:pt x="2242656" y="3074162"/>
                      <a:pt x="2268943" y="3030987"/>
                    </a:cubicBezTo>
                    <a:cubicBezTo>
                      <a:pt x="2344238" y="2919476"/>
                      <a:pt x="2506248" y="2592934"/>
                      <a:pt x="2618452" y="2463751"/>
                    </a:cubicBezTo>
                    <a:cubicBezTo>
                      <a:pt x="2738852" y="2312326"/>
                      <a:pt x="2807260" y="2206759"/>
                      <a:pt x="2876286" y="2039757"/>
                    </a:cubicBezTo>
                    <a:cubicBezTo>
                      <a:pt x="2922694" y="1879959"/>
                      <a:pt x="2991630" y="1732896"/>
                      <a:pt x="2979420" y="1524088"/>
                    </a:cubicBezTo>
                    <a:cubicBezTo>
                      <a:pt x="2973568" y="1500864"/>
                      <a:pt x="2979624" y="1497427"/>
                      <a:pt x="2979420" y="1472521"/>
                    </a:cubicBezTo>
                    <a:cubicBezTo>
                      <a:pt x="3034786" y="836592"/>
                      <a:pt x="2332944" y="-28590"/>
                      <a:pt x="1489710" y="0"/>
                    </a:cubicBezTo>
                    <a:close/>
                    <a:moveTo>
                      <a:pt x="2635641" y="1518358"/>
                    </a:moveTo>
                    <a:cubicBezTo>
                      <a:pt x="2650952" y="1662800"/>
                      <a:pt x="2581397" y="1787278"/>
                      <a:pt x="2555426" y="1919434"/>
                    </a:cubicBezTo>
                    <a:cubicBezTo>
                      <a:pt x="2518056" y="2047152"/>
                      <a:pt x="2454726" y="2172021"/>
                      <a:pt x="2360618" y="2234565"/>
                    </a:cubicBezTo>
                    <a:cubicBezTo>
                      <a:pt x="2210922" y="2380925"/>
                      <a:pt x="2124036" y="2558092"/>
                      <a:pt x="2028298" y="2750234"/>
                    </a:cubicBezTo>
                    <a:cubicBezTo>
                      <a:pt x="1868942" y="2763332"/>
                      <a:pt x="1602005" y="2713914"/>
                      <a:pt x="1489710" y="2750234"/>
                    </a:cubicBezTo>
                    <a:cubicBezTo>
                      <a:pt x="1235944" y="2789226"/>
                      <a:pt x="1073064" y="2695501"/>
                      <a:pt x="956852" y="2750234"/>
                    </a:cubicBezTo>
                    <a:cubicBezTo>
                      <a:pt x="888960" y="2552193"/>
                      <a:pt x="738654" y="2362123"/>
                      <a:pt x="624532" y="2234565"/>
                    </a:cubicBezTo>
                    <a:cubicBezTo>
                      <a:pt x="562862" y="2129004"/>
                      <a:pt x="470893" y="2020037"/>
                      <a:pt x="429724" y="1919434"/>
                    </a:cubicBezTo>
                    <a:cubicBezTo>
                      <a:pt x="367578" y="1757274"/>
                      <a:pt x="358458" y="1620856"/>
                      <a:pt x="349509" y="1518358"/>
                    </a:cubicBezTo>
                    <a:cubicBezTo>
                      <a:pt x="349094" y="1500428"/>
                      <a:pt x="351644" y="1494659"/>
                      <a:pt x="349509" y="1472521"/>
                    </a:cubicBezTo>
                    <a:cubicBezTo>
                      <a:pt x="273381" y="1008015"/>
                      <a:pt x="979067" y="317046"/>
                      <a:pt x="1495440" y="338050"/>
                    </a:cubicBezTo>
                    <a:lnTo>
                      <a:pt x="1495440" y="338050"/>
                    </a:lnTo>
                    <a:lnTo>
                      <a:pt x="1495440" y="338050"/>
                    </a:lnTo>
                    <a:lnTo>
                      <a:pt x="1495440" y="338050"/>
                    </a:lnTo>
                    <a:lnTo>
                      <a:pt x="1495440" y="338050"/>
                    </a:lnTo>
                    <a:lnTo>
                      <a:pt x="1495440" y="338050"/>
                    </a:lnTo>
                    <a:lnTo>
                      <a:pt x="1495440" y="338050"/>
                    </a:lnTo>
                    <a:cubicBezTo>
                      <a:pt x="2093670" y="355316"/>
                      <a:pt x="2537220" y="795627"/>
                      <a:pt x="2641371" y="1472521"/>
                    </a:cubicBezTo>
                    <a:cubicBezTo>
                      <a:pt x="2642750" y="1483000"/>
                      <a:pt x="2640936" y="1507236"/>
                      <a:pt x="2641371" y="1518358"/>
                    </a:cubicBezTo>
                    <a:cubicBezTo>
                      <a:pt x="2638732" y="1518944"/>
                      <a:pt x="2637527" y="1518195"/>
                      <a:pt x="2635641" y="1518358"/>
                    </a:cubicBezTo>
                    <a:close/>
                  </a:path>
                  <a:path w="2979420" h="3094013" stroke="0" extrusionOk="0">
                    <a:moveTo>
                      <a:pt x="1489710" y="0"/>
                    </a:moveTo>
                    <a:lnTo>
                      <a:pt x="1489710" y="0"/>
                    </a:lnTo>
                    <a:lnTo>
                      <a:pt x="1489710" y="0"/>
                    </a:lnTo>
                    <a:cubicBezTo>
                      <a:pt x="713424" y="-742"/>
                      <a:pt x="59605" y="885487"/>
                      <a:pt x="0" y="1472521"/>
                    </a:cubicBezTo>
                    <a:cubicBezTo>
                      <a:pt x="1201" y="1492270"/>
                      <a:pt x="-1805" y="1503684"/>
                      <a:pt x="0" y="1524088"/>
                    </a:cubicBezTo>
                    <a:cubicBezTo>
                      <a:pt x="4408" y="1745478"/>
                      <a:pt x="20644" y="1868518"/>
                      <a:pt x="103134" y="2039757"/>
                    </a:cubicBezTo>
                    <a:cubicBezTo>
                      <a:pt x="137374" y="2186357"/>
                      <a:pt x="245752" y="2327999"/>
                      <a:pt x="360968" y="2463751"/>
                    </a:cubicBezTo>
                    <a:cubicBezTo>
                      <a:pt x="458416" y="2614321"/>
                      <a:pt x="660484" y="2865822"/>
                      <a:pt x="710477" y="3030987"/>
                    </a:cubicBezTo>
                    <a:cubicBezTo>
                      <a:pt x="721480" y="3075812"/>
                      <a:pt x="766127" y="3091310"/>
                      <a:pt x="813611" y="3094013"/>
                    </a:cubicBezTo>
                    <a:cubicBezTo>
                      <a:pt x="1016868" y="3047718"/>
                      <a:pt x="1089545" y="3105221"/>
                      <a:pt x="1264344" y="3094013"/>
                    </a:cubicBezTo>
                    <a:cubicBezTo>
                      <a:pt x="1439143" y="3082805"/>
                      <a:pt x="1527092" y="3123123"/>
                      <a:pt x="1715076" y="3094013"/>
                    </a:cubicBezTo>
                    <a:cubicBezTo>
                      <a:pt x="1903060" y="3064903"/>
                      <a:pt x="2020585" y="3126330"/>
                      <a:pt x="2165809" y="3094013"/>
                    </a:cubicBezTo>
                    <a:cubicBezTo>
                      <a:pt x="2212466" y="3089825"/>
                      <a:pt x="2249093" y="3069754"/>
                      <a:pt x="2268943" y="3030987"/>
                    </a:cubicBezTo>
                    <a:cubicBezTo>
                      <a:pt x="2360421" y="2886234"/>
                      <a:pt x="2465826" y="2612103"/>
                      <a:pt x="2618452" y="2463751"/>
                    </a:cubicBezTo>
                    <a:cubicBezTo>
                      <a:pt x="2740944" y="2322967"/>
                      <a:pt x="2823805" y="2174723"/>
                      <a:pt x="2876286" y="2039757"/>
                    </a:cubicBezTo>
                    <a:cubicBezTo>
                      <a:pt x="2939986" y="1880508"/>
                      <a:pt x="2986468" y="1681536"/>
                      <a:pt x="2979420" y="1524088"/>
                    </a:cubicBezTo>
                    <a:cubicBezTo>
                      <a:pt x="2973491" y="1505940"/>
                      <a:pt x="2981649" y="1496446"/>
                      <a:pt x="2979420" y="1472521"/>
                    </a:cubicBezTo>
                    <a:cubicBezTo>
                      <a:pt x="2783983" y="769195"/>
                      <a:pt x="2248601" y="9356"/>
                      <a:pt x="1489710" y="0"/>
                    </a:cubicBezTo>
                    <a:close/>
                    <a:moveTo>
                      <a:pt x="2635641" y="1518358"/>
                    </a:moveTo>
                    <a:cubicBezTo>
                      <a:pt x="2649446" y="1647649"/>
                      <a:pt x="2598899" y="1766071"/>
                      <a:pt x="2555426" y="1919434"/>
                    </a:cubicBezTo>
                    <a:cubicBezTo>
                      <a:pt x="2504105" y="2023086"/>
                      <a:pt x="2460887" y="2173233"/>
                      <a:pt x="2360618" y="2234565"/>
                    </a:cubicBezTo>
                    <a:cubicBezTo>
                      <a:pt x="2189493" y="2380781"/>
                      <a:pt x="2112924" y="2555432"/>
                      <a:pt x="2028298" y="2750234"/>
                    </a:cubicBezTo>
                    <a:cubicBezTo>
                      <a:pt x="1760504" y="2805811"/>
                      <a:pt x="1749844" y="2733572"/>
                      <a:pt x="1489710" y="2750234"/>
                    </a:cubicBezTo>
                    <a:cubicBezTo>
                      <a:pt x="1352401" y="2755440"/>
                      <a:pt x="1199159" y="2709959"/>
                      <a:pt x="956852" y="2750234"/>
                    </a:cubicBezTo>
                    <a:cubicBezTo>
                      <a:pt x="850413" y="2561381"/>
                      <a:pt x="705856" y="2371286"/>
                      <a:pt x="624532" y="2234565"/>
                    </a:cubicBezTo>
                    <a:cubicBezTo>
                      <a:pt x="511320" y="2157841"/>
                      <a:pt x="483336" y="2044935"/>
                      <a:pt x="429724" y="1919434"/>
                    </a:cubicBezTo>
                    <a:cubicBezTo>
                      <a:pt x="380684" y="1815876"/>
                      <a:pt x="372615" y="1673006"/>
                      <a:pt x="349509" y="1518358"/>
                    </a:cubicBezTo>
                    <a:cubicBezTo>
                      <a:pt x="347125" y="1507977"/>
                      <a:pt x="350577" y="1495050"/>
                      <a:pt x="349509" y="1472521"/>
                    </a:cubicBezTo>
                    <a:cubicBezTo>
                      <a:pt x="435540" y="831734"/>
                      <a:pt x="867194" y="330947"/>
                      <a:pt x="1495440" y="338050"/>
                    </a:cubicBezTo>
                    <a:lnTo>
                      <a:pt x="1495440" y="338050"/>
                    </a:lnTo>
                    <a:lnTo>
                      <a:pt x="1495440" y="338050"/>
                    </a:lnTo>
                    <a:lnTo>
                      <a:pt x="1495440" y="338050"/>
                    </a:lnTo>
                    <a:lnTo>
                      <a:pt x="1495440" y="338050"/>
                    </a:lnTo>
                    <a:lnTo>
                      <a:pt x="1495440" y="338050"/>
                    </a:lnTo>
                    <a:lnTo>
                      <a:pt x="1495440" y="338050"/>
                    </a:lnTo>
                    <a:cubicBezTo>
                      <a:pt x="2108107" y="305185"/>
                      <a:pt x="2642208" y="723210"/>
                      <a:pt x="2641371" y="1472521"/>
                    </a:cubicBezTo>
                    <a:cubicBezTo>
                      <a:pt x="2642839" y="1490576"/>
                      <a:pt x="2641281" y="1508447"/>
                      <a:pt x="2641371" y="1518358"/>
                    </a:cubicBezTo>
                    <a:cubicBezTo>
                      <a:pt x="2639519" y="1518844"/>
                      <a:pt x="2638170" y="1518045"/>
                      <a:pt x="2635641" y="1518358"/>
                    </a:cubicBezTo>
                    <a:close/>
                  </a:path>
                </a:pathLst>
              </a:custGeom>
              <a:grpFill/>
              <a:ln w="28575" cap="flat">
                <a:solidFill>
                  <a:schemeClr val="tx1"/>
                </a:solidFill>
                <a:prstDash val="solid"/>
                <a:miter/>
                <a:extLst>
                  <a:ext uri="{C807C97D-BFC1-408E-A445-0C87EB9F89A2}">
                    <ask:lineSketchStyleProps xmlns:ask="http://schemas.microsoft.com/office/drawing/2018/sketchyshapes" sd="121160290">
                      <a:custGeom>
                        <a:avLst/>
                        <a:gdLst>
                          <a:gd name="connsiteX0" fmla="*/ 1489710 w 2979420"/>
                          <a:gd name="connsiteY0" fmla="*/ 0 h 3094013"/>
                          <a:gd name="connsiteX1" fmla="*/ 1489710 w 2979420"/>
                          <a:gd name="connsiteY1" fmla="*/ 0 h 3094013"/>
                          <a:gd name="connsiteX2" fmla="*/ 1489710 w 2979420"/>
                          <a:gd name="connsiteY2" fmla="*/ 0 h 3094013"/>
                          <a:gd name="connsiteX3" fmla="*/ 0 w 2979420"/>
                          <a:gd name="connsiteY3" fmla="*/ 1472521 h 3094013"/>
                          <a:gd name="connsiteX4" fmla="*/ 0 w 2979420"/>
                          <a:gd name="connsiteY4" fmla="*/ 1524088 h 3094013"/>
                          <a:gd name="connsiteX5" fmla="*/ 103134 w 2979420"/>
                          <a:gd name="connsiteY5" fmla="*/ 2039757 h 3094013"/>
                          <a:gd name="connsiteX6" fmla="*/ 360968 w 2979420"/>
                          <a:gd name="connsiteY6" fmla="*/ 2463751 h 3094013"/>
                          <a:gd name="connsiteX7" fmla="*/ 710477 w 2979420"/>
                          <a:gd name="connsiteY7" fmla="*/ 3030987 h 3094013"/>
                          <a:gd name="connsiteX8" fmla="*/ 813611 w 2979420"/>
                          <a:gd name="connsiteY8" fmla="*/ 3094013 h 3094013"/>
                          <a:gd name="connsiteX9" fmla="*/ 2165809 w 2979420"/>
                          <a:gd name="connsiteY9" fmla="*/ 3094013 h 3094013"/>
                          <a:gd name="connsiteX10" fmla="*/ 2268943 w 2979420"/>
                          <a:gd name="connsiteY10" fmla="*/ 3030987 h 3094013"/>
                          <a:gd name="connsiteX11" fmla="*/ 2618452 w 2979420"/>
                          <a:gd name="connsiteY11" fmla="*/ 2463751 h 3094013"/>
                          <a:gd name="connsiteX12" fmla="*/ 2876286 w 2979420"/>
                          <a:gd name="connsiteY12" fmla="*/ 2039757 h 3094013"/>
                          <a:gd name="connsiteX13" fmla="*/ 2979420 w 2979420"/>
                          <a:gd name="connsiteY13" fmla="*/ 1524088 h 3094013"/>
                          <a:gd name="connsiteX14" fmla="*/ 2979420 w 2979420"/>
                          <a:gd name="connsiteY14" fmla="*/ 1472521 h 3094013"/>
                          <a:gd name="connsiteX15" fmla="*/ 1489710 w 2979420"/>
                          <a:gd name="connsiteY15" fmla="*/ 0 h 3094013"/>
                          <a:gd name="connsiteX16" fmla="*/ 2635641 w 2979420"/>
                          <a:gd name="connsiteY16" fmla="*/ 1518358 h 3094013"/>
                          <a:gd name="connsiteX17" fmla="*/ 2555426 w 2979420"/>
                          <a:gd name="connsiteY17" fmla="*/ 1919434 h 3094013"/>
                          <a:gd name="connsiteX18" fmla="*/ 2360618 w 2979420"/>
                          <a:gd name="connsiteY18" fmla="*/ 2234565 h 3094013"/>
                          <a:gd name="connsiteX19" fmla="*/ 2028298 w 2979420"/>
                          <a:gd name="connsiteY19" fmla="*/ 2750234 h 3094013"/>
                          <a:gd name="connsiteX20" fmla="*/ 1489710 w 2979420"/>
                          <a:gd name="connsiteY20" fmla="*/ 2750234 h 3094013"/>
                          <a:gd name="connsiteX21" fmla="*/ 956852 w 2979420"/>
                          <a:gd name="connsiteY21" fmla="*/ 2750234 h 3094013"/>
                          <a:gd name="connsiteX22" fmla="*/ 624532 w 2979420"/>
                          <a:gd name="connsiteY22" fmla="*/ 2234565 h 3094013"/>
                          <a:gd name="connsiteX23" fmla="*/ 429724 w 2979420"/>
                          <a:gd name="connsiteY23" fmla="*/ 1919434 h 3094013"/>
                          <a:gd name="connsiteX24" fmla="*/ 349509 w 2979420"/>
                          <a:gd name="connsiteY24" fmla="*/ 1518358 h 3094013"/>
                          <a:gd name="connsiteX25" fmla="*/ 349509 w 2979420"/>
                          <a:gd name="connsiteY25" fmla="*/ 1472521 h 3094013"/>
                          <a:gd name="connsiteX26" fmla="*/ 1495440 w 2979420"/>
                          <a:gd name="connsiteY26" fmla="*/ 338050 h 3094013"/>
                          <a:gd name="connsiteX27" fmla="*/ 1495440 w 2979420"/>
                          <a:gd name="connsiteY27" fmla="*/ 338050 h 3094013"/>
                          <a:gd name="connsiteX28" fmla="*/ 1495440 w 2979420"/>
                          <a:gd name="connsiteY28" fmla="*/ 338050 h 3094013"/>
                          <a:gd name="connsiteX29" fmla="*/ 1495440 w 2979420"/>
                          <a:gd name="connsiteY29" fmla="*/ 338050 h 3094013"/>
                          <a:gd name="connsiteX30" fmla="*/ 1495440 w 2979420"/>
                          <a:gd name="connsiteY30" fmla="*/ 338050 h 3094013"/>
                          <a:gd name="connsiteX31" fmla="*/ 1495440 w 2979420"/>
                          <a:gd name="connsiteY31" fmla="*/ 338050 h 3094013"/>
                          <a:gd name="connsiteX32" fmla="*/ 1495440 w 2979420"/>
                          <a:gd name="connsiteY32" fmla="*/ 338050 h 3094013"/>
                          <a:gd name="connsiteX33" fmla="*/ 2641371 w 2979420"/>
                          <a:gd name="connsiteY33" fmla="*/ 1472521 h 3094013"/>
                          <a:gd name="connsiteX34" fmla="*/ 2641371 w 2979420"/>
                          <a:gd name="connsiteY34" fmla="*/ 1518358 h 30940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2979420" h="3094013">
                            <a:moveTo>
                              <a:pt x="1489710" y="0"/>
                            </a:moveTo>
                            <a:cubicBezTo>
                              <a:pt x="1489710" y="0"/>
                              <a:pt x="1489710" y="0"/>
                              <a:pt x="1489710" y="0"/>
                            </a:cubicBezTo>
                            <a:cubicBezTo>
                              <a:pt x="1489710" y="0"/>
                              <a:pt x="1489710" y="0"/>
                              <a:pt x="1489710" y="0"/>
                            </a:cubicBezTo>
                            <a:cubicBezTo>
                              <a:pt x="676099" y="5730"/>
                              <a:pt x="17189" y="658910"/>
                              <a:pt x="0" y="1472521"/>
                            </a:cubicBezTo>
                            <a:lnTo>
                              <a:pt x="0" y="1524088"/>
                            </a:lnTo>
                            <a:cubicBezTo>
                              <a:pt x="5730" y="1701707"/>
                              <a:pt x="40108" y="1873597"/>
                              <a:pt x="103134" y="2039757"/>
                            </a:cubicBezTo>
                            <a:cubicBezTo>
                              <a:pt x="166160" y="2194458"/>
                              <a:pt x="252105" y="2337699"/>
                              <a:pt x="360968" y="2463751"/>
                            </a:cubicBezTo>
                            <a:cubicBezTo>
                              <a:pt x="498480" y="2612722"/>
                              <a:pt x="647451" y="2904935"/>
                              <a:pt x="710477" y="3030987"/>
                            </a:cubicBezTo>
                            <a:cubicBezTo>
                              <a:pt x="727666" y="3071095"/>
                              <a:pt x="767774" y="3094013"/>
                              <a:pt x="813611" y="3094013"/>
                            </a:cubicBezTo>
                            <a:lnTo>
                              <a:pt x="2165809" y="3094013"/>
                            </a:lnTo>
                            <a:cubicBezTo>
                              <a:pt x="2211647" y="3094013"/>
                              <a:pt x="2251754" y="3071095"/>
                              <a:pt x="2268943" y="3030987"/>
                            </a:cubicBezTo>
                            <a:cubicBezTo>
                              <a:pt x="2331969" y="2904935"/>
                              <a:pt x="2480941" y="2612722"/>
                              <a:pt x="2618452" y="2463751"/>
                            </a:cubicBezTo>
                            <a:cubicBezTo>
                              <a:pt x="2727315" y="2337699"/>
                              <a:pt x="2818990" y="2194458"/>
                              <a:pt x="2876286" y="2039757"/>
                            </a:cubicBezTo>
                            <a:cubicBezTo>
                              <a:pt x="2939313" y="1873597"/>
                              <a:pt x="2973691" y="1701707"/>
                              <a:pt x="2979420" y="1524088"/>
                            </a:cubicBezTo>
                            <a:lnTo>
                              <a:pt x="2979420" y="1472521"/>
                            </a:lnTo>
                            <a:cubicBezTo>
                              <a:pt x="2962231" y="658910"/>
                              <a:pt x="2303321" y="5730"/>
                              <a:pt x="1489710" y="0"/>
                            </a:cubicBezTo>
                            <a:close/>
                            <a:moveTo>
                              <a:pt x="2635641" y="1518358"/>
                            </a:moveTo>
                            <a:cubicBezTo>
                              <a:pt x="2629911" y="1655870"/>
                              <a:pt x="2601263" y="1793382"/>
                              <a:pt x="2555426" y="1919434"/>
                            </a:cubicBezTo>
                            <a:cubicBezTo>
                              <a:pt x="2509589" y="2034027"/>
                              <a:pt x="2446562" y="2142891"/>
                              <a:pt x="2360618" y="2234565"/>
                            </a:cubicBezTo>
                            <a:cubicBezTo>
                              <a:pt x="2228836" y="2394996"/>
                              <a:pt x="2114243" y="2566885"/>
                              <a:pt x="2028298" y="2750234"/>
                            </a:cubicBezTo>
                            <a:lnTo>
                              <a:pt x="1489710" y="2750234"/>
                            </a:lnTo>
                            <a:lnTo>
                              <a:pt x="956852" y="2750234"/>
                            </a:lnTo>
                            <a:cubicBezTo>
                              <a:pt x="865178" y="2566885"/>
                              <a:pt x="750585" y="2394996"/>
                              <a:pt x="624532" y="2234565"/>
                            </a:cubicBezTo>
                            <a:cubicBezTo>
                              <a:pt x="544317" y="2142891"/>
                              <a:pt x="475561" y="2034027"/>
                              <a:pt x="429724" y="1919434"/>
                            </a:cubicBezTo>
                            <a:cubicBezTo>
                              <a:pt x="378157" y="1793382"/>
                              <a:pt x="355239" y="1655870"/>
                              <a:pt x="349509" y="1518358"/>
                            </a:cubicBezTo>
                            <a:lnTo>
                              <a:pt x="349509" y="1472521"/>
                            </a:lnTo>
                            <a:cubicBezTo>
                              <a:pt x="360968" y="847989"/>
                              <a:pt x="870908" y="343779"/>
                              <a:pt x="1495440" y="338050"/>
                            </a:cubicBezTo>
                            <a:lnTo>
                              <a:pt x="1495440" y="338050"/>
                            </a:lnTo>
                            <a:lnTo>
                              <a:pt x="1495440" y="338050"/>
                            </a:lnTo>
                            <a:cubicBezTo>
                              <a:pt x="1495440" y="338050"/>
                              <a:pt x="1495440" y="338050"/>
                              <a:pt x="1495440" y="338050"/>
                            </a:cubicBezTo>
                            <a:cubicBezTo>
                              <a:pt x="1495440" y="338050"/>
                              <a:pt x="1495440" y="338050"/>
                              <a:pt x="1495440" y="338050"/>
                            </a:cubicBezTo>
                            <a:lnTo>
                              <a:pt x="1495440" y="338050"/>
                            </a:lnTo>
                            <a:lnTo>
                              <a:pt x="1495440" y="338050"/>
                            </a:lnTo>
                            <a:cubicBezTo>
                              <a:pt x="2119972" y="343779"/>
                              <a:pt x="2629911" y="842259"/>
                              <a:pt x="2641371" y="1472521"/>
                            </a:cubicBezTo>
                            <a:lnTo>
                              <a:pt x="2641371" y="1518358"/>
                            </a:lnTo>
                            <a:close/>
                          </a:path>
                        </a:pathLst>
                      </a:custGeom>
                      <ask:type>
                        <ask:lineSketchScribble/>
                      </ask:type>
                    </ask:lineSketchStyleProps>
                  </a:ext>
                </a:extLst>
              </a:ln>
            </p:spPr>
            <p:txBody>
              <a:bodyPr rtlCol="0" anchor="ctr"/>
              <a:lstStyle/>
              <a:p>
                <a:endParaRPr lang="en-US"/>
              </a:p>
            </p:txBody>
          </p:sp>
        </p:grpSp>
        <p:sp>
          <p:nvSpPr>
            <p:cNvPr id="20" name="Freeform: Shape 19">
              <a:extLst>
                <a:ext uri="{FF2B5EF4-FFF2-40B4-BE49-F238E27FC236}">
                  <a16:creationId xmlns:a16="http://schemas.microsoft.com/office/drawing/2014/main" id="{568347CE-010E-4A29-99FA-40B3188C6E17}"/>
                </a:ext>
              </a:extLst>
            </p:cNvPr>
            <p:cNvSpPr/>
            <p:nvPr/>
          </p:nvSpPr>
          <p:spPr>
            <a:xfrm>
              <a:off x="5303520" y="3193366"/>
              <a:ext cx="1842868" cy="28136"/>
            </a:xfrm>
            <a:custGeom>
              <a:avLst/>
              <a:gdLst>
                <a:gd name="connsiteX0" fmla="*/ 0 w 1842868"/>
                <a:gd name="connsiteY0" fmla="*/ 0 h 28136"/>
                <a:gd name="connsiteX1" fmla="*/ 460717 w 1842868"/>
                <a:gd name="connsiteY1" fmla="*/ 7034 h 28136"/>
                <a:gd name="connsiteX2" fmla="*/ 921434 w 1842868"/>
                <a:gd name="connsiteY2" fmla="*/ 14068 h 28136"/>
                <a:gd name="connsiteX3" fmla="*/ 1363722 w 1842868"/>
                <a:gd name="connsiteY3" fmla="*/ 20821 h 28136"/>
                <a:gd name="connsiteX4" fmla="*/ 1842868 w 1842868"/>
                <a:gd name="connsiteY4" fmla="*/ 28136 h 281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868" h="28136" fill="none" extrusionOk="0">
                  <a:moveTo>
                    <a:pt x="0" y="0"/>
                  </a:moveTo>
                  <a:cubicBezTo>
                    <a:pt x="186580" y="-36276"/>
                    <a:pt x="315673" y="16684"/>
                    <a:pt x="460717" y="7034"/>
                  </a:cubicBezTo>
                  <a:cubicBezTo>
                    <a:pt x="605761" y="-2616"/>
                    <a:pt x="747645" y="39991"/>
                    <a:pt x="921434" y="14068"/>
                  </a:cubicBezTo>
                  <a:cubicBezTo>
                    <a:pt x="1095223" y="-11855"/>
                    <a:pt x="1242312" y="36464"/>
                    <a:pt x="1363722" y="20821"/>
                  </a:cubicBezTo>
                  <a:cubicBezTo>
                    <a:pt x="1485132" y="5178"/>
                    <a:pt x="1660263" y="51209"/>
                    <a:pt x="1842868" y="28136"/>
                  </a:cubicBezTo>
                </a:path>
                <a:path w="1842868" h="28136" stroke="0" extrusionOk="0">
                  <a:moveTo>
                    <a:pt x="0" y="0"/>
                  </a:moveTo>
                  <a:cubicBezTo>
                    <a:pt x="142383" y="-30883"/>
                    <a:pt x="310184" y="11510"/>
                    <a:pt x="497574" y="7597"/>
                  </a:cubicBezTo>
                  <a:cubicBezTo>
                    <a:pt x="684964" y="3684"/>
                    <a:pt x="783712" y="18624"/>
                    <a:pt x="995149" y="15193"/>
                  </a:cubicBezTo>
                  <a:cubicBezTo>
                    <a:pt x="1206586" y="11763"/>
                    <a:pt x="1554464" y="42688"/>
                    <a:pt x="1842868" y="28136"/>
                  </a:cubicBezTo>
                </a:path>
              </a:pathLst>
            </a:custGeom>
            <a:grpFill/>
            <a:ln w="28575">
              <a:solidFill>
                <a:schemeClr val="tx1"/>
              </a:solidFill>
              <a:extLst>
                <a:ext uri="{C807C97D-BFC1-408E-A445-0C87EB9F89A2}">
                  <ask:lineSketchStyleProps xmlns:ask="http://schemas.microsoft.com/office/drawing/2018/sketchyshapes" sd="3091316129">
                    <a:custGeom>
                      <a:avLst/>
                      <a:gdLst>
                        <a:gd name="connsiteX0" fmla="*/ 0 w 1842868"/>
                        <a:gd name="connsiteY0" fmla="*/ 0 h 28136"/>
                        <a:gd name="connsiteX1" fmla="*/ 1842868 w 1842868"/>
                        <a:gd name="connsiteY1" fmla="*/ 28136 h 28136"/>
                      </a:gdLst>
                      <a:ahLst/>
                      <a:cxnLst>
                        <a:cxn ang="0">
                          <a:pos x="connsiteX0" y="connsiteY0"/>
                        </a:cxn>
                        <a:cxn ang="0">
                          <a:pos x="connsiteX1" y="connsiteY1"/>
                        </a:cxn>
                      </a:cxnLst>
                      <a:rect l="l" t="t" r="r" b="b"/>
                      <a:pathLst>
                        <a:path w="1842868" h="28136">
                          <a:moveTo>
                            <a:pt x="0" y="0"/>
                          </a:moveTo>
                          <a:lnTo>
                            <a:pt x="1842868" y="28136"/>
                          </a:lnTo>
                        </a:path>
                      </a:pathLst>
                    </a:cu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Freeform: Shape 24">
              <a:extLst>
                <a:ext uri="{FF2B5EF4-FFF2-40B4-BE49-F238E27FC236}">
                  <a16:creationId xmlns:a16="http://schemas.microsoft.com/office/drawing/2014/main" id="{84373042-61D7-4735-947A-33B2908AF224}"/>
                </a:ext>
              </a:extLst>
            </p:cNvPr>
            <p:cNvSpPr/>
            <p:nvPr/>
          </p:nvSpPr>
          <p:spPr>
            <a:xfrm>
              <a:off x="5044509" y="2594168"/>
              <a:ext cx="2326961" cy="45719"/>
            </a:xfrm>
            <a:custGeom>
              <a:avLst/>
              <a:gdLst>
                <a:gd name="connsiteX0" fmla="*/ 0 w 2326961"/>
                <a:gd name="connsiteY0" fmla="*/ 0 h 45719"/>
                <a:gd name="connsiteX1" fmla="*/ 581740 w 2326961"/>
                <a:gd name="connsiteY1" fmla="*/ 11430 h 45719"/>
                <a:gd name="connsiteX2" fmla="*/ 1116941 w 2326961"/>
                <a:gd name="connsiteY2" fmla="*/ 21945 h 45719"/>
                <a:gd name="connsiteX3" fmla="*/ 1652142 w 2326961"/>
                <a:gd name="connsiteY3" fmla="*/ 32460 h 45719"/>
                <a:gd name="connsiteX4" fmla="*/ 2326961 w 2326961"/>
                <a:gd name="connsiteY4" fmla="*/ 45719 h 457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26961" h="45719" fill="none" extrusionOk="0">
                  <a:moveTo>
                    <a:pt x="0" y="0"/>
                  </a:moveTo>
                  <a:cubicBezTo>
                    <a:pt x="280925" y="-16213"/>
                    <a:pt x="421721" y="41297"/>
                    <a:pt x="581740" y="11430"/>
                  </a:cubicBezTo>
                  <a:cubicBezTo>
                    <a:pt x="741759" y="-18438"/>
                    <a:pt x="974866" y="29290"/>
                    <a:pt x="1116941" y="21945"/>
                  </a:cubicBezTo>
                  <a:cubicBezTo>
                    <a:pt x="1259016" y="14600"/>
                    <a:pt x="1456884" y="33442"/>
                    <a:pt x="1652142" y="32460"/>
                  </a:cubicBezTo>
                  <a:cubicBezTo>
                    <a:pt x="1847400" y="31478"/>
                    <a:pt x="2139536" y="71766"/>
                    <a:pt x="2326961" y="45719"/>
                  </a:cubicBezTo>
                </a:path>
                <a:path w="2326961" h="45719" stroke="0" extrusionOk="0">
                  <a:moveTo>
                    <a:pt x="0" y="0"/>
                  </a:moveTo>
                  <a:cubicBezTo>
                    <a:pt x="128217" y="-20857"/>
                    <a:pt x="412103" y="23289"/>
                    <a:pt x="605010" y="11887"/>
                  </a:cubicBezTo>
                  <a:cubicBezTo>
                    <a:pt x="797917" y="484"/>
                    <a:pt x="862667" y="24780"/>
                    <a:pt x="1116941" y="21945"/>
                  </a:cubicBezTo>
                  <a:cubicBezTo>
                    <a:pt x="1371215" y="19110"/>
                    <a:pt x="1572519" y="50428"/>
                    <a:pt x="1721951" y="33832"/>
                  </a:cubicBezTo>
                  <a:cubicBezTo>
                    <a:pt x="1871383" y="17236"/>
                    <a:pt x="2030060" y="53725"/>
                    <a:pt x="2326961" y="45719"/>
                  </a:cubicBezTo>
                </a:path>
              </a:pathLst>
            </a:custGeom>
            <a:grpFill/>
            <a:ln w="28575">
              <a:solidFill>
                <a:schemeClr val="tx1"/>
              </a:solidFill>
              <a:extLst>
                <a:ext uri="{C807C97D-BFC1-408E-A445-0C87EB9F89A2}">
                  <ask:lineSketchStyleProps xmlns:ask="http://schemas.microsoft.com/office/drawing/2018/sketchyshapes" sd="2251120023">
                    <a:custGeom>
                      <a:avLst/>
                      <a:gdLst>
                        <a:gd name="connsiteX0" fmla="*/ 0 w 1842868"/>
                        <a:gd name="connsiteY0" fmla="*/ 0 h 28136"/>
                        <a:gd name="connsiteX1" fmla="*/ 1842868 w 1842868"/>
                        <a:gd name="connsiteY1" fmla="*/ 28136 h 28136"/>
                      </a:gdLst>
                      <a:ahLst/>
                      <a:cxnLst>
                        <a:cxn ang="0">
                          <a:pos x="connsiteX0" y="connsiteY0"/>
                        </a:cxn>
                        <a:cxn ang="0">
                          <a:pos x="connsiteX1" y="connsiteY1"/>
                        </a:cxn>
                      </a:cxnLst>
                      <a:rect l="l" t="t" r="r" b="b"/>
                      <a:pathLst>
                        <a:path w="1842868" h="28136">
                          <a:moveTo>
                            <a:pt x="0" y="0"/>
                          </a:moveTo>
                          <a:lnTo>
                            <a:pt x="1842868" y="28136"/>
                          </a:lnTo>
                        </a:path>
                      </a:pathLst>
                    </a:cu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Freeform: Shape 25">
              <a:extLst>
                <a:ext uri="{FF2B5EF4-FFF2-40B4-BE49-F238E27FC236}">
                  <a16:creationId xmlns:a16="http://schemas.microsoft.com/office/drawing/2014/main" id="{7DB4AABD-87EA-403F-9186-F579B372145B}"/>
                </a:ext>
              </a:extLst>
            </p:cNvPr>
            <p:cNvSpPr/>
            <p:nvPr/>
          </p:nvSpPr>
          <p:spPr>
            <a:xfrm>
              <a:off x="5061473" y="1999360"/>
              <a:ext cx="2326961" cy="45719"/>
            </a:xfrm>
            <a:custGeom>
              <a:avLst/>
              <a:gdLst>
                <a:gd name="connsiteX0" fmla="*/ 0 w 2326961"/>
                <a:gd name="connsiteY0" fmla="*/ 0 h 45719"/>
                <a:gd name="connsiteX1" fmla="*/ 511931 w 2326961"/>
                <a:gd name="connsiteY1" fmla="*/ 10058 h 45719"/>
                <a:gd name="connsiteX2" fmla="*/ 1047132 w 2326961"/>
                <a:gd name="connsiteY2" fmla="*/ 20574 h 45719"/>
                <a:gd name="connsiteX3" fmla="*/ 1582333 w 2326961"/>
                <a:gd name="connsiteY3" fmla="*/ 31089 h 45719"/>
                <a:gd name="connsiteX4" fmla="*/ 2326961 w 2326961"/>
                <a:gd name="connsiteY4" fmla="*/ 45719 h 457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26961" h="45719" fill="none" extrusionOk="0">
                  <a:moveTo>
                    <a:pt x="0" y="0"/>
                  </a:moveTo>
                  <a:cubicBezTo>
                    <a:pt x="231267" y="-25847"/>
                    <a:pt x="287627" y="27543"/>
                    <a:pt x="511931" y="10058"/>
                  </a:cubicBezTo>
                  <a:cubicBezTo>
                    <a:pt x="736235" y="-7426"/>
                    <a:pt x="844714" y="35340"/>
                    <a:pt x="1047132" y="20574"/>
                  </a:cubicBezTo>
                  <a:cubicBezTo>
                    <a:pt x="1249550" y="5808"/>
                    <a:pt x="1368051" y="73523"/>
                    <a:pt x="1582333" y="31089"/>
                  </a:cubicBezTo>
                  <a:cubicBezTo>
                    <a:pt x="1796615" y="-11345"/>
                    <a:pt x="2089644" y="93479"/>
                    <a:pt x="2326961" y="45719"/>
                  </a:cubicBezTo>
                </a:path>
                <a:path w="2326961" h="45719" stroke="0" extrusionOk="0">
                  <a:moveTo>
                    <a:pt x="0" y="0"/>
                  </a:moveTo>
                  <a:cubicBezTo>
                    <a:pt x="175748" y="-8887"/>
                    <a:pt x="377767" y="67221"/>
                    <a:pt x="628279" y="12344"/>
                  </a:cubicBezTo>
                  <a:cubicBezTo>
                    <a:pt x="878791" y="-42533"/>
                    <a:pt x="924937" y="81626"/>
                    <a:pt x="1210020" y="23774"/>
                  </a:cubicBezTo>
                  <a:cubicBezTo>
                    <a:pt x="1495103" y="-34078"/>
                    <a:pt x="1550304" y="43908"/>
                    <a:pt x="1721951" y="33832"/>
                  </a:cubicBezTo>
                  <a:cubicBezTo>
                    <a:pt x="1893598" y="23756"/>
                    <a:pt x="2178323" y="110820"/>
                    <a:pt x="2326961" y="45719"/>
                  </a:cubicBezTo>
                </a:path>
              </a:pathLst>
            </a:custGeom>
            <a:grpFill/>
            <a:ln w="28575">
              <a:solidFill>
                <a:schemeClr val="tx1"/>
              </a:solidFill>
              <a:extLst>
                <a:ext uri="{C807C97D-BFC1-408E-A445-0C87EB9F89A2}">
                  <ask:lineSketchStyleProps xmlns:ask="http://schemas.microsoft.com/office/drawing/2018/sketchyshapes" sd="4197535473">
                    <a:custGeom>
                      <a:avLst/>
                      <a:gdLst>
                        <a:gd name="connsiteX0" fmla="*/ 0 w 1842868"/>
                        <a:gd name="connsiteY0" fmla="*/ 0 h 28136"/>
                        <a:gd name="connsiteX1" fmla="*/ 1842868 w 1842868"/>
                        <a:gd name="connsiteY1" fmla="*/ 28136 h 28136"/>
                      </a:gdLst>
                      <a:ahLst/>
                      <a:cxnLst>
                        <a:cxn ang="0">
                          <a:pos x="connsiteX0" y="connsiteY0"/>
                        </a:cxn>
                        <a:cxn ang="0">
                          <a:pos x="connsiteX1" y="connsiteY1"/>
                        </a:cxn>
                      </a:cxnLst>
                      <a:rect l="l" t="t" r="r" b="b"/>
                      <a:pathLst>
                        <a:path w="1842868" h="28136">
                          <a:moveTo>
                            <a:pt x="0" y="0"/>
                          </a:moveTo>
                          <a:lnTo>
                            <a:pt x="1842868" y="28136"/>
                          </a:lnTo>
                        </a:path>
                      </a:pathLst>
                    </a:cu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7" name="Freeform: Shape 26">
            <a:extLst>
              <a:ext uri="{FF2B5EF4-FFF2-40B4-BE49-F238E27FC236}">
                <a16:creationId xmlns:a16="http://schemas.microsoft.com/office/drawing/2014/main" id="{7CF04847-D7FC-4E5B-84D7-0E139EBE6742}"/>
              </a:ext>
            </a:extLst>
          </p:cNvPr>
          <p:cNvSpPr/>
          <p:nvPr/>
        </p:nvSpPr>
        <p:spPr>
          <a:xfrm>
            <a:off x="3051172" y="3452643"/>
            <a:ext cx="2178032" cy="1558173"/>
          </a:xfrm>
          <a:custGeom>
            <a:avLst/>
            <a:gdLst>
              <a:gd name="connsiteX0" fmla="*/ 1900754 w 1900754"/>
              <a:gd name="connsiteY0" fmla="*/ 39248 h 1319408"/>
              <a:gd name="connsiteX1" fmla="*/ 1246189 w 1900754"/>
              <a:gd name="connsiteY1" fmla="*/ 95519 h 1319408"/>
              <a:gd name="connsiteX2" fmla="*/ 1032197 w 1900754"/>
              <a:gd name="connsiteY2" fmla="*/ 869242 h 1319408"/>
              <a:gd name="connsiteX3" fmla="*/ 289518 w 1900754"/>
              <a:gd name="connsiteY3" fmla="*/ 1122461 h 1319408"/>
              <a:gd name="connsiteX4" fmla="*/ 0 w 1900754"/>
              <a:gd name="connsiteY4" fmla="*/ 1319408 h 13194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00754" h="1319408" extrusionOk="0">
                <a:moveTo>
                  <a:pt x="1900754" y="39248"/>
                </a:moveTo>
                <a:cubicBezTo>
                  <a:pt x="1675945" y="35425"/>
                  <a:pt x="1389301" y="7222"/>
                  <a:pt x="1246189" y="95519"/>
                </a:cubicBezTo>
                <a:cubicBezTo>
                  <a:pt x="1048158" y="278031"/>
                  <a:pt x="1179190" y="720660"/>
                  <a:pt x="1032197" y="869242"/>
                </a:cubicBezTo>
                <a:cubicBezTo>
                  <a:pt x="851676" y="1058435"/>
                  <a:pt x="488610" y="1003034"/>
                  <a:pt x="289518" y="1122461"/>
                </a:cubicBezTo>
                <a:cubicBezTo>
                  <a:pt x="99126" y="1195137"/>
                  <a:pt x="59595" y="1262537"/>
                  <a:pt x="0" y="1319408"/>
                </a:cubicBezTo>
              </a:path>
            </a:pathLst>
          </a:custGeom>
          <a:noFill/>
          <a:ln w="38100">
            <a:solidFill>
              <a:schemeClr val="tx1"/>
            </a:solidFill>
            <a:tailEnd type="arrow"/>
            <a:extLst>
              <a:ext uri="{C807C97D-BFC1-408E-A445-0C87EB9F89A2}">
                <ask:lineSketchStyleProps xmlns:ask="http://schemas.microsoft.com/office/drawing/2018/sketchyshapes" sd="1766017333">
                  <a:custGeom>
                    <a:avLst/>
                    <a:gdLst>
                      <a:gd name="connsiteX0" fmla="*/ 2178032 w 2178032"/>
                      <a:gd name="connsiteY0" fmla="*/ 46350 h 1558173"/>
                      <a:gd name="connsiteX1" fmla="*/ 1427980 w 2178032"/>
                      <a:gd name="connsiteY1" fmla="*/ 112804 h 1558173"/>
                      <a:gd name="connsiteX2" fmla="*/ 1182771 w 2178032"/>
                      <a:gd name="connsiteY2" fmla="*/ 1026543 h 1558173"/>
                      <a:gd name="connsiteX3" fmla="*/ 331752 w 2178032"/>
                      <a:gd name="connsiteY3" fmla="*/ 1325585 h 1558173"/>
                      <a:gd name="connsiteX4" fmla="*/ 0 w 2178032"/>
                      <a:gd name="connsiteY4" fmla="*/ 1558173 h 15581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78032" h="1558173" extrusionOk="0">
                        <a:moveTo>
                          <a:pt x="2178032" y="46350"/>
                        </a:moveTo>
                        <a:cubicBezTo>
                          <a:pt x="1930211" y="53931"/>
                          <a:pt x="1591769" y="14588"/>
                          <a:pt x="1427980" y="112804"/>
                        </a:cubicBezTo>
                        <a:cubicBezTo>
                          <a:pt x="1191420" y="336339"/>
                          <a:pt x="1324310" y="899837"/>
                          <a:pt x="1182771" y="1026543"/>
                        </a:cubicBezTo>
                        <a:cubicBezTo>
                          <a:pt x="966626" y="1257923"/>
                          <a:pt x="576409" y="1157437"/>
                          <a:pt x="331752" y="1325585"/>
                        </a:cubicBezTo>
                        <a:cubicBezTo>
                          <a:pt x="93400" y="1408827"/>
                          <a:pt x="73412" y="1515587"/>
                          <a:pt x="0" y="1558173"/>
                        </a:cubicBezTo>
                      </a:path>
                    </a:pathLst>
                  </a:cu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2" name="Group 51">
            <a:extLst>
              <a:ext uri="{FF2B5EF4-FFF2-40B4-BE49-F238E27FC236}">
                <a16:creationId xmlns:a16="http://schemas.microsoft.com/office/drawing/2014/main" id="{B3407C64-7E25-42CD-BB2E-B5375487B8AC}"/>
              </a:ext>
            </a:extLst>
          </p:cNvPr>
          <p:cNvGrpSpPr/>
          <p:nvPr/>
        </p:nvGrpSpPr>
        <p:grpSpPr>
          <a:xfrm>
            <a:off x="421787" y="3216238"/>
            <a:ext cx="2790516" cy="3460505"/>
            <a:chOff x="1541195" y="3066757"/>
            <a:chExt cx="1994047" cy="3460505"/>
          </a:xfrm>
        </p:grpSpPr>
        <p:sp>
          <p:nvSpPr>
            <p:cNvPr id="30" name="Rectangle: Rounded Corners 29">
              <a:extLst>
                <a:ext uri="{FF2B5EF4-FFF2-40B4-BE49-F238E27FC236}">
                  <a16:creationId xmlns:a16="http://schemas.microsoft.com/office/drawing/2014/main" id="{6D11A9D5-3AC2-47DC-813B-09493AE09EFA}"/>
                </a:ext>
              </a:extLst>
            </p:cNvPr>
            <p:cNvSpPr/>
            <p:nvPr/>
          </p:nvSpPr>
          <p:spPr>
            <a:xfrm>
              <a:off x="1711377" y="3885247"/>
              <a:ext cx="1664183" cy="2410704"/>
            </a:xfrm>
            <a:custGeom>
              <a:avLst/>
              <a:gdLst>
                <a:gd name="connsiteX0" fmla="*/ 0 w 1664183"/>
                <a:gd name="connsiteY0" fmla="*/ 277369 h 2410704"/>
                <a:gd name="connsiteX1" fmla="*/ 277369 w 1664183"/>
                <a:gd name="connsiteY1" fmla="*/ 0 h 2410704"/>
                <a:gd name="connsiteX2" fmla="*/ 854280 w 1664183"/>
                <a:gd name="connsiteY2" fmla="*/ 0 h 2410704"/>
                <a:gd name="connsiteX3" fmla="*/ 1386814 w 1664183"/>
                <a:gd name="connsiteY3" fmla="*/ 0 h 2410704"/>
                <a:gd name="connsiteX4" fmla="*/ 1664183 w 1664183"/>
                <a:gd name="connsiteY4" fmla="*/ 277369 h 2410704"/>
                <a:gd name="connsiteX5" fmla="*/ 1664183 w 1664183"/>
                <a:gd name="connsiteY5" fmla="*/ 704241 h 2410704"/>
                <a:gd name="connsiteX6" fmla="*/ 1664183 w 1664183"/>
                <a:gd name="connsiteY6" fmla="*/ 1112554 h 2410704"/>
                <a:gd name="connsiteX7" fmla="*/ 1664183 w 1664183"/>
                <a:gd name="connsiteY7" fmla="*/ 1613665 h 2410704"/>
                <a:gd name="connsiteX8" fmla="*/ 1664183 w 1664183"/>
                <a:gd name="connsiteY8" fmla="*/ 2133335 h 2410704"/>
                <a:gd name="connsiteX9" fmla="*/ 1386814 w 1664183"/>
                <a:gd name="connsiteY9" fmla="*/ 2410704 h 2410704"/>
                <a:gd name="connsiteX10" fmla="*/ 832092 w 1664183"/>
                <a:gd name="connsiteY10" fmla="*/ 2410704 h 2410704"/>
                <a:gd name="connsiteX11" fmla="*/ 277369 w 1664183"/>
                <a:gd name="connsiteY11" fmla="*/ 2410704 h 2410704"/>
                <a:gd name="connsiteX12" fmla="*/ 0 w 1664183"/>
                <a:gd name="connsiteY12" fmla="*/ 2133335 h 2410704"/>
                <a:gd name="connsiteX13" fmla="*/ 0 w 1664183"/>
                <a:gd name="connsiteY13" fmla="*/ 1632224 h 2410704"/>
                <a:gd name="connsiteX14" fmla="*/ 0 w 1664183"/>
                <a:gd name="connsiteY14" fmla="*/ 1131113 h 2410704"/>
                <a:gd name="connsiteX15" fmla="*/ 0 w 1664183"/>
                <a:gd name="connsiteY15" fmla="*/ 722801 h 2410704"/>
                <a:gd name="connsiteX16" fmla="*/ 0 w 1664183"/>
                <a:gd name="connsiteY16" fmla="*/ 277369 h 24107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664183" h="2410704" fill="none" extrusionOk="0">
                  <a:moveTo>
                    <a:pt x="0" y="277369"/>
                  </a:moveTo>
                  <a:cubicBezTo>
                    <a:pt x="20368" y="121858"/>
                    <a:pt x="144947" y="-1356"/>
                    <a:pt x="277369" y="0"/>
                  </a:cubicBezTo>
                  <a:cubicBezTo>
                    <a:pt x="480659" y="-33688"/>
                    <a:pt x="671825" y="20225"/>
                    <a:pt x="854280" y="0"/>
                  </a:cubicBezTo>
                  <a:cubicBezTo>
                    <a:pt x="1036735" y="-20225"/>
                    <a:pt x="1185790" y="54447"/>
                    <a:pt x="1386814" y="0"/>
                  </a:cubicBezTo>
                  <a:cubicBezTo>
                    <a:pt x="1568067" y="-7044"/>
                    <a:pt x="1656202" y="132312"/>
                    <a:pt x="1664183" y="277369"/>
                  </a:cubicBezTo>
                  <a:cubicBezTo>
                    <a:pt x="1691501" y="366186"/>
                    <a:pt x="1636498" y="530089"/>
                    <a:pt x="1664183" y="704241"/>
                  </a:cubicBezTo>
                  <a:cubicBezTo>
                    <a:pt x="1691868" y="878393"/>
                    <a:pt x="1657246" y="917359"/>
                    <a:pt x="1664183" y="1112554"/>
                  </a:cubicBezTo>
                  <a:cubicBezTo>
                    <a:pt x="1671120" y="1307749"/>
                    <a:pt x="1659746" y="1366345"/>
                    <a:pt x="1664183" y="1613665"/>
                  </a:cubicBezTo>
                  <a:cubicBezTo>
                    <a:pt x="1668620" y="1860985"/>
                    <a:pt x="1625359" y="1986284"/>
                    <a:pt x="1664183" y="2133335"/>
                  </a:cubicBezTo>
                  <a:cubicBezTo>
                    <a:pt x="1628809" y="2269564"/>
                    <a:pt x="1515724" y="2391704"/>
                    <a:pt x="1386814" y="2410704"/>
                  </a:cubicBezTo>
                  <a:cubicBezTo>
                    <a:pt x="1274390" y="2424834"/>
                    <a:pt x="1063009" y="2407216"/>
                    <a:pt x="832092" y="2410704"/>
                  </a:cubicBezTo>
                  <a:cubicBezTo>
                    <a:pt x="601175" y="2414192"/>
                    <a:pt x="508056" y="2384191"/>
                    <a:pt x="277369" y="2410704"/>
                  </a:cubicBezTo>
                  <a:cubicBezTo>
                    <a:pt x="91015" y="2393853"/>
                    <a:pt x="4334" y="2292520"/>
                    <a:pt x="0" y="2133335"/>
                  </a:cubicBezTo>
                  <a:cubicBezTo>
                    <a:pt x="-55170" y="1999905"/>
                    <a:pt x="11275" y="1864648"/>
                    <a:pt x="0" y="1632224"/>
                  </a:cubicBezTo>
                  <a:cubicBezTo>
                    <a:pt x="-11275" y="1399800"/>
                    <a:pt x="39417" y="1329451"/>
                    <a:pt x="0" y="1131113"/>
                  </a:cubicBezTo>
                  <a:cubicBezTo>
                    <a:pt x="-39417" y="932775"/>
                    <a:pt x="29712" y="881402"/>
                    <a:pt x="0" y="722801"/>
                  </a:cubicBezTo>
                  <a:cubicBezTo>
                    <a:pt x="-29712" y="564200"/>
                    <a:pt x="29625" y="430248"/>
                    <a:pt x="0" y="277369"/>
                  </a:cubicBezTo>
                  <a:close/>
                </a:path>
                <a:path w="1664183" h="2410704" stroke="0" extrusionOk="0">
                  <a:moveTo>
                    <a:pt x="0" y="277369"/>
                  </a:moveTo>
                  <a:cubicBezTo>
                    <a:pt x="23305" y="106356"/>
                    <a:pt x="130601" y="-6350"/>
                    <a:pt x="277369" y="0"/>
                  </a:cubicBezTo>
                  <a:cubicBezTo>
                    <a:pt x="527375" y="-18481"/>
                    <a:pt x="690090" y="2735"/>
                    <a:pt x="854280" y="0"/>
                  </a:cubicBezTo>
                  <a:cubicBezTo>
                    <a:pt x="1018470" y="-2735"/>
                    <a:pt x="1222158" y="27976"/>
                    <a:pt x="1386814" y="0"/>
                  </a:cubicBezTo>
                  <a:cubicBezTo>
                    <a:pt x="1521788" y="16249"/>
                    <a:pt x="1667937" y="135219"/>
                    <a:pt x="1664183" y="277369"/>
                  </a:cubicBezTo>
                  <a:cubicBezTo>
                    <a:pt x="1696714" y="444756"/>
                    <a:pt x="1635576" y="588535"/>
                    <a:pt x="1664183" y="704241"/>
                  </a:cubicBezTo>
                  <a:cubicBezTo>
                    <a:pt x="1692790" y="819947"/>
                    <a:pt x="1616414" y="930541"/>
                    <a:pt x="1664183" y="1112554"/>
                  </a:cubicBezTo>
                  <a:cubicBezTo>
                    <a:pt x="1711952" y="1294567"/>
                    <a:pt x="1624054" y="1365798"/>
                    <a:pt x="1664183" y="1520866"/>
                  </a:cubicBezTo>
                  <a:cubicBezTo>
                    <a:pt x="1704312" y="1675934"/>
                    <a:pt x="1648319" y="1954243"/>
                    <a:pt x="1664183" y="2133335"/>
                  </a:cubicBezTo>
                  <a:cubicBezTo>
                    <a:pt x="1675992" y="2284157"/>
                    <a:pt x="1543090" y="2390685"/>
                    <a:pt x="1386814" y="2410704"/>
                  </a:cubicBezTo>
                  <a:cubicBezTo>
                    <a:pt x="1191602" y="2437111"/>
                    <a:pt x="985883" y="2401333"/>
                    <a:pt x="854280" y="2410704"/>
                  </a:cubicBezTo>
                  <a:cubicBezTo>
                    <a:pt x="722677" y="2420075"/>
                    <a:pt x="547833" y="2386837"/>
                    <a:pt x="277369" y="2410704"/>
                  </a:cubicBezTo>
                  <a:cubicBezTo>
                    <a:pt x="102881" y="2380277"/>
                    <a:pt x="-18769" y="2317059"/>
                    <a:pt x="0" y="2133335"/>
                  </a:cubicBezTo>
                  <a:cubicBezTo>
                    <a:pt x="-5474" y="2029023"/>
                    <a:pt x="22426" y="1861268"/>
                    <a:pt x="0" y="1706463"/>
                  </a:cubicBezTo>
                  <a:cubicBezTo>
                    <a:pt x="-22426" y="1551658"/>
                    <a:pt x="44571" y="1440781"/>
                    <a:pt x="0" y="1223912"/>
                  </a:cubicBezTo>
                  <a:cubicBezTo>
                    <a:pt x="-44571" y="1007043"/>
                    <a:pt x="43692" y="1008816"/>
                    <a:pt x="0" y="815599"/>
                  </a:cubicBezTo>
                  <a:cubicBezTo>
                    <a:pt x="-43692" y="622382"/>
                    <a:pt x="7553" y="465672"/>
                    <a:pt x="0" y="277369"/>
                  </a:cubicBezTo>
                  <a:close/>
                </a:path>
              </a:pathLst>
            </a:custGeom>
            <a:solidFill>
              <a:schemeClr val="accent4">
                <a:lumMod val="60000"/>
                <a:lumOff val="40000"/>
              </a:schemeClr>
            </a:solidFill>
            <a:ln>
              <a:solidFill>
                <a:schemeClr val="accent4">
                  <a:lumMod val="60000"/>
                  <a:lumOff val="40000"/>
                </a:schemeClr>
              </a:solidFill>
              <a:extLst>
                <a:ext uri="{C807C97D-BFC1-408E-A445-0C87EB9F89A2}">
                  <ask:lineSketchStyleProps xmlns:ask="http://schemas.microsoft.com/office/drawing/2018/sketchyshapes" sd="4034087894">
                    <a:custGeom>
                      <a:avLst/>
                      <a:gdLst>
                        <a:gd name="connsiteX0" fmla="*/ 0 w 2328897"/>
                        <a:gd name="connsiteY0" fmla="*/ 388157 h 2410704"/>
                        <a:gd name="connsiteX1" fmla="*/ 388157 w 2328897"/>
                        <a:gd name="connsiteY1" fmla="*/ 0 h 2410704"/>
                        <a:gd name="connsiteX2" fmla="*/ 936736 w 2328897"/>
                        <a:gd name="connsiteY2" fmla="*/ 0 h 2410704"/>
                        <a:gd name="connsiteX3" fmla="*/ 1485316 w 2328897"/>
                        <a:gd name="connsiteY3" fmla="*/ 0 h 2410704"/>
                        <a:gd name="connsiteX4" fmla="*/ 1940740 w 2328897"/>
                        <a:gd name="connsiteY4" fmla="*/ 0 h 2410704"/>
                        <a:gd name="connsiteX5" fmla="*/ 2328897 w 2328897"/>
                        <a:gd name="connsiteY5" fmla="*/ 388157 h 2410704"/>
                        <a:gd name="connsiteX6" fmla="*/ 2328897 w 2328897"/>
                        <a:gd name="connsiteY6" fmla="*/ 932954 h 2410704"/>
                        <a:gd name="connsiteX7" fmla="*/ 2328897 w 2328897"/>
                        <a:gd name="connsiteY7" fmla="*/ 1510438 h 2410704"/>
                        <a:gd name="connsiteX8" fmla="*/ 2328897 w 2328897"/>
                        <a:gd name="connsiteY8" fmla="*/ 2022547 h 2410704"/>
                        <a:gd name="connsiteX9" fmla="*/ 1940740 w 2328897"/>
                        <a:gd name="connsiteY9" fmla="*/ 2410704 h 2410704"/>
                        <a:gd name="connsiteX10" fmla="*/ 1423212 w 2328897"/>
                        <a:gd name="connsiteY10" fmla="*/ 2410704 h 2410704"/>
                        <a:gd name="connsiteX11" fmla="*/ 936736 w 2328897"/>
                        <a:gd name="connsiteY11" fmla="*/ 2410704 h 2410704"/>
                        <a:gd name="connsiteX12" fmla="*/ 388157 w 2328897"/>
                        <a:gd name="connsiteY12" fmla="*/ 2410704 h 2410704"/>
                        <a:gd name="connsiteX13" fmla="*/ 0 w 2328897"/>
                        <a:gd name="connsiteY13" fmla="*/ 2022547 h 2410704"/>
                        <a:gd name="connsiteX14" fmla="*/ 0 w 2328897"/>
                        <a:gd name="connsiteY14" fmla="*/ 1494094 h 2410704"/>
                        <a:gd name="connsiteX15" fmla="*/ 0 w 2328897"/>
                        <a:gd name="connsiteY15" fmla="*/ 998329 h 2410704"/>
                        <a:gd name="connsiteX16" fmla="*/ 0 w 2328897"/>
                        <a:gd name="connsiteY16" fmla="*/ 388157 h 24107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328897" h="2410704" fill="none" extrusionOk="0">
                          <a:moveTo>
                            <a:pt x="0" y="388157"/>
                          </a:moveTo>
                          <a:cubicBezTo>
                            <a:pt x="14465" y="172133"/>
                            <a:pt x="225347" y="-3367"/>
                            <a:pt x="388157" y="0"/>
                          </a:cubicBezTo>
                          <a:cubicBezTo>
                            <a:pt x="558216" y="-19928"/>
                            <a:pt x="668571" y="9567"/>
                            <a:pt x="936736" y="0"/>
                          </a:cubicBezTo>
                          <a:cubicBezTo>
                            <a:pt x="1204901" y="-9567"/>
                            <a:pt x="1318272" y="57370"/>
                            <a:pt x="1485316" y="0"/>
                          </a:cubicBezTo>
                          <a:cubicBezTo>
                            <a:pt x="1652360" y="-57370"/>
                            <a:pt x="1824719" y="54553"/>
                            <a:pt x="1940740" y="0"/>
                          </a:cubicBezTo>
                          <a:cubicBezTo>
                            <a:pt x="2131847" y="24374"/>
                            <a:pt x="2305551" y="213019"/>
                            <a:pt x="2328897" y="388157"/>
                          </a:cubicBezTo>
                          <a:cubicBezTo>
                            <a:pt x="2341880" y="629399"/>
                            <a:pt x="2302795" y="817007"/>
                            <a:pt x="2328897" y="932954"/>
                          </a:cubicBezTo>
                          <a:cubicBezTo>
                            <a:pt x="2354999" y="1048901"/>
                            <a:pt x="2312796" y="1321005"/>
                            <a:pt x="2328897" y="1510438"/>
                          </a:cubicBezTo>
                          <a:cubicBezTo>
                            <a:pt x="2344998" y="1699871"/>
                            <a:pt x="2298898" y="1833650"/>
                            <a:pt x="2328897" y="2022547"/>
                          </a:cubicBezTo>
                          <a:cubicBezTo>
                            <a:pt x="2311572" y="2228614"/>
                            <a:pt x="2130339" y="2391315"/>
                            <a:pt x="1940740" y="2410704"/>
                          </a:cubicBezTo>
                          <a:cubicBezTo>
                            <a:pt x="1787142" y="2462587"/>
                            <a:pt x="1612693" y="2379310"/>
                            <a:pt x="1423212" y="2410704"/>
                          </a:cubicBezTo>
                          <a:cubicBezTo>
                            <a:pt x="1233731" y="2442098"/>
                            <a:pt x="1087628" y="2365341"/>
                            <a:pt x="936736" y="2410704"/>
                          </a:cubicBezTo>
                          <a:cubicBezTo>
                            <a:pt x="785844" y="2456067"/>
                            <a:pt x="606539" y="2351984"/>
                            <a:pt x="388157" y="2410704"/>
                          </a:cubicBezTo>
                          <a:cubicBezTo>
                            <a:pt x="168066" y="2439128"/>
                            <a:pt x="-2410" y="2204412"/>
                            <a:pt x="0" y="2022547"/>
                          </a:cubicBezTo>
                          <a:cubicBezTo>
                            <a:pt x="-9396" y="1762047"/>
                            <a:pt x="36879" y="1676285"/>
                            <a:pt x="0" y="1494094"/>
                          </a:cubicBezTo>
                          <a:cubicBezTo>
                            <a:pt x="-36879" y="1311903"/>
                            <a:pt x="57596" y="1164074"/>
                            <a:pt x="0" y="998329"/>
                          </a:cubicBezTo>
                          <a:cubicBezTo>
                            <a:pt x="-57596" y="832584"/>
                            <a:pt x="57723" y="661093"/>
                            <a:pt x="0" y="388157"/>
                          </a:cubicBezTo>
                          <a:close/>
                        </a:path>
                        <a:path w="2328897" h="2410704" stroke="0" extrusionOk="0">
                          <a:moveTo>
                            <a:pt x="0" y="388157"/>
                          </a:moveTo>
                          <a:cubicBezTo>
                            <a:pt x="23526" y="155790"/>
                            <a:pt x="188733" y="-14790"/>
                            <a:pt x="388157" y="0"/>
                          </a:cubicBezTo>
                          <a:cubicBezTo>
                            <a:pt x="516662" y="-17816"/>
                            <a:pt x="821061" y="10753"/>
                            <a:pt x="936736" y="0"/>
                          </a:cubicBezTo>
                          <a:cubicBezTo>
                            <a:pt x="1052411" y="-10753"/>
                            <a:pt x="1284905" y="12265"/>
                            <a:pt x="1423212" y="0"/>
                          </a:cubicBezTo>
                          <a:cubicBezTo>
                            <a:pt x="1561519" y="-12265"/>
                            <a:pt x="1769615" y="28199"/>
                            <a:pt x="1940740" y="0"/>
                          </a:cubicBezTo>
                          <a:cubicBezTo>
                            <a:pt x="2148351" y="-30004"/>
                            <a:pt x="2286876" y="204654"/>
                            <a:pt x="2328897" y="388157"/>
                          </a:cubicBezTo>
                          <a:cubicBezTo>
                            <a:pt x="2382652" y="578701"/>
                            <a:pt x="2308726" y="776466"/>
                            <a:pt x="2328897" y="949298"/>
                          </a:cubicBezTo>
                          <a:cubicBezTo>
                            <a:pt x="2349068" y="1122130"/>
                            <a:pt x="2328660" y="1198041"/>
                            <a:pt x="2328897" y="1445063"/>
                          </a:cubicBezTo>
                          <a:cubicBezTo>
                            <a:pt x="2329134" y="1692086"/>
                            <a:pt x="2312052" y="1844813"/>
                            <a:pt x="2328897" y="2022547"/>
                          </a:cubicBezTo>
                          <a:cubicBezTo>
                            <a:pt x="2349199" y="2232854"/>
                            <a:pt x="2160004" y="2379001"/>
                            <a:pt x="1940740" y="2410704"/>
                          </a:cubicBezTo>
                          <a:cubicBezTo>
                            <a:pt x="1762468" y="2420091"/>
                            <a:pt x="1695395" y="2387415"/>
                            <a:pt x="1454264" y="2410704"/>
                          </a:cubicBezTo>
                          <a:cubicBezTo>
                            <a:pt x="1213133" y="2433993"/>
                            <a:pt x="1142271" y="2380994"/>
                            <a:pt x="921210" y="2410704"/>
                          </a:cubicBezTo>
                          <a:cubicBezTo>
                            <a:pt x="700149" y="2440414"/>
                            <a:pt x="528929" y="2361695"/>
                            <a:pt x="388157" y="2410704"/>
                          </a:cubicBezTo>
                          <a:cubicBezTo>
                            <a:pt x="166079" y="2413224"/>
                            <a:pt x="39446" y="2265388"/>
                            <a:pt x="0" y="2022547"/>
                          </a:cubicBezTo>
                          <a:cubicBezTo>
                            <a:pt x="-53439" y="1786004"/>
                            <a:pt x="56308" y="1603166"/>
                            <a:pt x="0" y="1445063"/>
                          </a:cubicBezTo>
                          <a:cubicBezTo>
                            <a:pt x="-56308" y="1286960"/>
                            <a:pt x="23468" y="1172395"/>
                            <a:pt x="0" y="949298"/>
                          </a:cubicBezTo>
                          <a:cubicBezTo>
                            <a:pt x="-23468" y="726202"/>
                            <a:pt x="15028" y="548568"/>
                            <a:pt x="0" y="388157"/>
                          </a:cubicBezTo>
                          <a:close/>
                        </a:path>
                      </a:pathLst>
                    </a:cu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5A4F2C98-5FA7-408E-AA2B-8D1724233357}"/>
                </a:ext>
              </a:extLst>
            </p:cNvPr>
            <p:cNvSpPr/>
            <p:nvPr/>
          </p:nvSpPr>
          <p:spPr>
            <a:xfrm>
              <a:off x="1551697" y="3653936"/>
              <a:ext cx="1983545" cy="2873326"/>
            </a:xfrm>
            <a:custGeom>
              <a:avLst/>
              <a:gdLst>
                <a:gd name="connsiteX0" fmla="*/ 0 w 1983545"/>
                <a:gd name="connsiteY0" fmla="*/ 330597 h 2873326"/>
                <a:gd name="connsiteX1" fmla="*/ 330597 w 1983545"/>
                <a:gd name="connsiteY1" fmla="*/ 0 h 2873326"/>
                <a:gd name="connsiteX2" fmla="*/ 797828 w 1983545"/>
                <a:gd name="connsiteY2" fmla="*/ 0 h 2873326"/>
                <a:gd name="connsiteX3" fmla="*/ 1212164 w 1983545"/>
                <a:gd name="connsiteY3" fmla="*/ 0 h 2873326"/>
                <a:gd name="connsiteX4" fmla="*/ 1652948 w 1983545"/>
                <a:gd name="connsiteY4" fmla="*/ 0 h 2873326"/>
                <a:gd name="connsiteX5" fmla="*/ 1983545 w 1983545"/>
                <a:gd name="connsiteY5" fmla="*/ 330597 h 2873326"/>
                <a:gd name="connsiteX6" fmla="*/ 1983545 w 1983545"/>
                <a:gd name="connsiteY6" fmla="*/ 905751 h 2873326"/>
                <a:gd name="connsiteX7" fmla="*/ 1983545 w 1983545"/>
                <a:gd name="connsiteY7" fmla="*/ 1392420 h 2873326"/>
                <a:gd name="connsiteX8" fmla="*/ 1983545 w 1983545"/>
                <a:gd name="connsiteY8" fmla="*/ 1945453 h 2873326"/>
                <a:gd name="connsiteX9" fmla="*/ 1983545 w 1983545"/>
                <a:gd name="connsiteY9" fmla="*/ 2542729 h 2873326"/>
                <a:gd name="connsiteX10" fmla="*/ 1652948 w 1983545"/>
                <a:gd name="connsiteY10" fmla="*/ 2873326 h 2873326"/>
                <a:gd name="connsiteX11" fmla="*/ 1251835 w 1983545"/>
                <a:gd name="connsiteY11" fmla="*/ 2873326 h 2873326"/>
                <a:gd name="connsiteX12" fmla="*/ 850722 w 1983545"/>
                <a:gd name="connsiteY12" fmla="*/ 2873326 h 2873326"/>
                <a:gd name="connsiteX13" fmla="*/ 330597 w 1983545"/>
                <a:gd name="connsiteY13" fmla="*/ 2873326 h 2873326"/>
                <a:gd name="connsiteX14" fmla="*/ 0 w 1983545"/>
                <a:gd name="connsiteY14" fmla="*/ 2542729 h 2873326"/>
                <a:gd name="connsiteX15" fmla="*/ 0 w 1983545"/>
                <a:gd name="connsiteY15" fmla="*/ 2056060 h 2873326"/>
                <a:gd name="connsiteX16" fmla="*/ 0 w 1983545"/>
                <a:gd name="connsiteY16" fmla="*/ 1525148 h 2873326"/>
                <a:gd name="connsiteX17" fmla="*/ 0 w 1983545"/>
                <a:gd name="connsiteY17" fmla="*/ 949994 h 2873326"/>
                <a:gd name="connsiteX18" fmla="*/ 0 w 1983545"/>
                <a:gd name="connsiteY18" fmla="*/ 330597 h 2873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983545" h="2873326" extrusionOk="0">
                  <a:moveTo>
                    <a:pt x="0" y="330597"/>
                  </a:moveTo>
                  <a:cubicBezTo>
                    <a:pt x="6344" y="143160"/>
                    <a:pt x="166490" y="-18279"/>
                    <a:pt x="330597" y="0"/>
                  </a:cubicBezTo>
                  <a:cubicBezTo>
                    <a:pt x="552637" y="-33063"/>
                    <a:pt x="617677" y="35579"/>
                    <a:pt x="797828" y="0"/>
                  </a:cubicBezTo>
                  <a:cubicBezTo>
                    <a:pt x="977979" y="-35579"/>
                    <a:pt x="1094961" y="26946"/>
                    <a:pt x="1212164" y="0"/>
                  </a:cubicBezTo>
                  <a:cubicBezTo>
                    <a:pt x="1329367" y="-26946"/>
                    <a:pt x="1445320" y="6796"/>
                    <a:pt x="1652948" y="0"/>
                  </a:cubicBezTo>
                  <a:cubicBezTo>
                    <a:pt x="1833133" y="-10646"/>
                    <a:pt x="1979341" y="151101"/>
                    <a:pt x="1983545" y="330597"/>
                  </a:cubicBezTo>
                  <a:cubicBezTo>
                    <a:pt x="2001828" y="577615"/>
                    <a:pt x="1919371" y="704808"/>
                    <a:pt x="1983545" y="905751"/>
                  </a:cubicBezTo>
                  <a:cubicBezTo>
                    <a:pt x="2047719" y="1106694"/>
                    <a:pt x="1949550" y="1292325"/>
                    <a:pt x="1983545" y="1392420"/>
                  </a:cubicBezTo>
                  <a:cubicBezTo>
                    <a:pt x="2017540" y="1492515"/>
                    <a:pt x="1966708" y="1698395"/>
                    <a:pt x="1983545" y="1945453"/>
                  </a:cubicBezTo>
                  <a:cubicBezTo>
                    <a:pt x="2000382" y="2192511"/>
                    <a:pt x="1972909" y="2346392"/>
                    <a:pt x="1983545" y="2542729"/>
                  </a:cubicBezTo>
                  <a:cubicBezTo>
                    <a:pt x="2030498" y="2743282"/>
                    <a:pt x="1782930" y="2880966"/>
                    <a:pt x="1652948" y="2873326"/>
                  </a:cubicBezTo>
                  <a:cubicBezTo>
                    <a:pt x="1540176" y="2900598"/>
                    <a:pt x="1345823" y="2867611"/>
                    <a:pt x="1251835" y="2873326"/>
                  </a:cubicBezTo>
                  <a:cubicBezTo>
                    <a:pt x="1157847" y="2879041"/>
                    <a:pt x="1037125" y="2829086"/>
                    <a:pt x="850722" y="2873326"/>
                  </a:cubicBezTo>
                  <a:cubicBezTo>
                    <a:pt x="664319" y="2917566"/>
                    <a:pt x="498266" y="2839217"/>
                    <a:pt x="330597" y="2873326"/>
                  </a:cubicBezTo>
                  <a:cubicBezTo>
                    <a:pt x="169929" y="2863302"/>
                    <a:pt x="13904" y="2718802"/>
                    <a:pt x="0" y="2542729"/>
                  </a:cubicBezTo>
                  <a:cubicBezTo>
                    <a:pt x="-9042" y="2443055"/>
                    <a:pt x="38350" y="2234347"/>
                    <a:pt x="0" y="2056060"/>
                  </a:cubicBezTo>
                  <a:cubicBezTo>
                    <a:pt x="-38350" y="1877773"/>
                    <a:pt x="38417" y="1635164"/>
                    <a:pt x="0" y="1525148"/>
                  </a:cubicBezTo>
                  <a:cubicBezTo>
                    <a:pt x="-38417" y="1415132"/>
                    <a:pt x="45458" y="1139809"/>
                    <a:pt x="0" y="949994"/>
                  </a:cubicBezTo>
                  <a:cubicBezTo>
                    <a:pt x="-45458" y="760179"/>
                    <a:pt x="60284" y="498021"/>
                    <a:pt x="0" y="330597"/>
                  </a:cubicBezTo>
                  <a:close/>
                </a:path>
              </a:pathLst>
            </a:custGeom>
            <a:noFill/>
            <a:ln w="38100">
              <a:solidFill>
                <a:schemeClr val="tx1"/>
              </a:solidFill>
              <a:extLst>
                <a:ext uri="{C807C97D-BFC1-408E-A445-0C87EB9F89A2}">
                  <ask:lineSketchStyleProps xmlns:ask="http://schemas.microsoft.com/office/drawing/2018/sketchyshapes" sd="4034087894">
                    <a:custGeom>
                      <a:avLst/>
                      <a:gdLst>
                        <a:gd name="connsiteX0" fmla="*/ 0 w 2775819"/>
                        <a:gd name="connsiteY0" fmla="*/ 462646 h 2873326"/>
                        <a:gd name="connsiteX1" fmla="*/ 462646 w 2775819"/>
                        <a:gd name="connsiteY1" fmla="*/ 0 h 2873326"/>
                        <a:gd name="connsiteX2" fmla="*/ 962288 w 2775819"/>
                        <a:gd name="connsiteY2" fmla="*/ 0 h 2873326"/>
                        <a:gd name="connsiteX3" fmla="*/ 1387910 w 2775819"/>
                        <a:gd name="connsiteY3" fmla="*/ 0 h 2873326"/>
                        <a:gd name="connsiteX4" fmla="*/ 1832036 w 2775819"/>
                        <a:gd name="connsiteY4" fmla="*/ 0 h 2873326"/>
                        <a:gd name="connsiteX5" fmla="*/ 2313173 w 2775819"/>
                        <a:gd name="connsiteY5" fmla="*/ 0 h 2873326"/>
                        <a:gd name="connsiteX6" fmla="*/ 2775819 w 2775819"/>
                        <a:gd name="connsiteY6" fmla="*/ 462646 h 2873326"/>
                        <a:gd name="connsiteX7" fmla="*/ 2775819 w 2775819"/>
                        <a:gd name="connsiteY7" fmla="*/ 988615 h 2873326"/>
                        <a:gd name="connsiteX8" fmla="*/ 2775819 w 2775819"/>
                        <a:gd name="connsiteY8" fmla="*/ 1475624 h 2873326"/>
                        <a:gd name="connsiteX9" fmla="*/ 2775819 w 2775819"/>
                        <a:gd name="connsiteY9" fmla="*/ 1962632 h 2873326"/>
                        <a:gd name="connsiteX10" fmla="*/ 2775819 w 2775819"/>
                        <a:gd name="connsiteY10" fmla="*/ 2410680 h 2873326"/>
                        <a:gd name="connsiteX11" fmla="*/ 2313173 w 2775819"/>
                        <a:gd name="connsiteY11" fmla="*/ 2873326 h 2873326"/>
                        <a:gd name="connsiteX12" fmla="*/ 1906057 w 2775819"/>
                        <a:gd name="connsiteY12" fmla="*/ 2873326 h 2873326"/>
                        <a:gd name="connsiteX13" fmla="*/ 1406415 w 2775819"/>
                        <a:gd name="connsiteY13" fmla="*/ 2873326 h 2873326"/>
                        <a:gd name="connsiteX14" fmla="*/ 906772 w 2775819"/>
                        <a:gd name="connsiteY14" fmla="*/ 2873326 h 2873326"/>
                        <a:gd name="connsiteX15" fmla="*/ 462646 w 2775819"/>
                        <a:gd name="connsiteY15" fmla="*/ 2873326 h 2873326"/>
                        <a:gd name="connsiteX16" fmla="*/ 0 w 2775819"/>
                        <a:gd name="connsiteY16" fmla="*/ 2410680 h 2873326"/>
                        <a:gd name="connsiteX17" fmla="*/ 0 w 2775819"/>
                        <a:gd name="connsiteY17" fmla="*/ 1982113 h 2873326"/>
                        <a:gd name="connsiteX18" fmla="*/ 0 w 2775819"/>
                        <a:gd name="connsiteY18" fmla="*/ 1514584 h 2873326"/>
                        <a:gd name="connsiteX19" fmla="*/ 0 w 2775819"/>
                        <a:gd name="connsiteY19" fmla="*/ 1008096 h 2873326"/>
                        <a:gd name="connsiteX20" fmla="*/ 0 w 2775819"/>
                        <a:gd name="connsiteY20" fmla="*/ 462646 h 2873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775819" h="2873326" extrusionOk="0">
                          <a:moveTo>
                            <a:pt x="0" y="462646"/>
                          </a:moveTo>
                          <a:cubicBezTo>
                            <a:pt x="13406" y="196880"/>
                            <a:pt x="237827" y="-30365"/>
                            <a:pt x="462646" y="0"/>
                          </a:cubicBezTo>
                          <a:cubicBezTo>
                            <a:pt x="663027" y="-37825"/>
                            <a:pt x="803997" y="18868"/>
                            <a:pt x="962288" y="0"/>
                          </a:cubicBezTo>
                          <a:cubicBezTo>
                            <a:pt x="1120579" y="-18868"/>
                            <a:pt x="1203549" y="49536"/>
                            <a:pt x="1387910" y="0"/>
                          </a:cubicBezTo>
                          <a:cubicBezTo>
                            <a:pt x="1572271" y="-49536"/>
                            <a:pt x="1646537" y="46922"/>
                            <a:pt x="1832036" y="0"/>
                          </a:cubicBezTo>
                          <a:cubicBezTo>
                            <a:pt x="2017535" y="-46922"/>
                            <a:pt x="2093985" y="45965"/>
                            <a:pt x="2313173" y="0"/>
                          </a:cubicBezTo>
                          <a:cubicBezTo>
                            <a:pt x="2577231" y="58718"/>
                            <a:pt x="2754649" y="265129"/>
                            <a:pt x="2775819" y="462646"/>
                          </a:cubicBezTo>
                          <a:cubicBezTo>
                            <a:pt x="2820162" y="703951"/>
                            <a:pt x="2726692" y="747576"/>
                            <a:pt x="2775819" y="988615"/>
                          </a:cubicBezTo>
                          <a:cubicBezTo>
                            <a:pt x="2824946" y="1229654"/>
                            <a:pt x="2759298" y="1356460"/>
                            <a:pt x="2775819" y="1475624"/>
                          </a:cubicBezTo>
                          <a:cubicBezTo>
                            <a:pt x="2792340" y="1594788"/>
                            <a:pt x="2732960" y="1745246"/>
                            <a:pt x="2775819" y="1962632"/>
                          </a:cubicBezTo>
                          <a:cubicBezTo>
                            <a:pt x="2818678" y="2180018"/>
                            <a:pt x="2724868" y="2262590"/>
                            <a:pt x="2775819" y="2410680"/>
                          </a:cubicBezTo>
                          <a:cubicBezTo>
                            <a:pt x="2764403" y="2650764"/>
                            <a:pt x="2569181" y="2861311"/>
                            <a:pt x="2313173" y="2873326"/>
                          </a:cubicBezTo>
                          <a:cubicBezTo>
                            <a:pt x="2216670" y="2908492"/>
                            <a:pt x="2085588" y="2854064"/>
                            <a:pt x="1906057" y="2873326"/>
                          </a:cubicBezTo>
                          <a:cubicBezTo>
                            <a:pt x="1726526" y="2892588"/>
                            <a:pt x="1639225" y="2814126"/>
                            <a:pt x="1406415" y="2873326"/>
                          </a:cubicBezTo>
                          <a:cubicBezTo>
                            <a:pt x="1173605" y="2932526"/>
                            <a:pt x="1149429" y="2852511"/>
                            <a:pt x="906772" y="2873326"/>
                          </a:cubicBezTo>
                          <a:cubicBezTo>
                            <a:pt x="664115" y="2894141"/>
                            <a:pt x="637201" y="2824488"/>
                            <a:pt x="462646" y="2873326"/>
                          </a:cubicBezTo>
                          <a:cubicBezTo>
                            <a:pt x="226797" y="2817556"/>
                            <a:pt x="28823" y="2676433"/>
                            <a:pt x="0" y="2410680"/>
                          </a:cubicBezTo>
                          <a:cubicBezTo>
                            <a:pt x="-44917" y="2312902"/>
                            <a:pt x="24481" y="2068591"/>
                            <a:pt x="0" y="1982113"/>
                          </a:cubicBezTo>
                          <a:cubicBezTo>
                            <a:pt x="-24481" y="1895635"/>
                            <a:pt x="40355" y="1653470"/>
                            <a:pt x="0" y="1514584"/>
                          </a:cubicBezTo>
                          <a:cubicBezTo>
                            <a:pt x="-40355" y="1375698"/>
                            <a:pt x="52614" y="1246048"/>
                            <a:pt x="0" y="1008096"/>
                          </a:cubicBezTo>
                          <a:cubicBezTo>
                            <a:pt x="-52614" y="770144"/>
                            <a:pt x="31784" y="659984"/>
                            <a:pt x="0" y="462646"/>
                          </a:cubicBezTo>
                          <a:close/>
                        </a:path>
                      </a:pathLst>
                    </a:cu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Oval 22">
              <a:extLst>
                <a:ext uri="{FF2B5EF4-FFF2-40B4-BE49-F238E27FC236}">
                  <a16:creationId xmlns:a16="http://schemas.microsoft.com/office/drawing/2014/main" id="{122EC98B-3005-48B6-BCA6-6B6EE2E9B8A3}"/>
                </a:ext>
              </a:extLst>
            </p:cNvPr>
            <p:cNvSpPr/>
            <p:nvPr/>
          </p:nvSpPr>
          <p:spPr>
            <a:xfrm>
              <a:off x="1589649" y="3066757"/>
              <a:ext cx="998806" cy="1049801"/>
            </a:xfrm>
            <a:custGeom>
              <a:avLst/>
              <a:gdLst>
                <a:gd name="connsiteX0" fmla="*/ 0 w 998806"/>
                <a:gd name="connsiteY0" fmla="*/ 524901 h 1049801"/>
                <a:gd name="connsiteX1" fmla="*/ 499403 w 998806"/>
                <a:gd name="connsiteY1" fmla="*/ 0 h 1049801"/>
                <a:gd name="connsiteX2" fmla="*/ 998806 w 998806"/>
                <a:gd name="connsiteY2" fmla="*/ 524901 h 1049801"/>
                <a:gd name="connsiteX3" fmla="*/ 499403 w 998806"/>
                <a:gd name="connsiteY3" fmla="*/ 1049802 h 1049801"/>
                <a:gd name="connsiteX4" fmla="*/ 0 w 998806"/>
                <a:gd name="connsiteY4" fmla="*/ 524901 h 10498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98806" h="1049801" fill="none" extrusionOk="0">
                  <a:moveTo>
                    <a:pt x="0" y="524901"/>
                  </a:moveTo>
                  <a:cubicBezTo>
                    <a:pt x="-60725" y="243406"/>
                    <a:pt x="292911" y="-28602"/>
                    <a:pt x="499403" y="0"/>
                  </a:cubicBezTo>
                  <a:cubicBezTo>
                    <a:pt x="745437" y="22735"/>
                    <a:pt x="998562" y="288688"/>
                    <a:pt x="998806" y="524901"/>
                  </a:cubicBezTo>
                  <a:cubicBezTo>
                    <a:pt x="959125" y="781708"/>
                    <a:pt x="807199" y="1075784"/>
                    <a:pt x="499403" y="1049802"/>
                  </a:cubicBezTo>
                  <a:cubicBezTo>
                    <a:pt x="240240" y="1110830"/>
                    <a:pt x="44844" y="816941"/>
                    <a:pt x="0" y="524901"/>
                  </a:cubicBezTo>
                  <a:close/>
                </a:path>
                <a:path w="998806" h="1049801" stroke="0" extrusionOk="0">
                  <a:moveTo>
                    <a:pt x="0" y="524901"/>
                  </a:moveTo>
                  <a:cubicBezTo>
                    <a:pt x="-2471" y="224199"/>
                    <a:pt x="217115" y="26249"/>
                    <a:pt x="499403" y="0"/>
                  </a:cubicBezTo>
                  <a:cubicBezTo>
                    <a:pt x="758250" y="20045"/>
                    <a:pt x="991184" y="218690"/>
                    <a:pt x="998806" y="524901"/>
                  </a:cubicBezTo>
                  <a:cubicBezTo>
                    <a:pt x="1032917" y="837396"/>
                    <a:pt x="724872" y="1110020"/>
                    <a:pt x="499403" y="1049802"/>
                  </a:cubicBezTo>
                  <a:cubicBezTo>
                    <a:pt x="262015" y="1052746"/>
                    <a:pt x="16335" y="760509"/>
                    <a:pt x="0" y="524901"/>
                  </a:cubicBezTo>
                  <a:close/>
                </a:path>
              </a:pathLst>
            </a:custGeom>
            <a:solidFill>
              <a:srgbClr val="00B0F0"/>
            </a:solidFill>
            <a:ln>
              <a:extLst>
                <a:ext uri="{C807C97D-BFC1-408E-A445-0C87EB9F89A2}">
                  <ask:lineSketchStyleProps xmlns:ask="http://schemas.microsoft.com/office/drawing/2018/sketchyshapes" sd="2444552323">
                    <a:custGeom>
                      <a:avLst/>
                      <a:gdLst>
                        <a:gd name="connsiteX0" fmla="*/ 0 w 1397752"/>
                        <a:gd name="connsiteY0" fmla="*/ 524901 h 1049801"/>
                        <a:gd name="connsiteX1" fmla="*/ 698876 w 1397752"/>
                        <a:gd name="connsiteY1" fmla="*/ 0 h 1049801"/>
                        <a:gd name="connsiteX2" fmla="*/ 1397752 w 1397752"/>
                        <a:gd name="connsiteY2" fmla="*/ 524901 h 1049801"/>
                        <a:gd name="connsiteX3" fmla="*/ 698876 w 1397752"/>
                        <a:gd name="connsiteY3" fmla="*/ 1049802 h 1049801"/>
                        <a:gd name="connsiteX4" fmla="*/ 0 w 1397752"/>
                        <a:gd name="connsiteY4" fmla="*/ 524901 h 10498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97752" h="1049801" fill="none" extrusionOk="0">
                          <a:moveTo>
                            <a:pt x="0" y="524901"/>
                          </a:moveTo>
                          <a:cubicBezTo>
                            <a:pt x="-86365" y="246953"/>
                            <a:pt x="414995" y="-42126"/>
                            <a:pt x="698876" y="0"/>
                          </a:cubicBezTo>
                          <a:cubicBezTo>
                            <a:pt x="1055076" y="22735"/>
                            <a:pt x="1397508" y="288688"/>
                            <a:pt x="1397752" y="524901"/>
                          </a:cubicBezTo>
                          <a:cubicBezTo>
                            <a:pt x="1371516" y="792919"/>
                            <a:pt x="1123566" y="1081249"/>
                            <a:pt x="698876" y="1049802"/>
                          </a:cubicBezTo>
                          <a:cubicBezTo>
                            <a:pt x="329547" y="1110830"/>
                            <a:pt x="44844" y="816941"/>
                            <a:pt x="0" y="524901"/>
                          </a:cubicBezTo>
                          <a:close/>
                        </a:path>
                        <a:path w="1397752" h="1049801" stroke="0" extrusionOk="0">
                          <a:moveTo>
                            <a:pt x="0" y="524901"/>
                          </a:moveTo>
                          <a:cubicBezTo>
                            <a:pt x="-18868" y="152494"/>
                            <a:pt x="303206" y="39285"/>
                            <a:pt x="698876" y="0"/>
                          </a:cubicBezTo>
                          <a:cubicBezTo>
                            <a:pt x="1067889" y="20045"/>
                            <a:pt x="1390130" y="218690"/>
                            <a:pt x="1397752" y="524901"/>
                          </a:cubicBezTo>
                          <a:cubicBezTo>
                            <a:pt x="1492995" y="877898"/>
                            <a:pt x="1077860" y="1058169"/>
                            <a:pt x="698876" y="1049802"/>
                          </a:cubicBezTo>
                          <a:cubicBezTo>
                            <a:pt x="351322" y="1052746"/>
                            <a:pt x="16335" y="760509"/>
                            <a:pt x="0" y="524901"/>
                          </a:cubicBezTo>
                          <a:close/>
                        </a:path>
                      </a:pathLst>
                    </a:cu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TextBox 27">
              <a:extLst>
                <a:ext uri="{FF2B5EF4-FFF2-40B4-BE49-F238E27FC236}">
                  <a16:creationId xmlns:a16="http://schemas.microsoft.com/office/drawing/2014/main" id="{B0CE3EFB-70F9-41E7-97D5-70C1FD319625}"/>
                </a:ext>
              </a:extLst>
            </p:cNvPr>
            <p:cNvSpPr txBox="1"/>
            <p:nvPr/>
          </p:nvSpPr>
          <p:spPr>
            <a:xfrm>
              <a:off x="1541195" y="3362027"/>
              <a:ext cx="998806" cy="523220"/>
            </a:xfrm>
            <a:prstGeom prst="rect">
              <a:avLst/>
            </a:prstGeom>
            <a:noFill/>
          </p:spPr>
          <p:txBody>
            <a:bodyPr wrap="square" rtlCol="0">
              <a:spAutoFit/>
            </a:bodyPr>
            <a:lstStyle/>
            <a:p>
              <a:pPr algn="ctr"/>
              <a:r>
                <a:rPr lang="en-US" sz="2800" dirty="0">
                  <a:solidFill>
                    <a:schemeClr val="bg1"/>
                  </a:solidFill>
                  <a:latin typeface="Hand Of Sean" panose="02000500000000000000" pitchFamily="2" charset="-128"/>
                  <a:ea typeface="Hand Of Sean" panose="02000500000000000000" pitchFamily="2" charset="-128"/>
                </a:rPr>
                <a:t>01</a:t>
              </a:r>
            </a:p>
          </p:txBody>
        </p:sp>
        <p:sp>
          <p:nvSpPr>
            <p:cNvPr id="31" name="TextBox 30">
              <a:extLst>
                <a:ext uri="{FF2B5EF4-FFF2-40B4-BE49-F238E27FC236}">
                  <a16:creationId xmlns:a16="http://schemas.microsoft.com/office/drawing/2014/main" id="{0EB7547F-D86A-4019-A9CF-FA49B225B64F}"/>
                </a:ext>
              </a:extLst>
            </p:cNvPr>
            <p:cNvSpPr txBox="1"/>
            <p:nvPr/>
          </p:nvSpPr>
          <p:spPr>
            <a:xfrm>
              <a:off x="1660820" y="4885892"/>
              <a:ext cx="1664183" cy="561692"/>
            </a:xfrm>
            <a:prstGeom prst="rect">
              <a:avLst/>
            </a:prstGeom>
            <a:noFill/>
          </p:spPr>
          <p:txBody>
            <a:bodyPr wrap="square" rtlCol="0">
              <a:spAutoFit/>
            </a:bodyPr>
            <a:lstStyle/>
            <a:p>
              <a:pPr algn="ctr"/>
              <a:r>
                <a:rPr lang="ar-EG" sz="2000" b="1" dirty="0">
                  <a:latin typeface="Alexandria" pitchFamily="2" charset="-78"/>
                  <a:ea typeface="Hand Of Sean" panose="02000500000000000000" pitchFamily="2" charset="-128"/>
                  <a:cs typeface="Alexandria" pitchFamily="2" charset="-78"/>
                </a:rPr>
                <a:t>المحاضرات</a:t>
              </a:r>
              <a:endParaRPr lang="en-US" sz="2000" b="1" dirty="0">
                <a:latin typeface="Alexandria" pitchFamily="2" charset="-78"/>
                <a:ea typeface="Hand Of Sean" panose="02000500000000000000" pitchFamily="2" charset="-128"/>
                <a:cs typeface="Alexandria" pitchFamily="2" charset="-78"/>
              </a:endParaRPr>
            </a:p>
            <a:p>
              <a:pPr algn="ctr"/>
              <a:endParaRPr lang="en-US" sz="1050" dirty="0">
                <a:latin typeface="Hand Of Sean" panose="02000500000000000000" pitchFamily="2" charset="-128"/>
                <a:ea typeface="Hand Of Sean" panose="02000500000000000000" pitchFamily="2" charset="-128"/>
              </a:endParaRPr>
            </a:p>
          </p:txBody>
        </p:sp>
      </p:grpSp>
      <p:grpSp>
        <p:nvGrpSpPr>
          <p:cNvPr id="3" name="Group 2">
            <a:extLst>
              <a:ext uri="{FF2B5EF4-FFF2-40B4-BE49-F238E27FC236}">
                <a16:creationId xmlns:a16="http://schemas.microsoft.com/office/drawing/2014/main" id="{A5368D82-D03E-41F0-89EF-6361EBDDA3F0}"/>
              </a:ext>
            </a:extLst>
          </p:cNvPr>
          <p:cNvGrpSpPr/>
          <p:nvPr/>
        </p:nvGrpSpPr>
        <p:grpSpPr>
          <a:xfrm>
            <a:off x="4779183" y="3283980"/>
            <a:ext cx="2025747" cy="432434"/>
            <a:chOff x="5512874" y="3001789"/>
            <a:chExt cx="2025747" cy="432434"/>
          </a:xfrm>
        </p:grpSpPr>
        <p:sp>
          <p:nvSpPr>
            <p:cNvPr id="36" name="Freeform: Shape 35">
              <a:extLst>
                <a:ext uri="{FF2B5EF4-FFF2-40B4-BE49-F238E27FC236}">
                  <a16:creationId xmlns:a16="http://schemas.microsoft.com/office/drawing/2014/main" id="{05E71BD4-3A97-4B7E-A033-C4AA8794F72A}"/>
                </a:ext>
              </a:extLst>
            </p:cNvPr>
            <p:cNvSpPr/>
            <p:nvPr/>
          </p:nvSpPr>
          <p:spPr>
            <a:xfrm>
              <a:off x="5685799" y="3001789"/>
              <a:ext cx="1644017" cy="432434"/>
            </a:xfrm>
            <a:custGeom>
              <a:avLst/>
              <a:gdLst>
                <a:gd name="connsiteX0" fmla="*/ 369585 w 1644017"/>
                <a:gd name="connsiteY0" fmla="*/ 420746 h 432434"/>
                <a:gd name="connsiteX1" fmla="*/ 0 w 1644017"/>
                <a:gd name="connsiteY1" fmla="*/ 0 h 432434"/>
                <a:gd name="connsiteX2" fmla="*/ 564446 w 1644017"/>
                <a:gd name="connsiteY2" fmla="*/ 4012 h 432434"/>
                <a:gd name="connsiteX3" fmla="*/ 1145332 w 1644017"/>
                <a:gd name="connsiteY3" fmla="*/ 8141 h 432434"/>
                <a:gd name="connsiteX4" fmla="*/ 1644017 w 1644017"/>
                <a:gd name="connsiteY4" fmla="*/ 11686 h 432434"/>
                <a:gd name="connsiteX5" fmla="*/ 1325408 w 1644017"/>
                <a:gd name="connsiteY5" fmla="*/ 432434 h 432434"/>
                <a:gd name="connsiteX6" fmla="*/ 857055 w 1644017"/>
                <a:gd name="connsiteY6" fmla="*/ 426707 h 432434"/>
                <a:gd name="connsiteX7" fmla="*/ 369585 w 1644017"/>
                <a:gd name="connsiteY7" fmla="*/ 420746 h 4324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644017" h="432434" fill="none" extrusionOk="0">
                  <a:moveTo>
                    <a:pt x="369585" y="420746"/>
                  </a:moveTo>
                  <a:cubicBezTo>
                    <a:pt x="226083" y="287590"/>
                    <a:pt x="136603" y="73381"/>
                    <a:pt x="0" y="0"/>
                  </a:cubicBezTo>
                  <a:cubicBezTo>
                    <a:pt x="224868" y="-46438"/>
                    <a:pt x="301046" y="53783"/>
                    <a:pt x="564446" y="4012"/>
                  </a:cubicBezTo>
                  <a:cubicBezTo>
                    <a:pt x="827846" y="-45759"/>
                    <a:pt x="871766" y="75324"/>
                    <a:pt x="1145332" y="8141"/>
                  </a:cubicBezTo>
                  <a:cubicBezTo>
                    <a:pt x="1418898" y="-59042"/>
                    <a:pt x="1435984" y="41604"/>
                    <a:pt x="1644017" y="11686"/>
                  </a:cubicBezTo>
                  <a:cubicBezTo>
                    <a:pt x="1521656" y="182456"/>
                    <a:pt x="1390859" y="275429"/>
                    <a:pt x="1325408" y="432434"/>
                  </a:cubicBezTo>
                  <a:cubicBezTo>
                    <a:pt x="1140248" y="446961"/>
                    <a:pt x="1036991" y="375473"/>
                    <a:pt x="857055" y="426707"/>
                  </a:cubicBezTo>
                  <a:cubicBezTo>
                    <a:pt x="677119" y="477941"/>
                    <a:pt x="597763" y="396445"/>
                    <a:pt x="369585" y="420746"/>
                  </a:cubicBezTo>
                  <a:close/>
                </a:path>
                <a:path w="1644017" h="432434" stroke="0" extrusionOk="0">
                  <a:moveTo>
                    <a:pt x="369585" y="420746"/>
                  </a:moveTo>
                  <a:cubicBezTo>
                    <a:pt x="243109" y="363914"/>
                    <a:pt x="220968" y="167725"/>
                    <a:pt x="0" y="0"/>
                  </a:cubicBezTo>
                  <a:cubicBezTo>
                    <a:pt x="165230" y="-15295"/>
                    <a:pt x="378291" y="43690"/>
                    <a:pt x="498685" y="3545"/>
                  </a:cubicBezTo>
                  <a:cubicBezTo>
                    <a:pt x="619079" y="-36600"/>
                    <a:pt x="838760" y="14488"/>
                    <a:pt x="1046691" y="7440"/>
                  </a:cubicBezTo>
                  <a:cubicBezTo>
                    <a:pt x="1254622" y="393"/>
                    <a:pt x="1503835" y="51718"/>
                    <a:pt x="1644017" y="11686"/>
                  </a:cubicBezTo>
                  <a:cubicBezTo>
                    <a:pt x="1514043" y="196882"/>
                    <a:pt x="1376258" y="320439"/>
                    <a:pt x="1325408" y="432434"/>
                  </a:cubicBezTo>
                  <a:cubicBezTo>
                    <a:pt x="1205025" y="459447"/>
                    <a:pt x="1012775" y="403326"/>
                    <a:pt x="866613" y="426824"/>
                  </a:cubicBezTo>
                  <a:cubicBezTo>
                    <a:pt x="720451" y="450322"/>
                    <a:pt x="511537" y="396120"/>
                    <a:pt x="369585" y="420746"/>
                  </a:cubicBezTo>
                  <a:close/>
                </a:path>
              </a:pathLst>
            </a:custGeom>
            <a:solidFill>
              <a:schemeClr val="accent4">
                <a:lumMod val="60000"/>
                <a:lumOff val="40000"/>
              </a:schemeClr>
            </a:solidFill>
            <a:ln>
              <a:solidFill>
                <a:schemeClr val="accent4">
                  <a:lumMod val="60000"/>
                  <a:lumOff val="40000"/>
                </a:schemeClr>
              </a:solidFill>
              <a:extLst>
                <a:ext uri="{C807C97D-BFC1-408E-A445-0C87EB9F89A2}">
                  <ask:lineSketchStyleProps xmlns:ask="http://schemas.microsoft.com/office/drawing/2018/sketchyshapes" sd="1126374995">
                    <a:custGeom>
                      <a:avLst/>
                      <a:gdLst>
                        <a:gd name="connsiteX0" fmla="*/ 407963 w 1814733"/>
                        <a:gd name="connsiteY0" fmla="*/ 506436 h 520504"/>
                        <a:gd name="connsiteX1" fmla="*/ 0 w 1814733"/>
                        <a:gd name="connsiteY1" fmla="*/ 0 h 520504"/>
                        <a:gd name="connsiteX2" fmla="*/ 1814733 w 1814733"/>
                        <a:gd name="connsiteY2" fmla="*/ 14067 h 520504"/>
                        <a:gd name="connsiteX3" fmla="*/ 1463040 w 1814733"/>
                        <a:gd name="connsiteY3" fmla="*/ 520504 h 520504"/>
                        <a:gd name="connsiteX4" fmla="*/ 407963 w 1814733"/>
                        <a:gd name="connsiteY4" fmla="*/ 506436 h 5205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4733" h="520504">
                          <a:moveTo>
                            <a:pt x="407963" y="506436"/>
                          </a:moveTo>
                          <a:lnTo>
                            <a:pt x="0" y="0"/>
                          </a:lnTo>
                          <a:lnTo>
                            <a:pt x="1814733" y="14067"/>
                          </a:lnTo>
                          <a:lnTo>
                            <a:pt x="1463040" y="520504"/>
                          </a:lnTo>
                          <a:lnTo>
                            <a:pt x="407963" y="506436"/>
                          </a:lnTo>
                          <a:close/>
                        </a:path>
                      </a:pathLst>
                    </a:cu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1DF66F4B-59EB-4F11-BF96-9C8814290AEC}"/>
                </a:ext>
              </a:extLst>
            </p:cNvPr>
            <p:cNvSpPr txBox="1"/>
            <p:nvPr/>
          </p:nvSpPr>
          <p:spPr>
            <a:xfrm>
              <a:off x="5512874" y="3047980"/>
              <a:ext cx="2025747" cy="369332"/>
            </a:xfrm>
            <a:prstGeom prst="rect">
              <a:avLst/>
            </a:prstGeom>
            <a:noFill/>
          </p:spPr>
          <p:txBody>
            <a:bodyPr wrap="square" rtlCol="0">
              <a:spAutoFit/>
            </a:bodyPr>
            <a:lstStyle/>
            <a:p>
              <a:pPr algn="ctr"/>
              <a:r>
                <a:rPr lang="en-US" dirty="0">
                  <a:latin typeface="Hand Of Sean" panose="02000500000000000000" pitchFamily="2" charset="-128"/>
                  <a:ea typeface="Hand Of Sean" panose="02000500000000000000" pitchFamily="2" charset="-128"/>
                </a:rPr>
                <a:t>STEP 01</a:t>
              </a:r>
            </a:p>
          </p:txBody>
        </p:sp>
      </p:grpSp>
      <p:grpSp>
        <p:nvGrpSpPr>
          <p:cNvPr id="4" name="Group 3">
            <a:extLst>
              <a:ext uri="{FF2B5EF4-FFF2-40B4-BE49-F238E27FC236}">
                <a16:creationId xmlns:a16="http://schemas.microsoft.com/office/drawing/2014/main" id="{F6AA9580-E747-412D-8E6D-BC47767F3D00}"/>
              </a:ext>
            </a:extLst>
          </p:cNvPr>
          <p:cNvGrpSpPr/>
          <p:nvPr/>
        </p:nvGrpSpPr>
        <p:grpSpPr>
          <a:xfrm>
            <a:off x="4671882" y="2540203"/>
            <a:ext cx="2326970" cy="599707"/>
            <a:chOff x="5044510" y="2598733"/>
            <a:chExt cx="2326970" cy="599707"/>
          </a:xfrm>
        </p:grpSpPr>
        <p:sp>
          <p:nvSpPr>
            <p:cNvPr id="37" name="Freeform: Shape 36">
              <a:extLst>
                <a:ext uri="{FF2B5EF4-FFF2-40B4-BE49-F238E27FC236}">
                  <a16:creationId xmlns:a16="http://schemas.microsoft.com/office/drawing/2014/main" id="{029BEE29-4A86-41A0-980C-48006EADDB8E}"/>
                </a:ext>
              </a:extLst>
            </p:cNvPr>
            <p:cNvSpPr/>
            <p:nvPr/>
          </p:nvSpPr>
          <p:spPr>
            <a:xfrm>
              <a:off x="5044510" y="2598733"/>
              <a:ext cx="2326970" cy="599707"/>
            </a:xfrm>
            <a:custGeom>
              <a:avLst/>
              <a:gdLst>
                <a:gd name="connsiteX0" fmla="*/ 523114 w 2326970"/>
                <a:gd name="connsiteY0" fmla="*/ 536878 h 599707"/>
                <a:gd name="connsiteX1" fmla="*/ 272019 w 2326970"/>
                <a:gd name="connsiteY1" fmla="*/ 296259 h 599707"/>
                <a:gd name="connsiteX2" fmla="*/ 0 w 2326970"/>
                <a:gd name="connsiteY2" fmla="*/ 35589 h 599707"/>
                <a:gd name="connsiteX3" fmla="*/ 511931 w 2326970"/>
                <a:gd name="connsiteY3" fmla="*/ 38652 h 599707"/>
                <a:gd name="connsiteX4" fmla="*/ 1093672 w 2326970"/>
                <a:gd name="connsiteY4" fmla="*/ 42133 h 599707"/>
                <a:gd name="connsiteX5" fmla="*/ 1721951 w 2326970"/>
                <a:gd name="connsiteY5" fmla="*/ 45893 h 599707"/>
                <a:gd name="connsiteX6" fmla="*/ 2326961 w 2326970"/>
                <a:gd name="connsiteY6" fmla="*/ 49513 h 599707"/>
                <a:gd name="connsiteX7" fmla="*/ 2110499 w 2326970"/>
                <a:gd name="connsiteY7" fmla="*/ 290133 h 599707"/>
                <a:gd name="connsiteX8" fmla="*/ 1875998 w 2326970"/>
                <a:gd name="connsiteY8" fmla="*/ 550804 h 599707"/>
                <a:gd name="connsiteX9" fmla="*/ 1397979 w 2326970"/>
                <a:gd name="connsiteY9" fmla="*/ 545883 h 599707"/>
                <a:gd name="connsiteX10" fmla="*/ 974075 w 2326970"/>
                <a:gd name="connsiteY10" fmla="*/ 541520 h 599707"/>
                <a:gd name="connsiteX11" fmla="*/ 523114 w 2326970"/>
                <a:gd name="connsiteY11" fmla="*/ 536878 h 599707"/>
                <a:gd name="connsiteX0" fmla="*/ 410572 w 2326970"/>
                <a:gd name="connsiteY0" fmla="*/ 536878 h 599707"/>
                <a:gd name="connsiteX1" fmla="*/ 256326 w 2326970"/>
                <a:gd name="connsiteY1" fmla="*/ 281221 h 599707"/>
                <a:gd name="connsiteX2" fmla="*/ 0 w 2326970"/>
                <a:gd name="connsiteY2" fmla="*/ 35589 h 599707"/>
                <a:gd name="connsiteX3" fmla="*/ 628279 w 2326970"/>
                <a:gd name="connsiteY3" fmla="*/ 39348 h 599707"/>
                <a:gd name="connsiteX4" fmla="*/ 1256559 w 2326970"/>
                <a:gd name="connsiteY4" fmla="*/ 43108 h 599707"/>
                <a:gd name="connsiteX5" fmla="*/ 1815030 w 2326970"/>
                <a:gd name="connsiteY5" fmla="*/ 46450 h 599707"/>
                <a:gd name="connsiteX6" fmla="*/ 2326961 w 2326970"/>
                <a:gd name="connsiteY6" fmla="*/ 49513 h 599707"/>
                <a:gd name="connsiteX7" fmla="*/ 2101480 w 2326970"/>
                <a:gd name="connsiteY7" fmla="*/ 300159 h 599707"/>
                <a:gd name="connsiteX8" fmla="*/ 1875998 w 2326970"/>
                <a:gd name="connsiteY8" fmla="*/ 550804 h 599707"/>
                <a:gd name="connsiteX9" fmla="*/ 1452094 w 2326970"/>
                <a:gd name="connsiteY9" fmla="*/ 546441 h 599707"/>
                <a:gd name="connsiteX10" fmla="*/ 1001133 w 2326970"/>
                <a:gd name="connsiteY10" fmla="*/ 541799 h 599707"/>
                <a:gd name="connsiteX11" fmla="*/ 410572 w 2326970"/>
                <a:gd name="connsiteY11" fmla="*/ 536878 h 599707"/>
                <a:gd name="connsiteX0" fmla="*/ 523114 w 2326970"/>
                <a:gd name="connsiteY0" fmla="*/ 536878 h 599707"/>
                <a:gd name="connsiteX1" fmla="*/ 215748 w 2326970"/>
                <a:gd name="connsiteY1" fmla="*/ 310327 h 599707"/>
                <a:gd name="connsiteX2" fmla="*/ 0 w 2326970"/>
                <a:gd name="connsiteY2" fmla="*/ 35589 h 599707"/>
                <a:gd name="connsiteX3" fmla="*/ 511931 w 2326970"/>
                <a:gd name="connsiteY3" fmla="*/ 38652 h 599707"/>
                <a:gd name="connsiteX4" fmla="*/ 1093672 w 2326970"/>
                <a:gd name="connsiteY4" fmla="*/ 42133 h 599707"/>
                <a:gd name="connsiteX5" fmla="*/ 1721951 w 2326970"/>
                <a:gd name="connsiteY5" fmla="*/ 45893 h 599707"/>
                <a:gd name="connsiteX6" fmla="*/ 2326961 w 2326970"/>
                <a:gd name="connsiteY6" fmla="*/ 49513 h 599707"/>
                <a:gd name="connsiteX7" fmla="*/ 2110499 w 2326970"/>
                <a:gd name="connsiteY7" fmla="*/ 290133 h 599707"/>
                <a:gd name="connsiteX8" fmla="*/ 1875998 w 2326970"/>
                <a:gd name="connsiteY8" fmla="*/ 550804 h 599707"/>
                <a:gd name="connsiteX9" fmla="*/ 1397979 w 2326970"/>
                <a:gd name="connsiteY9" fmla="*/ 545883 h 599707"/>
                <a:gd name="connsiteX10" fmla="*/ 974075 w 2326970"/>
                <a:gd name="connsiteY10" fmla="*/ 541520 h 599707"/>
                <a:gd name="connsiteX11" fmla="*/ 523114 w 2326970"/>
                <a:gd name="connsiteY11" fmla="*/ 536878 h 599707"/>
                <a:gd name="connsiteX0" fmla="*/ 523114 w 2326970"/>
                <a:gd name="connsiteY0" fmla="*/ 536878 h 599707"/>
                <a:gd name="connsiteX1" fmla="*/ 272019 w 2326970"/>
                <a:gd name="connsiteY1" fmla="*/ 296259 h 599707"/>
                <a:gd name="connsiteX2" fmla="*/ 0 w 2326970"/>
                <a:gd name="connsiteY2" fmla="*/ 35589 h 599707"/>
                <a:gd name="connsiteX3" fmla="*/ 511931 w 2326970"/>
                <a:gd name="connsiteY3" fmla="*/ 38652 h 599707"/>
                <a:gd name="connsiteX4" fmla="*/ 1093672 w 2326970"/>
                <a:gd name="connsiteY4" fmla="*/ 42133 h 599707"/>
                <a:gd name="connsiteX5" fmla="*/ 1721951 w 2326970"/>
                <a:gd name="connsiteY5" fmla="*/ 45893 h 599707"/>
                <a:gd name="connsiteX6" fmla="*/ 2326961 w 2326970"/>
                <a:gd name="connsiteY6" fmla="*/ 49513 h 599707"/>
                <a:gd name="connsiteX7" fmla="*/ 2110499 w 2326970"/>
                <a:gd name="connsiteY7" fmla="*/ 290133 h 599707"/>
                <a:gd name="connsiteX8" fmla="*/ 2016675 w 2326970"/>
                <a:gd name="connsiteY8" fmla="*/ 536737 h 599707"/>
                <a:gd name="connsiteX9" fmla="*/ 1397979 w 2326970"/>
                <a:gd name="connsiteY9" fmla="*/ 545883 h 599707"/>
                <a:gd name="connsiteX10" fmla="*/ 974075 w 2326970"/>
                <a:gd name="connsiteY10" fmla="*/ 541520 h 599707"/>
                <a:gd name="connsiteX11" fmla="*/ 523114 w 2326970"/>
                <a:gd name="connsiteY11" fmla="*/ 536878 h 599707"/>
                <a:gd name="connsiteX0" fmla="*/ 523114 w 2326970"/>
                <a:gd name="connsiteY0" fmla="*/ 536878 h 599707"/>
                <a:gd name="connsiteX1" fmla="*/ 272019 w 2326970"/>
                <a:gd name="connsiteY1" fmla="*/ 296259 h 599707"/>
                <a:gd name="connsiteX2" fmla="*/ 0 w 2326970"/>
                <a:gd name="connsiteY2" fmla="*/ 35589 h 599707"/>
                <a:gd name="connsiteX3" fmla="*/ 511931 w 2326970"/>
                <a:gd name="connsiteY3" fmla="*/ 38652 h 599707"/>
                <a:gd name="connsiteX4" fmla="*/ 1093672 w 2326970"/>
                <a:gd name="connsiteY4" fmla="*/ 42133 h 599707"/>
                <a:gd name="connsiteX5" fmla="*/ 1721951 w 2326970"/>
                <a:gd name="connsiteY5" fmla="*/ 45893 h 599707"/>
                <a:gd name="connsiteX6" fmla="*/ 2326961 w 2326970"/>
                <a:gd name="connsiteY6" fmla="*/ 49513 h 599707"/>
                <a:gd name="connsiteX7" fmla="*/ 2110499 w 2326970"/>
                <a:gd name="connsiteY7" fmla="*/ 290133 h 599707"/>
                <a:gd name="connsiteX8" fmla="*/ 1875998 w 2326970"/>
                <a:gd name="connsiteY8" fmla="*/ 550804 h 599707"/>
                <a:gd name="connsiteX9" fmla="*/ 1397979 w 2326970"/>
                <a:gd name="connsiteY9" fmla="*/ 545883 h 599707"/>
                <a:gd name="connsiteX10" fmla="*/ 974075 w 2326970"/>
                <a:gd name="connsiteY10" fmla="*/ 541520 h 599707"/>
                <a:gd name="connsiteX11" fmla="*/ 523114 w 2326970"/>
                <a:gd name="connsiteY11" fmla="*/ 536878 h 5997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26970" h="599707" fill="none" extrusionOk="0">
                  <a:moveTo>
                    <a:pt x="523114" y="536878"/>
                  </a:moveTo>
                  <a:cubicBezTo>
                    <a:pt x="397167" y="503790"/>
                    <a:pt x="313128" y="340363"/>
                    <a:pt x="272019" y="296259"/>
                  </a:cubicBezTo>
                  <a:cubicBezTo>
                    <a:pt x="138351" y="191581"/>
                    <a:pt x="183964" y="45373"/>
                    <a:pt x="0" y="35589"/>
                  </a:cubicBezTo>
                  <a:cubicBezTo>
                    <a:pt x="144212" y="46672"/>
                    <a:pt x="245274" y="79102"/>
                    <a:pt x="511931" y="38652"/>
                  </a:cubicBezTo>
                  <a:cubicBezTo>
                    <a:pt x="714735" y="-63499"/>
                    <a:pt x="873260" y="130216"/>
                    <a:pt x="1093672" y="42133"/>
                  </a:cubicBezTo>
                  <a:cubicBezTo>
                    <a:pt x="1217066" y="74250"/>
                    <a:pt x="1425079" y="174344"/>
                    <a:pt x="1721951" y="45893"/>
                  </a:cubicBezTo>
                  <a:cubicBezTo>
                    <a:pt x="1944485" y="-99644"/>
                    <a:pt x="2044925" y="66804"/>
                    <a:pt x="2326961" y="49513"/>
                  </a:cubicBezTo>
                  <a:cubicBezTo>
                    <a:pt x="2222274" y="170796"/>
                    <a:pt x="2175835" y="189019"/>
                    <a:pt x="2110499" y="290133"/>
                  </a:cubicBezTo>
                  <a:cubicBezTo>
                    <a:pt x="2061778" y="324006"/>
                    <a:pt x="2011010" y="428690"/>
                    <a:pt x="1875998" y="550804"/>
                  </a:cubicBezTo>
                  <a:cubicBezTo>
                    <a:pt x="1647051" y="567985"/>
                    <a:pt x="1505942" y="523370"/>
                    <a:pt x="1397979" y="545883"/>
                  </a:cubicBezTo>
                  <a:cubicBezTo>
                    <a:pt x="1247603" y="626529"/>
                    <a:pt x="1090244" y="468351"/>
                    <a:pt x="974075" y="541520"/>
                  </a:cubicBezTo>
                  <a:cubicBezTo>
                    <a:pt x="961738" y="582270"/>
                    <a:pt x="646988" y="546486"/>
                    <a:pt x="523114" y="536878"/>
                  </a:cubicBezTo>
                  <a:close/>
                </a:path>
                <a:path w="2326970" h="599707" stroke="0" extrusionOk="0">
                  <a:moveTo>
                    <a:pt x="410572" y="536878"/>
                  </a:moveTo>
                  <a:cubicBezTo>
                    <a:pt x="323004" y="481381"/>
                    <a:pt x="339947" y="384444"/>
                    <a:pt x="256326" y="281221"/>
                  </a:cubicBezTo>
                  <a:cubicBezTo>
                    <a:pt x="199512" y="279015"/>
                    <a:pt x="94040" y="111271"/>
                    <a:pt x="0" y="35589"/>
                  </a:cubicBezTo>
                  <a:cubicBezTo>
                    <a:pt x="75243" y="-90092"/>
                    <a:pt x="143796" y="244657"/>
                    <a:pt x="628279" y="39348"/>
                  </a:cubicBezTo>
                  <a:cubicBezTo>
                    <a:pt x="901861" y="-40657"/>
                    <a:pt x="981210" y="21235"/>
                    <a:pt x="1256559" y="43108"/>
                  </a:cubicBezTo>
                  <a:cubicBezTo>
                    <a:pt x="1490105" y="65563"/>
                    <a:pt x="1625533" y="198359"/>
                    <a:pt x="1815030" y="46450"/>
                  </a:cubicBezTo>
                  <a:cubicBezTo>
                    <a:pt x="2021635" y="49811"/>
                    <a:pt x="2267469" y="133005"/>
                    <a:pt x="2326961" y="49513"/>
                  </a:cubicBezTo>
                  <a:cubicBezTo>
                    <a:pt x="2333150" y="81896"/>
                    <a:pt x="2146796" y="209058"/>
                    <a:pt x="2101480" y="300159"/>
                  </a:cubicBezTo>
                  <a:cubicBezTo>
                    <a:pt x="2055765" y="396853"/>
                    <a:pt x="1995525" y="478358"/>
                    <a:pt x="1875998" y="550804"/>
                  </a:cubicBezTo>
                  <a:cubicBezTo>
                    <a:pt x="1741837" y="659029"/>
                    <a:pt x="1569388" y="609792"/>
                    <a:pt x="1452094" y="546441"/>
                  </a:cubicBezTo>
                  <a:cubicBezTo>
                    <a:pt x="1305607" y="654637"/>
                    <a:pt x="1194413" y="606755"/>
                    <a:pt x="1001133" y="541799"/>
                  </a:cubicBezTo>
                  <a:cubicBezTo>
                    <a:pt x="776169" y="554166"/>
                    <a:pt x="601763" y="450274"/>
                    <a:pt x="410572" y="536878"/>
                  </a:cubicBezTo>
                  <a:close/>
                </a:path>
                <a:path w="2326970" h="599707" fill="none" stroke="0" extrusionOk="0">
                  <a:moveTo>
                    <a:pt x="523114" y="536878"/>
                  </a:moveTo>
                  <a:cubicBezTo>
                    <a:pt x="404270" y="482358"/>
                    <a:pt x="276921" y="357004"/>
                    <a:pt x="215748" y="310327"/>
                  </a:cubicBezTo>
                  <a:cubicBezTo>
                    <a:pt x="144229" y="360170"/>
                    <a:pt x="126444" y="183231"/>
                    <a:pt x="0" y="35589"/>
                  </a:cubicBezTo>
                  <a:cubicBezTo>
                    <a:pt x="175110" y="40789"/>
                    <a:pt x="272029" y="63652"/>
                    <a:pt x="511931" y="38652"/>
                  </a:cubicBezTo>
                  <a:cubicBezTo>
                    <a:pt x="733975" y="25444"/>
                    <a:pt x="866879" y="112922"/>
                    <a:pt x="1093672" y="42133"/>
                  </a:cubicBezTo>
                  <a:cubicBezTo>
                    <a:pt x="1240308" y="103562"/>
                    <a:pt x="1369883" y="125654"/>
                    <a:pt x="1721951" y="45893"/>
                  </a:cubicBezTo>
                  <a:cubicBezTo>
                    <a:pt x="1967310" y="-37027"/>
                    <a:pt x="2027086" y="102552"/>
                    <a:pt x="2326961" y="49513"/>
                  </a:cubicBezTo>
                  <a:cubicBezTo>
                    <a:pt x="2296900" y="192730"/>
                    <a:pt x="2179432" y="217826"/>
                    <a:pt x="2110499" y="290133"/>
                  </a:cubicBezTo>
                  <a:cubicBezTo>
                    <a:pt x="2077018" y="364190"/>
                    <a:pt x="2011151" y="419964"/>
                    <a:pt x="1875998" y="550804"/>
                  </a:cubicBezTo>
                  <a:cubicBezTo>
                    <a:pt x="1738722" y="568067"/>
                    <a:pt x="1537321" y="439453"/>
                    <a:pt x="1397979" y="545883"/>
                  </a:cubicBezTo>
                  <a:cubicBezTo>
                    <a:pt x="1230089" y="558321"/>
                    <a:pt x="1075333" y="468640"/>
                    <a:pt x="974075" y="541520"/>
                  </a:cubicBezTo>
                  <a:cubicBezTo>
                    <a:pt x="857919" y="626985"/>
                    <a:pt x="821425" y="481382"/>
                    <a:pt x="523114" y="536878"/>
                  </a:cubicBezTo>
                  <a:close/>
                </a:path>
                <a:path w="2326970" h="599707" fill="none" stroke="0" extrusionOk="0">
                  <a:moveTo>
                    <a:pt x="523114" y="536878"/>
                  </a:moveTo>
                  <a:cubicBezTo>
                    <a:pt x="424885" y="488111"/>
                    <a:pt x="325640" y="327262"/>
                    <a:pt x="272019" y="296259"/>
                  </a:cubicBezTo>
                  <a:cubicBezTo>
                    <a:pt x="220020" y="229479"/>
                    <a:pt x="157422" y="131585"/>
                    <a:pt x="0" y="35589"/>
                  </a:cubicBezTo>
                  <a:cubicBezTo>
                    <a:pt x="158210" y="13682"/>
                    <a:pt x="291640" y="71285"/>
                    <a:pt x="511931" y="38652"/>
                  </a:cubicBezTo>
                  <a:cubicBezTo>
                    <a:pt x="767116" y="20368"/>
                    <a:pt x="864273" y="86568"/>
                    <a:pt x="1093672" y="42133"/>
                  </a:cubicBezTo>
                  <a:cubicBezTo>
                    <a:pt x="1284177" y="-5740"/>
                    <a:pt x="1438575" y="72343"/>
                    <a:pt x="1721951" y="45893"/>
                  </a:cubicBezTo>
                  <a:cubicBezTo>
                    <a:pt x="2004424" y="-33565"/>
                    <a:pt x="2065012" y="109275"/>
                    <a:pt x="2326961" y="49513"/>
                  </a:cubicBezTo>
                  <a:cubicBezTo>
                    <a:pt x="2220482" y="149867"/>
                    <a:pt x="2141945" y="200962"/>
                    <a:pt x="2110499" y="290133"/>
                  </a:cubicBezTo>
                  <a:cubicBezTo>
                    <a:pt x="2041108" y="371333"/>
                    <a:pt x="2122238" y="385151"/>
                    <a:pt x="2016675" y="536737"/>
                  </a:cubicBezTo>
                  <a:cubicBezTo>
                    <a:pt x="1822218" y="514758"/>
                    <a:pt x="1495225" y="471277"/>
                    <a:pt x="1397979" y="545883"/>
                  </a:cubicBezTo>
                  <a:cubicBezTo>
                    <a:pt x="1191584" y="618866"/>
                    <a:pt x="1080875" y="499549"/>
                    <a:pt x="974075" y="541520"/>
                  </a:cubicBezTo>
                  <a:cubicBezTo>
                    <a:pt x="880796" y="648934"/>
                    <a:pt x="691170" y="514669"/>
                    <a:pt x="523114" y="536878"/>
                  </a:cubicBezTo>
                  <a:close/>
                </a:path>
                <a:path w="2326970" h="599707" fill="none" stroke="0" extrusionOk="0">
                  <a:moveTo>
                    <a:pt x="523114" y="536878"/>
                  </a:moveTo>
                  <a:cubicBezTo>
                    <a:pt x="395589" y="500821"/>
                    <a:pt x="320317" y="361509"/>
                    <a:pt x="272019" y="296259"/>
                  </a:cubicBezTo>
                  <a:cubicBezTo>
                    <a:pt x="218506" y="221435"/>
                    <a:pt x="192862" y="89657"/>
                    <a:pt x="0" y="35589"/>
                  </a:cubicBezTo>
                  <a:cubicBezTo>
                    <a:pt x="143019" y="55513"/>
                    <a:pt x="251820" y="15558"/>
                    <a:pt x="511931" y="38652"/>
                  </a:cubicBezTo>
                  <a:cubicBezTo>
                    <a:pt x="756967" y="-99757"/>
                    <a:pt x="945164" y="141371"/>
                    <a:pt x="1093672" y="42133"/>
                  </a:cubicBezTo>
                  <a:cubicBezTo>
                    <a:pt x="1248465" y="72790"/>
                    <a:pt x="1403510" y="233425"/>
                    <a:pt x="1721951" y="45893"/>
                  </a:cubicBezTo>
                  <a:cubicBezTo>
                    <a:pt x="1969901" y="-30942"/>
                    <a:pt x="2065602" y="84393"/>
                    <a:pt x="2326961" y="49513"/>
                  </a:cubicBezTo>
                  <a:cubicBezTo>
                    <a:pt x="2243330" y="161809"/>
                    <a:pt x="2171494" y="177004"/>
                    <a:pt x="2110499" y="290133"/>
                  </a:cubicBezTo>
                  <a:cubicBezTo>
                    <a:pt x="2041979" y="361484"/>
                    <a:pt x="2021613" y="425503"/>
                    <a:pt x="1875998" y="550804"/>
                  </a:cubicBezTo>
                  <a:cubicBezTo>
                    <a:pt x="1738024" y="595984"/>
                    <a:pt x="1540641" y="528061"/>
                    <a:pt x="1397979" y="545883"/>
                  </a:cubicBezTo>
                  <a:cubicBezTo>
                    <a:pt x="1248717" y="603862"/>
                    <a:pt x="1084852" y="469892"/>
                    <a:pt x="974075" y="541520"/>
                  </a:cubicBezTo>
                  <a:cubicBezTo>
                    <a:pt x="963794" y="576143"/>
                    <a:pt x="686485" y="570135"/>
                    <a:pt x="523114" y="536878"/>
                  </a:cubicBezTo>
                  <a:close/>
                </a:path>
                <a:path w="2326970" h="599707" fill="none" stroke="0" extrusionOk="0">
                  <a:moveTo>
                    <a:pt x="523114" y="536878"/>
                  </a:moveTo>
                  <a:cubicBezTo>
                    <a:pt x="397928" y="497096"/>
                    <a:pt x="318526" y="351918"/>
                    <a:pt x="272019" y="296259"/>
                  </a:cubicBezTo>
                  <a:cubicBezTo>
                    <a:pt x="181038" y="219463"/>
                    <a:pt x="195027" y="99345"/>
                    <a:pt x="0" y="35589"/>
                  </a:cubicBezTo>
                  <a:cubicBezTo>
                    <a:pt x="142633" y="38119"/>
                    <a:pt x="267970" y="72551"/>
                    <a:pt x="511931" y="38652"/>
                  </a:cubicBezTo>
                  <a:cubicBezTo>
                    <a:pt x="742922" y="-43834"/>
                    <a:pt x="841866" y="128861"/>
                    <a:pt x="1093672" y="42133"/>
                  </a:cubicBezTo>
                  <a:cubicBezTo>
                    <a:pt x="1242667" y="107465"/>
                    <a:pt x="1407959" y="197994"/>
                    <a:pt x="1721951" y="45893"/>
                  </a:cubicBezTo>
                  <a:cubicBezTo>
                    <a:pt x="1964423" y="-62323"/>
                    <a:pt x="2039712" y="60134"/>
                    <a:pt x="2326961" y="49513"/>
                  </a:cubicBezTo>
                  <a:cubicBezTo>
                    <a:pt x="2241949" y="176780"/>
                    <a:pt x="2163546" y="195174"/>
                    <a:pt x="2110499" y="290133"/>
                  </a:cubicBezTo>
                  <a:cubicBezTo>
                    <a:pt x="2052333" y="345143"/>
                    <a:pt x="1999678" y="407899"/>
                    <a:pt x="1875998" y="550804"/>
                  </a:cubicBezTo>
                  <a:cubicBezTo>
                    <a:pt x="1667174" y="573781"/>
                    <a:pt x="1498782" y="505224"/>
                    <a:pt x="1397979" y="545883"/>
                  </a:cubicBezTo>
                  <a:cubicBezTo>
                    <a:pt x="1220052" y="598283"/>
                    <a:pt x="1127401" y="474260"/>
                    <a:pt x="974075" y="541520"/>
                  </a:cubicBezTo>
                  <a:cubicBezTo>
                    <a:pt x="918763" y="597849"/>
                    <a:pt x="704784" y="523093"/>
                    <a:pt x="523114" y="536878"/>
                  </a:cubicBezTo>
                  <a:close/>
                </a:path>
              </a:pathLst>
            </a:custGeom>
            <a:solidFill>
              <a:srgbClr val="FFC000"/>
            </a:solidFill>
            <a:ln>
              <a:solidFill>
                <a:srgbClr val="FFC000"/>
              </a:solidFill>
              <a:extLst>
                <a:ext uri="{C807C97D-BFC1-408E-A445-0C87EB9F89A2}">
                  <ask:lineSketchStyleProps xmlns:ask="http://schemas.microsoft.com/office/drawing/2018/sketchyshapes" sd="1126374995">
                    <a:custGeom>
                      <a:avLst/>
                      <a:gdLst>
                        <a:gd name="connsiteX0" fmla="*/ 523114 w 2327260"/>
                        <a:gd name="connsiteY0" fmla="*/ 536774 h 589723"/>
                        <a:gd name="connsiteX1" fmla="*/ 272019 w 2327260"/>
                        <a:gd name="connsiteY1" fmla="*/ 296155 h 589723"/>
                        <a:gd name="connsiteX2" fmla="*/ 0 w 2327260"/>
                        <a:gd name="connsiteY2" fmla="*/ 35485 h 589723"/>
                        <a:gd name="connsiteX3" fmla="*/ 511931 w 2327260"/>
                        <a:gd name="connsiteY3" fmla="*/ 38548 h 589723"/>
                        <a:gd name="connsiteX4" fmla="*/ 1093672 w 2327260"/>
                        <a:gd name="connsiteY4" fmla="*/ 42029 h 589723"/>
                        <a:gd name="connsiteX5" fmla="*/ 1721951 w 2327260"/>
                        <a:gd name="connsiteY5" fmla="*/ 45789 h 589723"/>
                        <a:gd name="connsiteX6" fmla="*/ 2326961 w 2327260"/>
                        <a:gd name="connsiteY6" fmla="*/ 49409 h 589723"/>
                        <a:gd name="connsiteX7" fmla="*/ 2110499 w 2327260"/>
                        <a:gd name="connsiteY7" fmla="*/ 290029 h 589723"/>
                        <a:gd name="connsiteX8" fmla="*/ 1875998 w 2327260"/>
                        <a:gd name="connsiteY8" fmla="*/ 550700 h 589723"/>
                        <a:gd name="connsiteX9" fmla="*/ 1397979 w 2327260"/>
                        <a:gd name="connsiteY9" fmla="*/ 545779 h 589723"/>
                        <a:gd name="connsiteX10" fmla="*/ 974075 w 2327260"/>
                        <a:gd name="connsiteY10" fmla="*/ 541416 h 589723"/>
                        <a:gd name="connsiteX11" fmla="*/ 523114 w 2327260"/>
                        <a:gd name="connsiteY11" fmla="*/ 536774 h 589723"/>
                        <a:gd name="connsiteX0" fmla="*/ 410572 w 2327260"/>
                        <a:gd name="connsiteY0" fmla="*/ 536774 h 589723"/>
                        <a:gd name="connsiteX1" fmla="*/ 256326 w 2327260"/>
                        <a:gd name="connsiteY1" fmla="*/ 281117 h 589723"/>
                        <a:gd name="connsiteX2" fmla="*/ 0 w 2327260"/>
                        <a:gd name="connsiteY2" fmla="*/ 35485 h 589723"/>
                        <a:gd name="connsiteX3" fmla="*/ 628279 w 2327260"/>
                        <a:gd name="connsiteY3" fmla="*/ 39244 h 589723"/>
                        <a:gd name="connsiteX4" fmla="*/ 1256559 w 2327260"/>
                        <a:gd name="connsiteY4" fmla="*/ 43004 h 589723"/>
                        <a:gd name="connsiteX5" fmla="*/ 1815030 w 2327260"/>
                        <a:gd name="connsiteY5" fmla="*/ 46346 h 589723"/>
                        <a:gd name="connsiteX6" fmla="*/ 2326961 w 2327260"/>
                        <a:gd name="connsiteY6" fmla="*/ 49409 h 589723"/>
                        <a:gd name="connsiteX7" fmla="*/ 2101480 w 2327260"/>
                        <a:gd name="connsiteY7" fmla="*/ 300055 h 589723"/>
                        <a:gd name="connsiteX8" fmla="*/ 1875998 w 2327260"/>
                        <a:gd name="connsiteY8" fmla="*/ 550700 h 589723"/>
                        <a:gd name="connsiteX9" fmla="*/ 1452094 w 2327260"/>
                        <a:gd name="connsiteY9" fmla="*/ 546337 h 589723"/>
                        <a:gd name="connsiteX10" fmla="*/ 1001133 w 2327260"/>
                        <a:gd name="connsiteY10" fmla="*/ 541695 h 589723"/>
                        <a:gd name="connsiteX11" fmla="*/ 410572 w 2327260"/>
                        <a:gd name="connsiteY11" fmla="*/ 536774 h 589723"/>
                        <a:gd name="connsiteX0" fmla="*/ 523114 w 2327260"/>
                        <a:gd name="connsiteY0" fmla="*/ 536774 h 589723"/>
                        <a:gd name="connsiteX1" fmla="*/ 215748 w 2327260"/>
                        <a:gd name="connsiteY1" fmla="*/ 310223 h 589723"/>
                        <a:gd name="connsiteX2" fmla="*/ 0 w 2327260"/>
                        <a:gd name="connsiteY2" fmla="*/ 35485 h 589723"/>
                        <a:gd name="connsiteX3" fmla="*/ 511931 w 2327260"/>
                        <a:gd name="connsiteY3" fmla="*/ 38548 h 589723"/>
                        <a:gd name="connsiteX4" fmla="*/ 1093672 w 2327260"/>
                        <a:gd name="connsiteY4" fmla="*/ 42029 h 589723"/>
                        <a:gd name="connsiteX5" fmla="*/ 1721951 w 2327260"/>
                        <a:gd name="connsiteY5" fmla="*/ 45789 h 589723"/>
                        <a:gd name="connsiteX6" fmla="*/ 2326961 w 2327260"/>
                        <a:gd name="connsiteY6" fmla="*/ 49409 h 589723"/>
                        <a:gd name="connsiteX7" fmla="*/ 2110499 w 2327260"/>
                        <a:gd name="connsiteY7" fmla="*/ 290029 h 589723"/>
                        <a:gd name="connsiteX8" fmla="*/ 1875998 w 2327260"/>
                        <a:gd name="connsiteY8" fmla="*/ 550700 h 589723"/>
                        <a:gd name="connsiteX9" fmla="*/ 1397979 w 2327260"/>
                        <a:gd name="connsiteY9" fmla="*/ 545779 h 589723"/>
                        <a:gd name="connsiteX10" fmla="*/ 974075 w 2327260"/>
                        <a:gd name="connsiteY10" fmla="*/ 541416 h 589723"/>
                        <a:gd name="connsiteX11" fmla="*/ 523114 w 2327260"/>
                        <a:gd name="connsiteY11" fmla="*/ 536774 h 589723"/>
                        <a:gd name="connsiteX0" fmla="*/ 523114 w 2327260"/>
                        <a:gd name="connsiteY0" fmla="*/ 536774 h 589723"/>
                        <a:gd name="connsiteX1" fmla="*/ 272019 w 2327260"/>
                        <a:gd name="connsiteY1" fmla="*/ 296155 h 589723"/>
                        <a:gd name="connsiteX2" fmla="*/ 0 w 2327260"/>
                        <a:gd name="connsiteY2" fmla="*/ 35485 h 589723"/>
                        <a:gd name="connsiteX3" fmla="*/ 511931 w 2327260"/>
                        <a:gd name="connsiteY3" fmla="*/ 38548 h 589723"/>
                        <a:gd name="connsiteX4" fmla="*/ 1093672 w 2327260"/>
                        <a:gd name="connsiteY4" fmla="*/ 42029 h 589723"/>
                        <a:gd name="connsiteX5" fmla="*/ 1721951 w 2327260"/>
                        <a:gd name="connsiteY5" fmla="*/ 45789 h 589723"/>
                        <a:gd name="connsiteX6" fmla="*/ 2326961 w 2327260"/>
                        <a:gd name="connsiteY6" fmla="*/ 49409 h 589723"/>
                        <a:gd name="connsiteX7" fmla="*/ 2110499 w 2327260"/>
                        <a:gd name="connsiteY7" fmla="*/ 290029 h 589723"/>
                        <a:gd name="connsiteX8" fmla="*/ 2016675 w 2327260"/>
                        <a:gd name="connsiteY8" fmla="*/ 536633 h 589723"/>
                        <a:gd name="connsiteX9" fmla="*/ 1397979 w 2327260"/>
                        <a:gd name="connsiteY9" fmla="*/ 545779 h 589723"/>
                        <a:gd name="connsiteX10" fmla="*/ 974075 w 2327260"/>
                        <a:gd name="connsiteY10" fmla="*/ 541416 h 589723"/>
                        <a:gd name="connsiteX11" fmla="*/ 523114 w 2327260"/>
                        <a:gd name="connsiteY11" fmla="*/ 536774 h 589723"/>
                        <a:gd name="connsiteX0" fmla="*/ 523114 w 2326970"/>
                        <a:gd name="connsiteY0" fmla="*/ 536878 h 599707"/>
                        <a:gd name="connsiteX1" fmla="*/ 272019 w 2326970"/>
                        <a:gd name="connsiteY1" fmla="*/ 296259 h 599707"/>
                        <a:gd name="connsiteX2" fmla="*/ 0 w 2326970"/>
                        <a:gd name="connsiteY2" fmla="*/ 35589 h 599707"/>
                        <a:gd name="connsiteX3" fmla="*/ 511931 w 2326970"/>
                        <a:gd name="connsiteY3" fmla="*/ 38652 h 599707"/>
                        <a:gd name="connsiteX4" fmla="*/ 1093672 w 2326970"/>
                        <a:gd name="connsiteY4" fmla="*/ 42133 h 599707"/>
                        <a:gd name="connsiteX5" fmla="*/ 1721951 w 2326970"/>
                        <a:gd name="connsiteY5" fmla="*/ 45893 h 599707"/>
                        <a:gd name="connsiteX6" fmla="*/ 2326961 w 2326970"/>
                        <a:gd name="connsiteY6" fmla="*/ 49513 h 599707"/>
                        <a:gd name="connsiteX7" fmla="*/ 2110499 w 2326970"/>
                        <a:gd name="connsiteY7" fmla="*/ 290133 h 599707"/>
                        <a:gd name="connsiteX8" fmla="*/ 1875998 w 2326970"/>
                        <a:gd name="connsiteY8" fmla="*/ 550804 h 599707"/>
                        <a:gd name="connsiteX9" fmla="*/ 1397979 w 2326970"/>
                        <a:gd name="connsiteY9" fmla="*/ 545883 h 599707"/>
                        <a:gd name="connsiteX10" fmla="*/ 974075 w 2326970"/>
                        <a:gd name="connsiteY10" fmla="*/ 541520 h 599707"/>
                        <a:gd name="connsiteX11" fmla="*/ 523114 w 2326970"/>
                        <a:gd name="connsiteY11" fmla="*/ 536878 h 599707"/>
                        <a:gd name="connsiteX0" fmla="*/ 410572 w 2326970"/>
                        <a:gd name="connsiteY0" fmla="*/ 536878 h 599707"/>
                        <a:gd name="connsiteX1" fmla="*/ 256326 w 2326970"/>
                        <a:gd name="connsiteY1" fmla="*/ 281221 h 599707"/>
                        <a:gd name="connsiteX2" fmla="*/ 0 w 2326970"/>
                        <a:gd name="connsiteY2" fmla="*/ 35589 h 599707"/>
                        <a:gd name="connsiteX3" fmla="*/ 628279 w 2326970"/>
                        <a:gd name="connsiteY3" fmla="*/ 39348 h 599707"/>
                        <a:gd name="connsiteX4" fmla="*/ 1256559 w 2326970"/>
                        <a:gd name="connsiteY4" fmla="*/ 43108 h 599707"/>
                        <a:gd name="connsiteX5" fmla="*/ 1815030 w 2326970"/>
                        <a:gd name="connsiteY5" fmla="*/ 46450 h 599707"/>
                        <a:gd name="connsiteX6" fmla="*/ 2326961 w 2326970"/>
                        <a:gd name="connsiteY6" fmla="*/ 49513 h 599707"/>
                        <a:gd name="connsiteX7" fmla="*/ 2101480 w 2326970"/>
                        <a:gd name="connsiteY7" fmla="*/ 300159 h 599707"/>
                        <a:gd name="connsiteX8" fmla="*/ 1875998 w 2326970"/>
                        <a:gd name="connsiteY8" fmla="*/ 550804 h 599707"/>
                        <a:gd name="connsiteX9" fmla="*/ 1452094 w 2326970"/>
                        <a:gd name="connsiteY9" fmla="*/ 546441 h 599707"/>
                        <a:gd name="connsiteX10" fmla="*/ 1001133 w 2326970"/>
                        <a:gd name="connsiteY10" fmla="*/ 541799 h 599707"/>
                        <a:gd name="connsiteX11" fmla="*/ 410572 w 2326970"/>
                        <a:gd name="connsiteY11" fmla="*/ 536878 h 599707"/>
                        <a:gd name="connsiteX0" fmla="*/ 523114 w 2326970"/>
                        <a:gd name="connsiteY0" fmla="*/ 536878 h 599707"/>
                        <a:gd name="connsiteX1" fmla="*/ 215748 w 2326970"/>
                        <a:gd name="connsiteY1" fmla="*/ 310327 h 599707"/>
                        <a:gd name="connsiteX2" fmla="*/ 0 w 2326970"/>
                        <a:gd name="connsiteY2" fmla="*/ 35589 h 599707"/>
                        <a:gd name="connsiteX3" fmla="*/ 511931 w 2326970"/>
                        <a:gd name="connsiteY3" fmla="*/ 38652 h 599707"/>
                        <a:gd name="connsiteX4" fmla="*/ 1093672 w 2326970"/>
                        <a:gd name="connsiteY4" fmla="*/ 42133 h 599707"/>
                        <a:gd name="connsiteX5" fmla="*/ 1721951 w 2326970"/>
                        <a:gd name="connsiteY5" fmla="*/ 45893 h 599707"/>
                        <a:gd name="connsiteX6" fmla="*/ 2326961 w 2326970"/>
                        <a:gd name="connsiteY6" fmla="*/ 49513 h 599707"/>
                        <a:gd name="connsiteX7" fmla="*/ 2110499 w 2326970"/>
                        <a:gd name="connsiteY7" fmla="*/ 290133 h 599707"/>
                        <a:gd name="connsiteX8" fmla="*/ 1875998 w 2326970"/>
                        <a:gd name="connsiteY8" fmla="*/ 550804 h 599707"/>
                        <a:gd name="connsiteX9" fmla="*/ 1397979 w 2326970"/>
                        <a:gd name="connsiteY9" fmla="*/ 545883 h 599707"/>
                        <a:gd name="connsiteX10" fmla="*/ 974075 w 2326970"/>
                        <a:gd name="connsiteY10" fmla="*/ 541520 h 599707"/>
                        <a:gd name="connsiteX11" fmla="*/ 523114 w 2326970"/>
                        <a:gd name="connsiteY11" fmla="*/ 536878 h 599707"/>
                        <a:gd name="connsiteX0" fmla="*/ 523114 w 2326970"/>
                        <a:gd name="connsiteY0" fmla="*/ 536878 h 599707"/>
                        <a:gd name="connsiteX1" fmla="*/ 272019 w 2326970"/>
                        <a:gd name="connsiteY1" fmla="*/ 296259 h 599707"/>
                        <a:gd name="connsiteX2" fmla="*/ 0 w 2326970"/>
                        <a:gd name="connsiteY2" fmla="*/ 35589 h 599707"/>
                        <a:gd name="connsiteX3" fmla="*/ 511931 w 2326970"/>
                        <a:gd name="connsiteY3" fmla="*/ 38652 h 599707"/>
                        <a:gd name="connsiteX4" fmla="*/ 1093672 w 2326970"/>
                        <a:gd name="connsiteY4" fmla="*/ 42133 h 599707"/>
                        <a:gd name="connsiteX5" fmla="*/ 1721951 w 2326970"/>
                        <a:gd name="connsiteY5" fmla="*/ 45893 h 599707"/>
                        <a:gd name="connsiteX6" fmla="*/ 2326961 w 2326970"/>
                        <a:gd name="connsiteY6" fmla="*/ 49513 h 599707"/>
                        <a:gd name="connsiteX7" fmla="*/ 2110499 w 2326970"/>
                        <a:gd name="connsiteY7" fmla="*/ 290133 h 599707"/>
                        <a:gd name="connsiteX8" fmla="*/ 2016675 w 2326970"/>
                        <a:gd name="connsiteY8" fmla="*/ 536737 h 599707"/>
                        <a:gd name="connsiteX9" fmla="*/ 1397979 w 2326970"/>
                        <a:gd name="connsiteY9" fmla="*/ 545883 h 599707"/>
                        <a:gd name="connsiteX10" fmla="*/ 974075 w 2326970"/>
                        <a:gd name="connsiteY10" fmla="*/ 541520 h 599707"/>
                        <a:gd name="connsiteX11" fmla="*/ 523114 w 2326970"/>
                        <a:gd name="connsiteY11" fmla="*/ 536878 h 599707"/>
                        <a:gd name="connsiteX0" fmla="*/ 523114 w 2326970"/>
                        <a:gd name="connsiteY0" fmla="*/ 536878 h 599707"/>
                        <a:gd name="connsiteX1" fmla="*/ 272019 w 2326970"/>
                        <a:gd name="connsiteY1" fmla="*/ 296259 h 599707"/>
                        <a:gd name="connsiteX2" fmla="*/ 0 w 2326970"/>
                        <a:gd name="connsiteY2" fmla="*/ 35589 h 599707"/>
                        <a:gd name="connsiteX3" fmla="*/ 511931 w 2326970"/>
                        <a:gd name="connsiteY3" fmla="*/ 38652 h 599707"/>
                        <a:gd name="connsiteX4" fmla="*/ 1093672 w 2326970"/>
                        <a:gd name="connsiteY4" fmla="*/ 42133 h 599707"/>
                        <a:gd name="connsiteX5" fmla="*/ 1721951 w 2326970"/>
                        <a:gd name="connsiteY5" fmla="*/ 45893 h 599707"/>
                        <a:gd name="connsiteX6" fmla="*/ 2326961 w 2326970"/>
                        <a:gd name="connsiteY6" fmla="*/ 49513 h 599707"/>
                        <a:gd name="connsiteX7" fmla="*/ 2110499 w 2326970"/>
                        <a:gd name="connsiteY7" fmla="*/ 290133 h 599707"/>
                        <a:gd name="connsiteX8" fmla="*/ 1875998 w 2326970"/>
                        <a:gd name="connsiteY8" fmla="*/ 550804 h 599707"/>
                        <a:gd name="connsiteX9" fmla="*/ 1397979 w 2326970"/>
                        <a:gd name="connsiteY9" fmla="*/ 545883 h 599707"/>
                        <a:gd name="connsiteX10" fmla="*/ 974075 w 2326970"/>
                        <a:gd name="connsiteY10" fmla="*/ 541520 h 599707"/>
                        <a:gd name="connsiteX11" fmla="*/ 523114 w 2326970"/>
                        <a:gd name="connsiteY11" fmla="*/ 536878 h 5997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26970" h="599707" fill="none" extrusionOk="0">
                          <a:moveTo>
                            <a:pt x="523114" y="536878"/>
                          </a:moveTo>
                          <a:cubicBezTo>
                            <a:pt x="411954" y="494386"/>
                            <a:pt x="322510" y="341937"/>
                            <a:pt x="272019" y="296259"/>
                          </a:cubicBezTo>
                          <a:cubicBezTo>
                            <a:pt x="173759" y="221760"/>
                            <a:pt x="175900" y="58165"/>
                            <a:pt x="0" y="35589"/>
                          </a:cubicBezTo>
                          <a:cubicBezTo>
                            <a:pt x="154728" y="37420"/>
                            <a:pt x="262582" y="80396"/>
                            <a:pt x="511931" y="38652"/>
                          </a:cubicBezTo>
                          <a:cubicBezTo>
                            <a:pt x="717764" y="-47342"/>
                            <a:pt x="873120" y="116164"/>
                            <a:pt x="1093672" y="42133"/>
                          </a:cubicBezTo>
                          <a:cubicBezTo>
                            <a:pt x="1246821" y="48537"/>
                            <a:pt x="1424240" y="161019"/>
                            <a:pt x="1721951" y="45893"/>
                          </a:cubicBezTo>
                          <a:cubicBezTo>
                            <a:pt x="1968863" y="-62934"/>
                            <a:pt x="2049156" y="75269"/>
                            <a:pt x="2326961" y="49513"/>
                          </a:cubicBezTo>
                          <a:cubicBezTo>
                            <a:pt x="2229113" y="167112"/>
                            <a:pt x="2171764" y="198360"/>
                            <a:pt x="2110499" y="290133"/>
                          </a:cubicBezTo>
                          <a:cubicBezTo>
                            <a:pt x="2063021" y="346065"/>
                            <a:pt x="2008195" y="426781"/>
                            <a:pt x="1875998" y="550804"/>
                          </a:cubicBezTo>
                          <a:cubicBezTo>
                            <a:pt x="1666592" y="582226"/>
                            <a:pt x="1500038" y="507360"/>
                            <a:pt x="1397979" y="545883"/>
                          </a:cubicBezTo>
                          <a:cubicBezTo>
                            <a:pt x="1245928" y="611472"/>
                            <a:pt x="1094928" y="477080"/>
                            <a:pt x="974075" y="541520"/>
                          </a:cubicBezTo>
                          <a:cubicBezTo>
                            <a:pt x="920841" y="588453"/>
                            <a:pt x="677027" y="523240"/>
                            <a:pt x="523114" y="536878"/>
                          </a:cubicBezTo>
                          <a:close/>
                        </a:path>
                        <a:path w="2326970" h="599707" stroke="0" extrusionOk="0">
                          <a:moveTo>
                            <a:pt x="410572" y="536878"/>
                          </a:moveTo>
                          <a:cubicBezTo>
                            <a:pt x="321292" y="485695"/>
                            <a:pt x="336871" y="382218"/>
                            <a:pt x="256326" y="281221"/>
                          </a:cubicBezTo>
                          <a:cubicBezTo>
                            <a:pt x="198615" y="255896"/>
                            <a:pt x="82419" y="95926"/>
                            <a:pt x="0" y="35589"/>
                          </a:cubicBezTo>
                          <a:cubicBezTo>
                            <a:pt x="87570" y="-67833"/>
                            <a:pt x="191300" y="183420"/>
                            <a:pt x="628279" y="39348"/>
                          </a:cubicBezTo>
                          <a:cubicBezTo>
                            <a:pt x="914743" y="-41699"/>
                            <a:pt x="980014" y="24596"/>
                            <a:pt x="1256559" y="43108"/>
                          </a:cubicBezTo>
                          <a:cubicBezTo>
                            <a:pt x="1497773" y="67382"/>
                            <a:pt x="1619325" y="174235"/>
                            <a:pt x="1815030" y="46450"/>
                          </a:cubicBezTo>
                          <a:cubicBezTo>
                            <a:pt x="2024710" y="21236"/>
                            <a:pt x="2253282" y="116366"/>
                            <a:pt x="2326961" y="49513"/>
                          </a:cubicBezTo>
                          <a:cubicBezTo>
                            <a:pt x="2328459" y="86066"/>
                            <a:pt x="2155711" y="203313"/>
                            <a:pt x="2101480" y="300159"/>
                          </a:cubicBezTo>
                          <a:cubicBezTo>
                            <a:pt x="2054833" y="399011"/>
                            <a:pt x="1987022" y="459938"/>
                            <a:pt x="1875998" y="550804"/>
                          </a:cubicBezTo>
                          <a:cubicBezTo>
                            <a:pt x="1717839" y="634600"/>
                            <a:pt x="1587610" y="575210"/>
                            <a:pt x="1452094" y="546441"/>
                          </a:cubicBezTo>
                          <a:cubicBezTo>
                            <a:pt x="1305884" y="650514"/>
                            <a:pt x="1163776" y="575910"/>
                            <a:pt x="1001133" y="541799"/>
                          </a:cubicBezTo>
                          <a:cubicBezTo>
                            <a:pt x="795334" y="547606"/>
                            <a:pt x="585251" y="485203"/>
                            <a:pt x="410572" y="536878"/>
                          </a:cubicBezTo>
                          <a:close/>
                        </a:path>
                        <a:path w="2326970" h="599707" fill="none" stroke="0" extrusionOk="0">
                          <a:moveTo>
                            <a:pt x="523114" y="536878"/>
                          </a:moveTo>
                          <a:cubicBezTo>
                            <a:pt x="398457" y="478489"/>
                            <a:pt x="277778" y="360361"/>
                            <a:pt x="215748" y="310327"/>
                          </a:cubicBezTo>
                          <a:cubicBezTo>
                            <a:pt x="139919" y="315890"/>
                            <a:pt x="140764" y="165177"/>
                            <a:pt x="0" y="35589"/>
                          </a:cubicBezTo>
                          <a:cubicBezTo>
                            <a:pt x="171890" y="36818"/>
                            <a:pt x="287148" y="49465"/>
                            <a:pt x="511931" y="38652"/>
                          </a:cubicBezTo>
                          <a:cubicBezTo>
                            <a:pt x="741806" y="45820"/>
                            <a:pt x="868947" y="106388"/>
                            <a:pt x="1093672" y="42133"/>
                          </a:cubicBezTo>
                          <a:cubicBezTo>
                            <a:pt x="1247139" y="74389"/>
                            <a:pt x="1403274" y="133587"/>
                            <a:pt x="1721951" y="45893"/>
                          </a:cubicBezTo>
                          <a:cubicBezTo>
                            <a:pt x="1978088" y="-15644"/>
                            <a:pt x="2049229" y="92719"/>
                            <a:pt x="2326961" y="49513"/>
                          </a:cubicBezTo>
                          <a:cubicBezTo>
                            <a:pt x="2296048" y="189155"/>
                            <a:pt x="2169591" y="209017"/>
                            <a:pt x="2110499" y="290133"/>
                          </a:cubicBezTo>
                          <a:cubicBezTo>
                            <a:pt x="2062172" y="371275"/>
                            <a:pt x="2002307" y="414830"/>
                            <a:pt x="1875998" y="550804"/>
                          </a:cubicBezTo>
                          <a:cubicBezTo>
                            <a:pt x="1698447" y="559853"/>
                            <a:pt x="1547912" y="462474"/>
                            <a:pt x="1397979" y="545883"/>
                          </a:cubicBezTo>
                          <a:cubicBezTo>
                            <a:pt x="1223771" y="554286"/>
                            <a:pt x="1080109" y="486889"/>
                            <a:pt x="974075" y="541520"/>
                          </a:cubicBezTo>
                          <a:cubicBezTo>
                            <a:pt x="890539" y="607081"/>
                            <a:pt x="804497" y="485070"/>
                            <a:pt x="523114" y="536878"/>
                          </a:cubicBezTo>
                          <a:close/>
                        </a:path>
                        <a:path w="2326970" h="599707" fill="none" stroke="0" extrusionOk="0">
                          <a:moveTo>
                            <a:pt x="523114" y="536878"/>
                          </a:moveTo>
                          <a:cubicBezTo>
                            <a:pt x="410497" y="489370"/>
                            <a:pt x="327309" y="344255"/>
                            <a:pt x="272019" y="296259"/>
                          </a:cubicBezTo>
                          <a:cubicBezTo>
                            <a:pt x="210990" y="240147"/>
                            <a:pt x="165548" y="104828"/>
                            <a:pt x="0" y="35589"/>
                          </a:cubicBezTo>
                          <a:cubicBezTo>
                            <a:pt x="171121" y="25939"/>
                            <a:pt x="275030" y="72108"/>
                            <a:pt x="511931" y="38652"/>
                          </a:cubicBezTo>
                          <a:cubicBezTo>
                            <a:pt x="768714" y="16973"/>
                            <a:pt x="858632" y="81301"/>
                            <a:pt x="1093672" y="42133"/>
                          </a:cubicBezTo>
                          <a:cubicBezTo>
                            <a:pt x="1274750" y="43097"/>
                            <a:pt x="1446308" y="118389"/>
                            <a:pt x="1721951" y="45893"/>
                          </a:cubicBezTo>
                          <a:cubicBezTo>
                            <a:pt x="1997811" y="-11935"/>
                            <a:pt x="2051767" y="82497"/>
                            <a:pt x="2326961" y="49513"/>
                          </a:cubicBezTo>
                          <a:cubicBezTo>
                            <a:pt x="2237404" y="141305"/>
                            <a:pt x="2151002" y="218734"/>
                            <a:pt x="2110499" y="290133"/>
                          </a:cubicBezTo>
                          <a:cubicBezTo>
                            <a:pt x="2051151" y="351296"/>
                            <a:pt x="2118632" y="385253"/>
                            <a:pt x="2016675" y="536737"/>
                          </a:cubicBezTo>
                          <a:cubicBezTo>
                            <a:pt x="1828143" y="522569"/>
                            <a:pt x="1496582" y="497194"/>
                            <a:pt x="1397979" y="545883"/>
                          </a:cubicBezTo>
                          <a:cubicBezTo>
                            <a:pt x="1197837" y="616839"/>
                            <a:pt x="1089504" y="497685"/>
                            <a:pt x="974075" y="541520"/>
                          </a:cubicBezTo>
                          <a:cubicBezTo>
                            <a:pt x="878962" y="599352"/>
                            <a:pt x="720981" y="503472"/>
                            <a:pt x="523114" y="536878"/>
                          </a:cubicBezTo>
                          <a:close/>
                        </a:path>
                        <a:path w="2326970" h="599707" fill="none" stroke="0" extrusionOk="0">
                          <a:moveTo>
                            <a:pt x="523114" y="536878"/>
                          </a:moveTo>
                          <a:cubicBezTo>
                            <a:pt x="398937" y="501658"/>
                            <a:pt x="309155" y="349000"/>
                            <a:pt x="272019" y="296259"/>
                          </a:cubicBezTo>
                          <a:cubicBezTo>
                            <a:pt x="203173" y="212429"/>
                            <a:pt x="190341" y="99200"/>
                            <a:pt x="0" y="35589"/>
                          </a:cubicBezTo>
                          <a:cubicBezTo>
                            <a:pt x="148101" y="44300"/>
                            <a:pt x="281925" y="34161"/>
                            <a:pt x="511931" y="38652"/>
                          </a:cubicBezTo>
                          <a:cubicBezTo>
                            <a:pt x="722851" y="-46551"/>
                            <a:pt x="877800" y="131508"/>
                            <a:pt x="1093672" y="42133"/>
                          </a:cubicBezTo>
                          <a:cubicBezTo>
                            <a:pt x="1246658" y="102726"/>
                            <a:pt x="1424765" y="193509"/>
                            <a:pt x="1721951" y="45893"/>
                          </a:cubicBezTo>
                          <a:cubicBezTo>
                            <a:pt x="1970632" y="-45435"/>
                            <a:pt x="2058785" y="70429"/>
                            <a:pt x="2326961" y="49513"/>
                          </a:cubicBezTo>
                          <a:cubicBezTo>
                            <a:pt x="2237160" y="165547"/>
                            <a:pt x="2160063" y="186919"/>
                            <a:pt x="2110499" y="290133"/>
                          </a:cubicBezTo>
                          <a:cubicBezTo>
                            <a:pt x="2040618" y="350140"/>
                            <a:pt x="2002357" y="417907"/>
                            <a:pt x="1875998" y="550804"/>
                          </a:cubicBezTo>
                          <a:cubicBezTo>
                            <a:pt x="1755455" y="588070"/>
                            <a:pt x="1519001" y="532338"/>
                            <a:pt x="1397979" y="545883"/>
                          </a:cubicBezTo>
                          <a:cubicBezTo>
                            <a:pt x="1275599" y="609704"/>
                            <a:pt x="1067518" y="456243"/>
                            <a:pt x="974075" y="541520"/>
                          </a:cubicBezTo>
                          <a:cubicBezTo>
                            <a:pt x="929755" y="584916"/>
                            <a:pt x="683731" y="558398"/>
                            <a:pt x="523114" y="536878"/>
                          </a:cubicBezTo>
                          <a:close/>
                        </a:path>
                      </a:pathLst>
                    </a:cu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a:extLst>
                <a:ext uri="{FF2B5EF4-FFF2-40B4-BE49-F238E27FC236}">
                  <a16:creationId xmlns:a16="http://schemas.microsoft.com/office/drawing/2014/main" id="{5A67E19F-467E-44F7-9645-B1591BF26058}"/>
                </a:ext>
              </a:extLst>
            </p:cNvPr>
            <p:cNvSpPr txBox="1"/>
            <p:nvPr/>
          </p:nvSpPr>
          <p:spPr>
            <a:xfrm>
              <a:off x="5176910" y="2756549"/>
              <a:ext cx="2025747" cy="369332"/>
            </a:xfrm>
            <a:prstGeom prst="rect">
              <a:avLst/>
            </a:prstGeom>
            <a:noFill/>
          </p:spPr>
          <p:txBody>
            <a:bodyPr wrap="square" rtlCol="0">
              <a:spAutoFit/>
            </a:bodyPr>
            <a:lstStyle/>
            <a:p>
              <a:pPr algn="ctr"/>
              <a:r>
                <a:rPr lang="en-US" dirty="0">
                  <a:latin typeface="Hand Of Sean" panose="02000500000000000000" pitchFamily="2" charset="-128"/>
                  <a:ea typeface="Hand Of Sean" panose="02000500000000000000" pitchFamily="2" charset="-128"/>
                </a:rPr>
                <a:t>STEP 02</a:t>
              </a:r>
            </a:p>
          </p:txBody>
        </p:sp>
      </p:grpSp>
      <p:grpSp>
        <p:nvGrpSpPr>
          <p:cNvPr id="5" name="Group 4">
            <a:extLst>
              <a:ext uri="{FF2B5EF4-FFF2-40B4-BE49-F238E27FC236}">
                <a16:creationId xmlns:a16="http://schemas.microsoft.com/office/drawing/2014/main" id="{BF60036F-0F9B-4B94-B7AF-BF0DC420440C}"/>
              </a:ext>
            </a:extLst>
          </p:cNvPr>
          <p:cNvGrpSpPr/>
          <p:nvPr/>
        </p:nvGrpSpPr>
        <p:grpSpPr>
          <a:xfrm>
            <a:off x="4642634" y="1872693"/>
            <a:ext cx="2312904" cy="599707"/>
            <a:chOff x="5058567" y="2033712"/>
            <a:chExt cx="2312904" cy="599707"/>
          </a:xfrm>
        </p:grpSpPr>
        <p:sp>
          <p:nvSpPr>
            <p:cNvPr id="39" name="Freeform: Shape 38">
              <a:extLst>
                <a:ext uri="{FF2B5EF4-FFF2-40B4-BE49-F238E27FC236}">
                  <a16:creationId xmlns:a16="http://schemas.microsoft.com/office/drawing/2014/main" id="{6E9FE888-05B2-4C0C-AB05-091C7CA5540E}"/>
                </a:ext>
              </a:extLst>
            </p:cNvPr>
            <p:cNvSpPr/>
            <p:nvPr/>
          </p:nvSpPr>
          <p:spPr>
            <a:xfrm>
              <a:off x="5058567" y="2033712"/>
              <a:ext cx="2312904" cy="599707"/>
            </a:xfrm>
            <a:custGeom>
              <a:avLst/>
              <a:gdLst>
                <a:gd name="connsiteX0" fmla="*/ 0 w 2312904"/>
                <a:gd name="connsiteY0" fmla="*/ 523148 h 599707"/>
                <a:gd name="connsiteX1" fmla="*/ 114926 w 2312904"/>
                <a:gd name="connsiteY1" fmla="*/ 0 h 599707"/>
                <a:gd name="connsiteX2" fmla="*/ 665713 w 2312904"/>
                <a:gd name="connsiteY2" fmla="*/ 17225 h 599707"/>
                <a:gd name="connsiteX3" fmla="*/ 1175702 w 2312904"/>
                <a:gd name="connsiteY3" fmla="*/ 33175 h 599707"/>
                <a:gd name="connsiteX4" fmla="*/ 1685690 w 2312904"/>
                <a:gd name="connsiteY4" fmla="*/ 49124 h 599707"/>
                <a:gd name="connsiteX5" fmla="*/ 2154879 w 2312904"/>
                <a:gd name="connsiteY5" fmla="*/ 63798 h 599707"/>
                <a:gd name="connsiteX6" fmla="*/ 2312904 w 2312904"/>
                <a:gd name="connsiteY6" fmla="*/ 599707 h 599707"/>
                <a:gd name="connsiteX7" fmla="*/ 1688420 w 2312904"/>
                <a:gd name="connsiteY7" fmla="*/ 579036 h 599707"/>
                <a:gd name="connsiteX8" fmla="*/ 1156452 w 2312904"/>
                <a:gd name="connsiteY8" fmla="*/ 561428 h 599707"/>
                <a:gd name="connsiteX9" fmla="*/ 624484 w 2312904"/>
                <a:gd name="connsiteY9" fmla="*/ 543819 h 599707"/>
                <a:gd name="connsiteX10" fmla="*/ 0 w 2312904"/>
                <a:gd name="connsiteY10" fmla="*/ 523148 h 5997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312904" h="599707" fill="none" extrusionOk="0">
                  <a:moveTo>
                    <a:pt x="0" y="523148"/>
                  </a:moveTo>
                  <a:cubicBezTo>
                    <a:pt x="-3470" y="271623"/>
                    <a:pt x="70945" y="206804"/>
                    <a:pt x="114926" y="0"/>
                  </a:cubicBezTo>
                  <a:cubicBezTo>
                    <a:pt x="359528" y="-39215"/>
                    <a:pt x="521548" y="26795"/>
                    <a:pt x="665713" y="17225"/>
                  </a:cubicBezTo>
                  <a:cubicBezTo>
                    <a:pt x="809878" y="7655"/>
                    <a:pt x="970235" y="68152"/>
                    <a:pt x="1175702" y="33175"/>
                  </a:cubicBezTo>
                  <a:cubicBezTo>
                    <a:pt x="1381169" y="-1803"/>
                    <a:pt x="1544538" y="87549"/>
                    <a:pt x="1685690" y="49124"/>
                  </a:cubicBezTo>
                  <a:cubicBezTo>
                    <a:pt x="1826842" y="10700"/>
                    <a:pt x="2010623" y="92355"/>
                    <a:pt x="2154879" y="63798"/>
                  </a:cubicBezTo>
                  <a:cubicBezTo>
                    <a:pt x="2243045" y="310227"/>
                    <a:pt x="2176061" y="352545"/>
                    <a:pt x="2312904" y="599707"/>
                  </a:cubicBezTo>
                  <a:cubicBezTo>
                    <a:pt x="2026508" y="641530"/>
                    <a:pt x="1836061" y="514926"/>
                    <a:pt x="1688420" y="579036"/>
                  </a:cubicBezTo>
                  <a:cubicBezTo>
                    <a:pt x="1540779" y="643146"/>
                    <a:pt x="1420606" y="519417"/>
                    <a:pt x="1156452" y="561428"/>
                  </a:cubicBezTo>
                  <a:cubicBezTo>
                    <a:pt x="892298" y="603439"/>
                    <a:pt x="731682" y="529657"/>
                    <a:pt x="624484" y="543819"/>
                  </a:cubicBezTo>
                  <a:cubicBezTo>
                    <a:pt x="517286" y="557981"/>
                    <a:pt x="158375" y="475881"/>
                    <a:pt x="0" y="523148"/>
                  </a:cubicBezTo>
                  <a:close/>
                </a:path>
                <a:path w="2312904" h="599707" stroke="0" extrusionOk="0">
                  <a:moveTo>
                    <a:pt x="0" y="523148"/>
                  </a:moveTo>
                  <a:cubicBezTo>
                    <a:pt x="10576" y="286303"/>
                    <a:pt x="75192" y="202819"/>
                    <a:pt x="114926" y="0"/>
                  </a:cubicBezTo>
                  <a:cubicBezTo>
                    <a:pt x="288209" y="136"/>
                    <a:pt x="507656" y="44025"/>
                    <a:pt x="665713" y="17225"/>
                  </a:cubicBezTo>
                  <a:cubicBezTo>
                    <a:pt x="823770" y="-9575"/>
                    <a:pt x="1094353" y="45916"/>
                    <a:pt x="1216501" y="34451"/>
                  </a:cubicBezTo>
                  <a:cubicBezTo>
                    <a:pt x="1338649" y="22986"/>
                    <a:pt x="1795643" y="143604"/>
                    <a:pt x="2154879" y="63798"/>
                  </a:cubicBezTo>
                  <a:cubicBezTo>
                    <a:pt x="2249950" y="203494"/>
                    <a:pt x="2227353" y="483264"/>
                    <a:pt x="2312904" y="599707"/>
                  </a:cubicBezTo>
                  <a:cubicBezTo>
                    <a:pt x="2067612" y="606217"/>
                    <a:pt x="1973119" y="585867"/>
                    <a:pt x="1711549" y="579802"/>
                  </a:cubicBezTo>
                  <a:cubicBezTo>
                    <a:pt x="1449979" y="573737"/>
                    <a:pt x="1344418" y="539983"/>
                    <a:pt x="1156452" y="561428"/>
                  </a:cubicBezTo>
                  <a:cubicBezTo>
                    <a:pt x="968486" y="582873"/>
                    <a:pt x="883954" y="525375"/>
                    <a:pt x="647613" y="544585"/>
                  </a:cubicBezTo>
                  <a:cubicBezTo>
                    <a:pt x="411272" y="563795"/>
                    <a:pt x="258545" y="462914"/>
                    <a:pt x="0" y="523148"/>
                  </a:cubicBezTo>
                  <a:close/>
                </a:path>
              </a:pathLst>
            </a:custGeom>
            <a:solidFill>
              <a:schemeClr val="accent1">
                <a:lumMod val="60000"/>
                <a:lumOff val="40000"/>
              </a:schemeClr>
            </a:solidFill>
            <a:ln>
              <a:solidFill>
                <a:srgbClr val="00B050"/>
              </a:solidFill>
              <a:extLst>
                <a:ext uri="{C807C97D-BFC1-408E-A445-0C87EB9F89A2}">
                  <ask:lineSketchStyleProps xmlns:ask="http://schemas.microsoft.com/office/drawing/2018/sketchyshapes" sd="2134510484">
                    <a:custGeom>
                      <a:avLst/>
                      <a:gdLst>
                        <a:gd name="connsiteX0" fmla="*/ 0 w 2264898"/>
                        <a:gd name="connsiteY0" fmla="*/ 576775 h 661181"/>
                        <a:gd name="connsiteX1" fmla="*/ 112541 w 2264898"/>
                        <a:gd name="connsiteY1" fmla="*/ 0 h 661181"/>
                        <a:gd name="connsiteX2" fmla="*/ 2110153 w 2264898"/>
                        <a:gd name="connsiteY2" fmla="*/ 70338 h 661181"/>
                        <a:gd name="connsiteX3" fmla="*/ 2264898 w 2264898"/>
                        <a:gd name="connsiteY3" fmla="*/ 661181 h 661181"/>
                        <a:gd name="connsiteX4" fmla="*/ 0 w 2264898"/>
                        <a:gd name="connsiteY4" fmla="*/ 576775 h 6611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64898" h="661181">
                          <a:moveTo>
                            <a:pt x="0" y="576775"/>
                          </a:moveTo>
                          <a:lnTo>
                            <a:pt x="112541" y="0"/>
                          </a:lnTo>
                          <a:lnTo>
                            <a:pt x="2110153" y="70338"/>
                          </a:lnTo>
                          <a:lnTo>
                            <a:pt x="2264898" y="661181"/>
                          </a:lnTo>
                          <a:lnTo>
                            <a:pt x="0" y="576775"/>
                          </a:lnTo>
                          <a:close/>
                        </a:path>
                      </a:pathLst>
                    </a:cu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TextBox 42">
              <a:extLst>
                <a:ext uri="{FF2B5EF4-FFF2-40B4-BE49-F238E27FC236}">
                  <a16:creationId xmlns:a16="http://schemas.microsoft.com/office/drawing/2014/main" id="{7785A520-A1CF-49A3-B964-B06C142B0722}"/>
                </a:ext>
              </a:extLst>
            </p:cNvPr>
            <p:cNvSpPr txBox="1"/>
            <p:nvPr/>
          </p:nvSpPr>
          <p:spPr>
            <a:xfrm>
              <a:off x="5202145" y="2192379"/>
              <a:ext cx="2025747" cy="369332"/>
            </a:xfrm>
            <a:prstGeom prst="rect">
              <a:avLst/>
            </a:prstGeom>
            <a:noFill/>
          </p:spPr>
          <p:txBody>
            <a:bodyPr wrap="square" rtlCol="0">
              <a:spAutoFit/>
            </a:bodyPr>
            <a:lstStyle/>
            <a:p>
              <a:pPr algn="ctr"/>
              <a:r>
                <a:rPr lang="en-US" dirty="0">
                  <a:latin typeface="Hand Of Sean" panose="02000500000000000000" pitchFamily="2" charset="-128"/>
                  <a:ea typeface="Hand Of Sean" panose="02000500000000000000" pitchFamily="2" charset="-128"/>
                </a:rPr>
                <a:t>STEP 03</a:t>
              </a:r>
            </a:p>
          </p:txBody>
        </p:sp>
      </p:grpSp>
      <p:grpSp>
        <p:nvGrpSpPr>
          <p:cNvPr id="50" name="Group 49">
            <a:extLst>
              <a:ext uri="{FF2B5EF4-FFF2-40B4-BE49-F238E27FC236}">
                <a16:creationId xmlns:a16="http://schemas.microsoft.com/office/drawing/2014/main" id="{401B1230-FD83-40AB-A003-E5A7A34B4AF7}"/>
              </a:ext>
            </a:extLst>
          </p:cNvPr>
          <p:cNvGrpSpPr/>
          <p:nvPr/>
        </p:nvGrpSpPr>
        <p:grpSpPr>
          <a:xfrm>
            <a:off x="592109" y="-9399"/>
            <a:ext cx="2531106" cy="3094014"/>
            <a:chOff x="1744581" y="-362161"/>
            <a:chExt cx="1983545" cy="3460505"/>
          </a:xfrm>
        </p:grpSpPr>
        <p:sp>
          <p:nvSpPr>
            <p:cNvPr id="45" name="Rectangle: Rounded Corners 44">
              <a:extLst>
                <a:ext uri="{FF2B5EF4-FFF2-40B4-BE49-F238E27FC236}">
                  <a16:creationId xmlns:a16="http://schemas.microsoft.com/office/drawing/2014/main" id="{F7E08271-8890-4973-8A44-A219466C1BA9}"/>
                </a:ext>
              </a:extLst>
            </p:cNvPr>
            <p:cNvSpPr/>
            <p:nvPr/>
          </p:nvSpPr>
          <p:spPr>
            <a:xfrm>
              <a:off x="1904261" y="456329"/>
              <a:ext cx="1664183" cy="2410704"/>
            </a:xfrm>
            <a:custGeom>
              <a:avLst/>
              <a:gdLst>
                <a:gd name="connsiteX0" fmla="*/ 0 w 1664183"/>
                <a:gd name="connsiteY0" fmla="*/ 277369 h 2410704"/>
                <a:gd name="connsiteX1" fmla="*/ 277369 w 1664183"/>
                <a:gd name="connsiteY1" fmla="*/ 0 h 2410704"/>
                <a:gd name="connsiteX2" fmla="*/ 854280 w 1664183"/>
                <a:gd name="connsiteY2" fmla="*/ 0 h 2410704"/>
                <a:gd name="connsiteX3" fmla="*/ 1386814 w 1664183"/>
                <a:gd name="connsiteY3" fmla="*/ 0 h 2410704"/>
                <a:gd name="connsiteX4" fmla="*/ 1664183 w 1664183"/>
                <a:gd name="connsiteY4" fmla="*/ 277369 h 2410704"/>
                <a:gd name="connsiteX5" fmla="*/ 1664183 w 1664183"/>
                <a:gd name="connsiteY5" fmla="*/ 704241 h 2410704"/>
                <a:gd name="connsiteX6" fmla="*/ 1664183 w 1664183"/>
                <a:gd name="connsiteY6" fmla="*/ 1112554 h 2410704"/>
                <a:gd name="connsiteX7" fmla="*/ 1664183 w 1664183"/>
                <a:gd name="connsiteY7" fmla="*/ 1613665 h 2410704"/>
                <a:gd name="connsiteX8" fmla="*/ 1664183 w 1664183"/>
                <a:gd name="connsiteY8" fmla="*/ 2133335 h 2410704"/>
                <a:gd name="connsiteX9" fmla="*/ 1386814 w 1664183"/>
                <a:gd name="connsiteY9" fmla="*/ 2410704 h 2410704"/>
                <a:gd name="connsiteX10" fmla="*/ 832092 w 1664183"/>
                <a:gd name="connsiteY10" fmla="*/ 2410704 h 2410704"/>
                <a:gd name="connsiteX11" fmla="*/ 277369 w 1664183"/>
                <a:gd name="connsiteY11" fmla="*/ 2410704 h 2410704"/>
                <a:gd name="connsiteX12" fmla="*/ 0 w 1664183"/>
                <a:gd name="connsiteY12" fmla="*/ 2133335 h 2410704"/>
                <a:gd name="connsiteX13" fmla="*/ 0 w 1664183"/>
                <a:gd name="connsiteY13" fmla="*/ 1632224 h 2410704"/>
                <a:gd name="connsiteX14" fmla="*/ 0 w 1664183"/>
                <a:gd name="connsiteY14" fmla="*/ 1131113 h 2410704"/>
                <a:gd name="connsiteX15" fmla="*/ 0 w 1664183"/>
                <a:gd name="connsiteY15" fmla="*/ 722801 h 2410704"/>
                <a:gd name="connsiteX16" fmla="*/ 0 w 1664183"/>
                <a:gd name="connsiteY16" fmla="*/ 277369 h 24107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664183" h="2410704" fill="none" extrusionOk="0">
                  <a:moveTo>
                    <a:pt x="0" y="277369"/>
                  </a:moveTo>
                  <a:cubicBezTo>
                    <a:pt x="20368" y="121858"/>
                    <a:pt x="144947" y="-1356"/>
                    <a:pt x="277369" y="0"/>
                  </a:cubicBezTo>
                  <a:cubicBezTo>
                    <a:pt x="480659" y="-33688"/>
                    <a:pt x="671825" y="20225"/>
                    <a:pt x="854280" y="0"/>
                  </a:cubicBezTo>
                  <a:cubicBezTo>
                    <a:pt x="1036735" y="-20225"/>
                    <a:pt x="1185790" y="54447"/>
                    <a:pt x="1386814" y="0"/>
                  </a:cubicBezTo>
                  <a:cubicBezTo>
                    <a:pt x="1568067" y="-7044"/>
                    <a:pt x="1656202" y="132312"/>
                    <a:pt x="1664183" y="277369"/>
                  </a:cubicBezTo>
                  <a:cubicBezTo>
                    <a:pt x="1691501" y="366186"/>
                    <a:pt x="1636498" y="530089"/>
                    <a:pt x="1664183" y="704241"/>
                  </a:cubicBezTo>
                  <a:cubicBezTo>
                    <a:pt x="1691868" y="878393"/>
                    <a:pt x="1657246" y="917359"/>
                    <a:pt x="1664183" y="1112554"/>
                  </a:cubicBezTo>
                  <a:cubicBezTo>
                    <a:pt x="1671120" y="1307749"/>
                    <a:pt x="1659746" y="1366345"/>
                    <a:pt x="1664183" y="1613665"/>
                  </a:cubicBezTo>
                  <a:cubicBezTo>
                    <a:pt x="1668620" y="1860985"/>
                    <a:pt x="1625359" y="1986284"/>
                    <a:pt x="1664183" y="2133335"/>
                  </a:cubicBezTo>
                  <a:cubicBezTo>
                    <a:pt x="1628809" y="2269564"/>
                    <a:pt x="1515724" y="2391704"/>
                    <a:pt x="1386814" y="2410704"/>
                  </a:cubicBezTo>
                  <a:cubicBezTo>
                    <a:pt x="1274390" y="2424834"/>
                    <a:pt x="1063009" y="2407216"/>
                    <a:pt x="832092" y="2410704"/>
                  </a:cubicBezTo>
                  <a:cubicBezTo>
                    <a:pt x="601175" y="2414192"/>
                    <a:pt x="508056" y="2384191"/>
                    <a:pt x="277369" y="2410704"/>
                  </a:cubicBezTo>
                  <a:cubicBezTo>
                    <a:pt x="91015" y="2393853"/>
                    <a:pt x="4334" y="2292520"/>
                    <a:pt x="0" y="2133335"/>
                  </a:cubicBezTo>
                  <a:cubicBezTo>
                    <a:pt x="-55170" y="1999905"/>
                    <a:pt x="11275" y="1864648"/>
                    <a:pt x="0" y="1632224"/>
                  </a:cubicBezTo>
                  <a:cubicBezTo>
                    <a:pt x="-11275" y="1399800"/>
                    <a:pt x="39417" y="1329451"/>
                    <a:pt x="0" y="1131113"/>
                  </a:cubicBezTo>
                  <a:cubicBezTo>
                    <a:pt x="-39417" y="932775"/>
                    <a:pt x="29712" y="881402"/>
                    <a:pt x="0" y="722801"/>
                  </a:cubicBezTo>
                  <a:cubicBezTo>
                    <a:pt x="-29712" y="564200"/>
                    <a:pt x="29625" y="430248"/>
                    <a:pt x="0" y="277369"/>
                  </a:cubicBezTo>
                  <a:close/>
                </a:path>
                <a:path w="1664183" h="2410704" stroke="0" extrusionOk="0">
                  <a:moveTo>
                    <a:pt x="0" y="277369"/>
                  </a:moveTo>
                  <a:cubicBezTo>
                    <a:pt x="23305" y="106356"/>
                    <a:pt x="130601" y="-6350"/>
                    <a:pt x="277369" y="0"/>
                  </a:cubicBezTo>
                  <a:cubicBezTo>
                    <a:pt x="527375" y="-18481"/>
                    <a:pt x="690090" y="2735"/>
                    <a:pt x="854280" y="0"/>
                  </a:cubicBezTo>
                  <a:cubicBezTo>
                    <a:pt x="1018470" y="-2735"/>
                    <a:pt x="1222158" y="27976"/>
                    <a:pt x="1386814" y="0"/>
                  </a:cubicBezTo>
                  <a:cubicBezTo>
                    <a:pt x="1521788" y="16249"/>
                    <a:pt x="1667937" y="135219"/>
                    <a:pt x="1664183" y="277369"/>
                  </a:cubicBezTo>
                  <a:cubicBezTo>
                    <a:pt x="1696714" y="444756"/>
                    <a:pt x="1635576" y="588535"/>
                    <a:pt x="1664183" y="704241"/>
                  </a:cubicBezTo>
                  <a:cubicBezTo>
                    <a:pt x="1692790" y="819947"/>
                    <a:pt x="1616414" y="930541"/>
                    <a:pt x="1664183" y="1112554"/>
                  </a:cubicBezTo>
                  <a:cubicBezTo>
                    <a:pt x="1711952" y="1294567"/>
                    <a:pt x="1624054" y="1365798"/>
                    <a:pt x="1664183" y="1520866"/>
                  </a:cubicBezTo>
                  <a:cubicBezTo>
                    <a:pt x="1704312" y="1675934"/>
                    <a:pt x="1648319" y="1954243"/>
                    <a:pt x="1664183" y="2133335"/>
                  </a:cubicBezTo>
                  <a:cubicBezTo>
                    <a:pt x="1675992" y="2284157"/>
                    <a:pt x="1543090" y="2390685"/>
                    <a:pt x="1386814" y="2410704"/>
                  </a:cubicBezTo>
                  <a:cubicBezTo>
                    <a:pt x="1191602" y="2437111"/>
                    <a:pt x="985883" y="2401333"/>
                    <a:pt x="854280" y="2410704"/>
                  </a:cubicBezTo>
                  <a:cubicBezTo>
                    <a:pt x="722677" y="2420075"/>
                    <a:pt x="547833" y="2386837"/>
                    <a:pt x="277369" y="2410704"/>
                  </a:cubicBezTo>
                  <a:cubicBezTo>
                    <a:pt x="102881" y="2380277"/>
                    <a:pt x="-18769" y="2317059"/>
                    <a:pt x="0" y="2133335"/>
                  </a:cubicBezTo>
                  <a:cubicBezTo>
                    <a:pt x="-5474" y="2029023"/>
                    <a:pt x="22426" y="1861268"/>
                    <a:pt x="0" y="1706463"/>
                  </a:cubicBezTo>
                  <a:cubicBezTo>
                    <a:pt x="-22426" y="1551658"/>
                    <a:pt x="44571" y="1440781"/>
                    <a:pt x="0" y="1223912"/>
                  </a:cubicBezTo>
                  <a:cubicBezTo>
                    <a:pt x="-44571" y="1007043"/>
                    <a:pt x="43692" y="1008816"/>
                    <a:pt x="0" y="815599"/>
                  </a:cubicBezTo>
                  <a:cubicBezTo>
                    <a:pt x="-43692" y="622382"/>
                    <a:pt x="7553" y="465672"/>
                    <a:pt x="0" y="277369"/>
                  </a:cubicBezTo>
                  <a:close/>
                </a:path>
              </a:pathLst>
            </a:custGeom>
            <a:solidFill>
              <a:srgbClr val="FFC000"/>
            </a:solidFill>
            <a:ln>
              <a:solidFill>
                <a:schemeClr val="accent4">
                  <a:lumMod val="60000"/>
                  <a:lumOff val="40000"/>
                </a:schemeClr>
              </a:solidFill>
              <a:extLst>
                <a:ext uri="{C807C97D-BFC1-408E-A445-0C87EB9F89A2}">
                  <ask:lineSketchStyleProps xmlns:ask="http://schemas.microsoft.com/office/drawing/2018/sketchyshapes" sd="4034087894">
                    <a:custGeom>
                      <a:avLst/>
                      <a:gdLst>
                        <a:gd name="connsiteX0" fmla="*/ 0 w 2123583"/>
                        <a:gd name="connsiteY0" fmla="*/ 353938 h 2155394"/>
                        <a:gd name="connsiteX1" fmla="*/ 353938 w 2123583"/>
                        <a:gd name="connsiteY1" fmla="*/ 0 h 2155394"/>
                        <a:gd name="connsiteX2" fmla="*/ 854154 w 2123583"/>
                        <a:gd name="connsiteY2" fmla="*/ 0 h 2155394"/>
                        <a:gd name="connsiteX3" fmla="*/ 1354371 w 2123583"/>
                        <a:gd name="connsiteY3" fmla="*/ 0 h 2155394"/>
                        <a:gd name="connsiteX4" fmla="*/ 1769645 w 2123583"/>
                        <a:gd name="connsiteY4" fmla="*/ 0 h 2155394"/>
                        <a:gd name="connsiteX5" fmla="*/ 2123583 w 2123583"/>
                        <a:gd name="connsiteY5" fmla="*/ 353938 h 2155394"/>
                        <a:gd name="connsiteX6" fmla="*/ 2123583 w 2123583"/>
                        <a:gd name="connsiteY6" fmla="*/ 836444 h 2155394"/>
                        <a:gd name="connsiteX7" fmla="*/ 2123583 w 2123583"/>
                        <a:gd name="connsiteY7" fmla="*/ 1347900 h 2155394"/>
                        <a:gd name="connsiteX8" fmla="*/ 2123583 w 2123583"/>
                        <a:gd name="connsiteY8" fmla="*/ 1801456 h 2155394"/>
                        <a:gd name="connsiteX9" fmla="*/ 1769645 w 2123583"/>
                        <a:gd name="connsiteY9" fmla="*/ 2155394 h 2155394"/>
                        <a:gd name="connsiteX10" fmla="*/ 1297743 w 2123583"/>
                        <a:gd name="connsiteY10" fmla="*/ 2155394 h 2155394"/>
                        <a:gd name="connsiteX11" fmla="*/ 854154 w 2123583"/>
                        <a:gd name="connsiteY11" fmla="*/ 2155394 h 2155394"/>
                        <a:gd name="connsiteX12" fmla="*/ 353938 w 2123583"/>
                        <a:gd name="connsiteY12" fmla="*/ 2155394 h 2155394"/>
                        <a:gd name="connsiteX13" fmla="*/ 0 w 2123583"/>
                        <a:gd name="connsiteY13" fmla="*/ 1801456 h 2155394"/>
                        <a:gd name="connsiteX14" fmla="*/ 0 w 2123583"/>
                        <a:gd name="connsiteY14" fmla="*/ 1333425 h 2155394"/>
                        <a:gd name="connsiteX15" fmla="*/ 0 w 2123583"/>
                        <a:gd name="connsiteY15" fmla="*/ 894345 h 2155394"/>
                        <a:gd name="connsiteX16" fmla="*/ 0 w 2123583"/>
                        <a:gd name="connsiteY16" fmla="*/ 353938 h 2155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23583" h="2155394" fill="none" extrusionOk="0">
                          <a:moveTo>
                            <a:pt x="0" y="353938"/>
                          </a:moveTo>
                          <a:cubicBezTo>
                            <a:pt x="19761" y="156208"/>
                            <a:pt x="164978" y="-425"/>
                            <a:pt x="353938" y="0"/>
                          </a:cubicBezTo>
                          <a:cubicBezTo>
                            <a:pt x="564754" y="-52431"/>
                            <a:pt x="662069" y="31668"/>
                            <a:pt x="854154" y="0"/>
                          </a:cubicBezTo>
                          <a:cubicBezTo>
                            <a:pt x="1046239" y="-31668"/>
                            <a:pt x="1219737" y="9532"/>
                            <a:pt x="1354371" y="0"/>
                          </a:cubicBezTo>
                          <a:cubicBezTo>
                            <a:pt x="1489005" y="-9532"/>
                            <a:pt x="1656938" y="4471"/>
                            <a:pt x="1769645" y="0"/>
                          </a:cubicBezTo>
                          <a:cubicBezTo>
                            <a:pt x="1950155" y="15678"/>
                            <a:pt x="2100390" y="197440"/>
                            <a:pt x="2123583" y="353938"/>
                          </a:cubicBezTo>
                          <a:cubicBezTo>
                            <a:pt x="2133128" y="575253"/>
                            <a:pt x="2106023" y="698426"/>
                            <a:pt x="2123583" y="836444"/>
                          </a:cubicBezTo>
                          <a:cubicBezTo>
                            <a:pt x="2141143" y="974462"/>
                            <a:pt x="2092285" y="1115648"/>
                            <a:pt x="2123583" y="1347900"/>
                          </a:cubicBezTo>
                          <a:cubicBezTo>
                            <a:pt x="2154881" y="1580152"/>
                            <a:pt x="2073048" y="1664535"/>
                            <a:pt x="2123583" y="1801456"/>
                          </a:cubicBezTo>
                          <a:cubicBezTo>
                            <a:pt x="2095526" y="1983480"/>
                            <a:pt x="1944263" y="2139070"/>
                            <a:pt x="1769645" y="2155394"/>
                          </a:cubicBezTo>
                          <a:cubicBezTo>
                            <a:pt x="1555013" y="2187374"/>
                            <a:pt x="1407793" y="2142266"/>
                            <a:pt x="1297743" y="2155394"/>
                          </a:cubicBezTo>
                          <a:cubicBezTo>
                            <a:pt x="1187693" y="2168522"/>
                            <a:pt x="992820" y="2152085"/>
                            <a:pt x="854154" y="2155394"/>
                          </a:cubicBezTo>
                          <a:cubicBezTo>
                            <a:pt x="715488" y="2158703"/>
                            <a:pt x="558092" y="2116531"/>
                            <a:pt x="353938" y="2155394"/>
                          </a:cubicBezTo>
                          <a:cubicBezTo>
                            <a:pt x="152387" y="2185597"/>
                            <a:pt x="-687" y="1987660"/>
                            <a:pt x="0" y="1801456"/>
                          </a:cubicBezTo>
                          <a:cubicBezTo>
                            <a:pt x="-16410" y="1689033"/>
                            <a:pt x="53548" y="1504179"/>
                            <a:pt x="0" y="1333425"/>
                          </a:cubicBezTo>
                          <a:cubicBezTo>
                            <a:pt x="-53548" y="1162671"/>
                            <a:pt x="48743" y="996538"/>
                            <a:pt x="0" y="894345"/>
                          </a:cubicBezTo>
                          <a:cubicBezTo>
                            <a:pt x="-48743" y="792152"/>
                            <a:pt x="58712" y="552969"/>
                            <a:pt x="0" y="353938"/>
                          </a:cubicBezTo>
                          <a:close/>
                        </a:path>
                        <a:path w="2123583" h="2155394" stroke="0" extrusionOk="0">
                          <a:moveTo>
                            <a:pt x="0" y="353938"/>
                          </a:moveTo>
                          <a:cubicBezTo>
                            <a:pt x="34170" y="132326"/>
                            <a:pt x="174810" y="-16173"/>
                            <a:pt x="353938" y="0"/>
                          </a:cubicBezTo>
                          <a:cubicBezTo>
                            <a:pt x="517492" y="-41349"/>
                            <a:pt x="673735" y="35032"/>
                            <a:pt x="854154" y="0"/>
                          </a:cubicBezTo>
                          <a:cubicBezTo>
                            <a:pt x="1034573" y="-35032"/>
                            <a:pt x="1121740" y="37732"/>
                            <a:pt x="1297743" y="0"/>
                          </a:cubicBezTo>
                          <a:cubicBezTo>
                            <a:pt x="1473746" y="-37732"/>
                            <a:pt x="1608209" y="9605"/>
                            <a:pt x="1769645" y="0"/>
                          </a:cubicBezTo>
                          <a:cubicBezTo>
                            <a:pt x="1961654" y="-15380"/>
                            <a:pt x="2087228" y="185171"/>
                            <a:pt x="2123583" y="353938"/>
                          </a:cubicBezTo>
                          <a:cubicBezTo>
                            <a:pt x="2147167" y="579797"/>
                            <a:pt x="2108208" y="700499"/>
                            <a:pt x="2123583" y="850919"/>
                          </a:cubicBezTo>
                          <a:cubicBezTo>
                            <a:pt x="2138958" y="1001339"/>
                            <a:pt x="2116196" y="1099607"/>
                            <a:pt x="2123583" y="1290000"/>
                          </a:cubicBezTo>
                          <a:cubicBezTo>
                            <a:pt x="2130970" y="1480393"/>
                            <a:pt x="2087254" y="1673229"/>
                            <a:pt x="2123583" y="1801456"/>
                          </a:cubicBezTo>
                          <a:cubicBezTo>
                            <a:pt x="2167805" y="1988074"/>
                            <a:pt x="1966682" y="2145272"/>
                            <a:pt x="1769645" y="2155394"/>
                          </a:cubicBezTo>
                          <a:cubicBezTo>
                            <a:pt x="1662209" y="2166461"/>
                            <a:pt x="1498682" y="2146403"/>
                            <a:pt x="1326057" y="2155394"/>
                          </a:cubicBezTo>
                          <a:cubicBezTo>
                            <a:pt x="1153432" y="2164385"/>
                            <a:pt x="955483" y="2154976"/>
                            <a:pt x="839997" y="2155394"/>
                          </a:cubicBezTo>
                          <a:cubicBezTo>
                            <a:pt x="724511" y="2155812"/>
                            <a:pt x="488101" y="2138819"/>
                            <a:pt x="353938" y="2155394"/>
                          </a:cubicBezTo>
                          <a:cubicBezTo>
                            <a:pt x="138103" y="2162053"/>
                            <a:pt x="14393" y="2007318"/>
                            <a:pt x="0" y="1801456"/>
                          </a:cubicBezTo>
                          <a:cubicBezTo>
                            <a:pt x="-6227" y="1582048"/>
                            <a:pt x="12347" y="1395950"/>
                            <a:pt x="0" y="1290000"/>
                          </a:cubicBezTo>
                          <a:cubicBezTo>
                            <a:pt x="-12347" y="1184050"/>
                            <a:pt x="35267" y="1002420"/>
                            <a:pt x="0" y="850919"/>
                          </a:cubicBezTo>
                          <a:cubicBezTo>
                            <a:pt x="-35267" y="699418"/>
                            <a:pt x="37107" y="455643"/>
                            <a:pt x="0" y="353938"/>
                          </a:cubicBezTo>
                          <a:close/>
                        </a:path>
                      </a:pathLst>
                    </a:cu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Rectangle: Rounded Corners 45">
              <a:extLst>
                <a:ext uri="{FF2B5EF4-FFF2-40B4-BE49-F238E27FC236}">
                  <a16:creationId xmlns:a16="http://schemas.microsoft.com/office/drawing/2014/main" id="{57ABFB61-073A-4FC6-A9DD-200DEC2F2E28}"/>
                </a:ext>
              </a:extLst>
            </p:cNvPr>
            <p:cNvSpPr/>
            <p:nvPr/>
          </p:nvSpPr>
          <p:spPr>
            <a:xfrm>
              <a:off x="1744581" y="225018"/>
              <a:ext cx="1983545" cy="2873326"/>
            </a:xfrm>
            <a:custGeom>
              <a:avLst/>
              <a:gdLst>
                <a:gd name="connsiteX0" fmla="*/ 0 w 1983545"/>
                <a:gd name="connsiteY0" fmla="*/ 330597 h 2873326"/>
                <a:gd name="connsiteX1" fmla="*/ 330597 w 1983545"/>
                <a:gd name="connsiteY1" fmla="*/ 0 h 2873326"/>
                <a:gd name="connsiteX2" fmla="*/ 797828 w 1983545"/>
                <a:gd name="connsiteY2" fmla="*/ 0 h 2873326"/>
                <a:gd name="connsiteX3" fmla="*/ 1212164 w 1983545"/>
                <a:gd name="connsiteY3" fmla="*/ 0 h 2873326"/>
                <a:gd name="connsiteX4" fmla="*/ 1652948 w 1983545"/>
                <a:gd name="connsiteY4" fmla="*/ 0 h 2873326"/>
                <a:gd name="connsiteX5" fmla="*/ 1983545 w 1983545"/>
                <a:gd name="connsiteY5" fmla="*/ 330597 h 2873326"/>
                <a:gd name="connsiteX6" fmla="*/ 1983545 w 1983545"/>
                <a:gd name="connsiteY6" fmla="*/ 905751 h 2873326"/>
                <a:gd name="connsiteX7" fmla="*/ 1983545 w 1983545"/>
                <a:gd name="connsiteY7" fmla="*/ 1392420 h 2873326"/>
                <a:gd name="connsiteX8" fmla="*/ 1983545 w 1983545"/>
                <a:gd name="connsiteY8" fmla="*/ 1945453 h 2873326"/>
                <a:gd name="connsiteX9" fmla="*/ 1983545 w 1983545"/>
                <a:gd name="connsiteY9" fmla="*/ 2542729 h 2873326"/>
                <a:gd name="connsiteX10" fmla="*/ 1652948 w 1983545"/>
                <a:gd name="connsiteY10" fmla="*/ 2873326 h 2873326"/>
                <a:gd name="connsiteX11" fmla="*/ 1251835 w 1983545"/>
                <a:gd name="connsiteY11" fmla="*/ 2873326 h 2873326"/>
                <a:gd name="connsiteX12" fmla="*/ 850722 w 1983545"/>
                <a:gd name="connsiteY12" fmla="*/ 2873326 h 2873326"/>
                <a:gd name="connsiteX13" fmla="*/ 330597 w 1983545"/>
                <a:gd name="connsiteY13" fmla="*/ 2873326 h 2873326"/>
                <a:gd name="connsiteX14" fmla="*/ 0 w 1983545"/>
                <a:gd name="connsiteY14" fmla="*/ 2542729 h 2873326"/>
                <a:gd name="connsiteX15" fmla="*/ 0 w 1983545"/>
                <a:gd name="connsiteY15" fmla="*/ 2056060 h 2873326"/>
                <a:gd name="connsiteX16" fmla="*/ 0 w 1983545"/>
                <a:gd name="connsiteY16" fmla="*/ 1525148 h 2873326"/>
                <a:gd name="connsiteX17" fmla="*/ 0 w 1983545"/>
                <a:gd name="connsiteY17" fmla="*/ 949994 h 2873326"/>
                <a:gd name="connsiteX18" fmla="*/ 0 w 1983545"/>
                <a:gd name="connsiteY18" fmla="*/ 330597 h 2873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983545" h="2873326" extrusionOk="0">
                  <a:moveTo>
                    <a:pt x="0" y="330597"/>
                  </a:moveTo>
                  <a:cubicBezTo>
                    <a:pt x="6344" y="143160"/>
                    <a:pt x="166490" y="-18279"/>
                    <a:pt x="330597" y="0"/>
                  </a:cubicBezTo>
                  <a:cubicBezTo>
                    <a:pt x="552637" y="-33063"/>
                    <a:pt x="617677" y="35579"/>
                    <a:pt x="797828" y="0"/>
                  </a:cubicBezTo>
                  <a:cubicBezTo>
                    <a:pt x="977979" y="-35579"/>
                    <a:pt x="1094961" y="26946"/>
                    <a:pt x="1212164" y="0"/>
                  </a:cubicBezTo>
                  <a:cubicBezTo>
                    <a:pt x="1329367" y="-26946"/>
                    <a:pt x="1445320" y="6796"/>
                    <a:pt x="1652948" y="0"/>
                  </a:cubicBezTo>
                  <a:cubicBezTo>
                    <a:pt x="1833133" y="-10646"/>
                    <a:pt x="1979341" y="151101"/>
                    <a:pt x="1983545" y="330597"/>
                  </a:cubicBezTo>
                  <a:cubicBezTo>
                    <a:pt x="2001828" y="577615"/>
                    <a:pt x="1919371" y="704808"/>
                    <a:pt x="1983545" y="905751"/>
                  </a:cubicBezTo>
                  <a:cubicBezTo>
                    <a:pt x="2047719" y="1106694"/>
                    <a:pt x="1949550" y="1292325"/>
                    <a:pt x="1983545" y="1392420"/>
                  </a:cubicBezTo>
                  <a:cubicBezTo>
                    <a:pt x="2017540" y="1492515"/>
                    <a:pt x="1966708" y="1698395"/>
                    <a:pt x="1983545" y="1945453"/>
                  </a:cubicBezTo>
                  <a:cubicBezTo>
                    <a:pt x="2000382" y="2192511"/>
                    <a:pt x="1972909" y="2346392"/>
                    <a:pt x="1983545" y="2542729"/>
                  </a:cubicBezTo>
                  <a:cubicBezTo>
                    <a:pt x="2030498" y="2743282"/>
                    <a:pt x="1782930" y="2880966"/>
                    <a:pt x="1652948" y="2873326"/>
                  </a:cubicBezTo>
                  <a:cubicBezTo>
                    <a:pt x="1540176" y="2900598"/>
                    <a:pt x="1345823" y="2867611"/>
                    <a:pt x="1251835" y="2873326"/>
                  </a:cubicBezTo>
                  <a:cubicBezTo>
                    <a:pt x="1157847" y="2879041"/>
                    <a:pt x="1037125" y="2829086"/>
                    <a:pt x="850722" y="2873326"/>
                  </a:cubicBezTo>
                  <a:cubicBezTo>
                    <a:pt x="664319" y="2917566"/>
                    <a:pt x="498266" y="2839217"/>
                    <a:pt x="330597" y="2873326"/>
                  </a:cubicBezTo>
                  <a:cubicBezTo>
                    <a:pt x="169929" y="2863302"/>
                    <a:pt x="13904" y="2718802"/>
                    <a:pt x="0" y="2542729"/>
                  </a:cubicBezTo>
                  <a:cubicBezTo>
                    <a:pt x="-9042" y="2443055"/>
                    <a:pt x="38350" y="2234347"/>
                    <a:pt x="0" y="2056060"/>
                  </a:cubicBezTo>
                  <a:cubicBezTo>
                    <a:pt x="-38350" y="1877773"/>
                    <a:pt x="38417" y="1635164"/>
                    <a:pt x="0" y="1525148"/>
                  </a:cubicBezTo>
                  <a:cubicBezTo>
                    <a:pt x="-38417" y="1415132"/>
                    <a:pt x="45458" y="1139809"/>
                    <a:pt x="0" y="949994"/>
                  </a:cubicBezTo>
                  <a:cubicBezTo>
                    <a:pt x="-45458" y="760179"/>
                    <a:pt x="60284" y="498021"/>
                    <a:pt x="0" y="330597"/>
                  </a:cubicBezTo>
                  <a:close/>
                </a:path>
              </a:pathLst>
            </a:custGeom>
            <a:noFill/>
            <a:ln w="38100">
              <a:solidFill>
                <a:schemeClr val="tx1"/>
              </a:solidFill>
              <a:extLst>
                <a:ext uri="{C807C97D-BFC1-408E-A445-0C87EB9F89A2}">
                  <ask:lineSketchStyleProps xmlns:ask="http://schemas.microsoft.com/office/drawing/2018/sketchyshapes" sd="4034087894">
                    <a:custGeom>
                      <a:avLst/>
                      <a:gdLst>
                        <a:gd name="connsiteX0" fmla="*/ 0 w 2531106"/>
                        <a:gd name="connsiteY0" fmla="*/ 421859 h 2569021"/>
                        <a:gd name="connsiteX1" fmla="*/ 421859 w 2531106"/>
                        <a:gd name="connsiteY1" fmla="*/ 0 h 2569021"/>
                        <a:gd name="connsiteX2" fmla="*/ 1018069 w 2531106"/>
                        <a:gd name="connsiteY2" fmla="*/ 0 h 2569021"/>
                        <a:gd name="connsiteX3" fmla="*/ 1546784 w 2531106"/>
                        <a:gd name="connsiteY3" fmla="*/ 0 h 2569021"/>
                        <a:gd name="connsiteX4" fmla="*/ 2109247 w 2531106"/>
                        <a:gd name="connsiteY4" fmla="*/ 0 h 2569021"/>
                        <a:gd name="connsiteX5" fmla="*/ 2531106 w 2531106"/>
                        <a:gd name="connsiteY5" fmla="*/ 421859 h 2569021"/>
                        <a:gd name="connsiteX6" fmla="*/ 2531106 w 2531106"/>
                        <a:gd name="connsiteY6" fmla="*/ 1014213 h 2569021"/>
                        <a:gd name="connsiteX7" fmla="*/ 2531106 w 2531106"/>
                        <a:gd name="connsiteY7" fmla="*/ 1537555 h 2569021"/>
                        <a:gd name="connsiteX8" fmla="*/ 2531106 w 2531106"/>
                        <a:gd name="connsiteY8" fmla="*/ 2147162 h 2569021"/>
                        <a:gd name="connsiteX9" fmla="*/ 2109247 w 2531106"/>
                        <a:gd name="connsiteY9" fmla="*/ 2569021 h 2569021"/>
                        <a:gd name="connsiteX10" fmla="*/ 1580532 w 2531106"/>
                        <a:gd name="connsiteY10" fmla="*/ 2569021 h 2569021"/>
                        <a:gd name="connsiteX11" fmla="*/ 1001196 w 2531106"/>
                        <a:gd name="connsiteY11" fmla="*/ 2569021 h 2569021"/>
                        <a:gd name="connsiteX12" fmla="*/ 421859 w 2531106"/>
                        <a:gd name="connsiteY12" fmla="*/ 2569021 h 2569021"/>
                        <a:gd name="connsiteX13" fmla="*/ 0 w 2531106"/>
                        <a:gd name="connsiteY13" fmla="*/ 2147162 h 2569021"/>
                        <a:gd name="connsiteX14" fmla="*/ 0 w 2531106"/>
                        <a:gd name="connsiteY14" fmla="*/ 1537555 h 2569021"/>
                        <a:gd name="connsiteX15" fmla="*/ 0 w 2531106"/>
                        <a:gd name="connsiteY15" fmla="*/ 1014213 h 2569021"/>
                        <a:gd name="connsiteX16" fmla="*/ 0 w 2531106"/>
                        <a:gd name="connsiteY16" fmla="*/ 421859 h 25690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31106" h="2569021" extrusionOk="0">
                          <a:moveTo>
                            <a:pt x="0" y="421859"/>
                          </a:moveTo>
                          <a:cubicBezTo>
                            <a:pt x="15374" y="177113"/>
                            <a:pt x="217258" y="-28081"/>
                            <a:pt x="421859" y="0"/>
                          </a:cubicBezTo>
                          <a:cubicBezTo>
                            <a:pt x="669542" y="-67285"/>
                            <a:pt x="840608" y="30841"/>
                            <a:pt x="1018069" y="0"/>
                          </a:cubicBezTo>
                          <a:cubicBezTo>
                            <a:pt x="1195530" y="-30841"/>
                            <a:pt x="1440438" y="32707"/>
                            <a:pt x="1546784" y="0"/>
                          </a:cubicBezTo>
                          <a:cubicBezTo>
                            <a:pt x="1653130" y="-32707"/>
                            <a:pt x="1846583" y="15358"/>
                            <a:pt x="2109247" y="0"/>
                          </a:cubicBezTo>
                          <a:cubicBezTo>
                            <a:pt x="2334583" y="-33943"/>
                            <a:pt x="2495364" y="215130"/>
                            <a:pt x="2531106" y="421859"/>
                          </a:cubicBezTo>
                          <a:cubicBezTo>
                            <a:pt x="2539338" y="664490"/>
                            <a:pt x="2485008" y="719494"/>
                            <a:pt x="2531106" y="1014213"/>
                          </a:cubicBezTo>
                          <a:cubicBezTo>
                            <a:pt x="2577204" y="1308932"/>
                            <a:pt x="2469081" y="1415763"/>
                            <a:pt x="2531106" y="1537555"/>
                          </a:cubicBezTo>
                          <a:cubicBezTo>
                            <a:pt x="2593131" y="1659347"/>
                            <a:pt x="2486745" y="2021838"/>
                            <a:pt x="2531106" y="2147162"/>
                          </a:cubicBezTo>
                          <a:cubicBezTo>
                            <a:pt x="2570053" y="2372347"/>
                            <a:pt x="2344749" y="2552713"/>
                            <a:pt x="2109247" y="2569021"/>
                          </a:cubicBezTo>
                          <a:cubicBezTo>
                            <a:pt x="1952679" y="2583320"/>
                            <a:pt x="1753591" y="2527211"/>
                            <a:pt x="1580532" y="2569021"/>
                          </a:cubicBezTo>
                          <a:cubicBezTo>
                            <a:pt x="1407473" y="2610831"/>
                            <a:pt x="1159038" y="2558608"/>
                            <a:pt x="1001196" y="2569021"/>
                          </a:cubicBezTo>
                          <a:cubicBezTo>
                            <a:pt x="843354" y="2579434"/>
                            <a:pt x="679850" y="2531617"/>
                            <a:pt x="421859" y="2569021"/>
                          </a:cubicBezTo>
                          <a:cubicBezTo>
                            <a:pt x="130784" y="2588019"/>
                            <a:pt x="13725" y="2390053"/>
                            <a:pt x="0" y="2147162"/>
                          </a:cubicBezTo>
                          <a:cubicBezTo>
                            <a:pt x="-58322" y="2007039"/>
                            <a:pt x="61500" y="1670960"/>
                            <a:pt x="0" y="1537555"/>
                          </a:cubicBezTo>
                          <a:cubicBezTo>
                            <a:pt x="-61500" y="1404150"/>
                            <a:pt x="28723" y="1223107"/>
                            <a:pt x="0" y="1014213"/>
                          </a:cubicBezTo>
                          <a:cubicBezTo>
                            <a:pt x="-28723" y="805319"/>
                            <a:pt x="30709" y="606500"/>
                            <a:pt x="0" y="421859"/>
                          </a:cubicBezTo>
                          <a:close/>
                        </a:path>
                      </a:pathLst>
                    </a:cu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Oval 46">
              <a:extLst>
                <a:ext uri="{FF2B5EF4-FFF2-40B4-BE49-F238E27FC236}">
                  <a16:creationId xmlns:a16="http://schemas.microsoft.com/office/drawing/2014/main" id="{29F12F99-CE43-47D0-863D-37CB49900828}"/>
                </a:ext>
              </a:extLst>
            </p:cNvPr>
            <p:cNvSpPr/>
            <p:nvPr/>
          </p:nvSpPr>
          <p:spPr>
            <a:xfrm>
              <a:off x="1782533" y="-362161"/>
              <a:ext cx="998806" cy="1049801"/>
            </a:xfrm>
            <a:custGeom>
              <a:avLst/>
              <a:gdLst>
                <a:gd name="connsiteX0" fmla="*/ 0 w 998806"/>
                <a:gd name="connsiteY0" fmla="*/ 524901 h 1049801"/>
                <a:gd name="connsiteX1" fmla="*/ 499403 w 998806"/>
                <a:gd name="connsiteY1" fmla="*/ 0 h 1049801"/>
                <a:gd name="connsiteX2" fmla="*/ 998806 w 998806"/>
                <a:gd name="connsiteY2" fmla="*/ 524901 h 1049801"/>
                <a:gd name="connsiteX3" fmla="*/ 499403 w 998806"/>
                <a:gd name="connsiteY3" fmla="*/ 1049802 h 1049801"/>
                <a:gd name="connsiteX4" fmla="*/ 0 w 998806"/>
                <a:gd name="connsiteY4" fmla="*/ 524901 h 10498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98806" h="1049801" fill="none" extrusionOk="0">
                  <a:moveTo>
                    <a:pt x="0" y="524901"/>
                  </a:moveTo>
                  <a:cubicBezTo>
                    <a:pt x="-60725" y="243406"/>
                    <a:pt x="292911" y="-28602"/>
                    <a:pt x="499403" y="0"/>
                  </a:cubicBezTo>
                  <a:cubicBezTo>
                    <a:pt x="745437" y="22735"/>
                    <a:pt x="998562" y="288688"/>
                    <a:pt x="998806" y="524901"/>
                  </a:cubicBezTo>
                  <a:cubicBezTo>
                    <a:pt x="959125" y="781708"/>
                    <a:pt x="807199" y="1075784"/>
                    <a:pt x="499403" y="1049802"/>
                  </a:cubicBezTo>
                  <a:cubicBezTo>
                    <a:pt x="240240" y="1110830"/>
                    <a:pt x="44844" y="816941"/>
                    <a:pt x="0" y="524901"/>
                  </a:cubicBezTo>
                  <a:close/>
                </a:path>
                <a:path w="998806" h="1049801" stroke="0" extrusionOk="0">
                  <a:moveTo>
                    <a:pt x="0" y="524901"/>
                  </a:moveTo>
                  <a:cubicBezTo>
                    <a:pt x="-2471" y="224199"/>
                    <a:pt x="217115" y="26249"/>
                    <a:pt x="499403" y="0"/>
                  </a:cubicBezTo>
                  <a:cubicBezTo>
                    <a:pt x="758250" y="20045"/>
                    <a:pt x="991184" y="218690"/>
                    <a:pt x="998806" y="524901"/>
                  </a:cubicBezTo>
                  <a:cubicBezTo>
                    <a:pt x="1032917" y="837396"/>
                    <a:pt x="724872" y="1110020"/>
                    <a:pt x="499403" y="1049802"/>
                  </a:cubicBezTo>
                  <a:cubicBezTo>
                    <a:pt x="262015" y="1052746"/>
                    <a:pt x="16335" y="760509"/>
                    <a:pt x="0" y="524901"/>
                  </a:cubicBezTo>
                  <a:close/>
                </a:path>
              </a:pathLst>
            </a:custGeom>
            <a:solidFill>
              <a:srgbClr val="00B0F0"/>
            </a:solidFill>
            <a:ln>
              <a:extLst>
                <a:ext uri="{C807C97D-BFC1-408E-A445-0C87EB9F89A2}">
                  <ask:lineSketchStyleProps xmlns:ask="http://schemas.microsoft.com/office/drawing/2018/sketchyshapes" sd="2444552323">
                    <a:custGeom>
                      <a:avLst/>
                      <a:gdLst>
                        <a:gd name="connsiteX0" fmla="*/ 0 w 1274528"/>
                        <a:gd name="connsiteY0" fmla="*/ 469310 h 938620"/>
                        <a:gd name="connsiteX1" fmla="*/ 637264 w 1274528"/>
                        <a:gd name="connsiteY1" fmla="*/ 0 h 938620"/>
                        <a:gd name="connsiteX2" fmla="*/ 1274528 w 1274528"/>
                        <a:gd name="connsiteY2" fmla="*/ 469310 h 938620"/>
                        <a:gd name="connsiteX3" fmla="*/ 637264 w 1274528"/>
                        <a:gd name="connsiteY3" fmla="*/ 938620 h 938620"/>
                        <a:gd name="connsiteX4" fmla="*/ 0 w 1274528"/>
                        <a:gd name="connsiteY4" fmla="*/ 469310 h 9386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4528" h="938620" fill="none" extrusionOk="0">
                          <a:moveTo>
                            <a:pt x="0" y="469310"/>
                          </a:moveTo>
                          <a:cubicBezTo>
                            <a:pt x="-97660" y="223626"/>
                            <a:pt x="317290" y="-13194"/>
                            <a:pt x="637264" y="0"/>
                          </a:cubicBezTo>
                          <a:cubicBezTo>
                            <a:pt x="934740" y="41591"/>
                            <a:pt x="1274466" y="223800"/>
                            <a:pt x="1274528" y="469310"/>
                          </a:cubicBezTo>
                          <a:cubicBezTo>
                            <a:pt x="1231133" y="692318"/>
                            <a:pt x="1050335" y="988272"/>
                            <a:pt x="637264" y="938620"/>
                          </a:cubicBezTo>
                          <a:cubicBezTo>
                            <a:pt x="298672" y="987588"/>
                            <a:pt x="56209" y="731191"/>
                            <a:pt x="0" y="469310"/>
                          </a:cubicBezTo>
                          <a:close/>
                        </a:path>
                        <a:path w="1274528" h="938620" stroke="0" extrusionOk="0">
                          <a:moveTo>
                            <a:pt x="0" y="469310"/>
                          </a:moveTo>
                          <a:cubicBezTo>
                            <a:pt x="-22230" y="112902"/>
                            <a:pt x="275740" y="38804"/>
                            <a:pt x="637264" y="0"/>
                          </a:cubicBezTo>
                          <a:cubicBezTo>
                            <a:pt x="962111" y="32022"/>
                            <a:pt x="1242803" y="142201"/>
                            <a:pt x="1274528" y="469310"/>
                          </a:cubicBezTo>
                          <a:cubicBezTo>
                            <a:pt x="1350319" y="778717"/>
                            <a:pt x="945564" y="990832"/>
                            <a:pt x="637264" y="938620"/>
                          </a:cubicBezTo>
                          <a:cubicBezTo>
                            <a:pt x="343700" y="943093"/>
                            <a:pt x="10883" y="692335"/>
                            <a:pt x="0" y="469310"/>
                          </a:cubicBezTo>
                          <a:close/>
                        </a:path>
                      </a:pathLst>
                    </a:cu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1908CF50-D4F9-4EAD-BDE9-F4A61A0BF03D}"/>
                </a:ext>
              </a:extLst>
            </p:cNvPr>
            <p:cNvSpPr txBox="1"/>
            <p:nvPr/>
          </p:nvSpPr>
          <p:spPr>
            <a:xfrm>
              <a:off x="1823629" y="-129859"/>
              <a:ext cx="998806" cy="585196"/>
            </a:xfrm>
            <a:prstGeom prst="rect">
              <a:avLst/>
            </a:prstGeom>
            <a:noFill/>
          </p:spPr>
          <p:txBody>
            <a:bodyPr wrap="square" rtlCol="0">
              <a:spAutoFit/>
            </a:bodyPr>
            <a:lstStyle/>
            <a:p>
              <a:pPr algn="ctr"/>
              <a:r>
                <a:rPr lang="en-US" sz="2800" dirty="0">
                  <a:solidFill>
                    <a:schemeClr val="bg1"/>
                  </a:solidFill>
                  <a:latin typeface="Hand Of Sean" panose="02000500000000000000" pitchFamily="2" charset="-128"/>
                  <a:ea typeface="Hand Of Sean" panose="02000500000000000000" pitchFamily="2" charset="-128"/>
                </a:rPr>
                <a:t>02</a:t>
              </a:r>
            </a:p>
          </p:txBody>
        </p:sp>
        <p:sp>
          <p:nvSpPr>
            <p:cNvPr id="49" name="TextBox 48">
              <a:extLst>
                <a:ext uri="{FF2B5EF4-FFF2-40B4-BE49-F238E27FC236}">
                  <a16:creationId xmlns:a16="http://schemas.microsoft.com/office/drawing/2014/main" id="{D52F1A5B-BD7C-49B2-9CE0-71C2AFDA6A9A}"/>
                </a:ext>
              </a:extLst>
            </p:cNvPr>
            <p:cNvSpPr txBox="1"/>
            <p:nvPr/>
          </p:nvSpPr>
          <p:spPr>
            <a:xfrm>
              <a:off x="1943597" y="955104"/>
              <a:ext cx="1664183" cy="1135970"/>
            </a:xfrm>
            <a:prstGeom prst="rect">
              <a:avLst/>
            </a:prstGeom>
            <a:noFill/>
          </p:spPr>
          <p:txBody>
            <a:bodyPr wrap="square" rtlCol="0">
              <a:spAutoFit/>
            </a:bodyPr>
            <a:lstStyle/>
            <a:p>
              <a:pPr algn="ctr"/>
              <a:r>
                <a:rPr lang="ar-EG" sz="2000" b="1" dirty="0">
                  <a:latin typeface="Alexandria" pitchFamily="2" charset="-78"/>
                  <a:ea typeface="Hand Of Sean" panose="02000500000000000000" pitchFamily="2" charset="-128"/>
                  <a:cs typeface="Alexandria" pitchFamily="2" charset="-78"/>
                </a:rPr>
                <a:t>الاختبارات الأسبوعية القصيرة</a:t>
              </a:r>
              <a:endParaRPr lang="en-US" sz="2000" b="1" dirty="0">
                <a:latin typeface="Alexandria" pitchFamily="2" charset="-78"/>
                <a:ea typeface="Hand Of Sean" panose="02000500000000000000" pitchFamily="2" charset="-128"/>
                <a:cs typeface="Alexandria" pitchFamily="2" charset="-78"/>
              </a:endParaRPr>
            </a:p>
          </p:txBody>
        </p:sp>
      </p:grpSp>
      <p:grpSp>
        <p:nvGrpSpPr>
          <p:cNvPr id="53" name="Group 52">
            <a:extLst>
              <a:ext uri="{FF2B5EF4-FFF2-40B4-BE49-F238E27FC236}">
                <a16:creationId xmlns:a16="http://schemas.microsoft.com/office/drawing/2014/main" id="{D655F948-0124-48B8-B4BD-F74CBBA63587}"/>
              </a:ext>
            </a:extLst>
          </p:cNvPr>
          <p:cNvGrpSpPr/>
          <p:nvPr/>
        </p:nvGrpSpPr>
        <p:grpSpPr>
          <a:xfrm>
            <a:off x="9079333" y="1648004"/>
            <a:ext cx="2690880" cy="3460505"/>
            <a:chOff x="1541195" y="3066757"/>
            <a:chExt cx="1994047" cy="3460505"/>
          </a:xfrm>
        </p:grpSpPr>
        <p:sp>
          <p:nvSpPr>
            <p:cNvPr id="54" name="Rectangle: Rounded Corners 53">
              <a:extLst>
                <a:ext uri="{FF2B5EF4-FFF2-40B4-BE49-F238E27FC236}">
                  <a16:creationId xmlns:a16="http://schemas.microsoft.com/office/drawing/2014/main" id="{D289B827-1DA2-4F5F-8011-52B821B6BF33}"/>
                </a:ext>
              </a:extLst>
            </p:cNvPr>
            <p:cNvSpPr/>
            <p:nvPr/>
          </p:nvSpPr>
          <p:spPr>
            <a:xfrm>
              <a:off x="1711377" y="3885247"/>
              <a:ext cx="1664183" cy="2410704"/>
            </a:xfrm>
            <a:custGeom>
              <a:avLst/>
              <a:gdLst>
                <a:gd name="connsiteX0" fmla="*/ 0 w 1664183"/>
                <a:gd name="connsiteY0" fmla="*/ 277369 h 2410704"/>
                <a:gd name="connsiteX1" fmla="*/ 277369 w 1664183"/>
                <a:gd name="connsiteY1" fmla="*/ 0 h 2410704"/>
                <a:gd name="connsiteX2" fmla="*/ 854280 w 1664183"/>
                <a:gd name="connsiteY2" fmla="*/ 0 h 2410704"/>
                <a:gd name="connsiteX3" fmla="*/ 1386814 w 1664183"/>
                <a:gd name="connsiteY3" fmla="*/ 0 h 2410704"/>
                <a:gd name="connsiteX4" fmla="*/ 1664183 w 1664183"/>
                <a:gd name="connsiteY4" fmla="*/ 277369 h 2410704"/>
                <a:gd name="connsiteX5" fmla="*/ 1664183 w 1664183"/>
                <a:gd name="connsiteY5" fmla="*/ 704241 h 2410704"/>
                <a:gd name="connsiteX6" fmla="*/ 1664183 w 1664183"/>
                <a:gd name="connsiteY6" fmla="*/ 1112554 h 2410704"/>
                <a:gd name="connsiteX7" fmla="*/ 1664183 w 1664183"/>
                <a:gd name="connsiteY7" fmla="*/ 1613665 h 2410704"/>
                <a:gd name="connsiteX8" fmla="*/ 1664183 w 1664183"/>
                <a:gd name="connsiteY8" fmla="*/ 2133335 h 2410704"/>
                <a:gd name="connsiteX9" fmla="*/ 1386814 w 1664183"/>
                <a:gd name="connsiteY9" fmla="*/ 2410704 h 2410704"/>
                <a:gd name="connsiteX10" fmla="*/ 832092 w 1664183"/>
                <a:gd name="connsiteY10" fmla="*/ 2410704 h 2410704"/>
                <a:gd name="connsiteX11" fmla="*/ 277369 w 1664183"/>
                <a:gd name="connsiteY11" fmla="*/ 2410704 h 2410704"/>
                <a:gd name="connsiteX12" fmla="*/ 0 w 1664183"/>
                <a:gd name="connsiteY12" fmla="*/ 2133335 h 2410704"/>
                <a:gd name="connsiteX13" fmla="*/ 0 w 1664183"/>
                <a:gd name="connsiteY13" fmla="*/ 1632224 h 2410704"/>
                <a:gd name="connsiteX14" fmla="*/ 0 w 1664183"/>
                <a:gd name="connsiteY14" fmla="*/ 1131113 h 2410704"/>
                <a:gd name="connsiteX15" fmla="*/ 0 w 1664183"/>
                <a:gd name="connsiteY15" fmla="*/ 722801 h 2410704"/>
                <a:gd name="connsiteX16" fmla="*/ 0 w 1664183"/>
                <a:gd name="connsiteY16" fmla="*/ 277369 h 24107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664183" h="2410704" fill="none" extrusionOk="0">
                  <a:moveTo>
                    <a:pt x="0" y="277369"/>
                  </a:moveTo>
                  <a:cubicBezTo>
                    <a:pt x="20368" y="121858"/>
                    <a:pt x="144947" y="-1356"/>
                    <a:pt x="277369" y="0"/>
                  </a:cubicBezTo>
                  <a:cubicBezTo>
                    <a:pt x="480659" y="-33688"/>
                    <a:pt x="671825" y="20225"/>
                    <a:pt x="854280" y="0"/>
                  </a:cubicBezTo>
                  <a:cubicBezTo>
                    <a:pt x="1036735" y="-20225"/>
                    <a:pt x="1185790" y="54447"/>
                    <a:pt x="1386814" y="0"/>
                  </a:cubicBezTo>
                  <a:cubicBezTo>
                    <a:pt x="1568067" y="-7044"/>
                    <a:pt x="1656202" y="132312"/>
                    <a:pt x="1664183" y="277369"/>
                  </a:cubicBezTo>
                  <a:cubicBezTo>
                    <a:pt x="1691501" y="366186"/>
                    <a:pt x="1636498" y="530089"/>
                    <a:pt x="1664183" y="704241"/>
                  </a:cubicBezTo>
                  <a:cubicBezTo>
                    <a:pt x="1691868" y="878393"/>
                    <a:pt x="1657246" y="917359"/>
                    <a:pt x="1664183" y="1112554"/>
                  </a:cubicBezTo>
                  <a:cubicBezTo>
                    <a:pt x="1671120" y="1307749"/>
                    <a:pt x="1659746" y="1366345"/>
                    <a:pt x="1664183" y="1613665"/>
                  </a:cubicBezTo>
                  <a:cubicBezTo>
                    <a:pt x="1668620" y="1860985"/>
                    <a:pt x="1625359" y="1986284"/>
                    <a:pt x="1664183" y="2133335"/>
                  </a:cubicBezTo>
                  <a:cubicBezTo>
                    <a:pt x="1628809" y="2269564"/>
                    <a:pt x="1515724" y="2391704"/>
                    <a:pt x="1386814" y="2410704"/>
                  </a:cubicBezTo>
                  <a:cubicBezTo>
                    <a:pt x="1274390" y="2424834"/>
                    <a:pt x="1063009" y="2407216"/>
                    <a:pt x="832092" y="2410704"/>
                  </a:cubicBezTo>
                  <a:cubicBezTo>
                    <a:pt x="601175" y="2414192"/>
                    <a:pt x="508056" y="2384191"/>
                    <a:pt x="277369" y="2410704"/>
                  </a:cubicBezTo>
                  <a:cubicBezTo>
                    <a:pt x="91015" y="2393853"/>
                    <a:pt x="4334" y="2292520"/>
                    <a:pt x="0" y="2133335"/>
                  </a:cubicBezTo>
                  <a:cubicBezTo>
                    <a:pt x="-55170" y="1999905"/>
                    <a:pt x="11275" y="1864648"/>
                    <a:pt x="0" y="1632224"/>
                  </a:cubicBezTo>
                  <a:cubicBezTo>
                    <a:pt x="-11275" y="1399800"/>
                    <a:pt x="39417" y="1329451"/>
                    <a:pt x="0" y="1131113"/>
                  </a:cubicBezTo>
                  <a:cubicBezTo>
                    <a:pt x="-39417" y="932775"/>
                    <a:pt x="29712" y="881402"/>
                    <a:pt x="0" y="722801"/>
                  </a:cubicBezTo>
                  <a:cubicBezTo>
                    <a:pt x="-29712" y="564200"/>
                    <a:pt x="29625" y="430248"/>
                    <a:pt x="0" y="277369"/>
                  </a:cubicBezTo>
                  <a:close/>
                </a:path>
                <a:path w="1664183" h="2410704" stroke="0" extrusionOk="0">
                  <a:moveTo>
                    <a:pt x="0" y="277369"/>
                  </a:moveTo>
                  <a:cubicBezTo>
                    <a:pt x="23305" y="106356"/>
                    <a:pt x="130601" y="-6350"/>
                    <a:pt x="277369" y="0"/>
                  </a:cubicBezTo>
                  <a:cubicBezTo>
                    <a:pt x="527375" y="-18481"/>
                    <a:pt x="690090" y="2735"/>
                    <a:pt x="854280" y="0"/>
                  </a:cubicBezTo>
                  <a:cubicBezTo>
                    <a:pt x="1018470" y="-2735"/>
                    <a:pt x="1222158" y="27976"/>
                    <a:pt x="1386814" y="0"/>
                  </a:cubicBezTo>
                  <a:cubicBezTo>
                    <a:pt x="1521788" y="16249"/>
                    <a:pt x="1667937" y="135219"/>
                    <a:pt x="1664183" y="277369"/>
                  </a:cubicBezTo>
                  <a:cubicBezTo>
                    <a:pt x="1696714" y="444756"/>
                    <a:pt x="1635576" y="588535"/>
                    <a:pt x="1664183" y="704241"/>
                  </a:cubicBezTo>
                  <a:cubicBezTo>
                    <a:pt x="1692790" y="819947"/>
                    <a:pt x="1616414" y="930541"/>
                    <a:pt x="1664183" y="1112554"/>
                  </a:cubicBezTo>
                  <a:cubicBezTo>
                    <a:pt x="1711952" y="1294567"/>
                    <a:pt x="1624054" y="1365798"/>
                    <a:pt x="1664183" y="1520866"/>
                  </a:cubicBezTo>
                  <a:cubicBezTo>
                    <a:pt x="1704312" y="1675934"/>
                    <a:pt x="1648319" y="1954243"/>
                    <a:pt x="1664183" y="2133335"/>
                  </a:cubicBezTo>
                  <a:cubicBezTo>
                    <a:pt x="1675992" y="2284157"/>
                    <a:pt x="1543090" y="2390685"/>
                    <a:pt x="1386814" y="2410704"/>
                  </a:cubicBezTo>
                  <a:cubicBezTo>
                    <a:pt x="1191602" y="2437111"/>
                    <a:pt x="985883" y="2401333"/>
                    <a:pt x="854280" y="2410704"/>
                  </a:cubicBezTo>
                  <a:cubicBezTo>
                    <a:pt x="722677" y="2420075"/>
                    <a:pt x="547833" y="2386837"/>
                    <a:pt x="277369" y="2410704"/>
                  </a:cubicBezTo>
                  <a:cubicBezTo>
                    <a:pt x="102881" y="2380277"/>
                    <a:pt x="-18769" y="2317059"/>
                    <a:pt x="0" y="2133335"/>
                  </a:cubicBezTo>
                  <a:cubicBezTo>
                    <a:pt x="-5474" y="2029023"/>
                    <a:pt x="22426" y="1861268"/>
                    <a:pt x="0" y="1706463"/>
                  </a:cubicBezTo>
                  <a:cubicBezTo>
                    <a:pt x="-22426" y="1551658"/>
                    <a:pt x="44571" y="1440781"/>
                    <a:pt x="0" y="1223912"/>
                  </a:cubicBezTo>
                  <a:cubicBezTo>
                    <a:pt x="-44571" y="1007043"/>
                    <a:pt x="43692" y="1008816"/>
                    <a:pt x="0" y="815599"/>
                  </a:cubicBezTo>
                  <a:cubicBezTo>
                    <a:pt x="-43692" y="622382"/>
                    <a:pt x="7553" y="465672"/>
                    <a:pt x="0" y="277369"/>
                  </a:cubicBezTo>
                  <a:close/>
                </a:path>
              </a:pathLst>
            </a:custGeom>
            <a:solidFill>
              <a:schemeClr val="accent1">
                <a:lumMod val="60000"/>
                <a:lumOff val="40000"/>
              </a:schemeClr>
            </a:solidFill>
            <a:ln>
              <a:solidFill>
                <a:schemeClr val="accent1">
                  <a:lumMod val="60000"/>
                  <a:lumOff val="40000"/>
                </a:schemeClr>
              </a:solidFill>
              <a:extLst>
                <a:ext uri="{C807C97D-BFC1-408E-A445-0C87EB9F89A2}">
                  <ask:lineSketchStyleProps xmlns:ask="http://schemas.microsoft.com/office/drawing/2018/sketchyshapes" sd="4034087894">
                    <a:custGeom>
                      <a:avLst/>
                      <a:gdLst>
                        <a:gd name="connsiteX0" fmla="*/ 0 w 2245743"/>
                        <a:gd name="connsiteY0" fmla="*/ 374298 h 2410704"/>
                        <a:gd name="connsiteX1" fmla="*/ 374298 w 2245743"/>
                        <a:gd name="connsiteY1" fmla="*/ 0 h 2410704"/>
                        <a:gd name="connsiteX2" fmla="*/ 903290 w 2245743"/>
                        <a:gd name="connsiteY2" fmla="*/ 0 h 2410704"/>
                        <a:gd name="connsiteX3" fmla="*/ 1432282 w 2245743"/>
                        <a:gd name="connsiteY3" fmla="*/ 0 h 2410704"/>
                        <a:gd name="connsiteX4" fmla="*/ 1871445 w 2245743"/>
                        <a:gd name="connsiteY4" fmla="*/ 0 h 2410704"/>
                        <a:gd name="connsiteX5" fmla="*/ 2245743 w 2245743"/>
                        <a:gd name="connsiteY5" fmla="*/ 374298 h 2410704"/>
                        <a:gd name="connsiteX6" fmla="*/ 2245743 w 2245743"/>
                        <a:gd name="connsiteY6" fmla="*/ 928334 h 2410704"/>
                        <a:gd name="connsiteX7" fmla="*/ 2245743 w 2245743"/>
                        <a:gd name="connsiteY7" fmla="*/ 1515612 h 2410704"/>
                        <a:gd name="connsiteX8" fmla="*/ 2245743 w 2245743"/>
                        <a:gd name="connsiteY8" fmla="*/ 2036406 h 2410704"/>
                        <a:gd name="connsiteX9" fmla="*/ 1871445 w 2245743"/>
                        <a:gd name="connsiteY9" fmla="*/ 2410704 h 2410704"/>
                        <a:gd name="connsiteX10" fmla="*/ 1372396 w 2245743"/>
                        <a:gd name="connsiteY10" fmla="*/ 2410704 h 2410704"/>
                        <a:gd name="connsiteX11" fmla="*/ 903290 w 2245743"/>
                        <a:gd name="connsiteY11" fmla="*/ 2410704 h 2410704"/>
                        <a:gd name="connsiteX12" fmla="*/ 374298 w 2245743"/>
                        <a:gd name="connsiteY12" fmla="*/ 2410704 h 2410704"/>
                        <a:gd name="connsiteX13" fmla="*/ 0 w 2245743"/>
                        <a:gd name="connsiteY13" fmla="*/ 2036406 h 2410704"/>
                        <a:gd name="connsiteX14" fmla="*/ 0 w 2245743"/>
                        <a:gd name="connsiteY14" fmla="*/ 1498991 h 2410704"/>
                        <a:gd name="connsiteX15" fmla="*/ 0 w 2245743"/>
                        <a:gd name="connsiteY15" fmla="*/ 994818 h 2410704"/>
                        <a:gd name="connsiteX16" fmla="*/ 0 w 2245743"/>
                        <a:gd name="connsiteY16" fmla="*/ 374298 h 24107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245743" h="2410704" fill="none" extrusionOk="0">
                          <a:moveTo>
                            <a:pt x="0" y="374298"/>
                          </a:moveTo>
                          <a:cubicBezTo>
                            <a:pt x="14390" y="165937"/>
                            <a:pt x="215143" y="-3106"/>
                            <a:pt x="374298" y="0"/>
                          </a:cubicBezTo>
                          <a:cubicBezTo>
                            <a:pt x="492101" y="-28562"/>
                            <a:pt x="774022" y="15890"/>
                            <a:pt x="903290" y="0"/>
                          </a:cubicBezTo>
                          <a:cubicBezTo>
                            <a:pt x="1032558" y="-15890"/>
                            <a:pt x="1231391" y="261"/>
                            <a:pt x="1432282" y="0"/>
                          </a:cubicBezTo>
                          <a:cubicBezTo>
                            <a:pt x="1633173" y="-261"/>
                            <a:pt x="1730645" y="37565"/>
                            <a:pt x="1871445" y="0"/>
                          </a:cubicBezTo>
                          <a:cubicBezTo>
                            <a:pt x="2047687" y="31928"/>
                            <a:pt x="2232309" y="190155"/>
                            <a:pt x="2245743" y="374298"/>
                          </a:cubicBezTo>
                          <a:cubicBezTo>
                            <a:pt x="2255594" y="543472"/>
                            <a:pt x="2186506" y="783168"/>
                            <a:pt x="2245743" y="928334"/>
                          </a:cubicBezTo>
                          <a:cubicBezTo>
                            <a:pt x="2304980" y="1073500"/>
                            <a:pt x="2220020" y="1388215"/>
                            <a:pt x="2245743" y="1515612"/>
                          </a:cubicBezTo>
                          <a:cubicBezTo>
                            <a:pt x="2271466" y="1643009"/>
                            <a:pt x="2217214" y="1922089"/>
                            <a:pt x="2245743" y="2036406"/>
                          </a:cubicBezTo>
                          <a:cubicBezTo>
                            <a:pt x="2230561" y="2235847"/>
                            <a:pt x="2039645" y="2380557"/>
                            <a:pt x="1871445" y="2410704"/>
                          </a:cubicBezTo>
                          <a:cubicBezTo>
                            <a:pt x="1759977" y="2451974"/>
                            <a:pt x="1551948" y="2390518"/>
                            <a:pt x="1372396" y="2410704"/>
                          </a:cubicBezTo>
                          <a:cubicBezTo>
                            <a:pt x="1192844" y="2430890"/>
                            <a:pt x="1061201" y="2406599"/>
                            <a:pt x="903290" y="2410704"/>
                          </a:cubicBezTo>
                          <a:cubicBezTo>
                            <a:pt x="745379" y="2414809"/>
                            <a:pt x="624063" y="2398259"/>
                            <a:pt x="374298" y="2410704"/>
                          </a:cubicBezTo>
                          <a:cubicBezTo>
                            <a:pt x="166274" y="2417190"/>
                            <a:pt x="-2261" y="2212624"/>
                            <a:pt x="0" y="2036406"/>
                          </a:cubicBezTo>
                          <a:cubicBezTo>
                            <a:pt x="-15048" y="1811747"/>
                            <a:pt x="23897" y="1616008"/>
                            <a:pt x="0" y="1498991"/>
                          </a:cubicBezTo>
                          <a:cubicBezTo>
                            <a:pt x="-23897" y="1381974"/>
                            <a:pt x="29987" y="1244669"/>
                            <a:pt x="0" y="994818"/>
                          </a:cubicBezTo>
                          <a:cubicBezTo>
                            <a:pt x="-29987" y="744967"/>
                            <a:pt x="67844" y="588058"/>
                            <a:pt x="0" y="374298"/>
                          </a:cubicBezTo>
                          <a:close/>
                        </a:path>
                        <a:path w="2245743" h="2410704" stroke="0" extrusionOk="0">
                          <a:moveTo>
                            <a:pt x="0" y="374298"/>
                          </a:moveTo>
                          <a:cubicBezTo>
                            <a:pt x="18164" y="153686"/>
                            <a:pt x="195410" y="-27534"/>
                            <a:pt x="374298" y="0"/>
                          </a:cubicBezTo>
                          <a:cubicBezTo>
                            <a:pt x="609810" y="-53319"/>
                            <a:pt x="768829" y="41272"/>
                            <a:pt x="903290" y="0"/>
                          </a:cubicBezTo>
                          <a:cubicBezTo>
                            <a:pt x="1037751" y="-41272"/>
                            <a:pt x="1165309" y="24637"/>
                            <a:pt x="1372396" y="0"/>
                          </a:cubicBezTo>
                          <a:cubicBezTo>
                            <a:pt x="1579483" y="-24637"/>
                            <a:pt x="1643766" y="288"/>
                            <a:pt x="1871445" y="0"/>
                          </a:cubicBezTo>
                          <a:cubicBezTo>
                            <a:pt x="2071032" y="-31645"/>
                            <a:pt x="2211045" y="193069"/>
                            <a:pt x="2245743" y="374298"/>
                          </a:cubicBezTo>
                          <a:cubicBezTo>
                            <a:pt x="2261107" y="563037"/>
                            <a:pt x="2228400" y="826758"/>
                            <a:pt x="2245743" y="944955"/>
                          </a:cubicBezTo>
                          <a:cubicBezTo>
                            <a:pt x="2263086" y="1063152"/>
                            <a:pt x="2206856" y="1327370"/>
                            <a:pt x="2245743" y="1449128"/>
                          </a:cubicBezTo>
                          <a:cubicBezTo>
                            <a:pt x="2284630" y="1570886"/>
                            <a:pt x="2192745" y="1794928"/>
                            <a:pt x="2245743" y="2036406"/>
                          </a:cubicBezTo>
                          <a:cubicBezTo>
                            <a:pt x="2273327" y="2237600"/>
                            <a:pt x="2081266" y="2390602"/>
                            <a:pt x="1871445" y="2410704"/>
                          </a:cubicBezTo>
                          <a:cubicBezTo>
                            <a:pt x="1692477" y="2415015"/>
                            <a:pt x="1523336" y="2392016"/>
                            <a:pt x="1402339" y="2410704"/>
                          </a:cubicBezTo>
                          <a:cubicBezTo>
                            <a:pt x="1281342" y="2429392"/>
                            <a:pt x="1001054" y="2381245"/>
                            <a:pt x="888318" y="2410704"/>
                          </a:cubicBezTo>
                          <a:cubicBezTo>
                            <a:pt x="775582" y="2440163"/>
                            <a:pt x="496000" y="2373539"/>
                            <a:pt x="374298" y="2410704"/>
                          </a:cubicBezTo>
                          <a:cubicBezTo>
                            <a:pt x="134580" y="2421496"/>
                            <a:pt x="4009" y="2246018"/>
                            <a:pt x="0" y="2036406"/>
                          </a:cubicBezTo>
                          <a:cubicBezTo>
                            <a:pt x="-61152" y="1872924"/>
                            <a:pt x="19604" y="1696369"/>
                            <a:pt x="0" y="1449128"/>
                          </a:cubicBezTo>
                          <a:cubicBezTo>
                            <a:pt x="-19604" y="1201887"/>
                            <a:pt x="24224" y="1046442"/>
                            <a:pt x="0" y="944955"/>
                          </a:cubicBezTo>
                          <a:cubicBezTo>
                            <a:pt x="-24224" y="843468"/>
                            <a:pt x="28208" y="557942"/>
                            <a:pt x="0" y="374298"/>
                          </a:cubicBezTo>
                          <a:close/>
                        </a:path>
                      </a:pathLst>
                    </a:cu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Rectangle: Rounded Corners 54">
              <a:extLst>
                <a:ext uri="{FF2B5EF4-FFF2-40B4-BE49-F238E27FC236}">
                  <a16:creationId xmlns:a16="http://schemas.microsoft.com/office/drawing/2014/main" id="{576F594D-DF29-4121-A42D-6E82F6A33580}"/>
                </a:ext>
              </a:extLst>
            </p:cNvPr>
            <p:cNvSpPr/>
            <p:nvPr/>
          </p:nvSpPr>
          <p:spPr>
            <a:xfrm>
              <a:off x="1551697" y="3653936"/>
              <a:ext cx="1983545" cy="2873326"/>
            </a:xfrm>
            <a:custGeom>
              <a:avLst/>
              <a:gdLst>
                <a:gd name="connsiteX0" fmla="*/ 0 w 1983545"/>
                <a:gd name="connsiteY0" fmla="*/ 330597 h 2873326"/>
                <a:gd name="connsiteX1" fmla="*/ 330597 w 1983545"/>
                <a:gd name="connsiteY1" fmla="*/ 0 h 2873326"/>
                <a:gd name="connsiteX2" fmla="*/ 797828 w 1983545"/>
                <a:gd name="connsiteY2" fmla="*/ 0 h 2873326"/>
                <a:gd name="connsiteX3" fmla="*/ 1212164 w 1983545"/>
                <a:gd name="connsiteY3" fmla="*/ 0 h 2873326"/>
                <a:gd name="connsiteX4" fmla="*/ 1652948 w 1983545"/>
                <a:gd name="connsiteY4" fmla="*/ 0 h 2873326"/>
                <a:gd name="connsiteX5" fmla="*/ 1983545 w 1983545"/>
                <a:gd name="connsiteY5" fmla="*/ 330597 h 2873326"/>
                <a:gd name="connsiteX6" fmla="*/ 1983545 w 1983545"/>
                <a:gd name="connsiteY6" fmla="*/ 905751 h 2873326"/>
                <a:gd name="connsiteX7" fmla="*/ 1983545 w 1983545"/>
                <a:gd name="connsiteY7" fmla="*/ 1392420 h 2873326"/>
                <a:gd name="connsiteX8" fmla="*/ 1983545 w 1983545"/>
                <a:gd name="connsiteY8" fmla="*/ 1945453 h 2873326"/>
                <a:gd name="connsiteX9" fmla="*/ 1983545 w 1983545"/>
                <a:gd name="connsiteY9" fmla="*/ 2542729 h 2873326"/>
                <a:gd name="connsiteX10" fmla="*/ 1652948 w 1983545"/>
                <a:gd name="connsiteY10" fmla="*/ 2873326 h 2873326"/>
                <a:gd name="connsiteX11" fmla="*/ 1251835 w 1983545"/>
                <a:gd name="connsiteY11" fmla="*/ 2873326 h 2873326"/>
                <a:gd name="connsiteX12" fmla="*/ 850722 w 1983545"/>
                <a:gd name="connsiteY12" fmla="*/ 2873326 h 2873326"/>
                <a:gd name="connsiteX13" fmla="*/ 330597 w 1983545"/>
                <a:gd name="connsiteY13" fmla="*/ 2873326 h 2873326"/>
                <a:gd name="connsiteX14" fmla="*/ 0 w 1983545"/>
                <a:gd name="connsiteY14" fmla="*/ 2542729 h 2873326"/>
                <a:gd name="connsiteX15" fmla="*/ 0 w 1983545"/>
                <a:gd name="connsiteY15" fmla="*/ 2056060 h 2873326"/>
                <a:gd name="connsiteX16" fmla="*/ 0 w 1983545"/>
                <a:gd name="connsiteY16" fmla="*/ 1525148 h 2873326"/>
                <a:gd name="connsiteX17" fmla="*/ 0 w 1983545"/>
                <a:gd name="connsiteY17" fmla="*/ 949994 h 2873326"/>
                <a:gd name="connsiteX18" fmla="*/ 0 w 1983545"/>
                <a:gd name="connsiteY18" fmla="*/ 330597 h 2873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983545" h="2873326" extrusionOk="0">
                  <a:moveTo>
                    <a:pt x="0" y="330597"/>
                  </a:moveTo>
                  <a:cubicBezTo>
                    <a:pt x="6344" y="143160"/>
                    <a:pt x="166490" y="-18279"/>
                    <a:pt x="330597" y="0"/>
                  </a:cubicBezTo>
                  <a:cubicBezTo>
                    <a:pt x="552637" y="-33063"/>
                    <a:pt x="617677" y="35579"/>
                    <a:pt x="797828" y="0"/>
                  </a:cubicBezTo>
                  <a:cubicBezTo>
                    <a:pt x="977979" y="-35579"/>
                    <a:pt x="1094961" y="26946"/>
                    <a:pt x="1212164" y="0"/>
                  </a:cubicBezTo>
                  <a:cubicBezTo>
                    <a:pt x="1329367" y="-26946"/>
                    <a:pt x="1445320" y="6796"/>
                    <a:pt x="1652948" y="0"/>
                  </a:cubicBezTo>
                  <a:cubicBezTo>
                    <a:pt x="1833133" y="-10646"/>
                    <a:pt x="1979341" y="151101"/>
                    <a:pt x="1983545" y="330597"/>
                  </a:cubicBezTo>
                  <a:cubicBezTo>
                    <a:pt x="2001828" y="577615"/>
                    <a:pt x="1919371" y="704808"/>
                    <a:pt x="1983545" y="905751"/>
                  </a:cubicBezTo>
                  <a:cubicBezTo>
                    <a:pt x="2047719" y="1106694"/>
                    <a:pt x="1949550" y="1292325"/>
                    <a:pt x="1983545" y="1392420"/>
                  </a:cubicBezTo>
                  <a:cubicBezTo>
                    <a:pt x="2017540" y="1492515"/>
                    <a:pt x="1966708" y="1698395"/>
                    <a:pt x="1983545" y="1945453"/>
                  </a:cubicBezTo>
                  <a:cubicBezTo>
                    <a:pt x="2000382" y="2192511"/>
                    <a:pt x="1972909" y="2346392"/>
                    <a:pt x="1983545" y="2542729"/>
                  </a:cubicBezTo>
                  <a:cubicBezTo>
                    <a:pt x="2030498" y="2743282"/>
                    <a:pt x="1782930" y="2880966"/>
                    <a:pt x="1652948" y="2873326"/>
                  </a:cubicBezTo>
                  <a:cubicBezTo>
                    <a:pt x="1540176" y="2900598"/>
                    <a:pt x="1345823" y="2867611"/>
                    <a:pt x="1251835" y="2873326"/>
                  </a:cubicBezTo>
                  <a:cubicBezTo>
                    <a:pt x="1157847" y="2879041"/>
                    <a:pt x="1037125" y="2829086"/>
                    <a:pt x="850722" y="2873326"/>
                  </a:cubicBezTo>
                  <a:cubicBezTo>
                    <a:pt x="664319" y="2917566"/>
                    <a:pt x="498266" y="2839217"/>
                    <a:pt x="330597" y="2873326"/>
                  </a:cubicBezTo>
                  <a:cubicBezTo>
                    <a:pt x="169929" y="2863302"/>
                    <a:pt x="13904" y="2718802"/>
                    <a:pt x="0" y="2542729"/>
                  </a:cubicBezTo>
                  <a:cubicBezTo>
                    <a:pt x="-9042" y="2443055"/>
                    <a:pt x="38350" y="2234347"/>
                    <a:pt x="0" y="2056060"/>
                  </a:cubicBezTo>
                  <a:cubicBezTo>
                    <a:pt x="-38350" y="1877773"/>
                    <a:pt x="38417" y="1635164"/>
                    <a:pt x="0" y="1525148"/>
                  </a:cubicBezTo>
                  <a:cubicBezTo>
                    <a:pt x="-38417" y="1415132"/>
                    <a:pt x="45458" y="1139809"/>
                    <a:pt x="0" y="949994"/>
                  </a:cubicBezTo>
                  <a:cubicBezTo>
                    <a:pt x="-45458" y="760179"/>
                    <a:pt x="60284" y="498021"/>
                    <a:pt x="0" y="330597"/>
                  </a:cubicBezTo>
                  <a:close/>
                </a:path>
              </a:pathLst>
            </a:custGeom>
            <a:noFill/>
            <a:ln w="38100">
              <a:solidFill>
                <a:schemeClr val="tx1"/>
              </a:solidFill>
              <a:extLst>
                <a:ext uri="{C807C97D-BFC1-408E-A445-0C87EB9F89A2}">
                  <ask:lineSketchStyleProps xmlns:ask="http://schemas.microsoft.com/office/drawing/2018/sketchyshapes" sd="4034087894">
                    <a:custGeom>
                      <a:avLst/>
                      <a:gdLst>
                        <a:gd name="connsiteX0" fmla="*/ 0 w 2676708"/>
                        <a:gd name="connsiteY0" fmla="*/ 446127 h 2873326"/>
                        <a:gd name="connsiteX1" fmla="*/ 446127 w 2676708"/>
                        <a:gd name="connsiteY1" fmla="*/ 0 h 2873326"/>
                        <a:gd name="connsiteX2" fmla="*/ 1076634 w 2676708"/>
                        <a:gd name="connsiteY2" fmla="*/ 0 h 2873326"/>
                        <a:gd name="connsiteX3" fmla="*/ 1635763 w 2676708"/>
                        <a:gd name="connsiteY3" fmla="*/ 0 h 2873326"/>
                        <a:gd name="connsiteX4" fmla="*/ 2230581 w 2676708"/>
                        <a:gd name="connsiteY4" fmla="*/ 0 h 2873326"/>
                        <a:gd name="connsiteX5" fmla="*/ 2676708 w 2676708"/>
                        <a:gd name="connsiteY5" fmla="*/ 446127 h 2873326"/>
                        <a:gd name="connsiteX6" fmla="*/ 2676708 w 2676708"/>
                        <a:gd name="connsiteY6" fmla="*/ 961206 h 2873326"/>
                        <a:gd name="connsiteX7" fmla="*/ 2676708 w 2676708"/>
                        <a:gd name="connsiteY7" fmla="*/ 1397042 h 2873326"/>
                        <a:gd name="connsiteX8" fmla="*/ 2676708 w 2676708"/>
                        <a:gd name="connsiteY8" fmla="*/ 1892310 h 2873326"/>
                        <a:gd name="connsiteX9" fmla="*/ 2676708 w 2676708"/>
                        <a:gd name="connsiteY9" fmla="*/ 2427199 h 2873326"/>
                        <a:gd name="connsiteX10" fmla="*/ 2230581 w 2676708"/>
                        <a:gd name="connsiteY10" fmla="*/ 2873326 h 2873326"/>
                        <a:gd name="connsiteX11" fmla="*/ 1689297 w 2676708"/>
                        <a:gd name="connsiteY11" fmla="*/ 2873326 h 2873326"/>
                        <a:gd name="connsiteX12" fmla="*/ 1148012 w 2676708"/>
                        <a:gd name="connsiteY12" fmla="*/ 2873326 h 2873326"/>
                        <a:gd name="connsiteX13" fmla="*/ 446127 w 2676708"/>
                        <a:gd name="connsiteY13" fmla="*/ 2873326 h 2873326"/>
                        <a:gd name="connsiteX14" fmla="*/ 0 w 2676708"/>
                        <a:gd name="connsiteY14" fmla="*/ 2427199 h 2873326"/>
                        <a:gd name="connsiteX15" fmla="*/ 0 w 2676708"/>
                        <a:gd name="connsiteY15" fmla="*/ 1991363 h 2873326"/>
                        <a:gd name="connsiteX16" fmla="*/ 0 w 2676708"/>
                        <a:gd name="connsiteY16" fmla="*/ 1515906 h 2873326"/>
                        <a:gd name="connsiteX17" fmla="*/ 0 w 2676708"/>
                        <a:gd name="connsiteY17" fmla="*/ 1000827 h 2873326"/>
                        <a:gd name="connsiteX18" fmla="*/ 0 w 2676708"/>
                        <a:gd name="connsiteY18" fmla="*/ 446127 h 2873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676708" h="2873326" extrusionOk="0">
                          <a:moveTo>
                            <a:pt x="0" y="446127"/>
                          </a:moveTo>
                          <a:cubicBezTo>
                            <a:pt x="7003" y="194381"/>
                            <a:pt x="204287" y="-4501"/>
                            <a:pt x="446127" y="0"/>
                          </a:cubicBezTo>
                          <a:cubicBezTo>
                            <a:pt x="713528" y="-38706"/>
                            <a:pt x="931138" y="24667"/>
                            <a:pt x="1076634" y="0"/>
                          </a:cubicBezTo>
                          <a:cubicBezTo>
                            <a:pt x="1222130" y="-24667"/>
                            <a:pt x="1422088" y="62089"/>
                            <a:pt x="1635763" y="0"/>
                          </a:cubicBezTo>
                          <a:cubicBezTo>
                            <a:pt x="1849438" y="-62089"/>
                            <a:pt x="1940396" y="62294"/>
                            <a:pt x="2230581" y="0"/>
                          </a:cubicBezTo>
                          <a:cubicBezTo>
                            <a:pt x="2472038" y="-21884"/>
                            <a:pt x="2642145" y="225129"/>
                            <a:pt x="2676708" y="446127"/>
                          </a:cubicBezTo>
                          <a:cubicBezTo>
                            <a:pt x="2714486" y="565425"/>
                            <a:pt x="2618279" y="822088"/>
                            <a:pt x="2676708" y="961206"/>
                          </a:cubicBezTo>
                          <a:cubicBezTo>
                            <a:pt x="2735137" y="1100324"/>
                            <a:pt x="2656000" y="1191227"/>
                            <a:pt x="2676708" y="1397042"/>
                          </a:cubicBezTo>
                          <a:cubicBezTo>
                            <a:pt x="2697416" y="1602857"/>
                            <a:pt x="2650080" y="1647042"/>
                            <a:pt x="2676708" y="1892310"/>
                          </a:cubicBezTo>
                          <a:cubicBezTo>
                            <a:pt x="2703336" y="2137578"/>
                            <a:pt x="2662062" y="2220637"/>
                            <a:pt x="2676708" y="2427199"/>
                          </a:cubicBezTo>
                          <a:cubicBezTo>
                            <a:pt x="2743033" y="2698971"/>
                            <a:pt x="2460986" y="2875648"/>
                            <a:pt x="2230581" y="2873326"/>
                          </a:cubicBezTo>
                          <a:cubicBezTo>
                            <a:pt x="2070000" y="2880815"/>
                            <a:pt x="1855210" y="2846296"/>
                            <a:pt x="1689297" y="2873326"/>
                          </a:cubicBezTo>
                          <a:cubicBezTo>
                            <a:pt x="1523384" y="2900356"/>
                            <a:pt x="1346419" y="2811207"/>
                            <a:pt x="1148012" y="2873326"/>
                          </a:cubicBezTo>
                          <a:cubicBezTo>
                            <a:pt x="949606" y="2935445"/>
                            <a:pt x="595922" y="2816763"/>
                            <a:pt x="446127" y="2873326"/>
                          </a:cubicBezTo>
                          <a:cubicBezTo>
                            <a:pt x="234721" y="2857326"/>
                            <a:pt x="53388" y="2648587"/>
                            <a:pt x="0" y="2427199"/>
                          </a:cubicBezTo>
                          <a:cubicBezTo>
                            <a:pt x="-35454" y="2294138"/>
                            <a:pt x="2501" y="2183370"/>
                            <a:pt x="0" y="1991363"/>
                          </a:cubicBezTo>
                          <a:cubicBezTo>
                            <a:pt x="-2501" y="1799356"/>
                            <a:pt x="10123" y="1665882"/>
                            <a:pt x="0" y="1515906"/>
                          </a:cubicBezTo>
                          <a:cubicBezTo>
                            <a:pt x="-10123" y="1365930"/>
                            <a:pt x="57238" y="1161084"/>
                            <a:pt x="0" y="1000827"/>
                          </a:cubicBezTo>
                          <a:cubicBezTo>
                            <a:pt x="-57238" y="840570"/>
                            <a:pt x="15175" y="617174"/>
                            <a:pt x="0" y="446127"/>
                          </a:cubicBezTo>
                          <a:close/>
                        </a:path>
                      </a:pathLst>
                    </a:cu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Oval 55">
              <a:extLst>
                <a:ext uri="{FF2B5EF4-FFF2-40B4-BE49-F238E27FC236}">
                  <a16:creationId xmlns:a16="http://schemas.microsoft.com/office/drawing/2014/main" id="{B90EB3CC-75CA-48EA-88F3-9CAE0A77E0F3}"/>
                </a:ext>
              </a:extLst>
            </p:cNvPr>
            <p:cNvSpPr/>
            <p:nvPr/>
          </p:nvSpPr>
          <p:spPr>
            <a:xfrm>
              <a:off x="1589649" y="3066757"/>
              <a:ext cx="998806" cy="1049801"/>
            </a:xfrm>
            <a:custGeom>
              <a:avLst/>
              <a:gdLst>
                <a:gd name="connsiteX0" fmla="*/ 0 w 998806"/>
                <a:gd name="connsiteY0" fmla="*/ 524901 h 1049801"/>
                <a:gd name="connsiteX1" fmla="*/ 499403 w 998806"/>
                <a:gd name="connsiteY1" fmla="*/ 0 h 1049801"/>
                <a:gd name="connsiteX2" fmla="*/ 998806 w 998806"/>
                <a:gd name="connsiteY2" fmla="*/ 524901 h 1049801"/>
                <a:gd name="connsiteX3" fmla="*/ 499403 w 998806"/>
                <a:gd name="connsiteY3" fmla="*/ 1049802 h 1049801"/>
                <a:gd name="connsiteX4" fmla="*/ 0 w 998806"/>
                <a:gd name="connsiteY4" fmla="*/ 524901 h 10498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98806" h="1049801" fill="none" extrusionOk="0">
                  <a:moveTo>
                    <a:pt x="0" y="524901"/>
                  </a:moveTo>
                  <a:cubicBezTo>
                    <a:pt x="-60725" y="243406"/>
                    <a:pt x="292911" y="-28602"/>
                    <a:pt x="499403" y="0"/>
                  </a:cubicBezTo>
                  <a:cubicBezTo>
                    <a:pt x="745437" y="22735"/>
                    <a:pt x="998562" y="288688"/>
                    <a:pt x="998806" y="524901"/>
                  </a:cubicBezTo>
                  <a:cubicBezTo>
                    <a:pt x="959125" y="781708"/>
                    <a:pt x="807199" y="1075784"/>
                    <a:pt x="499403" y="1049802"/>
                  </a:cubicBezTo>
                  <a:cubicBezTo>
                    <a:pt x="240240" y="1110830"/>
                    <a:pt x="44844" y="816941"/>
                    <a:pt x="0" y="524901"/>
                  </a:cubicBezTo>
                  <a:close/>
                </a:path>
                <a:path w="998806" h="1049801" stroke="0" extrusionOk="0">
                  <a:moveTo>
                    <a:pt x="0" y="524901"/>
                  </a:moveTo>
                  <a:cubicBezTo>
                    <a:pt x="-2471" y="224199"/>
                    <a:pt x="217115" y="26249"/>
                    <a:pt x="499403" y="0"/>
                  </a:cubicBezTo>
                  <a:cubicBezTo>
                    <a:pt x="758250" y="20045"/>
                    <a:pt x="991184" y="218690"/>
                    <a:pt x="998806" y="524901"/>
                  </a:cubicBezTo>
                  <a:cubicBezTo>
                    <a:pt x="1032917" y="837396"/>
                    <a:pt x="724872" y="1110020"/>
                    <a:pt x="499403" y="1049802"/>
                  </a:cubicBezTo>
                  <a:cubicBezTo>
                    <a:pt x="262015" y="1052746"/>
                    <a:pt x="16335" y="760509"/>
                    <a:pt x="0" y="524901"/>
                  </a:cubicBezTo>
                  <a:close/>
                </a:path>
              </a:pathLst>
            </a:custGeom>
            <a:solidFill>
              <a:srgbClr val="00B0F0"/>
            </a:solidFill>
            <a:ln>
              <a:extLst>
                <a:ext uri="{C807C97D-BFC1-408E-A445-0C87EB9F89A2}">
                  <ask:lineSketchStyleProps xmlns:ask="http://schemas.microsoft.com/office/drawing/2018/sketchyshapes" sd="2444552323">
                    <a:custGeom>
                      <a:avLst/>
                      <a:gdLst>
                        <a:gd name="connsiteX0" fmla="*/ 0 w 1347845"/>
                        <a:gd name="connsiteY0" fmla="*/ 524901 h 1049801"/>
                        <a:gd name="connsiteX1" fmla="*/ 673923 w 1347845"/>
                        <a:gd name="connsiteY1" fmla="*/ 0 h 1049801"/>
                        <a:gd name="connsiteX2" fmla="*/ 1347846 w 1347845"/>
                        <a:gd name="connsiteY2" fmla="*/ 524901 h 1049801"/>
                        <a:gd name="connsiteX3" fmla="*/ 673923 w 1347845"/>
                        <a:gd name="connsiteY3" fmla="*/ 1049802 h 1049801"/>
                        <a:gd name="connsiteX4" fmla="*/ 0 w 1347845"/>
                        <a:gd name="connsiteY4" fmla="*/ 524901 h 10498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7845" h="1049801" fill="none" extrusionOk="0">
                          <a:moveTo>
                            <a:pt x="0" y="524901"/>
                          </a:moveTo>
                          <a:cubicBezTo>
                            <a:pt x="-64025" y="243863"/>
                            <a:pt x="321793" y="-8280"/>
                            <a:pt x="673923" y="0"/>
                          </a:cubicBezTo>
                          <a:cubicBezTo>
                            <a:pt x="1016341" y="22735"/>
                            <a:pt x="1347602" y="288688"/>
                            <a:pt x="1347846" y="524901"/>
                          </a:cubicBezTo>
                          <a:cubicBezTo>
                            <a:pt x="1267973" y="748194"/>
                            <a:pt x="1117757" y="1107997"/>
                            <a:pt x="673923" y="1049802"/>
                          </a:cubicBezTo>
                          <a:cubicBezTo>
                            <a:pt x="318376" y="1110830"/>
                            <a:pt x="44844" y="816941"/>
                            <a:pt x="0" y="524901"/>
                          </a:cubicBezTo>
                          <a:close/>
                        </a:path>
                        <a:path w="1347845" h="1049801" stroke="0" extrusionOk="0">
                          <a:moveTo>
                            <a:pt x="0" y="524901"/>
                          </a:moveTo>
                          <a:cubicBezTo>
                            <a:pt x="-15971" y="165161"/>
                            <a:pt x="298745" y="12082"/>
                            <a:pt x="673923" y="0"/>
                          </a:cubicBezTo>
                          <a:cubicBezTo>
                            <a:pt x="1029154" y="20045"/>
                            <a:pt x="1340224" y="218690"/>
                            <a:pt x="1347846" y="524901"/>
                          </a:cubicBezTo>
                          <a:cubicBezTo>
                            <a:pt x="1420039" y="862626"/>
                            <a:pt x="1021596" y="1079136"/>
                            <a:pt x="673923" y="1049802"/>
                          </a:cubicBezTo>
                          <a:cubicBezTo>
                            <a:pt x="340151" y="1052746"/>
                            <a:pt x="16335" y="760509"/>
                            <a:pt x="0" y="524901"/>
                          </a:cubicBezTo>
                          <a:close/>
                        </a:path>
                      </a:pathLst>
                    </a:cu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TextBox 56">
              <a:extLst>
                <a:ext uri="{FF2B5EF4-FFF2-40B4-BE49-F238E27FC236}">
                  <a16:creationId xmlns:a16="http://schemas.microsoft.com/office/drawing/2014/main" id="{AEB9C136-45EC-4A18-BED3-FB6F39BF7472}"/>
                </a:ext>
              </a:extLst>
            </p:cNvPr>
            <p:cNvSpPr txBox="1"/>
            <p:nvPr/>
          </p:nvSpPr>
          <p:spPr>
            <a:xfrm>
              <a:off x="1541195" y="3362027"/>
              <a:ext cx="998806" cy="523220"/>
            </a:xfrm>
            <a:prstGeom prst="rect">
              <a:avLst/>
            </a:prstGeom>
            <a:noFill/>
          </p:spPr>
          <p:txBody>
            <a:bodyPr wrap="square" rtlCol="0">
              <a:spAutoFit/>
            </a:bodyPr>
            <a:lstStyle/>
            <a:p>
              <a:pPr algn="ctr"/>
              <a:r>
                <a:rPr lang="en-US" sz="2800" dirty="0">
                  <a:solidFill>
                    <a:schemeClr val="bg1"/>
                  </a:solidFill>
                  <a:latin typeface="Hand Of Sean" panose="02000500000000000000" pitchFamily="2" charset="-128"/>
                  <a:ea typeface="Hand Of Sean" panose="02000500000000000000" pitchFamily="2" charset="-128"/>
                </a:rPr>
                <a:t>03</a:t>
              </a:r>
            </a:p>
          </p:txBody>
        </p:sp>
        <p:sp>
          <p:nvSpPr>
            <p:cNvPr id="58" name="TextBox 57">
              <a:extLst>
                <a:ext uri="{FF2B5EF4-FFF2-40B4-BE49-F238E27FC236}">
                  <a16:creationId xmlns:a16="http://schemas.microsoft.com/office/drawing/2014/main" id="{47E91E2A-2FA2-42DB-A5F4-79C818EE0FC5}"/>
                </a:ext>
              </a:extLst>
            </p:cNvPr>
            <p:cNvSpPr txBox="1"/>
            <p:nvPr/>
          </p:nvSpPr>
          <p:spPr>
            <a:xfrm>
              <a:off x="1732547" y="4793663"/>
              <a:ext cx="1664183" cy="561692"/>
            </a:xfrm>
            <a:prstGeom prst="rect">
              <a:avLst/>
            </a:prstGeom>
            <a:noFill/>
          </p:spPr>
          <p:txBody>
            <a:bodyPr wrap="square" rtlCol="0">
              <a:spAutoFit/>
            </a:bodyPr>
            <a:lstStyle/>
            <a:p>
              <a:pPr algn="ctr"/>
              <a:r>
                <a:rPr lang="ar-EG" sz="2000" b="1" dirty="0">
                  <a:latin typeface="Alexandria" pitchFamily="2" charset="-78"/>
                  <a:ea typeface="Hand Of Sean" panose="02000500000000000000" pitchFamily="2" charset="-128"/>
                  <a:cs typeface="Alexandria" pitchFamily="2" charset="-78"/>
                </a:rPr>
                <a:t>الاختبار النهائي</a:t>
              </a:r>
              <a:endParaRPr lang="en-US" sz="2000" b="1" dirty="0">
                <a:latin typeface="Alexandria" pitchFamily="2" charset="-78"/>
                <a:ea typeface="Hand Of Sean" panose="02000500000000000000" pitchFamily="2" charset="-128"/>
                <a:cs typeface="Alexandria" pitchFamily="2" charset="-78"/>
              </a:endParaRPr>
            </a:p>
            <a:p>
              <a:pPr algn="ctr"/>
              <a:endParaRPr lang="en-US" sz="1050" dirty="0">
                <a:latin typeface="Hand Of Sean" panose="02000500000000000000" pitchFamily="2" charset="-128"/>
                <a:ea typeface="Hand Of Sean" panose="02000500000000000000" pitchFamily="2" charset="-128"/>
              </a:endParaRPr>
            </a:p>
          </p:txBody>
        </p:sp>
      </p:grpSp>
      <p:sp>
        <p:nvSpPr>
          <p:cNvPr id="59" name="Freeform: Shape 58">
            <a:extLst>
              <a:ext uri="{FF2B5EF4-FFF2-40B4-BE49-F238E27FC236}">
                <a16:creationId xmlns:a16="http://schemas.microsoft.com/office/drawing/2014/main" id="{AF95FE67-C5EA-467A-837D-5DA75C33F48F}"/>
              </a:ext>
            </a:extLst>
          </p:cNvPr>
          <p:cNvSpPr/>
          <p:nvPr/>
        </p:nvSpPr>
        <p:spPr>
          <a:xfrm flipH="1">
            <a:off x="6896371" y="2227470"/>
            <a:ext cx="2554817" cy="1065014"/>
          </a:xfrm>
          <a:custGeom>
            <a:avLst/>
            <a:gdLst>
              <a:gd name="connsiteX0" fmla="*/ 1682118 w 1682118"/>
              <a:gd name="connsiteY0" fmla="*/ 44490 h 1495632"/>
              <a:gd name="connsiteX1" fmla="*/ 1102845 w 1682118"/>
              <a:gd name="connsiteY1" fmla="*/ 108276 h 1495632"/>
              <a:gd name="connsiteX2" fmla="*/ 913468 w 1682118"/>
              <a:gd name="connsiteY2" fmla="*/ 985340 h 1495632"/>
              <a:gd name="connsiteX3" fmla="*/ 256216 w 1682118"/>
              <a:gd name="connsiteY3" fmla="*/ 1272380 h 1495632"/>
              <a:gd name="connsiteX4" fmla="*/ 0 w 1682118"/>
              <a:gd name="connsiteY4" fmla="*/ 1495632 h 14956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82118" h="1495632" extrusionOk="0">
                <a:moveTo>
                  <a:pt x="1682118" y="44490"/>
                </a:moveTo>
                <a:cubicBezTo>
                  <a:pt x="1482769" y="30414"/>
                  <a:pt x="1229415" y="-1791"/>
                  <a:pt x="1102845" y="108276"/>
                </a:cubicBezTo>
                <a:cubicBezTo>
                  <a:pt x="924471" y="306770"/>
                  <a:pt x="1033717" y="829135"/>
                  <a:pt x="913468" y="985340"/>
                </a:cubicBezTo>
                <a:cubicBezTo>
                  <a:pt x="738929" y="1207968"/>
                  <a:pt x="423522" y="1162616"/>
                  <a:pt x="256216" y="1272380"/>
                </a:cubicBezTo>
                <a:cubicBezTo>
                  <a:pt x="80127" y="1354374"/>
                  <a:pt x="53817" y="1435318"/>
                  <a:pt x="0" y="1495632"/>
                </a:cubicBezTo>
              </a:path>
            </a:pathLst>
          </a:custGeom>
          <a:noFill/>
          <a:ln w="38100">
            <a:solidFill>
              <a:schemeClr val="tx1"/>
            </a:solidFill>
            <a:tailEnd type="arrow"/>
            <a:extLst>
              <a:ext uri="{C807C97D-BFC1-408E-A445-0C87EB9F89A2}">
                <ask:lineSketchStyleProps xmlns:ask="http://schemas.microsoft.com/office/drawing/2018/sketchyshapes" sd="1766017333">
                  <a:custGeom>
                    <a:avLst/>
                    <a:gdLst>
                      <a:gd name="connsiteX0" fmla="*/ 2554817 w 2554817"/>
                      <a:gd name="connsiteY0" fmla="*/ 31680 h 1065014"/>
                      <a:gd name="connsiteX1" fmla="*/ 1675011 w 2554817"/>
                      <a:gd name="connsiteY1" fmla="*/ 77101 h 1065014"/>
                      <a:gd name="connsiteX2" fmla="*/ 1387383 w 2554817"/>
                      <a:gd name="connsiteY2" fmla="*/ 701643 h 1065014"/>
                      <a:gd name="connsiteX3" fmla="*/ 389143 w 2554817"/>
                      <a:gd name="connsiteY3" fmla="*/ 906040 h 1065014"/>
                      <a:gd name="connsiteX4" fmla="*/ 0 w 2554817"/>
                      <a:gd name="connsiteY4" fmla="*/ 1065014 h 10650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54817" h="1065014" extrusionOk="0">
                        <a:moveTo>
                          <a:pt x="2554817" y="31680"/>
                        </a:moveTo>
                        <a:cubicBezTo>
                          <a:pt x="2262200" y="34215"/>
                          <a:pt x="1866159" y="31770"/>
                          <a:pt x="1675011" y="77101"/>
                        </a:cubicBezTo>
                        <a:cubicBezTo>
                          <a:pt x="1387635" y="232096"/>
                          <a:pt x="1565525" y="598560"/>
                          <a:pt x="1387383" y="701643"/>
                        </a:cubicBezTo>
                        <a:cubicBezTo>
                          <a:pt x="1068374" y="906313"/>
                          <a:pt x="646327" y="822828"/>
                          <a:pt x="389143" y="906040"/>
                        </a:cubicBezTo>
                        <a:cubicBezTo>
                          <a:pt x="105535" y="962356"/>
                          <a:pt x="84838" y="1036938"/>
                          <a:pt x="0" y="1065014"/>
                        </a:cubicBezTo>
                      </a:path>
                    </a:pathLst>
                  </a:cu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Freeform: Shape 66">
            <a:extLst>
              <a:ext uri="{FF2B5EF4-FFF2-40B4-BE49-F238E27FC236}">
                <a16:creationId xmlns:a16="http://schemas.microsoft.com/office/drawing/2014/main" id="{36F26B8B-AFAE-465B-AB3E-27A1239CF058}"/>
              </a:ext>
            </a:extLst>
          </p:cNvPr>
          <p:cNvSpPr/>
          <p:nvPr/>
        </p:nvSpPr>
        <p:spPr>
          <a:xfrm>
            <a:off x="3024334" y="1919045"/>
            <a:ext cx="1920121" cy="997667"/>
          </a:xfrm>
          <a:custGeom>
            <a:avLst/>
            <a:gdLst>
              <a:gd name="connsiteX0" fmla="*/ 1509486 w 1509486"/>
              <a:gd name="connsiteY0" fmla="*/ 433478 h 545309"/>
              <a:gd name="connsiteX1" fmla="*/ 827314 w 1509486"/>
              <a:gd name="connsiteY1" fmla="*/ 520564 h 545309"/>
              <a:gd name="connsiteX2" fmla="*/ 464457 w 1509486"/>
              <a:gd name="connsiteY2" fmla="*/ 41592 h 545309"/>
              <a:gd name="connsiteX3" fmla="*/ 0 w 1509486"/>
              <a:gd name="connsiteY3" fmla="*/ 56107 h 545309"/>
            </a:gdLst>
            <a:ahLst/>
            <a:cxnLst>
              <a:cxn ang="0">
                <a:pos x="connsiteX0" y="connsiteY0"/>
              </a:cxn>
              <a:cxn ang="0">
                <a:pos x="connsiteX1" y="connsiteY1"/>
              </a:cxn>
              <a:cxn ang="0">
                <a:pos x="connsiteX2" y="connsiteY2"/>
              </a:cxn>
              <a:cxn ang="0">
                <a:pos x="connsiteX3" y="connsiteY3"/>
              </a:cxn>
            </a:cxnLst>
            <a:rect l="l" t="t" r="r" b="b"/>
            <a:pathLst>
              <a:path w="1509486" h="545309">
                <a:moveTo>
                  <a:pt x="1509486" y="433478"/>
                </a:moveTo>
                <a:cubicBezTo>
                  <a:pt x="1255485" y="509678"/>
                  <a:pt x="1001485" y="585878"/>
                  <a:pt x="827314" y="520564"/>
                </a:cubicBezTo>
                <a:cubicBezTo>
                  <a:pt x="653143" y="455250"/>
                  <a:pt x="602343" y="119001"/>
                  <a:pt x="464457" y="41592"/>
                </a:cubicBezTo>
                <a:cubicBezTo>
                  <a:pt x="326571" y="-35817"/>
                  <a:pt x="163285" y="10145"/>
                  <a:pt x="0" y="56107"/>
                </a:cubicBezTo>
              </a:path>
            </a:pathLst>
          </a:custGeom>
          <a:noFill/>
          <a:ln w="38100">
            <a:solidFill>
              <a:schemeClr val="tx1"/>
            </a:solidFill>
            <a:tailEnd type="arrow"/>
            <a:extLst>
              <a:ext uri="{C807C97D-BFC1-408E-A445-0C87EB9F89A2}">
                <ask:lineSketchStyleProps xmlns:ask="http://schemas.microsoft.com/office/drawing/2018/sketchyshapes" sd="3948674015">
                  <a:custGeom>
                    <a:avLst/>
                    <a:gdLst>
                      <a:gd name="connsiteX0" fmla="*/ 1920121 w 1920121"/>
                      <a:gd name="connsiteY0" fmla="*/ 793067 h 997667"/>
                      <a:gd name="connsiteX1" fmla="*/ 1052373 w 1920121"/>
                      <a:gd name="connsiteY1" fmla="*/ 952394 h 997667"/>
                      <a:gd name="connsiteX2" fmla="*/ 590806 w 1920121"/>
                      <a:gd name="connsiteY2" fmla="*/ 76094 h 997667"/>
                      <a:gd name="connsiteX3" fmla="*/ 0 w 1920121"/>
                      <a:gd name="connsiteY3" fmla="*/ 102650 h 997667"/>
                    </a:gdLst>
                    <a:ahLst/>
                    <a:cxnLst>
                      <a:cxn ang="0">
                        <a:pos x="connsiteX0" y="connsiteY0"/>
                      </a:cxn>
                      <a:cxn ang="0">
                        <a:pos x="connsiteX1" y="connsiteY1"/>
                      </a:cxn>
                      <a:cxn ang="0">
                        <a:pos x="connsiteX2" y="connsiteY2"/>
                      </a:cxn>
                      <a:cxn ang="0">
                        <a:pos x="connsiteX3" y="connsiteY3"/>
                      </a:cxn>
                    </a:cxnLst>
                    <a:rect l="l" t="t" r="r" b="b"/>
                    <a:pathLst>
                      <a:path w="1920121" h="997667" extrusionOk="0">
                        <a:moveTo>
                          <a:pt x="1920121" y="793067"/>
                        </a:moveTo>
                        <a:cubicBezTo>
                          <a:pt x="1580053" y="1002219"/>
                          <a:pt x="1311610" y="1073860"/>
                          <a:pt x="1052373" y="952394"/>
                        </a:cubicBezTo>
                        <a:cubicBezTo>
                          <a:pt x="788302" y="825843"/>
                          <a:pt x="779375" y="239288"/>
                          <a:pt x="590806" y="76094"/>
                        </a:cubicBezTo>
                        <a:cubicBezTo>
                          <a:pt x="394148" y="-85517"/>
                          <a:pt x="224005" y="40186"/>
                          <a:pt x="0" y="102650"/>
                        </a:cubicBezTo>
                      </a:path>
                    </a:pathLst>
                  </a:cu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68" name="TextBox 67">
            <a:extLst>
              <a:ext uri="{FF2B5EF4-FFF2-40B4-BE49-F238E27FC236}">
                <a16:creationId xmlns:a16="http://schemas.microsoft.com/office/drawing/2014/main" id="{C68F3DFD-E6EE-42CA-9C39-437669087CF4}"/>
              </a:ext>
            </a:extLst>
          </p:cNvPr>
          <p:cNvSpPr txBox="1"/>
          <p:nvPr/>
        </p:nvSpPr>
        <p:spPr>
          <a:xfrm>
            <a:off x="3024334" y="181257"/>
            <a:ext cx="6202290" cy="523220"/>
          </a:xfrm>
          <a:prstGeom prst="rect">
            <a:avLst/>
          </a:prstGeom>
          <a:noFill/>
        </p:spPr>
        <p:txBody>
          <a:bodyPr wrap="square" rtlCol="0">
            <a:spAutoFit/>
          </a:bodyPr>
          <a:lstStyle/>
          <a:p>
            <a:pPr algn="ctr"/>
            <a:r>
              <a:rPr lang="ar-EG" sz="2800" dirty="0">
                <a:solidFill>
                  <a:srgbClr val="00B0F0"/>
                </a:solidFill>
                <a:latin typeface="Alexandria" pitchFamily="2" charset="-78"/>
                <a:ea typeface="Hand Of Sean" panose="02000500000000000000" pitchFamily="2" charset="-128"/>
                <a:cs typeface="Alexandria" pitchFamily="2" charset="-78"/>
              </a:rPr>
              <a:t>النشاطات والاستراتيجيات التدريسية</a:t>
            </a:r>
            <a:endParaRPr lang="en-US" sz="2800" dirty="0">
              <a:solidFill>
                <a:srgbClr val="00B0F0"/>
              </a:solidFill>
              <a:latin typeface="Alexandria" pitchFamily="2" charset="-78"/>
              <a:ea typeface="Hand Of Sean" panose="02000500000000000000" pitchFamily="2" charset="-128"/>
              <a:cs typeface="Alexandria" pitchFamily="2" charset="-78"/>
            </a:endParaRPr>
          </a:p>
        </p:txBody>
      </p:sp>
      <p:grpSp>
        <p:nvGrpSpPr>
          <p:cNvPr id="2" name="Group 1">
            <a:extLst>
              <a:ext uri="{FF2B5EF4-FFF2-40B4-BE49-F238E27FC236}">
                <a16:creationId xmlns:a16="http://schemas.microsoft.com/office/drawing/2014/main" id="{0F83C00B-5201-408E-A9B1-050D511DA312}"/>
              </a:ext>
            </a:extLst>
          </p:cNvPr>
          <p:cNvGrpSpPr/>
          <p:nvPr/>
        </p:nvGrpSpPr>
        <p:grpSpPr>
          <a:xfrm>
            <a:off x="3658720" y="796594"/>
            <a:ext cx="3375616" cy="1213077"/>
            <a:chOff x="4412343" y="615723"/>
            <a:chExt cx="3375616" cy="1213077"/>
          </a:xfrm>
        </p:grpSpPr>
        <p:sp>
          <p:nvSpPr>
            <p:cNvPr id="71" name="Freeform: Shape 70">
              <a:extLst>
                <a:ext uri="{FF2B5EF4-FFF2-40B4-BE49-F238E27FC236}">
                  <a16:creationId xmlns:a16="http://schemas.microsoft.com/office/drawing/2014/main" id="{D2C15C80-3FB9-4C65-BE1B-72024C482AD9}"/>
                </a:ext>
              </a:extLst>
            </p:cNvPr>
            <p:cNvSpPr/>
            <p:nvPr/>
          </p:nvSpPr>
          <p:spPr>
            <a:xfrm>
              <a:off x="4412343" y="1712686"/>
              <a:ext cx="290286" cy="116114"/>
            </a:xfrm>
            <a:custGeom>
              <a:avLst/>
              <a:gdLst>
                <a:gd name="connsiteX0" fmla="*/ 290286 w 290286"/>
                <a:gd name="connsiteY0" fmla="*/ 116114 h 116114"/>
                <a:gd name="connsiteX1" fmla="*/ 0 w 290286"/>
                <a:gd name="connsiteY1" fmla="*/ 0 h 116114"/>
              </a:gdLst>
              <a:ahLst/>
              <a:cxnLst>
                <a:cxn ang="0">
                  <a:pos x="connsiteX0" y="connsiteY0"/>
                </a:cxn>
                <a:cxn ang="0">
                  <a:pos x="connsiteX1" y="connsiteY1"/>
                </a:cxn>
              </a:cxnLst>
              <a:rect l="l" t="t" r="r" b="b"/>
              <a:pathLst>
                <a:path w="290286" h="116114" extrusionOk="0">
                  <a:moveTo>
                    <a:pt x="290286" y="116114"/>
                  </a:moveTo>
                  <a:cubicBezTo>
                    <a:pt x="169544" y="77069"/>
                    <a:pt x="120928" y="42716"/>
                    <a:pt x="0" y="0"/>
                  </a:cubicBezTo>
                </a:path>
              </a:pathLst>
            </a:custGeom>
            <a:noFill/>
            <a:ln w="38100">
              <a:solidFill>
                <a:schemeClr val="tx1"/>
              </a:solidFill>
              <a:extLst>
                <a:ext uri="{C807C97D-BFC1-408E-A445-0C87EB9F89A2}">
                  <ask:lineSketchStyleProps xmlns:ask="http://schemas.microsoft.com/office/drawing/2018/sketchyshapes" sd="1879422756">
                    <a:custGeom>
                      <a:avLst/>
                      <a:gdLst>
                        <a:gd name="connsiteX0" fmla="*/ 290286 w 290286"/>
                        <a:gd name="connsiteY0" fmla="*/ 116114 h 116114"/>
                        <a:gd name="connsiteX1" fmla="*/ 0 w 290286"/>
                        <a:gd name="connsiteY1" fmla="*/ 0 h 116114"/>
                      </a:gdLst>
                      <a:ahLst/>
                      <a:cxnLst>
                        <a:cxn ang="0">
                          <a:pos x="connsiteX0" y="connsiteY0"/>
                        </a:cxn>
                        <a:cxn ang="0">
                          <a:pos x="connsiteX1" y="connsiteY1"/>
                        </a:cxn>
                      </a:cxnLst>
                      <a:rect l="l" t="t" r="r" b="b"/>
                      <a:pathLst>
                        <a:path w="290286" h="116114">
                          <a:moveTo>
                            <a:pt x="290286" y="116114"/>
                          </a:moveTo>
                          <a:lnTo>
                            <a:pt x="0" y="0"/>
                          </a:lnTo>
                        </a:path>
                      </a:pathLst>
                    </a:cu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Freeform: Shape 71">
              <a:extLst>
                <a:ext uri="{FF2B5EF4-FFF2-40B4-BE49-F238E27FC236}">
                  <a16:creationId xmlns:a16="http://schemas.microsoft.com/office/drawing/2014/main" id="{6C668E18-5745-481B-82C4-59BBC2EDA18C}"/>
                </a:ext>
              </a:extLst>
            </p:cNvPr>
            <p:cNvSpPr/>
            <p:nvPr/>
          </p:nvSpPr>
          <p:spPr>
            <a:xfrm rot="788280">
              <a:off x="4625066" y="1298680"/>
              <a:ext cx="290286" cy="116114"/>
            </a:xfrm>
            <a:custGeom>
              <a:avLst/>
              <a:gdLst>
                <a:gd name="connsiteX0" fmla="*/ 290286 w 290286"/>
                <a:gd name="connsiteY0" fmla="*/ 116114 h 116114"/>
                <a:gd name="connsiteX1" fmla="*/ 0 w 290286"/>
                <a:gd name="connsiteY1" fmla="*/ 0 h 116114"/>
              </a:gdLst>
              <a:ahLst/>
              <a:cxnLst>
                <a:cxn ang="0">
                  <a:pos x="connsiteX0" y="connsiteY0"/>
                </a:cxn>
                <a:cxn ang="0">
                  <a:pos x="connsiteX1" y="connsiteY1"/>
                </a:cxn>
              </a:cxnLst>
              <a:rect l="l" t="t" r="r" b="b"/>
              <a:pathLst>
                <a:path w="290286" h="116114" extrusionOk="0">
                  <a:moveTo>
                    <a:pt x="290286" y="116114"/>
                  </a:moveTo>
                  <a:cubicBezTo>
                    <a:pt x="169544" y="77069"/>
                    <a:pt x="120928" y="42716"/>
                    <a:pt x="0" y="0"/>
                  </a:cubicBezTo>
                </a:path>
              </a:pathLst>
            </a:custGeom>
            <a:noFill/>
            <a:ln w="38100">
              <a:solidFill>
                <a:schemeClr val="tx1"/>
              </a:solidFill>
              <a:extLst>
                <a:ext uri="{C807C97D-BFC1-408E-A445-0C87EB9F89A2}">
                  <ask:lineSketchStyleProps xmlns:ask="http://schemas.microsoft.com/office/drawing/2018/sketchyshapes" sd="1879422756">
                    <a:custGeom>
                      <a:avLst/>
                      <a:gdLst>
                        <a:gd name="connsiteX0" fmla="*/ 290286 w 290286"/>
                        <a:gd name="connsiteY0" fmla="*/ 116114 h 116114"/>
                        <a:gd name="connsiteX1" fmla="*/ 0 w 290286"/>
                        <a:gd name="connsiteY1" fmla="*/ 0 h 116114"/>
                      </a:gdLst>
                      <a:ahLst/>
                      <a:cxnLst>
                        <a:cxn ang="0">
                          <a:pos x="connsiteX0" y="connsiteY0"/>
                        </a:cxn>
                        <a:cxn ang="0">
                          <a:pos x="connsiteX1" y="connsiteY1"/>
                        </a:cxn>
                      </a:cxnLst>
                      <a:rect l="l" t="t" r="r" b="b"/>
                      <a:pathLst>
                        <a:path w="290286" h="116114">
                          <a:moveTo>
                            <a:pt x="290286" y="116114"/>
                          </a:moveTo>
                          <a:lnTo>
                            <a:pt x="0" y="0"/>
                          </a:lnTo>
                        </a:path>
                      </a:pathLst>
                    </a:cu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Freeform: Shape 72">
              <a:extLst>
                <a:ext uri="{FF2B5EF4-FFF2-40B4-BE49-F238E27FC236}">
                  <a16:creationId xmlns:a16="http://schemas.microsoft.com/office/drawing/2014/main" id="{CAF63E96-F76C-48E0-BE52-F6EB71ACA986}"/>
                </a:ext>
              </a:extLst>
            </p:cNvPr>
            <p:cNvSpPr/>
            <p:nvPr/>
          </p:nvSpPr>
          <p:spPr>
            <a:xfrm rot="1744404">
              <a:off x="5099047" y="928216"/>
              <a:ext cx="290286" cy="116114"/>
            </a:xfrm>
            <a:custGeom>
              <a:avLst/>
              <a:gdLst>
                <a:gd name="connsiteX0" fmla="*/ 290286 w 290286"/>
                <a:gd name="connsiteY0" fmla="*/ 116114 h 116114"/>
                <a:gd name="connsiteX1" fmla="*/ 0 w 290286"/>
                <a:gd name="connsiteY1" fmla="*/ 0 h 116114"/>
              </a:gdLst>
              <a:ahLst/>
              <a:cxnLst>
                <a:cxn ang="0">
                  <a:pos x="connsiteX0" y="connsiteY0"/>
                </a:cxn>
                <a:cxn ang="0">
                  <a:pos x="connsiteX1" y="connsiteY1"/>
                </a:cxn>
              </a:cxnLst>
              <a:rect l="l" t="t" r="r" b="b"/>
              <a:pathLst>
                <a:path w="290286" h="116114" extrusionOk="0">
                  <a:moveTo>
                    <a:pt x="290286" y="116114"/>
                  </a:moveTo>
                  <a:cubicBezTo>
                    <a:pt x="169544" y="77069"/>
                    <a:pt x="120928" y="42716"/>
                    <a:pt x="0" y="0"/>
                  </a:cubicBezTo>
                </a:path>
              </a:pathLst>
            </a:custGeom>
            <a:noFill/>
            <a:ln w="38100">
              <a:solidFill>
                <a:schemeClr val="tx1"/>
              </a:solidFill>
              <a:extLst>
                <a:ext uri="{C807C97D-BFC1-408E-A445-0C87EB9F89A2}">
                  <ask:lineSketchStyleProps xmlns:ask="http://schemas.microsoft.com/office/drawing/2018/sketchyshapes" sd="1879422756">
                    <a:custGeom>
                      <a:avLst/>
                      <a:gdLst>
                        <a:gd name="connsiteX0" fmla="*/ 290286 w 290286"/>
                        <a:gd name="connsiteY0" fmla="*/ 116114 h 116114"/>
                        <a:gd name="connsiteX1" fmla="*/ 0 w 290286"/>
                        <a:gd name="connsiteY1" fmla="*/ 0 h 116114"/>
                      </a:gdLst>
                      <a:ahLst/>
                      <a:cxnLst>
                        <a:cxn ang="0">
                          <a:pos x="connsiteX0" y="connsiteY0"/>
                        </a:cxn>
                        <a:cxn ang="0">
                          <a:pos x="connsiteX1" y="connsiteY1"/>
                        </a:cxn>
                      </a:cxnLst>
                      <a:rect l="l" t="t" r="r" b="b"/>
                      <a:pathLst>
                        <a:path w="290286" h="116114">
                          <a:moveTo>
                            <a:pt x="290286" y="116114"/>
                          </a:moveTo>
                          <a:lnTo>
                            <a:pt x="0" y="0"/>
                          </a:lnTo>
                        </a:path>
                      </a:pathLst>
                    </a:cu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Shape 73">
              <a:extLst>
                <a:ext uri="{FF2B5EF4-FFF2-40B4-BE49-F238E27FC236}">
                  <a16:creationId xmlns:a16="http://schemas.microsoft.com/office/drawing/2014/main" id="{69830268-F37C-4BC8-88BC-C394C51827A6}"/>
                </a:ext>
              </a:extLst>
            </p:cNvPr>
            <p:cNvSpPr/>
            <p:nvPr/>
          </p:nvSpPr>
          <p:spPr>
            <a:xfrm rot="3333878">
              <a:off x="5784178" y="702809"/>
              <a:ext cx="290286" cy="116114"/>
            </a:xfrm>
            <a:custGeom>
              <a:avLst/>
              <a:gdLst>
                <a:gd name="connsiteX0" fmla="*/ 290286 w 290286"/>
                <a:gd name="connsiteY0" fmla="*/ 116114 h 116114"/>
                <a:gd name="connsiteX1" fmla="*/ 0 w 290286"/>
                <a:gd name="connsiteY1" fmla="*/ 0 h 116114"/>
              </a:gdLst>
              <a:ahLst/>
              <a:cxnLst>
                <a:cxn ang="0">
                  <a:pos x="connsiteX0" y="connsiteY0"/>
                </a:cxn>
                <a:cxn ang="0">
                  <a:pos x="connsiteX1" y="connsiteY1"/>
                </a:cxn>
              </a:cxnLst>
              <a:rect l="l" t="t" r="r" b="b"/>
              <a:pathLst>
                <a:path w="290286" h="116114" extrusionOk="0">
                  <a:moveTo>
                    <a:pt x="290286" y="116114"/>
                  </a:moveTo>
                  <a:cubicBezTo>
                    <a:pt x="169544" y="77069"/>
                    <a:pt x="120928" y="42716"/>
                    <a:pt x="0" y="0"/>
                  </a:cubicBezTo>
                </a:path>
              </a:pathLst>
            </a:custGeom>
            <a:noFill/>
            <a:ln w="38100">
              <a:solidFill>
                <a:schemeClr val="tx1"/>
              </a:solidFill>
              <a:extLst>
                <a:ext uri="{C807C97D-BFC1-408E-A445-0C87EB9F89A2}">
                  <ask:lineSketchStyleProps xmlns:ask="http://schemas.microsoft.com/office/drawing/2018/sketchyshapes" sd="1879422756">
                    <a:custGeom>
                      <a:avLst/>
                      <a:gdLst>
                        <a:gd name="connsiteX0" fmla="*/ 290286 w 290286"/>
                        <a:gd name="connsiteY0" fmla="*/ 116114 h 116114"/>
                        <a:gd name="connsiteX1" fmla="*/ 0 w 290286"/>
                        <a:gd name="connsiteY1" fmla="*/ 0 h 116114"/>
                      </a:gdLst>
                      <a:ahLst/>
                      <a:cxnLst>
                        <a:cxn ang="0">
                          <a:pos x="connsiteX0" y="connsiteY0"/>
                        </a:cxn>
                        <a:cxn ang="0">
                          <a:pos x="connsiteX1" y="connsiteY1"/>
                        </a:cxn>
                      </a:cxnLst>
                      <a:rect l="l" t="t" r="r" b="b"/>
                      <a:pathLst>
                        <a:path w="290286" h="116114">
                          <a:moveTo>
                            <a:pt x="290286" y="116114"/>
                          </a:moveTo>
                          <a:lnTo>
                            <a:pt x="0" y="0"/>
                          </a:lnTo>
                        </a:path>
                      </a:pathLst>
                    </a:cu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Freeform: Shape 74">
              <a:extLst>
                <a:ext uri="{FF2B5EF4-FFF2-40B4-BE49-F238E27FC236}">
                  <a16:creationId xmlns:a16="http://schemas.microsoft.com/office/drawing/2014/main" id="{5E30E4AC-37BE-4CF3-B7BD-545A223509F5}"/>
                </a:ext>
              </a:extLst>
            </p:cNvPr>
            <p:cNvSpPr/>
            <p:nvPr/>
          </p:nvSpPr>
          <p:spPr>
            <a:xfrm rot="5400000">
              <a:off x="6620322" y="810829"/>
              <a:ext cx="290286" cy="116114"/>
            </a:xfrm>
            <a:custGeom>
              <a:avLst/>
              <a:gdLst>
                <a:gd name="connsiteX0" fmla="*/ 290286 w 290286"/>
                <a:gd name="connsiteY0" fmla="*/ 116114 h 116114"/>
                <a:gd name="connsiteX1" fmla="*/ 0 w 290286"/>
                <a:gd name="connsiteY1" fmla="*/ 0 h 116114"/>
              </a:gdLst>
              <a:ahLst/>
              <a:cxnLst>
                <a:cxn ang="0">
                  <a:pos x="connsiteX0" y="connsiteY0"/>
                </a:cxn>
                <a:cxn ang="0">
                  <a:pos x="connsiteX1" y="connsiteY1"/>
                </a:cxn>
              </a:cxnLst>
              <a:rect l="l" t="t" r="r" b="b"/>
              <a:pathLst>
                <a:path w="290286" h="116114" extrusionOk="0">
                  <a:moveTo>
                    <a:pt x="290286" y="116114"/>
                  </a:moveTo>
                  <a:cubicBezTo>
                    <a:pt x="169544" y="77069"/>
                    <a:pt x="120928" y="42716"/>
                    <a:pt x="0" y="0"/>
                  </a:cubicBezTo>
                </a:path>
              </a:pathLst>
            </a:custGeom>
            <a:noFill/>
            <a:ln w="38100">
              <a:solidFill>
                <a:schemeClr val="tx1"/>
              </a:solidFill>
              <a:extLst>
                <a:ext uri="{C807C97D-BFC1-408E-A445-0C87EB9F89A2}">
                  <ask:lineSketchStyleProps xmlns:ask="http://schemas.microsoft.com/office/drawing/2018/sketchyshapes" sd="1879422756">
                    <a:custGeom>
                      <a:avLst/>
                      <a:gdLst>
                        <a:gd name="connsiteX0" fmla="*/ 290286 w 290286"/>
                        <a:gd name="connsiteY0" fmla="*/ 116114 h 116114"/>
                        <a:gd name="connsiteX1" fmla="*/ 0 w 290286"/>
                        <a:gd name="connsiteY1" fmla="*/ 0 h 116114"/>
                      </a:gdLst>
                      <a:ahLst/>
                      <a:cxnLst>
                        <a:cxn ang="0">
                          <a:pos x="connsiteX0" y="connsiteY0"/>
                        </a:cxn>
                        <a:cxn ang="0">
                          <a:pos x="connsiteX1" y="connsiteY1"/>
                        </a:cxn>
                      </a:cxnLst>
                      <a:rect l="l" t="t" r="r" b="b"/>
                      <a:pathLst>
                        <a:path w="290286" h="116114">
                          <a:moveTo>
                            <a:pt x="290286" y="116114"/>
                          </a:moveTo>
                          <a:lnTo>
                            <a:pt x="0" y="0"/>
                          </a:lnTo>
                        </a:path>
                      </a:pathLst>
                    </a:cu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Freeform: Shape 75">
              <a:extLst>
                <a:ext uri="{FF2B5EF4-FFF2-40B4-BE49-F238E27FC236}">
                  <a16:creationId xmlns:a16="http://schemas.microsoft.com/office/drawing/2014/main" id="{C2B11130-4716-4E7C-99A6-FCB3CA1B2615}"/>
                </a:ext>
              </a:extLst>
            </p:cNvPr>
            <p:cNvSpPr/>
            <p:nvPr/>
          </p:nvSpPr>
          <p:spPr>
            <a:xfrm rot="6984667">
              <a:off x="7174072" y="1094199"/>
              <a:ext cx="290286" cy="116114"/>
            </a:xfrm>
            <a:custGeom>
              <a:avLst/>
              <a:gdLst>
                <a:gd name="connsiteX0" fmla="*/ 290286 w 290286"/>
                <a:gd name="connsiteY0" fmla="*/ 116114 h 116114"/>
                <a:gd name="connsiteX1" fmla="*/ 0 w 290286"/>
                <a:gd name="connsiteY1" fmla="*/ 0 h 116114"/>
              </a:gdLst>
              <a:ahLst/>
              <a:cxnLst>
                <a:cxn ang="0">
                  <a:pos x="connsiteX0" y="connsiteY0"/>
                </a:cxn>
                <a:cxn ang="0">
                  <a:pos x="connsiteX1" y="connsiteY1"/>
                </a:cxn>
              </a:cxnLst>
              <a:rect l="l" t="t" r="r" b="b"/>
              <a:pathLst>
                <a:path w="290286" h="116114" extrusionOk="0">
                  <a:moveTo>
                    <a:pt x="290286" y="116114"/>
                  </a:moveTo>
                  <a:cubicBezTo>
                    <a:pt x="169544" y="77069"/>
                    <a:pt x="120928" y="42716"/>
                    <a:pt x="0" y="0"/>
                  </a:cubicBezTo>
                </a:path>
              </a:pathLst>
            </a:custGeom>
            <a:noFill/>
            <a:ln w="38100">
              <a:solidFill>
                <a:schemeClr val="tx1"/>
              </a:solidFill>
              <a:extLst>
                <a:ext uri="{C807C97D-BFC1-408E-A445-0C87EB9F89A2}">
                  <ask:lineSketchStyleProps xmlns:ask="http://schemas.microsoft.com/office/drawing/2018/sketchyshapes" sd="1879422756">
                    <a:custGeom>
                      <a:avLst/>
                      <a:gdLst>
                        <a:gd name="connsiteX0" fmla="*/ 290286 w 290286"/>
                        <a:gd name="connsiteY0" fmla="*/ 116114 h 116114"/>
                        <a:gd name="connsiteX1" fmla="*/ 0 w 290286"/>
                        <a:gd name="connsiteY1" fmla="*/ 0 h 116114"/>
                      </a:gdLst>
                      <a:ahLst/>
                      <a:cxnLst>
                        <a:cxn ang="0">
                          <a:pos x="connsiteX0" y="connsiteY0"/>
                        </a:cxn>
                        <a:cxn ang="0">
                          <a:pos x="connsiteX1" y="connsiteY1"/>
                        </a:cxn>
                      </a:cxnLst>
                      <a:rect l="l" t="t" r="r" b="b"/>
                      <a:pathLst>
                        <a:path w="290286" h="116114">
                          <a:moveTo>
                            <a:pt x="290286" y="116114"/>
                          </a:moveTo>
                          <a:lnTo>
                            <a:pt x="0" y="0"/>
                          </a:lnTo>
                        </a:path>
                      </a:pathLst>
                    </a:cu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Freeform: Shape 76">
              <a:extLst>
                <a:ext uri="{FF2B5EF4-FFF2-40B4-BE49-F238E27FC236}">
                  <a16:creationId xmlns:a16="http://schemas.microsoft.com/office/drawing/2014/main" id="{B20B7274-28AD-4F16-854F-1B745747752C}"/>
                </a:ext>
              </a:extLst>
            </p:cNvPr>
            <p:cNvSpPr/>
            <p:nvPr/>
          </p:nvSpPr>
          <p:spPr>
            <a:xfrm rot="7528401">
              <a:off x="7584759" y="1618849"/>
              <a:ext cx="290286" cy="116114"/>
            </a:xfrm>
            <a:custGeom>
              <a:avLst/>
              <a:gdLst>
                <a:gd name="connsiteX0" fmla="*/ 290286 w 290286"/>
                <a:gd name="connsiteY0" fmla="*/ 116114 h 116114"/>
                <a:gd name="connsiteX1" fmla="*/ 0 w 290286"/>
                <a:gd name="connsiteY1" fmla="*/ 0 h 116114"/>
              </a:gdLst>
              <a:ahLst/>
              <a:cxnLst>
                <a:cxn ang="0">
                  <a:pos x="connsiteX0" y="connsiteY0"/>
                </a:cxn>
                <a:cxn ang="0">
                  <a:pos x="connsiteX1" y="connsiteY1"/>
                </a:cxn>
              </a:cxnLst>
              <a:rect l="l" t="t" r="r" b="b"/>
              <a:pathLst>
                <a:path w="290286" h="116114" extrusionOk="0">
                  <a:moveTo>
                    <a:pt x="290286" y="116114"/>
                  </a:moveTo>
                  <a:cubicBezTo>
                    <a:pt x="169544" y="77069"/>
                    <a:pt x="120928" y="42716"/>
                    <a:pt x="0" y="0"/>
                  </a:cubicBezTo>
                </a:path>
              </a:pathLst>
            </a:custGeom>
            <a:noFill/>
            <a:ln w="38100">
              <a:solidFill>
                <a:schemeClr val="tx1"/>
              </a:solidFill>
              <a:extLst>
                <a:ext uri="{C807C97D-BFC1-408E-A445-0C87EB9F89A2}">
                  <ask:lineSketchStyleProps xmlns:ask="http://schemas.microsoft.com/office/drawing/2018/sketchyshapes" sd="1879422756">
                    <a:custGeom>
                      <a:avLst/>
                      <a:gdLst>
                        <a:gd name="connsiteX0" fmla="*/ 290286 w 290286"/>
                        <a:gd name="connsiteY0" fmla="*/ 116114 h 116114"/>
                        <a:gd name="connsiteX1" fmla="*/ 0 w 290286"/>
                        <a:gd name="connsiteY1" fmla="*/ 0 h 116114"/>
                      </a:gdLst>
                      <a:ahLst/>
                      <a:cxnLst>
                        <a:cxn ang="0">
                          <a:pos x="connsiteX0" y="connsiteY0"/>
                        </a:cxn>
                        <a:cxn ang="0">
                          <a:pos x="connsiteX1" y="connsiteY1"/>
                        </a:cxn>
                      </a:cxnLst>
                      <a:rect l="l" t="t" r="r" b="b"/>
                      <a:pathLst>
                        <a:path w="290286" h="116114">
                          <a:moveTo>
                            <a:pt x="290286" y="116114"/>
                          </a:moveTo>
                          <a:lnTo>
                            <a:pt x="0" y="0"/>
                          </a:lnTo>
                        </a:path>
                      </a:pathLst>
                    </a:cu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2" name="Graphic 21">
            <a:extLst>
              <a:ext uri="{FF2B5EF4-FFF2-40B4-BE49-F238E27FC236}">
                <a16:creationId xmlns:a16="http://schemas.microsoft.com/office/drawing/2014/main" id="{896F0EA7-50A9-7758-2F7B-97F8F5971A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3255" y="37921"/>
            <a:ext cx="2305141" cy="1076343"/>
          </a:xfrm>
          <a:prstGeom prst="rect">
            <a:avLst/>
          </a:prstGeom>
        </p:spPr>
      </p:pic>
    </p:spTree>
    <p:extLst>
      <p:ext uri="{BB962C8B-B14F-4D97-AF65-F5344CB8AC3E}">
        <p14:creationId xmlns:p14="http://schemas.microsoft.com/office/powerpoint/2010/main" val="1656734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fill="hold"/>
                                        <p:tgtEl>
                                          <p:spTgt spid="21"/>
                                        </p:tgtEl>
                                        <p:attrNameLst>
                                          <p:attrName>ppt_x</p:attrName>
                                        </p:attrNameLst>
                                      </p:cBhvr>
                                      <p:tavLst>
                                        <p:tav tm="0">
                                          <p:val>
                                            <p:strVal val="#ppt_x"/>
                                          </p:val>
                                        </p:tav>
                                        <p:tav tm="100000">
                                          <p:val>
                                            <p:strVal val="#ppt_x"/>
                                          </p:val>
                                        </p:tav>
                                      </p:tavLst>
                                    </p:anim>
                                    <p:anim calcmode="lin" valueType="num">
                                      <p:cBhvr additive="base">
                                        <p:cTn id="8" dur="500" fill="hold"/>
                                        <p:tgtEl>
                                          <p:spTgt spid="21"/>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2" presetClass="entr" presetSubtype="4"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down)">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childTnLst>
                                </p:cTn>
                              </p:par>
                            </p:childTnLst>
                          </p:cTn>
                        </p:par>
                        <p:par>
                          <p:cTn id="17" fill="hold">
                            <p:stCondLst>
                              <p:cond delay="0"/>
                            </p:stCondLst>
                            <p:childTnLst>
                              <p:par>
                                <p:cTn id="18" presetID="22" presetClass="entr" presetSubtype="2" fill="hold" grpId="0" nodeType="afterEffect">
                                  <p:stCondLst>
                                    <p:cond delay="0"/>
                                  </p:stCondLst>
                                  <p:childTnLst>
                                    <p:set>
                                      <p:cBhvr>
                                        <p:cTn id="19" dur="1" fill="hold">
                                          <p:stCondLst>
                                            <p:cond delay="0"/>
                                          </p:stCondLst>
                                        </p:cTn>
                                        <p:tgtEl>
                                          <p:spTgt spid="27"/>
                                        </p:tgtEl>
                                        <p:attrNameLst>
                                          <p:attrName>style.visibility</p:attrName>
                                        </p:attrNameLst>
                                      </p:cBhvr>
                                      <p:to>
                                        <p:strVal val="visible"/>
                                      </p:to>
                                    </p:set>
                                    <p:animEffect transition="in" filter="wipe(right)">
                                      <p:cBhvr>
                                        <p:cTn id="20" dur="500"/>
                                        <p:tgtEl>
                                          <p:spTgt spid="27"/>
                                        </p:tgtEl>
                                      </p:cBhvr>
                                    </p:animEffect>
                                  </p:childTnLst>
                                </p:cTn>
                              </p:par>
                            </p:childTnLst>
                          </p:cTn>
                        </p:par>
                        <p:par>
                          <p:cTn id="21" fill="hold">
                            <p:stCondLst>
                              <p:cond delay="500"/>
                            </p:stCondLst>
                            <p:childTnLst>
                              <p:par>
                                <p:cTn id="22" presetID="17" presetClass="entr" presetSubtype="2" fill="hold" nodeType="afterEffect">
                                  <p:stCondLst>
                                    <p:cond delay="0"/>
                                  </p:stCondLst>
                                  <p:childTnLst>
                                    <p:set>
                                      <p:cBhvr>
                                        <p:cTn id="23" dur="1" fill="hold">
                                          <p:stCondLst>
                                            <p:cond delay="0"/>
                                          </p:stCondLst>
                                        </p:cTn>
                                        <p:tgtEl>
                                          <p:spTgt spid="52"/>
                                        </p:tgtEl>
                                        <p:attrNameLst>
                                          <p:attrName>style.visibility</p:attrName>
                                        </p:attrNameLst>
                                      </p:cBhvr>
                                      <p:to>
                                        <p:strVal val="visible"/>
                                      </p:to>
                                    </p:set>
                                    <p:anim calcmode="lin" valueType="num">
                                      <p:cBhvr>
                                        <p:cTn id="24" dur="500" fill="hold"/>
                                        <p:tgtEl>
                                          <p:spTgt spid="52"/>
                                        </p:tgtEl>
                                        <p:attrNameLst>
                                          <p:attrName>ppt_x</p:attrName>
                                        </p:attrNameLst>
                                      </p:cBhvr>
                                      <p:tavLst>
                                        <p:tav tm="0">
                                          <p:val>
                                            <p:strVal val="#ppt_x+#ppt_w/2"/>
                                          </p:val>
                                        </p:tav>
                                        <p:tav tm="100000">
                                          <p:val>
                                            <p:strVal val="#ppt_x"/>
                                          </p:val>
                                        </p:tav>
                                      </p:tavLst>
                                    </p:anim>
                                    <p:anim calcmode="lin" valueType="num">
                                      <p:cBhvr>
                                        <p:cTn id="25" dur="500" fill="hold"/>
                                        <p:tgtEl>
                                          <p:spTgt spid="52"/>
                                        </p:tgtEl>
                                        <p:attrNameLst>
                                          <p:attrName>ppt_y</p:attrName>
                                        </p:attrNameLst>
                                      </p:cBhvr>
                                      <p:tavLst>
                                        <p:tav tm="0">
                                          <p:val>
                                            <p:strVal val="#ppt_y"/>
                                          </p:val>
                                        </p:tav>
                                        <p:tav tm="100000">
                                          <p:val>
                                            <p:strVal val="#ppt_y"/>
                                          </p:val>
                                        </p:tav>
                                      </p:tavLst>
                                    </p:anim>
                                    <p:anim calcmode="lin" valueType="num">
                                      <p:cBhvr>
                                        <p:cTn id="26" dur="500" fill="hold"/>
                                        <p:tgtEl>
                                          <p:spTgt spid="52"/>
                                        </p:tgtEl>
                                        <p:attrNameLst>
                                          <p:attrName>ppt_w</p:attrName>
                                        </p:attrNameLst>
                                      </p:cBhvr>
                                      <p:tavLst>
                                        <p:tav tm="0">
                                          <p:val>
                                            <p:fltVal val="0"/>
                                          </p:val>
                                        </p:tav>
                                        <p:tav tm="100000">
                                          <p:val>
                                            <p:strVal val="#ppt_w"/>
                                          </p:val>
                                        </p:tav>
                                      </p:tavLst>
                                    </p:anim>
                                    <p:anim calcmode="lin" valueType="num">
                                      <p:cBhvr>
                                        <p:cTn id="27" dur="500" fill="hold"/>
                                        <p:tgtEl>
                                          <p:spTgt spid="52"/>
                                        </p:tgtEl>
                                        <p:attrNameLst>
                                          <p:attrName>ppt_h</p:attrName>
                                        </p:attrNameLst>
                                      </p:cBhvr>
                                      <p:tavLst>
                                        <p:tav tm="0">
                                          <p:val>
                                            <p:strVal val="#ppt_h"/>
                                          </p:val>
                                        </p:tav>
                                        <p:tav tm="100000">
                                          <p:val>
                                            <p:strVal val="#ppt_h"/>
                                          </p:val>
                                        </p:tav>
                                      </p:tavLst>
                                    </p:anim>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nodeType="clickEffect">
                                  <p:stCondLst>
                                    <p:cond delay="0"/>
                                  </p:stCondLst>
                                  <p:childTnLst>
                                    <p:set>
                                      <p:cBhvr>
                                        <p:cTn id="31" dur="1" fill="hold">
                                          <p:stCondLst>
                                            <p:cond delay="0"/>
                                          </p:stCondLst>
                                        </p:cTn>
                                        <p:tgtEl>
                                          <p:spTgt spid="4"/>
                                        </p:tgtEl>
                                        <p:attrNameLst>
                                          <p:attrName>style.visibility</p:attrName>
                                        </p:attrNameLst>
                                      </p:cBhvr>
                                      <p:to>
                                        <p:strVal val="visible"/>
                                      </p:to>
                                    </p:set>
                                  </p:childTnLst>
                                </p:cTn>
                              </p:par>
                            </p:childTnLst>
                          </p:cTn>
                        </p:par>
                        <p:par>
                          <p:cTn id="32" fill="hold">
                            <p:stCondLst>
                              <p:cond delay="0"/>
                            </p:stCondLst>
                            <p:childTnLst>
                              <p:par>
                                <p:cTn id="33" presetID="22" presetClass="entr" presetSubtype="2" fill="hold" grpId="0" nodeType="afterEffect">
                                  <p:stCondLst>
                                    <p:cond delay="0"/>
                                  </p:stCondLst>
                                  <p:childTnLst>
                                    <p:set>
                                      <p:cBhvr>
                                        <p:cTn id="34" dur="1" fill="hold">
                                          <p:stCondLst>
                                            <p:cond delay="0"/>
                                          </p:stCondLst>
                                        </p:cTn>
                                        <p:tgtEl>
                                          <p:spTgt spid="67"/>
                                        </p:tgtEl>
                                        <p:attrNameLst>
                                          <p:attrName>style.visibility</p:attrName>
                                        </p:attrNameLst>
                                      </p:cBhvr>
                                      <p:to>
                                        <p:strVal val="visible"/>
                                      </p:to>
                                    </p:set>
                                    <p:animEffect transition="in" filter="wipe(right)">
                                      <p:cBhvr>
                                        <p:cTn id="35" dur="500"/>
                                        <p:tgtEl>
                                          <p:spTgt spid="67"/>
                                        </p:tgtEl>
                                      </p:cBhvr>
                                    </p:animEffect>
                                  </p:childTnLst>
                                </p:cTn>
                              </p:par>
                            </p:childTnLst>
                          </p:cTn>
                        </p:par>
                        <p:par>
                          <p:cTn id="36" fill="hold">
                            <p:stCondLst>
                              <p:cond delay="500"/>
                            </p:stCondLst>
                            <p:childTnLst>
                              <p:par>
                                <p:cTn id="37" presetID="17" presetClass="entr" presetSubtype="2" fill="hold" nodeType="afterEffect">
                                  <p:stCondLst>
                                    <p:cond delay="0"/>
                                  </p:stCondLst>
                                  <p:childTnLst>
                                    <p:set>
                                      <p:cBhvr>
                                        <p:cTn id="38" dur="1" fill="hold">
                                          <p:stCondLst>
                                            <p:cond delay="0"/>
                                          </p:stCondLst>
                                        </p:cTn>
                                        <p:tgtEl>
                                          <p:spTgt spid="50"/>
                                        </p:tgtEl>
                                        <p:attrNameLst>
                                          <p:attrName>style.visibility</p:attrName>
                                        </p:attrNameLst>
                                      </p:cBhvr>
                                      <p:to>
                                        <p:strVal val="visible"/>
                                      </p:to>
                                    </p:set>
                                    <p:anim calcmode="lin" valueType="num">
                                      <p:cBhvr>
                                        <p:cTn id="39" dur="500" fill="hold"/>
                                        <p:tgtEl>
                                          <p:spTgt spid="50"/>
                                        </p:tgtEl>
                                        <p:attrNameLst>
                                          <p:attrName>ppt_x</p:attrName>
                                        </p:attrNameLst>
                                      </p:cBhvr>
                                      <p:tavLst>
                                        <p:tav tm="0">
                                          <p:val>
                                            <p:strVal val="#ppt_x+#ppt_w/2"/>
                                          </p:val>
                                        </p:tav>
                                        <p:tav tm="100000">
                                          <p:val>
                                            <p:strVal val="#ppt_x"/>
                                          </p:val>
                                        </p:tav>
                                      </p:tavLst>
                                    </p:anim>
                                    <p:anim calcmode="lin" valueType="num">
                                      <p:cBhvr>
                                        <p:cTn id="40" dur="500" fill="hold"/>
                                        <p:tgtEl>
                                          <p:spTgt spid="50"/>
                                        </p:tgtEl>
                                        <p:attrNameLst>
                                          <p:attrName>ppt_y</p:attrName>
                                        </p:attrNameLst>
                                      </p:cBhvr>
                                      <p:tavLst>
                                        <p:tav tm="0">
                                          <p:val>
                                            <p:strVal val="#ppt_y"/>
                                          </p:val>
                                        </p:tav>
                                        <p:tav tm="100000">
                                          <p:val>
                                            <p:strVal val="#ppt_y"/>
                                          </p:val>
                                        </p:tav>
                                      </p:tavLst>
                                    </p:anim>
                                    <p:anim calcmode="lin" valueType="num">
                                      <p:cBhvr>
                                        <p:cTn id="41" dur="500" fill="hold"/>
                                        <p:tgtEl>
                                          <p:spTgt spid="50"/>
                                        </p:tgtEl>
                                        <p:attrNameLst>
                                          <p:attrName>ppt_w</p:attrName>
                                        </p:attrNameLst>
                                      </p:cBhvr>
                                      <p:tavLst>
                                        <p:tav tm="0">
                                          <p:val>
                                            <p:fltVal val="0"/>
                                          </p:val>
                                        </p:tav>
                                        <p:tav tm="100000">
                                          <p:val>
                                            <p:strVal val="#ppt_w"/>
                                          </p:val>
                                        </p:tav>
                                      </p:tavLst>
                                    </p:anim>
                                    <p:anim calcmode="lin" valueType="num">
                                      <p:cBhvr>
                                        <p:cTn id="42" dur="500" fill="hold"/>
                                        <p:tgtEl>
                                          <p:spTgt spid="50"/>
                                        </p:tgtEl>
                                        <p:attrNameLst>
                                          <p:attrName>ppt_h</p:attrName>
                                        </p:attrNameLst>
                                      </p:cBhvr>
                                      <p:tavLst>
                                        <p:tav tm="0">
                                          <p:val>
                                            <p:strVal val="#ppt_h"/>
                                          </p:val>
                                        </p:tav>
                                        <p:tav tm="100000">
                                          <p:val>
                                            <p:strVal val="#ppt_h"/>
                                          </p:val>
                                        </p:tav>
                                      </p:tavLst>
                                    </p:anim>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5"/>
                                        </p:tgtEl>
                                        <p:attrNameLst>
                                          <p:attrName>style.visibility</p:attrName>
                                        </p:attrNameLst>
                                      </p:cBhvr>
                                      <p:to>
                                        <p:strVal val="visible"/>
                                      </p:to>
                                    </p:set>
                                  </p:childTnLst>
                                </p:cTn>
                              </p:par>
                            </p:childTnLst>
                          </p:cTn>
                        </p:par>
                        <p:par>
                          <p:cTn id="47" fill="hold">
                            <p:stCondLst>
                              <p:cond delay="0"/>
                            </p:stCondLst>
                            <p:childTnLst>
                              <p:par>
                                <p:cTn id="48" presetID="22" presetClass="entr" presetSubtype="8" fill="hold" grpId="0" nodeType="afterEffect">
                                  <p:stCondLst>
                                    <p:cond delay="0"/>
                                  </p:stCondLst>
                                  <p:childTnLst>
                                    <p:set>
                                      <p:cBhvr>
                                        <p:cTn id="49" dur="1" fill="hold">
                                          <p:stCondLst>
                                            <p:cond delay="0"/>
                                          </p:stCondLst>
                                        </p:cTn>
                                        <p:tgtEl>
                                          <p:spTgt spid="59"/>
                                        </p:tgtEl>
                                        <p:attrNameLst>
                                          <p:attrName>style.visibility</p:attrName>
                                        </p:attrNameLst>
                                      </p:cBhvr>
                                      <p:to>
                                        <p:strVal val="visible"/>
                                      </p:to>
                                    </p:set>
                                    <p:animEffect transition="in" filter="wipe(left)">
                                      <p:cBhvr>
                                        <p:cTn id="50" dur="500"/>
                                        <p:tgtEl>
                                          <p:spTgt spid="59"/>
                                        </p:tgtEl>
                                      </p:cBhvr>
                                    </p:animEffect>
                                  </p:childTnLst>
                                </p:cTn>
                              </p:par>
                            </p:childTnLst>
                          </p:cTn>
                        </p:par>
                        <p:par>
                          <p:cTn id="51" fill="hold">
                            <p:stCondLst>
                              <p:cond delay="500"/>
                            </p:stCondLst>
                            <p:childTnLst>
                              <p:par>
                                <p:cTn id="52" presetID="17" presetClass="entr" presetSubtype="8" fill="hold" nodeType="afterEffect">
                                  <p:stCondLst>
                                    <p:cond delay="0"/>
                                  </p:stCondLst>
                                  <p:childTnLst>
                                    <p:set>
                                      <p:cBhvr>
                                        <p:cTn id="53" dur="1" fill="hold">
                                          <p:stCondLst>
                                            <p:cond delay="0"/>
                                          </p:stCondLst>
                                        </p:cTn>
                                        <p:tgtEl>
                                          <p:spTgt spid="53"/>
                                        </p:tgtEl>
                                        <p:attrNameLst>
                                          <p:attrName>style.visibility</p:attrName>
                                        </p:attrNameLst>
                                      </p:cBhvr>
                                      <p:to>
                                        <p:strVal val="visible"/>
                                      </p:to>
                                    </p:set>
                                    <p:anim calcmode="lin" valueType="num">
                                      <p:cBhvr>
                                        <p:cTn id="54" dur="500" fill="hold"/>
                                        <p:tgtEl>
                                          <p:spTgt spid="53"/>
                                        </p:tgtEl>
                                        <p:attrNameLst>
                                          <p:attrName>ppt_x</p:attrName>
                                        </p:attrNameLst>
                                      </p:cBhvr>
                                      <p:tavLst>
                                        <p:tav tm="0">
                                          <p:val>
                                            <p:strVal val="#ppt_x-#ppt_w/2"/>
                                          </p:val>
                                        </p:tav>
                                        <p:tav tm="100000">
                                          <p:val>
                                            <p:strVal val="#ppt_x"/>
                                          </p:val>
                                        </p:tav>
                                      </p:tavLst>
                                    </p:anim>
                                    <p:anim calcmode="lin" valueType="num">
                                      <p:cBhvr>
                                        <p:cTn id="55" dur="500" fill="hold"/>
                                        <p:tgtEl>
                                          <p:spTgt spid="53"/>
                                        </p:tgtEl>
                                        <p:attrNameLst>
                                          <p:attrName>ppt_y</p:attrName>
                                        </p:attrNameLst>
                                      </p:cBhvr>
                                      <p:tavLst>
                                        <p:tav tm="0">
                                          <p:val>
                                            <p:strVal val="#ppt_y"/>
                                          </p:val>
                                        </p:tav>
                                        <p:tav tm="100000">
                                          <p:val>
                                            <p:strVal val="#ppt_y"/>
                                          </p:val>
                                        </p:tav>
                                      </p:tavLst>
                                    </p:anim>
                                    <p:anim calcmode="lin" valueType="num">
                                      <p:cBhvr>
                                        <p:cTn id="56" dur="500" fill="hold"/>
                                        <p:tgtEl>
                                          <p:spTgt spid="53"/>
                                        </p:tgtEl>
                                        <p:attrNameLst>
                                          <p:attrName>ppt_w</p:attrName>
                                        </p:attrNameLst>
                                      </p:cBhvr>
                                      <p:tavLst>
                                        <p:tav tm="0">
                                          <p:val>
                                            <p:fltVal val="0"/>
                                          </p:val>
                                        </p:tav>
                                        <p:tav tm="100000">
                                          <p:val>
                                            <p:strVal val="#ppt_w"/>
                                          </p:val>
                                        </p:tav>
                                      </p:tavLst>
                                    </p:anim>
                                    <p:anim calcmode="lin" valueType="num">
                                      <p:cBhvr>
                                        <p:cTn id="57" dur="500" fill="hold"/>
                                        <p:tgtEl>
                                          <p:spTgt spid="5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59" grpId="0" animBg="1"/>
      <p:bldP spid="67"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A6950E-9A14-76B4-EC99-E09EF2CB3888}"/>
            </a:ext>
          </a:extLst>
        </p:cNvPr>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73CE30C1-CF6F-6BAD-F23A-382AA7A1D4AC}"/>
              </a:ext>
            </a:extLst>
          </p:cNvPr>
          <p:cNvSpPr/>
          <p:nvPr/>
        </p:nvSpPr>
        <p:spPr>
          <a:xfrm>
            <a:off x="8145737" y="1429168"/>
            <a:ext cx="3782988" cy="477960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E7193F9-A818-6C7D-DAC5-05B1AF9508F6}"/>
              </a:ext>
            </a:extLst>
          </p:cNvPr>
          <p:cNvSpPr/>
          <p:nvPr/>
        </p:nvSpPr>
        <p:spPr>
          <a:xfrm>
            <a:off x="263275" y="1633762"/>
            <a:ext cx="1146136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lnSpc>
                <a:spcPct val="150000"/>
              </a:lnSpc>
            </a:pPr>
            <a:endParaRPr lang="ar-EG" sz="1800" dirty="0">
              <a:solidFill>
                <a:prstClr val="black"/>
              </a:solidFill>
              <a:latin typeface="Alexandria" pitchFamily="2" charset="-78"/>
              <a:cs typeface="Alexandria" pitchFamily="2" charset="-78"/>
            </a:endParaRPr>
          </a:p>
        </p:txBody>
      </p:sp>
      <p:sp>
        <p:nvSpPr>
          <p:cNvPr id="4" name="TextBox 3">
            <a:extLst>
              <a:ext uri="{FF2B5EF4-FFF2-40B4-BE49-F238E27FC236}">
                <a16:creationId xmlns:a16="http://schemas.microsoft.com/office/drawing/2014/main" id="{12C2E05A-7F9F-F686-B41F-7C5F2BBB109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C80EBABB-1E20-A4CA-14EA-08842E63BAB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3544" y="42274"/>
            <a:ext cx="2305141" cy="1076343"/>
          </a:xfrm>
          <a:prstGeom prst="rect">
            <a:avLst/>
          </a:prstGeom>
        </p:spPr>
      </p:pic>
      <p:sp>
        <p:nvSpPr>
          <p:cNvPr id="3" name="Rectangle 2">
            <a:extLst>
              <a:ext uri="{FF2B5EF4-FFF2-40B4-BE49-F238E27FC236}">
                <a16:creationId xmlns:a16="http://schemas.microsoft.com/office/drawing/2014/main" id="{BCADF0C9-8A63-1E21-B4FF-F01D6A9B284B}"/>
              </a:ext>
            </a:extLst>
          </p:cNvPr>
          <p:cNvSpPr/>
          <p:nvPr/>
        </p:nvSpPr>
        <p:spPr>
          <a:xfrm flipV="1">
            <a:off x="2843684" y="626165"/>
            <a:ext cx="866167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3E15216E-1F71-8977-467C-85FB03824A40}"/>
              </a:ext>
            </a:extLst>
          </p:cNvPr>
          <p:cNvSpPr txBox="1"/>
          <p:nvPr/>
        </p:nvSpPr>
        <p:spPr>
          <a:xfrm>
            <a:off x="1628243" y="861549"/>
            <a:ext cx="9332751" cy="523220"/>
          </a:xfrm>
          <a:prstGeom prst="rect">
            <a:avLst/>
          </a:prstGeom>
          <a:noFill/>
        </p:spPr>
        <p:txBody>
          <a:bodyPr wrap="square" rtlCol="1">
            <a:spAutoFit/>
          </a:bodyPr>
          <a:lstStyle/>
          <a:p>
            <a:pPr algn="ctr" rtl="1"/>
            <a:r>
              <a:rPr lang="ar-EG" sz="2800" b="1" dirty="0">
                <a:solidFill>
                  <a:srgbClr val="002060"/>
                </a:solidFill>
                <a:latin typeface="Alexandria" pitchFamily="2" charset="-78"/>
                <a:cs typeface="Alexandria" pitchFamily="2" charset="-78"/>
              </a:rPr>
              <a:t>مصادر محتوى مقرر حملات العلاقات العامة </a:t>
            </a:r>
          </a:p>
        </p:txBody>
      </p:sp>
      <p:pic>
        <p:nvPicPr>
          <p:cNvPr id="10" name="Picture 9">
            <a:extLst>
              <a:ext uri="{FF2B5EF4-FFF2-40B4-BE49-F238E27FC236}">
                <a16:creationId xmlns:a16="http://schemas.microsoft.com/office/drawing/2014/main" id="{A2338AD7-397A-4CF2-8645-D8EF4CC41EE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958367" y="2024678"/>
            <a:ext cx="1416939" cy="1909444"/>
          </a:xfrm>
          <a:prstGeom prst="rect">
            <a:avLst/>
          </a:prstGeom>
          <a:ln>
            <a:solidFill>
              <a:schemeClr val="tx1"/>
            </a:solidFill>
          </a:ln>
        </p:spPr>
      </p:pic>
      <p:pic>
        <p:nvPicPr>
          <p:cNvPr id="13" name="Picture 12">
            <a:extLst>
              <a:ext uri="{FF2B5EF4-FFF2-40B4-BE49-F238E27FC236}">
                <a16:creationId xmlns:a16="http://schemas.microsoft.com/office/drawing/2014/main" id="{4B4B0E00-7D5F-71AF-1A17-A630D9F7044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428996" y="1991236"/>
            <a:ext cx="1446837" cy="1922821"/>
          </a:xfrm>
          <a:prstGeom prst="rect">
            <a:avLst/>
          </a:prstGeom>
          <a:ln>
            <a:solidFill>
              <a:schemeClr val="tx1"/>
            </a:solidFill>
          </a:ln>
        </p:spPr>
      </p:pic>
      <p:pic>
        <p:nvPicPr>
          <p:cNvPr id="18" name="Picture 17">
            <a:extLst>
              <a:ext uri="{FF2B5EF4-FFF2-40B4-BE49-F238E27FC236}">
                <a16:creationId xmlns:a16="http://schemas.microsoft.com/office/drawing/2014/main" id="{6F8D0707-4A74-7868-9913-8C56B1EE15D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77841" y="2053626"/>
            <a:ext cx="1439369" cy="1909444"/>
          </a:xfrm>
          <a:prstGeom prst="rect">
            <a:avLst/>
          </a:prstGeom>
          <a:ln>
            <a:solidFill>
              <a:schemeClr val="tx1"/>
            </a:solidFill>
          </a:ln>
        </p:spPr>
      </p:pic>
      <p:pic>
        <p:nvPicPr>
          <p:cNvPr id="20" name="Picture 19">
            <a:extLst>
              <a:ext uri="{FF2B5EF4-FFF2-40B4-BE49-F238E27FC236}">
                <a16:creationId xmlns:a16="http://schemas.microsoft.com/office/drawing/2014/main" id="{E244E6C4-E980-6B1E-3B4E-25DF19BE5D95}"/>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059480" y="3645419"/>
            <a:ext cx="1452148" cy="1909444"/>
          </a:xfrm>
          <a:prstGeom prst="rect">
            <a:avLst/>
          </a:prstGeom>
          <a:ln>
            <a:solidFill>
              <a:schemeClr val="tx1"/>
            </a:solidFill>
          </a:ln>
        </p:spPr>
      </p:pic>
      <p:pic>
        <p:nvPicPr>
          <p:cNvPr id="22" name="Picture 21">
            <a:extLst>
              <a:ext uri="{FF2B5EF4-FFF2-40B4-BE49-F238E27FC236}">
                <a16:creationId xmlns:a16="http://schemas.microsoft.com/office/drawing/2014/main" id="{DBD2BF3E-EB8B-5CC0-16AC-395B4533747F}"/>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58139" y="3594735"/>
            <a:ext cx="1452149" cy="1952308"/>
          </a:xfrm>
          <a:prstGeom prst="rect">
            <a:avLst/>
          </a:prstGeom>
          <a:ln>
            <a:solidFill>
              <a:schemeClr val="tx1"/>
            </a:solidFill>
          </a:ln>
        </p:spPr>
      </p:pic>
      <p:pic>
        <p:nvPicPr>
          <p:cNvPr id="24" name="Picture 23">
            <a:extLst>
              <a:ext uri="{FF2B5EF4-FFF2-40B4-BE49-F238E27FC236}">
                <a16:creationId xmlns:a16="http://schemas.microsoft.com/office/drawing/2014/main" id="{71EFAC77-6A54-5998-9143-8B26476E53DD}"/>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194541" y="3715139"/>
            <a:ext cx="1471619" cy="1909444"/>
          </a:xfrm>
          <a:prstGeom prst="rect">
            <a:avLst/>
          </a:prstGeom>
          <a:ln>
            <a:solidFill>
              <a:schemeClr val="tx1"/>
            </a:solidFill>
          </a:ln>
        </p:spPr>
      </p:pic>
    </p:spTree>
    <p:extLst>
      <p:ext uri="{BB962C8B-B14F-4D97-AF65-F5344CB8AC3E}">
        <p14:creationId xmlns:p14="http://schemas.microsoft.com/office/powerpoint/2010/main" val="29514605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994040" y="5245410"/>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0dc9877293ebf2faca7b9d343d34ce">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5dfb1ab78987afd1256aa7b970095f3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07D1841-8112-4DBF-A00D-0FE3CF15C378}"/>
</file>

<file path=customXml/itemProps2.xml><?xml version="1.0" encoding="utf-8"?>
<ds:datastoreItem xmlns:ds="http://schemas.openxmlformats.org/officeDocument/2006/customXml" ds:itemID="{4A67DA7E-901B-445C-BF20-75D841354300}"/>
</file>

<file path=customXml/itemProps3.xml><?xml version="1.0" encoding="utf-8"?>
<ds:datastoreItem xmlns:ds="http://schemas.openxmlformats.org/officeDocument/2006/customXml" ds:itemID="{103A7D7B-0881-4EF1-A3AB-9E2A9AAE6FEC}"/>
</file>

<file path=docProps/app.xml><?xml version="1.0" encoding="utf-8"?>
<Properties xmlns="http://schemas.openxmlformats.org/officeDocument/2006/extended-properties" xmlns:vt="http://schemas.openxmlformats.org/officeDocument/2006/docPropsVTypes">
  <Template/>
  <TotalTime>922</TotalTime>
  <Words>1123</Words>
  <Application>Microsoft Office PowerPoint</Application>
  <PresentationFormat>Widescreen</PresentationFormat>
  <Paragraphs>212</Paragraphs>
  <Slides>33</Slides>
  <Notes>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33</vt:i4>
      </vt:variant>
    </vt:vector>
  </HeadingPairs>
  <TitlesOfParts>
    <vt:vector size="42" baseType="lpstr">
      <vt:lpstr>Alexandria</vt:lpstr>
      <vt:lpstr>Arial</vt:lpstr>
      <vt:lpstr>Calibri</vt:lpstr>
      <vt:lpstr>Calibri Light</vt:lpstr>
      <vt:lpstr>Hand Of Sean</vt:lpstr>
      <vt:lpstr>Open Sans</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Dr.Rehab El-shafie</cp:lastModifiedBy>
  <cp:revision>23</cp:revision>
  <dcterms:created xsi:type="dcterms:W3CDTF">2023-04-29T09:08:00Z</dcterms:created>
  <dcterms:modified xsi:type="dcterms:W3CDTF">2025-05-26T12:25:53Z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