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10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4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20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6.xml" ContentType="application/vnd.openxmlformats-officedocument.presentationml.notesSlide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notesSlides/notesSlide29.xml" ContentType="application/vnd.openxmlformats-officedocument.presentationml.notesSlide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ppt/notesSlides/notesSlide30.xml" ContentType="application/vnd.openxmlformats-officedocument.presentationml.notesSlide+xml"/>
  <Override PartName="/ppt/diagrams/data19.xml" ContentType="application/vnd.openxmlformats-officedocument.drawingml.diagramData+xml"/>
  <Override PartName="/ppt/diagrams/layout19.xml" ContentType="application/vnd.openxmlformats-officedocument.drawingml.diagramLayout+xml"/>
  <Override PartName="/ppt/diagrams/quickStyle19.xml" ContentType="application/vnd.openxmlformats-officedocument.drawingml.diagramStyle+xml"/>
  <Override PartName="/ppt/diagrams/colors19.xml" ContentType="application/vnd.openxmlformats-officedocument.drawingml.diagramColors+xml"/>
  <Override PartName="/ppt/diagrams/drawing19.xml" ContentType="application/vnd.ms-office.drawingml.diagramDrawing+xml"/>
  <Override PartName="/ppt/notesSlides/notesSlide31.xml" ContentType="application/vnd.openxmlformats-officedocument.presentationml.notesSlide+xml"/>
  <Override PartName="/ppt/diagrams/data20.xml" ContentType="application/vnd.openxmlformats-officedocument.drawingml.diagramData+xml"/>
  <Override PartName="/ppt/diagrams/layout20.xml" ContentType="application/vnd.openxmlformats-officedocument.drawingml.diagramLayout+xml"/>
  <Override PartName="/ppt/diagrams/quickStyle20.xml" ContentType="application/vnd.openxmlformats-officedocument.drawingml.diagramStyle+xml"/>
  <Override PartName="/ppt/diagrams/colors20.xml" ContentType="application/vnd.openxmlformats-officedocument.drawingml.diagramColors+xml"/>
  <Override PartName="/ppt/diagrams/drawing20.xml" ContentType="application/vnd.ms-office.drawingml.diagramDrawing+xml"/>
  <Override PartName="/ppt/notesSlides/notesSlide32.xml" ContentType="application/vnd.openxmlformats-officedocument.presentationml.notesSlide+xml"/>
  <Override PartName="/ppt/diagrams/data21.xml" ContentType="application/vnd.openxmlformats-officedocument.drawingml.diagramData+xml"/>
  <Override PartName="/ppt/diagrams/layout21.xml" ContentType="application/vnd.openxmlformats-officedocument.drawingml.diagramLayout+xml"/>
  <Override PartName="/ppt/diagrams/quickStyle21.xml" ContentType="application/vnd.openxmlformats-officedocument.drawingml.diagramStyle+xml"/>
  <Override PartName="/ppt/diagrams/colors21.xml" ContentType="application/vnd.openxmlformats-officedocument.drawingml.diagramColors+xml"/>
  <Override PartName="/ppt/diagrams/drawing21.xml" ContentType="application/vnd.ms-office.drawingml.diagramDrawing+xml"/>
  <Override PartName="/ppt/notesSlides/notesSlide33.xml" ContentType="application/vnd.openxmlformats-officedocument.presentationml.notesSlide+xml"/>
  <Override PartName="/ppt/diagrams/data22.xml" ContentType="application/vnd.openxmlformats-officedocument.drawingml.diagramData+xml"/>
  <Override PartName="/ppt/diagrams/layout22.xml" ContentType="application/vnd.openxmlformats-officedocument.drawingml.diagramLayout+xml"/>
  <Override PartName="/ppt/diagrams/quickStyle22.xml" ContentType="application/vnd.openxmlformats-officedocument.drawingml.diagramStyle+xml"/>
  <Override PartName="/ppt/diagrams/colors22.xml" ContentType="application/vnd.openxmlformats-officedocument.drawingml.diagramColors+xml"/>
  <Override PartName="/ppt/diagrams/drawing22.xml" ContentType="application/vnd.ms-office.drawingml.diagramDrawing+xml"/>
  <Override PartName="/ppt/notesSlides/notesSlide34.xml" ContentType="application/vnd.openxmlformats-officedocument.presentationml.notesSlide+xml"/>
  <Override PartName="/ppt/diagrams/data23.xml" ContentType="application/vnd.openxmlformats-officedocument.drawingml.diagramData+xml"/>
  <Override PartName="/ppt/diagrams/layout23.xml" ContentType="application/vnd.openxmlformats-officedocument.drawingml.diagramLayout+xml"/>
  <Override PartName="/ppt/diagrams/quickStyle23.xml" ContentType="application/vnd.openxmlformats-officedocument.drawingml.diagramStyle+xml"/>
  <Override PartName="/ppt/diagrams/colors23.xml" ContentType="application/vnd.openxmlformats-officedocument.drawingml.diagramColors+xml"/>
  <Override PartName="/ppt/diagrams/drawing23.xml" ContentType="application/vnd.ms-office.drawingml.diagramDrawing+xml"/>
  <Override PartName="/ppt/notesSlides/notesSlide35.xml" ContentType="application/vnd.openxmlformats-officedocument.presentationml.notesSlide+xml"/>
  <Override PartName="/ppt/diagrams/data24.xml" ContentType="application/vnd.openxmlformats-officedocument.drawingml.diagramData+xml"/>
  <Override PartName="/ppt/diagrams/layout24.xml" ContentType="application/vnd.openxmlformats-officedocument.drawingml.diagramLayout+xml"/>
  <Override PartName="/ppt/diagrams/quickStyle24.xml" ContentType="application/vnd.openxmlformats-officedocument.drawingml.diagramStyle+xml"/>
  <Override PartName="/ppt/diagrams/colors24.xml" ContentType="application/vnd.openxmlformats-officedocument.drawingml.diagramColors+xml"/>
  <Override PartName="/ppt/diagrams/drawing24.xml" ContentType="application/vnd.ms-office.drawingml.diagramDrawing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diagrams/data25.xml" ContentType="application/vnd.openxmlformats-officedocument.drawingml.diagramData+xml"/>
  <Override PartName="/ppt/diagrams/layout25.xml" ContentType="application/vnd.openxmlformats-officedocument.drawingml.diagramLayout+xml"/>
  <Override PartName="/ppt/diagrams/quickStyle25.xml" ContentType="application/vnd.openxmlformats-officedocument.drawingml.diagramStyle+xml"/>
  <Override PartName="/ppt/diagrams/colors25.xml" ContentType="application/vnd.openxmlformats-officedocument.drawingml.diagramColors+xml"/>
  <Override PartName="/ppt/diagrams/drawing25.xml" ContentType="application/vnd.ms-office.drawingml.diagramDrawing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diagrams/data26.xml" ContentType="application/vnd.openxmlformats-officedocument.drawingml.diagramData+xml"/>
  <Override PartName="/ppt/diagrams/layout26.xml" ContentType="application/vnd.openxmlformats-officedocument.drawingml.diagramLayout+xml"/>
  <Override PartName="/ppt/diagrams/quickStyle26.xml" ContentType="application/vnd.openxmlformats-officedocument.drawingml.diagramStyle+xml"/>
  <Override PartName="/ppt/diagrams/colors26.xml" ContentType="application/vnd.openxmlformats-officedocument.drawingml.diagramColors+xml"/>
  <Override PartName="/ppt/diagrams/drawing26.xml" ContentType="application/vnd.ms-office.drawingml.diagramDrawing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diagrams/data27.xml" ContentType="application/vnd.openxmlformats-officedocument.drawingml.diagramData+xml"/>
  <Override PartName="/ppt/diagrams/layout27.xml" ContentType="application/vnd.openxmlformats-officedocument.drawingml.diagramLayout+xml"/>
  <Override PartName="/ppt/diagrams/quickStyle27.xml" ContentType="application/vnd.openxmlformats-officedocument.drawingml.diagramStyle+xml"/>
  <Override PartName="/ppt/diagrams/colors27.xml" ContentType="application/vnd.openxmlformats-officedocument.drawingml.diagramColors+xml"/>
  <Override PartName="/ppt/diagrams/drawing27.xml" ContentType="application/vnd.ms-office.drawingml.diagramDrawing+xml"/>
  <Override PartName="/ppt/notesSlides/notesSlide44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4"/>
  </p:sldMasterIdLst>
  <p:notesMasterIdLst>
    <p:notesMasterId r:id="rId49"/>
  </p:notesMasterIdLst>
  <p:sldIdLst>
    <p:sldId id="860" r:id="rId5"/>
    <p:sldId id="566" r:id="rId6"/>
    <p:sldId id="889" r:id="rId7"/>
    <p:sldId id="890" r:id="rId8"/>
    <p:sldId id="863" r:id="rId9"/>
    <p:sldId id="918" r:id="rId10"/>
    <p:sldId id="510" r:id="rId11"/>
    <p:sldId id="824" r:id="rId12"/>
    <p:sldId id="919" r:id="rId13"/>
    <p:sldId id="903" r:id="rId14"/>
    <p:sldId id="904" r:id="rId15"/>
    <p:sldId id="905" r:id="rId16"/>
    <p:sldId id="773" r:id="rId17"/>
    <p:sldId id="906" r:id="rId18"/>
    <p:sldId id="920" r:id="rId19"/>
    <p:sldId id="909" r:id="rId20"/>
    <p:sldId id="822" r:id="rId21"/>
    <p:sldId id="908" r:id="rId22"/>
    <p:sldId id="907" r:id="rId23"/>
    <p:sldId id="891" r:id="rId24"/>
    <p:sldId id="848" r:id="rId25"/>
    <p:sldId id="914" r:id="rId26"/>
    <p:sldId id="910" r:id="rId27"/>
    <p:sldId id="921" r:id="rId28"/>
    <p:sldId id="922" r:id="rId29"/>
    <p:sldId id="911" r:id="rId30"/>
    <p:sldId id="864" r:id="rId31"/>
    <p:sldId id="923" r:id="rId32"/>
    <p:sldId id="800" r:id="rId33"/>
    <p:sldId id="913" r:id="rId34"/>
    <p:sldId id="916" r:id="rId35"/>
    <p:sldId id="924" r:id="rId36"/>
    <p:sldId id="823" r:id="rId37"/>
    <p:sldId id="915" r:id="rId38"/>
    <p:sldId id="917" r:id="rId39"/>
    <p:sldId id="894" r:id="rId40"/>
    <p:sldId id="852" r:id="rId41"/>
    <p:sldId id="895" r:id="rId42"/>
    <p:sldId id="897" r:id="rId43"/>
    <p:sldId id="821" r:id="rId44"/>
    <p:sldId id="893" r:id="rId45"/>
    <p:sldId id="896" r:id="rId46"/>
    <p:sldId id="899" r:id="rId47"/>
    <p:sldId id="349" r:id="rId4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860"/>
            <p14:sldId id="566"/>
            <p14:sldId id="889"/>
            <p14:sldId id="890"/>
            <p14:sldId id="863"/>
            <p14:sldId id="918"/>
            <p14:sldId id="510"/>
            <p14:sldId id="824"/>
            <p14:sldId id="919"/>
            <p14:sldId id="903"/>
            <p14:sldId id="904"/>
            <p14:sldId id="905"/>
            <p14:sldId id="773"/>
            <p14:sldId id="906"/>
            <p14:sldId id="920"/>
            <p14:sldId id="909"/>
            <p14:sldId id="822"/>
            <p14:sldId id="908"/>
            <p14:sldId id="907"/>
            <p14:sldId id="891"/>
            <p14:sldId id="848"/>
            <p14:sldId id="914"/>
            <p14:sldId id="910"/>
            <p14:sldId id="921"/>
            <p14:sldId id="922"/>
            <p14:sldId id="911"/>
            <p14:sldId id="864"/>
            <p14:sldId id="923"/>
            <p14:sldId id="800"/>
            <p14:sldId id="913"/>
            <p14:sldId id="916"/>
            <p14:sldId id="924"/>
            <p14:sldId id="823"/>
            <p14:sldId id="915"/>
            <p14:sldId id="917"/>
            <p14:sldId id="894"/>
            <p14:sldId id="852"/>
            <p14:sldId id="895"/>
            <p14:sldId id="897"/>
            <p14:sldId id="821"/>
            <p14:sldId id="893"/>
            <p14:sldId id="896"/>
            <p14:sldId id="899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AEEF"/>
    <a:srgbClr val="FFD200"/>
    <a:srgbClr val="203E5F"/>
    <a:srgbClr val="F58221"/>
    <a:srgbClr val="000000"/>
    <a:srgbClr val="669BBC"/>
    <a:srgbClr val="2D3956"/>
    <a:srgbClr val="8E5A6D"/>
    <a:srgbClr val="FAC748"/>
    <a:srgbClr val="852F4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AB95B99-0F72-5DA0-87AE-3ED0F10E3E86}" v="11" dt="2024-08-03T22:11:52.769"/>
  </p1510:revLst>
</p1510:revInfo>
</file>

<file path=ppt/tableStyles.xml><?xml version="1.0" encoding="utf-8"?>
<a:tblStyleLst xmlns:a="http://schemas.openxmlformats.org/drawingml/2006/main" def="{5C22544A-7EE6-4342-B048-85BDC9FD1C3A}"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–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5FD0F851-EC5A-4D38-B0AD-8093EC10F338}" styleName="Light Style 1 – Accent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22838BEF-8BB2-4498-84A7-C5851F593DF1}" styleName="Medium Style 4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  <a:tblStyle styleId="{0660B408-B3CF-4A94-85FC-2B1E0A45F4A2}" styleName="Dark Style 2 –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B301B821-A1FF-4177-AEE7-76D212191A09}" styleName="Medium Style 1 –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  <a:tblStyle styleId="{FABFCF23-3B69-468F-B69F-88F6DE6A72F2}" styleName="Medium Style 1 – Accent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10A1B5D5-9B99-4C35-A422-299274C87663}" styleName="Medium Style 1 –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3591"/>
    <p:restoredTop sz="73913"/>
  </p:normalViewPr>
  <p:slideViewPr>
    <p:cSldViewPr snapToGrid="0">
      <p:cViewPr varScale="1">
        <p:scale>
          <a:sx n="107" d="100"/>
          <a:sy n="107" d="100"/>
        </p:scale>
        <p:origin x="160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39" Type="http://schemas.openxmlformats.org/officeDocument/2006/relationships/slide" Target="slides/slide35.xml"/><Relationship Id="rId21" Type="http://schemas.openxmlformats.org/officeDocument/2006/relationships/slide" Target="slides/slide17.xml"/><Relationship Id="rId34" Type="http://schemas.openxmlformats.org/officeDocument/2006/relationships/slide" Target="slides/slide30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50" Type="http://schemas.openxmlformats.org/officeDocument/2006/relationships/presProps" Target="presProps.xml"/><Relationship Id="rId55" Type="http://schemas.microsoft.com/office/2015/10/relationships/revisionInfo" Target="revisionInfo.xml"/><Relationship Id="rId7" Type="http://schemas.openxmlformats.org/officeDocument/2006/relationships/slide" Target="slides/slide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9" Type="http://schemas.openxmlformats.org/officeDocument/2006/relationships/slide" Target="slides/slide25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53" Type="http://schemas.openxmlformats.org/officeDocument/2006/relationships/tableStyles" Target="tableStyles.xml"/><Relationship Id="rId5" Type="http://schemas.openxmlformats.org/officeDocument/2006/relationships/slide" Target="slides/slid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8" Type="http://schemas.openxmlformats.org/officeDocument/2006/relationships/slide" Target="slides/slide4.xml"/><Relationship Id="rId51" Type="http://schemas.openxmlformats.org/officeDocument/2006/relationships/viewProps" Target="viewProps.xml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hamed Ahmed" userId="S::mohammad.ahmed@midocean.edu.km::b97056a5-6e64-4c8c-ae98-39dabe693af2" providerId="AD" clId="Web-{AAB95B99-0F72-5DA0-87AE-3ED0F10E3E86}"/>
    <pc:docChg chg="modSld">
      <pc:chgData name="Mohamed Ahmed" userId="S::mohammad.ahmed@midocean.edu.km::b97056a5-6e64-4c8c-ae98-39dabe693af2" providerId="AD" clId="Web-{AAB95B99-0F72-5DA0-87AE-3ED0F10E3E86}" dt="2024-08-03T22:11:52.769" v="8"/>
      <pc:docMkLst>
        <pc:docMk/>
      </pc:docMkLst>
      <pc:sldChg chg="delSp modSp">
        <pc:chgData name="Mohamed Ahmed" userId="S::mohammad.ahmed@midocean.edu.km::b97056a5-6e64-4c8c-ae98-39dabe693af2" providerId="AD" clId="Web-{AAB95B99-0F72-5DA0-87AE-3ED0F10E3E86}" dt="2024-08-03T22:11:52.769" v="8"/>
        <pc:sldMkLst>
          <pc:docMk/>
          <pc:sldMk cId="0" sldId="306"/>
        </pc:sldMkLst>
        <pc:spChg chg="del mod">
          <ac:chgData name="Mohamed Ahmed" userId="S::mohammad.ahmed@midocean.edu.km::b97056a5-6e64-4c8c-ae98-39dabe693af2" providerId="AD" clId="Web-{AAB95B99-0F72-5DA0-87AE-3ED0F10E3E86}" dt="2024-08-03T22:11:52.769" v="8"/>
          <ac:spMkLst>
            <pc:docMk/>
            <pc:sldMk cId="0" sldId="306"/>
            <ac:spMk id="3" creationId="{00000000-0000-0000-0000-000000000000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0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process4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100" dirty="0"/>
            <a:t>الإعلان هو الأداة الاتصالية </a:t>
          </a:r>
          <a:r>
            <a:rPr lang="ar-SA" sz="2100" b="1" dirty="0"/>
            <a:t>الأكثر علنية وتأثيرًا</a:t>
          </a:r>
          <a:r>
            <a:rPr lang="ar-SA" sz="2100" dirty="0"/>
            <a:t> وقت الأزمات</a:t>
          </a:r>
          <a:endParaRPr lang="en-GB" sz="21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خطأ صغير في الإعلان قد يتحوّل إلى </a:t>
          </a:r>
          <a:r>
            <a:rPr lang="ar-SA" sz="2400" b="1" dirty="0"/>
            <a:t>فضيحة جماهيرية أو إعلامية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الإعلانات تُعيد تشكيل </a:t>
          </a:r>
          <a:r>
            <a:rPr lang="ar-SA" sz="2400" b="1" dirty="0"/>
            <a:t>الصورة الذهنية</a:t>
          </a:r>
          <a:r>
            <a:rPr lang="ar-SA" sz="2400" dirty="0"/>
            <a:t> للمؤسسة في أعين الجمهور أثناء الأزمة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000" dirty="0"/>
            <a:t>الجمهور يُصبح </a:t>
          </a:r>
          <a:r>
            <a:rPr lang="ar-SA" sz="2000" b="1" dirty="0"/>
            <a:t>أكثر حساسية وتأثّرًا</a:t>
          </a:r>
          <a:r>
            <a:rPr lang="ar-SA" sz="2000" dirty="0"/>
            <a:t> بالإعلانات وقت الأزمات</a:t>
          </a:r>
          <a:endParaRPr lang="en-GB" sz="20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قرارات الإعلان أثناء الأزمات تتطلّب </a:t>
          </a:r>
          <a:r>
            <a:rPr lang="ar-SA" sz="2400" b="1" dirty="0"/>
            <a:t>تفكيرًا استراتيجيًا عالي المستوى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7CD440F-92D0-8045-8502-E27FADD55877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فهم الإعلان في سياق الأزمة يُعطي الطلاب </a:t>
          </a:r>
          <a:r>
            <a:rPr lang="ar-SA" sz="2400" b="1" dirty="0"/>
            <a:t>ميزة تنافسية في سوق العمل</a:t>
          </a:r>
          <a:endParaRPr lang="en-GB" sz="2400" b="1" dirty="0"/>
        </a:p>
      </dgm:t>
    </dgm:pt>
    <dgm:pt modelId="{82398AF2-FC4F-9544-A176-0D3C233F0AED}" type="par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E0E433B0-3AFD-204E-A8D1-A358C3CC6356}" type="sib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BA649E25-9B23-7A4E-A811-F17BB9A7FEB8}" type="pres">
      <dgm:prSet presAssocID="{FC59F2C5-80E2-AD4A-AD85-54DDF7E1F903}" presName="Name0" presStyleCnt="0">
        <dgm:presLayoutVars>
          <dgm:dir/>
          <dgm:animLvl val="lvl"/>
          <dgm:resizeHandles val="exact"/>
        </dgm:presLayoutVars>
      </dgm:prSet>
      <dgm:spPr/>
    </dgm:pt>
    <dgm:pt modelId="{B7A8BF37-EA23-3E4D-A418-A627EED2D61D}" type="pres">
      <dgm:prSet presAssocID="{A7CD440F-92D0-8045-8502-E27FADD55877}" presName="boxAndChildren" presStyleCnt="0"/>
      <dgm:spPr/>
    </dgm:pt>
    <dgm:pt modelId="{7E6819CF-EEA9-1F4D-A051-D8D389B6CD61}" type="pres">
      <dgm:prSet presAssocID="{A7CD440F-92D0-8045-8502-E27FADD55877}" presName="parentTextBox" presStyleLbl="node1" presStyleIdx="0" presStyleCnt="6"/>
      <dgm:spPr/>
    </dgm:pt>
    <dgm:pt modelId="{5C185A64-4167-AF4C-84BB-D02381958557}" type="pres">
      <dgm:prSet presAssocID="{A37B8039-CCB3-744C-851E-726A583848BE}" presName="sp" presStyleCnt="0"/>
      <dgm:spPr/>
    </dgm:pt>
    <dgm:pt modelId="{DFB4EA94-DF41-794D-BDED-98F80D129192}" type="pres">
      <dgm:prSet presAssocID="{36AC7B47-431C-4443-B05F-58F4320D7AD9}" presName="arrowAndChildren" presStyleCnt="0"/>
      <dgm:spPr/>
    </dgm:pt>
    <dgm:pt modelId="{B852581A-5872-894A-BC2D-769FB05070C6}" type="pres">
      <dgm:prSet presAssocID="{36AC7B47-431C-4443-B05F-58F4320D7AD9}" presName="parentTextArrow" presStyleLbl="node1" presStyleIdx="1" presStyleCnt="6"/>
      <dgm:spPr/>
    </dgm:pt>
    <dgm:pt modelId="{7A8D2059-6B2B-6846-9F5C-BA9EC85DB75E}" type="pres">
      <dgm:prSet presAssocID="{DDC85EB8-52A8-0D44-9177-0D5A08776754}" presName="sp" presStyleCnt="0"/>
      <dgm:spPr/>
    </dgm:pt>
    <dgm:pt modelId="{733C27C0-5342-9A44-85D7-83A0E2DE6FEB}" type="pres">
      <dgm:prSet presAssocID="{47CFD6F0-AEAA-B940-819E-5A0859090BCF}" presName="arrowAndChildren" presStyleCnt="0"/>
      <dgm:spPr/>
    </dgm:pt>
    <dgm:pt modelId="{2DB96690-C9AB-7A46-845A-75A38543C92E}" type="pres">
      <dgm:prSet presAssocID="{47CFD6F0-AEAA-B940-819E-5A0859090BCF}" presName="parentTextArrow" presStyleLbl="node1" presStyleIdx="2" presStyleCnt="6"/>
      <dgm:spPr/>
    </dgm:pt>
    <dgm:pt modelId="{9149BC03-F160-BA42-BE0D-206EE1D7981A}" type="pres">
      <dgm:prSet presAssocID="{976B52BE-E96B-5346-8477-5F12C31331FF}" presName="sp" presStyleCnt="0"/>
      <dgm:spPr/>
    </dgm:pt>
    <dgm:pt modelId="{D582345D-8A7D-2144-8893-DBF4434CEEB0}" type="pres">
      <dgm:prSet presAssocID="{F7EA539D-FC05-1540-AD9A-EE773CE2F5DE}" presName="arrowAndChildren" presStyleCnt="0"/>
      <dgm:spPr/>
    </dgm:pt>
    <dgm:pt modelId="{1DEC0D89-9BDE-CE47-A270-C4D704771545}" type="pres">
      <dgm:prSet presAssocID="{F7EA539D-FC05-1540-AD9A-EE773CE2F5DE}" presName="parentTextArrow" presStyleLbl="node1" presStyleIdx="3" presStyleCnt="6"/>
      <dgm:spPr/>
    </dgm:pt>
    <dgm:pt modelId="{6D633468-C07E-9049-9BE4-C4A15F76A893}" type="pres">
      <dgm:prSet presAssocID="{9BF74076-8E0B-C04A-807E-DEEC74D4C8C6}" presName="sp" presStyleCnt="0"/>
      <dgm:spPr/>
    </dgm:pt>
    <dgm:pt modelId="{C9DFC47F-A8E5-7644-9164-FD27EF70F6F7}" type="pres">
      <dgm:prSet presAssocID="{64964D88-FD86-174D-914C-CE8F8A1F66C9}" presName="arrowAndChildren" presStyleCnt="0"/>
      <dgm:spPr/>
    </dgm:pt>
    <dgm:pt modelId="{CC4B3D6D-2957-5449-9D90-CFC0823045F1}" type="pres">
      <dgm:prSet presAssocID="{64964D88-FD86-174D-914C-CE8F8A1F66C9}" presName="parentTextArrow" presStyleLbl="node1" presStyleIdx="4" presStyleCnt="6"/>
      <dgm:spPr/>
    </dgm:pt>
    <dgm:pt modelId="{6AF88A8D-F870-6045-9ADB-D587977A723B}" type="pres">
      <dgm:prSet presAssocID="{129EF210-9901-FB4E-91C7-7108A5A2834A}" presName="sp" presStyleCnt="0"/>
      <dgm:spPr/>
    </dgm:pt>
    <dgm:pt modelId="{0E56C0F0-A7E9-6D49-8F9C-2234A2F601A3}" type="pres">
      <dgm:prSet presAssocID="{CE204DBC-4615-A74D-91B7-BCE007B1DB25}" presName="arrowAndChildren" presStyleCnt="0"/>
      <dgm:spPr/>
    </dgm:pt>
    <dgm:pt modelId="{E195836A-C50B-3742-A748-C44D5AD42F59}" type="pres">
      <dgm:prSet presAssocID="{CE204DBC-4615-A74D-91B7-BCE007B1DB25}" presName="parentTextArrow" presStyleLbl="node1" presStyleIdx="5" presStyleCnt="6"/>
      <dgm:spPr/>
    </dgm:pt>
  </dgm:ptLst>
  <dgm:cxnLst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33B36C66-F49A-FF46-828E-204932146B41}" type="presOf" srcId="{FC59F2C5-80E2-AD4A-AD85-54DDF7E1F903}" destId="{BA649E25-9B23-7A4E-A811-F17BB9A7FEB8}" srcOrd="0" destOrd="0" presId="urn:microsoft.com/office/officeart/2005/8/layout/process4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7DD84A94-FC78-2441-B07C-335C24EF7CA7}" type="presOf" srcId="{47CFD6F0-AEAA-B940-819E-5A0859090BCF}" destId="{2DB96690-C9AB-7A46-845A-75A38543C92E}" srcOrd="0" destOrd="0" presId="urn:microsoft.com/office/officeart/2005/8/layout/process4"/>
    <dgm:cxn modelId="{B5F896A4-24D5-2E4E-BE32-5C185CD2D030}" type="presOf" srcId="{64964D88-FD86-174D-914C-CE8F8A1F66C9}" destId="{CC4B3D6D-2957-5449-9D90-CFC0823045F1}" srcOrd="0" destOrd="0" presId="urn:microsoft.com/office/officeart/2005/8/layout/process4"/>
    <dgm:cxn modelId="{CDF8F1AC-B529-4A46-9A1E-C48F47013507}" type="presOf" srcId="{A7CD440F-92D0-8045-8502-E27FADD55877}" destId="{7E6819CF-EEA9-1F4D-A051-D8D389B6CD61}" srcOrd="0" destOrd="0" presId="urn:microsoft.com/office/officeart/2005/8/layout/process4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BD4F47DA-4669-8746-A04D-4838DB68CB44}" type="presOf" srcId="{F7EA539D-FC05-1540-AD9A-EE773CE2F5DE}" destId="{1DEC0D89-9BDE-CE47-A270-C4D704771545}" srcOrd="0" destOrd="0" presId="urn:microsoft.com/office/officeart/2005/8/layout/process4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A50A07DF-2F84-CB41-B1BB-8CB7AEDE0E81}" srcId="{FC59F2C5-80E2-AD4A-AD85-54DDF7E1F903}" destId="{A7CD440F-92D0-8045-8502-E27FADD55877}" srcOrd="5" destOrd="0" parTransId="{82398AF2-FC4F-9544-A176-0D3C233F0AED}" sibTransId="{E0E433B0-3AFD-204E-A8D1-A358C3CC6356}"/>
    <dgm:cxn modelId="{7729D8F6-9F0D-E84B-A42F-AAE1F5B01192}" type="presOf" srcId="{CE204DBC-4615-A74D-91B7-BCE007B1DB25}" destId="{E195836A-C50B-3742-A748-C44D5AD42F59}" srcOrd="0" destOrd="0" presId="urn:microsoft.com/office/officeart/2005/8/layout/process4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1B465DFF-042F-874D-94CD-A32AC991B446}" type="presOf" srcId="{36AC7B47-431C-4443-B05F-58F4320D7AD9}" destId="{B852581A-5872-894A-BC2D-769FB05070C6}" srcOrd="0" destOrd="0" presId="urn:microsoft.com/office/officeart/2005/8/layout/process4"/>
    <dgm:cxn modelId="{2A019D78-DE30-1E4B-9E85-AB70956D100B}" type="presParOf" srcId="{BA649E25-9B23-7A4E-A811-F17BB9A7FEB8}" destId="{B7A8BF37-EA23-3E4D-A418-A627EED2D61D}" srcOrd="0" destOrd="0" presId="urn:microsoft.com/office/officeart/2005/8/layout/process4"/>
    <dgm:cxn modelId="{ABAB9971-4957-274D-B83A-680DCF1E4397}" type="presParOf" srcId="{B7A8BF37-EA23-3E4D-A418-A627EED2D61D}" destId="{7E6819CF-EEA9-1F4D-A051-D8D389B6CD61}" srcOrd="0" destOrd="0" presId="urn:microsoft.com/office/officeart/2005/8/layout/process4"/>
    <dgm:cxn modelId="{BF92CA13-0E86-2E40-BF70-63CF49C1E0FE}" type="presParOf" srcId="{BA649E25-9B23-7A4E-A811-F17BB9A7FEB8}" destId="{5C185A64-4167-AF4C-84BB-D02381958557}" srcOrd="1" destOrd="0" presId="urn:microsoft.com/office/officeart/2005/8/layout/process4"/>
    <dgm:cxn modelId="{39710777-D4F7-BE4E-8BE9-601C2B448E58}" type="presParOf" srcId="{BA649E25-9B23-7A4E-A811-F17BB9A7FEB8}" destId="{DFB4EA94-DF41-794D-BDED-98F80D129192}" srcOrd="2" destOrd="0" presId="urn:microsoft.com/office/officeart/2005/8/layout/process4"/>
    <dgm:cxn modelId="{C0655105-0FBD-1A44-B3C0-648AFF10876A}" type="presParOf" srcId="{DFB4EA94-DF41-794D-BDED-98F80D129192}" destId="{B852581A-5872-894A-BC2D-769FB05070C6}" srcOrd="0" destOrd="0" presId="urn:microsoft.com/office/officeart/2005/8/layout/process4"/>
    <dgm:cxn modelId="{C7391AC6-18D8-F34F-A914-2BF478ECE288}" type="presParOf" srcId="{BA649E25-9B23-7A4E-A811-F17BB9A7FEB8}" destId="{7A8D2059-6B2B-6846-9F5C-BA9EC85DB75E}" srcOrd="3" destOrd="0" presId="urn:microsoft.com/office/officeart/2005/8/layout/process4"/>
    <dgm:cxn modelId="{46CC96CC-D26D-3E48-8C19-42ED8D2118D9}" type="presParOf" srcId="{BA649E25-9B23-7A4E-A811-F17BB9A7FEB8}" destId="{733C27C0-5342-9A44-85D7-83A0E2DE6FEB}" srcOrd="4" destOrd="0" presId="urn:microsoft.com/office/officeart/2005/8/layout/process4"/>
    <dgm:cxn modelId="{63CEE8D2-7997-944E-8A77-94391C243B99}" type="presParOf" srcId="{733C27C0-5342-9A44-85D7-83A0E2DE6FEB}" destId="{2DB96690-C9AB-7A46-845A-75A38543C92E}" srcOrd="0" destOrd="0" presId="urn:microsoft.com/office/officeart/2005/8/layout/process4"/>
    <dgm:cxn modelId="{9FBA01FE-7BAA-034D-AA95-E0586CA5E1DD}" type="presParOf" srcId="{BA649E25-9B23-7A4E-A811-F17BB9A7FEB8}" destId="{9149BC03-F160-BA42-BE0D-206EE1D7981A}" srcOrd="5" destOrd="0" presId="urn:microsoft.com/office/officeart/2005/8/layout/process4"/>
    <dgm:cxn modelId="{C4D80131-0B71-D246-B26D-D79C19591D3B}" type="presParOf" srcId="{BA649E25-9B23-7A4E-A811-F17BB9A7FEB8}" destId="{D582345D-8A7D-2144-8893-DBF4434CEEB0}" srcOrd="6" destOrd="0" presId="urn:microsoft.com/office/officeart/2005/8/layout/process4"/>
    <dgm:cxn modelId="{250DD685-AD4F-E44D-AFEE-BBBF269A7BCA}" type="presParOf" srcId="{D582345D-8A7D-2144-8893-DBF4434CEEB0}" destId="{1DEC0D89-9BDE-CE47-A270-C4D704771545}" srcOrd="0" destOrd="0" presId="urn:microsoft.com/office/officeart/2005/8/layout/process4"/>
    <dgm:cxn modelId="{D75E896F-1666-B14D-AF41-2BC166AA61B6}" type="presParOf" srcId="{BA649E25-9B23-7A4E-A811-F17BB9A7FEB8}" destId="{6D633468-C07E-9049-9BE4-C4A15F76A893}" srcOrd="7" destOrd="0" presId="urn:microsoft.com/office/officeart/2005/8/layout/process4"/>
    <dgm:cxn modelId="{504EEAA8-9923-C840-A455-D6F782171CC4}" type="presParOf" srcId="{BA649E25-9B23-7A4E-A811-F17BB9A7FEB8}" destId="{C9DFC47F-A8E5-7644-9164-FD27EF70F6F7}" srcOrd="8" destOrd="0" presId="urn:microsoft.com/office/officeart/2005/8/layout/process4"/>
    <dgm:cxn modelId="{7B3E89BF-954D-1F48-9FEB-BD7A024562D8}" type="presParOf" srcId="{C9DFC47F-A8E5-7644-9164-FD27EF70F6F7}" destId="{CC4B3D6D-2957-5449-9D90-CFC0823045F1}" srcOrd="0" destOrd="0" presId="urn:microsoft.com/office/officeart/2005/8/layout/process4"/>
    <dgm:cxn modelId="{E2D0AC0D-7985-A240-8403-9F22E4F56C1E}" type="presParOf" srcId="{BA649E25-9B23-7A4E-A811-F17BB9A7FEB8}" destId="{6AF88A8D-F870-6045-9ADB-D587977A723B}" srcOrd="9" destOrd="0" presId="urn:microsoft.com/office/officeart/2005/8/layout/process4"/>
    <dgm:cxn modelId="{F9F30CBC-8C35-0E4E-B10E-147CA24093E3}" type="presParOf" srcId="{BA649E25-9B23-7A4E-A811-F17BB9A7FEB8}" destId="{0E56C0F0-A7E9-6D49-8F9C-2234A2F601A3}" srcOrd="10" destOrd="0" presId="urn:microsoft.com/office/officeart/2005/8/layout/process4"/>
    <dgm:cxn modelId="{168EF86A-7E37-6447-B45C-1EC72B266ED8}" type="presParOf" srcId="{0E56C0F0-A7E9-6D49-8F9C-2234A2F601A3}" destId="{E195836A-C50B-3742-A748-C44D5AD42F5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hierarchy4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حين تكون هناك حاجة </a:t>
          </a:r>
          <a:r>
            <a:rPr lang="ar-SA" sz="2400" dirty="0" err="1"/>
            <a:t>لطمأنة</a:t>
          </a:r>
          <a:r>
            <a:rPr lang="ar-SA" sz="2400" dirty="0"/>
            <a:t> الجمهور في مواجهة القلق العام</a:t>
          </a:r>
          <a:endParaRPr lang="en-GB" sz="24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تُهدَّد </a:t>
          </a:r>
          <a:r>
            <a:rPr lang="ar-SA" sz="2400" b="1" dirty="0"/>
            <a:t>سمعة المؤسسة أو الثقة بها</a:t>
          </a:r>
          <a:r>
            <a:rPr lang="ar-SA" sz="2400" dirty="0"/>
            <a:t> علنًا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إذا كانت الأزمة مرتبطة مباشرة بمنتجات المؤسسة أو خدماتها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في الحالات التي ينتظر فيها الجمهور موقفًا واضحًا من المؤسسة</a:t>
          </a:r>
          <a:endParaRPr lang="en-GB" sz="24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يكون هناك خطر من أن يُسيطر سرد إعلامي سلبي على المشهد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7CD440F-92D0-8045-8502-E27FADD55877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تريد المؤسسة </a:t>
          </a:r>
          <a:r>
            <a:rPr lang="ar-SA" sz="2400" b="1" dirty="0"/>
            <a:t>إعادة تأكيد قيمها</a:t>
          </a:r>
          <a:r>
            <a:rPr lang="ar-SA" sz="2400" dirty="0"/>
            <a:t> وسط الضبابية</a:t>
          </a:r>
          <a:endParaRPr lang="en-GB" sz="2400" b="1" dirty="0"/>
        </a:p>
      </dgm:t>
    </dgm:pt>
    <dgm:pt modelId="{82398AF2-FC4F-9544-A176-0D3C233F0AED}" type="par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E0E433B0-3AFD-204E-A8D1-A358C3CC6356}" type="sib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84334EF5-D6A1-A442-B6C9-B22321C1B622}" type="pres">
      <dgm:prSet presAssocID="{FC59F2C5-80E2-AD4A-AD85-54DDF7E1F903}" presName="Name0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D8F38356-23C8-F94D-A8DC-41D5F4621223}" type="pres">
      <dgm:prSet presAssocID="{CE204DBC-4615-A74D-91B7-BCE007B1DB25}" presName="vertOne" presStyleCnt="0"/>
      <dgm:spPr/>
    </dgm:pt>
    <dgm:pt modelId="{88716C24-7D39-464E-A53C-2CB9B0077275}" type="pres">
      <dgm:prSet presAssocID="{CE204DBC-4615-A74D-91B7-BCE007B1DB25}" presName="txOne" presStyleLbl="node0" presStyleIdx="0" presStyleCnt="6">
        <dgm:presLayoutVars>
          <dgm:chPref val="3"/>
        </dgm:presLayoutVars>
      </dgm:prSet>
      <dgm:spPr/>
    </dgm:pt>
    <dgm:pt modelId="{1520B176-D589-9142-A081-3763BBD96B08}" type="pres">
      <dgm:prSet presAssocID="{CE204DBC-4615-A74D-91B7-BCE007B1DB25}" presName="horzOne" presStyleCnt="0"/>
      <dgm:spPr/>
    </dgm:pt>
    <dgm:pt modelId="{D89AD393-BF3B-0E44-96E7-426E9ADAE5EE}" type="pres">
      <dgm:prSet presAssocID="{129EF210-9901-FB4E-91C7-7108A5A2834A}" presName="sibSpaceOne" presStyleCnt="0"/>
      <dgm:spPr/>
    </dgm:pt>
    <dgm:pt modelId="{2617A0A3-3558-774A-A6FF-5A230C40717A}" type="pres">
      <dgm:prSet presAssocID="{64964D88-FD86-174D-914C-CE8F8A1F66C9}" presName="vertOne" presStyleCnt="0"/>
      <dgm:spPr/>
    </dgm:pt>
    <dgm:pt modelId="{D72658D4-1D9E-8D44-B452-0D74D90B1A16}" type="pres">
      <dgm:prSet presAssocID="{64964D88-FD86-174D-914C-CE8F8A1F66C9}" presName="txOne" presStyleLbl="node0" presStyleIdx="1" presStyleCnt="6">
        <dgm:presLayoutVars>
          <dgm:chPref val="3"/>
        </dgm:presLayoutVars>
      </dgm:prSet>
      <dgm:spPr/>
    </dgm:pt>
    <dgm:pt modelId="{E3642A18-7E96-7140-91D7-B8A6435C0CE5}" type="pres">
      <dgm:prSet presAssocID="{64964D88-FD86-174D-914C-CE8F8A1F66C9}" presName="horzOne" presStyleCnt="0"/>
      <dgm:spPr/>
    </dgm:pt>
    <dgm:pt modelId="{0A1D2E7F-BEBE-6B4B-A931-3D52B0465A69}" type="pres">
      <dgm:prSet presAssocID="{9BF74076-8E0B-C04A-807E-DEEC74D4C8C6}" presName="sibSpaceOne" presStyleCnt="0"/>
      <dgm:spPr/>
    </dgm:pt>
    <dgm:pt modelId="{0F68FFD5-3FA6-0243-8E32-E1C51AC1C893}" type="pres">
      <dgm:prSet presAssocID="{F7EA539D-FC05-1540-AD9A-EE773CE2F5DE}" presName="vertOne" presStyleCnt="0"/>
      <dgm:spPr/>
    </dgm:pt>
    <dgm:pt modelId="{BEF5BD8F-A242-924F-B3D0-4AB765B3FED1}" type="pres">
      <dgm:prSet presAssocID="{F7EA539D-FC05-1540-AD9A-EE773CE2F5DE}" presName="txOne" presStyleLbl="node0" presStyleIdx="2" presStyleCnt="6">
        <dgm:presLayoutVars>
          <dgm:chPref val="3"/>
        </dgm:presLayoutVars>
      </dgm:prSet>
      <dgm:spPr/>
    </dgm:pt>
    <dgm:pt modelId="{FB99AC82-3607-0546-A01B-BF7AC074B0E4}" type="pres">
      <dgm:prSet presAssocID="{F7EA539D-FC05-1540-AD9A-EE773CE2F5DE}" presName="horzOne" presStyleCnt="0"/>
      <dgm:spPr/>
    </dgm:pt>
    <dgm:pt modelId="{A2DC3458-99DE-684F-92A9-3ED8B3334B6A}" type="pres">
      <dgm:prSet presAssocID="{976B52BE-E96B-5346-8477-5F12C31331FF}" presName="sibSpaceOne" presStyleCnt="0"/>
      <dgm:spPr/>
    </dgm:pt>
    <dgm:pt modelId="{197CF8DF-BEA5-884C-836E-EE24971FDE42}" type="pres">
      <dgm:prSet presAssocID="{47CFD6F0-AEAA-B940-819E-5A0859090BCF}" presName="vertOne" presStyleCnt="0"/>
      <dgm:spPr/>
    </dgm:pt>
    <dgm:pt modelId="{2DAB9BC3-80B0-7A48-AC12-EAE6017414CD}" type="pres">
      <dgm:prSet presAssocID="{47CFD6F0-AEAA-B940-819E-5A0859090BCF}" presName="txOne" presStyleLbl="node0" presStyleIdx="3" presStyleCnt="6">
        <dgm:presLayoutVars>
          <dgm:chPref val="3"/>
        </dgm:presLayoutVars>
      </dgm:prSet>
      <dgm:spPr/>
    </dgm:pt>
    <dgm:pt modelId="{863A37DC-E434-8F4B-9618-93FC3F25D1F0}" type="pres">
      <dgm:prSet presAssocID="{47CFD6F0-AEAA-B940-819E-5A0859090BCF}" presName="horzOne" presStyleCnt="0"/>
      <dgm:spPr/>
    </dgm:pt>
    <dgm:pt modelId="{D5B4EAE8-DFA6-6D4A-A8A1-088BB17C1D73}" type="pres">
      <dgm:prSet presAssocID="{DDC85EB8-52A8-0D44-9177-0D5A08776754}" presName="sibSpaceOne" presStyleCnt="0"/>
      <dgm:spPr/>
    </dgm:pt>
    <dgm:pt modelId="{345B4E49-FC4F-DF47-BE7B-DB266AD4E0F2}" type="pres">
      <dgm:prSet presAssocID="{36AC7B47-431C-4443-B05F-58F4320D7AD9}" presName="vertOne" presStyleCnt="0"/>
      <dgm:spPr/>
    </dgm:pt>
    <dgm:pt modelId="{0001DD54-90FD-1945-B09D-075EC2D38CB4}" type="pres">
      <dgm:prSet presAssocID="{36AC7B47-431C-4443-B05F-58F4320D7AD9}" presName="txOne" presStyleLbl="node0" presStyleIdx="4" presStyleCnt="6">
        <dgm:presLayoutVars>
          <dgm:chPref val="3"/>
        </dgm:presLayoutVars>
      </dgm:prSet>
      <dgm:spPr/>
    </dgm:pt>
    <dgm:pt modelId="{CE11FD00-EF3B-D04B-9ACC-7865C979CEE0}" type="pres">
      <dgm:prSet presAssocID="{36AC7B47-431C-4443-B05F-58F4320D7AD9}" presName="horzOne" presStyleCnt="0"/>
      <dgm:spPr/>
    </dgm:pt>
    <dgm:pt modelId="{08178E78-0D89-AA43-8EA3-3E5BCC13D453}" type="pres">
      <dgm:prSet presAssocID="{A37B8039-CCB3-744C-851E-726A583848BE}" presName="sibSpaceOne" presStyleCnt="0"/>
      <dgm:spPr/>
    </dgm:pt>
    <dgm:pt modelId="{B26980C8-F0B1-BD47-905E-2E2CCB559220}" type="pres">
      <dgm:prSet presAssocID="{A7CD440F-92D0-8045-8502-E27FADD55877}" presName="vertOne" presStyleCnt="0"/>
      <dgm:spPr/>
    </dgm:pt>
    <dgm:pt modelId="{F5BDAC33-C285-AE41-8468-4A395D780FC0}" type="pres">
      <dgm:prSet presAssocID="{A7CD440F-92D0-8045-8502-E27FADD55877}" presName="txOne" presStyleLbl="node0" presStyleIdx="5" presStyleCnt="6">
        <dgm:presLayoutVars>
          <dgm:chPref val="3"/>
        </dgm:presLayoutVars>
      </dgm:prSet>
      <dgm:spPr/>
    </dgm:pt>
    <dgm:pt modelId="{B7B03451-F015-6444-8430-A60F1FD7D411}" type="pres">
      <dgm:prSet presAssocID="{A7CD440F-92D0-8045-8502-E27FADD55877}" presName="horzOne" presStyleCnt="0"/>
      <dgm:spPr/>
    </dgm:pt>
  </dgm:ptLst>
  <dgm:cxnLst>
    <dgm:cxn modelId="{AE754515-F136-A747-81AF-6CF0E5D041D2}" type="presOf" srcId="{F7EA539D-FC05-1540-AD9A-EE773CE2F5DE}" destId="{BEF5BD8F-A242-924F-B3D0-4AB765B3FED1}" srcOrd="0" destOrd="0" presId="urn:microsoft.com/office/officeart/2005/8/layout/hierarchy4"/>
    <dgm:cxn modelId="{A8BD7020-224B-B146-AC88-BDE0232C96DF}" type="presOf" srcId="{64964D88-FD86-174D-914C-CE8F8A1F66C9}" destId="{D72658D4-1D9E-8D44-B452-0D74D90B1A16}" srcOrd="0" destOrd="0" presId="urn:microsoft.com/office/officeart/2005/8/layout/hierarchy4"/>
    <dgm:cxn modelId="{ED6B8D27-3D99-E540-A577-46FD9F059B91}" type="presOf" srcId="{CE204DBC-4615-A74D-91B7-BCE007B1DB25}" destId="{88716C24-7D39-464E-A53C-2CB9B0077275}" srcOrd="0" destOrd="0" presId="urn:microsoft.com/office/officeart/2005/8/layout/hierarchy4"/>
    <dgm:cxn modelId="{531CF02E-4FDB-D945-AC4D-AE06AFBA3076}" type="presOf" srcId="{36AC7B47-431C-4443-B05F-58F4320D7AD9}" destId="{0001DD54-90FD-1945-B09D-075EC2D38CB4}" srcOrd="0" destOrd="0" presId="urn:microsoft.com/office/officeart/2005/8/layout/hierarchy4"/>
    <dgm:cxn modelId="{BB71D234-F066-314A-9345-8E940BED6D78}" type="presOf" srcId="{47CFD6F0-AEAA-B940-819E-5A0859090BCF}" destId="{2DAB9BC3-80B0-7A48-AC12-EAE6017414CD}" srcOrd="0" destOrd="0" presId="urn:microsoft.com/office/officeart/2005/8/layout/hierarchy4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06A5B476-4C88-A249-92D0-E1FA0E5B0395}" type="presOf" srcId="{A7CD440F-92D0-8045-8502-E27FADD55877}" destId="{F5BDAC33-C285-AE41-8468-4A395D780FC0}" srcOrd="0" destOrd="0" presId="urn:microsoft.com/office/officeart/2005/8/layout/hierarchy4"/>
    <dgm:cxn modelId="{A0ACD477-90B2-5E40-B39B-F6C71A124682}" type="presOf" srcId="{FC59F2C5-80E2-AD4A-AD85-54DDF7E1F903}" destId="{84334EF5-D6A1-A442-B6C9-B22321C1B622}" srcOrd="0" destOrd="0" presId="urn:microsoft.com/office/officeart/2005/8/layout/hierarchy4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A50A07DF-2F84-CB41-B1BB-8CB7AEDE0E81}" srcId="{FC59F2C5-80E2-AD4A-AD85-54DDF7E1F903}" destId="{A7CD440F-92D0-8045-8502-E27FADD55877}" srcOrd="5" destOrd="0" parTransId="{82398AF2-FC4F-9544-A176-0D3C233F0AED}" sibTransId="{E0E433B0-3AFD-204E-A8D1-A358C3CC6356}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83C84827-0AFC-D44A-8811-E05DD9A94119}" type="presParOf" srcId="{84334EF5-D6A1-A442-B6C9-B22321C1B622}" destId="{D8F38356-23C8-F94D-A8DC-41D5F4621223}" srcOrd="0" destOrd="0" presId="urn:microsoft.com/office/officeart/2005/8/layout/hierarchy4"/>
    <dgm:cxn modelId="{CD99ADE9-ED69-9C44-9F4D-7307759FAE15}" type="presParOf" srcId="{D8F38356-23C8-F94D-A8DC-41D5F4621223}" destId="{88716C24-7D39-464E-A53C-2CB9B0077275}" srcOrd="0" destOrd="0" presId="urn:microsoft.com/office/officeart/2005/8/layout/hierarchy4"/>
    <dgm:cxn modelId="{3B49A78B-BFAA-8D4A-B87A-E06E60940A72}" type="presParOf" srcId="{D8F38356-23C8-F94D-A8DC-41D5F4621223}" destId="{1520B176-D589-9142-A081-3763BBD96B08}" srcOrd="1" destOrd="0" presId="urn:microsoft.com/office/officeart/2005/8/layout/hierarchy4"/>
    <dgm:cxn modelId="{6F648A32-A0FA-5A48-943A-81338CC5AD56}" type="presParOf" srcId="{84334EF5-D6A1-A442-B6C9-B22321C1B622}" destId="{D89AD393-BF3B-0E44-96E7-426E9ADAE5EE}" srcOrd="1" destOrd="0" presId="urn:microsoft.com/office/officeart/2005/8/layout/hierarchy4"/>
    <dgm:cxn modelId="{165E2ED2-06E1-D64A-B3A2-9BCA7FA8E256}" type="presParOf" srcId="{84334EF5-D6A1-A442-B6C9-B22321C1B622}" destId="{2617A0A3-3558-774A-A6FF-5A230C40717A}" srcOrd="2" destOrd="0" presId="urn:microsoft.com/office/officeart/2005/8/layout/hierarchy4"/>
    <dgm:cxn modelId="{1E43F78B-FBA2-634A-9F1D-F5560BF8B592}" type="presParOf" srcId="{2617A0A3-3558-774A-A6FF-5A230C40717A}" destId="{D72658D4-1D9E-8D44-B452-0D74D90B1A16}" srcOrd="0" destOrd="0" presId="urn:microsoft.com/office/officeart/2005/8/layout/hierarchy4"/>
    <dgm:cxn modelId="{ECA6F108-0C7B-1B43-8BFD-7D3BED48816E}" type="presParOf" srcId="{2617A0A3-3558-774A-A6FF-5A230C40717A}" destId="{E3642A18-7E96-7140-91D7-B8A6435C0CE5}" srcOrd="1" destOrd="0" presId="urn:microsoft.com/office/officeart/2005/8/layout/hierarchy4"/>
    <dgm:cxn modelId="{846C7909-4FCC-4244-A694-B98342282955}" type="presParOf" srcId="{84334EF5-D6A1-A442-B6C9-B22321C1B622}" destId="{0A1D2E7F-BEBE-6B4B-A931-3D52B0465A69}" srcOrd="3" destOrd="0" presId="urn:microsoft.com/office/officeart/2005/8/layout/hierarchy4"/>
    <dgm:cxn modelId="{D6EA6156-6335-9344-8F50-DB0EDA737C76}" type="presParOf" srcId="{84334EF5-D6A1-A442-B6C9-B22321C1B622}" destId="{0F68FFD5-3FA6-0243-8E32-E1C51AC1C893}" srcOrd="4" destOrd="0" presId="urn:microsoft.com/office/officeart/2005/8/layout/hierarchy4"/>
    <dgm:cxn modelId="{C0B2203C-23D9-B349-8F95-61BDDF57D713}" type="presParOf" srcId="{0F68FFD5-3FA6-0243-8E32-E1C51AC1C893}" destId="{BEF5BD8F-A242-924F-B3D0-4AB765B3FED1}" srcOrd="0" destOrd="0" presId="urn:microsoft.com/office/officeart/2005/8/layout/hierarchy4"/>
    <dgm:cxn modelId="{F281CB92-0D83-0E47-BEEB-792926B6089B}" type="presParOf" srcId="{0F68FFD5-3FA6-0243-8E32-E1C51AC1C893}" destId="{FB99AC82-3607-0546-A01B-BF7AC074B0E4}" srcOrd="1" destOrd="0" presId="urn:microsoft.com/office/officeart/2005/8/layout/hierarchy4"/>
    <dgm:cxn modelId="{D0C50046-9517-8B40-BB48-3012D12970D7}" type="presParOf" srcId="{84334EF5-D6A1-A442-B6C9-B22321C1B622}" destId="{A2DC3458-99DE-684F-92A9-3ED8B3334B6A}" srcOrd="5" destOrd="0" presId="urn:microsoft.com/office/officeart/2005/8/layout/hierarchy4"/>
    <dgm:cxn modelId="{1590745D-540B-5D43-B4A4-E98581F8050D}" type="presParOf" srcId="{84334EF5-D6A1-A442-B6C9-B22321C1B622}" destId="{197CF8DF-BEA5-884C-836E-EE24971FDE42}" srcOrd="6" destOrd="0" presId="urn:microsoft.com/office/officeart/2005/8/layout/hierarchy4"/>
    <dgm:cxn modelId="{047F1FDE-D300-C846-BC16-8A9D010E7C32}" type="presParOf" srcId="{197CF8DF-BEA5-884C-836E-EE24971FDE42}" destId="{2DAB9BC3-80B0-7A48-AC12-EAE6017414CD}" srcOrd="0" destOrd="0" presId="urn:microsoft.com/office/officeart/2005/8/layout/hierarchy4"/>
    <dgm:cxn modelId="{F6EAE452-8F05-FA40-8A69-D8AE4105E58C}" type="presParOf" srcId="{197CF8DF-BEA5-884C-836E-EE24971FDE42}" destId="{863A37DC-E434-8F4B-9618-93FC3F25D1F0}" srcOrd="1" destOrd="0" presId="urn:microsoft.com/office/officeart/2005/8/layout/hierarchy4"/>
    <dgm:cxn modelId="{0CFE3F94-A780-F347-A8B6-EAF59C41065E}" type="presParOf" srcId="{84334EF5-D6A1-A442-B6C9-B22321C1B622}" destId="{D5B4EAE8-DFA6-6D4A-A8A1-088BB17C1D73}" srcOrd="7" destOrd="0" presId="urn:microsoft.com/office/officeart/2005/8/layout/hierarchy4"/>
    <dgm:cxn modelId="{8EB59534-8338-4541-8699-87A85EC3F731}" type="presParOf" srcId="{84334EF5-D6A1-A442-B6C9-B22321C1B622}" destId="{345B4E49-FC4F-DF47-BE7B-DB266AD4E0F2}" srcOrd="8" destOrd="0" presId="urn:microsoft.com/office/officeart/2005/8/layout/hierarchy4"/>
    <dgm:cxn modelId="{CBBE0BC5-2E34-744F-9C68-00F303B4EC49}" type="presParOf" srcId="{345B4E49-FC4F-DF47-BE7B-DB266AD4E0F2}" destId="{0001DD54-90FD-1945-B09D-075EC2D38CB4}" srcOrd="0" destOrd="0" presId="urn:microsoft.com/office/officeart/2005/8/layout/hierarchy4"/>
    <dgm:cxn modelId="{2540342A-39C0-1D41-BC56-A3CD65672DC0}" type="presParOf" srcId="{345B4E49-FC4F-DF47-BE7B-DB266AD4E0F2}" destId="{CE11FD00-EF3B-D04B-9ACC-7865C979CEE0}" srcOrd="1" destOrd="0" presId="urn:microsoft.com/office/officeart/2005/8/layout/hierarchy4"/>
    <dgm:cxn modelId="{5AB74526-F38E-B342-AF7E-5BEE2CD5299C}" type="presParOf" srcId="{84334EF5-D6A1-A442-B6C9-B22321C1B622}" destId="{08178E78-0D89-AA43-8EA3-3E5BCC13D453}" srcOrd="9" destOrd="0" presId="urn:microsoft.com/office/officeart/2005/8/layout/hierarchy4"/>
    <dgm:cxn modelId="{03901A21-B6EF-1645-A128-A1F901F607E4}" type="presParOf" srcId="{84334EF5-D6A1-A442-B6C9-B22321C1B622}" destId="{B26980C8-F0B1-BD47-905E-2E2CCB559220}" srcOrd="10" destOrd="0" presId="urn:microsoft.com/office/officeart/2005/8/layout/hierarchy4"/>
    <dgm:cxn modelId="{633B079D-D06F-E746-8CBC-B45A44E5F3B3}" type="presParOf" srcId="{B26980C8-F0B1-BD47-905E-2E2CCB559220}" destId="{F5BDAC33-C285-AE41-8468-4A395D780FC0}" srcOrd="0" destOrd="0" presId="urn:microsoft.com/office/officeart/2005/8/layout/hierarchy4"/>
    <dgm:cxn modelId="{AFFBAB16-565D-804B-9A25-948704B9658D}" type="presParOf" srcId="{B26980C8-F0B1-BD47-905E-2E2CCB559220}" destId="{B7B03451-F015-6444-8430-A60F1FD7D411}" srcOrd="1" destOrd="0" presId="urn:microsoft.com/office/officeart/2005/8/layout/hierarchy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process4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100" dirty="0"/>
            <a:t>هناك حاجة حقيقية لصوت المؤسسة في المشهد العام</a:t>
          </a:r>
          <a:endParaRPr lang="en-GB" sz="21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توجد قيمة حقيقية يُمكن إضافتها للجمهور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الرسالة قادرة على بناء الثقة أو تهدئة القلق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000" dirty="0"/>
            <a:t>المؤسسة جاهزة للتعامل مع ردود الفعل المتوقعة</a:t>
          </a:r>
          <a:endParaRPr lang="en-GB" sz="20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لا يُشتمّ من الإعلان رائحة </a:t>
          </a:r>
          <a:r>
            <a:rPr lang="ar-SA" sz="2400" b="1" dirty="0"/>
            <a:t>استغلال تجاري أو دعائي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BA649E25-9B23-7A4E-A811-F17BB9A7FEB8}" type="pres">
      <dgm:prSet presAssocID="{FC59F2C5-80E2-AD4A-AD85-54DDF7E1F903}" presName="Name0" presStyleCnt="0">
        <dgm:presLayoutVars>
          <dgm:dir/>
          <dgm:animLvl val="lvl"/>
          <dgm:resizeHandles val="exact"/>
        </dgm:presLayoutVars>
      </dgm:prSet>
      <dgm:spPr/>
    </dgm:pt>
    <dgm:pt modelId="{BD767855-C35B-F840-BD58-06895656BA8F}" type="pres">
      <dgm:prSet presAssocID="{36AC7B47-431C-4443-B05F-58F4320D7AD9}" presName="boxAndChildren" presStyleCnt="0"/>
      <dgm:spPr/>
    </dgm:pt>
    <dgm:pt modelId="{37A4E67B-370E-5940-88AA-5EA2994313FB}" type="pres">
      <dgm:prSet presAssocID="{36AC7B47-431C-4443-B05F-58F4320D7AD9}" presName="parentTextBox" presStyleLbl="node1" presStyleIdx="0" presStyleCnt="5"/>
      <dgm:spPr/>
    </dgm:pt>
    <dgm:pt modelId="{7A8D2059-6B2B-6846-9F5C-BA9EC85DB75E}" type="pres">
      <dgm:prSet presAssocID="{DDC85EB8-52A8-0D44-9177-0D5A08776754}" presName="sp" presStyleCnt="0"/>
      <dgm:spPr/>
    </dgm:pt>
    <dgm:pt modelId="{733C27C0-5342-9A44-85D7-83A0E2DE6FEB}" type="pres">
      <dgm:prSet presAssocID="{47CFD6F0-AEAA-B940-819E-5A0859090BCF}" presName="arrowAndChildren" presStyleCnt="0"/>
      <dgm:spPr/>
    </dgm:pt>
    <dgm:pt modelId="{2DB96690-C9AB-7A46-845A-75A38543C92E}" type="pres">
      <dgm:prSet presAssocID="{47CFD6F0-AEAA-B940-819E-5A0859090BCF}" presName="parentTextArrow" presStyleLbl="node1" presStyleIdx="1" presStyleCnt="5"/>
      <dgm:spPr/>
    </dgm:pt>
    <dgm:pt modelId="{9149BC03-F160-BA42-BE0D-206EE1D7981A}" type="pres">
      <dgm:prSet presAssocID="{976B52BE-E96B-5346-8477-5F12C31331FF}" presName="sp" presStyleCnt="0"/>
      <dgm:spPr/>
    </dgm:pt>
    <dgm:pt modelId="{D582345D-8A7D-2144-8893-DBF4434CEEB0}" type="pres">
      <dgm:prSet presAssocID="{F7EA539D-FC05-1540-AD9A-EE773CE2F5DE}" presName="arrowAndChildren" presStyleCnt="0"/>
      <dgm:spPr/>
    </dgm:pt>
    <dgm:pt modelId="{1DEC0D89-9BDE-CE47-A270-C4D704771545}" type="pres">
      <dgm:prSet presAssocID="{F7EA539D-FC05-1540-AD9A-EE773CE2F5DE}" presName="parentTextArrow" presStyleLbl="node1" presStyleIdx="2" presStyleCnt="5"/>
      <dgm:spPr/>
    </dgm:pt>
    <dgm:pt modelId="{6D633468-C07E-9049-9BE4-C4A15F76A893}" type="pres">
      <dgm:prSet presAssocID="{9BF74076-8E0B-C04A-807E-DEEC74D4C8C6}" presName="sp" presStyleCnt="0"/>
      <dgm:spPr/>
    </dgm:pt>
    <dgm:pt modelId="{C9DFC47F-A8E5-7644-9164-FD27EF70F6F7}" type="pres">
      <dgm:prSet presAssocID="{64964D88-FD86-174D-914C-CE8F8A1F66C9}" presName="arrowAndChildren" presStyleCnt="0"/>
      <dgm:spPr/>
    </dgm:pt>
    <dgm:pt modelId="{CC4B3D6D-2957-5449-9D90-CFC0823045F1}" type="pres">
      <dgm:prSet presAssocID="{64964D88-FD86-174D-914C-CE8F8A1F66C9}" presName="parentTextArrow" presStyleLbl="node1" presStyleIdx="3" presStyleCnt="5"/>
      <dgm:spPr/>
    </dgm:pt>
    <dgm:pt modelId="{6AF88A8D-F870-6045-9ADB-D587977A723B}" type="pres">
      <dgm:prSet presAssocID="{129EF210-9901-FB4E-91C7-7108A5A2834A}" presName="sp" presStyleCnt="0"/>
      <dgm:spPr/>
    </dgm:pt>
    <dgm:pt modelId="{0E56C0F0-A7E9-6D49-8F9C-2234A2F601A3}" type="pres">
      <dgm:prSet presAssocID="{CE204DBC-4615-A74D-91B7-BCE007B1DB25}" presName="arrowAndChildren" presStyleCnt="0"/>
      <dgm:spPr/>
    </dgm:pt>
    <dgm:pt modelId="{E195836A-C50B-3742-A748-C44D5AD42F59}" type="pres">
      <dgm:prSet presAssocID="{CE204DBC-4615-A74D-91B7-BCE007B1DB25}" presName="parentTextArrow" presStyleLbl="node1" presStyleIdx="4" presStyleCnt="5"/>
      <dgm:spPr/>
    </dgm:pt>
  </dgm:ptLst>
  <dgm:cxnLst>
    <dgm:cxn modelId="{7838A542-FCE0-7047-A2B8-8DA7F1113AE1}" type="presOf" srcId="{36AC7B47-431C-4443-B05F-58F4320D7AD9}" destId="{37A4E67B-370E-5940-88AA-5EA2994313FB}" srcOrd="0" destOrd="0" presId="urn:microsoft.com/office/officeart/2005/8/layout/process4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33B36C66-F49A-FF46-828E-204932146B41}" type="presOf" srcId="{FC59F2C5-80E2-AD4A-AD85-54DDF7E1F903}" destId="{BA649E25-9B23-7A4E-A811-F17BB9A7FEB8}" srcOrd="0" destOrd="0" presId="urn:microsoft.com/office/officeart/2005/8/layout/process4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7DD84A94-FC78-2441-B07C-335C24EF7CA7}" type="presOf" srcId="{47CFD6F0-AEAA-B940-819E-5A0859090BCF}" destId="{2DB96690-C9AB-7A46-845A-75A38543C92E}" srcOrd="0" destOrd="0" presId="urn:microsoft.com/office/officeart/2005/8/layout/process4"/>
    <dgm:cxn modelId="{B5F896A4-24D5-2E4E-BE32-5C185CD2D030}" type="presOf" srcId="{64964D88-FD86-174D-914C-CE8F8A1F66C9}" destId="{CC4B3D6D-2957-5449-9D90-CFC0823045F1}" srcOrd="0" destOrd="0" presId="urn:microsoft.com/office/officeart/2005/8/layout/process4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BD4F47DA-4669-8746-A04D-4838DB68CB44}" type="presOf" srcId="{F7EA539D-FC05-1540-AD9A-EE773CE2F5DE}" destId="{1DEC0D89-9BDE-CE47-A270-C4D704771545}" srcOrd="0" destOrd="0" presId="urn:microsoft.com/office/officeart/2005/8/layout/process4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7729D8F6-9F0D-E84B-A42F-AAE1F5B01192}" type="presOf" srcId="{CE204DBC-4615-A74D-91B7-BCE007B1DB25}" destId="{E195836A-C50B-3742-A748-C44D5AD42F59}" srcOrd="0" destOrd="0" presId="urn:microsoft.com/office/officeart/2005/8/layout/process4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843EA8F0-CA74-B243-B123-50FB89676B8E}" type="presParOf" srcId="{BA649E25-9B23-7A4E-A811-F17BB9A7FEB8}" destId="{BD767855-C35B-F840-BD58-06895656BA8F}" srcOrd="0" destOrd="0" presId="urn:microsoft.com/office/officeart/2005/8/layout/process4"/>
    <dgm:cxn modelId="{C4403B19-E517-1646-A338-B55B541E7ACF}" type="presParOf" srcId="{BD767855-C35B-F840-BD58-06895656BA8F}" destId="{37A4E67B-370E-5940-88AA-5EA2994313FB}" srcOrd="0" destOrd="0" presId="urn:microsoft.com/office/officeart/2005/8/layout/process4"/>
    <dgm:cxn modelId="{C7391AC6-18D8-F34F-A914-2BF478ECE288}" type="presParOf" srcId="{BA649E25-9B23-7A4E-A811-F17BB9A7FEB8}" destId="{7A8D2059-6B2B-6846-9F5C-BA9EC85DB75E}" srcOrd="1" destOrd="0" presId="urn:microsoft.com/office/officeart/2005/8/layout/process4"/>
    <dgm:cxn modelId="{46CC96CC-D26D-3E48-8C19-42ED8D2118D9}" type="presParOf" srcId="{BA649E25-9B23-7A4E-A811-F17BB9A7FEB8}" destId="{733C27C0-5342-9A44-85D7-83A0E2DE6FEB}" srcOrd="2" destOrd="0" presId="urn:microsoft.com/office/officeart/2005/8/layout/process4"/>
    <dgm:cxn modelId="{63CEE8D2-7997-944E-8A77-94391C243B99}" type="presParOf" srcId="{733C27C0-5342-9A44-85D7-83A0E2DE6FEB}" destId="{2DB96690-C9AB-7A46-845A-75A38543C92E}" srcOrd="0" destOrd="0" presId="urn:microsoft.com/office/officeart/2005/8/layout/process4"/>
    <dgm:cxn modelId="{9FBA01FE-7BAA-034D-AA95-E0586CA5E1DD}" type="presParOf" srcId="{BA649E25-9B23-7A4E-A811-F17BB9A7FEB8}" destId="{9149BC03-F160-BA42-BE0D-206EE1D7981A}" srcOrd="3" destOrd="0" presId="urn:microsoft.com/office/officeart/2005/8/layout/process4"/>
    <dgm:cxn modelId="{C4D80131-0B71-D246-B26D-D79C19591D3B}" type="presParOf" srcId="{BA649E25-9B23-7A4E-A811-F17BB9A7FEB8}" destId="{D582345D-8A7D-2144-8893-DBF4434CEEB0}" srcOrd="4" destOrd="0" presId="urn:microsoft.com/office/officeart/2005/8/layout/process4"/>
    <dgm:cxn modelId="{250DD685-AD4F-E44D-AFEE-BBBF269A7BCA}" type="presParOf" srcId="{D582345D-8A7D-2144-8893-DBF4434CEEB0}" destId="{1DEC0D89-9BDE-CE47-A270-C4D704771545}" srcOrd="0" destOrd="0" presId="urn:microsoft.com/office/officeart/2005/8/layout/process4"/>
    <dgm:cxn modelId="{D75E896F-1666-B14D-AF41-2BC166AA61B6}" type="presParOf" srcId="{BA649E25-9B23-7A4E-A811-F17BB9A7FEB8}" destId="{6D633468-C07E-9049-9BE4-C4A15F76A893}" srcOrd="5" destOrd="0" presId="urn:microsoft.com/office/officeart/2005/8/layout/process4"/>
    <dgm:cxn modelId="{504EEAA8-9923-C840-A455-D6F782171CC4}" type="presParOf" srcId="{BA649E25-9B23-7A4E-A811-F17BB9A7FEB8}" destId="{C9DFC47F-A8E5-7644-9164-FD27EF70F6F7}" srcOrd="6" destOrd="0" presId="urn:microsoft.com/office/officeart/2005/8/layout/process4"/>
    <dgm:cxn modelId="{7B3E89BF-954D-1F48-9FEB-BD7A024562D8}" type="presParOf" srcId="{C9DFC47F-A8E5-7644-9164-FD27EF70F6F7}" destId="{CC4B3D6D-2957-5449-9D90-CFC0823045F1}" srcOrd="0" destOrd="0" presId="urn:microsoft.com/office/officeart/2005/8/layout/process4"/>
    <dgm:cxn modelId="{E2D0AC0D-7985-A240-8403-9F22E4F56C1E}" type="presParOf" srcId="{BA649E25-9B23-7A4E-A811-F17BB9A7FEB8}" destId="{6AF88A8D-F870-6045-9ADB-D587977A723B}" srcOrd="7" destOrd="0" presId="urn:microsoft.com/office/officeart/2005/8/layout/process4"/>
    <dgm:cxn modelId="{F9F30CBC-8C35-0E4E-B10E-147CA24093E3}" type="presParOf" srcId="{BA649E25-9B23-7A4E-A811-F17BB9A7FEB8}" destId="{0E56C0F0-A7E9-6D49-8F9C-2234A2F601A3}" srcOrd="8" destOrd="0" presId="urn:microsoft.com/office/officeart/2005/8/layout/process4"/>
    <dgm:cxn modelId="{168EF86A-7E37-6447-B45C-1EC72B266ED8}" type="presParOf" srcId="{0E56C0F0-A7E9-6D49-8F9C-2234A2F601A3}" destId="{E195836A-C50B-3742-A748-C44D5AD42F59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9/3/layout/StepUpProcess" loCatId="process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تقع كارثة إنسانية وطنية أو إقليمية كبرى</a:t>
          </a:r>
          <a:endParaRPr lang="en-GB" sz="2400" b="1" dirty="0"/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129EF210-9901-FB4E-91C7-7108A5A2834A}" type="sibTrans" cxnId="{AA1E75FC-7AA1-8F44-BC7A-52371E3AA92F}">
      <dgm:prSet/>
      <dgm:spPr/>
      <dgm:t>
        <a:bodyPr/>
        <a:lstStyle/>
        <a:p>
          <a:pPr rtl="1"/>
          <a:endParaRPr lang="en-GB" sz="2400" b="1"/>
        </a:p>
      </dgm:t>
    </dgm:pt>
    <dgm:pt modelId="{64964D88-FD86-174D-914C-CE8F8A1F66C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 وجود </a:t>
          </a:r>
          <a:r>
            <a:rPr lang="ar-SA" sz="2400" b="1" dirty="0"/>
            <a:t>حالة حداد عام رسمي</a:t>
          </a:r>
          <a:endParaRPr lang="en-GB" sz="2400" b="1" dirty="0"/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9BF74076-8E0B-C04A-807E-DEEC74D4C8C6}" type="sibTrans" cxnId="{5304BF6C-C428-7D47-9FA6-D3B285290D67}">
      <dgm:prSet/>
      <dgm:spPr/>
      <dgm:t>
        <a:bodyPr/>
        <a:lstStyle/>
        <a:p>
          <a:pPr rtl="1"/>
          <a:endParaRPr lang="en-GB" sz="2400" b="1"/>
        </a:p>
      </dgm:t>
    </dgm:pt>
    <dgm:pt modelId="{F7EA539D-FC05-1540-AD9A-EE773CE2F5DE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 ارتكاب المؤسسة نفسها خطأ جسيم قيد التحقيق العام</a:t>
          </a:r>
          <a:endParaRPr lang="en-GB" sz="2400" b="1" dirty="0"/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976B52BE-E96B-5346-8477-5F12C31331FF}" type="sibTrans" cxnId="{1828C460-7780-4940-98B2-0CD5635C1FD0}">
      <dgm:prSet/>
      <dgm:spPr/>
      <dgm:t>
        <a:bodyPr/>
        <a:lstStyle/>
        <a:p>
          <a:pPr rtl="1"/>
          <a:endParaRPr lang="en-GB" sz="2400" b="1"/>
        </a:p>
      </dgm:t>
    </dgm:pt>
    <dgm:pt modelId="{47CFD6F0-AEAA-B940-819E-5A0859090BCF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يتحوّل الرأي العام ضد العلامة التجارية بشكل عاصف</a:t>
          </a:r>
          <a:endParaRPr lang="en-GB" sz="2400" b="1" dirty="0"/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DDC85EB8-52A8-0D44-9177-0D5A08776754}" type="sibTrans" cxnId="{190F19D5-01CA-8A4D-A10A-E003D59653F3}">
      <dgm:prSet/>
      <dgm:spPr/>
      <dgm:t>
        <a:bodyPr/>
        <a:lstStyle/>
        <a:p>
          <a:pPr rtl="1"/>
          <a:endParaRPr lang="en-GB" sz="2400" b="1"/>
        </a:p>
      </dgm:t>
    </dgm:pt>
    <dgm:pt modelId="{36AC7B47-431C-4443-B05F-58F4320D7AD9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 وجود حملة مقاطعة منظمة واسعة الانتشار</a:t>
          </a:r>
          <a:endParaRPr lang="en-GB" sz="2400" b="1" dirty="0"/>
        </a:p>
      </dgm:t>
    </dgm:pt>
    <dgm:pt modelId="{0581E54B-392C-FF4E-B595-7E6A371EB581}" type="par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37B8039-CCB3-744C-851E-726A583848BE}" type="sibTrans" cxnId="{EB9FA6DA-D4D0-5B4D-86F6-418EB9ED29C3}">
      <dgm:prSet/>
      <dgm:spPr/>
      <dgm:t>
        <a:bodyPr/>
        <a:lstStyle/>
        <a:p>
          <a:pPr rtl="1"/>
          <a:endParaRPr lang="en-GB" sz="2400" b="1"/>
        </a:p>
      </dgm:t>
    </dgm:pt>
    <dgm:pt modelId="{A7CD440F-92D0-8045-8502-E27FADD55877}">
      <dgm:prSet phldrT="[Text]" custT="1"/>
      <dgm:spPr/>
      <dgm:t>
        <a:bodyPr/>
        <a:lstStyle/>
        <a:p>
          <a:pPr rtl="1">
            <a:buNone/>
          </a:pPr>
          <a:r>
            <a:rPr lang="ar-SA" sz="2400" dirty="0"/>
            <a:t>عندما تُصبح الإعلانات الجارية </a:t>
          </a:r>
          <a:r>
            <a:rPr lang="ar-SA" sz="2400" b="1" dirty="0"/>
            <a:t>منفصلة تمامًا عن واقع الجمهور</a:t>
          </a:r>
          <a:endParaRPr lang="en-GB" sz="2400" b="1" dirty="0"/>
        </a:p>
      </dgm:t>
    </dgm:pt>
    <dgm:pt modelId="{82398AF2-FC4F-9544-A176-0D3C233F0AED}" type="par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E0E433B0-3AFD-204E-A8D1-A358C3CC6356}" type="sibTrans" cxnId="{A50A07DF-2F84-CB41-B1BB-8CB7AEDE0E81}">
      <dgm:prSet/>
      <dgm:spPr/>
      <dgm:t>
        <a:bodyPr/>
        <a:lstStyle/>
        <a:p>
          <a:pPr rtl="1"/>
          <a:endParaRPr lang="en-GB" sz="2400" b="1"/>
        </a:p>
      </dgm:t>
    </dgm:pt>
    <dgm:pt modelId="{BB178DAE-0EA9-BE4C-AD03-017137F23C83}" type="pres">
      <dgm:prSet presAssocID="{FC59F2C5-80E2-AD4A-AD85-54DDF7E1F903}" presName="rootnode" presStyleCnt="0">
        <dgm:presLayoutVars>
          <dgm:chMax/>
          <dgm:chPref/>
          <dgm:dir val="rev"/>
          <dgm:animLvl val="lvl"/>
        </dgm:presLayoutVars>
      </dgm:prSet>
      <dgm:spPr/>
    </dgm:pt>
    <dgm:pt modelId="{9CE75560-3758-7A47-933C-EE0902AFB3E5}" type="pres">
      <dgm:prSet presAssocID="{CE204DBC-4615-A74D-91B7-BCE007B1DB25}" presName="composite" presStyleCnt="0"/>
      <dgm:spPr/>
    </dgm:pt>
    <dgm:pt modelId="{F62C5206-5FFE-2C4E-BE34-661EEEEB7A41}" type="pres">
      <dgm:prSet presAssocID="{CE204DBC-4615-A74D-91B7-BCE007B1DB25}" presName="LShape" presStyleLbl="alignNode1" presStyleIdx="0" presStyleCnt="11"/>
      <dgm:spPr/>
    </dgm:pt>
    <dgm:pt modelId="{96727697-094A-654E-85CF-B4A8AB1A6369}" type="pres">
      <dgm:prSet presAssocID="{CE204DBC-4615-A74D-91B7-BCE007B1DB25}" presName="ParentText" presStyleLbl="revTx" presStyleIdx="0" presStyleCnt="6">
        <dgm:presLayoutVars>
          <dgm:chMax val="0"/>
          <dgm:chPref val="0"/>
          <dgm:bulletEnabled val="1"/>
        </dgm:presLayoutVars>
      </dgm:prSet>
      <dgm:spPr/>
    </dgm:pt>
    <dgm:pt modelId="{DB9D7463-96A0-1849-9B31-8EB49FAEBCDF}" type="pres">
      <dgm:prSet presAssocID="{CE204DBC-4615-A74D-91B7-BCE007B1DB25}" presName="Triangle" presStyleLbl="alignNode1" presStyleIdx="1" presStyleCnt="11"/>
      <dgm:spPr/>
    </dgm:pt>
    <dgm:pt modelId="{1A334B34-3793-4742-9AE1-0FC9B6ACADA5}" type="pres">
      <dgm:prSet presAssocID="{129EF210-9901-FB4E-91C7-7108A5A2834A}" presName="sibTrans" presStyleCnt="0"/>
      <dgm:spPr/>
    </dgm:pt>
    <dgm:pt modelId="{150F5571-2310-274F-85B8-91FB1C6B2CFF}" type="pres">
      <dgm:prSet presAssocID="{129EF210-9901-FB4E-91C7-7108A5A2834A}" presName="space" presStyleCnt="0"/>
      <dgm:spPr/>
    </dgm:pt>
    <dgm:pt modelId="{6B45648D-2AA3-4545-8BDF-A4703D46A86C}" type="pres">
      <dgm:prSet presAssocID="{64964D88-FD86-174D-914C-CE8F8A1F66C9}" presName="composite" presStyleCnt="0"/>
      <dgm:spPr/>
    </dgm:pt>
    <dgm:pt modelId="{030BBB51-1760-5747-B6E7-ECB7647DD81E}" type="pres">
      <dgm:prSet presAssocID="{64964D88-FD86-174D-914C-CE8F8A1F66C9}" presName="LShape" presStyleLbl="alignNode1" presStyleIdx="2" presStyleCnt="11"/>
      <dgm:spPr/>
    </dgm:pt>
    <dgm:pt modelId="{802EBE72-49FF-9D42-AC93-4EC86DF61B74}" type="pres">
      <dgm:prSet presAssocID="{64964D88-FD86-174D-914C-CE8F8A1F66C9}" presName="ParentText" presStyleLbl="revTx" presStyleIdx="1" presStyleCnt="6">
        <dgm:presLayoutVars>
          <dgm:chMax val="0"/>
          <dgm:chPref val="0"/>
          <dgm:bulletEnabled val="1"/>
        </dgm:presLayoutVars>
      </dgm:prSet>
      <dgm:spPr/>
    </dgm:pt>
    <dgm:pt modelId="{99F36119-E974-FB4F-9934-CF9AC414A257}" type="pres">
      <dgm:prSet presAssocID="{64964D88-FD86-174D-914C-CE8F8A1F66C9}" presName="Triangle" presStyleLbl="alignNode1" presStyleIdx="3" presStyleCnt="11"/>
      <dgm:spPr/>
    </dgm:pt>
    <dgm:pt modelId="{0FC00251-B437-9F4B-93AE-A6DD0463E46A}" type="pres">
      <dgm:prSet presAssocID="{9BF74076-8E0B-C04A-807E-DEEC74D4C8C6}" presName="sibTrans" presStyleCnt="0"/>
      <dgm:spPr/>
    </dgm:pt>
    <dgm:pt modelId="{0F09C041-DC21-9B48-8A9C-31680EB528F2}" type="pres">
      <dgm:prSet presAssocID="{9BF74076-8E0B-C04A-807E-DEEC74D4C8C6}" presName="space" presStyleCnt="0"/>
      <dgm:spPr/>
    </dgm:pt>
    <dgm:pt modelId="{334FE7E3-AC82-844C-B73A-1696BE91785A}" type="pres">
      <dgm:prSet presAssocID="{F7EA539D-FC05-1540-AD9A-EE773CE2F5DE}" presName="composite" presStyleCnt="0"/>
      <dgm:spPr/>
    </dgm:pt>
    <dgm:pt modelId="{A64FBAC4-8251-B64F-9431-B9449BE47617}" type="pres">
      <dgm:prSet presAssocID="{F7EA539D-FC05-1540-AD9A-EE773CE2F5DE}" presName="LShape" presStyleLbl="alignNode1" presStyleIdx="4" presStyleCnt="11"/>
      <dgm:spPr/>
    </dgm:pt>
    <dgm:pt modelId="{76F751BD-67C7-2C48-BD8F-DD3A63595585}" type="pres">
      <dgm:prSet presAssocID="{F7EA539D-FC05-1540-AD9A-EE773CE2F5DE}" presName="ParentText" presStyleLbl="revTx" presStyleIdx="2" presStyleCnt="6">
        <dgm:presLayoutVars>
          <dgm:chMax val="0"/>
          <dgm:chPref val="0"/>
          <dgm:bulletEnabled val="1"/>
        </dgm:presLayoutVars>
      </dgm:prSet>
      <dgm:spPr/>
    </dgm:pt>
    <dgm:pt modelId="{754078E3-E7C2-BC43-96DE-6906C28BE734}" type="pres">
      <dgm:prSet presAssocID="{F7EA539D-FC05-1540-AD9A-EE773CE2F5DE}" presName="Triangle" presStyleLbl="alignNode1" presStyleIdx="5" presStyleCnt="11"/>
      <dgm:spPr/>
    </dgm:pt>
    <dgm:pt modelId="{EC5DD647-3118-ED4D-B1CC-731E281D2004}" type="pres">
      <dgm:prSet presAssocID="{976B52BE-E96B-5346-8477-5F12C31331FF}" presName="sibTrans" presStyleCnt="0"/>
      <dgm:spPr/>
    </dgm:pt>
    <dgm:pt modelId="{28F4B866-814B-D548-A9C3-24BBB9DAB747}" type="pres">
      <dgm:prSet presAssocID="{976B52BE-E96B-5346-8477-5F12C31331FF}" presName="space" presStyleCnt="0"/>
      <dgm:spPr/>
    </dgm:pt>
    <dgm:pt modelId="{0FF0CBE8-EDDB-A842-A7D9-2295EB4EF195}" type="pres">
      <dgm:prSet presAssocID="{47CFD6F0-AEAA-B940-819E-5A0859090BCF}" presName="composite" presStyleCnt="0"/>
      <dgm:spPr/>
    </dgm:pt>
    <dgm:pt modelId="{57D3BDEC-DF2A-8447-B48F-3F5F5F0BB782}" type="pres">
      <dgm:prSet presAssocID="{47CFD6F0-AEAA-B940-819E-5A0859090BCF}" presName="LShape" presStyleLbl="alignNode1" presStyleIdx="6" presStyleCnt="11"/>
      <dgm:spPr/>
    </dgm:pt>
    <dgm:pt modelId="{BD3D2B76-B541-0D47-B279-3AEE6706673B}" type="pres">
      <dgm:prSet presAssocID="{47CFD6F0-AEAA-B940-819E-5A0859090BCF}" presName="ParentText" presStyleLbl="revTx" presStyleIdx="3" presStyleCnt="6">
        <dgm:presLayoutVars>
          <dgm:chMax val="0"/>
          <dgm:chPref val="0"/>
          <dgm:bulletEnabled val="1"/>
        </dgm:presLayoutVars>
      </dgm:prSet>
      <dgm:spPr/>
    </dgm:pt>
    <dgm:pt modelId="{D6C9725C-FE81-244B-B2AC-CD92146A4333}" type="pres">
      <dgm:prSet presAssocID="{47CFD6F0-AEAA-B940-819E-5A0859090BCF}" presName="Triangle" presStyleLbl="alignNode1" presStyleIdx="7" presStyleCnt="11"/>
      <dgm:spPr/>
    </dgm:pt>
    <dgm:pt modelId="{82E4C11C-FCB5-3F49-A9AB-7359EECB804D}" type="pres">
      <dgm:prSet presAssocID="{DDC85EB8-52A8-0D44-9177-0D5A08776754}" presName="sibTrans" presStyleCnt="0"/>
      <dgm:spPr/>
    </dgm:pt>
    <dgm:pt modelId="{5685968D-7FCA-B745-834D-6FD171C3DD2E}" type="pres">
      <dgm:prSet presAssocID="{DDC85EB8-52A8-0D44-9177-0D5A08776754}" presName="space" presStyleCnt="0"/>
      <dgm:spPr/>
    </dgm:pt>
    <dgm:pt modelId="{C1FB043D-9D14-534D-BDD2-DAFA4114BCA9}" type="pres">
      <dgm:prSet presAssocID="{36AC7B47-431C-4443-B05F-58F4320D7AD9}" presName="composite" presStyleCnt="0"/>
      <dgm:spPr/>
    </dgm:pt>
    <dgm:pt modelId="{9210DBA8-F401-1F45-9628-4C86BCBFD4B2}" type="pres">
      <dgm:prSet presAssocID="{36AC7B47-431C-4443-B05F-58F4320D7AD9}" presName="LShape" presStyleLbl="alignNode1" presStyleIdx="8" presStyleCnt="11"/>
      <dgm:spPr/>
    </dgm:pt>
    <dgm:pt modelId="{88F23579-4038-D34E-A244-777161876AF8}" type="pres">
      <dgm:prSet presAssocID="{36AC7B47-431C-4443-B05F-58F4320D7AD9}" presName="ParentText" presStyleLbl="revTx" presStyleIdx="4" presStyleCnt="6">
        <dgm:presLayoutVars>
          <dgm:chMax val="0"/>
          <dgm:chPref val="0"/>
          <dgm:bulletEnabled val="1"/>
        </dgm:presLayoutVars>
      </dgm:prSet>
      <dgm:spPr/>
    </dgm:pt>
    <dgm:pt modelId="{45F748C7-9E7F-C745-9A08-46E2885A05A4}" type="pres">
      <dgm:prSet presAssocID="{36AC7B47-431C-4443-B05F-58F4320D7AD9}" presName="Triangle" presStyleLbl="alignNode1" presStyleIdx="9" presStyleCnt="11"/>
      <dgm:spPr/>
    </dgm:pt>
    <dgm:pt modelId="{C2555CC2-3FDC-5A40-BFBD-AEDE2334B186}" type="pres">
      <dgm:prSet presAssocID="{A37B8039-CCB3-744C-851E-726A583848BE}" presName="sibTrans" presStyleCnt="0"/>
      <dgm:spPr/>
    </dgm:pt>
    <dgm:pt modelId="{6ADFD614-6911-124A-B725-9E02BCC6CBB4}" type="pres">
      <dgm:prSet presAssocID="{A37B8039-CCB3-744C-851E-726A583848BE}" presName="space" presStyleCnt="0"/>
      <dgm:spPr/>
    </dgm:pt>
    <dgm:pt modelId="{1DC4E88C-21DA-734F-872A-B30851D557FD}" type="pres">
      <dgm:prSet presAssocID="{A7CD440F-92D0-8045-8502-E27FADD55877}" presName="composite" presStyleCnt="0"/>
      <dgm:spPr/>
    </dgm:pt>
    <dgm:pt modelId="{9F047FE9-3306-514C-9059-B7C6E75A6241}" type="pres">
      <dgm:prSet presAssocID="{A7CD440F-92D0-8045-8502-E27FADD55877}" presName="LShape" presStyleLbl="alignNode1" presStyleIdx="10" presStyleCnt="11"/>
      <dgm:spPr/>
    </dgm:pt>
    <dgm:pt modelId="{EE2B50F9-F0E3-CB46-9204-57A6F6C800F5}" type="pres">
      <dgm:prSet presAssocID="{A7CD440F-92D0-8045-8502-E27FADD55877}" presName="ParentText" presStyleLbl="revTx" presStyleIdx="5" presStyleCnt="6">
        <dgm:presLayoutVars>
          <dgm:chMax val="0"/>
          <dgm:chPref val="0"/>
          <dgm:bulletEnabled val="1"/>
        </dgm:presLayoutVars>
      </dgm:prSet>
      <dgm:spPr/>
    </dgm:pt>
  </dgm:ptLst>
  <dgm:cxnLst>
    <dgm:cxn modelId="{541E4C0B-64C8-6143-86E2-1F24C860DBB0}" type="presOf" srcId="{CE204DBC-4615-A74D-91B7-BCE007B1DB25}" destId="{96727697-094A-654E-85CF-B4A8AB1A6369}" srcOrd="0" destOrd="0" presId="urn:microsoft.com/office/officeart/2009/3/layout/StepUpProcess"/>
    <dgm:cxn modelId="{E1F07C32-BA43-7E41-8072-71120FF8AD3C}" type="presOf" srcId="{36AC7B47-431C-4443-B05F-58F4320D7AD9}" destId="{88F23579-4038-D34E-A244-777161876AF8}" srcOrd="0" destOrd="0" presId="urn:microsoft.com/office/officeart/2009/3/layout/StepUpProcess"/>
    <dgm:cxn modelId="{5115F154-8008-214A-A8AF-56F6A77E940A}" type="presOf" srcId="{FC59F2C5-80E2-AD4A-AD85-54DDF7E1F903}" destId="{BB178DAE-0EA9-BE4C-AD03-017137F23C83}" srcOrd="0" destOrd="0" presId="urn:microsoft.com/office/officeart/2009/3/layout/StepUpProcess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58D6E96C-176C-004B-B3C3-FE696CDC9D45}" type="presOf" srcId="{A7CD440F-92D0-8045-8502-E27FADD55877}" destId="{EE2B50F9-F0E3-CB46-9204-57A6F6C800F5}" srcOrd="0" destOrd="0" presId="urn:microsoft.com/office/officeart/2009/3/layout/StepUpProcess"/>
    <dgm:cxn modelId="{D3469189-584A-FC40-9420-7F34B76B32B7}" type="presOf" srcId="{47CFD6F0-AEAA-B940-819E-5A0859090BCF}" destId="{BD3D2B76-B541-0D47-B279-3AEE6706673B}" srcOrd="0" destOrd="0" presId="urn:microsoft.com/office/officeart/2009/3/layout/StepUpProcess"/>
    <dgm:cxn modelId="{AD639693-43D2-5D40-BDB9-CA13ABFEB892}" type="presOf" srcId="{64964D88-FD86-174D-914C-CE8F8A1F66C9}" destId="{802EBE72-49FF-9D42-AC93-4EC86DF61B74}" srcOrd="0" destOrd="0" presId="urn:microsoft.com/office/officeart/2009/3/layout/StepUpProcess"/>
    <dgm:cxn modelId="{B37A61D1-58B1-8042-90A8-70F70F151D9A}" type="presOf" srcId="{F7EA539D-FC05-1540-AD9A-EE773CE2F5DE}" destId="{76F751BD-67C7-2C48-BD8F-DD3A63595585}" srcOrd="0" destOrd="0" presId="urn:microsoft.com/office/officeart/2009/3/layout/StepUpProcess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EB9FA6DA-D4D0-5B4D-86F6-418EB9ED29C3}" srcId="{FC59F2C5-80E2-AD4A-AD85-54DDF7E1F903}" destId="{36AC7B47-431C-4443-B05F-58F4320D7AD9}" srcOrd="4" destOrd="0" parTransId="{0581E54B-392C-FF4E-B595-7E6A371EB581}" sibTransId="{A37B8039-CCB3-744C-851E-726A583848BE}"/>
    <dgm:cxn modelId="{A50A07DF-2F84-CB41-B1BB-8CB7AEDE0E81}" srcId="{FC59F2C5-80E2-AD4A-AD85-54DDF7E1F903}" destId="{A7CD440F-92D0-8045-8502-E27FADD55877}" srcOrd="5" destOrd="0" parTransId="{82398AF2-FC4F-9544-A176-0D3C233F0AED}" sibTransId="{E0E433B0-3AFD-204E-A8D1-A358C3CC6356}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7A095A5C-1876-FC41-8116-0E9352788B21}" type="presParOf" srcId="{BB178DAE-0EA9-BE4C-AD03-017137F23C83}" destId="{9CE75560-3758-7A47-933C-EE0902AFB3E5}" srcOrd="0" destOrd="0" presId="urn:microsoft.com/office/officeart/2009/3/layout/StepUpProcess"/>
    <dgm:cxn modelId="{7428C279-CA77-5541-963C-8CDB92DCE9B1}" type="presParOf" srcId="{9CE75560-3758-7A47-933C-EE0902AFB3E5}" destId="{F62C5206-5FFE-2C4E-BE34-661EEEEB7A41}" srcOrd="0" destOrd="0" presId="urn:microsoft.com/office/officeart/2009/3/layout/StepUpProcess"/>
    <dgm:cxn modelId="{781BAD9F-F8DE-D642-B097-1B0E6FB15355}" type="presParOf" srcId="{9CE75560-3758-7A47-933C-EE0902AFB3E5}" destId="{96727697-094A-654E-85CF-B4A8AB1A6369}" srcOrd="1" destOrd="0" presId="urn:microsoft.com/office/officeart/2009/3/layout/StepUpProcess"/>
    <dgm:cxn modelId="{F74BD36B-09EC-5A4F-A857-49177D43E195}" type="presParOf" srcId="{9CE75560-3758-7A47-933C-EE0902AFB3E5}" destId="{DB9D7463-96A0-1849-9B31-8EB49FAEBCDF}" srcOrd="2" destOrd="0" presId="urn:microsoft.com/office/officeart/2009/3/layout/StepUpProcess"/>
    <dgm:cxn modelId="{15F7C48D-4146-AA42-A741-06E07705D3EB}" type="presParOf" srcId="{BB178DAE-0EA9-BE4C-AD03-017137F23C83}" destId="{1A334B34-3793-4742-9AE1-0FC9B6ACADA5}" srcOrd="1" destOrd="0" presId="urn:microsoft.com/office/officeart/2009/3/layout/StepUpProcess"/>
    <dgm:cxn modelId="{086259FE-58EE-A444-BBE6-3200B3C64248}" type="presParOf" srcId="{1A334B34-3793-4742-9AE1-0FC9B6ACADA5}" destId="{150F5571-2310-274F-85B8-91FB1C6B2CFF}" srcOrd="0" destOrd="0" presId="urn:microsoft.com/office/officeart/2009/3/layout/StepUpProcess"/>
    <dgm:cxn modelId="{6B7A83C8-FB22-004F-8DEF-656767576CCF}" type="presParOf" srcId="{BB178DAE-0EA9-BE4C-AD03-017137F23C83}" destId="{6B45648D-2AA3-4545-8BDF-A4703D46A86C}" srcOrd="2" destOrd="0" presId="urn:microsoft.com/office/officeart/2009/3/layout/StepUpProcess"/>
    <dgm:cxn modelId="{E2ABD6E3-8429-3145-98FE-A4178C5277EE}" type="presParOf" srcId="{6B45648D-2AA3-4545-8BDF-A4703D46A86C}" destId="{030BBB51-1760-5747-B6E7-ECB7647DD81E}" srcOrd="0" destOrd="0" presId="urn:microsoft.com/office/officeart/2009/3/layout/StepUpProcess"/>
    <dgm:cxn modelId="{157CF045-A52C-AB49-ABD9-E0A1E1A0170C}" type="presParOf" srcId="{6B45648D-2AA3-4545-8BDF-A4703D46A86C}" destId="{802EBE72-49FF-9D42-AC93-4EC86DF61B74}" srcOrd="1" destOrd="0" presId="urn:microsoft.com/office/officeart/2009/3/layout/StepUpProcess"/>
    <dgm:cxn modelId="{D467818F-A31B-4042-9D98-19FC5047427E}" type="presParOf" srcId="{6B45648D-2AA3-4545-8BDF-A4703D46A86C}" destId="{99F36119-E974-FB4F-9934-CF9AC414A257}" srcOrd="2" destOrd="0" presId="urn:microsoft.com/office/officeart/2009/3/layout/StepUpProcess"/>
    <dgm:cxn modelId="{EF385589-9111-C748-8F84-1D770356E5A8}" type="presParOf" srcId="{BB178DAE-0EA9-BE4C-AD03-017137F23C83}" destId="{0FC00251-B437-9F4B-93AE-A6DD0463E46A}" srcOrd="3" destOrd="0" presId="urn:microsoft.com/office/officeart/2009/3/layout/StepUpProcess"/>
    <dgm:cxn modelId="{0946D04F-C111-CE41-AD19-8C8E95A351A6}" type="presParOf" srcId="{0FC00251-B437-9F4B-93AE-A6DD0463E46A}" destId="{0F09C041-DC21-9B48-8A9C-31680EB528F2}" srcOrd="0" destOrd="0" presId="urn:microsoft.com/office/officeart/2009/3/layout/StepUpProcess"/>
    <dgm:cxn modelId="{16814BC6-D9A7-FA4B-9C9C-F4D1F7F72A3C}" type="presParOf" srcId="{BB178DAE-0EA9-BE4C-AD03-017137F23C83}" destId="{334FE7E3-AC82-844C-B73A-1696BE91785A}" srcOrd="4" destOrd="0" presId="urn:microsoft.com/office/officeart/2009/3/layout/StepUpProcess"/>
    <dgm:cxn modelId="{DBE9D61D-A8E0-0F47-A3C3-72C2FCB8B024}" type="presParOf" srcId="{334FE7E3-AC82-844C-B73A-1696BE91785A}" destId="{A64FBAC4-8251-B64F-9431-B9449BE47617}" srcOrd="0" destOrd="0" presId="urn:microsoft.com/office/officeart/2009/3/layout/StepUpProcess"/>
    <dgm:cxn modelId="{FEBDB145-A568-CE46-8935-49C97D47348E}" type="presParOf" srcId="{334FE7E3-AC82-844C-B73A-1696BE91785A}" destId="{76F751BD-67C7-2C48-BD8F-DD3A63595585}" srcOrd="1" destOrd="0" presId="urn:microsoft.com/office/officeart/2009/3/layout/StepUpProcess"/>
    <dgm:cxn modelId="{81C47879-F634-C940-931C-232944225F9D}" type="presParOf" srcId="{334FE7E3-AC82-844C-B73A-1696BE91785A}" destId="{754078E3-E7C2-BC43-96DE-6906C28BE734}" srcOrd="2" destOrd="0" presId="urn:microsoft.com/office/officeart/2009/3/layout/StepUpProcess"/>
    <dgm:cxn modelId="{E266645B-8B2A-E044-881F-D68AD6D8B2C0}" type="presParOf" srcId="{BB178DAE-0EA9-BE4C-AD03-017137F23C83}" destId="{EC5DD647-3118-ED4D-B1CC-731E281D2004}" srcOrd="5" destOrd="0" presId="urn:microsoft.com/office/officeart/2009/3/layout/StepUpProcess"/>
    <dgm:cxn modelId="{8ED8E2BC-A0A0-DC4B-8738-BC4AA5A449F9}" type="presParOf" srcId="{EC5DD647-3118-ED4D-B1CC-731E281D2004}" destId="{28F4B866-814B-D548-A9C3-24BBB9DAB747}" srcOrd="0" destOrd="0" presId="urn:microsoft.com/office/officeart/2009/3/layout/StepUpProcess"/>
    <dgm:cxn modelId="{BEAFAB78-6607-E84E-AD18-99384F753A26}" type="presParOf" srcId="{BB178DAE-0EA9-BE4C-AD03-017137F23C83}" destId="{0FF0CBE8-EDDB-A842-A7D9-2295EB4EF195}" srcOrd="6" destOrd="0" presId="urn:microsoft.com/office/officeart/2009/3/layout/StepUpProcess"/>
    <dgm:cxn modelId="{BC32BAAA-3024-894C-8290-6B8175189A99}" type="presParOf" srcId="{0FF0CBE8-EDDB-A842-A7D9-2295EB4EF195}" destId="{57D3BDEC-DF2A-8447-B48F-3F5F5F0BB782}" srcOrd="0" destOrd="0" presId="urn:microsoft.com/office/officeart/2009/3/layout/StepUpProcess"/>
    <dgm:cxn modelId="{C9AA123B-63D2-DC49-9FDA-06C78970F618}" type="presParOf" srcId="{0FF0CBE8-EDDB-A842-A7D9-2295EB4EF195}" destId="{BD3D2B76-B541-0D47-B279-3AEE6706673B}" srcOrd="1" destOrd="0" presId="urn:microsoft.com/office/officeart/2009/3/layout/StepUpProcess"/>
    <dgm:cxn modelId="{29D9E100-B477-E342-9843-1348FA05C046}" type="presParOf" srcId="{0FF0CBE8-EDDB-A842-A7D9-2295EB4EF195}" destId="{D6C9725C-FE81-244B-B2AC-CD92146A4333}" srcOrd="2" destOrd="0" presId="urn:microsoft.com/office/officeart/2009/3/layout/StepUpProcess"/>
    <dgm:cxn modelId="{6F379EAB-A7A3-1040-89D8-F311FE835864}" type="presParOf" srcId="{BB178DAE-0EA9-BE4C-AD03-017137F23C83}" destId="{82E4C11C-FCB5-3F49-A9AB-7359EECB804D}" srcOrd="7" destOrd="0" presId="urn:microsoft.com/office/officeart/2009/3/layout/StepUpProcess"/>
    <dgm:cxn modelId="{F933EB47-A982-0A4B-9D8E-2A2E0614B0CE}" type="presParOf" srcId="{82E4C11C-FCB5-3F49-A9AB-7359EECB804D}" destId="{5685968D-7FCA-B745-834D-6FD171C3DD2E}" srcOrd="0" destOrd="0" presId="urn:microsoft.com/office/officeart/2009/3/layout/StepUpProcess"/>
    <dgm:cxn modelId="{BFD226F0-62A3-0346-85DE-D388CC4ECD75}" type="presParOf" srcId="{BB178DAE-0EA9-BE4C-AD03-017137F23C83}" destId="{C1FB043D-9D14-534D-BDD2-DAFA4114BCA9}" srcOrd="8" destOrd="0" presId="urn:microsoft.com/office/officeart/2009/3/layout/StepUpProcess"/>
    <dgm:cxn modelId="{0C00D38F-F3F1-9B4A-9197-6ADA75231663}" type="presParOf" srcId="{C1FB043D-9D14-534D-BDD2-DAFA4114BCA9}" destId="{9210DBA8-F401-1F45-9628-4C86BCBFD4B2}" srcOrd="0" destOrd="0" presId="urn:microsoft.com/office/officeart/2009/3/layout/StepUpProcess"/>
    <dgm:cxn modelId="{8739B24A-22F6-2147-8D6B-5639611A536B}" type="presParOf" srcId="{C1FB043D-9D14-534D-BDD2-DAFA4114BCA9}" destId="{88F23579-4038-D34E-A244-777161876AF8}" srcOrd="1" destOrd="0" presId="urn:microsoft.com/office/officeart/2009/3/layout/StepUpProcess"/>
    <dgm:cxn modelId="{4E2334AB-0BB0-4D40-B071-AF40E40DA7BC}" type="presParOf" srcId="{C1FB043D-9D14-534D-BDD2-DAFA4114BCA9}" destId="{45F748C7-9E7F-C745-9A08-46E2885A05A4}" srcOrd="2" destOrd="0" presId="urn:microsoft.com/office/officeart/2009/3/layout/StepUpProcess"/>
    <dgm:cxn modelId="{67086A6E-5218-D643-A3D5-2170BC63748E}" type="presParOf" srcId="{BB178DAE-0EA9-BE4C-AD03-017137F23C83}" destId="{C2555CC2-3FDC-5A40-BFBD-AEDE2334B186}" srcOrd="9" destOrd="0" presId="urn:microsoft.com/office/officeart/2009/3/layout/StepUpProcess"/>
    <dgm:cxn modelId="{132A4291-A7ED-ED4F-811B-E86F7B9F0131}" type="presParOf" srcId="{C2555CC2-3FDC-5A40-BFBD-AEDE2334B186}" destId="{6ADFD614-6911-124A-B725-9E02BCC6CBB4}" srcOrd="0" destOrd="0" presId="urn:microsoft.com/office/officeart/2009/3/layout/StepUpProcess"/>
    <dgm:cxn modelId="{5F9D46D3-65B1-7E46-BA95-9698EFBE5C1A}" type="presParOf" srcId="{BB178DAE-0EA9-BE4C-AD03-017137F23C83}" destId="{1DC4E88C-21DA-734F-872A-B30851D557FD}" srcOrd="10" destOrd="0" presId="urn:microsoft.com/office/officeart/2009/3/layout/StepUpProcess"/>
    <dgm:cxn modelId="{0EC93A03-F75D-E347-BB0B-895374D08760}" type="presParOf" srcId="{1DC4E88C-21DA-734F-872A-B30851D557FD}" destId="{9F047FE9-3306-514C-9059-B7C6E75A6241}" srcOrd="0" destOrd="0" presId="urn:microsoft.com/office/officeart/2009/3/layout/StepUpProcess"/>
    <dgm:cxn modelId="{A08CED66-4FF8-644D-8E2E-FD9D660D5A7D}" type="presParOf" srcId="{1DC4E88C-21DA-734F-872A-B30851D557FD}" destId="{EE2B50F9-F0E3-CB46-9204-57A6F6C800F5}" srcOrd="1" destOrd="0" presId="urn:microsoft.com/office/officeart/2009/3/layout/StepUpProcess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الصدق والشفافية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تجنّب أي رسائل تُخفي حقائق هامة أو تُقلّل من شأن الأزمة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التعاطف الحقيقي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إظهار تعاطف أصيل لا يُستغل عاطفيًا لمكاسب تجارية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عدم الاستغلال التجاري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عدم تحويل الأزمة إلى فرصة لزيادة المبيعات بشكل مباشر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احترام مشاعر الضحايا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الابتعاد عن أي محتوى قد يُزعج أو يُؤذي المتضررين من الأزمة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٥- </a:t>
          </a:r>
          <a:r>
            <a:rPr lang="ar-SA" sz="2000" b="1" dirty="0"/>
            <a:t>حساسية ثقافية</a:t>
          </a:r>
          <a:endParaRPr lang="en-GB" sz="20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0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الانتباه للفروقات الثقافية في فهم وتلقّي الرسائل أثناء الأزمات</a:t>
          </a:r>
          <a:endParaRPr lang="en-GB" sz="20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000"/>
        </a:p>
      </dgm:t>
    </dgm:pt>
    <dgm:pt modelId="{A022455D-C51B-3C4A-BD5B-1494D1997800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٦- </a:t>
          </a:r>
          <a:r>
            <a:rPr lang="ar-SA" sz="2000" b="1" dirty="0"/>
            <a:t>تحمّل المسؤولية</a:t>
          </a:r>
          <a:endParaRPr lang="en-GB" sz="2000" dirty="0"/>
        </a:p>
      </dgm:t>
    </dgm:pt>
    <dgm:pt modelId="{F8779C5E-E2F7-254F-B742-9CFFE0FBC541}" type="parTrans" cxnId="{7AA53DE9-F126-7245-ABAE-F9AB6BFC0E11}">
      <dgm:prSet/>
      <dgm:spPr/>
      <dgm:t>
        <a:bodyPr/>
        <a:lstStyle/>
        <a:p>
          <a:endParaRPr lang="en-GB"/>
        </a:p>
      </dgm:t>
    </dgm:pt>
    <dgm:pt modelId="{13A627D5-BF24-2F44-9EEB-D8A164B2C3D5}" type="sibTrans" cxnId="{7AA53DE9-F126-7245-ABAE-F9AB6BFC0E11}">
      <dgm:prSet/>
      <dgm:spPr/>
      <dgm:t>
        <a:bodyPr/>
        <a:lstStyle/>
        <a:p>
          <a:endParaRPr lang="en-GB"/>
        </a:p>
      </dgm:t>
    </dgm:pt>
    <dgm:pt modelId="{39EA0D56-9183-D04F-BA9B-C2DFF090839C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الاعتراف الصريح عند وجود دور للمؤسسة في الأزمة</a:t>
          </a:r>
          <a:endParaRPr lang="en-GB" sz="2000" dirty="0"/>
        </a:p>
      </dgm:t>
    </dgm:pt>
    <dgm:pt modelId="{BC562A5F-A4B2-2643-BD4D-01B1886C77BA}" type="parTrans" cxnId="{C97B793C-FEDC-8F41-BD7B-4CDD1EE48884}">
      <dgm:prSet/>
      <dgm:spPr/>
      <dgm:t>
        <a:bodyPr/>
        <a:lstStyle/>
        <a:p>
          <a:endParaRPr lang="en-GB"/>
        </a:p>
      </dgm:t>
    </dgm:pt>
    <dgm:pt modelId="{8B593DBB-0E8B-9B49-A9D3-B49513B6CE05}" type="sibTrans" cxnId="{C97B793C-FEDC-8F41-BD7B-4CDD1EE48884}">
      <dgm:prSet/>
      <dgm:spPr/>
      <dgm:t>
        <a:bodyPr/>
        <a:lstStyle/>
        <a:p>
          <a:endParaRPr lang="en-GB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6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6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6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6">
        <dgm:presLayoutVars>
          <dgm:bulletEnabled val="1"/>
        </dgm:presLayoutVars>
      </dgm:prSet>
      <dgm:spPr/>
    </dgm:pt>
    <dgm:pt modelId="{100C88EE-B77A-6747-890F-DC850E5E29F5}" type="pres">
      <dgm:prSet presAssocID="{942B23F3-0336-EF48-855C-CED43D6F351D}" presName="sp" presStyleCnt="0"/>
      <dgm:spPr/>
    </dgm:pt>
    <dgm:pt modelId="{F3774EF1-64E2-B644-BA3F-813F19239434}" type="pres">
      <dgm:prSet presAssocID="{62AA7A32-4FF0-F140-8295-9C0D8BC2E055}" presName="linNode" presStyleCnt="0"/>
      <dgm:spPr/>
    </dgm:pt>
    <dgm:pt modelId="{1B0A1D01-A26E-5047-82F5-B24761436584}" type="pres">
      <dgm:prSet presAssocID="{62AA7A32-4FF0-F140-8295-9C0D8BC2E055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70F9837B-3AEF-2A41-A9A0-641CA11022F8}" type="pres">
      <dgm:prSet presAssocID="{62AA7A32-4FF0-F140-8295-9C0D8BC2E055}" presName="descendantText" presStyleLbl="alignAccFollowNode1" presStyleIdx="4" presStyleCnt="6">
        <dgm:presLayoutVars>
          <dgm:bulletEnabled val="1"/>
        </dgm:presLayoutVars>
      </dgm:prSet>
      <dgm:spPr/>
    </dgm:pt>
    <dgm:pt modelId="{04A1D000-9E9D-4945-A62F-1C0AC77FF5A7}" type="pres">
      <dgm:prSet presAssocID="{1AFA3106-EA20-EE48-8F24-5ADDD6992C0D}" presName="sp" presStyleCnt="0"/>
      <dgm:spPr/>
    </dgm:pt>
    <dgm:pt modelId="{75698E01-5F5A-0342-B086-1EA37615B7A6}" type="pres">
      <dgm:prSet presAssocID="{A022455D-C51B-3C4A-BD5B-1494D1997800}" presName="linNode" presStyleCnt="0"/>
      <dgm:spPr/>
    </dgm:pt>
    <dgm:pt modelId="{55448508-A0F4-784E-AA18-902B456882C4}" type="pres">
      <dgm:prSet presAssocID="{A022455D-C51B-3C4A-BD5B-1494D1997800}" presName="parentText" presStyleLbl="node1" presStyleIdx="5" presStyleCnt="6">
        <dgm:presLayoutVars>
          <dgm:chMax val="1"/>
          <dgm:bulletEnabled val="1"/>
        </dgm:presLayoutVars>
      </dgm:prSet>
      <dgm:spPr/>
    </dgm:pt>
    <dgm:pt modelId="{A97A0341-725C-E24E-A152-8704BF30C411}" type="pres">
      <dgm:prSet presAssocID="{A022455D-C51B-3C4A-BD5B-1494D1997800}" presName="descendantText" presStyleLbl="alignAccFollowNode1" presStyleIdx="5" presStyleCnt="6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31B50A32-EC4F-8844-BA3B-BC73A1619398}" type="presOf" srcId="{4B2E657B-369F-0340-A4FA-DB0A9B7475D3}" destId="{70F9837B-3AEF-2A41-A9A0-641CA11022F8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C97B793C-FEDC-8F41-BD7B-4CDD1EE48884}" srcId="{A022455D-C51B-3C4A-BD5B-1494D1997800}" destId="{39EA0D56-9183-D04F-BA9B-C2DFF090839C}" srcOrd="0" destOrd="0" parTransId="{BC562A5F-A4B2-2643-BD4D-01B1886C77BA}" sibTransId="{8B593DBB-0E8B-9B49-A9D3-B49513B6CE05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F00B6473-3D4B-0148-8EBC-371D156858D6}" type="presOf" srcId="{62AA7A32-4FF0-F140-8295-9C0D8BC2E055}" destId="{1B0A1D01-A26E-5047-82F5-B24761436584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C8ED25B0-225D-0647-9852-E0A2790A91ED}" type="presOf" srcId="{39EA0D56-9183-D04F-BA9B-C2DFF090839C}" destId="{A97A0341-725C-E24E-A152-8704BF30C411}" srcOrd="0" destOrd="0" presId="urn:microsoft.com/office/officeart/2005/8/layout/vList5"/>
    <dgm:cxn modelId="{BAC6BCB8-B6B0-E64C-ADC2-7068C12CBBC7}" type="presOf" srcId="{A022455D-C51B-3C4A-BD5B-1494D1997800}" destId="{55448508-A0F4-784E-AA18-902B456882C4}" srcOrd="0" destOrd="0" presId="urn:microsoft.com/office/officeart/2005/8/layout/vList5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7AA53DE9-F126-7245-ABAE-F9AB6BFC0E11}" srcId="{5B0BFAD2-A999-3B41-82A1-CDF4A6E3F1DA}" destId="{A022455D-C51B-3C4A-BD5B-1494D1997800}" srcOrd="5" destOrd="0" parTransId="{F8779C5E-E2F7-254F-B742-9CFFE0FBC541}" sibTransId="{13A627D5-BF24-2F44-9EEB-D8A164B2C3D5}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  <dgm:cxn modelId="{8FD88E05-14E5-754D-BEE7-8B0F6E65FEED}" type="presParOf" srcId="{A0E176CC-9FE7-744B-A753-6F99DA03FD93}" destId="{100C88EE-B77A-6747-890F-DC850E5E29F5}" srcOrd="7" destOrd="0" presId="urn:microsoft.com/office/officeart/2005/8/layout/vList5"/>
    <dgm:cxn modelId="{3A91A676-E307-EA4B-AB4C-BC3FF2504872}" type="presParOf" srcId="{A0E176CC-9FE7-744B-A753-6F99DA03FD93}" destId="{F3774EF1-64E2-B644-BA3F-813F19239434}" srcOrd="8" destOrd="0" presId="urn:microsoft.com/office/officeart/2005/8/layout/vList5"/>
    <dgm:cxn modelId="{324E91C9-328F-004A-85C2-9FD70C84A77E}" type="presParOf" srcId="{F3774EF1-64E2-B644-BA3F-813F19239434}" destId="{1B0A1D01-A26E-5047-82F5-B24761436584}" srcOrd="0" destOrd="0" presId="urn:microsoft.com/office/officeart/2005/8/layout/vList5"/>
    <dgm:cxn modelId="{3EFD3B6D-0E99-EF46-B070-AB50A58074C9}" type="presParOf" srcId="{F3774EF1-64E2-B644-BA3F-813F19239434}" destId="{70F9837B-3AEF-2A41-A9A0-641CA11022F8}" srcOrd="1" destOrd="0" presId="urn:microsoft.com/office/officeart/2005/8/layout/vList5"/>
    <dgm:cxn modelId="{884052EB-D465-0740-B2B1-826881389BC9}" type="presParOf" srcId="{A0E176CC-9FE7-744B-A753-6F99DA03FD93}" destId="{04A1D000-9E9D-4945-A62F-1C0AC77FF5A7}" srcOrd="9" destOrd="0" presId="urn:microsoft.com/office/officeart/2005/8/layout/vList5"/>
    <dgm:cxn modelId="{665F0BA8-7E22-4C44-A2A7-0055CB79533B}" type="presParOf" srcId="{A0E176CC-9FE7-744B-A753-6F99DA03FD93}" destId="{75698E01-5F5A-0342-B086-1EA37615B7A6}" srcOrd="10" destOrd="0" presId="urn:microsoft.com/office/officeart/2005/8/layout/vList5"/>
    <dgm:cxn modelId="{5512E9B0-1A37-4E43-840C-097F2CB9D1DC}" type="presParOf" srcId="{75698E01-5F5A-0342-B086-1EA37615B7A6}" destId="{55448508-A0F4-784E-AA18-902B456882C4}" srcOrd="0" destOrd="0" presId="urn:microsoft.com/office/officeart/2005/8/layout/vList5"/>
    <dgm:cxn modelId="{A89F22E7-766B-4142-BBF2-A085FEDAEF42}" type="presParOf" srcId="{75698E01-5F5A-0342-B086-1EA37615B7A6}" destId="{A97A0341-725C-E24E-A152-8704BF30C411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process4" loCatId="process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800" b="1" dirty="0"/>
            <a:t>مدفوعًا بفهم عميق للمشاعر العامة</a:t>
          </a:r>
          <a:endParaRPr lang="en-GB" sz="28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ctr" rtl="1"/>
          <a:endParaRPr lang="en-GB" sz="2800" b="1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ctr" rtl="1"/>
          <a:endParaRPr lang="en-GB" sz="2800" b="1"/>
        </a:p>
      </dgm:t>
    </dgm:pt>
    <dgm:pt modelId="{33175CCB-1C8B-1C44-8A2A-276D69ED11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800" b="1" dirty="0"/>
            <a:t>موجّهًا لبناء الثقة لا لتحقيق مكاسب قصيرة الأجل</a:t>
          </a:r>
          <a:endParaRPr lang="en-GB" sz="2800" b="1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ctr" rtl="1"/>
          <a:endParaRPr lang="en-GB" sz="2800" b="1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ctr" rtl="1"/>
          <a:endParaRPr lang="en-GB" sz="2800" b="1"/>
        </a:p>
      </dgm:t>
    </dgm:pt>
    <dgm:pt modelId="{00BA3E18-A5E2-9140-B854-8729D59638C7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800" b="1" dirty="0"/>
            <a:t>ذا نبرة متّزنة بعيدة عن المبالغات</a:t>
          </a:r>
          <a:endParaRPr lang="en-GB" sz="2800" b="1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ctr" rtl="1"/>
          <a:endParaRPr lang="en-GB" sz="2800" b="1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ctr" rtl="1"/>
          <a:endParaRPr lang="en-GB" sz="2800" b="1"/>
        </a:p>
      </dgm:t>
    </dgm:pt>
    <dgm:pt modelId="{E8E95C23-E752-394B-B9B6-2A78136193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800" b="1" dirty="0"/>
            <a:t>محاطًا بسلوك مؤسسي مسؤول في باقي قنوات الاتصال</a:t>
          </a:r>
          <a:endParaRPr lang="en-GB" sz="2800" b="1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ctr" rtl="1"/>
          <a:endParaRPr lang="en-GB" sz="2800" b="1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ctr" rtl="1"/>
          <a:endParaRPr lang="en-GB" sz="2800" b="1"/>
        </a:p>
      </dgm:t>
    </dgm:pt>
    <dgm:pt modelId="{62AA7A32-4FF0-F140-8295-9C0D8BC2E055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800" b="1" dirty="0"/>
            <a:t>مدعومًا بأفعال حقيقية، وليس كلمات فارغة</a:t>
          </a:r>
          <a:endParaRPr lang="en-GB" sz="2800" b="1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ctr" rtl="1"/>
          <a:endParaRPr lang="en-GB" sz="2800" b="1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ctr" rtl="1"/>
          <a:endParaRPr lang="en-GB" sz="2800" b="1"/>
        </a:p>
      </dgm:t>
    </dgm:pt>
    <dgm:pt modelId="{B7145763-2BD6-D246-8BEE-458C390E77E9}" type="pres">
      <dgm:prSet presAssocID="{5B0BFAD2-A999-3B41-82A1-CDF4A6E3F1DA}" presName="Name0" presStyleCnt="0">
        <dgm:presLayoutVars>
          <dgm:dir/>
          <dgm:animLvl val="lvl"/>
          <dgm:resizeHandles val="exact"/>
        </dgm:presLayoutVars>
      </dgm:prSet>
      <dgm:spPr/>
    </dgm:pt>
    <dgm:pt modelId="{2E2F4122-A648-634B-8930-7250D681D9EA}" type="pres">
      <dgm:prSet presAssocID="{62AA7A32-4FF0-F140-8295-9C0D8BC2E055}" presName="boxAndChildren" presStyleCnt="0"/>
      <dgm:spPr/>
    </dgm:pt>
    <dgm:pt modelId="{9E9717E8-1188-994B-A4D8-B224D1266777}" type="pres">
      <dgm:prSet presAssocID="{62AA7A32-4FF0-F140-8295-9C0D8BC2E055}" presName="parentTextBox" presStyleLbl="node1" presStyleIdx="0" presStyleCnt="5"/>
      <dgm:spPr/>
    </dgm:pt>
    <dgm:pt modelId="{C625D217-029C-0F46-B4A4-7FBE6FBFA2E1}" type="pres">
      <dgm:prSet presAssocID="{942B23F3-0336-EF48-855C-CED43D6F351D}" presName="sp" presStyleCnt="0"/>
      <dgm:spPr/>
    </dgm:pt>
    <dgm:pt modelId="{75192ED5-9C96-0D46-828F-CEAB8789008D}" type="pres">
      <dgm:prSet presAssocID="{E8E95C23-E752-394B-B9B6-2A78136193D2}" presName="arrowAndChildren" presStyleCnt="0"/>
      <dgm:spPr/>
    </dgm:pt>
    <dgm:pt modelId="{5BBB07F7-65A7-2D41-8C99-39AA5E4F2CED}" type="pres">
      <dgm:prSet presAssocID="{E8E95C23-E752-394B-B9B6-2A78136193D2}" presName="parentTextArrow" presStyleLbl="node1" presStyleIdx="1" presStyleCnt="5"/>
      <dgm:spPr/>
    </dgm:pt>
    <dgm:pt modelId="{3F75081C-A802-C74C-85AF-604CC8270037}" type="pres">
      <dgm:prSet presAssocID="{B1A7360D-8795-2F4E-ABEF-D0EA3753B07E}" presName="sp" presStyleCnt="0"/>
      <dgm:spPr/>
    </dgm:pt>
    <dgm:pt modelId="{19A959CB-4559-3149-A28D-E42C48351FDA}" type="pres">
      <dgm:prSet presAssocID="{00BA3E18-A5E2-9140-B854-8729D59638C7}" presName="arrowAndChildren" presStyleCnt="0"/>
      <dgm:spPr/>
    </dgm:pt>
    <dgm:pt modelId="{E1530B35-333D-0F4E-8831-1294033F39D9}" type="pres">
      <dgm:prSet presAssocID="{00BA3E18-A5E2-9140-B854-8729D59638C7}" presName="parentTextArrow" presStyleLbl="node1" presStyleIdx="2" presStyleCnt="5"/>
      <dgm:spPr/>
    </dgm:pt>
    <dgm:pt modelId="{83BB25B7-1A5A-0A47-8F99-A48187622CF2}" type="pres">
      <dgm:prSet presAssocID="{46CD5F3F-16F8-1443-AC0A-CECBDA2B0AE3}" presName="sp" presStyleCnt="0"/>
      <dgm:spPr/>
    </dgm:pt>
    <dgm:pt modelId="{0349E4E6-D7BC-6745-BA46-EE88F2853629}" type="pres">
      <dgm:prSet presAssocID="{33175CCB-1C8B-1C44-8A2A-276D69ED11D2}" presName="arrowAndChildren" presStyleCnt="0"/>
      <dgm:spPr/>
    </dgm:pt>
    <dgm:pt modelId="{04DE23F2-C999-3844-9D66-DE3D6B48129F}" type="pres">
      <dgm:prSet presAssocID="{33175CCB-1C8B-1C44-8A2A-276D69ED11D2}" presName="parentTextArrow" presStyleLbl="node1" presStyleIdx="3" presStyleCnt="5"/>
      <dgm:spPr/>
    </dgm:pt>
    <dgm:pt modelId="{0D4DD2E5-F194-0141-8AE5-582C58CFB287}" type="pres">
      <dgm:prSet presAssocID="{D82E5EC9-D48F-7543-B907-FBA1F99EA9C6}" presName="sp" presStyleCnt="0"/>
      <dgm:spPr/>
    </dgm:pt>
    <dgm:pt modelId="{ECF34C2B-0B7A-6F40-BE90-B0BDFA118D68}" type="pres">
      <dgm:prSet presAssocID="{1752099A-5FA7-5B42-9954-CCC2DC540A73}" presName="arrowAndChildren" presStyleCnt="0"/>
      <dgm:spPr/>
    </dgm:pt>
    <dgm:pt modelId="{F1602027-A48E-344A-B92C-1AFDCBC1BFAE}" type="pres">
      <dgm:prSet presAssocID="{1752099A-5FA7-5B42-9954-CCC2DC540A73}" presName="parentTextArrow" presStyleLbl="node1" presStyleIdx="4" presStyleCnt="5"/>
      <dgm:spPr/>
    </dgm:pt>
  </dgm:ptLst>
  <dgm:cxnLst>
    <dgm:cxn modelId="{3F7A5208-47BD-A548-900A-BA2B251EC4D3}" type="presOf" srcId="{00BA3E18-A5E2-9140-B854-8729D59638C7}" destId="{E1530B35-333D-0F4E-8831-1294033F39D9}" srcOrd="0" destOrd="0" presId="urn:microsoft.com/office/officeart/2005/8/layout/process4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2A772F9E-25EB-5144-8B45-F8534A5C9BF8}" type="presOf" srcId="{62AA7A32-4FF0-F140-8295-9C0D8BC2E055}" destId="{9E9717E8-1188-994B-A4D8-B224D1266777}" srcOrd="0" destOrd="0" presId="urn:microsoft.com/office/officeart/2005/8/layout/process4"/>
    <dgm:cxn modelId="{3C5833B5-44C1-2E4F-A73B-5D723B30DC85}" type="presOf" srcId="{1752099A-5FA7-5B42-9954-CCC2DC540A73}" destId="{F1602027-A48E-344A-B92C-1AFDCBC1BFAE}" srcOrd="0" destOrd="0" presId="urn:microsoft.com/office/officeart/2005/8/layout/process4"/>
    <dgm:cxn modelId="{9FAE81C2-9C9F-6E45-B5AB-7785626E3274}" type="presOf" srcId="{5B0BFAD2-A999-3B41-82A1-CDF4A6E3F1DA}" destId="{B7145763-2BD6-D246-8BEE-458C390E77E9}" srcOrd="0" destOrd="0" presId="urn:microsoft.com/office/officeart/2005/8/layout/process4"/>
    <dgm:cxn modelId="{AEF281CA-79EE-B444-9007-826FAC176B9F}" type="presOf" srcId="{E8E95C23-E752-394B-B9B6-2A78136193D2}" destId="{5BBB07F7-65A7-2D41-8C99-39AA5E4F2CED}" srcOrd="0" destOrd="0" presId="urn:microsoft.com/office/officeart/2005/8/layout/process4"/>
    <dgm:cxn modelId="{15FF4ACF-3116-5E49-A1C3-E882282A719D}" type="presOf" srcId="{33175CCB-1C8B-1C44-8A2A-276D69ED11D2}" destId="{04DE23F2-C999-3844-9D66-DE3D6B48129F}" srcOrd="0" destOrd="0" presId="urn:microsoft.com/office/officeart/2005/8/layout/process4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F2832CDB-4EDC-644A-96E1-2EF8F3E01039}" type="presParOf" srcId="{B7145763-2BD6-D246-8BEE-458C390E77E9}" destId="{2E2F4122-A648-634B-8930-7250D681D9EA}" srcOrd="0" destOrd="0" presId="urn:microsoft.com/office/officeart/2005/8/layout/process4"/>
    <dgm:cxn modelId="{3A2DF8FA-34E8-E94A-BC38-6728084DAF8B}" type="presParOf" srcId="{2E2F4122-A648-634B-8930-7250D681D9EA}" destId="{9E9717E8-1188-994B-A4D8-B224D1266777}" srcOrd="0" destOrd="0" presId="urn:microsoft.com/office/officeart/2005/8/layout/process4"/>
    <dgm:cxn modelId="{A2722B2D-C9BB-6241-A13A-F8D2A809CFD4}" type="presParOf" srcId="{B7145763-2BD6-D246-8BEE-458C390E77E9}" destId="{C625D217-029C-0F46-B4A4-7FBE6FBFA2E1}" srcOrd="1" destOrd="0" presId="urn:microsoft.com/office/officeart/2005/8/layout/process4"/>
    <dgm:cxn modelId="{62FD881B-8AF0-1241-ADCE-C0B56ACCD9DA}" type="presParOf" srcId="{B7145763-2BD6-D246-8BEE-458C390E77E9}" destId="{75192ED5-9C96-0D46-828F-CEAB8789008D}" srcOrd="2" destOrd="0" presId="urn:microsoft.com/office/officeart/2005/8/layout/process4"/>
    <dgm:cxn modelId="{536D0E23-B7D7-5C45-B33A-60EC2D77976E}" type="presParOf" srcId="{75192ED5-9C96-0D46-828F-CEAB8789008D}" destId="{5BBB07F7-65A7-2D41-8C99-39AA5E4F2CED}" srcOrd="0" destOrd="0" presId="urn:microsoft.com/office/officeart/2005/8/layout/process4"/>
    <dgm:cxn modelId="{105CBC22-A069-8143-95E4-157D5CD8C795}" type="presParOf" srcId="{B7145763-2BD6-D246-8BEE-458C390E77E9}" destId="{3F75081C-A802-C74C-85AF-604CC8270037}" srcOrd="3" destOrd="0" presId="urn:microsoft.com/office/officeart/2005/8/layout/process4"/>
    <dgm:cxn modelId="{08681C76-9477-BF43-A1E8-651199C1B70D}" type="presParOf" srcId="{B7145763-2BD6-D246-8BEE-458C390E77E9}" destId="{19A959CB-4559-3149-A28D-E42C48351FDA}" srcOrd="4" destOrd="0" presId="urn:microsoft.com/office/officeart/2005/8/layout/process4"/>
    <dgm:cxn modelId="{6CCD6ECA-818C-DB4D-A7E5-CD9821FB113E}" type="presParOf" srcId="{19A959CB-4559-3149-A28D-E42C48351FDA}" destId="{E1530B35-333D-0F4E-8831-1294033F39D9}" srcOrd="0" destOrd="0" presId="urn:microsoft.com/office/officeart/2005/8/layout/process4"/>
    <dgm:cxn modelId="{E6F3921A-DE6D-194F-B3BF-4A1BF79AD923}" type="presParOf" srcId="{B7145763-2BD6-D246-8BEE-458C390E77E9}" destId="{83BB25B7-1A5A-0A47-8F99-A48187622CF2}" srcOrd="5" destOrd="0" presId="urn:microsoft.com/office/officeart/2005/8/layout/process4"/>
    <dgm:cxn modelId="{538B5D00-6524-E242-830B-F5BE3FF7226D}" type="presParOf" srcId="{B7145763-2BD6-D246-8BEE-458C390E77E9}" destId="{0349E4E6-D7BC-6745-BA46-EE88F2853629}" srcOrd="6" destOrd="0" presId="urn:microsoft.com/office/officeart/2005/8/layout/process4"/>
    <dgm:cxn modelId="{4FEBE71A-23AD-3A49-BB82-D07505ECB0D6}" type="presParOf" srcId="{0349E4E6-D7BC-6745-BA46-EE88F2853629}" destId="{04DE23F2-C999-3844-9D66-DE3D6B48129F}" srcOrd="0" destOrd="0" presId="urn:microsoft.com/office/officeart/2005/8/layout/process4"/>
    <dgm:cxn modelId="{E58375A2-E5B8-9345-B5D4-F07FD049A651}" type="presParOf" srcId="{B7145763-2BD6-D246-8BEE-458C390E77E9}" destId="{0D4DD2E5-F194-0141-8AE5-582C58CFB287}" srcOrd="7" destOrd="0" presId="urn:microsoft.com/office/officeart/2005/8/layout/process4"/>
    <dgm:cxn modelId="{71B13252-F59B-6549-B2BB-FA8F9FE3BE1A}" type="presParOf" srcId="{B7145763-2BD6-D246-8BEE-458C390E77E9}" destId="{ECF34C2B-0B7A-6F40-BE90-B0BDFA118D68}" srcOrd="8" destOrd="0" presId="urn:microsoft.com/office/officeart/2005/8/layout/process4"/>
    <dgm:cxn modelId="{772AB5B7-0425-9A4F-94C0-F559F41BBBA5}" type="presParOf" srcId="{ECF34C2B-0B7A-6F40-BE90-B0BDFA118D68}" destId="{F1602027-A48E-344A-B92C-1AFDCBC1BFAE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الشفافية</a:t>
          </a:r>
          <a:r>
            <a:rPr lang="ar-SA" sz="2400" dirty="0"/>
            <a:t> 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نُشارك الحقيقة معكم بكل وضوح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التضامن المجتمعي</a:t>
          </a:r>
          <a:r>
            <a:rPr lang="ar-SA" sz="2400" dirty="0"/>
            <a:t> 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نقف مع مجتمعنا في هذه اللحظة الصعبة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الإنسانية</a:t>
          </a:r>
          <a:r>
            <a:rPr lang="ar-SA" sz="2400" dirty="0"/>
            <a:t> 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نضع الإنسان أولًا في كل ما نقوم به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المسؤولية</a:t>
          </a:r>
          <a:r>
            <a:rPr lang="ar-SA" sz="2400" dirty="0"/>
            <a:t> 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نتحمّل مسؤوليتنا بالكامل تجاه ما يحدث</a:t>
          </a:r>
          <a:endParaRPr lang="en-GB" sz="20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67B0895F-6B2F-2047-9656-DD588E875282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3E5F9800-E349-654D-A1B9-8F25B5DAE10C}" type="pres">
      <dgm:prSet presAssocID="{4A11EF4C-C086-E642-9BB3-7F06E5C1290B}" presName="root" presStyleCnt="0"/>
      <dgm:spPr/>
    </dgm:pt>
    <dgm:pt modelId="{A2979B7B-8C45-4246-9519-676DBC756F10}" type="pres">
      <dgm:prSet presAssocID="{4A11EF4C-C086-E642-9BB3-7F06E5C1290B}" presName="rootComposite" presStyleCnt="0"/>
      <dgm:spPr/>
    </dgm:pt>
    <dgm:pt modelId="{7F0577E2-2F02-FD47-B70B-1D3B068E373A}" type="pres">
      <dgm:prSet presAssocID="{4A11EF4C-C086-E642-9BB3-7F06E5C1290B}" presName="rootText" presStyleLbl="node1" presStyleIdx="0" presStyleCnt="4"/>
      <dgm:spPr/>
    </dgm:pt>
    <dgm:pt modelId="{729669AC-198F-0A4E-8142-945F20AAAB14}" type="pres">
      <dgm:prSet presAssocID="{4A11EF4C-C086-E642-9BB3-7F06E5C1290B}" presName="rootConnector" presStyleLbl="node1" presStyleIdx="0" presStyleCnt="4"/>
      <dgm:spPr/>
    </dgm:pt>
    <dgm:pt modelId="{D97C78E3-264C-8244-AAA0-FB3E291367BF}" type="pres">
      <dgm:prSet presAssocID="{4A11EF4C-C086-E642-9BB3-7F06E5C1290B}" presName="childShape" presStyleCnt="0"/>
      <dgm:spPr/>
    </dgm:pt>
    <dgm:pt modelId="{474E08C6-BF25-524D-BF09-D2E56798AA30}" type="pres">
      <dgm:prSet presAssocID="{0C3FAF49-7E15-F346-B5F7-74FAF3B60F5B}" presName="Name13" presStyleLbl="parChTrans1D2" presStyleIdx="0" presStyleCnt="4"/>
      <dgm:spPr/>
    </dgm:pt>
    <dgm:pt modelId="{1378A5B1-B6A8-9744-BA72-96CBE84953BC}" type="pres">
      <dgm:prSet presAssocID="{C88ED262-17EB-A64F-8186-B36DDD55690A}" presName="childText" presStyleLbl="bgAcc1" presStyleIdx="0" presStyleCnt="4" custScaleX="130874" custScaleY="230257">
        <dgm:presLayoutVars>
          <dgm:bulletEnabled val="1"/>
        </dgm:presLayoutVars>
      </dgm:prSet>
      <dgm:spPr/>
    </dgm:pt>
    <dgm:pt modelId="{821340F0-FBB0-0946-A403-0411EA1F44E9}" type="pres">
      <dgm:prSet presAssocID="{102A7D41-83D4-E04C-90C4-580B0FF7BC74}" presName="root" presStyleCnt="0"/>
      <dgm:spPr/>
    </dgm:pt>
    <dgm:pt modelId="{E7E709D4-ACDD-3E43-B86F-06E3170362C5}" type="pres">
      <dgm:prSet presAssocID="{102A7D41-83D4-E04C-90C4-580B0FF7BC74}" presName="rootComposite" presStyleCnt="0"/>
      <dgm:spPr/>
    </dgm:pt>
    <dgm:pt modelId="{1E59F680-4E82-2143-8417-50D78DDBE869}" type="pres">
      <dgm:prSet presAssocID="{102A7D41-83D4-E04C-90C4-580B0FF7BC74}" presName="rootText" presStyleLbl="node1" presStyleIdx="1" presStyleCnt="4"/>
      <dgm:spPr/>
    </dgm:pt>
    <dgm:pt modelId="{A43986A2-A81A-E442-ADD4-F56F66D111D5}" type="pres">
      <dgm:prSet presAssocID="{102A7D41-83D4-E04C-90C4-580B0FF7BC74}" presName="rootConnector" presStyleLbl="node1" presStyleIdx="1" presStyleCnt="4"/>
      <dgm:spPr/>
    </dgm:pt>
    <dgm:pt modelId="{78C185D1-A746-514A-BCE9-46B4C41F9499}" type="pres">
      <dgm:prSet presAssocID="{102A7D41-83D4-E04C-90C4-580B0FF7BC74}" presName="childShape" presStyleCnt="0"/>
      <dgm:spPr/>
    </dgm:pt>
    <dgm:pt modelId="{3F52908F-F3E2-1444-BEA9-F4716613E0BA}" type="pres">
      <dgm:prSet presAssocID="{A9DB0A45-BA50-9B41-9880-F5C4AAF131D7}" presName="Name13" presStyleLbl="parChTrans1D2" presStyleIdx="1" presStyleCnt="4"/>
      <dgm:spPr/>
    </dgm:pt>
    <dgm:pt modelId="{9BC437E5-D91C-4A4C-A707-6BB1598C0C55}" type="pres">
      <dgm:prSet presAssocID="{65387183-454B-F14D-A6F6-7DA8C5BFAE05}" presName="childText" presStyleLbl="bgAcc1" presStyleIdx="1" presStyleCnt="4" custScaleX="130874" custScaleY="230257">
        <dgm:presLayoutVars>
          <dgm:bulletEnabled val="1"/>
        </dgm:presLayoutVars>
      </dgm:prSet>
      <dgm:spPr/>
    </dgm:pt>
    <dgm:pt modelId="{73E98F26-BE43-514A-95B7-4C72FA4DA8B0}" type="pres">
      <dgm:prSet presAssocID="{ADD6F1E2-4AED-DA41-AAFA-764AE518E54B}" presName="root" presStyleCnt="0"/>
      <dgm:spPr/>
    </dgm:pt>
    <dgm:pt modelId="{CBACBC99-B86F-CF4D-8D54-1EDEFCB0AF4D}" type="pres">
      <dgm:prSet presAssocID="{ADD6F1E2-4AED-DA41-AAFA-764AE518E54B}" presName="rootComposite" presStyleCnt="0"/>
      <dgm:spPr/>
    </dgm:pt>
    <dgm:pt modelId="{FD7770DE-E48B-1A48-AB1E-8D3686CF1477}" type="pres">
      <dgm:prSet presAssocID="{ADD6F1E2-4AED-DA41-AAFA-764AE518E54B}" presName="rootText" presStyleLbl="node1" presStyleIdx="2" presStyleCnt="4"/>
      <dgm:spPr/>
    </dgm:pt>
    <dgm:pt modelId="{2F5AA950-5723-394D-A7E0-46C032A77146}" type="pres">
      <dgm:prSet presAssocID="{ADD6F1E2-4AED-DA41-AAFA-764AE518E54B}" presName="rootConnector" presStyleLbl="node1" presStyleIdx="2" presStyleCnt="4"/>
      <dgm:spPr/>
    </dgm:pt>
    <dgm:pt modelId="{2630D03E-1304-9542-98FD-93704BEA6365}" type="pres">
      <dgm:prSet presAssocID="{ADD6F1E2-4AED-DA41-AAFA-764AE518E54B}" presName="childShape" presStyleCnt="0"/>
      <dgm:spPr/>
    </dgm:pt>
    <dgm:pt modelId="{12943B04-FBB2-6F4C-87AA-89510E0340E7}" type="pres">
      <dgm:prSet presAssocID="{A6221FE1-B857-2448-A6B5-034DBE16CDA4}" presName="Name13" presStyleLbl="parChTrans1D2" presStyleIdx="2" presStyleCnt="4"/>
      <dgm:spPr/>
    </dgm:pt>
    <dgm:pt modelId="{4EB477BE-5C0C-074E-931E-E2AA83D37A68}" type="pres">
      <dgm:prSet presAssocID="{B1994776-BB7E-AD4E-900E-8296E2C69C4F}" presName="childText" presStyleLbl="bgAcc1" presStyleIdx="2" presStyleCnt="4" custScaleX="130874" custScaleY="230257">
        <dgm:presLayoutVars>
          <dgm:bulletEnabled val="1"/>
        </dgm:presLayoutVars>
      </dgm:prSet>
      <dgm:spPr/>
    </dgm:pt>
    <dgm:pt modelId="{4E271243-E968-6747-83DB-387B6A52F3B7}" type="pres">
      <dgm:prSet presAssocID="{62E37409-2A2A-FA47-83CE-3CEDEC3BC08D}" presName="root" presStyleCnt="0"/>
      <dgm:spPr/>
    </dgm:pt>
    <dgm:pt modelId="{768AF555-D904-984D-801C-453D9896E7FB}" type="pres">
      <dgm:prSet presAssocID="{62E37409-2A2A-FA47-83CE-3CEDEC3BC08D}" presName="rootComposite" presStyleCnt="0"/>
      <dgm:spPr/>
    </dgm:pt>
    <dgm:pt modelId="{58AD48F4-42FD-B845-9AF1-09F42F377880}" type="pres">
      <dgm:prSet presAssocID="{62E37409-2A2A-FA47-83CE-3CEDEC3BC08D}" presName="rootText" presStyleLbl="node1" presStyleIdx="3" presStyleCnt="4"/>
      <dgm:spPr/>
    </dgm:pt>
    <dgm:pt modelId="{57AB0473-D54D-F644-BB7C-E4A9AA0B477D}" type="pres">
      <dgm:prSet presAssocID="{62E37409-2A2A-FA47-83CE-3CEDEC3BC08D}" presName="rootConnector" presStyleLbl="node1" presStyleIdx="3" presStyleCnt="4"/>
      <dgm:spPr/>
    </dgm:pt>
    <dgm:pt modelId="{3F3B72A3-6DCF-AC43-95C8-16270D32A517}" type="pres">
      <dgm:prSet presAssocID="{62E37409-2A2A-FA47-83CE-3CEDEC3BC08D}" presName="childShape" presStyleCnt="0"/>
      <dgm:spPr/>
    </dgm:pt>
    <dgm:pt modelId="{4B36EB3F-BD60-9047-9F69-8C58C7038857}" type="pres">
      <dgm:prSet presAssocID="{99C57B0C-6DAF-2B4C-A3F6-2D14EAC7BAF5}" presName="Name13" presStyleLbl="parChTrans1D2" presStyleIdx="3" presStyleCnt="4"/>
      <dgm:spPr/>
    </dgm:pt>
    <dgm:pt modelId="{C5B5AAE0-F98A-0645-846B-6D4A41B54DCC}" type="pres">
      <dgm:prSet presAssocID="{83C71CD6-57CD-1345-AA65-E4449339D441}" presName="childText" presStyleLbl="bgAcc1" presStyleIdx="3" presStyleCnt="4" custScaleX="130874" custScaleY="230257">
        <dgm:presLayoutVars>
          <dgm:bulletEnabled val="1"/>
        </dgm:presLayoutVars>
      </dgm:prSet>
      <dgm:spPr/>
    </dgm:pt>
  </dgm:ptLst>
  <dgm:cxnLst>
    <dgm:cxn modelId="{73852C12-47E0-864B-9A06-2CDD72814508}" type="presOf" srcId="{99C57B0C-6DAF-2B4C-A3F6-2D14EAC7BAF5}" destId="{4B36EB3F-BD60-9047-9F69-8C58C7038857}" srcOrd="0" destOrd="0" presId="urn:microsoft.com/office/officeart/2005/8/layout/hierarchy3"/>
    <dgm:cxn modelId="{725E8013-B437-A64F-8B31-A71AEC3DEF2E}" type="presOf" srcId="{0C3FAF49-7E15-F346-B5F7-74FAF3B60F5B}" destId="{474E08C6-BF25-524D-BF09-D2E56798AA30}" srcOrd="0" destOrd="0" presId="urn:microsoft.com/office/officeart/2005/8/layout/hierarchy3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11C68C2F-6478-694A-AA6E-708A13D3802E}" type="presOf" srcId="{65387183-454B-F14D-A6F6-7DA8C5BFAE05}" destId="{9BC437E5-D91C-4A4C-A707-6BB1598C0C55}" srcOrd="0" destOrd="0" presId="urn:microsoft.com/office/officeart/2005/8/layout/hierarchy3"/>
    <dgm:cxn modelId="{371FEE47-0729-C742-822E-C0DC2EF6D48D}" type="presOf" srcId="{B1994776-BB7E-AD4E-900E-8296E2C69C4F}" destId="{4EB477BE-5C0C-074E-931E-E2AA83D37A68}" srcOrd="0" destOrd="0" presId="urn:microsoft.com/office/officeart/2005/8/layout/hierarchy3"/>
    <dgm:cxn modelId="{1823494C-D2D6-3D42-8DDD-B8F9F83EE1BD}" type="presOf" srcId="{ADD6F1E2-4AED-DA41-AAFA-764AE518E54B}" destId="{2F5AA950-5723-394D-A7E0-46C032A77146}" srcOrd="1" destOrd="0" presId="urn:microsoft.com/office/officeart/2005/8/layout/hierarchy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C963F5A-85A2-8B45-80B8-23F48933E044}" type="presOf" srcId="{62E37409-2A2A-FA47-83CE-3CEDEC3BC08D}" destId="{58AD48F4-42FD-B845-9AF1-09F42F377880}" srcOrd="0" destOrd="0" presId="urn:microsoft.com/office/officeart/2005/8/layout/hierarchy3"/>
    <dgm:cxn modelId="{E4695B5E-76B6-834C-8EAD-205C22E2D3CE}" type="presOf" srcId="{62E37409-2A2A-FA47-83CE-3CEDEC3BC08D}" destId="{57AB0473-D54D-F644-BB7C-E4A9AA0B477D}" srcOrd="1" destOrd="0" presId="urn:microsoft.com/office/officeart/2005/8/layout/hierarchy3"/>
    <dgm:cxn modelId="{22634D7E-2E9F-A747-A9AF-D13328CE3DBE}" type="presOf" srcId="{83C71CD6-57CD-1345-AA65-E4449339D441}" destId="{C5B5AAE0-F98A-0645-846B-6D4A41B54DCC}" srcOrd="0" destOrd="0" presId="urn:microsoft.com/office/officeart/2005/8/layout/hierarchy3"/>
    <dgm:cxn modelId="{EF6BFE84-887D-0D4B-81AA-1112C1006C65}" type="presOf" srcId="{A9DB0A45-BA50-9B41-9880-F5C4AAF131D7}" destId="{3F52908F-F3E2-1444-BEA9-F4716613E0BA}" srcOrd="0" destOrd="0" presId="urn:microsoft.com/office/officeart/2005/8/layout/hierarchy3"/>
    <dgm:cxn modelId="{8895F487-0B32-3842-8628-8D03B6AE874C}" type="presOf" srcId="{C88ED262-17EB-A64F-8186-B36DDD55690A}" destId="{1378A5B1-B6A8-9744-BA72-96CBE84953BC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9FE5F2B0-C2A0-9346-974A-22961FF84E03}" type="presOf" srcId="{A6221FE1-B857-2448-A6B5-034DBE16CDA4}" destId="{12943B04-FBB2-6F4C-87AA-89510E0340E7}" srcOrd="0" destOrd="0" presId="urn:microsoft.com/office/officeart/2005/8/layout/hierarchy3"/>
    <dgm:cxn modelId="{207452C5-B449-EB4F-BC53-10702369B0FC}" type="presOf" srcId="{ADD6F1E2-4AED-DA41-AAFA-764AE518E54B}" destId="{FD7770DE-E48B-1A48-AB1E-8D3686CF1477}" srcOrd="0" destOrd="0" presId="urn:microsoft.com/office/officeart/2005/8/layout/hierarchy3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6F824AE5-F67B-FA4A-9231-0D167D4D516E}" type="presOf" srcId="{BD09AEF8-F502-8F47-BA6A-B0FFAEB3008F}" destId="{67B0895F-6B2F-2047-9656-DD588E875282}" srcOrd="0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43D830EB-43AC-BF47-9B4C-69F6E8168782}" type="presOf" srcId="{4A11EF4C-C086-E642-9BB3-7F06E5C1290B}" destId="{729669AC-198F-0A4E-8142-945F20AAAB14}" srcOrd="1" destOrd="0" presId="urn:microsoft.com/office/officeart/2005/8/layout/hierarchy3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A2317F4-8689-F845-91A0-DCCC09B2A745}" type="presOf" srcId="{102A7D41-83D4-E04C-90C4-580B0FF7BC74}" destId="{A43986A2-A81A-E442-ADD4-F56F66D111D5}" srcOrd="1" destOrd="0" presId="urn:microsoft.com/office/officeart/2005/8/layout/hierarchy3"/>
    <dgm:cxn modelId="{E68EDFF4-5681-474A-888E-64FEF8F0DB80}" type="presOf" srcId="{102A7D41-83D4-E04C-90C4-580B0FF7BC74}" destId="{1E59F680-4E82-2143-8417-50D78DDBE869}" srcOrd="0" destOrd="0" presId="urn:microsoft.com/office/officeart/2005/8/layout/hierarchy3"/>
    <dgm:cxn modelId="{9CAB3FF8-161E-2F47-B3BB-A0A97B02B112}" type="presOf" srcId="{4A11EF4C-C086-E642-9BB3-7F06E5C1290B}" destId="{7F0577E2-2F02-FD47-B70B-1D3B068E373A}" srcOrd="0" destOrd="0" presId="urn:microsoft.com/office/officeart/2005/8/layout/hierarchy3"/>
    <dgm:cxn modelId="{53EDF5C8-24A7-1F4A-BB7A-451792F3482E}" type="presParOf" srcId="{67B0895F-6B2F-2047-9656-DD588E875282}" destId="{3E5F9800-E349-654D-A1B9-8F25B5DAE10C}" srcOrd="0" destOrd="0" presId="urn:microsoft.com/office/officeart/2005/8/layout/hierarchy3"/>
    <dgm:cxn modelId="{B4C8CF91-BA14-6849-9CD9-051438BFF4FA}" type="presParOf" srcId="{3E5F9800-E349-654D-A1B9-8F25B5DAE10C}" destId="{A2979B7B-8C45-4246-9519-676DBC756F10}" srcOrd="0" destOrd="0" presId="urn:microsoft.com/office/officeart/2005/8/layout/hierarchy3"/>
    <dgm:cxn modelId="{DF372616-664A-F545-BB20-69FDAFAAA4E0}" type="presParOf" srcId="{A2979B7B-8C45-4246-9519-676DBC756F10}" destId="{7F0577E2-2F02-FD47-B70B-1D3B068E373A}" srcOrd="0" destOrd="0" presId="urn:microsoft.com/office/officeart/2005/8/layout/hierarchy3"/>
    <dgm:cxn modelId="{E4C6A139-8D2D-D747-9A83-6CEBD15C39C7}" type="presParOf" srcId="{A2979B7B-8C45-4246-9519-676DBC756F10}" destId="{729669AC-198F-0A4E-8142-945F20AAAB14}" srcOrd="1" destOrd="0" presId="urn:microsoft.com/office/officeart/2005/8/layout/hierarchy3"/>
    <dgm:cxn modelId="{FDA8C7AA-848F-1A4F-ADA6-3A4E4AD7EF22}" type="presParOf" srcId="{3E5F9800-E349-654D-A1B9-8F25B5DAE10C}" destId="{D97C78E3-264C-8244-AAA0-FB3E291367BF}" srcOrd="1" destOrd="0" presId="urn:microsoft.com/office/officeart/2005/8/layout/hierarchy3"/>
    <dgm:cxn modelId="{C8265B24-1A34-9340-856D-B6E2F0B39180}" type="presParOf" srcId="{D97C78E3-264C-8244-AAA0-FB3E291367BF}" destId="{474E08C6-BF25-524D-BF09-D2E56798AA30}" srcOrd="0" destOrd="0" presId="urn:microsoft.com/office/officeart/2005/8/layout/hierarchy3"/>
    <dgm:cxn modelId="{5FB481E4-86B5-4045-A746-A302FD4594DB}" type="presParOf" srcId="{D97C78E3-264C-8244-AAA0-FB3E291367BF}" destId="{1378A5B1-B6A8-9744-BA72-96CBE84953BC}" srcOrd="1" destOrd="0" presId="urn:microsoft.com/office/officeart/2005/8/layout/hierarchy3"/>
    <dgm:cxn modelId="{5C7DA445-7D3D-B147-B424-4952B9B4A340}" type="presParOf" srcId="{67B0895F-6B2F-2047-9656-DD588E875282}" destId="{821340F0-FBB0-0946-A403-0411EA1F44E9}" srcOrd="1" destOrd="0" presId="urn:microsoft.com/office/officeart/2005/8/layout/hierarchy3"/>
    <dgm:cxn modelId="{A99BA29F-4F05-DD4E-932B-C18FD4341291}" type="presParOf" srcId="{821340F0-FBB0-0946-A403-0411EA1F44E9}" destId="{E7E709D4-ACDD-3E43-B86F-06E3170362C5}" srcOrd="0" destOrd="0" presId="urn:microsoft.com/office/officeart/2005/8/layout/hierarchy3"/>
    <dgm:cxn modelId="{F87F3617-AA20-D34B-BA76-B142A4B78B70}" type="presParOf" srcId="{E7E709D4-ACDD-3E43-B86F-06E3170362C5}" destId="{1E59F680-4E82-2143-8417-50D78DDBE869}" srcOrd="0" destOrd="0" presId="urn:microsoft.com/office/officeart/2005/8/layout/hierarchy3"/>
    <dgm:cxn modelId="{587F549A-46EB-7A4D-8885-599E0A65AD9F}" type="presParOf" srcId="{E7E709D4-ACDD-3E43-B86F-06E3170362C5}" destId="{A43986A2-A81A-E442-ADD4-F56F66D111D5}" srcOrd="1" destOrd="0" presId="urn:microsoft.com/office/officeart/2005/8/layout/hierarchy3"/>
    <dgm:cxn modelId="{495B3825-D0FD-4941-9BF6-CE8CDABBEED3}" type="presParOf" srcId="{821340F0-FBB0-0946-A403-0411EA1F44E9}" destId="{78C185D1-A746-514A-BCE9-46B4C41F9499}" srcOrd="1" destOrd="0" presId="urn:microsoft.com/office/officeart/2005/8/layout/hierarchy3"/>
    <dgm:cxn modelId="{E6C4F52F-9EFD-0B4C-B591-E89FAACFCF03}" type="presParOf" srcId="{78C185D1-A746-514A-BCE9-46B4C41F9499}" destId="{3F52908F-F3E2-1444-BEA9-F4716613E0BA}" srcOrd="0" destOrd="0" presId="urn:microsoft.com/office/officeart/2005/8/layout/hierarchy3"/>
    <dgm:cxn modelId="{12B5FBE0-2797-AC49-8FBD-441E4AA22B6D}" type="presParOf" srcId="{78C185D1-A746-514A-BCE9-46B4C41F9499}" destId="{9BC437E5-D91C-4A4C-A707-6BB1598C0C55}" srcOrd="1" destOrd="0" presId="urn:microsoft.com/office/officeart/2005/8/layout/hierarchy3"/>
    <dgm:cxn modelId="{D4110286-C693-1640-9205-EF878F75431A}" type="presParOf" srcId="{67B0895F-6B2F-2047-9656-DD588E875282}" destId="{73E98F26-BE43-514A-95B7-4C72FA4DA8B0}" srcOrd="2" destOrd="0" presId="urn:microsoft.com/office/officeart/2005/8/layout/hierarchy3"/>
    <dgm:cxn modelId="{3C77075E-86C5-B547-BAAF-E009C884A718}" type="presParOf" srcId="{73E98F26-BE43-514A-95B7-4C72FA4DA8B0}" destId="{CBACBC99-B86F-CF4D-8D54-1EDEFCB0AF4D}" srcOrd="0" destOrd="0" presId="urn:microsoft.com/office/officeart/2005/8/layout/hierarchy3"/>
    <dgm:cxn modelId="{9CBA401F-695A-5E42-8459-F70091F85D7F}" type="presParOf" srcId="{CBACBC99-B86F-CF4D-8D54-1EDEFCB0AF4D}" destId="{FD7770DE-E48B-1A48-AB1E-8D3686CF1477}" srcOrd="0" destOrd="0" presId="urn:microsoft.com/office/officeart/2005/8/layout/hierarchy3"/>
    <dgm:cxn modelId="{BAA2EEF5-92E3-6942-9FD7-278223A6C8A8}" type="presParOf" srcId="{CBACBC99-B86F-CF4D-8D54-1EDEFCB0AF4D}" destId="{2F5AA950-5723-394D-A7E0-46C032A77146}" srcOrd="1" destOrd="0" presId="urn:microsoft.com/office/officeart/2005/8/layout/hierarchy3"/>
    <dgm:cxn modelId="{2E6E19F8-0CBD-DC46-907D-D5B929CDE622}" type="presParOf" srcId="{73E98F26-BE43-514A-95B7-4C72FA4DA8B0}" destId="{2630D03E-1304-9542-98FD-93704BEA6365}" srcOrd="1" destOrd="0" presId="urn:microsoft.com/office/officeart/2005/8/layout/hierarchy3"/>
    <dgm:cxn modelId="{97FA5101-D78B-9D48-97B4-35ED09893D3A}" type="presParOf" srcId="{2630D03E-1304-9542-98FD-93704BEA6365}" destId="{12943B04-FBB2-6F4C-87AA-89510E0340E7}" srcOrd="0" destOrd="0" presId="urn:microsoft.com/office/officeart/2005/8/layout/hierarchy3"/>
    <dgm:cxn modelId="{012212ED-3D36-0542-B5C9-0E9D7E14B5C3}" type="presParOf" srcId="{2630D03E-1304-9542-98FD-93704BEA6365}" destId="{4EB477BE-5C0C-074E-931E-E2AA83D37A68}" srcOrd="1" destOrd="0" presId="urn:microsoft.com/office/officeart/2005/8/layout/hierarchy3"/>
    <dgm:cxn modelId="{A4C9CFF2-ED2B-8647-AC39-29688154E69B}" type="presParOf" srcId="{67B0895F-6B2F-2047-9656-DD588E875282}" destId="{4E271243-E968-6747-83DB-387B6A52F3B7}" srcOrd="3" destOrd="0" presId="urn:microsoft.com/office/officeart/2005/8/layout/hierarchy3"/>
    <dgm:cxn modelId="{4A8E8C82-B234-AE4D-A7DF-492C4A47A8ED}" type="presParOf" srcId="{4E271243-E968-6747-83DB-387B6A52F3B7}" destId="{768AF555-D904-984D-801C-453D9896E7FB}" srcOrd="0" destOrd="0" presId="urn:microsoft.com/office/officeart/2005/8/layout/hierarchy3"/>
    <dgm:cxn modelId="{44EF344F-C9D5-1C4D-9783-A6F3B9324C4D}" type="presParOf" srcId="{768AF555-D904-984D-801C-453D9896E7FB}" destId="{58AD48F4-42FD-B845-9AF1-09F42F377880}" srcOrd="0" destOrd="0" presId="urn:microsoft.com/office/officeart/2005/8/layout/hierarchy3"/>
    <dgm:cxn modelId="{720CA1DB-B2DF-9145-BF5B-DAF4063C001F}" type="presParOf" srcId="{768AF555-D904-984D-801C-453D9896E7FB}" destId="{57AB0473-D54D-F644-BB7C-E4A9AA0B477D}" srcOrd="1" destOrd="0" presId="urn:microsoft.com/office/officeart/2005/8/layout/hierarchy3"/>
    <dgm:cxn modelId="{9786EA1C-886E-744B-936B-DC3CF779C70B}" type="presParOf" srcId="{4E271243-E968-6747-83DB-387B6A52F3B7}" destId="{3F3B72A3-6DCF-AC43-95C8-16270D32A517}" srcOrd="1" destOrd="0" presId="urn:microsoft.com/office/officeart/2005/8/layout/hierarchy3"/>
    <dgm:cxn modelId="{C66556C4-4ADB-3842-8BBC-E71A443EDAE6}" type="presParOf" srcId="{3F3B72A3-6DCF-AC43-95C8-16270D32A517}" destId="{4B36EB3F-BD60-9047-9F69-8C58C7038857}" srcOrd="0" destOrd="0" presId="urn:microsoft.com/office/officeart/2005/8/layout/hierarchy3"/>
    <dgm:cxn modelId="{D4E6EE69-F05E-034B-99DE-ACE84098BE1F}" type="presParOf" srcId="{3F3B72A3-6DCF-AC43-95C8-16270D32A517}" destId="{C5B5AAE0-F98A-0645-846B-6D4A41B54DCC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ctr" rtl="1"/>
          <a:r>
            <a:rPr lang="ar-SA" sz="3200" b="1" dirty="0"/>
            <a:t>مخاطبة العاطفة</a:t>
          </a:r>
          <a:endParaRPr lang="en-GB" sz="3200" b="1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ctr" rtl="1"/>
          <a:r>
            <a:rPr lang="ar-SA" sz="3200" b="1" dirty="0"/>
            <a:t>مخاطبة العقل</a:t>
          </a:r>
          <a:endParaRPr lang="en-GB" sz="3200" b="1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/>
            <a:t>الحقائق الواضحة</a:t>
          </a:r>
          <a:r>
            <a:rPr lang="en-GB" sz="2400" b="1"/>
            <a:t>:</a:t>
          </a:r>
          <a:r>
            <a:rPr lang="en-GB" sz="2400"/>
            <a:t> </a:t>
          </a:r>
          <a:r>
            <a:rPr lang="ar-SA" sz="2400"/>
            <a:t>تقديم معلومات دقيقة ومُطمئنة</a:t>
          </a:r>
          <a:endParaRPr lang="en-GB" sz="2400" dirty="0"/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/>
            <a:t>التعاطف</a:t>
          </a:r>
          <a:r>
            <a:rPr lang="en-GB" sz="2400" b="1"/>
            <a:t>:</a:t>
          </a:r>
          <a:r>
            <a:rPr lang="en-GB" sz="2400"/>
            <a:t> </a:t>
          </a:r>
          <a:r>
            <a:rPr lang="ar-SA" sz="2400"/>
            <a:t>بناء شعور بالارتباط الإنساني مع الجمهور</a:t>
          </a:r>
          <a:endParaRPr lang="en-GB" sz="2400" dirty="0"/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7EE62208-2D33-6A4B-8113-AA9E50AFFA18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400" b="1"/>
            <a:t>الأمل</a:t>
          </a:r>
          <a:r>
            <a:rPr lang="en-GB" sz="2400" b="1"/>
            <a:t>:</a:t>
          </a:r>
          <a:r>
            <a:rPr lang="en-GB" sz="2400"/>
            <a:t> </a:t>
          </a:r>
          <a:r>
            <a:rPr lang="ar-SA" sz="2400"/>
            <a:t>تعزيز الإحساس بأن الأزمة يمكن تجاوزها</a:t>
          </a:r>
          <a:endParaRPr lang="en-GB" sz="2400"/>
        </a:p>
      </dgm:t>
    </dgm:pt>
    <dgm:pt modelId="{19A1112A-0448-6845-B92B-FDEFCF4A72BF}" type="parTrans" cxnId="{82A0390F-FDC0-E34C-97D8-1E98D62DFDFF}">
      <dgm:prSet/>
      <dgm:spPr/>
      <dgm:t>
        <a:bodyPr/>
        <a:lstStyle/>
        <a:p>
          <a:endParaRPr lang="en-GB"/>
        </a:p>
      </dgm:t>
    </dgm:pt>
    <dgm:pt modelId="{C0D06496-E74B-8C4F-AB1F-F33E077003C4}" type="sibTrans" cxnId="{82A0390F-FDC0-E34C-97D8-1E98D62DFDFF}">
      <dgm:prSet/>
      <dgm:spPr/>
      <dgm:t>
        <a:bodyPr/>
        <a:lstStyle/>
        <a:p>
          <a:endParaRPr lang="en-GB"/>
        </a:p>
      </dgm:t>
    </dgm:pt>
    <dgm:pt modelId="{8BC06942-D468-3B49-8D52-78E31D286B76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400" b="1" dirty="0"/>
            <a:t>التضامن</a:t>
          </a:r>
          <a:r>
            <a:rPr lang="en-GB" sz="2400" b="1" dirty="0"/>
            <a:t>:</a:t>
          </a:r>
          <a:r>
            <a:rPr lang="en-GB" sz="2400" dirty="0"/>
            <a:t> </a:t>
          </a:r>
          <a:r>
            <a:rPr lang="ar-SA" sz="2400" dirty="0"/>
            <a:t>إبراز وحدة المؤسسة مع المجتمع</a:t>
          </a:r>
          <a:endParaRPr lang="en-GB" sz="2400" dirty="0"/>
        </a:p>
      </dgm:t>
    </dgm:pt>
    <dgm:pt modelId="{0F9CD974-B7C9-F54E-ACD7-FA2CE1BAA195}" type="parTrans" cxnId="{1AD7B1D1-5F70-1F4D-813F-84CEFDCD9F02}">
      <dgm:prSet/>
      <dgm:spPr/>
      <dgm:t>
        <a:bodyPr/>
        <a:lstStyle/>
        <a:p>
          <a:endParaRPr lang="en-GB"/>
        </a:p>
      </dgm:t>
    </dgm:pt>
    <dgm:pt modelId="{064918FB-A0C4-AF43-A5A4-EA5D60DEEEE5}" type="sibTrans" cxnId="{1AD7B1D1-5F70-1F4D-813F-84CEFDCD9F02}">
      <dgm:prSet/>
      <dgm:spPr/>
      <dgm:t>
        <a:bodyPr/>
        <a:lstStyle/>
        <a:p>
          <a:endParaRPr lang="en-GB"/>
        </a:p>
      </dgm:t>
    </dgm:pt>
    <dgm:pt modelId="{124FA496-D36B-DE4B-B3B4-4FEEF4740877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400" b="1"/>
            <a:t>التفسير المسؤول</a:t>
          </a:r>
          <a:r>
            <a:rPr lang="en-GB" sz="2400" b="1"/>
            <a:t>:</a:t>
          </a:r>
          <a:r>
            <a:rPr lang="en-GB" sz="2400"/>
            <a:t> </a:t>
          </a:r>
          <a:r>
            <a:rPr lang="ar-SA" sz="2400"/>
            <a:t>شرح دور المؤسسة في التعامل مع الأزمة</a:t>
          </a:r>
          <a:endParaRPr lang="en-GB" sz="2400"/>
        </a:p>
      </dgm:t>
    </dgm:pt>
    <dgm:pt modelId="{87C08307-C6E0-F045-A40B-248AF5D19344}" type="parTrans" cxnId="{6FF5FEDD-D2F9-CF4C-8D1D-10989181E141}">
      <dgm:prSet/>
      <dgm:spPr/>
      <dgm:t>
        <a:bodyPr/>
        <a:lstStyle/>
        <a:p>
          <a:endParaRPr lang="en-GB"/>
        </a:p>
      </dgm:t>
    </dgm:pt>
    <dgm:pt modelId="{59543385-25D4-D345-BB6D-E7AD5615F095}" type="sibTrans" cxnId="{6FF5FEDD-D2F9-CF4C-8D1D-10989181E141}">
      <dgm:prSet/>
      <dgm:spPr/>
      <dgm:t>
        <a:bodyPr/>
        <a:lstStyle/>
        <a:p>
          <a:endParaRPr lang="en-GB"/>
        </a:p>
      </dgm:t>
    </dgm:pt>
    <dgm:pt modelId="{D7373C85-BBCA-0C4B-B631-84813C432E68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400" b="1" dirty="0"/>
            <a:t>الدعوة إلى السلوك الرشيد</a:t>
          </a:r>
          <a:r>
            <a:rPr lang="en-GB" sz="2400" b="1" dirty="0"/>
            <a:t>:</a:t>
          </a:r>
          <a:r>
            <a:rPr lang="en-GB" sz="2400" dirty="0"/>
            <a:t> </a:t>
          </a:r>
          <a:r>
            <a:rPr lang="ar-SA" sz="2400" dirty="0"/>
            <a:t>تشجيع ممارسات آمنة وصحيحة</a:t>
          </a:r>
          <a:endParaRPr lang="en-GB" sz="2400" dirty="0"/>
        </a:p>
      </dgm:t>
    </dgm:pt>
    <dgm:pt modelId="{C13A5897-492C-1D4E-8557-0E914DEDDCDF}" type="parTrans" cxnId="{032FD03D-24B1-324C-8B5F-A1445F179B83}">
      <dgm:prSet/>
      <dgm:spPr/>
      <dgm:t>
        <a:bodyPr/>
        <a:lstStyle/>
        <a:p>
          <a:endParaRPr lang="en-GB"/>
        </a:p>
      </dgm:t>
    </dgm:pt>
    <dgm:pt modelId="{2AA52F50-42A5-BC47-9857-0C6807FF43A1}" type="sibTrans" cxnId="{032FD03D-24B1-324C-8B5F-A1445F179B83}">
      <dgm:prSet/>
      <dgm:spPr/>
      <dgm:t>
        <a:bodyPr/>
        <a:lstStyle/>
        <a:p>
          <a:endParaRPr lang="en-GB"/>
        </a:p>
      </dgm:t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2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2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2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2">
        <dgm:presLayoutVars>
          <dgm:bulletEnabled val="1"/>
        </dgm:presLayoutVars>
      </dgm:prSet>
      <dgm:spPr/>
    </dgm:pt>
  </dgm:ptLst>
  <dgm:cxnLst>
    <dgm:cxn modelId="{82A0390F-FDC0-E34C-97D8-1E98D62DFDFF}" srcId="{3A1AB5D0-9503-E34E-A437-5D8BB0A8DE81}" destId="{7EE62208-2D33-6A4B-8113-AA9E50AFFA18}" srcOrd="1" destOrd="0" parTransId="{19A1112A-0448-6845-B92B-FDEFCF4A72BF}" sibTransId="{C0D06496-E74B-8C4F-AB1F-F33E077003C4}"/>
    <dgm:cxn modelId="{032FD03D-24B1-324C-8B5F-A1445F179B83}" srcId="{B5292BB0-F023-9C43-BDF8-F755E102B789}" destId="{D7373C85-BBCA-0C4B-B631-84813C432E68}" srcOrd="2" destOrd="0" parTransId="{C13A5897-492C-1D4E-8557-0E914DEDDCDF}" sibTransId="{2AA52F50-42A5-BC47-9857-0C6807FF43A1}"/>
    <dgm:cxn modelId="{488B025B-E94C-2049-9359-5FBE6C5B3A97}" type="presOf" srcId="{124FA496-D36B-DE4B-B3B4-4FEEF4740877}" destId="{C4E50838-661D-0A4F-9230-A17B5BBA0433}" srcOrd="0" destOrd="1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C6443EAA-4DA4-C04A-92AC-932961FD36A7}" type="presOf" srcId="{7EE62208-2D33-6A4B-8113-AA9E50AFFA18}" destId="{045651F5-5816-1948-A4FF-40DCA81680F2}" srcOrd="0" destOrd="1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8E795CB9-3287-C44E-8A1D-182F947447D5}" type="presOf" srcId="{8BC06942-D468-3B49-8D52-78E31D286B76}" destId="{045651F5-5816-1948-A4FF-40DCA81680F2}" srcOrd="0" destOrd="2" presId="urn:microsoft.com/office/officeart/2005/8/layout/hList1"/>
    <dgm:cxn modelId="{1AD7B1D1-5F70-1F4D-813F-84CEFDCD9F02}" srcId="{3A1AB5D0-9503-E34E-A437-5D8BB0A8DE81}" destId="{8BC06942-D468-3B49-8D52-78E31D286B76}" srcOrd="2" destOrd="0" parTransId="{0F9CD974-B7C9-F54E-ACD7-FA2CE1BAA195}" sibTransId="{064918FB-A0C4-AF43-A5A4-EA5D60DEEEE5}"/>
    <dgm:cxn modelId="{6FF5FEDD-D2F9-CF4C-8D1D-10989181E141}" srcId="{B5292BB0-F023-9C43-BDF8-F755E102B789}" destId="{124FA496-D36B-DE4B-B3B4-4FEEF4740877}" srcOrd="1" destOrd="0" parTransId="{87C08307-C6E0-F045-A40B-248AF5D19344}" sibTransId="{59543385-25D4-D345-BB6D-E7AD5615F095}"/>
    <dgm:cxn modelId="{4565BEDF-A05C-004B-8948-78815BD3B957}" type="presOf" srcId="{D7373C85-BBCA-0C4B-B631-84813C432E68}" destId="{C4E50838-661D-0A4F-9230-A17B5BBA0433}" srcOrd="0" destOrd="2" presId="urn:microsoft.com/office/officeart/2005/8/layout/hList1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إيقاف الرسائل غير الملائمة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مراجعة عاجلة لكل الإعلانات الجارية لتوقيف ما قد يُسيء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إعادة ضبط النبرة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تعديل الرسائل لتُصبح أكثر حساسية وتعاطفًا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إضافة سياق جديد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ربط الرسائل بما يحدث فعليًا في الأزمة، بدل استمرارها في فراغ دعائي</a:t>
          </a:r>
          <a:endParaRPr lang="en-GB" sz="2000" b="1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تحديث المواد البصرية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1800" dirty="0"/>
            <a:t>إزالة أو تعديل الصور التي قد تُصبح غير مناسبة (مثلاً صور حشود أثناء جائحة)</a:t>
          </a:r>
          <a:endParaRPr lang="en-GB" sz="1800" b="1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إعادة تقييم القنوات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إيقاف الإعلانات في قنوات قد تُثير استفزاز الجمهور في لحظة الأزمة</a:t>
          </a:r>
          <a:endParaRPr lang="en-GB" sz="2000" b="1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CA224645-A6DC-4C47-8A4C-A0F16B53277D}" type="pres">
      <dgm:prSet presAssocID="{EB93C60F-79C9-9349-89CF-6ABA334F3BEC}" presName="boxAndChildren" presStyleCnt="0"/>
      <dgm:spPr/>
    </dgm:pt>
    <dgm:pt modelId="{1FD14F1A-3627-FD42-91EF-4CA03A6C3AB8}" type="pres">
      <dgm:prSet presAssocID="{EB93C60F-79C9-9349-89CF-6ABA334F3BEC}" presName="parentTextBox" presStyleLbl="node1" presStyleIdx="0" presStyleCnt="5"/>
      <dgm:spPr/>
    </dgm:pt>
    <dgm:pt modelId="{C4808302-3498-7342-9942-6E1F9B2A503D}" type="pres">
      <dgm:prSet presAssocID="{EB93C60F-79C9-9349-89CF-6ABA334F3BEC}" presName="entireBox" presStyleLbl="node1" presStyleIdx="0" presStyleCnt="5"/>
      <dgm:spPr/>
    </dgm:pt>
    <dgm:pt modelId="{E94DD54D-81FB-3743-9537-C2827816B348}" type="pres">
      <dgm:prSet presAssocID="{EB93C60F-79C9-9349-89CF-6ABA334F3BEC}" presName="descendantBox" presStyleCnt="0"/>
      <dgm:spPr/>
    </dgm:pt>
    <dgm:pt modelId="{90EBF4FB-B0E0-1F4B-8BAA-767D23DE7F5A}" type="pres">
      <dgm:prSet presAssocID="{82920FBD-2102-0047-97E2-7857CA93701D}" presName="childTextBox" presStyleLbl="fgAccFollowNode1" presStyleIdx="0" presStyleCnt="5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0" presStyleCnt="5"/>
      <dgm:spPr/>
    </dgm:pt>
    <dgm:pt modelId="{7C45FD19-24CE-7849-9CE0-4D1F8D5DB96F}" type="pres">
      <dgm:prSet presAssocID="{62E37409-2A2A-FA47-83CE-3CEDEC3BC08D}" presName="arrow" presStyleLbl="node1" presStyleIdx="1" presStyleCnt="5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1" presStyleCnt="5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1" presStyleCnt="5"/>
      <dgm:spPr/>
    </dgm:pt>
    <dgm:pt modelId="{09BF973A-01B9-1146-977B-3B5E54BE58B9}" type="pres">
      <dgm:prSet presAssocID="{ADD6F1E2-4AED-DA41-AAFA-764AE518E54B}" presName="arrow" presStyleLbl="node1" presStyleIdx="2" presStyleCnt="5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2" presStyleCnt="5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2" presStyleCnt="5"/>
      <dgm:spPr/>
    </dgm:pt>
    <dgm:pt modelId="{7D7F3BEF-812B-B34E-BA96-50713E3EEE02}" type="pres">
      <dgm:prSet presAssocID="{102A7D41-83D4-E04C-90C4-580B0FF7BC74}" presName="arrow" presStyleLbl="node1" presStyleIdx="3" presStyleCnt="5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3" presStyleCnt="5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3" presStyleCnt="5"/>
      <dgm:spPr/>
    </dgm:pt>
    <dgm:pt modelId="{833EC799-8D0C-0246-B395-EB629C8B6E03}" type="pres">
      <dgm:prSet presAssocID="{4A11EF4C-C086-E642-9BB3-7F06E5C1290B}" presName="arrow" presStyleLbl="node1" presStyleIdx="4" presStyleCnt="5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289390A-A878-F340-80D5-E919DF1E3612}" type="presOf" srcId="{EB93C60F-79C9-9349-89CF-6ABA334F3BEC}" destId="{1FD14F1A-3627-FD42-91EF-4CA03A6C3AB8}" srcOrd="0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93DF0540-1D51-8A4D-BE1B-53EAB3FA0921}" type="presOf" srcId="{82920FBD-2102-0047-97E2-7857CA93701D}" destId="{90EBF4FB-B0E0-1F4B-8BAA-767D23DE7F5A}" srcOrd="0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8B9FDC7C-BE55-8E4C-A90C-3493E829805A}" type="presOf" srcId="{EB93C60F-79C9-9349-89CF-6ABA334F3BEC}" destId="{C4808302-3498-7342-9942-6E1F9B2A503D}" srcOrd="1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9C69CE4-4BB8-6A47-9A15-7E4ED79A05D2}" type="presParOf" srcId="{16ADFE56-2DC0-8E40-91C0-567DBE62CEDB}" destId="{CA224645-A6DC-4C47-8A4C-A0F16B53277D}" srcOrd="0" destOrd="0" presId="urn:microsoft.com/office/officeart/2005/8/layout/process4"/>
    <dgm:cxn modelId="{07205AAB-0B2A-714C-93FB-45224353472E}" type="presParOf" srcId="{CA224645-A6DC-4C47-8A4C-A0F16B53277D}" destId="{1FD14F1A-3627-FD42-91EF-4CA03A6C3AB8}" srcOrd="0" destOrd="0" presId="urn:microsoft.com/office/officeart/2005/8/layout/process4"/>
    <dgm:cxn modelId="{1545D57C-407E-3449-B618-22EF2687CA43}" type="presParOf" srcId="{CA224645-A6DC-4C47-8A4C-A0F16B53277D}" destId="{C4808302-3498-7342-9942-6E1F9B2A503D}" srcOrd="1" destOrd="0" presId="urn:microsoft.com/office/officeart/2005/8/layout/process4"/>
    <dgm:cxn modelId="{19792443-A2CD-C649-9A4A-A3132960E208}" type="presParOf" srcId="{CA224645-A6DC-4C47-8A4C-A0F16B53277D}" destId="{E94DD54D-81FB-3743-9537-C2827816B348}" srcOrd="2" destOrd="0" presId="urn:microsoft.com/office/officeart/2005/8/layout/process4"/>
    <dgm:cxn modelId="{97DA1855-BBAF-7B4D-BE33-2C8339111F43}" type="presParOf" srcId="{E94DD54D-81FB-3743-9537-C2827816B348}" destId="{90EBF4FB-B0E0-1F4B-8BAA-767D23DE7F5A}" srcOrd="0" destOrd="0" presId="urn:microsoft.com/office/officeart/2005/8/layout/process4"/>
    <dgm:cxn modelId="{1E56F420-8618-B248-8519-648F0C6427A9}" type="presParOf" srcId="{16ADFE56-2DC0-8E40-91C0-567DBE62CEDB}" destId="{909AD466-EEFE-9643-96FB-3BE8799092FC}" srcOrd="1" destOrd="0" presId="urn:microsoft.com/office/officeart/2005/8/layout/process4"/>
    <dgm:cxn modelId="{D42FDA38-EEA1-824A-ADC1-3C7EE57E3E33}" type="presParOf" srcId="{16ADFE56-2DC0-8E40-91C0-567DBE62CEDB}" destId="{F059B6D5-FB87-A64C-8C5D-24CE828870A5}" srcOrd="2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3" destOrd="0" presId="urn:microsoft.com/office/officeart/2005/8/layout/process4"/>
    <dgm:cxn modelId="{CCE7DDEA-0114-9342-8E45-C8CDE35C3173}" type="presParOf" srcId="{16ADFE56-2DC0-8E40-91C0-567DBE62CEDB}" destId="{611E2F96-E6CE-1346-A26C-3AD681160EE0}" srcOrd="4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5" destOrd="0" presId="urn:microsoft.com/office/officeart/2005/8/layout/process4"/>
    <dgm:cxn modelId="{2414FF59-FD0F-5C4A-8044-267FF09C97B3}" type="presParOf" srcId="{16ADFE56-2DC0-8E40-91C0-567DBE62CEDB}" destId="{CCB05373-029F-3C43-8B6E-59F084A7A70F}" srcOrd="6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7" destOrd="0" presId="urn:microsoft.com/office/officeart/2005/8/layout/process4"/>
    <dgm:cxn modelId="{4DB0C10C-A3BE-164B-8A99-43CBBC28E7F8}" type="presParOf" srcId="{16ADFE56-2DC0-8E40-91C0-567DBE62CEDB}" destId="{A300CC2F-F732-ED46-BD87-2CEF8EAEC029}" srcOrd="8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bProcess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المتضرّرون المباشرون من الأزمة</a:t>
          </a:r>
          <a:endParaRPr lang="en-GB" sz="2400" dirty="0"/>
        </a:p>
        <a:p>
          <a:pPr>
            <a:buNone/>
          </a:pPr>
          <a:r>
            <a:rPr lang="ar-SA" sz="2400" dirty="0"/>
            <a:t>أولوية قصوى: لا نُزعجهم برسائل تجارية، بل نتوجّه برسائل تضامن ودعم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العائلات والأطفال</a:t>
          </a:r>
          <a:endParaRPr lang="en-GB" sz="2400" dirty="0"/>
        </a:p>
        <a:p>
          <a:pPr>
            <a:buNone/>
          </a:pPr>
          <a:r>
            <a:rPr lang="ar-SA" sz="2400" dirty="0"/>
            <a:t>نحرص على لغة ورسائل لا تُثير مزيدًا من القلق، خاصة في حالات الأزمات الصحية أو الأمنية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الجمهور العام في حالة قلق</a:t>
          </a:r>
          <a:endParaRPr lang="en-GB" sz="2400" dirty="0"/>
        </a:p>
        <a:p>
          <a:pPr>
            <a:buNone/>
          </a:pPr>
          <a:r>
            <a:rPr lang="ar-SA" sz="2400" dirty="0"/>
            <a:t>نُقدّم لهم رسائل طمأنة ونُساعدهم على استعادة الشعور بالسيطرة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العاملون في الخطوط الأمامية </a:t>
          </a:r>
          <a:endParaRPr lang="en-GB" sz="2400" dirty="0"/>
        </a:p>
        <a:p>
          <a:pPr>
            <a:buNone/>
          </a:pPr>
          <a:r>
            <a:rPr lang="ar-SA" sz="2400" dirty="0"/>
            <a:t>نُظهِر تقديرًا واحترامًا لهم — ولا نستغل تضحياتهم في سياق دعائي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F9FAA297-B6D9-EE41-A0D9-16FE4A314FB3}" type="pres">
      <dgm:prSet presAssocID="{BD09AEF8-F502-8F47-BA6A-B0FFAEB3008F}" presName="Name0" presStyleCnt="0">
        <dgm:presLayoutVars>
          <dgm:dir val="rev"/>
          <dgm:resizeHandles val="exact"/>
        </dgm:presLayoutVars>
      </dgm:prSet>
      <dgm:spPr/>
    </dgm:pt>
    <dgm:pt modelId="{D6903E4F-B927-C447-BBD0-05C4E7A413A7}" type="pres">
      <dgm:prSet presAssocID="{4A11EF4C-C086-E642-9BB3-7F06E5C1290B}" presName="node" presStyleLbl="node1" presStyleIdx="0" presStyleCnt="4">
        <dgm:presLayoutVars>
          <dgm:bulletEnabled val="1"/>
        </dgm:presLayoutVars>
      </dgm:prSet>
      <dgm:spPr/>
    </dgm:pt>
    <dgm:pt modelId="{F64A1C13-9B3B-B142-AF13-3E26D7F1B31B}" type="pres">
      <dgm:prSet presAssocID="{41E91CD4-8D46-734A-9F81-98BE45E9A506}" presName="sibTrans" presStyleLbl="sibTrans1D1" presStyleIdx="0" presStyleCnt="3"/>
      <dgm:spPr/>
    </dgm:pt>
    <dgm:pt modelId="{E883CF4A-AFEF-C44F-BB6A-D434D6D0C2B1}" type="pres">
      <dgm:prSet presAssocID="{41E91CD4-8D46-734A-9F81-98BE45E9A506}" presName="connectorText" presStyleLbl="sibTrans1D1" presStyleIdx="0" presStyleCnt="3"/>
      <dgm:spPr/>
    </dgm:pt>
    <dgm:pt modelId="{4F6A6E4B-EB7C-D643-9337-F72725EF7FE1}" type="pres">
      <dgm:prSet presAssocID="{102A7D41-83D4-E04C-90C4-580B0FF7BC74}" presName="node" presStyleLbl="node1" presStyleIdx="1" presStyleCnt="4">
        <dgm:presLayoutVars>
          <dgm:bulletEnabled val="1"/>
        </dgm:presLayoutVars>
      </dgm:prSet>
      <dgm:spPr/>
    </dgm:pt>
    <dgm:pt modelId="{D58CB0EA-2380-7B4F-B2F5-DC46AEA6616E}" type="pres">
      <dgm:prSet presAssocID="{6652ED82-6B71-6543-A7FC-4590E5EB8DAC}" presName="sibTrans" presStyleLbl="sibTrans1D1" presStyleIdx="1" presStyleCnt="3"/>
      <dgm:spPr/>
    </dgm:pt>
    <dgm:pt modelId="{B818F804-5A72-0343-923B-B58C3B011834}" type="pres">
      <dgm:prSet presAssocID="{6652ED82-6B71-6543-A7FC-4590E5EB8DAC}" presName="connectorText" presStyleLbl="sibTrans1D1" presStyleIdx="1" presStyleCnt="3"/>
      <dgm:spPr/>
    </dgm:pt>
    <dgm:pt modelId="{F5D63118-ECBB-1B42-BB3D-EE8F57B3C486}" type="pres">
      <dgm:prSet presAssocID="{ADD6F1E2-4AED-DA41-AAFA-764AE518E54B}" presName="node" presStyleLbl="node1" presStyleIdx="2" presStyleCnt="4">
        <dgm:presLayoutVars>
          <dgm:bulletEnabled val="1"/>
        </dgm:presLayoutVars>
      </dgm:prSet>
      <dgm:spPr/>
    </dgm:pt>
    <dgm:pt modelId="{2C468CE1-1C3F-A24D-96FF-CB31552C7365}" type="pres">
      <dgm:prSet presAssocID="{0EBECCBF-32B3-7540-945E-6EAB29D7B1DA}" presName="sibTrans" presStyleLbl="sibTrans1D1" presStyleIdx="2" presStyleCnt="3"/>
      <dgm:spPr/>
    </dgm:pt>
    <dgm:pt modelId="{F0A5E9C2-DCAD-CB44-B0CF-D850FB9286BA}" type="pres">
      <dgm:prSet presAssocID="{0EBECCBF-32B3-7540-945E-6EAB29D7B1DA}" presName="connectorText" presStyleLbl="sibTrans1D1" presStyleIdx="2" presStyleCnt="3"/>
      <dgm:spPr/>
    </dgm:pt>
    <dgm:pt modelId="{75E26A91-EB9F-154D-913B-B15D37706725}" type="pres">
      <dgm:prSet presAssocID="{62E37409-2A2A-FA47-83CE-3CEDEC3BC08D}" presName="node" presStyleLbl="node1" presStyleIdx="3" presStyleCnt="4">
        <dgm:presLayoutVars>
          <dgm:bulletEnabled val="1"/>
        </dgm:presLayoutVars>
      </dgm:prSet>
      <dgm:spPr/>
    </dgm:pt>
  </dgm:ptLst>
  <dgm:cxnLst>
    <dgm:cxn modelId="{42C99915-7067-CD40-8045-8330C3F8D546}" type="presOf" srcId="{41E91CD4-8D46-734A-9F81-98BE45E9A506}" destId="{F64A1C13-9B3B-B142-AF13-3E26D7F1B31B}" srcOrd="0" destOrd="0" presId="urn:microsoft.com/office/officeart/2005/8/layout/bProcess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C838A233-ECBE-CD46-92CD-A8E81D988B59}" type="presOf" srcId="{ADD6F1E2-4AED-DA41-AAFA-764AE518E54B}" destId="{F5D63118-ECBB-1B42-BB3D-EE8F57B3C486}" srcOrd="0" destOrd="0" presId="urn:microsoft.com/office/officeart/2005/8/layout/bProcess3"/>
    <dgm:cxn modelId="{CDB5A541-878A-5643-94D8-F32BF932C2DC}" type="presOf" srcId="{6652ED82-6B71-6543-A7FC-4590E5EB8DAC}" destId="{B818F804-5A72-0343-923B-B58C3B011834}" srcOrd="1" destOrd="0" presId="urn:microsoft.com/office/officeart/2005/8/layout/bProcess3"/>
    <dgm:cxn modelId="{B0CD7746-8059-E34C-B81A-AF014E0BDFBE}" type="presOf" srcId="{62E37409-2A2A-FA47-83CE-3CEDEC3BC08D}" destId="{75E26A91-EB9F-154D-913B-B15D37706725}" srcOrd="0" destOrd="0" presId="urn:microsoft.com/office/officeart/2005/8/layout/bProcess3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641FA158-02DB-144D-AB4A-3BB95A2440F6}" type="presOf" srcId="{102A7D41-83D4-E04C-90C4-580B0FF7BC74}" destId="{4F6A6E4B-EB7C-D643-9337-F72725EF7FE1}" srcOrd="0" destOrd="0" presId="urn:microsoft.com/office/officeart/2005/8/layout/bProcess3"/>
    <dgm:cxn modelId="{E3516C66-46DD-AA4D-8501-0CC47AFF852B}" type="presOf" srcId="{0EBECCBF-32B3-7540-945E-6EAB29D7B1DA}" destId="{F0A5E9C2-DCAD-CB44-B0CF-D850FB9286BA}" srcOrd="1" destOrd="0" presId="urn:microsoft.com/office/officeart/2005/8/layout/bProcess3"/>
    <dgm:cxn modelId="{45393E98-B060-234F-BFD7-5F88295F343F}" type="presOf" srcId="{0EBECCBF-32B3-7540-945E-6EAB29D7B1DA}" destId="{2C468CE1-1C3F-A24D-96FF-CB31552C7365}" srcOrd="0" destOrd="0" presId="urn:microsoft.com/office/officeart/2005/8/layout/bProcess3"/>
    <dgm:cxn modelId="{C50451A0-63F6-5C4A-AC16-FFCAA635EA0E}" type="presOf" srcId="{4A11EF4C-C086-E642-9BB3-7F06E5C1290B}" destId="{D6903E4F-B927-C447-BBD0-05C4E7A413A7}" srcOrd="0" destOrd="0" presId="urn:microsoft.com/office/officeart/2005/8/layout/bProcess3"/>
    <dgm:cxn modelId="{B7591BD6-E7F3-2F45-ACCB-6FDA1FB4B348}" type="presOf" srcId="{41E91CD4-8D46-734A-9F81-98BE45E9A506}" destId="{E883CF4A-AFEF-C44F-BB6A-D434D6D0C2B1}" srcOrd="1" destOrd="0" presId="urn:microsoft.com/office/officeart/2005/8/layout/bProcess3"/>
    <dgm:cxn modelId="{D4164CE6-1CFD-334E-B2DA-D039D4284C8A}" type="presOf" srcId="{BD09AEF8-F502-8F47-BA6A-B0FFAEB3008F}" destId="{F9FAA297-B6D9-EE41-A0D9-16FE4A314FB3}" srcOrd="0" destOrd="0" presId="urn:microsoft.com/office/officeart/2005/8/layout/bProcess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8ACCB4FA-60DE-DB44-BADE-816476F0E504}" type="presOf" srcId="{6652ED82-6B71-6543-A7FC-4590E5EB8DAC}" destId="{D58CB0EA-2380-7B4F-B2F5-DC46AEA6616E}" srcOrd="0" destOrd="0" presId="urn:microsoft.com/office/officeart/2005/8/layout/bProcess3"/>
    <dgm:cxn modelId="{B7534F7A-1DB3-AF43-9C3F-B9671C0B64B8}" type="presParOf" srcId="{F9FAA297-B6D9-EE41-A0D9-16FE4A314FB3}" destId="{D6903E4F-B927-C447-BBD0-05C4E7A413A7}" srcOrd="0" destOrd="0" presId="urn:microsoft.com/office/officeart/2005/8/layout/bProcess3"/>
    <dgm:cxn modelId="{97CA0358-764B-FD49-8677-BF2174BFBE57}" type="presParOf" srcId="{F9FAA297-B6D9-EE41-A0D9-16FE4A314FB3}" destId="{F64A1C13-9B3B-B142-AF13-3E26D7F1B31B}" srcOrd="1" destOrd="0" presId="urn:microsoft.com/office/officeart/2005/8/layout/bProcess3"/>
    <dgm:cxn modelId="{2F293DA1-D11A-404B-9C43-B14108F640A0}" type="presParOf" srcId="{F64A1C13-9B3B-B142-AF13-3E26D7F1B31B}" destId="{E883CF4A-AFEF-C44F-BB6A-D434D6D0C2B1}" srcOrd="0" destOrd="0" presId="urn:microsoft.com/office/officeart/2005/8/layout/bProcess3"/>
    <dgm:cxn modelId="{7836537A-9B57-E94B-AE42-FFA0B24C988E}" type="presParOf" srcId="{F9FAA297-B6D9-EE41-A0D9-16FE4A314FB3}" destId="{4F6A6E4B-EB7C-D643-9337-F72725EF7FE1}" srcOrd="2" destOrd="0" presId="urn:microsoft.com/office/officeart/2005/8/layout/bProcess3"/>
    <dgm:cxn modelId="{7DFCAE80-D37C-3E4D-8F3D-C0274FC8E565}" type="presParOf" srcId="{F9FAA297-B6D9-EE41-A0D9-16FE4A314FB3}" destId="{D58CB0EA-2380-7B4F-B2F5-DC46AEA6616E}" srcOrd="3" destOrd="0" presId="urn:microsoft.com/office/officeart/2005/8/layout/bProcess3"/>
    <dgm:cxn modelId="{9EB957FF-F7BC-1D4F-AA37-5DDCF3D92B38}" type="presParOf" srcId="{D58CB0EA-2380-7B4F-B2F5-DC46AEA6616E}" destId="{B818F804-5A72-0343-923B-B58C3B011834}" srcOrd="0" destOrd="0" presId="urn:microsoft.com/office/officeart/2005/8/layout/bProcess3"/>
    <dgm:cxn modelId="{E12EA406-EF50-ED49-A749-475764651701}" type="presParOf" srcId="{F9FAA297-B6D9-EE41-A0D9-16FE4A314FB3}" destId="{F5D63118-ECBB-1B42-BB3D-EE8F57B3C486}" srcOrd="4" destOrd="0" presId="urn:microsoft.com/office/officeart/2005/8/layout/bProcess3"/>
    <dgm:cxn modelId="{C325FD2B-FA95-224F-950F-B27D402D2F56}" type="presParOf" srcId="{F9FAA297-B6D9-EE41-A0D9-16FE4A314FB3}" destId="{2C468CE1-1C3F-A24D-96FF-CB31552C7365}" srcOrd="5" destOrd="0" presId="urn:microsoft.com/office/officeart/2005/8/layout/bProcess3"/>
    <dgm:cxn modelId="{3DECAB37-8582-B84B-BAD0-F93B60243BAF}" type="presParOf" srcId="{2C468CE1-1C3F-A24D-96FF-CB31552C7365}" destId="{F0A5E9C2-DCAD-CB44-B0CF-D850FB9286BA}" srcOrd="0" destOrd="0" presId="urn:microsoft.com/office/officeart/2005/8/layout/bProcess3"/>
    <dgm:cxn modelId="{D5EB4EDE-8B0F-2E4F-9383-4432CF7A6881}" type="presParOf" srcId="{F9FAA297-B6D9-EE41-A0D9-16FE4A314FB3}" destId="{75E26A91-EB9F-154D-913B-B15D37706725}" srcOrd="6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chevron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مرحلة الصدمة الأولى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لا يُنصح بإطلاق إعلانات — الأوضاع غير مستقرة، والمشاعر في ذروتها</a:t>
          </a:r>
          <a:endParaRPr lang="en-GB" sz="20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مرحلة التقييم المؤسسي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مراقبة المشهد، تقييم توقيت الرسالة المناسبة</a:t>
          </a:r>
          <a:endParaRPr lang="en-GB" sz="20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مرحلة التفاعل المسؤول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عندما يبدأ الجمهور في البحث عن المواقف المؤسسية — يمكن إطلاق رسائل مسؤولة ومدروسة</a:t>
          </a:r>
          <a:endParaRPr lang="en-GB" sz="20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مرحلة الانتقال للتعافي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بدء إدخال رسائل أكثر إيجابية تدريجيًا — بعد التيقّن من تغيّر المشهد العام</a:t>
          </a:r>
          <a:endParaRPr lang="en-GB" sz="2000" b="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183C015-2F01-1D4E-9FEF-1A0C582E901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54FE57F-5E1C-0A4D-A417-2F919000E119}" type="pres">
      <dgm:prSet presAssocID="{1752099A-5FA7-5B42-9954-CCC2DC540A73}" presName="composite" presStyleCnt="0"/>
      <dgm:spPr/>
    </dgm:pt>
    <dgm:pt modelId="{A8A51BE2-BF78-B747-ADED-D8F45BFABD44}" type="pres">
      <dgm:prSet presAssocID="{1752099A-5FA7-5B42-9954-CCC2DC540A73}" presName="parTx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7B03C379-8265-3541-9D62-CAB8EF5AB48D}" type="pres">
      <dgm:prSet presAssocID="{1752099A-5FA7-5B42-9954-CCC2DC540A73}" presName="desTx" presStyleLbl="revTx" presStyleIdx="0" presStyleCnt="4">
        <dgm:presLayoutVars>
          <dgm:bulletEnabled val="1"/>
        </dgm:presLayoutVars>
      </dgm:prSet>
      <dgm:spPr/>
    </dgm:pt>
    <dgm:pt modelId="{E387E1DC-8DBE-9846-955E-A2BFF08BF1ED}" type="pres">
      <dgm:prSet presAssocID="{D82E5EC9-D48F-7543-B907-FBA1F99EA9C6}" presName="space" presStyleCnt="0"/>
      <dgm:spPr/>
    </dgm:pt>
    <dgm:pt modelId="{19C40071-570E-CC48-AA0E-960ECA68CC87}" type="pres">
      <dgm:prSet presAssocID="{33175CCB-1C8B-1C44-8A2A-276D69ED11D2}" presName="composite" presStyleCnt="0"/>
      <dgm:spPr/>
    </dgm:pt>
    <dgm:pt modelId="{2C183539-95ED-844D-86E5-8817D387BFA6}" type="pres">
      <dgm:prSet presAssocID="{33175CCB-1C8B-1C44-8A2A-276D69ED11D2}" presName="parTx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2AA6EC6E-741E-6B49-9F5F-2EE94515712F}" type="pres">
      <dgm:prSet presAssocID="{33175CCB-1C8B-1C44-8A2A-276D69ED11D2}" presName="desTx" presStyleLbl="revTx" presStyleIdx="1" presStyleCnt="4">
        <dgm:presLayoutVars>
          <dgm:bulletEnabled val="1"/>
        </dgm:presLayoutVars>
      </dgm:prSet>
      <dgm:spPr/>
    </dgm:pt>
    <dgm:pt modelId="{03563285-29B0-014A-A3CE-19ADA7C119D5}" type="pres">
      <dgm:prSet presAssocID="{46CD5F3F-16F8-1443-AC0A-CECBDA2B0AE3}" presName="space" presStyleCnt="0"/>
      <dgm:spPr/>
    </dgm:pt>
    <dgm:pt modelId="{C526D88F-D609-8E4D-9F29-290561D8C8F0}" type="pres">
      <dgm:prSet presAssocID="{00BA3E18-A5E2-9140-B854-8729D59638C7}" presName="composite" presStyleCnt="0"/>
      <dgm:spPr/>
    </dgm:pt>
    <dgm:pt modelId="{74A009E9-0543-5D4E-A0D8-59DDB95EEA3F}" type="pres">
      <dgm:prSet presAssocID="{00BA3E18-A5E2-9140-B854-8729D59638C7}" presName="parTx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4D4EB352-CBB5-9C4E-8167-61569D1176CB}" type="pres">
      <dgm:prSet presAssocID="{00BA3E18-A5E2-9140-B854-8729D59638C7}" presName="desTx" presStyleLbl="revTx" presStyleIdx="2" presStyleCnt="4">
        <dgm:presLayoutVars>
          <dgm:bulletEnabled val="1"/>
        </dgm:presLayoutVars>
      </dgm:prSet>
      <dgm:spPr/>
    </dgm:pt>
    <dgm:pt modelId="{34123D1D-EA41-944B-9985-4C4E093F4144}" type="pres">
      <dgm:prSet presAssocID="{B1A7360D-8795-2F4E-ABEF-D0EA3753B07E}" presName="space" presStyleCnt="0"/>
      <dgm:spPr/>
    </dgm:pt>
    <dgm:pt modelId="{6982969F-7E8B-E24C-A3FD-E1DDC989ACE2}" type="pres">
      <dgm:prSet presAssocID="{E8E95C23-E752-394B-B9B6-2A78136193D2}" presName="composite" presStyleCnt="0"/>
      <dgm:spPr/>
    </dgm:pt>
    <dgm:pt modelId="{22C4A73D-42DC-ED41-885E-BCD2493B4FE2}" type="pres">
      <dgm:prSet presAssocID="{E8E95C23-E752-394B-B9B6-2A78136193D2}" presName="parTx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ABEB1AFD-653F-1940-A8E6-F630A3B9DB5E}" type="pres">
      <dgm:prSet presAssocID="{E8E95C23-E752-394B-B9B6-2A78136193D2}" presName="desTx" presStyleLbl="revTx" presStyleIdx="3" presStyleCnt="4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E1395D1C-617D-F64D-BDB5-0CFD7B5C1D34}" type="presOf" srcId="{5B0BFAD2-A999-3B41-82A1-CDF4A6E3F1DA}" destId="{2183C015-2F01-1D4E-9FEF-1A0C582E9013}" srcOrd="0" destOrd="0" presId="urn:microsoft.com/office/officeart/2005/8/layout/chevron1"/>
    <dgm:cxn modelId="{5E5A2A1E-4F22-5049-86D1-B6060144BDCE}" type="presOf" srcId="{2EE28272-E03F-FE41-917F-9CFA55EACE13}" destId="{ABEB1AFD-653F-1940-A8E6-F630A3B9DB5E}" srcOrd="0" destOrd="0" presId="urn:microsoft.com/office/officeart/2005/8/layout/chevron1"/>
    <dgm:cxn modelId="{D2408142-A035-334B-9E53-4C918A928482}" type="presOf" srcId="{F0B52F86-83AF-D945-9E33-5773BE9861C5}" destId="{7B03C379-8265-3541-9D62-CAB8EF5AB48D}" srcOrd="0" destOrd="0" presId="urn:microsoft.com/office/officeart/2005/8/layout/chevron1"/>
    <dgm:cxn modelId="{FC056E49-124A-F141-921A-31D96799FDE9}" type="presOf" srcId="{8196662A-287F-234F-A077-9224702B5B77}" destId="{2AA6EC6E-741E-6B49-9F5F-2EE94515712F}" srcOrd="0" destOrd="0" presId="urn:microsoft.com/office/officeart/2005/8/layout/chevron1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336E3E72-A3F8-3745-BECA-D8B9189CC052}" type="presOf" srcId="{00BA3E18-A5E2-9140-B854-8729D59638C7}" destId="{74A009E9-0543-5D4E-A0D8-59DDB95EEA3F}" srcOrd="0" destOrd="0" presId="urn:microsoft.com/office/officeart/2005/8/layout/chevron1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0F04E87E-A0FA-8A45-B883-25E32F5BC511}" type="presOf" srcId="{1752099A-5FA7-5B42-9954-CCC2DC540A73}" destId="{A8A51BE2-BF78-B747-ADED-D8F45BFABD44}" srcOrd="0" destOrd="0" presId="urn:microsoft.com/office/officeart/2005/8/layout/chevron1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2E5016A2-8DF2-0B42-8FB5-05CC2D380313}" type="presOf" srcId="{E8E95C23-E752-394B-B9B6-2A78136193D2}" destId="{22C4A73D-42DC-ED41-885E-BCD2493B4FE2}" srcOrd="0" destOrd="0" presId="urn:microsoft.com/office/officeart/2005/8/layout/chevron1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AA4A26E1-14A5-614A-A343-91379C0D6A16}" type="presOf" srcId="{2E7B7787-BF7C-304D-9F38-1C0AB771DD8B}" destId="{4D4EB352-CBB5-9C4E-8167-61569D1176CB}" srcOrd="0" destOrd="0" presId="urn:microsoft.com/office/officeart/2005/8/layout/chevron1"/>
    <dgm:cxn modelId="{A00318EB-061A-B944-A1F4-AEAC49700B12}" type="presOf" srcId="{33175CCB-1C8B-1C44-8A2A-276D69ED11D2}" destId="{2C183539-95ED-844D-86E5-8817D387BFA6}" srcOrd="0" destOrd="0" presId="urn:microsoft.com/office/officeart/2005/8/layout/chevron1"/>
    <dgm:cxn modelId="{7897652F-F4B8-D74B-A554-5ECA2DAA2A0C}" type="presParOf" srcId="{2183C015-2F01-1D4E-9FEF-1A0C582E9013}" destId="{054FE57F-5E1C-0A4D-A417-2F919000E119}" srcOrd="0" destOrd="0" presId="urn:microsoft.com/office/officeart/2005/8/layout/chevron1"/>
    <dgm:cxn modelId="{4DAE1A00-912B-3F48-B7F0-6F98AC76A102}" type="presParOf" srcId="{054FE57F-5E1C-0A4D-A417-2F919000E119}" destId="{A8A51BE2-BF78-B747-ADED-D8F45BFABD44}" srcOrd="0" destOrd="0" presId="urn:microsoft.com/office/officeart/2005/8/layout/chevron1"/>
    <dgm:cxn modelId="{4FDF1562-9D48-0841-80D3-3AE2F79BCF25}" type="presParOf" srcId="{054FE57F-5E1C-0A4D-A417-2F919000E119}" destId="{7B03C379-8265-3541-9D62-CAB8EF5AB48D}" srcOrd="1" destOrd="0" presId="urn:microsoft.com/office/officeart/2005/8/layout/chevron1"/>
    <dgm:cxn modelId="{DD8BBBEB-2B4C-0243-81EE-B36C744A6CAD}" type="presParOf" srcId="{2183C015-2F01-1D4E-9FEF-1A0C582E9013}" destId="{E387E1DC-8DBE-9846-955E-A2BFF08BF1ED}" srcOrd="1" destOrd="0" presId="urn:microsoft.com/office/officeart/2005/8/layout/chevron1"/>
    <dgm:cxn modelId="{562B3C88-BA03-4A4B-8893-C92EA7D2FDAB}" type="presParOf" srcId="{2183C015-2F01-1D4E-9FEF-1A0C582E9013}" destId="{19C40071-570E-CC48-AA0E-960ECA68CC87}" srcOrd="2" destOrd="0" presId="urn:microsoft.com/office/officeart/2005/8/layout/chevron1"/>
    <dgm:cxn modelId="{ECB9FC97-AF14-7449-AAB8-E00907E436C8}" type="presParOf" srcId="{19C40071-570E-CC48-AA0E-960ECA68CC87}" destId="{2C183539-95ED-844D-86E5-8817D387BFA6}" srcOrd="0" destOrd="0" presId="urn:microsoft.com/office/officeart/2005/8/layout/chevron1"/>
    <dgm:cxn modelId="{8F238DBB-19BB-1F41-A4D8-D6B277CD2755}" type="presParOf" srcId="{19C40071-570E-CC48-AA0E-960ECA68CC87}" destId="{2AA6EC6E-741E-6B49-9F5F-2EE94515712F}" srcOrd="1" destOrd="0" presId="urn:microsoft.com/office/officeart/2005/8/layout/chevron1"/>
    <dgm:cxn modelId="{77A783B3-E635-FA40-A15A-A8BCA0E88B2D}" type="presParOf" srcId="{2183C015-2F01-1D4E-9FEF-1A0C582E9013}" destId="{03563285-29B0-014A-A3CE-19ADA7C119D5}" srcOrd="3" destOrd="0" presId="urn:microsoft.com/office/officeart/2005/8/layout/chevron1"/>
    <dgm:cxn modelId="{6E809E77-7CF4-7944-A42A-D335E8C71599}" type="presParOf" srcId="{2183C015-2F01-1D4E-9FEF-1A0C582E9013}" destId="{C526D88F-D609-8E4D-9F29-290561D8C8F0}" srcOrd="4" destOrd="0" presId="urn:microsoft.com/office/officeart/2005/8/layout/chevron1"/>
    <dgm:cxn modelId="{F18088B3-7E4A-574C-8F55-7B86B77E3D0E}" type="presParOf" srcId="{C526D88F-D609-8E4D-9F29-290561D8C8F0}" destId="{74A009E9-0543-5D4E-A0D8-59DDB95EEA3F}" srcOrd="0" destOrd="0" presId="urn:microsoft.com/office/officeart/2005/8/layout/chevron1"/>
    <dgm:cxn modelId="{469E1828-37AC-4D4C-9693-9DCCBCFE425A}" type="presParOf" srcId="{C526D88F-D609-8E4D-9F29-290561D8C8F0}" destId="{4D4EB352-CBB5-9C4E-8167-61569D1176CB}" srcOrd="1" destOrd="0" presId="urn:microsoft.com/office/officeart/2005/8/layout/chevron1"/>
    <dgm:cxn modelId="{220B5330-0CB4-A44D-BD92-D50608357CD7}" type="presParOf" srcId="{2183C015-2F01-1D4E-9FEF-1A0C582E9013}" destId="{34123D1D-EA41-944B-9985-4C4E093F4144}" srcOrd="5" destOrd="0" presId="urn:microsoft.com/office/officeart/2005/8/layout/chevron1"/>
    <dgm:cxn modelId="{CEFE6CB7-EC3B-4044-8924-922339DBBB91}" type="presParOf" srcId="{2183C015-2F01-1D4E-9FEF-1A0C582E9013}" destId="{6982969F-7E8B-E24C-A3FD-E1DDC989ACE2}" srcOrd="6" destOrd="0" presId="urn:microsoft.com/office/officeart/2005/8/layout/chevron1"/>
    <dgm:cxn modelId="{7F2FEDC4-ED88-A240-B7D0-0EA4E4CD64A3}" type="presParOf" srcId="{6982969F-7E8B-E24C-A3FD-E1DDC989ACE2}" destId="{22C4A73D-42DC-ED41-885E-BCD2493B4FE2}" srcOrd="0" destOrd="0" presId="urn:microsoft.com/office/officeart/2005/8/layout/chevron1"/>
    <dgm:cxn modelId="{FDBF249B-BE61-5344-9238-7E10520C25B8}" type="presParOf" srcId="{6982969F-7E8B-E24C-A3FD-E1DDC989ACE2}" destId="{ABEB1AFD-653F-1940-A8E6-F630A3B9DB5E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5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بيانات الصحافة الرسمية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الإعلان يجب أن يُعكس مضمون الرسائل الرسمية بدقة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الرسائل الداخلية للموظفين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يجب أن تتماشى مع نبرة الإعلان لضمان الاتساق الداخلي والخارجي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المحتوى الرقمي (موقع الشركة — </a:t>
          </a:r>
          <a:r>
            <a:rPr lang="ar-SA" sz="2000" b="1" dirty="0" err="1"/>
            <a:t>السوشيال</a:t>
          </a:r>
          <a:r>
            <a:rPr lang="ar-SA" sz="2000" b="1" dirty="0"/>
            <a:t> ميديا)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يجب أن يُعزز الرسائل الإعلانية ولا يتناقض معها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الأنشطة الميدانية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الإعلانات يجب أن ترتبط بأفعال حقيقية على الأرض — لا مجرّد وعود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A0E176CC-9FE7-744B-A753-6F99DA03FD9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8EA2BFF6-D834-9947-BB29-93B2B4171107}" type="pres">
      <dgm:prSet presAssocID="{1752099A-5FA7-5B42-9954-CCC2DC540A73}" presName="linNode" presStyleCnt="0"/>
      <dgm:spPr/>
    </dgm:pt>
    <dgm:pt modelId="{2D644AA8-B101-AB42-81EB-2D42B53CA4E5}" type="pres">
      <dgm:prSet presAssocID="{1752099A-5FA7-5B42-9954-CCC2DC540A73}" presName="parentText" presStyleLbl="node1" presStyleIdx="0" presStyleCnt="4">
        <dgm:presLayoutVars>
          <dgm:chMax val="1"/>
          <dgm:bulletEnabled val="1"/>
        </dgm:presLayoutVars>
      </dgm:prSet>
      <dgm:spPr/>
    </dgm:pt>
    <dgm:pt modelId="{4E27847A-2775-6A43-AA5A-C458CA170E66}" type="pres">
      <dgm:prSet presAssocID="{1752099A-5FA7-5B42-9954-CCC2DC540A73}" presName="descendantText" presStyleLbl="alignAccFollowNode1" presStyleIdx="0" presStyleCnt="4">
        <dgm:presLayoutVars>
          <dgm:bulletEnabled val="1"/>
        </dgm:presLayoutVars>
      </dgm:prSet>
      <dgm:spPr/>
    </dgm:pt>
    <dgm:pt modelId="{1486ABD6-6627-C044-8DB0-2ED410829741}" type="pres">
      <dgm:prSet presAssocID="{D82E5EC9-D48F-7543-B907-FBA1F99EA9C6}" presName="sp" presStyleCnt="0"/>
      <dgm:spPr/>
    </dgm:pt>
    <dgm:pt modelId="{F555D0EF-55D4-D647-BB63-7F974DBFB296}" type="pres">
      <dgm:prSet presAssocID="{33175CCB-1C8B-1C44-8A2A-276D69ED11D2}" presName="linNode" presStyleCnt="0"/>
      <dgm:spPr/>
    </dgm:pt>
    <dgm:pt modelId="{FB23362C-8FBC-FB44-B9DA-C9CF74B8C6EF}" type="pres">
      <dgm:prSet presAssocID="{33175CCB-1C8B-1C44-8A2A-276D69ED11D2}" presName="parentText" presStyleLbl="node1" presStyleIdx="1" presStyleCnt="4">
        <dgm:presLayoutVars>
          <dgm:chMax val="1"/>
          <dgm:bulletEnabled val="1"/>
        </dgm:presLayoutVars>
      </dgm:prSet>
      <dgm:spPr/>
    </dgm:pt>
    <dgm:pt modelId="{C6EE18F5-D4BB-2847-9241-8FA85CBCDC58}" type="pres">
      <dgm:prSet presAssocID="{33175CCB-1C8B-1C44-8A2A-276D69ED11D2}" presName="descendantText" presStyleLbl="alignAccFollowNode1" presStyleIdx="1" presStyleCnt="4">
        <dgm:presLayoutVars>
          <dgm:bulletEnabled val="1"/>
        </dgm:presLayoutVars>
      </dgm:prSet>
      <dgm:spPr/>
    </dgm:pt>
    <dgm:pt modelId="{9EB55AF6-74A0-0B46-988B-28AFA38BEFFA}" type="pres">
      <dgm:prSet presAssocID="{46CD5F3F-16F8-1443-AC0A-CECBDA2B0AE3}" presName="sp" presStyleCnt="0"/>
      <dgm:spPr/>
    </dgm:pt>
    <dgm:pt modelId="{62891214-9832-4C44-B9AC-1AD0B49A2609}" type="pres">
      <dgm:prSet presAssocID="{00BA3E18-A5E2-9140-B854-8729D59638C7}" presName="linNode" presStyleCnt="0"/>
      <dgm:spPr/>
    </dgm:pt>
    <dgm:pt modelId="{9959D325-8390-B94E-B5E8-7D41491FFA18}" type="pres">
      <dgm:prSet presAssocID="{00BA3E18-A5E2-9140-B854-8729D59638C7}" presName="parentText" presStyleLbl="node1" presStyleIdx="2" presStyleCnt="4">
        <dgm:presLayoutVars>
          <dgm:chMax val="1"/>
          <dgm:bulletEnabled val="1"/>
        </dgm:presLayoutVars>
      </dgm:prSet>
      <dgm:spPr/>
    </dgm:pt>
    <dgm:pt modelId="{3B9D189F-3DD9-F441-9D64-222893C28A99}" type="pres">
      <dgm:prSet presAssocID="{00BA3E18-A5E2-9140-B854-8729D59638C7}" presName="descendantText" presStyleLbl="alignAccFollowNode1" presStyleIdx="2" presStyleCnt="4">
        <dgm:presLayoutVars>
          <dgm:bulletEnabled val="1"/>
        </dgm:presLayoutVars>
      </dgm:prSet>
      <dgm:spPr/>
    </dgm:pt>
    <dgm:pt modelId="{40997272-A830-194B-882E-4ABBACD8FFE0}" type="pres">
      <dgm:prSet presAssocID="{B1A7360D-8795-2F4E-ABEF-D0EA3753B07E}" presName="sp" presStyleCnt="0"/>
      <dgm:spPr/>
    </dgm:pt>
    <dgm:pt modelId="{77967253-8A62-1F43-82E0-487CE12A8000}" type="pres">
      <dgm:prSet presAssocID="{E8E95C23-E752-394B-B9B6-2A78136193D2}" presName="linNode" presStyleCnt="0"/>
      <dgm:spPr/>
    </dgm:pt>
    <dgm:pt modelId="{281E2A25-90C3-B34C-A297-12C5A844A3B5}" type="pres">
      <dgm:prSet presAssocID="{E8E95C23-E752-394B-B9B6-2A78136193D2}" presName="parentText" presStyleLbl="node1" presStyleIdx="3" presStyleCnt="4">
        <dgm:presLayoutVars>
          <dgm:chMax val="1"/>
          <dgm:bulletEnabled val="1"/>
        </dgm:presLayoutVars>
      </dgm:prSet>
      <dgm:spPr/>
    </dgm:pt>
    <dgm:pt modelId="{9CAF9328-8181-094B-BCE0-6AEE18A35D2B}" type="pres">
      <dgm:prSet presAssocID="{E8E95C23-E752-394B-B9B6-2A78136193D2}" presName="descendantText" presStyleLbl="alignAccFollowNode1" presStyleIdx="3" presStyleCnt="4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A537630-164D-834D-AE0C-0AC76466161E}" type="presOf" srcId="{2E7B7787-BF7C-304D-9F38-1C0AB771DD8B}" destId="{3B9D189F-3DD9-F441-9D64-222893C28A99}" srcOrd="0" destOrd="0" presId="urn:microsoft.com/office/officeart/2005/8/layout/vList5"/>
    <dgm:cxn modelId="{0D2FE133-4047-CC4A-8052-8989028EEF4F}" type="presOf" srcId="{00BA3E18-A5E2-9140-B854-8729D59638C7}" destId="{9959D325-8390-B94E-B5E8-7D41491FFA18}" srcOrd="0" destOrd="0" presId="urn:microsoft.com/office/officeart/2005/8/layout/vList5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10A1AB69-CCE8-C34A-960F-A7FAB230F645}" type="presOf" srcId="{F0B52F86-83AF-D945-9E33-5773BE9861C5}" destId="{4E27847A-2775-6A43-AA5A-C458CA170E66}" srcOrd="0" destOrd="0" presId="urn:microsoft.com/office/officeart/2005/8/layout/vList5"/>
    <dgm:cxn modelId="{8D42D76F-F7D9-2B46-A6F5-C33A94C04EF9}" type="presOf" srcId="{E8E95C23-E752-394B-B9B6-2A78136193D2}" destId="{281E2A25-90C3-B34C-A297-12C5A844A3B5}" srcOrd="0" destOrd="0" presId="urn:microsoft.com/office/officeart/2005/8/layout/vList5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16E8EA84-BDCC-AE4F-8056-314495F340FF}" type="presOf" srcId="{33175CCB-1C8B-1C44-8A2A-276D69ED11D2}" destId="{FB23362C-8FBC-FB44-B9DA-C9CF74B8C6EF}" srcOrd="0" destOrd="0" presId="urn:microsoft.com/office/officeart/2005/8/layout/vList5"/>
    <dgm:cxn modelId="{BB458585-3487-324B-BC26-4B592CCA8421}" type="presOf" srcId="{2EE28272-E03F-FE41-917F-9CFA55EACE13}" destId="{9CAF9328-8181-094B-BCE0-6AEE18A35D2B}" srcOrd="0" destOrd="0" presId="urn:microsoft.com/office/officeart/2005/8/layout/vList5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7015A5BE-65A0-B042-9AEA-1950D99A18DE}" type="presOf" srcId="{5B0BFAD2-A999-3B41-82A1-CDF4A6E3F1DA}" destId="{A0E176CC-9FE7-744B-A753-6F99DA03FD93}" srcOrd="0" destOrd="0" presId="urn:microsoft.com/office/officeart/2005/8/layout/vList5"/>
    <dgm:cxn modelId="{371237C0-BE7E-8A49-9299-8BCDD0BCF4F7}" type="presOf" srcId="{8196662A-287F-234F-A077-9224702B5B77}" destId="{C6EE18F5-D4BB-2847-9241-8FA85CBCDC58}" srcOrd="0" destOrd="0" presId="urn:microsoft.com/office/officeart/2005/8/layout/vList5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E20EC5DC-392B-C344-AB7E-98E8B5A0D9CD}" type="presOf" srcId="{1752099A-5FA7-5B42-9954-CCC2DC540A73}" destId="{2D644AA8-B101-AB42-81EB-2D42B53CA4E5}" srcOrd="0" destOrd="0" presId="urn:microsoft.com/office/officeart/2005/8/layout/vList5"/>
    <dgm:cxn modelId="{019C520C-8920-B545-BDF6-07E96BA46992}" type="presParOf" srcId="{A0E176CC-9FE7-744B-A753-6F99DA03FD93}" destId="{8EA2BFF6-D834-9947-BB29-93B2B4171107}" srcOrd="0" destOrd="0" presId="urn:microsoft.com/office/officeart/2005/8/layout/vList5"/>
    <dgm:cxn modelId="{7C1538D5-B646-AA47-B88E-9B9692491E0A}" type="presParOf" srcId="{8EA2BFF6-D834-9947-BB29-93B2B4171107}" destId="{2D644AA8-B101-AB42-81EB-2D42B53CA4E5}" srcOrd="0" destOrd="0" presId="urn:microsoft.com/office/officeart/2005/8/layout/vList5"/>
    <dgm:cxn modelId="{F43F4813-2C23-DB41-80A3-48396222FC6B}" type="presParOf" srcId="{8EA2BFF6-D834-9947-BB29-93B2B4171107}" destId="{4E27847A-2775-6A43-AA5A-C458CA170E66}" srcOrd="1" destOrd="0" presId="urn:microsoft.com/office/officeart/2005/8/layout/vList5"/>
    <dgm:cxn modelId="{6C85923A-BF35-044E-B7AC-7BFEA80E6AA8}" type="presParOf" srcId="{A0E176CC-9FE7-744B-A753-6F99DA03FD93}" destId="{1486ABD6-6627-C044-8DB0-2ED410829741}" srcOrd="1" destOrd="0" presId="urn:microsoft.com/office/officeart/2005/8/layout/vList5"/>
    <dgm:cxn modelId="{69B21D5C-062A-924A-94C7-5FED0F5FA642}" type="presParOf" srcId="{A0E176CC-9FE7-744B-A753-6F99DA03FD93}" destId="{F555D0EF-55D4-D647-BB63-7F974DBFB296}" srcOrd="2" destOrd="0" presId="urn:microsoft.com/office/officeart/2005/8/layout/vList5"/>
    <dgm:cxn modelId="{D1ABEC8A-A686-FB4B-9DBA-36EEEE9020BA}" type="presParOf" srcId="{F555D0EF-55D4-D647-BB63-7F974DBFB296}" destId="{FB23362C-8FBC-FB44-B9DA-C9CF74B8C6EF}" srcOrd="0" destOrd="0" presId="urn:microsoft.com/office/officeart/2005/8/layout/vList5"/>
    <dgm:cxn modelId="{D940A201-6763-234B-BCF7-418ADE74F289}" type="presParOf" srcId="{F555D0EF-55D4-D647-BB63-7F974DBFB296}" destId="{C6EE18F5-D4BB-2847-9241-8FA85CBCDC58}" srcOrd="1" destOrd="0" presId="urn:microsoft.com/office/officeart/2005/8/layout/vList5"/>
    <dgm:cxn modelId="{A364C5A6-4650-DC41-9178-DC8ACEC23404}" type="presParOf" srcId="{A0E176CC-9FE7-744B-A753-6F99DA03FD93}" destId="{9EB55AF6-74A0-0B46-988B-28AFA38BEFFA}" srcOrd="3" destOrd="0" presId="urn:microsoft.com/office/officeart/2005/8/layout/vList5"/>
    <dgm:cxn modelId="{789C5D0F-5FCC-8B4D-B968-4AB76C6A7520}" type="presParOf" srcId="{A0E176CC-9FE7-744B-A753-6F99DA03FD93}" destId="{62891214-9832-4C44-B9AC-1AD0B49A2609}" srcOrd="4" destOrd="0" presId="urn:microsoft.com/office/officeart/2005/8/layout/vList5"/>
    <dgm:cxn modelId="{143D6E6E-5DD7-B545-9270-044F733BA0AB}" type="presParOf" srcId="{62891214-9832-4C44-B9AC-1AD0B49A2609}" destId="{9959D325-8390-B94E-B5E8-7D41491FFA18}" srcOrd="0" destOrd="0" presId="urn:microsoft.com/office/officeart/2005/8/layout/vList5"/>
    <dgm:cxn modelId="{182C177D-D3F8-CA4F-8546-3C716CDB6BE1}" type="presParOf" srcId="{62891214-9832-4C44-B9AC-1AD0B49A2609}" destId="{3B9D189F-3DD9-F441-9D64-222893C28A99}" srcOrd="1" destOrd="0" presId="urn:microsoft.com/office/officeart/2005/8/layout/vList5"/>
    <dgm:cxn modelId="{C2AA0645-8AF7-3642-92FE-8206453B7CC5}" type="presParOf" srcId="{A0E176CC-9FE7-744B-A753-6F99DA03FD93}" destId="{40997272-A830-194B-882E-4ABBACD8FFE0}" srcOrd="5" destOrd="0" presId="urn:microsoft.com/office/officeart/2005/8/layout/vList5"/>
    <dgm:cxn modelId="{A28C40E5-B929-5F47-BB95-7F24AE4F79C3}" type="presParOf" srcId="{A0E176CC-9FE7-744B-A753-6F99DA03FD93}" destId="{77967253-8A62-1F43-82E0-487CE12A8000}" srcOrd="6" destOrd="0" presId="urn:microsoft.com/office/officeart/2005/8/layout/vList5"/>
    <dgm:cxn modelId="{C7178BBB-DE82-9F4E-8CAA-93FA7C327841}" type="presParOf" srcId="{77967253-8A62-1F43-82E0-487CE12A8000}" destId="{281E2A25-90C3-B34C-A297-12C5A844A3B5}" srcOrd="0" destOrd="0" presId="urn:microsoft.com/office/officeart/2005/8/layout/vList5"/>
    <dgm:cxn modelId="{892AAD0C-17BC-DC4D-ADD4-3095660A94C6}" type="presParOf" srcId="{77967253-8A62-1F43-82E0-487CE12A8000}" destId="{9CAF9328-8181-094B-BCE0-6AEE18A35D2B}" srcOrd="1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r" rtl="1"/>
          <a:r>
            <a:rPr lang="ar-SA" sz="2000" b="1" dirty="0"/>
            <a:t>اختبار النبرة</a:t>
          </a:r>
          <a:endParaRPr lang="en-GB" sz="2000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r" rtl="1"/>
          <a:r>
            <a:rPr lang="ar-SA" sz="2000" b="1" dirty="0"/>
            <a:t>اختبار الرسالة</a:t>
          </a:r>
          <a:endParaRPr lang="en-GB" sz="2000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15AE242A-A208-ED48-81C5-B3A8D9A9B3D6}">
      <dgm:prSet custT="1"/>
      <dgm:spPr/>
      <dgm:t>
        <a:bodyPr/>
        <a:lstStyle/>
        <a:p>
          <a:pPr algn="r" rtl="1"/>
          <a:r>
            <a:rPr lang="ar-SA" sz="2000" b="1" dirty="0"/>
            <a:t>اختبار الجمهور المستهدف</a:t>
          </a:r>
          <a:endParaRPr lang="en-GB" sz="2000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هل نُدرك كيف قد يتلقّى الشرائح المختلفة هذا الإعلان؟</a:t>
          </a:r>
          <a:endParaRPr lang="en-GB" sz="2000" dirty="0"/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هل الرسالة واضحة وغير قابلة للتأويل السلبي؟</a:t>
          </a:r>
          <a:endParaRPr lang="en-GB" sz="2000" dirty="0"/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000" dirty="0"/>
            <a:t>هل تعكس النبرة التعاطف والمسؤولية؟</a:t>
          </a:r>
          <a:endParaRPr lang="en-GB" sz="2000" dirty="0"/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801EEF4E-7751-4E43-8577-B06455337076}">
      <dgm:prSet custT="1"/>
      <dgm:spPr/>
      <dgm:t>
        <a:bodyPr/>
        <a:lstStyle/>
        <a:p>
          <a:pPr algn="r" rtl="1"/>
          <a:r>
            <a:rPr lang="ar-SA" sz="2000" b="1" dirty="0"/>
            <a:t>اختبار التوقيت</a:t>
          </a:r>
          <a:endParaRPr lang="en-GB" sz="2000" dirty="0"/>
        </a:p>
      </dgm:t>
    </dgm:pt>
    <dgm:pt modelId="{985A383E-AD83-CB4C-8745-F57747C15CF5}" type="par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EF2F503E-D5C3-CB4F-A5E2-BE1A0D4FC76B}" type="sib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D10D69FB-EB86-7B40-AD4F-24887965D1DA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هل توقيت الإطلاق مناسب؟ هل نُخاطر بإطلاقه مبكرًا؟</a:t>
          </a:r>
          <a:endParaRPr lang="en-GB" sz="2000" dirty="0"/>
        </a:p>
      </dgm:t>
    </dgm:pt>
    <dgm:pt modelId="{A2C7F354-E7B6-9E4C-939E-0070CEE60DFE}" type="par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899AEBAD-0A3E-6A42-A99D-8431DE06D727}" type="sib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7F1E4380-4188-F64A-B8B2-6B0EC8842313}">
      <dgm:prSet custT="1"/>
      <dgm:spPr/>
      <dgm:t>
        <a:bodyPr/>
        <a:lstStyle/>
        <a:p>
          <a:pPr rtl="1"/>
          <a:r>
            <a:rPr lang="ar-SA" sz="2000" b="1" dirty="0"/>
            <a:t>اختبار الأثر العاطفي</a:t>
          </a:r>
          <a:endParaRPr lang="en-GB" sz="2000" dirty="0"/>
        </a:p>
      </dgm:t>
    </dgm:pt>
    <dgm:pt modelId="{993E7242-9562-224E-AB90-E2A6DEB19BDA}" type="parTrans" cxnId="{03E92284-6C1F-A14B-B109-E3C32D2D2B3B}">
      <dgm:prSet/>
      <dgm:spPr/>
      <dgm:t>
        <a:bodyPr/>
        <a:lstStyle/>
        <a:p>
          <a:endParaRPr lang="en-GB" sz="2000"/>
        </a:p>
      </dgm:t>
    </dgm:pt>
    <dgm:pt modelId="{72979971-F346-A44C-BD0D-8EDF8C21F2BB}" type="sibTrans" cxnId="{03E92284-6C1F-A14B-B109-E3C32D2D2B3B}">
      <dgm:prSet/>
      <dgm:spPr/>
      <dgm:t>
        <a:bodyPr/>
        <a:lstStyle/>
        <a:p>
          <a:endParaRPr lang="en-GB" sz="2000"/>
        </a:p>
      </dgm:t>
    </dgm:pt>
    <dgm:pt modelId="{39FA7B6E-4EB8-AD4D-BF3A-1AF6F73EA705}">
      <dgm:prSet custT="1"/>
      <dgm:spPr/>
      <dgm:t>
        <a:bodyPr/>
        <a:lstStyle/>
        <a:p>
          <a:pPr rtl="1">
            <a:buNone/>
          </a:pPr>
          <a:r>
            <a:rPr lang="ar-SA" sz="2000" dirty="0"/>
            <a:t>كيف قد يشعر الجمهور عند مشاهدة الإعلان؟</a:t>
          </a:r>
          <a:endParaRPr lang="en-GB" sz="2000" dirty="0"/>
        </a:p>
      </dgm:t>
    </dgm:pt>
    <dgm:pt modelId="{4D7998B9-8696-1A4A-BBB2-671758410096}" type="parTrans" cxnId="{336699EA-06EA-B84A-B320-26E6DE7CC6C2}">
      <dgm:prSet/>
      <dgm:spPr/>
      <dgm:t>
        <a:bodyPr/>
        <a:lstStyle/>
        <a:p>
          <a:endParaRPr lang="en-GB" sz="2000"/>
        </a:p>
      </dgm:t>
    </dgm:pt>
    <dgm:pt modelId="{1E5C760E-66E4-B84C-B945-29ECD9DC2953}" type="sibTrans" cxnId="{336699EA-06EA-B84A-B320-26E6DE7CC6C2}">
      <dgm:prSet/>
      <dgm:spPr/>
      <dgm:t>
        <a:bodyPr/>
        <a:lstStyle/>
        <a:p>
          <a:endParaRPr lang="en-GB" sz="2000"/>
        </a:p>
      </dgm:t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5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5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5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5">
        <dgm:presLayoutVars>
          <dgm:bulletEnabled val="1"/>
        </dgm:presLayoutVars>
      </dgm:prSet>
      <dgm:spPr/>
    </dgm:pt>
    <dgm:pt modelId="{F9D47BEE-5C3C-1B4F-9BA5-E7574089AE00}" type="pres">
      <dgm:prSet presAssocID="{88CA8B33-D9EF-5F4E-AF29-58DBD2E4CB4B}" presName="space" presStyleCnt="0"/>
      <dgm:spPr/>
    </dgm:pt>
    <dgm:pt modelId="{2306BA8E-B918-444A-8B08-772CCB58B331}" type="pres">
      <dgm:prSet presAssocID="{15AE242A-A208-ED48-81C5-B3A8D9A9B3D6}" presName="composite" presStyleCnt="0"/>
      <dgm:spPr/>
    </dgm:pt>
    <dgm:pt modelId="{B8684A02-3572-0945-B847-82A166B416B9}" type="pres">
      <dgm:prSet presAssocID="{15AE242A-A208-ED48-81C5-B3A8D9A9B3D6}" presName="parTx" presStyleLbl="alignNode1" presStyleIdx="2" presStyleCnt="5" custScaleY="139851">
        <dgm:presLayoutVars>
          <dgm:chMax val="0"/>
          <dgm:chPref val="0"/>
          <dgm:bulletEnabled val="1"/>
        </dgm:presLayoutVars>
      </dgm:prSet>
      <dgm:spPr/>
    </dgm:pt>
    <dgm:pt modelId="{FA2079E0-83A9-DA44-BA47-022EAE095881}" type="pres">
      <dgm:prSet presAssocID="{15AE242A-A208-ED48-81C5-B3A8D9A9B3D6}" presName="desTx" presStyleLbl="alignAccFollowNode1" presStyleIdx="2" presStyleCnt="5">
        <dgm:presLayoutVars>
          <dgm:bulletEnabled val="1"/>
        </dgm:presLayoutVars>
      </dgm:prSet>
      <dgm:spPr/>
    </dgm:pt>
    <dgm:pt modelId="{FE265833-5ED4-EC45-9AEC-1F0CB3A350F4}" type="pres">
      <dgm:prSet presAssocID="{88486D9C-C807-A542-8F6C-282AD3AB521B}" presName="space" presStyleCnt="0"/>
      <dgm:spPr/>
    </dgm:pt>
    <dgm:pt modelId="{882B7932-9AF9-734C-BC84-BDF3F297FBC3}" type="pres">
      <dgm:prSet presAssocID="{801EEF4E-7751-4E43-8577-B06455337076}" presName="composite" presStyleCnt="0"/>
      <dgm:spPr/>
    </dgm:pt>
    <dgm:pt modelId="{65574064-AB9C-7C44-ACBC-5DDDEBEF091D}" type="pres">
      <dgm:prSet presAssocID="{801EEF4E-7751-4E43-8577-B06455337076}" presName="parTx" presStyleLbl="alignNode1" presStyleIdx="3" presStyleCnt="5" custScaleY="139851">
        <dgm:presLayoutVars>
          <dgm:chMax val="0"/>
          <dgm:chPref val="0"/>
          <dgm:bulletEnabled val="1"/>
        </dgm:presLayoutVars>
      </dgm:prSet>
      <dgm:spPr/>
    </dgm:pt>
    <dgm:pt modelId="{9B6BE2D0-AC21-C94C-8288-314757E981D2}" type="pres">
      <dgm:prSet presAssocID="{801EEF4E-7751-4E43-8577-B06455337076}" presName="desTx" presStyleLbl="alignAccFollowNode1" presStyleIdx="3" presStyleCnt="5">
        <dgm:presLayoutVars>
          <dgm:bulletEnabled val="1"/>
        </dgm:presLayoutVars>
      </dgm:prSet>
      <dgm:spPr/>
    </dgm:pt>
    <dgm:pt modelId="{F49ECD00-1E6C-2248-817F-4483432599CF}" type="pres">
      <dgm:prSet presAssocID="{EF2F503E-D5C3-CB4F-A5E2-BE1A0D4FC76B}" presName="space" presStyleCnt="0"/>
      <dgm:spPr/>
    </dgm:pt>
    <dgm:pt modelId="{07B9B4F9-EDBF-2E4A-93C7-4B448F5874E0}" type="pres">
      <dgm:prSet presAssocID="{7F1E4380-4188-F64A-B8B2-6B0EC8842313}" presName="composite" presStyleCnt="0"/>
      <dgm:spPr/>
    </dgm:pt>
    <dgm:pt modelId="{B8DF8877-AC4C-2A40-A5D9-6BBA0C616898}" type="pres">
      <dgm:prSet presAssocID="{7F1E4380-4188-F64A-B8B2-6B0EC8842313}" presName="parTx" presStyleLbl="alignNode1" presStyleIdx="4" presStyleCnt="5" custScaleY="139851">
        <dgm:presLayoutVars>
          <dgm:chMax val="0"/>
          <dgm:chPref val="0"/>
          <dgm:bulletEnabled val="1"/>
        </dgm:presLayoutVars>
      </dgm:prSet>
      <dgm:spPr/>
    </dgm:pt>
    <dgm:pt modelId="{7C43C71A-E0C2-BF45-8F0C-C02F50A0B12D}" type="pres">
      <dgm:prSet presAssocID="{7F1E4380-4188-F64A-B8B2-6B0EC8842313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49D0FD2E-F87C-7344-9D83-42D1905F1113}" type="presOf" srcId="{C9021A69-95D1-2648-90BB-5179FCE63CB4}" destId="{FA2079E0-83A9-DA44-BA47-022EAE095881}" srcOrd="0" destOrd="0" presId="urn:microsoft.com/office/officeart/2005/8/layout/hList1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2697DB5F-D766-1E4C-80D6-63AA409B9AE8}" type="presOf" srcId="{801EEF4E-7751-4E43-8577-B06455337076}" destId="{65574064-AB9C-7C44-ACBC-5DDDEBEF091D}" srcOrd="0" destOrd="0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FC9BD06F-E33E-4D45-AB2A-5F646A183B1C}" srcId="{801EEF4E-7751-4E43-8577-B06455337076}" destId="{D10D69FB-EB86-7B40-AD4F-24887965D1DA}" srcOrd="0" destOrd="0" parTransId="{A2C7F354-E7B6-9E4C-939E-0070CEE60DFE}" sibTransId="{899AEBAD-0A3E-6A42-A99D-8431DE06D727}"/>
    <dgm:cxn modelId="{6B5DEE73-802D-D549-BC42-171C6171FED7}" type="presOf" srcId="{7F1E4380-4188-F64A-B8B2-6B0EC8842313}" destId="{B8DF8877-AC4C-2A40-A5D9-6BBA0C616898}" srcOrd="0" destOrd="0" presId="urn:microsoft.com/office/officeart/2005/8/layout/hList1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03E92284-6C1F-A14B-B109-E3C32D2D2B3B}" srcId="{26FA3F63-3248-1941-86CB-FF9143BE3797}" destId="{7F1E4380-4188-F64A-B8B2-6B0EC8842313}" srcOrd="4" destOrd="0" parTransId="{993E7242-9562-224E-AB90-E2A6DEB19BDA}" sibTransId="{72979971-F346-A44C-BD0D-8EDF8C21F2BB}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96DD948E-592E-EC44-8A10-096BB4EDDFC1}" type="presOf" srcId="{39FA7B6E-4EB8-AD4D-BF3A-1AF6F73EA705}" destId="{7C43C71A-E0C2-BF45-8F0C-C02F50A0B12D}" srcOrd="0" destOrd="0" presId="urn:microsoft.com/office/officeart/2005/8/layout/hList1"/>
    <dgm:cxn modelId="{7575CF93-8550-EF43-B5FC-C7D0EABA920E}" type="presOf" srcId="{D10D69FB-EB86-7B40-AD4F-24887965D1DA}" destId="{9B6BE2D0-AC21-C94C-8288-314757E981D2}" srcOrd="0" destOrd="0" presId="urn:microsoft.com/office/officeart/2005/8/layout/hList1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379000BA-0202-B34A-AC7F-BB041DA72F2D}" type="presOf" srcId="{15AE242A-A208-ED48-81C5-B3A8D9A9B3D6}" destId="{B8684A02-3572-0945-B847-82A166B416B9}" srcOrd="0" destOrd="0" presId="urn:microsoft.com/office/officeart/2005/8/layout/hList1"/>
    <dgm:cxn modelId="{336699EA-06EA-B84A-B320-26E6DE7CC6C2}" srcId="{7F1E4380-4188-F64A-B8B2-6B0EC8842313}" destId="{39FA7B6E-4EB8-AD4D-BF3A-1AF6F73EA705}" srcOrd="0" destOrd="0" parTransId="{4D7998B9-8696-1A4A-BBB2-671758410096}" sibTransId="{1E5C760E-66E4-B84C-B945-29ECD9DC2953}"/>
    <dgm:cxn modelId="{7A1F2BF1-51B4-174D-98D7-EA63BE8AF8D6}" srcId="{26FA3F63-3248-1941-86CB-FF9143BE3797}" destId="{801EEF4E-7751-4E43-8577-B06455337076}" srcOrd="3" destOrd="0" parTransId="{985A383E-AD83-CB4C-8745-F57747C15CF5}" sibTransId="{EF2F503E-D5C3-CB4F-A5E2-BE1A0D4FC76B}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  <dgm:cxn modelId="{AEE874A0-8DFC-AE4E-AE41-4C95A08B3354}" type="presParOf" srcId="{590916F4-DA9D-6C4E-AB3C-56A22A9A01A1}" destId="{F9D47BEE-5C3C-1B4F-9BA5-E7574089AE00}" srcOrd="3" destOrd="0" presId="urn:microsoft.com/office/officeart/2005/8/layout/hList1"/>
    <dgm:cxn modelId="{49E74E0F-ED22-8F4D-A4CE-EE8DBA014BC3}" type="presParOf" srcId="{590916F4-DA9D-6C4E-AB3C-56A22A9A01A1}" destId="{2306BA8E-B918-444A-8B08-772CCB58B331}" srcOrd="4" destOrd="0" presId="urn:microsoft.com/office/officeart/2005/8/layout/hList1"/>
    <dgm:cxn modelId="{CCA38436-BF10-7C4F-AA76-DCBA43AD4F77}" type="presParOf" srcId="{2306BA8E-B918-444A-8B08-772CCB58B331}" destId="{B8684A02-3572-0945-B847-82A166B416B9}" srcOrd="0" destOrd="0" presId="urn:microsoft.com/office/officeart/2005/8/layout/hList1"/>
    <dgm:cxn modelId="{008532D6-5E46-B644-BA8B-75FBA7CA61BE}" type="presParOf" srcId="{2306BA8E-B918-444A-8B08-772CCB58B331}" destId="{FA2079E0-83A9-DA44-BA47-022EAE095881}" srcOrd="1" destOrd="0" presId="urn:microsoft.com/office/officeart/2005/8/layout/hList1"/>
    <dgm:cxn modelId="{9F87644B-15DC-904B-96F8-F7D72A5706A3}" type="presParOf" srcId="{590916F4-DA9D-6C4E-AB3C-56A22A9A01A1}" destId="{FE265833-5ED4-EC45-9AEC-1F0CB3A350F4}" srcOrd="5" destOrd="0" presId="urn:microsoft.com/office/officeart/2005/8/layout/hList1"/>
    <dgm:cxn modelId="{20F8EFA9-0760-044C-9B0B-4CE4091A1E26}" type="presParOf" srcId="{590916F4-DA9D-6C4E-AB3C-56A22A9A01A1}" destId="{882B7932-9AF9-734C-BC84-BDF3F297FBC3}" srcOrd="6" destOrd="0" presId="urn:microsoft.com/office/officeart/2005/8/layout/hList1"/>
    <dgm:cxn modelId="{0B801A8E-A196-E140-9204-BB22EAF669E0}" type="presParOf" srcId="{882B7932-9AF9-734C-BC84-BDF3F297FBC3}" destId="{65574064-AB9C-7C44-ACBC-5DDDEBEF091D}" srcOrd="0" destOrd="0" presId="urn:microsoft.com/office/officeart/2005/8/layout/hList1"/>
    <dgm:cxn modelId="{F405A588-8250-2A48-88F7-F4E3DB4B7E57}" type="presParOf" srcId="{882B7932-9AF9-734C-BC84-BDF3F297FBC3}" destId="{9B6BE2D0-AC21-C94C-8288-314757E981D2}" srcOrd="1" destOrd="0" presId="urn:microsoft.com/office/officeart/2005/8/layout/hList1"/>
    <dgm:cxn modelId="{E56DC5D3-C4B9-A742-B06A-559C733CCA01}" type="presParOf" srcId="{590916F4-DA9D-6C4E-AB3C-56A22A9A01A1}" destId="{F49ECD00-1E6C-2248-817F-4483432599CF}" srcOrd="7" destOrd="0" presId="urn:microsoft.com/office/officeart/2005/8/layout/hList1"/>
    <dgm:cxn modelId="{26582186-225E-F341-ADB4-D24B132580C5}" type="presParOf" srcId="{590916F4-DA9D-6C4E-AB3C-56A22A9A01A1}" destId="{07B9B4F9-EDBF-2E4A-93C7-4B448F5874E0}" srcOrd="8" destOrd="0" presId="urn:microsoft.com/office/officeart/2005/8/layout/hList1"/>
    <dgm:cxn modelId="{FA8D5975-49E5-0045-9237-841E9E57A4B3}" type="presParOf" srcId="{07B9B4F9-EDBF-2E4A-93C7-4B448F5874E0}" destId="{B8DF8877-AC4C-2A40-A5D9-6BBA0C616898}" srcOrd="0" destOrd="0" presId="urn:microsoft.com/office/officeart/2005/8/layout/hList1"/>
    <dgm:cxn modelId="{7C0328D8-8156-0C44-AB18-138DC4DA4E6A}" type="presParOf" srcId="{07B9B4F9-EDBF-2E4A-93C7-4B448F5874E0}" destId="{7C43C71A-E0C2-BF45-8F0C-C02F50A0B12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عندما يأتي الإعلان في توقيت غير مناسب</a:t>
          </a:r>
          <a:r>
            <a:rPr lang="ar-SA" sz="2400" dirty="0"/>
            <a:t> </a:t>
          </a:r>
          <a:r>
            <a:rPr lang="en-GB" sz="2400" dirty="0"/>
            <a:t>— </a:t>
          </a:r>
          <a:r>
            <a:rPr lang="ar-SA" sz="2400" dirty="0"/>
            <a:t>الجمهور في لحظة صدمة أو غضب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ctr" rtl="1"/>
          <a:endParaRPr lang="en-GB" sz="2400" b="1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33175CCB-1C8B-1C44-8A2A-276D69ED11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عندما تستخدم الحملة لغة متفائلة بشكل زائد</a:t>
          </a:r>
          <a:r>
            <a:rPr lang="ar-SA" sz="2400" dirty="0"/>
            <a:t> </a:t>
          </a:r>
          <a:r>
            <a:rPr lang="en-GB" sz="2400" dirty="0"/>
            <a:t>— </a:t>
          </a:r>
          <a:r>
            <a:rPr lang="ar-SA" sz="2400" dirty="0"/>
            <a:t>تظهر كنوع من الإنكار للوضع</a:t>
          </a:r>
          <a:endParaRPr lang="en-GB" sz="2400" b="1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ctr" rtl="1"/>
          <a:endParaRPr lang="en-GB" sz="2400" b="1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00BA3E18-A5E2-9140-B854-8729D59638C7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عندما تستغل الحملة العاطفة لتحقيق مكاسب</a:t>
          </a:r>
          <a:r>
            <a:rPr lang="ar-SA" sz="2400" dirty="0"/>
            <a:t> </a:t>
          </a:r>
          <a:r>
            <a:rPr lang="en-GB" sz="2400" dirty="0"/>
            <a:t>— </a:t>
          </a:r>
          <a:r>
            <a:rPr lang="ar-SA" sz="2400" dirty="0"/>
            <a:t>الجمهور سيرى فيها انتهازية</a:t>
          </a:r>
          <a:endParaRPr lang="en-GB" sz="2400" b="1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ctr" rtl="1"/>
          <a:endParaRPr lang="en-GB" sz="2400" b="1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E8E95C23-E752-394B-B9B6-2A78136193D2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عندما تتناقض الرسالة الإعلانية مع سلوك المؤسسة الواقعي</a:t>
          </a:r>
          <a:r>
            <a:rPr lang="ar-SA" sz="2400" dirty="0"/>
            <a:t> </a:t>
          </a:r>
          <a:r>
            <a:rPr lang="en-GB" sz="2400" dirty="0"/>
            <a:t>— </a:t>
          </a:r>
          <a:r>
            <a:rPr lang="ar-SA" sz="2400" dirty="0"/>
            <a:t>يُفقد الإعلان مصداقيته</a:t>
          </a:r>
          <a:endParaRPr lang="en-GB" sz="2400" b="1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ctr" rtl="1"/>
          <a:endParaRPr lang="en-GB" sz="2400" b="1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ctr" rtl="1"/>
          <a:endParaRPr lang="en-GB" sz="2400" b="1"/>
        </a:p>
      </dgm:t>
    </dgm:pt>
    <dgm:pt modelId="{62AA7A32-4FF0-F140-8295-9C0D8BC2E055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400" b="1" dirty="0"/>
            <a:t>عندما يُعيد الإعلان فتح جروح الأزمة دون داعٍ</a:t>
          </a:r>
          <a:r>
            <a:rPr lang="ar-SA" sz="2400" dirty="0"/>
            <a:t> </a:t>
          </a:r>
          <a:r>
            <a:rPr lang="en-GB" sz="2400" dirty="0"/>
            <a:t>— </a:t>
          </a:r>
          <a:r>
            <a:rPr lang="ar-SA" sz="2400" dirty="0"/>
            <a:t>يُؤذي الجمهور بدل تهدئته</a:t>
          </a:r>
          <a:endParaRPr lang="en-GB" sz="2400" b="1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ctr" rtl="1"/>
          <a:endParaRPr lang="en-GB" sz="2400" b="1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ctr" rtl="1"/>
          <a:endParaRPr lang="en-GB" sz="2400" b="1"/>
        </a:p>
      </dgm:t>
    </dgm:pt>
    <dgm:pt modelId="{36636429-6B91-8D4B-B3C0-2871CBA09AC5}" type="pres">
      <dgm:prSet presAssocID="{5B0BFAD2-A999-3B41-82A1-CDF4A6E3F1DA}" presName="Name0" presStyleCnt="0">
        <dgm:presLayoutVars>
          <dgm:dir val="rev"/>
          <dgm:resizeHandles val="exact"/>
        </dgm:presLayoutVars>
      </dgm:prSet>
      <dgm:spPr/>
    </dgm:pt>
    <dgm:pt modelId="{5A2DD403-4CA5-EF4D-BFA9-58C6BD339804}" type="pres">
      <dgm:prSet presAssocID="{1752099A-5FA7-5B42-9954-CCC2DC540A73}" presName="node" presStyleLbl="node1" presStyleIdx="0" presStyleCnt="5">
        <dgm:presLayoutVars>
          <dgm:bulletEnabled val="1"/>
        </dgm:presLayoutVars>
      </dgm:prSet>
      <dgm:spPr/>
    </dgm:pt>
    <dgm:pt modelId="{41F84DD5-1CC4-B941-AA0B-932D6CFD9E2D}" type="pres">
      <dgm:prSet presAssocID="{D82E5EC9-D48F-7543-B907-FBA1F99EA9C6}" presName="sibTrans" presStyleCnt="0"/>
      <dgm:spPr/>
    </dgm:pt>
    <dgm:pt modelId="{DC0786CE-B56F-1E40-9ECA-A54F8183CAB5}" type="pres">
      <dgm:prSet presAssocID="{33175CCB-1C8B-1C44-8A2A-276D69ED11D2}" presName="node" presStyleLbl="node1" presStyleIdx="1" presStyleCnt="5">
        <dgm:presLayoutVars>
          <dgm:bulletEnabled val="1"/>
        </dgm:presLayoutVars>
      </dgm:prSet>
      <dgm:spPr/>
    </dgm:pt>
    <dgm:pt modelId="{C7AB41BF-03B4-C249-AC1F-69EAC15A9CFB}" type="pres">
      <dgm:prSet presAssocID="{46CD5F3F-16F8-1443-AC0A-CECBDA2B0AE3}" presName="sibTrans" presStyleCnt="0"/>
      <dgm:spPr/>
    </dgm:pt>
    <dgm:pt modelId="{D229AB5C-ED82-CE46-81B8-AE6662733BF7}" type="pres">
      <dgm:prSet presAssocID="{00BA3E18-A5E2-9140-B854-8729D59638C7}" presName="node" presStyleLbl="node1" presStyleIdx="2" presStyleCnt="5">
        <dgm:presLayoutVars>
          <dgm:bulletEnabled val="1"/>
        </dgm:presLayoutVars>
      </dgm:prSet>
      <dgm:spPr/>
    </dgm:pt>
    <dgm:pt modelId="{0C9BFE62-ECD4-6D4B-9CA5-6D84909ECF5D}" type="pres">
      <dgm:prSet presAssocID="{B1A7360D-8795-2F4E-ABEF-D0EA3753B07E}" presName="sibTrans" presStyleCnt="0"/>
      <dgm:spPr/>
    </dgm:pt>
    <dgm:pt modelId="{131A6150-00E6-9A45-9F0E-CA2480B52E92}" type="pres">
      <dgm:prSet presAssocID="{E8E95C23-E752-394B-B9B6-2A78136193D2}" presName="node" presStyleLbl="node1" presStyleIdx="3" presStyleCnt="5">
        <dgm:presLayoutVars>
          <dgm:bulletEnabled val="1"/>
        </dgm:presLayoutVars>
      </dgm:prSet>
      <dgm:spPr/>
    </dgm:pt>
    <dgm:pt modelId="{CEFB9376-E3AE-DD48-AAB3-8CF5E841431B}" type="pres">
      <dgm:prSet presAssocID="{942B23F3-0336-EF48-855C-CED43D6F351D}" presName="sibTrans" presStyleCnt="0"/>
      <dgm:spPr/>
    </dgm:pt>
    <dgm:pt modelId="{4662F6D4-96F9-5445-83D3-0D02B53BAB07}" type="pres">
      <dgm:prSet presAssocID="{62AA7A32-4FF0-F140-8295-9C0D8BC2E055}" presName="node" presStyleLbl="node1" presStyleIdx="4" presStyleCnt="5">
        <dgm:presLayoutVars>
          <dgm:bulletEnabled val="1"/>
        </dgm:presLayoutVars>
      </dgm:prSet>
      <dgm:spPr/>
    </dgm:pt>
  </dgm:ptLst>
  <dgm:cxnLst>
    <dgm:cxn modelId="{1935FC34-70DB-7246-B88B-CC291C361523}" type="presOf" srcId="{33175CCB-1C8B-1C44-8A2A-276D69ED11D2}" destId="{DC0786CE-B56F-1E40-9ECA-A54F8183CAB5}" srcOrd="0" destOrd="0" presId="urn:microsoft.com/office/officeart/2005/8/layout/h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CF50473E-5DF2-7C4D-B965-EA40AF78992F}" type="presOf" srcId="{62AA7A32-4FF0-F140-8295-9C0D8BC2E055}" destId="{4662F6D4-96F9-5445-83D3-0D02B53BAB07}" srcOrd="0" destOrd="0" presId="urn:microsoft.com/office/officeart/2005/8/layout/hList6"/>
    <dgm:cxn modelId="{E2773543-0A26-E949-9A49-34078F693478}" type="presOf" srcId="{1752099A-5FA7-5B42-9954-CCC2DC540A73}" destId="{5A2DD403-4CA5-EF4D-BFA9-58C6BD339804}" srcOrd="0" destOrd="0" presId="urn:microsoft.com/office/officeart/2005/8/layout/h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0179C1E1-9168-3948-9843-716A0ACAA7A3}" type="presOf" srcId="{5B0BFAD2-A999-3B41-82A1-CDF4A6E3F1DA}" destId="{36636429-6B91-8D4B-B3C0-2871CBA09AC5}" srcOrd="0" destOrd="0" presId="urn:microsoft.com/office/officeart/2005/8/layout/hList6"/>
    <dgm:cxn modelId="{2BE79BE2-92F7-2C4E-AAEB-13FF222644D1}" type="presOf" srcId="{E8E95C23-E752-394B-B9B6-2A78136193D2}" destId="{131A6150-00E6-9A45-9F0E-CA2480B52E92}" srcOrd="0" destOrd="0" presId="urn:microsoft.com/office/officeart/2005/8/layout/hList6"/>
    <dgm:cxn modelId="{83611BF0-9F52-2141-AE2C-1BBFCBEF9CAA}" type="presOf" srcId="{00BA3E18-A5E2-9140-B854-8729D59638C7}" destId="{D229AB5C-ED82-CE46-81B8-AE6662733BF7}" srcOrd="0" destOrd="0" presId="urn:microsoft.com/office/officeart/2005/8/layout/hList6"/>
    <dgm:cxn modelId="{1BAB7A64-451B-1B43-8883-6453CC4747AC}" type="presParOf" srcId="{36636429-6B91-8D4B-B3C0-2871CBA09AC5}" destId="{5A2DD403-4CA5-EF4D-BFA9-58C6BD339804}" srcOrd="0" destOrd="0" presId="urn:microsoft.com/office/officeart/2005/8/layout/hList6"/>
    <dgm:cxn modelId="{5A60EA6F-DADB-204C-AD42-10097FA026D9}" type="presParOf" srcId="{36636429-6B91-8D4B-B3C0-2871CBA09AC5}" destId="{41F84DD5-1CC4-B941-AA0B-932D6CFD9E2D}" srcOrd="1" destOrd="0" presId="urn:microsoft.com/office/officeart/2005/8/layout/hList6"/>
    <dgm:cxn modelId="{AF4E7522-B4E6-C844-914E-12AAE049371B}" type="presParOf" srcId="{36636429-6B91-8D4B-B3C0-2871CBA09AC5}" destId="{DC0786CE-B56F-1E40-9ECA-A54F8183CAB5}" srcOrd="2" destOrd="0" presId="urn:microsoft.com/office/officeart/2005/8/layout/hList6"/>
    <dgm:cxn modelId="{E46063FE-57FE-264F-9EBD-B956022BBB2E}" type="presParOf" srcId="{36636429-6B91-8D4B-B3C0-2871CBA09AC5}" destId="{C7AB41BF-03B4-C249-AC1F-69EAC15A9CFB}" srcOrd="3" destOrd="0" presId="urn:microsoft.com/office/officeart/2005/8/layout/hList6"/>
    <dgm:cxn modelId="{36C99F1B-954D-CD47-9626-D9F117879D8E}" type="presParOf" srcId="{36636429-6B91-8D4B-B3C0-2871CBA09AC5}" destId="{D229AB5C-ED82-CE46-81B8-AE6662733BF7}" srcOrd="4" destOrd="0" presId="urn:microsoft.com/office/officeart/2005/8/layout/hList6"/>
    <dgm:cxn modelId="{171A7DD9-8A99-DE4E-9E38-690CF756ADDD}" type="presParOf" srcId="{36636429-6B91-8D4B-B3C0-2871CBA09AC5}" destId="{0C9BFE62-ECD4-6D4B-9CA5-6D84909ECF5D}" srcOrd="5" destOrd="0" presId="urn:microsoft.com/office/officeart/2005/8/layout/hList6"/>
    <dgm:cxn modelId="{FF17E4DD-BF59-124C-BE1D-2C369E1B5DDB}" type="presParOf" srcId="{36636429-6B91-8D4B-B3C0-2871CBA09AC5}" destId="{131A6150-00E6-9A45-9F0E-CA2480B52E92}" srcOrd="6" destOrd="0" presId="urn:microsoft.com/office/officeart/2005/8/layout/hList6"/>
    <dgm:cxn modelId="{E74ACFC2-1600-B849-9625-970D0E89F6C6}" type="presParOf" srcId="{36636429-6B91-8D4B-B3C0-2871CBA09AC5}" destId="{CEFB9376-E3AE-DD48-AAB3-8CF5E841431B}" srcOrd="7" destOrd="0" presId="urn:microsoft.com/office/officeart/2005/8/layout/hList6"/>
    <dgm:cxn modelId="{2BB1A0C8-ACA9-0242-A01F-0DED857056C8}" type="presParOf" srcId="{36636429-6B91-8D4B-B3C0-2871CBA09AC5}" destId="{4662F6D4-96F9-5445-83D3-0D02B53BAB07}" srcOrd="8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زيادة حساسية الجمهور للنوايا الخفية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أي محاولة للترويج ستُقرأ كاستغلال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ارتفاع توقّع الصدق والمسؤولية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400" dirty="0"/>
            <a:t>الجمهور ينتظر موقفًا صادقًا لا ترويجًا مبالغًا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انخفاض تسامح الجمهور مع الأخطاء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حتى الهفوات الصغيرة تُنتقد بقسوة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٤- </a:t>
          </a:r>
          <a:r>
            <a:rPr lang="ar-SA" sz="2400" b="1" dirty="0"/>
            <a:t>انتباه خاص لاختيار الكلمات والصور</a:t>
          </a:r>
          <a:endParaRPr lang="en-GB" sz="24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4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4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كل كلمة وكل صورة تُحلّل وتُفسّر بدقّة عالية</a:t>
          </a:r>
          <a:endParaRPr lang="en-GB" sz="24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تضخيم أي تناقض بين الإعلان وسلوك المؤسسة</a:t>
          </a:r>
          <a:endParaRPr lang="en-GB" sz="24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الجمهور يُراقب ويُقارن لحظة بلحظة</a:t>
          </a:r>
          <a:endParaRPr lang="en-GB" sz="24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A9BFE616-3800-4442-A72D-59251A25ACB4}" type="pres">
      <dgm:prSet presAssocID="{5B0BFAD2-A999-3B41-82A1-CDF4A6E3F1DA}" presName="Name0" presStyleCnt="0">
        <dgm:presLayoutVars>
          <dgm:dir val="rev"/>
          <dgm:animLvl val="lvl"/>
          <dgm:resizeHandles/>
        </dgm:presLayoutVars>
      </dgm:prSet>
      <dgm:spPr/>
    </dgm:pt>
    <dgm:pt modelId="{02168C32-5E1B-5843-B10F-CB4ADCB87965}" type="pres">
      <dgm:prSet presAssocID="{1752099A-5FA7-5B42-9954-CCC2DC540A73}" presName="linNode" presStyleCnt="0"/>
      <dgm:spPr/>
    </dgm:pt>
    <dgm:pt modelId="{5056A940-CABF-B648-B869-FDDB41C55E70}" type="pres">
      <dgm:prSet presAssocID="{1752099A-5FA7-5B42-9954-CCC2DC540A73}" presName="parentShp" presStyleLbl="node1" presStyleIdx="0" presStyleCnt="5">
        <dgm:presLayoutVars>
          <dgm:bulletEnabled val="1"/>
        </dgm:presLayoutVars>
      </dgm:prSet>
      <dgm:spPr/>
    </dgm:pt>
    <dgm:pt modelId="{51D11D69-7BD3-4343-86AE-D602E79F183F}" type="pres">
      <dgm:prSet presAssocID="{1752099A-5FA7-5B42-9954-CCC2DC540A73}" presName="childShp" presStyleLbl="bgAccFollowNode1" presStyleIdx="0" presStyleCnt="5">
        <dgm:presLayoutVars>
          <dgm:bulletEnabled val="1"/>
        </dgm:presLayoutVars>
      </dgm:prSet>
      <dgm:spPr/>
    </dgm:pt>
    <dgm:pt modelId="{2C88B0D3-974B-1440-8167-27E62726B74A}" type="pres">
      <dgm:prSet presAssocID="{D82E5EC9-D48F-7543-B907-FBA1F99EA9C6}" presName="spacing" presStyleCnt="0"/>
      <dgm:spPr/>
    </dgm:pt>
    <dgm:pt modelId="{5CBE7BA1-E20B-2B45-99BC-B47835B08A28}" type="pres">
      <dgm:prSet presAssocID="{33175CCB-1C8B-1C44-8A2A-276D69ED11D2}" presName="linNode" presStyleCnt="0"/>
      <dgm:spPr/>
    </dgm:pt>
    <dgm:pt modelId="{31263A3B-CE20-D446-A292-8DF631B7252C}" type="pres">
      <dgm:prSet presAssocID="{33175CCB-1C8B-1C44-8A2A-276D69ED11D2}" presName="parentShp" presStyleLbl="node1" presStyleIdx="1" presStyleCnt="5">
        <dgm:presLayoutVars>
          <dgm:bulletEnabled val="1"/>
        </dgm:presLayoutVars>
      </dgm:prSet>
      <dgm:spPr/>
    </dgm:pt>
    <dgm:pt modelId="{EA3EB7F4-717B-2247-9558-8D056EE20493}" type="pres">
      <dgm:prSet presAssocID="{33175CCB-1C8B-1C44-8A2A-276D69ED11D2}" presName="childShp" presStyleLbl="bgAccFollowNode1" presStyleIdx="1" presStyleCnt="5">
        <dgm:presLayoutVars>
          <dgm:bulletEnabled val="1"/>
        </dgm:presLayoutVars>
      </dgm:prSet>
      <dgm:spPr/>
    </dgm:pt>
    <dgm:pt modelId="{5290025A-3D92-FC47-8D3F-9783C81B13CB}" type="pres">
      <dgm:prSet presAssocID="{46CD5F3F-16F8-1443-AC0A-CECBDA2B0AE3}" presName="spacing" presStyleCnt="0"/>
      <dgm:spPr/>
    </dgm:pt>
    <dgm:pt modelId="{C577ECF2-4AC5-A646-8995-DDDDA18EE583}" type="pres">
      <dgm:prSet presAssocID="{00BA3E18-A5E2-9140-B854-8729D59638C7}" presName="linNode" presStyleCnt="0"/>
      <dgm:spPr/>
    </dgm:pt>
    <dgm:pt modelId="{CE20FFBB-35AE-714C-811E-0F0183932AC4}" type="pres">
      <dgm:prSet presAssocID="{00BA3E18-A5E2-9140-B854-8729D59638C7}" presName="parentShp" presStyleLbl="node1" presStyleIdx="2" presStyleCnt="5">
        <dgm:presLayoutVars>
          <dgm:bulletEnabled val="1"/>
        </dgm:presLayoutVars>
      </dgm:prSet>
      <dgm:spPr/>
    </dgm:pt>
    <dgm:pt modelId="{0E27AA55-4159-104F-BC83-38F4E2389311}" type="pres">
      <dgm:prSet presAssocID="{00BA3E18-A5E2-9140-B854-8729D59638C7}" presName="childShp" presStyleLbl="bgAccFollowNode1" presStyleIdx="2" presStyleCnt="5">
        <dgm:presLayoutVars>
          <dgm:bulletEnabled val="1"/>
        </dgm:presLayoutVars>
      </dgm:prSet>
      <dgm:spPr/>
    </dgm:pt>
    <dgm:pt modelId="{46A3B020-9E3D-7E43-AF1E-CE52E39B7E29}" type="pres">
      <dgm:prSet presAssocID="{B1A7360D-8795-2F4E-ABEF-D0EA3753B07E}" presName="spacing" presStyleCnt="0"/>
      <dgm:spPr/>
    </dgm:pt>
    <dgm:pt modelId="{0FB91E91-4EB4-EB46-89B0-1198F79CB299}" type="pres">
      <dgm:prSet presAssocID="{E8E95C23-E752-394B-B9B6-2A78136193D2}" presName="linNode" presStyleCnt="0"/>
      <dgm:spPr/>
    </dgm:pt>
    <dgm:pt modelId="{7CAFFBFD-9139-4242-84AF-8B23512C37D9}" type="pres">
      <dgm:prSet presAssocID="{E8E95C23-E752-394B-B9B6-2A78136193D2}" presName="parentShp" presStyleLbl="node1" presStyleIdx="3" presStyleCnt="5">
        <dgm:presLayoutVars>
          <dgm:bulletEnabled val="1"/>
        </dgm:presLayoutVars>
      </dgm:prSet>
      <dgm:spPr/>
    </dgm:pt>
    <dgm:pt modelId="{D6B9F679-AFA9-184E-9C16-CD5B0F9D1DD0}" type="pres">
      <dgm:prSet presAssocID="{E8E95C23-E752-394B-B9B6-2A78136193D2}" presName="childShp" presStyleLbl="bgAccFollowNode1" presStyleIdx="3" presStyleCnt="5">
        <dgm:presLayoutVars>
          <dgm:bulletEnabled val="1"/>
        </dgm:presLayoutVars>
      </dgm:prSet>
      <dgm:spPr/>
    </dgm:pt>
    <dgm:pt modelId="{B609B5E7-7855-F147-944B-9FC334D21A82}" type="pres">
      <dgm:prSet presAssocID="{942B23F3-0336-EF48-855C-CED43D6F351D}" presName="spacing" presStyleCnt="0"/>
      <dgm:spPr/>
    </dgm:pt>
    <dgm:pt modelId="{3B44E06B-8B3F-BA47-9DB2-F0EC88250ACF}" type="pres">
      <dgm:prSet presAssocID="{62AA7A32-4FF0-F140-8295-9C0D8BC2E055}" presName="linNode" presStyleCnt="0"/>
      <dgm:spPr/>
    </dgm:pt>
    <dgm:pt modelId="{4F6A6E7C-78BB-4141-B304-03587E3FE2C7}" type="pres">
      <dgm:prSet presAssocID="{62AA7A32-4FF0-F140-8295-9C0D8BC2E055}" presName="parentShp" presStyleLbl="node1" presStyleIdx="4" presStyleCnt="5">
        <dgm:presLayoutVars>
          <dgm:bulletEnabled val="1"/>
        </dgm:presLayoutVars>
      </dgm:prSet>
      <dgm:spPr/>
    </dgm:pt>
    <dgm:pt modelId="{710237D7-E4CD-AB47-A079-3F4FADF88D95}" type="pres">
      <dgm:prSet presAssocID="{62AA7A32-4FF0-F140-8295-9C0D8BC2E055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7D26830-A814-4343-93AC-8F1D0BC29B27}" type="presOf" srcId="{00BA3E18-A5E2-9140-B854-8729D59638C7}" destId="{CE20FFBB-35AE-714C-811E-0F0183932AC4}" srcOrd="0" destOrd="0" presId="urn:microsoft.com/office/officeart/2005/8/layout/v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81ABE43B-41BD-8C45-8AD9-5528B9F004EB}" type="presOf" srcId="{2E7B7787-BF7C-304D-9F38-1C0AB771DD8B}" destId="{0E27AA55-4159-104F-BC83-38F4E2389311}" srcOrd="0" destOrd="0" presId="urn:microsoft.com/office/officeart/2005/8/layout/vList6"/>
    <dgm:cxn modelId="{C3C49B54-EC6B-4340-A73C-D6ED53CC5ECE}" type="presOf" srcId="{F0B52F86-83AF-D945-9E33-5773BE9861C5}" destId="{51D11D69-7BD3-4343-86AE-D602E79F183F}" srcOrd="0" destOrd="0" presId="urn:microsoft.com/office/officeart/2005/8/layout/v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F6942F5D-3E93-EF4F-9696-DEEEAC983F25}" type="presOf" srcId="{62AA7A32-4FF0-F140-8295-9C0D8BC2E055}" destId="{4F6A6E7C-78BB-4141-B304-03587E3FE2C7}" srcOrd="0" destOrd="0" presId="urn:microsoft.com/office/officeart/2005/8/layout/vList6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75BF2E64-1DF1-BD4F-8E92-87234E2BF1B8}" type="presOf" srcId="{8196662A-287F-234F-A077-9224702B5B77}" destId="{EA3EB7F4-717B-2247-9558-8D056EE20493}" srcOrd="0" destOrd="0" presId="urn:microsoft.com/office/officeart/2005/8/layout/vList6"/>
    <dgm:cxn modelId="{A220E16E-6874-0947-8702-7919370756D2}" type="presOf" srcId="{E8E95C23-E752-394B-B9B6-2A78136193D2}" destId="{7CAFFBFD-9139-4242-84AF-8B23512C37D9}" srcOrd="0" destOrd="0" presId="urn:microsoft.com/office/officeart/2005/8/layout/vList6"/>
    <dgm:cxn modelId="{E0F7A571-ADC8-DA41-899B-501F44D5115B}" type="presOf" srcId="{1752099A-5FA7-5B42-9954-CCC2DC540A73}" destId="{5056A940-CABF-B648-B869-FDDB41C55E70}" srcOrd="0" destOrd="0" presId="urn:microsoft.com/office/officeart/2005/8/layout/vList6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DF843D5-F311-3B43-AFB1-CB2D2160AA7A}" type="presOf" srcId="{5B0BFAD2-A999-3B41-82A1-CDF4A6E3F1DA}" destId="{A9BFE616-3800-4442-A72D-59251A25ACB4}" srcOrd="0" destOrd="0" presId="urn:microsoft.com/office/officeart/2005/8/layout/vList6"/>
    <dgm:cxn modelId="{15B86AD5-8EE7-824F-96FC-275D9680EE5A}" type="presOf" srcId="{4B2E657B-369F-0340-A4FA-DB0A9B7475D3}" destId="{710237D7-E4CD-AB47-A079-3F4FADF88D95}" srcOrd="0" destOrd="0" presId="urn:microsoft.com/office/officeart/2005/8/layout/vList6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5E34BBDE-8DA5-9044-89B5-26C60A6D17BD}" type="presOf" srcId="{2EE28272-E03F-FE41-917F-9CFA55EACE13}" destId="{D6B9F679-AFA9-184E-9C16-CD5B0F9D1DD0}" srcOrd="0" destOrd="0" presId="urn:microsoft.com/office/officeart/2005/8/layout/vList6"/>
    <dgm:cxn modelId="{808BB1F2-A1F9-084B-B4D7-009419CA853F}" type="presOf" srcId="{33175CCB-1C8B-1C44-8A2A-276D69ED11D2}" destId="{31263A3B-CE20-D446-A292-8DF631B7252C}" srcOrd="0" destOrd="0" presId="urn:microsoft.com/office/officeart/2005/8/layout/vList6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22866665-2C03-1342-B9FC-958B6ED58807}" type="presParOf" srcId="{A9BFE616-3800-4442-A72D-59251A25ACB4}" destId="{02168C32-5E1B-5843-B10F-CB4ADCB87965}" srcOrd="0" destOrd="0" presId="urn:microsoft.com/office/officeart/2005/8/layout/vList6"/>
    <dgm:cxn modelId="{693919CA-2854-6B4B-892B-49D64DDE08ED}" type="presParOf" srcId="{02168C32-5E1B-5843-B10F-CB4ADCB87965}" destId="{5056A940-CABF-B648-B869-FDDB41C55E70}" srcOrd="0" destOrd="0" presId="urn:microsoft.com/office/officeart/2005/8/layout/vList6"/>
    <dgm:cxn modelId="{1E1989E7-3F93-BF4C-838C-F3A5116D6559}" type="presParOf" srcId="{02168C32-5E1B-5843-B10F-CB4ADCB87965}" destId="{51D11D69-7BD3-4343-86AE-D602E79F183F}" srcOrd="1" destOrd="0" presId="urn:microsoft.com/office/officeart/2005/8/layout/vList6"/>
    <dgm:cxn modelId="{B820AB6E-365A-D846-BA7A-D70492304E02}" type="presParOf" srcId="{A9BFE616-3800-4442-A72D-59251A25ACB4}" destId="{2C88B0D3-974B-1440-8167-27E62726B74A}" srcOrd="1" destOrd="0" presId="urn:microsoft.com/office/officeart/2005/8/layout/vList6"/>
    <dgm:cxn modelId="{8569CAB3-C45B-684F-8859-BCE17B30FCD8}" type="presParOf" srcId="{A9BFE616-3800-4442-A72D-59251A25ACB4}" destId="{5CBE7BA1-E20B-2B45-99BC-B47835B08A28}" srcOrd="2" destOrd="0" presId="urn:microsoft.com/office/officeart/2005/8/layout/vList6"/>
    <dgm:cxn modelId="{69B60DE1-3705-0C4F-BD05-4C636F6B1C7C}" type="presParOf" srcId="{5CBE7BA1-E20B-2B45-99BC-B47835B08A28}" destId="{31263A3B-CE20-D446-A292-8DF631B7252C}" srcOrd="0" destOrd="0" presId="urn:microsoft.com/office/officeart/2005/8/layout/vList6"/>
    <dgm:cxn modelId="{9E68C193-DCEC-4740-83EA-0E8637CF8FBF}" type="presParOf" srcId="{5CBE7BA1-E20B-2B45-99BC-B47835B08A28}" destId="{EA3EB7F4-717B-2247-9558-8D056EE20493}" srcOrd="1" destOrd="0" presId="urn:microsoft.com/office/officeart/2005/8/layout/vList6"/>
    <dgm:cxn modelId="{75C21BFA-CD71-6C43-8732-7ED601B7237D}" type="presParOf" srcId="{A9BFE616-3800-4442-A72D-59251A25ACB4}" destId="{5290025A-3D92-FC47-8D3F-9783C81B13CB}" srcOrd="3" destOrd="0" presId="urn:microsoft.com/office/officeart/2005/8/layout/vList6"/>
    <dgm:cxn modelId="{E2915B81-8E99-7A4B-AD8F-8E2F81148098}" type="presParOf" srcId="{A9BFE616-3800-4442-A72D-59251A25ACB4}" destId="{C577ECF2-4AC5-A646-8995-DDDDA18EE583}" srcOrd="4" destOrd="0" presId="urn:microsoft.com/office/officeart/2005/8/layout/vList6"/>
    <dgm:cxn modelId="{7E76FA14-7DB9-0D4A-BEF4-EDFCF1BCEB79}" type="presParOf" srcId="{C577ECF2-4AC5-A646-8995-DDDDA18EE583}" destId="{CE20FFBB-35AE-714C-811E-0F0183932AC4}" srcOrd="0" destOrd="0" presId="urn:microsoft.com/office/officeart/2005/8/layout/vList6"/>
    <dgm:cxn modelId="{A52D5084-D383-5E40-A159-67B952EA985F}" type="presParOf" srcId="{C577ECF2-4AC5-A646-8995-DDDDA18EE583}" destId="{0E27AA55-4159-104F-BC83-38F4E2389311}" srcOrd="1" destOrd="0" presId="urn:microsoft.com/office/officeart/2005/8/layout/vList6"/>
    <dgm:cxn modelId="{14595CF8-18A0-5D46-BD2A-D1E8296D0715}" type="presParOf" srcId="{A9BFE616-3800-4442-A72D-59251A25ACB4}" destId="{46A3B020-9E3D-7E43-AF1E-CE52E39B7E29}" srcOrd="5" destOrd="0" presId="urn:microsoft.com/office/officeart/2005/8/layout/vList6"/>
    <dgm:cxn modelId="{C27F7228-D252-E34D-A13F-8CA21A38CB0E}" type="presParOf" srcId="{A9BFE616-3800-4442-A72D-59251A25ACB4}" destId="{0FB91E91-4EB4-EB46-89B0-1198F79CB299}" srcOrd="6" destOrd="0" presId="urn:microsoft.com/office/officeart/2005/8/layout/vList6"/>
    <dgm:cxn modelId="{1575D8EA-86B6-8F4E-8A78-EBD768F9BCB0}" type="presParOf" srcId="{0FB91E91-4EB4-EB46-89B0-1198F79CB299}" destId="{7CAFFBFD-9139-4242-84AF-8B23512C37D9}" srcOrd="0" destOrd="0" presId="urn:microsoft.com/office/officeart/2005/8/layout/vList6"/>
    <dgm:cxn modelId="{945E275D-3AB8-9A45-B970-6DFE50526D99}" type="presParOf" srcId="{0FB91E91-4EB4-EB46-89B0-1198F79CB299}" destId="{D6B9F679-AFA9-184E-9C16-CD5B0F9D1DD0}" srcOrd="1" destOrd="0" presId="urn:microsoft.com/office/officeart/2005/8/layout/vList6"/>
    <dgm:cxn modelId="{D7F4312D-13F4-1146-8F67-6707D3131727}" type="presParOf" srcId="{A9BFE616-3800-4442-A72D-59251A25ACB4}" destId="{B609B5E7-7855-F147-944B-9FC334D21A82}" srcOrd="7" destOrd="0" presId="urn:microsoft.com/office/officeart/2005/8/layout/vList6"/>
    <dgm:cxn modelId="{B5155121-3050-EC4F-AEF4-5482BEA58E6F}" type="presParOf" srcId="{A9BFE616-3800-4442-A72D-59251A25ACB4}" destId="{3B44E06B-8B3F-BA47-9DB2-F0EC88250ACF}" srcOrd="8" destOrd="0" presId="urn:microsoft.com/office/officeart/2005/8/layout/vList6"/>
    <dgm:cxn modelId="{A59A46BE-30F6-564E-BD05-E4DE3DF04974}" type="presParOf" srcId="{3B44E06B-8B3F-BA47-9DB2-F0EC88250ACF}" destId="{4F6A6E7C-78BB-4141-B304-03587E3FE2C7}" srcOrd="0" destOrd="0" presId="urn:microsoft.com/office/officeart/2005/8/layout/vList6"/>
    <dgm:cxn modelId="{804D7DF7-741A-5D4E-917F-125F085D1BB3}" type="presParOf" srcId="{3B44E06B-8B3F-BA47-9DB2-F0EC88250ACF}" destId="{710237D7-E4CD-AB47-A079-3F4FADF88D9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hierarchy3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استخدام عاطفي مسؤول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marL="0" indent="150813" algn="r" rtl="1">
            <a:buFont typeface="Arial" panose="020B0604020202020204" pitchFamily="34" charset="0"/>
            <a:buChar char="•"/>
            <a:tabLst/>
          </a:pPr>
          <a:r>
            <a:rPr lang="ar-SA" sz="2400" dirty="0"/>
            <a:t>- إبراز التقدير للعاملين في المجال الطبي (دون استغلال صورتهم لبيع منتج</a:t>
          </a:r>
          <a:r>
            <a:rPr lang="en-GB" sz="2400" dirty="0"/>
            <a:t>(</a:t>
          </a:r>
        </a:p>
        <a:p>
          <a:pPr marL="0" indent="150813" algn="r" rtl="1">
            <a:buSzPts val="1000"/>
            <a:buFont typeface="Symbol" pitchFamily="2" charset="2"/>
            <a:buChar char=""/>
          </a:pPr>
          <a:r>
            <a:rPr lang="ar-SA" sz="2400" dirty="0"/>
            <a:t>- حملات توعوية تدعم السلوك الإيجابي في المجتمع</a:t>
          </a:r>
          <a:r>
            <a:rPr lang="en-GB" sz="2400" dirty="0"/>
            <a:t>.</a:t>
          </a:r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استغلال عاطفي غير أخلاقي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r" rtl="1">
            <a:buSzPts val="1000"/>
            <a:buFont typeface="Wingdings" pitchFamily="2" charset="2"/>
            <a:buChar char="q"/>
          </a:pPr>
          <a:r>
            <a:rPr lang="ar-SA" sz="2000" dirty="0"/>
            <a:t>- دمج صور الضحايا في إعلان تجاري (لمنتج)</a:t>
          </a:r>
          <a:endParaRPr lang="en-GB" sz="2000" dirty="0"/>
        </a:p>
        <a:p>
          <a:pPr algn="r" rtl="1">
            <a:buSzPts val="1000"/>
            <a:buFont typeface="Wingdings" pitchFamily="2" charset="2"/>
            <a:buChar char="q"/>
          </a:pPr>
          <a:r>
            <a:rPr lang="ar-SA" sz="2000" dirty="0"/>
            <a:t>- تقديم رسائل "اشتري الآن وساهم في حل الأزمة" دون التزام حقيقي</a:t>
          </a:r>
          <a:r>
            <a:rPr lang="en-GB" sz="2000" dirty="0"/>
            <a:t>.</a:t>
          </a:r>
        </a:p>
        <a:p>
          <a:pPr algn="r" rtl="1">
            <a:buSzPts val="1000"/>
            <a:buFont typeface="Wingdings" pitchFamily="2" charset="2"/>
            <a:buChar char="q"/>
          </a:pPr>
          <a:r>
            <a:rPr lang="ar-SA" sz="2000" dirty="0"/>
            <a:t>- استخدام الموسيقى المؤثّرة وصور الحزن بهدف استدراج التعاطف — ثم توجيه الجمهور لشراء منتج</a:t>
          </a:r>
          <a:r>
            <a:rPr lang="en-GB" sz="2000" dirty="0"/>
            <a:t>.</a:t>
          </a:r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67B0895F-6B2F-2047-9656-DD588E875282}" type="pres">
      <dgm:prSet presAssocID="{BD09AEF8-F502-8F47-BA6A-B0FFAEB3008F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3E5F9800-E349-654D-A1B9-8F25B5DAE10C}" type="pres">
      <dgm:prSet presAssocID="{4A11EF4C-C086-E642-9BB3-7F06E5C1290B}" presName="root" presStyleCnt="0"/>
      <dgm:spPr/>
    </dgm:pt>
    <dgm:pt modelId="{A2979B7B-8C45-4246-9519-676DBC756F10}" type="pres">
      <dgm:prSet presAssocID="{4A11EF4C-C086-E642-9BB3-7F06E5C1290B}" presName="rootComposite" presStyleCnt="0"/>
      <dgm:spPr/>
    </dgm:pt>
    <dgm:pt modelId="{7F0577E2-2F02-FD47-B70B-1D3B068E373A}" type="pres">
      <dgm:prSet presAssocID="{4A11EF4C-C086-E642-9BB3-7F06E5C1290B}" presName="rootText" presStyleLbl="node1" presStyleIdx="0" presStyleCnt="2"/>
      <dgm:spPr/>
    </dgm:pt>
    <dgm:pt modelId="{729669AC-198F-0A4E-8142-945F20AAAB14}" type="pres">
      <dgm:prSet presAssocID="{4A11EF4C-C086-E642-9BB3-7F06E5C1290B}" presName="rootConnector" presStyleLbl="node1" presStyleIdx="0" presStyleCnt="2"/>
      <dgm:spPr/>
    </dgm:pt>
    <dgm:pt modelId="{D97C78E3-264C-8244-AAA0-FB3E291367BF}" type="pres">
      <dgm:prSet presAssocID="{4A11EF4C-C086-E642-9BB3-7F06E5C1290B}" presName="childShape" presStyleCnt="0"/>
      <dgm:spPr/>
    </dgm:pt>
    <dgm:pt modelId="{474E08C6-BF25-524D-BF09-D2E56798AA30}" type="pres">
      <dgm:prSet presAssocID="{0C3FAF49-7E15-F346-B5F7-74FAF3B60F5B}" presName="Name13" presStyleLbl="parChTrans1D2" presStyleIdx="0" presStyleCnt="2"/>
      <dgm:spPr/>
    </dgm:pt>
    <dgm:pt modelId="{1378A5B1-B6A8-9744-BA72-96CBE84953BC}" type="pres">
      <dgm:prSet presAssocID="{C88ED262-17EB-A64F-8186-B36DDD55690A}" presName="childText" presStyleLbl="bgAcc1" presStyleIdx="0" presStyleCnt="2" custScaleX="166640" custScaleY="230257">
        <dgm:presLayoutVars>
          <dgm:bulletEnabled val="1"/>
        </dgm:presLayoutVars>
      </dgm:prSet>
      <dgm:spPr/>
    </dgm:pt>
    <dgm:pt modelId="{821340F0-FBB0-0946-A403-0411EA1F44E9}" type="pres">
      <dgm:prSet presAssocID="{102A7D41-83D4-E04C-90C4-580B0FF7BC74}" presName="root" presStyleCnt="0"/>
      <dgm:spPr/>
    </dgm:pt>
    <dgm:pt modelId="{E7E709D4-ACDD-3E43-B86F-06E3170362C5}" type="pres">
      <dgm:prSet presAssocID="{102A7D41-83D4-E04C-90C4-580B0FF7BC74}" presName="rootComposite" presStyleCnt="0"/>
      <dgm:spPr/>
    </dgm:pt>
    <dgm:pt modelId="{1E59F680-4E82-2143-8417-50D78DDBE869}" type="pres">
      <dgm:prSet presAssocID="{102A7D41-83D4-E04C-90C4-580B0FF7BC74}" presName="rootText" presStyleLbl="node1" presStyleIdx="1" presStyleCnt="2"/>
      <dgm:spPr/>
    </dgm:pt>
    <dgm:pt modelId="{A43986A2-A81A-E442-ADD4-F56F66D111D5}" type="pres">
      <dgm:prSet presAssocID="{102A7D41-83D4-E04C-90C4-580B0FF7BC74}" presName="rootConnector" presStyleLbl="node1" presStyleIdx="1" presStyleCnt="2"/>
      <dgm:spPr/>
    </dgm:pt>
    <dgm:pt modelId="{78C185D1-A746-514A-BCE9-46B4C41F9499}" type="pres">
      <dgm:prSet presAssocID="{102A7D41-83D4-E04C-90C4-580B0FF7BC74}" presName="childShape" presStyleCnt="0"/>
      <dgm:spPr/>
    </dgm:pt>
    <dgm:pt modelId="{3F52908F-F3E2-1444-BEA9-F4716613E0BA}" type="pres">
      <dgm:prSet presAssocID="{A9DB0A45-BA50-9B41-9880-F5C4AAF131D7}" presName="Name13" presStyleLbl="parChTrans1D2" presStyleIdx="1" presStyleCnt="2"/>
      <dgm:spPr/>
    </dgm:pt>
    <dgm:pt modelId="{9BC437E5-D91C-4A4C-A707-6BB1598C0C55}" type="pres">
      <dgm:prSet presAssocID="{65387183-454B-F14D-A6F6-7DA8C5BFAE05}" presName="childText" presStyleLbl="bgAcc1" presStyleIdx="1" presStyleCnt="2" custScaleX="166640" custScaleY="230257">
        <dgm:presLayoutVars>
          <dgm:bulletEnabled val="1"/>
        </dgm:presLayoutVars>
      </dgm:prSet>
      <dgm:spPr/>
    </dgm:pt>
  </dgm:ptLst>
  <dgm:cxnLst>
    <dgm:cxn modelId="{725E8013-B437-A64F-8B31-A71AEC3DEF2E}" type="presOf" srcId="{0C3FAF49-7E15-F346-B5F7-74FAF3B60F5B}" destId="{474E08C6-BF25-524D-BF09-D2E56798AA30}" srcOrd="0" destOrd="0" presId="urn:microsoft.com/office/officeart/2005/8/layout/hierarchy3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11C68C2F-6478-694A-AA6E-708A13D3802E}" type="presOf" srcId="{65387183-454B-F14D-A6F6-7DA8C5BFAE05}" destId="{9BC437E5-D91C-4A4C-A707-6BB1598C0C55}" srcOrd="0" destOrd="0" presId="urn:microsoft.com/office/officeart/2005/8/layout/hierarchy3"/>
    <dgm:cxn modelId="{EF6BFE84-887D-0D4B-81AA-1112C1006C65}" type="presOf" srcId="{A9DB0A45-BA50-9B41-9880-F5C4AAF131D7}" destId="{3F52908F-F3E2-1444-BEA9-F4716613E0BA}" srcOrd="0" destOrd="0" presId="urn:microsoft.com/office/officeart/2005/8/layout/hierarchy3"/>
    <dgm:cxn modelId="{8895F487-0B32-3842-8628-8D03B6AE874C}" type="presOf" srcId="{C88ED262-17EB-A64F-8186-B36DDD55690A}" destId="{1378A5B1-B6A8-9744-BA72-96CBE84953BC}" srcOrd="0" destOrd="0" presId="urn:microsoft.com/office/officeart/2005/8/layout/hierarchy3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6F824AE5-F67B-FA4A-9231-0D167D4D516E}" type="presOf" srcId="{BD09AEF8-F502-8F47-BA6A-B0FFAEB3008F}" destId="{67B0895F-6B2F-2047-9656-DD588E875282}" srcOrd="0" destOrd="0" presId="urn:microsoft.com/office/officeart/2005/8/layout/hierarchy3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43D830EB-43AC-BF47-9B4C-69F6E8168782}" type="presOf" srcId="{4A11EF4C-C086-E642-9BB3-7F06E5C1290B}" destId="{729669AC-198F-0A4E-8142-945F20AAAB14}" srcOrd="1" destOrd="0" presId="urn:microsoft.com/office/officeart/2005/8/layout/hierarchy3"/>
    <dgm:cxn modelId="{EA2317F4-8689-F845-91A0-DCCC09B2A745}" type="presOf" srcId="{102A7D41-83D4-E04C-90C4-580B0FF7BC74}" destId="{A43986A2-A81A-E442-ADD4-F56F66D111D5}" srcOrd="1" destOrd="0" presId="urn:microsoft.com/office/officeart/2005/8/layout/hierarchy3"/>
    <dgm:cxn modelId="{E68EDFF4-5681-474A-888E-64FEF8F0DB80}" type="presOf" srcId="{102A7D41-83D4-E04C-90C4-580B0FF7BC74}" destId="{1E59F680-4E82-2143-8417-50D78DDBE869}" srcOrd="0" destOrd="0" presId="urn:microsoft.com/office/officeart/2005/8/layout/hierarchy3"/>
    <dgm:cxn modelId="{9CAB3FF8-161E-2F47-B3BB-A0A97B02B112}" type="presOf" srcId="{4A11EF4C-C086-E642-9BB3-7F06E5C1290B}" destId="{7F0577E2-2F02-FD47-B70B-1D3B068E373A}" srcOrd="0" destOrd="0" presId="urn:microsoft.com/office/officeart/2005/8/layout/hierarchy3"/>
    <dgm:cxn modelId="{53EDF5C8-24A7-1F4A-BB7A-451792F3482E}" type="presParOf" srcId="{67B0895F-6B2F-2047-9656-DD588E875282}" destId="{3E5F9800-E349-654D-A1B9-8F25B5DAE10C}" srcOrd="0" destOrd="0" presId="urn:microsoft.com/office/officeart/2005/8/layout/hierarchy3"/>
    <dgm:cxn modelId="{B4C8CF91-BA14-6849-9CD9-051438BFF4FA}" type="presParOf" srcId="{3E5F9800-E349-654D-A1B9-8F25B5DAE10C}" destId="{A2979B7B-8C45-4246-9519-676DBC756F10}" srcOrd="0" destOrd="0" presId="urn:microsoft.com/office/officeart/2005/8/layout/hierarchy3"/>
    <dgm:cxn modelId="{DF372616-664A-F545-BB20-69FDAFAAA4E0}" type="presParOf" srcId="{A2979B7B-8C45-4246-9519-676DBC756F10}" destId="{7F0577E2-2F02-FD47-B70B-1D3B068E373A}" srcOrd="0" destOrd="0" presId="urn:microsoft.com/office/officeart/2005/8/layout/hierarchy3"/>
    <dgm:cxn modelId="{E4C6A139-8D2D-D747-9A83-6CEBD15C39C7}" type="presParOf" srcId="{A2979B7B-8C45-4246-9519-676DBC756F10}" destId="{729669AC-198F-0A4E-8142-945F20AAAB14}" srcOrd="1" destOrd="0" presId="urn:microsoft.com/office/officeart/2005/8/layout/hierarchy3"/>
    <dgm:cxn modelId="{FDA8C7AA-848F-1A4F-ADA6-3A4E4AD7EF22}" type="presParOf" srcId="{3E5F9800-E349-654D-A1B9-8F25B5DAE10C}" destId="{D97C78E3-264C-8244-AAA0-FB3E291367BF}" srcOrd="1" destOrd="0" presId="urn:microsoft.com/office/officeart/2005/8/layout/hierarchy3"/>
    <dgm:cxn modelId="{C8265B24-1A34-9340-856D-B6E2F0B39180}" type="presParOf" srcId="{D97C78E3-264C-8244-AAA0-FB3E291367BF}" destId="{474E08C6-BF25-524D-BF09-D2E56798AA30}" srcOrd="0" destOrd="0" presId="urn:microsoft.com/office/officeart/2005/8/layout/hierarchy3"/>
    <dgm:cxn modelId="{5FB481E4-86B5-4045-A746-A302FD4594DB}" type="presParOf" srcId="{D97C78E3-264C-8244-AAA0-FB3E291367BF}" destId="{1378A5B1-B6A8-9744-BA72-96CBE84953BC}" srcOrd="1" destOrd="0" presId="urn:microsoft.com/office/officeart/2005/8/layout/hierarchy3"/>
    <dgm:cxn modelId="{5C7DA445-7D3D-B147-B424-4952B9B4A340}" type="presParOf" srcId="{67B0895F-6B2F-2047-9656-DD588E875282}" destId="{821340F0-FBB0-0946-A403-0411EA1F44E9}" srcOrd="1" destOrd="0" presId="urn:microsoft.com/office/officeart/2005/8/layout/hierarchy3"/>
    <dgm:cxn modelId="{A99BA29F-4F05-DD4E-932B-C18FD4341291}" type="presParOf" srcId="{821340F0-FBB0-0946-A403-0411EA1F44E9}" destId="{E7E709D4-ACDD-3E43-B86F-06E3170362C5}" srcOrd="0" destOrd="0" presId="urn:microsoft.com/office/officeart/2005/8/layout/hierarchy3"/>
    <dgm:cxn modelId="{F87F3617-AA20-D34B-BA76-B142A4B78B70}" type="presParOf" srcId="{E7E709D4-ACDD-3E43-B86F-06E3170362C5}" destId="{1E59F680-4E82-2143-8417-50D78DDBE869}" srcOrd="0" destOrd="0" presId="urn:microsoft.com/office/officeart/2005/8/layout/hierarchy3"/>
    <dgm:cxn modelId="{587F549A-46EB-7A4D-8885-599E0A65AD9F}" type="presParOf" srcId="{E7E709D4-ACDD-3E43-B86F-06E3170362C5}" destId="{A43986A2-A81A-E442-ADD4-F56F66D111D5}" srcOrd="1" destOrd="0" presId="urn:microsoft.com/office/officeart/2005/8/layout/hierarchy3"/>
    <dgm:cxn modelId="{495B3825-D0FD-4941-9BF6-CE8CDABBEED3}" type="presParOf" srcId="{821340F0-FBB0-0946-A403-0411EA1F44E9}" destId="{78C185D1-A746-514A-BCE9-46B4C41F9499}" srcOrd="1" destOrd="0" presId="urn:microsoft.com/office/officeart/2005/8/layout/hierarchy3"/>
    <dgm:cxn modelId="{E6C4F52F-9EFD-0B4C-B591-E89FAACFCF03}" type="presParOf" srcId="{78C185D1-A746-514A-BCE9-46B4C41F9499}" destId="{3F52908F-F3E2-1444-BEA9-F4716613E0BA}" srcOrd="0" destOrd="0" presId="urn:microsoft.com/office/officeart/2005/8/layout/hierarchy3"/>
    <dgm:cxn modelId="{12B5FBE0-2797-AC49-8FBD-441E4AA22B6D}" type="presParOf" srcId="{78C185D1-A746-514A-BCE9-46B4C41F9499}" destId="{9BC437E5-D91C-4A4C-A707-6BB1598C0C55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رصد ردود الفعل أولًا بأول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متابعة وسائل التواصل بدقة عالية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الاستجابة السريعة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الاعتراف بالمشكلة إذا وُجدت — لا تجاهلها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عدم الدخول في جدال مع الجمهور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الاستماع باحترام حتى في حال الانتقاد العنيف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تقييم القرار بسرعة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إيقاف الإعلان فورًا إن ثبت أن الرسالة غير مناسبة</a:t>
          </a:r>
          <a:endParaRPr lang="en-GB" sz="20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إصدار بيان واضح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شرح الموقف وشرح الخطوات التصحيحية المتخذة</a:t>
          </a:r>
          <a:endParaRPr lang="en-GB" sz="24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CA224645-A6DC-4C47-8A4C-A0F16B53277D}" type="pres">
      <dgm:prSet presAssocID="{EB93C60F-79C9-9349-89CF-6ABA334F3BEC}" presName="boxAndChildren" presStyleCnt="0"/>
      <dgm:spPr/>
    </dgm:pt>
    <dgm:pt modelId="{1FD14F1A-3627-FD42-91EF-4CA03A6C3AB8}" type="pres">
      <dgm:prSet presAssocID="{EB93C60F-79C9-9349-89CF-6ABA334F3BEC}" presName="parentTextBox" presStyleLbl="node1" presStyleIdx="0" presStyleCnt="5"/>
      <dgm:spPr/>
    </dgm:pt>
    <dgm:pt modelId="{C4808302-3498-7342-9942-6E1F9B2A503D}" type="pres">
      <dgm:prSet presAssocID="{EB93C60F-79C9-9349-89CF-6ABA334F3BEC}" presName="entireBox" presStyleLbl="node1" presStyleIdx="0" presStyleCnt="5"/>
      <dgm:spPr/>
    </dgm:pt>
    <dgm:pt modelId="{E94DD54D-81FB-3743-9537-C2827816B348}" type="pres">
      <dgm:prSet presAssocID="{EB93C60F-79C9-9349-89CF-6ABA334F3BEC}" presName="descendantBox" presStyleCnt="0"/>
      <dgm:spPr/>
    </dgm:pt>
    <dgm:pt modelId="{90EBF4FB-B0E0-1F4B-8BAA-767D23DE7F5A}" type="pres">
      <dgm:prSet presAssocID="{82920FBD-2102-0047-97E2-7857CA93701D}" presName="childTextBox" presStyleLbl="fgAccFollowNode1" presStyleIdx="0" presStyleCnt="5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0" presStyleCnt="5"/>
      <dgm:spPr/>
    </dgm:pt>
    <dgm:pt modelId="{7C45FD19-24CE-7849-9CE0-4D1F8D5DB96F}" type="pres">
      <dgm:prSet presAssocID="{62E37409-2A2A-FA47-83CE-3CEDEC3BC08D}" presName="arrow" presStyleLbl="node1" presStyleIdx="1" presStyleCnt="5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1" presStyleCnt="5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1" presStyleCnt="5"/>
      <dgm:spPr/>
    </dgm:pt>
    <dgm:pt modelId="{09BF973A-01B9-1146-977B-3B5E54BE58B9}" type="pres">
      <dgm:prSet presAssocID="{ADD6F1E2-4AED-DA41-AAFA-764AE518E54B}" presName="arrow" presStyleLbl="node1" presStyleIdx="2" presStyleCnt="5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2" presStyleCnt="5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2" presStyleCnt="5"/>
      <dgm:spPr/>
    </dgm:pt>
    <dgm:pt modelId="{7D7F3BEF-812B-B34E-BA96-50713E3EEE02}" type="pres">
      <dgm:prSet presAssocID="{102A7D41-83D4-E04C-90C4-580B0FF7BC74}" presName="arrow" presStyleLbl="node1" presStyleIdx="3" presStyleCnt="5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3" presStyleCnt="5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3" presStyleCnt="5"/>
      <dgm:spPr/>
    </dgm:pt>
    <dgm:pt modelId="{833EC799-8D0C-0246-B395-EB629C8B6E03}" type="pres">
      <dgm:prSet presAssocID="{4A11EF4C-C086-E642-9BB3-7F06E5C1290B}" presName="arrow" presStyleLbl="node1" presStyleIdx="4" presStyleCnt="5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4" presStyleCnt="5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289390A-A878-F340-80D5-E919DF1E3612}" type="presOf" srcId="{EB93C60F-79C9-9349-89CF-6ABA334F3BEC}" destId="{1FD14F1A-3627-FD42-91EF-4CA03A6C3AB8}" srcOrd="0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93DF0540-1D51-8A4D-BE1B-53EAB3FA0921}" type="presOf" srcId="{82920FBD-2102-0047-97E2-7857CA93701D}" destId="{90EBF4FB-B0E0-1F4B-8BAA-767D23DE7F5A}" srcOrd="0" destOrd="0" presId="urn:microsoft.com/office/officeart/2005/8/layout/process4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8B9FDC7C-BE55-8E4C-A90C-3493E829805A}" type="presOf" srcId="{EB93C60F-79C9-9349-89CF-6ABA334F3BEC}" destId="{C4808302-3498-7342-9942-6E1F9B2A503D}" srcOrd="1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E9C69CE4-4BB8-6A47-9A15-7E4ED79A05D2}" type="presParOf" srcId="{16ADFE56-2DC0-8E40-91C0-567DBE62CEDB}" destId="{CA224645-A6DC-4C47-8A4C-A0F16B53277D}" srcOrd="0" destOrd="0" presId="urn:microsoft.com/office/officeart/2005/8/layout/process4"/>
    <dgm:cxn modelId="{07205AAB-0B2A-714C-93FB-45224353472E}" type="presParOf" srcId="{CA224645-A6DC-4C47-8A4C-A0F16B53277D}" destId="{1FD14F1A-3627-FD42-91EF-4CA03A6C3AB8}" srcOrd="0" destOrd="0" presId="urn:microsoft.com/office/officeart/2005/8/layout/process4"/>
    <dgm:cxn modelId="{1545D57C-407E-3449-B618-22EF2687CA43}" type="presParOf" srcId="{CA224645-A6DC-4C47-8A4C-A0F16B53277D}" destId="{C4808302-3498-7342-9942-6E1F9B2A503D}" srcOrd="1" destOrd="0" presId="urn:microsoft.com/office/officeart/2005/8/layout/process4"/>
    <dgm:cxn modelId="{19792443-A2CD-C649-9A4A-A3132960E208}" type="presParOf" srcId="{CA224645-A6DC-4C47-8A4C-A0F16B53277D}" destId="{E94DD54D-81FB-3743-9537-C2827816B348}" srcOrd="2" destOrd="0" presId="urn:microsoft.com/office/officeart/2005/8/layout/process4"/>
    <dgm:cxn modelId="{97DA1855-BBAF-7B4D-BE33-2C8339111F43}" type="presParOf" srcId="{E94DD54D-81FB-3743-9537-C2827816B348}" destId="{90EBF4FB-B0E0-1F4B-8BAA-767D23DE7F5A}" srcOrd="0" destOrd="0" presId="urn:microsoft.com/office/officeart/2005/8/layout/process4"/>
    <dgm:cxn modelId="{1E56F420-8618-B248-8519-648F0C6427A9}" type="presParOf" srcId="{16ADFE56-2DC0-8E40-91C0-567DBE62CEDB}" destId="{909AD466-EEFE-9643-96FB-3BE8799092FC}" srcOrd="1" destOrd="0" presId="urn:microsoft.com/office/officeart/2005/8/layout/process4"/>
    <dgm:cxn modelId="{D42FDA38-EEA1-824A-ADC1-3C7EE57E3E33}" type="presParOf" srcId="{16ADFE56-2DC0-8E40-91C0-567DBE62CEDB}" destId="{F059B6D5-FB87-A64C-8C5D-24CE828870A5}" srcOrd="2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3" destOrd="0" presId="urn:microsoft.com/office/officeart/2005/8/layout/process4"/>
    <dgm:cxn modelId="{CCE7DDEA-0114-9342-8E45-C8CDE35C3173}" type="presParOf" srcId="{16ADFE56-2DC0-8E40-91C0-567DBE62CEDB}" destId="{611E2F96-E6CE-1346-A26C-3AD681160EE0}" srcOrd="4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5" destOrd="0" presId="urn:microsoft.com/office/officeart/2005/8/layout/process4"/>
    <dgm:cxn modelId="{2414FF59-FD0F-5C4A-8044-267FF09C97B3}" type="presParOf" srcId="{16ADFE56-2DC0-8E40-91C0-567DBE62CEDB}" destId="{CCB05373-029F-3C43-8B6E-59F084A7A70F}" srcOrd="6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7" destOrd="0" presId="urn:microsoft.com/office/officeart/2005/8/layout/process4"/>
    <dgm:cxn modelId="{4DB0C10C-A3BE-164B-8A99-43CBBC28E7F8}" type="presParOf" srcId="{16ADFE56-2DC0-8E40-91C0-567DBE62CEDB}" destId="{A300CC2F-F732-ED46-BD87-2CEF8EAEC029}" srcOrd="8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target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مرحلة الأزمة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ar-SA" sz="2000" dirty="0"/>
            <a:t>الساعات الأولى للأزمة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خطأ شائع في توقيت الإعلان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إطلاق إعلان مبهج أو تجاري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مثال توضيحي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إعلان سفر أثناء كارثة طبيعية</a:t>
          </a:r>
          <a:r>
            <a:rPr lang="en-GB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7502EBC6-4A9F-0F41-A7F4-F5F57F88C905}">
      <dgm:prSet custT="1"/>
      <dgm:spPr/>
      <dgm:t>
        <a:bodyPr/>
        <a:lstStyle/>
        <a:p>
          <a:pPr rtl="1">
            <a:lnSpc>
              <a:spcPct val="100000"/>
            </a:lnSpc>
          </a:pPr>
          <a:r>
            <a:rPr lang="ar-SA" sz="2000" dirty="0"/>
            <a:t>أثناء تصعيد إعلامي ضد المؤسسة</a:t>
          </a:r>
          <a:endParaRPr lang="en-GB" sz="2000" dirty="0"/>
        </a:p>
      </dgm:t>
    </dgm:pt>
    <dgm:pt modelId="{6305B7A7-7A50-8646-A375-C357FFD71BEB}" type="parTrans" cxnId="{753C6FE0-66D8-D049-83D0-642ADE41FDB7}">
      <dgm:prSet/>
      <dgm:spPr/>
      <dgm:t>
        <a:bodyPr/>
        <a:lstStyle/>
        <a:p>
          <a:endParaRPr lang="en-GB"/>
        </a:p>
      </dgm:t>
    </dgm:pt>
    <dgm:pt modelId="{AD5C174A-F515-9D43-8E93-5CA9EFA812B7}" type="sibTrans" cxnId="{753C6FE0-66D8-D049-83D0-642ADE41FDB7}">
      <dgm:prSet/>
      <dgm:spPr/>
      <dgm:t>
        <a:bodyPr/>
        <a:lstStyle/>
        <a:p>
          <a:endParaRPr lang="en-GB"/>
        </a:p>
      </dgm:t>
    </dgm:pt>
    <dgm:pt modelId="{23A4F4E6-E7BE-7B45-B669-A62BE57B7418}">
      <dgm:prSet phldrT="[Text]" custT="1"/>
      <dgm:spPr/>
      <dgm:t>
        <a:bodyPr/>
        <a:lstStyle/>
        <a:p>
          <a:pPr algn="r" rtl="1">
            <a:lnSpc>
              <a:spcPct val="100000"/>
            </a:lnSpc>
            <a:buFont typeface="Arial" panose="020B0604020202020204" pitchFamily="34" charset="0"/>
            <a:buChar char="•"/>
          </a:pPr>
          <a:r>
            <a:rPr lang="ar-SA" sz="2000" dirty="0"/>
            <a:t>مرحلة الحداد الرسمي</a:t>
          </a:r>
          <a:endParaRPr lang="en-GB" sz="2000" dirty="0"/>
        </a:p>
      </dgm:t>
    </dgm:pt>
    <dgm:pt modelId="{C85A1206-7F94-A74B-8BEB-0F809BA89FC7}" type="parTrans" cxnId="{3CE7BC6D-2B9D-3C47-A7CF-7100F133073D}">
      <dgm:prSet/>
      <dgm:spPr/>
      <dgm:t>
        <a:bodyPr/>
        <a:lstStyle/>
        <a:p>
          <a:endParaRPr lang="en-GB"/>
        </a:p>
      </dgm:t>
    </dgm:pt>
    <dgm:pt modelId="{60762C46-9270-3246-B275-B7522EBA80A6}" type="sibTrans" cxnId="{3CE7BC6D-2B9D-3C47-A7CF-7100F133073D}">
      <dgm:prSet/>
      <dgm:spPr/>
      <dgm:t>
        <a:bodyPr/>
        <a:lstStyle/>
        <a:p>
          <a:endParaRPr lang="en-GB"/>
        </a:p>
      </dgm:t>
    </dgm:pt>
    <dgm:pt modelId="{965D45E6-8D33-0E46-A230-96126FFC7131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عرض تخفيضات أو إطلاق حملة ترفيهية</a:t>
          </a:r>
          <a:endParaRPr lang="en-GB" sz="20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gm:t>
    </dgm:pt>
    <dgm:pt modelId="{89F8DAA1-BEA8-344F-AD85-CEB3D6ED5C70}" type="parTrans" cxnId="{4EE2D412-08CC-214F-85C5-5975CB5288DC}">
      <dgm:prSet/>
      <dgm:spPr/>
      <dgm:t>
        <a:bodyPr/>
        <a:lstStyle/>
        <a:p>
          <a:endParaRPr lang="en-GB"/>
        </a:p>
      </dgm:t>
    </dgm:pt>
    <dgm:pt modelId="{F1AC2849-0C89-AF4C-ADAE-3F465364054F}" type="sibTrans" cxnId="{4EE2D412-08CC-214F-85C5-5975CB5288DC}">
      <dgm:prSet/>
      <dgm:spPr/>
      <dgm:t>
        <a:bodyPr/>
        <a:lstStyle/>
        <a:p>
          <a:endParaRPr lang="en-GB"/>
        </a:p>
      </dgm:t>
    </dgm:pt>
    <dgm:pt modelId="{696A4E7C-07FE-D742-9DCC-63AE7D8D24D2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إطلاق إعلان "نحن الأفضل</a:t>
          </a:r>
          <a:r>
            <a:rPr lang="en-GB" sz="2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"</a:t>
          </a:r>
        </a:p>
      </dgm:t>
    </dgm:pt>
    <dgm:pt modelId="{E5FA40FA-FEB1-FE48-8CAC-EC2D30FDA996}" type="parTrans" cxnId="{73DE33BF-AB2B-F94D-B7BF-BC86AAF291FD}">
      <dgm:prSet/>
      <dgm:spPr/>
      <dgm:t>
        <a:bodyPr/>
        <a:lstStyle/>
        <a:p>
          <a:endParaRPr lang="en-GB"/>
        </a:p>
      </dgm:t>
    </dgm:pt>
    <dgm:pt modelId="{51920AF3-983B-F64B-B14F-ED775A2464CC}" type="sibTrans" cxnId="{73DE33BF-AB2B-F94D-B7BF-BC86AAF291FD}">
      <dgm:prSet/>
      <dgm:spPr/>
      <dgm:t>
        <a:bodyPr/>
        <a:lstStyle/>
        <a:p>
          <a:endParaRPr lang="en-GB"/>
        </a:p>
      </dgm:t>
    </dgm:pt>
    <dgm:pt modelId="{5D671057-5EBC-8C45-9DB6-F907D9FBD7F8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خصم خاص للعيد أثناء إعلان حداد رسمي</a:t>
          </a:r>
          <a:r>
            <a:rPr lang="en-GB" sz="20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  <a:endParaRPr lang="en-GB" sz="20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</dgm:t>
    </dgm:pt>
    <dgm:pt modelId="{239D8D4C-B069-3F4B-A2B5-E266A5A7F9DE}" type="parTrans" cxnId="{EE4783FB-EA3E-8F40-9045-6E76D7EB3C12}">
      <dgm:prSet/>
      <dgm:spPr/>
      <dgm:t>
        <a:bodyPr/>
        <a:lstStyle/>
        <a:p>
          <a:endParaRPr lang="en-GB"/>
        </a:p>
      </dgm:t>
    </dgm:pt>
    <dgm:pt modelId="{E1B9126E-E3A0-7640-97E1-1878928DD370}" type="sibTrans" cxnId="{EE4783FB-EA3E-8F40-9045-6E76D7EB3C12}">
      <dgm:prSet/>
      <dgm:spPr/>
      <dgm:t>
        <a:bodyPr/>
        <a:lstStyle/>
        <a:p>
          <a:endParaRPr lang="en-GB"/>
        </a:p>
      </dgm:t>
    </dgm:pt>
    <dgm:pt modelId="{732C9888-8818-9143-9C47-CE568C7D3DE5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إعلان جودة المنتج أثناء أزمة ثقة</a:t>
          </a:r>
          <a:r>
            <a:rPr lang="en-GB" sz="20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</a:p>
      </dgm:t>
    </dgm:pt>
    <dgm:pt modelId="{9B03FF32-8B43-6647-B0C3-BC262D8421F8}" type="parTrans" cxnId="{A7971ABE-41A2-5F47-A6C9-3138C6376CF4}">
      <dgm:prSet/>
      <dgm:spPr/>
      <dgm:t>
        <a:bodyPr/>
        <a:lstStyle/>
        <a:p>
          <a:endParaRPr lang="en-GB"/>
        </a:p>
      </dgm:t>
    </dgm:pt>
    <dgm:pt modelId="{CD445A86-AEA1-6D42-A2DF-0117872FD6FF}" type="sibTrans" cxnId="{A7971ABE-41A2-5F47-A6C9-3138C6376CF4}">
      <dgm:prSet/>
      <dgm:spPr/>
      <dgm:t>
        <a:bodyPr/>
        <a:lstStyle/>
        <a:p>
          <a:endParaRPr lang="en-GB"/>
        </a:p>
      </dgm:t>
    </dgm:pt>
    <dgm:pt modelId="{EF408C48-AD81-5B4A-93CA-4BA10CE7B85D}" type="pres">
      <dgm:prSet presAssocID="{5B0BFAD2-A999-3B41-82A1-CDF4A6E3F1DA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8C486FD7-78BA-6244-9F23-D236741A5A80}" type="pres">
      <dgm:prSet presAssocID="{1752099A-5FA7-5B42-9954-CCC2DC540A73}" presName="circle1" presStyleLbl="node1" presStyleIdx="0" presStyleCnt="3"/>
      <dgm:spPr/>
    </dgm:pt>
    <dgm:pt modelId="{87C8BA79-3FF0-2640-A92A-65862AB233CB}" type="pres">
      <dgm:prSet presAssocID="{1752099A-5FA7-5B42-9954-CCC2DC540A73}" presName="space" presStyleCnt="0"/>
      <dgm:spPr/>
    </dgm:pt>
    <dgm:pt modelId="{098C1ED5-05DC-5B46-AE22-711AF95AF93E}" type="pres">
      <dgm:prSet presAssocID="{1752099A-5FA7-5B42-9954-CCC2DC540A73}" presName="rect1" presStyleLbl="alignAcc1" presStyleIdx="0" presStyleCnt="3"/>
      <dgm:spPr/>
    </dgm:pt>
    <dgm:pt modelId="{C8F61478-D6B5-CA49-AF67-04987BB072D6}" type="pres">
      <dgm:prSet presAssocID="{33175CCB-1C8B-1C44-8A2A-276D69ED11D2}" presName="vertSpace2" presStyleLbl="node1" presStyleIdx="0" presStyleCnt="3"/>
      <dgm:spPr/>
    </dgm:pt>
    <dgm:pt modelId="{7E05C4F8-7504-4F45-BB65-747A5F24396E}" type="pres">
      <dgm:prSet presAssocID="{33175CCB-1C8B-1C44-8A2A-276D69ED11D2}" presName="circle2" presStyleLbl="node1" presStyleIdx="1" presStyleCnt="3"/>
      <dgm:spPr/>
    </dgm:pt>
    <dgm:pt modelId="{4C59025E-E1CB-C443-B432-AEB2BF51EFD9}" type="pres">
      <dgm:prSet presAssocID="{33175CCB-1C8B-1C44-8A2A-276D69ED11D2}" presName="rect2" presStyleLbl="alignAcc1" presStyleIdx="1" presStyleCnt="3"/>
      <dgm:spPr/>
    </dgm:pt>
    <dgm:pt modelId="{1F40B86E-6094-DA45-AB8E-05C1CE72BC8D}" type="pres">
      <dgm:prSet presAssocID="{00BA3E18-A5E2-9140-B854-8729D59638C7}" presName="vertSpace3" presStyleLbl="node1" presStyleIdx="1" presStyleCnt="3"/>
      <dgm:spPr/>
    </dgm:pt>
    <dgm:pt modelId="{81F8F1B1-EB25-C64F-A63E-C779C2B8BCC2}" type="pres">
      <dgm:prSet presAssocID="{00BA3E18-A5E2-9140-B854-8729D59638C7}" presName="circle3" presStyleLbl="node1" presStyleIdx="2" presStyleCnt="3"/>
      <dgm:spPr/>
    </dgm:pt>
    <dgm:pt modelId="{D33C6F92-A7C6-E647-A284-E90B3A91ECA0}" type="pres">
      <dgm:prSet presAssocID="{00BA3E18-A5E2-9140-B854-8729D59638C7}" presName="rect3" presStyleLbl="alignAcc1" presStyleIdx="2" presStyleCnt="3"/>
      <dgm:spPr/>
    </dgm:pt>
    <dgm:pt modelId="{EC3496A2-B30B-4142-B080-7266277B7AF8}" type="pres">
      <dgm:prSet presAssocID="{1752099A-5FA7-5B42-9954-CCC2DC540A73}" presName="rect1ParTx" presStyleLbl="alignAcc1" presStyleIdx="2" presStyleCnt="3">
        <dgm:presLayoutVars>
          <dgm:chMax val="1"/>
          <dgm:bulletEnabled val="1"/>
        </dgm:presLayoutVars>
      </dgm:prSet>
      <dgm:spPr/>
    </dgm:pt>
    <dgm:pt modelId="{67A4AC73-804B-EF4A-A239-8C03F111919D}" type="pres">
      <dgm:prSet presAssocID="{1752099A-5FA7-5B42-9954-CCC2DC540A73}" presName="rect1ChTx" presStyleLbl="alignAcc1" presStyleIdx="2" presStyleCnt="3">
        <dgm:presLayoutVars>
          <dgm:bulletEnabled val="1"/>
        </dgm:presLayoutVars>
      </dgm:prSet>
      <dgm:spPr/>
    </dgm:pt>
    <dgm:pt modelId="{A60B92CD-2829-3644-AC5E-C6D03ACD05D0}" type="pres">
      <dgm:prSet presAssocID="{33175CCB-1C8B-1C44-8A2A-276D69ED11D2}" presName="rect2ParTx" presStyleLbl="alignAcc1" presStyleIdx="2" presStyleCnt="3">
        <dgm:presLayoutVars>
          <dgm:chMax val="1"/>
          <dgm:bulletEnabled val="1"/>
        </dgm:presLayoutVars>
      </dgm:prSet>
      <dgm:spPr/>
    </dgm:pt>
    <dgm:pt modelId="{CBD58962-BF1F-1A47-A84A-A822D818DA30}" type="pres">
      <dgm:prSet presAssocID="{33175CCB-1C8B-1C44-8A2A-276D69ED11D2}" presName="rect2ChTx" presStyleLbl="alignAcc1" presStyleIdx="2" presStyleCnt="3">
        <dgm:presLayoutVars>
          <dgm:bulletEnabled val="1"/>
        </dgm:presLayoutVars>
      </dgm:prSet>
      <dgm:spPr/>
    </dgm:pt>
    <dgm:pt modelId="{BD8D9CE8-46F7-EC4E-94E7-B58AC21A6553}" type="pres">
      <dgm:prSet presAssocID="{00BA3E18-A5E2-9140-B854-8729D59638C7}" presName="rect3ParTx" presStyleLbl="alignAcc1" presStyleIdx="2" presStyleCnt="3">
        <dgm:presLayoutVars>
          <dgm:chMax val="1"/>
          <dgm:bulletEnabled val="1"/>
        </dgm:presLayoutVars>
      </dgm:prSet>
      <dgm:spPr/>
    </dgm:pt>
    <dgm:pt modelId="{AAD410C5-14AF-1B4A-A166-EADAA9C9FBD0}" type="pres">
      <dgm:prSet presAssocID="{00BA3E18-A5E2-9140-B854-8729D59638C7}" presName="rect3ChTx" presStyleLbl="alignAcc1" presStyleIdx="2" presStyleCnt="3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2ED5B012-68E9-7A49-8D1C-30A8B2C1EF23}" type="presOf" srcId="{1752099A-5FA7-5B42-9954-CCC2DC540A73}" destId="{098C1ED5-05DC-5B46-AE22-711AF95AF93E}" srcOrd="0" destOrd="0" presId="urn:microsoft.com/office/officeart/2005/8/layout/target3"/>
    <dgm:cxn modelId="{4EE2D412-08CC-214F-85C5-5975CB5288DC}" srcId="{33175CCB-1C8B-1C44-8A2A-276D69ED11D2}" destId="{965D45E6-8D33-0E46-A230-96126FFC7131}" srcOrd="1" destOrd="0" parTransId="{89F8DAA1-BEA8-344F-AD85-CEB3D6ED5C70}" sibTransId="{F1AC2849-0C89-AF4C-ADAE-3F465364054F}"/>
    <dgm:cxn modelId="{46455016-5796-E347-A4AD-174654E7CA22}" type="presOf" srcId="{33175CCB-1C8B-1C44-8A2A-276D69ED11D2}" destId="{A60B92CD-2829-3644-AC5E-C6D03ACD05D0}" srcOrd="1" destOrd="0" presId="urn:microsoft.com/office/officeart/2005/8/layout/target3"/>
    <dgm:cxn modelId="{47807929-4593-4345-9E86-9E384B7CB4DE}" type="presOf" srcId="{1752099A-5FA7-5B42-9954-CCC2DC540A73}" destId="{EC3496A2-B30B-4142-B080-7266277B7AF8}" srcOrd="1" destOrd="0" presId="urn:microsoft.com/office/officeart/2005/8/layout/target3"/>
    <dgm:cxn modelId="{886B8147-325A-894D-BD94-4605CEF810F7}" type="presOf" srcId="{8196662A-287F-234F-A077-9224702B5B77}" destId="{CBD58962-BF1F-1A47-A84A-A822D818DA30}" srcOrd="0" destOrd="0" presId="urn:microsoft.com/office/officeart/2005/8/layout/target3"/>
    <dgm:cxn modelId="{CF68D14A-D9A9-D748-921D-2F9322C45846}" type="presOf" srcId="{00BA3E18-A5E2-9140-B854-8729D59638C7}" destId="{BD8D9CE8-46F7-EC4E-94E7-B58AC21A6553}" srcOrd="1" destOrd="0" presId="urn:microsoft.com/office/officeart/2005/8/layout/target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B0B8BC60-6C8A-5847-BD61-8CCDD54AFB97}" type="presOf" srcId="{732C9888-8818-9143-9C47-CE568C7D3DE5}" destId="{AAD410C5-14AF-1B4A-A166-EADAA9C9FBD0}" srcOrd="0" destOrd="2" presId="urn:microsoft.com/office/officeart/2005/8/layout/target3"/>
    <dgm:cxn modelId="{1CD9B763-A77C-7343-A7AE-7972CE1F75A9}" type="presOf" srcId="{2E7B7787-BF7C-304D-9F38-1C0AB771DD8B}" destId="{AAD410C5-14AF-1B4A-A166-EADAA9C9FBD0}" srcOrd="0" destOrd="0" presId="urn:microsoft.com/office/officeart/2005/8/layout/target3"/>
    <dgm:cxn modelId="{3CE7BC6D-2B9D-3C47-A7CF-7100F133073D}" srcId="{1752099A-5FA7-5B42-9954-CCC2DC540A73}" destId="{23A4F4E6-E7BE-7B45-B669-A62BE57B7418}" srcOrd="1" destOrd="0" parTransId="{C85A1206-7F94-A74B-8BEB-0F809BA89FC7}" sibTransId="{60762C46-9270-3246-B275-B7522EBA80A6}"/>
    <dgm:cxn modelId="{811A3B72-7608-4A4B-B1AB-4D8B235C3B33}" type="presOf" srcId="{23A4F4E6-E7BE-7B45-B669-A62BE57B7418}" destId="{67A4AC73-804B-EF4A-A239-8C03F111919D}" srcOrd="0" destOrd="1" presId="urn:microsoft.com/office/officeart/2005/8/layout/target3"/>
    <dgm:cxn modelId="{14F9A179-7B26-3E43-86F7-5C22ABACB55E}" type="presOf" srcId="{5D671057-5EBC-8C45-9DB6-F907D9FBD7F8}" destId="{AAD410C5-14AF-1B4A-A166-EADAA9C9FBD0}" srcOrd="0" destOrd="1" presId="urn:microsoft.com/office/officeart/2005/8/layout/target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2EE3788A-1977-AD4D-B7A4-F6293C68CB08}" type="presOf" srcId="{F0B52F86-83AF-D945-9E33-5773BE9861C5}" destId="{67A4AC73-804B-EF4A-A239-8C03F111919D}" srcOrd="0" destOrd="0" presId="urn:microsoft.com/office/officeart/2005/8/layout/target3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EA8DE194-2EAF-5847-87B9-BED0A2BCC46C}" type="presOf" srcId="{696A4E7C-07FE-D742-9DCC-63AE7D8D24D2}" destId="{CBD58962-BF1F-1A47-A84A-A822D818DA30}" srcOrd="0" destOrd="2" presId="urn:microsoft.com/office/officeart/2005/8/layout/target3"/>
    <dgm:cxn modelId="{503D0296-3AB9-F042-B5A3-97C293070819}" type="presOf" srcId="{00BA3E18-A5E2-9140-B854-8729D59638C7}" destId="{D33C6F92-A7C6-E647-A284-E90B3A91ECA0}" srcOrd="0" destOrd="0" presId="urn:microsoft.com/office/officeart/2005/8/layout/target3"/>
    <dgm:cxn modelId="{15FE9DBD-3901-2A4C-8DE7-14D7F4C17E45}" type="presOf" srcId="{33175CCB-1C8B-1C44-8A2A-276D69ED11D2}" destId="{4C59025E-E1CB-C443-B432-AEB2BF51EFD9}" srcOrd="0" destOrd="0" presId="urn:microsoft.com/office/officeart/2005/8/layout/target3"/>
    <dgm:cxn modelId="{A7971ABE-41A2-5F47-A6C9-3138C6376CF4}" srcId="{00BA3E18-A5E2-9140-B854-8729D59638C7}" destId="{732C9888-8818-9143-9C47-CE568C7D3DE5}" srcOrd="2" destOrd="0" parTransId="{9B03FF32-8B43-6647-B0C3-BC262D8421F8}" sibTransId="{CD445A86-AEA1-6D42-A2DF-0117872FD6FF}"/>
    <dgm:cxn modelId="{73DE33BF-AB2B-F94D-B7BF-BC86AAF291FD}" srcId="{33175CCB-1C8B-1C44-8A2A-276D69ED11D2}" destId="{696A4E7C-07FE-D742-9DCC-63AE7D8D24D2}" srcOrd="2" destOrd="0" parTransId="{E5FA40FA-FEB1-FE48-8CAC-EC2D30FDA996}" sibTransId="{51920AF3-983B-F64B-B14F-ED775A2464CC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EAEF48C8-BB97-5445-8D33-088F815390D6}" type="presOf" srcId="{965D45E6-8D33-0E46-A230-96126FFC7131}" destId="{CBD58962-BF1F-1A47-A84A-A822D818DA30}" srcOrd="0" destOrd="1" presId="urn:microsoft.com/office/officeart/2005/8/layout/target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753C6FE0-66D8-D049-83D0-642ADE41FDB7}" srcId="{1752099A-5FA7-5B42-9954-CCC2DC540A73}" destId="{7502EBC6-4A9F-0F41-A7F4-F5F57F88C905}" srcOrd="2" destOrd="0" parTransId="{6305B7A7-7A50-8646-A375-C357FFD71BEB}" sibTransId="{AD5C174A-F515-9D43-8E93-5CA9EFA812B7}"/>
    <dgm:cxn modelId="{41AFC9E2-D239-104F-A539-844A772B3FE1}" type="presOf" srcId="{5B0BFAD2-A999-3B41-82A1-CDF4A6E3F1DA}" destId="{EF408C48-AD81-5B4A-93CA-4BA10CE7B85D}" srcOrd="0" destOrd="0" presId="urn:microsoft.com/office/officeart/2005/8/layout/target3"/>
    <dgm:cxn modelId="{99DC2AE4-62FE-D144-94FF-37CFFFD618E4}" type="presOf" srcId="{7502EBC6-4A9F-0F41-A7F4-F5F57F88C905}" destId="{67A4AC73-804B-EF4A-A239-8C03F111919D}" srcOrd="0" destOrd="2" presId="urn:microsoft.com/office/officeart/2005/8/layout/target3"/>
    <dgm:cxn modelId="{EE4783FB-EA3E-8F40-9045-6E76D7EB3C12}" srcId="{00BA3E18-A5E2-9140-B854-8729D59638C7}" destId="{5D671057-5EBC-8C45-9DB6-F907D9FBD7F8}" srcOrd="1" destOrd="0" parTransId="{239D8D4C-B069-3F4B-A2B5-E266A5A7F9DE}" sibTransId="{E1B9126E-E3A0-7640-97E1-1878928DD370}"/>
    <dgm:cxn modelId="{12733322-A3BD-A84B-A54C-14B312EA5337}" type="presParOf" srcId="{EF408C48-AD81-5B4A-93CA-4BA10CE7B85D}" destId="{8C486FD7-78BA-6244-9F23-D236741A5A80}" srcOrd="0" destOrd="0" presId="urn:microsoft.com/office/officeart/2005/8/layout/target3"/>
    <dgm:cxn modelId="{F6F48124-F09A-A64C-9E7F-818D412ACEF9}" type="presParOf" srcId="{EF408C48-AD81-5B4A-93CA-4BA10CE7B85D}" destId="{87C8BA79-3FF0-2640-A92A-65862AB233CB}" srcOrd="1" destOrd="0" presId="urn:microsoft.com/office/officeart/2005/8/layout/target3"/>
    <dgm:cxn modelId="{32CEA14A-62AF-6B47-AAEB-064BB0DB6688}" type="presParOf" srcId="{EF408C48-AD81-5B4A-93CA-4BA10CE7B85D}" destId="{098C1ED5-05DC-5B46-AE22-711AF95AF93E}" srcOrd="2" destOrd="0" presId="urn:microsoft.com/office/officeart/2005/8/layout/target3"/>
    <dgm:cxn modelId="{ABDC27E8-7F80-7542-BB44-88FE5880D9C8}" type="presParOf" srcId="{EF408C48-AD81-5B4A-93CA-4BA10CE7B85D}" destId="{C8F61478-D6B5-CA49-AF67-04987BB072D6}" srcOrd="3" destOrd="0" presId="urn:microsoft.com/office/officeart/2005/8/layout/target3"/>
    <dgm:cxn modelId="{90A1BFF2-9B29-F54D-B757-99E81A592D4F}" type="presParOf" srcId="{EF408C48-AD81-5B4A-93CA-4BA10CE7B85D}" destId="{7E05C4F8-7504-4F45-BB65-747A5F24396E}" srcOrd="4" destOrd="0" presId="urn:microsoft.com/office/officeart/2005/8/layout/target3"/>
    <dgm:cxn modelId="{D00785D6-8C48-4041-90EF-0FB786DDCA37}" type="presParOf" srcId="{EF408C48-AD81-5B4A-93CA-4BA10CE7B85D}" destId="{4C59025E-E1CB-C443-B432-AEB2BF51EFD9}" srcOrd="5" destOrd="0" presId="urn:microsoft.com/office/officeart/2005/8/layout/target3"/>
    <dgm:cxn modelId="{70A11617-1C29-8B4A-A959-0AAFB7993D91}" type="presParOf" srcId="{EF408C48-AD81-5B4A-93CA-4BA10CE7B85D}" destId="{1F40B86E-6094-DA45-AB8E-05C1CE72BC8D}" srcOrd="6" destOrd="0" presId="urn:microsoft.com/office/officeart/2005/8/layout/target3"/>
    <dgm:cxn modelId="{C26F9D4C-742B-BD41-B4DE-74C93D2E2746}" type="presParOf" srcId="{EF408C48-AD81-5B4A-93CA-4BA10CE7B85D}" destId="{81F8F1B1-EB25-C64F-A63E-C779C2B8BCC2}" srcOrd="7" destOrd="0" presId="urn:microsoft.com/office/officeart/2005/8/layout/target3"/>
    <dgm:cxn modelId="{62240355-2EC3-A747-B549-D83BA1A35E8A}" type="presParOf" srcId="{EF408C48-AD81-5B4A-93CA-4BA10CE7B85D}" destId="{D33C6F92-A7C6-E647-A284-E90B3A91ECA0}" srcOrd="8" destOrd="0" presId="urn:microsoft.com/office/officeart/2005/8/layout/target3"/>
    <dgm:cxn modelId="{C6E3C6FC-3AE0-D34E-A13B-621EA89264B6}" type="presParOf" srcId="{EF408C48-AD81-5B4A-93CA-4BA10CE7B85D}" destId="{EC3496A2-B30B-4142-B080-7266277B7AF8}" srcOrd="9" destOrd="0" presId="urn:microsoft.com/office/officeart/2005/8/layout/target3"/>
    <dgm:cxn modelId="{F015F51F-E3A7-304A-A040-17B78553C1A3}" type="presParOf" srcId="{EF408C48-AD81-5B4A-93CA-4BA10CE7B85D}" destId="{67A4AC73-804B-EF4A-A239-8C03F111919D}" srcOrd="10" destOrd="0" presId="urn:microsoft.com/office/officeart/2005/8/layout/target3"/>
    <dgm:cxn modelId="{D5BFC88D-25CB-5440-8313-43F207C0ED82}" type="presParOf" srcId="{EF408C48-AD81-5B4A-93CA-4BA10CE7B85D}" destId="{A60B92CD-2829-3644-AC5E-C6D03ACD05D0}" srcOrd="11" destOrd="0" presId="urn:microsoft.com/office/officeart/2005/8/layout/target3"/>
    <dgm:cxn modelId="{073F14C4-952D-704A-BBC2-FF3A7E230D21}" type="presParOf" srcId="{EF408C48-AD81-5B4A-93CA-4BA10CE7B85D}" destId="{CBD58962-BF1F-1A47-A84A-A822D818DA30}" srcOrd="12" destOrd="0" presId="urn:microsoft.com/office/officeart/2005/8/layout/target3"/>
    <dgm:cxn modelId="{1D4C7E71-1864-5844-9FF4-1AE3F8E80BE8}" type="presParOf" srcId="{EF408C48-AD81-5B4A-93CA-4BA10CE7B85D}" destId="{BD8D9CE8-46F7-EC4E-94E7-B58AC21A6553}" srcOrd="13" destOrd="0" presId="urn:microsoft.com/office/officeart/2005/8/layout/target3"/>
    <dgm:cxn modelId="{C89BCDD8-37FE-4A41-A8C2-999856967E49}" type="presParOf" srcId="{EF408C48-AD81-5B4A-93CA-4BA10CE7B85D}" destId="{AAD410C5-14AF-1B4A-A166-EADAA9C9FBD0}" srcOrd="1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19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الاستماع بانفتاح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التعامل مع النقد كفرصة للتعلّم وليس كتهديد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تحليل مصادر النقد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400" dirty="0"/>
            <a:t>هل النقد جماهيري؟ إعلامي؟ من خبراء؟ — فهم السياق أولًا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استخلاص الدروس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تحديد أين حدث الخطأ — في النبرة؟ التوقيت؟ الرسالة؟ الصورة؟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٤- </a:t>
          </a:r>
          <a:r>
            <a:rPr lang="ar-SA" sz="2400" b="1" dirty="0"/>
            <a:t>تحديث معايير إعداد الإعلانات</a:t>
          </a:r>
          <a:endParaRPr lang="en-GB" sz="24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4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4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تطوير بروتوكولات مراجعة الإعلان استنادًا إلى ما تعلّمناه</a:t>
          </a:r>
          <a:endParaRPr lang="en-GB" sz="24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التواصل مع الجمهور</a:t>
          </a:r>
          <a:endParaRPr lang="en-GB" sz="24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إظهار أن المؤسسة تعلّمت من التجربة — تعزيز الثقة</a:t>
          </a:r>
          <a:endParaRPr lang="en-GB" sz="24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A9BFE616-3800-4442-A72D-59251A25ACB4}" type="pres">
      <dgm:prSet presAssocID="{5B0BFAD2-A999-3B41-82A1-CDF4A6E3F1DA}" presName="Name0" presStyleCnt="0">
        <dgm:presLayoutVars>
          <dgm:dir val="rev"/>
          <dgm:animLvl val="lvl"/>
          <dgm:resizeHandles/>
        </dgm:presLayoutVars>
      </dgm:prSet>
      <dgm:spPr/>
    </dgm:pt>
    <dgm:pt modelId="{02168C32-5E1B-5843-B10F-CB4ADCB87965}" type="pres">
      <dgm:prSet presAssocID="{1752099A-5FA7-5B42-9954-CCC2DC540A73}" presName="linNode" presStyleCnt="0"/>
      <dgm:spPr/>
    </dgm:pt>
    <dgm:pt modelId="{5056A940-CABF-B648-B869-FDDB41C55E70}" type="pres">
      <dgm:prSet presAssocID="{1752099A-5FA7-5B42-9954-CCC2DC540A73}" presName="parentShp" presStyleLbl="node1" presStyleIdx="0" presStyleCnt="5">
        <dgm:presLayoutVars>
          <dgm:bulletEnabled val="1"/>
        </dgm:presLayoutVars>
      </dgm:prSet>
      <dgm:spPr/>
    </dgm:pt>
    <dgm:pt modelId="{51D11D69-7BD3-4343-86AE-D602E79F183F}" type="pres">
      <dgm:prSet presAssocID="{1752099A-5FA7-5B42-9954-CCC2DC540A73}" presName="childShp" presStyleLbl="bgAccFollowNode1" presStyleIdx="0" presStyleCnt="5">
        <dgm:presLayoutVars>
          <dgm:bulletEnabled val="1"/>
        </dgm:presLayoutVars>
      </dgm:prSet>
      <dgm:spPr/>
    </dgm:pt>
    <dgm:pt modelId="{2C88B0D3-974B-1440-8167-27E62726B74A}" type="pres">
      <dgm:prSet presAssocID="{D82E5EC9-D48F-7543-B907-FBA1F99EA9C6}" presName="spacing" presStyleCnt="0"/>
      <dgm:spPr/>
    </dgm:pt>
    <dgm:pt modelId="{5CBE7BA1-E20B-2B45-99BC-B47835B08A28}" type="pres">
      <dgm:prSet presAssocID="{33175CCB-1C8B-1C44-8A2A-276D69ED11D2}" presName="linNode" presStyleCnt="0"/>
      <dgm:spPr/>
    </dgm:pt>
    <dgm:pt modelId="{31263A3B-CE20-D446-A292-8DF631B7252C}" type="pres">
      <dgm:prSet presAssocID="{33175CCB-1C8B-1C44-8A2A-276D69ED11D2}" presName="parentShp" presStyleLbl="node1" presStyleIdx="1" presStyleCnt="5">
        <dgm:presLayoutVars>
          <dgm:bulletEnabled val="1"/>
        </dgm:presLayoutVars>
      </dgm:prSet>
      <dgm:spPr/>
    </dgm:pt>
    <dgm:pt modelId="{EA3EB7F4-717B-2247-9558-8D056EE20493}" type="pres">
      <dgm:prSet presAssocID="{33175CCB-1C8B-1C44-8A2A-276D69ED11D2}" presName="childShp" presStyleLbl="bgAccFollowNode1" presStyleIdx="1" presStyleCnt="5">
        <dgm:presLayoutVars>
          <dgm:bulletEnabled val="1"/>
        </dgm:presLayoutVars>
      </dgm:prSet>
      <dgm:spPr/>
    </dgm:pt>
    <dgm:pt modelId="{5290025A-3D92-FC47-8D3F-9783C81B13CB}" type="pres">
      <dgm:prSet presAssocID="{46CD5F3F-16F8-1443-AC0A-CECBDA2B0AE3}" presName="spacing" presStyleCnt="0"/>
      <dgm:spPr/>
    </dgm:pt>
    <dgm:pt modelId="{C577ECF2-4AC5-A646-8995-DDDDA18EE583}" type="pres">
      <dgm:prSet presAssocID="{00BA3E18-A5E2-9140-B854-8729D59638C7}" presName="linNode" presStyleCnt="0"/>
      <dgm:spPr/>
    </dgm:pt>
    <dgm:pt modelId="{CE20FFBB-35AE-714C-811E-0F0183932AC4}" type="pres">
      <dgm:prSet presAssocID="{00BA3E18-A5E2-9140-B854-8729D59638C7}" presName="parentShp" presStyleLbl="node1" presStyleIdx="2" presStyleCnt="5">
        <dgm:presLayoutVars>
          <dgm:bulletEnabled val="1"/>
        </dgm:presLayoutVars>
      </dgm:prSet>
      <dgm:spPr/>
    </dgm:pt>
    <dgm:pt modelId="{0E27AA55-4159-104F-BC83-38F4E2389311}" type="pres">
      <dgm:prSet presAssocID="{00BA3E18-A5E2-9140-B854-8729D59638C7}" presName="childShp" presStyleLbl="bgAccFollowNode1" presStyleIdx="2" presStyleCnt="5">
        <dgm:presLayoutVars>
          <dgm:bulletEnabled val="1"/>
        </dgm:presLayoutVars>
      </dgm:prSet>
      <dgm:spPr/>
    </dgm:pt>
    <dgm:pt modelId="{46A3B020-9E3D-7E43-AF1E-CE52E39B7E29}" type="pres">
      <dgm:prSet presAssocID="{B1A7360D-8795-2F4E-ABEF-D0EA3753B07E}" presName="spacing" presStyleCnt="0"/>
      <dgm:spPr/>
    </dgm:pt>
    <dgm:pt modelId="{0FB91E91-4EB4-EB46-89B0-1198F79CB299}" type="pres">
      <dgm:prSet presAssocID="{E8E95C23-E752-394B-B9B6-2A78136193D2}" presName="linNode" presStyleCnt="0"/>
      <dgm:spPr/>
    </dgm:pt>
    <dgm:pt modelId="{7CAFFBFD-9139-4242-84AF-8B23512C37D9}" type="pres">
      <dgm:prSet presAssocID="{E8E95C23-E752-394B-B9B6-2A78136193D2}" presName="parentShp" presStyleLbl="node1" presStyleIdx="3" presStyleCnt="5">
        <dgm:presLayoutVars>
          <dgm:bulletEnabled val="1"/>
        </dgm:presLayoutVars>
      </dgm:prSet>
      <dgm:spPr/>
    </dgm:pt>
    <dgm:pt modelId="{D6B9F679-AFA9-184E-9C16-CD5B0F9D1DD0}" type="pres">
      <dgm:prSet presAssocID="{E8E95C23-E752-394B-B9B6-2A78136193D2}" presName="childShp" presStyleLbl="bgAccFollowNode1" presStyleIdx="3" presStyleCnt="5">
        <dgm:presLayoutVars>
          <dgm:bulletEnabled val="1"/>
        </dgm:presLayoutVars>
      </dgm:prSet>
      <dgm:spPr/>
    </dgm:pt>
    <dgm:pt modelId="{B609B5E7-7855-F147-944B-9FC334D21A82}" type="pres">
      <dgm:prSet presAssocID="{942B23F3-0336-EF48-855C-CED43D6F351D}" presName="spacing" presStyleCnt="0"/>
      <dgm:spPr/>
    </dgm:pt>
    <dgm:pt modelId="{3B44E06B-8B3F-BA47-9DB2-F0EC88250ACF}" type="pres">
      <dgm:prSet presAssocID="{62AA7A32-4FF0-F140-8295-9C0D8BC2E055}" presName="linNode" presStyleCnt="0"/>
      <dgm:spPr/>
    </dgm:pt>
    <dgm:pt modelId="{4F6A6E7C-78BB-4141-B304-03587E3FE2C7}" type="pres">
      <dgm:prSet presAssocID="{62AA7A32-4FF0-F140-8295-9C0D8BC2E055}" presName="parentShp" presStyleLbl="node1" presStyleIdx="4" presStyleCnt="5">
        <dgm:presLayoutVars>
          <dgm:bulletEnabled val="1"/>
        </dgm:presLayoutVars>
      </dgm:prSet>
      <dgm:spPr/>
    </dgm:pt>
    <dgm:pt modelId="{710237D7-E4CD-AB47-A079-3F4FADF88D95}" type="pres">
      <dgm:prSet presAssocID="{62AA7A32-4FF0-F140-8295-9C0D8BC2E055}" presName="childShp" presStyleLbl="bgAccFollowNode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7D26830-A814-4343-93AC-8F1D0BC29B27}" type="presOf" srcId="{00BA3E18-A5E2-9140-B854-8729D59638C7}" destId="{CE20FFBB-35AE-714C-811E-0F0183932AC4}" srcOrd="0" destOrd="0" presId="urn:microsoft.com/office/officeart/2005/8/layout/v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81ABE43B-41BD-8C45-8AD9-5528B9F004EB}" type="presOf" srcId="{2E7B7787-BF7C-304D-9F38-1C0AB771DD8B}" destId="{0E27AA55-4159-104F-BC83-38F4E2389311}" srcOrd="0" destOrd="0" presId="urn:microsoft.com/office/officeart/2005/8/layout/vList6"/>
    <dgm:cxn modelId="{C3C49B54-EC6B-4340-A73C-D6ED53CC5ECE}" type="presOf" srcId="{F0B52F86-83AF-D945-9E33-5773BE9861C5}" destId="{51D11D69-7BD3-4343-86AE-D602E79F183F}" srcOrd="0" destOrd="0" presId="urn:microsoft.com/office/officeart/2005/8/layout/v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F6942F5D-3E93-EF4F-9696-DEEEAC983F25}" type="presOf" srcId="{62AA7A32-4FF0-F140-8295-9C0D8BC2E055}" destId="{4F6A6E7C-78BB-4141-B304-03587E3FE2C7}" srcOrd="0" destOrd="0" presId="urn:microsoft.com/office/officeart/2005/8/layout/vList6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75BF2E64-1DF1-BD4F-8E92-87234E2BF1B8}" type="presOf" srcId="{8196662A-287F-234F-A077-9224702B5B77}" destId="{EA3EB7F4-717B-2247-9558-8D056EE20493}" srcOrd="0" destOrd="0" presId="urn:microsoft.com/office/officeart/2005/8/layout/vList6"/>
    <dgm:cxn modelId="{A220E16E-6874-0947-8702-7919370756D2}" type="presOf" srcId="{E8E95C23-E752-394B-B9B6-2A78136193D2}" destId="{7CAFFBFD-9139-4242-84AF-8B23512C37D9}" srcOrd="0" destOrd="0" presId="urn:microsoft.com/office/officeart/2005/8/layout/vList6"/>
    <dgm:cxn modelId="{E0F7A571-ADC8-DA41-899B-501F44D5115B}" type="presOf" srcId="{1752099A-5FA7-5B42-9954-CCC2DC540A73}" destId="{5056A940-CABF-B648-B869-FDDB41C55E70}" srcOrd="0" destOrd="0" presId="urn:microsoft.com/office/officeart/2005/8/layout/vList6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DF843D5-F311-3B43-AFB1-CB2D2160AA7A}" type="presOf" srcId="{5B0BFAD2-A999-3B41-82A1-CDF4A6E3F1DA}" destId="{A9BFE616-3800-4442-A72D-59251A25ACB4}" srcOrd="0" destOrd="0" presId="urn:microsoft.com/office/officeart/2005/8/layout/vList6"/>
    <dgm:cxn modelId="{15B86AD5-8EE7-824F-96FC-275D9680EE5A}" type="presOf" srcId="{4B2E657B-369F-0340-A4FA-DB0A9B7475D3}" destId="{710237D7-E4CD-AB47-A079-3F4FADF88D95}" srcOrd="0" destOrd="0" presId="urn:microsoft.com/office/officeart/2005/8/layout/vList6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5E34BBDE-8DA5-9044-89B5-26C60A6D17BD}" type="presOf" srcId="{2EE28272-E03F-FE41-917F-9CFA55EACE13}" destId="{D6B9F679-AFA9-184E-9C16-CD5B0F9D1DD0}" srcOrd="0" destOrd="0" presId="urn:microsoft.com/office/officeart/2005/8/layout/vList6"/>
    <dgm:cxn modelId="{808BB1F2-A1F9-084B-B4D7-009419CA853F}" type="presOf" srcId="{33175CCB-1C8B-1C44-8A2A-276D69ED11D2}" destId="{31263A3B-CE20-D446-A292-8DF631B7252C}" srcOrd="0" destOrd="0" presId="urn:microsoft.com/office/officeart/2005/8/layout/vList6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22866665-2C03-1342-B9FC-958B6ED58807}" type="presParOf" srcId="{A9BFE616-3800-4442-A72D-59251A25ACB4}" destId="{02168C32-5E1B-5843-B10F-CB4ADCB87965}" srcOrd="0" destOrd="0" presId="urn:microsoft.com/office/officeart/2005/8/layout/vList6"/>
    <dgm:cxn modelId="{693919CA-2854-6B4B-892B-49D64DDE08ED}" type="presParOf" srcId="{02168C32-5E1B-5843-B10F-CB4ADCB87965}" destId="{5056A940-CABF-B648-B869-FDDB41C55E70}" srcOrd="0" destOrd="0" presId="urn:microsoft.com/office/officeart/2005/8/layout/vList6"/>
    <dgm:cxn modelId="{1E1989E7-3F93-BF4C-838C-F3A5116D6559}" type="presParOf" srcId="{02168C32-5E1B-5843-B10F-CB4ADCB87965}" destId="{51D11D69-7BD3-4343-86AE-D602E79F183F}" srcOrd="1" destOrd="0" presId="urn:microsoft.com/office/officeart/2005/8/layout/vList6"/>
    <dgm:cxn modelId="{B820AB6E-365A-D846-BA7A-D70492304E02}" type="presParOf" srcId="{A9BFE616-3800-4442-A72D-59251A25ACB4}" destId="{2C88B0D3-974B-1440-8167-27E62726B74A}" srcOrd="1" destOrd="0" presId="urn:microsoft.com/office/officeart/2005/8/layout/vList6"/>
    <dgm:cxn modelId="{8569CAB3-C45B-684F-8859-BCE17B30FCD8}" type="presParOf" srcId="{A9BFE616-3800-4442-A72D-59251A25ACB4}" destId="{5CBE7BA1-E20B-2B45-99BC-B47835B08A28}" srcOrd="2" destOrd="0" presId="urn:microsoft.com/office/officeart/2005/8/layout/vList6"/>
    <dgm:cxn modelId="{69B60DE1-3705-0C4F-BD05-4C636F6B1C7C}" type="presParOf" srcId="{5CBE7BA1-E20B-2B45-99BC-B47835B08A28}" destId="{31263A3B-CE20-D446-A292-8DF631B7252C}" srcOrd="0" destOrd="0" presId="urn:microsoft.com/office/officeart/2005/8/layout/vList6"/>
    <dgm:cxn modelId="{9E68C193-DCEC-4740-83EA-0E8637CF8FBF}" type="presParOf" srcId="{5CBE7BA1-E20B-2B45-99BC-B47835B08A28}" destId="{EA3EB7F4-717B-2247-9558-8D056EE20493}" srcOrd="1" destOrd="0" presId="urn:microsoft.com/office/officeart/2005/8/layout/vList6"/>
    <dgm:cxn modelId="{75C21BFA-CD71-6C43-8732-7ED601B7237D}" type="presParOf" srcId="{A9BFE616-3800-4442-A72D-59251A25ACB4}" destId="{5290025A-3D92-FC47-8D3F-9783C81B13CB}" srcOrd="3" destOrd="0" presId="urn:microsoft.com/office/officeart/2005/8/layout/vList6"/>
    <dgm:cxn modelId="{E2915B81-8E99-7A4B-AD8F-8E2F81148098}" type="presParOf" srcId="{A9BFE616-3800-4442-A72D-59251A25ACB4}" destId="{C577ECF2-4AC5-A646-8995-DDDDA18EE583}" srcOrd="4" destOrd="0" presId="urn:microsoft.com/office/officeart/2005/8/layout/vList6"/>
    <dgm:cxn modelId="{7E76FA14-7DB9-0D4A-BEF4-EDFCF1BCEB79}" type="presParOf" srcId="{C577ECF2-4AC5-A646-8995-DDDDA18EE583}" destId="{CE20FFBB-35AE-714C-811E-0F0183932AC4}" srcOrd="0" destOrd="0" presId="urn:microsoft.com/office/officeart/2005/8/layout/vList6"/>
    <dgm:cxn modelId="{A52D5084-D383-5E40-A159-67B952EA985F}" type="presParOf" srcId="{C577ECF2-4AC5-A646-8995-DDDDA18EE583}" destId="{0E27AA55-4159-104F-BC83-38F4E2389311}" srcOrd="1" destOrd="0" presId="urn:microsoft.com/office/officeart/2005/8/layout/vList6"/>
    <dgm:cxn modelId="{14595CF8-18A0-5D46-BD2A-D1E8296D0715}" type="presParOf" srcId="{A9BFE616-3800-4442-A72D-59251A25ACB4}" destId="{46A3B020-9E3D-7E43-AF1E-CE52E39B7E29}" srcOrd="5" destOrd="0" presId="urn:microsoft.com/office/officeart/2005/8/layout/vList6"/>
    <dgm:cxn modelId="{C27F7228-D252-E34D-A13F-8CA21A38CB0E}" type="presParOf" srcId="{A9BFE616-3800-4442-A72D-59251A25ACB4}" destId="{0FB91E91-4EB4-EB46-89B0-1198F79CB299}" srcOrd="6" destOrd="0" presId="urn:microsoft.com/office/officeart/2005/8/layout/vList6"/>
    <dgm:cxn modelId="{1575D8EA-86B6-8F4E-8A78-EBD768F9BCB0}" type="presParOf" srcId="{0FB91E91-4EB4-EB46-89B0-1198F79CB299}" destId="{7CAFFBFD-9139-4242-84AF-8B23512C37D9}" srcOrd="0" destOrd="0" presId="urn:microsoft.com/office/officeart/2005/8/layout/vList6"/>
    <dgm:cxn modelId="{945E275D-3AB8-9A45-B970-6DFE50526D99}" type="presParOf" srcId="{0FB91E91-4EB4-EB46-89B0-1198F79CB299}" destId="{D6B9F679-AFA9-184E-9C16-CD5B0F9D1DD0}" srcOrd="1" destOrd="0" presId="urn:microsoft.com/office/officeart/2005/8/layout/vList6"/>
    <dgm:cxn modelId="{D7F4312D-13F4-1146-8F67-6707D3131727}" type="presParOf" srcId="{A9BFE616-3800-4442-A72D-59251A25ACB4}" destId="{B609B5E7-7855-F147-944B-9FC334D21A82}" srcOrd="7" destOrd="0" presId="urn:microsoft.com/office/officeart/2005/8/layout/vList6"/>
    <dgm:cxn modelId="{B5155121-3050-EC4F-AEF4-5482BEA58E6F}" type="presParOf" srcId="{A9BFE616-3800-4442-A72D-59251A25ACB4}" destId="{3B44E06B-8B3F-BA47-9DB2-F0EC88250ACF}" srcOrd="8" destOrd="0" presId="urn:microsoft.com/office/officeart/2005/8/layout/vList6"/>
    <dgm:cxn modelId="{A59A46BE-30F6-564E-BD05-E4DE3DF04974}" type="presParOf" srcId="{3B44E06B-8B3F-BA47-9DB2-F0EC88250ACF}" destId="{4F6A6E7C-78BB-4141-B304-03587E3FE2C7}" srcOrd="0" destOrd="0" presId="urn:microsoft.com/office/officeart/2005/8/layout/vList6"/>
    <dgm:cxn modelId="{804D7DF7-741A-5D4E-917F-125F085D1BB3}" type="presParOf" srcId="{3B44E06B-8B3F-BA47-9DB2-F0EC88250ACF}" destId="{710237D7-E4CD-AB47-A079-3F4FADF88D95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0.xml><?xml version="1.0" encoding="utf-8"?>
<dgm:dataModel xmlns:dgm="http://schemas.openxmlformats.org/drawingml/2006/diagram" xmlns:a="http://schemas.openxmlformats.org/drawingml/2006/main">
  <dgm:ptLst>
    <dgm:pt modelId="{FC59F2C5-80E2-AD4A-AD85-54DDF7E1F903}" type="doc">
      <dgm:prSet loTypeId="urn:microsoft.com/office/officeart/2005/8/layout/venn3" loCatId="process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CE204DBC-4615-A74D-91B7-BCE007B1DB25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١- </a:t>
          </a:r>
          <a:r>
            <a:rPr lang="ar-SA" sz="2000" b="1" dirty="0"/>
            <a:t>مراقبة التغطية الإعلامية</a:t>
          </a:r>
          <a:r>
            <a:rPr lang="en-GB" sz="2000" b="1" dirty="0"/>
            <a:t>:</a:t>
          </a:r>
          <a:r>
            <a:rPr lang="en-GB" sz="2000" dirty="0"/>
            <a:t> </a:t>
          </a:r>
          <a:r>
            <a:rPr lang="ar-SA" sz="2000" dirty="0"/>
            <a:t>الإعلان يجب أن يكون منسجمًا مع ما يظهر في الإعلام التقليدي — لا متضاربًا معه</a:t>
          </a:r>
          <a:endParaRPr lang="en-GB" sz="2000" b="1" dirty="0">
            <a:cs typeface="+mj-cs"/>
          </a:endParaRPr>
        </a:p>
      </dgm:t>
    </dgm:pt>
    <dgm:pt modelId="{CE46104E-4832-BC4A-A17F-E27AB50406B9}" type="parTrans" cxnId="{AA1E75FC-7AA1-8F44-BC7A-52371E3AA92F}">
      <dgm:prSet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129EF210-9901-FB4E-91C7-7108A5A2834A}" type="sibTrans" cxnId="{AA1E75FC-7AA1-8F44-BC7A-52371E3AA92F}">
      <dgm:prSet custT="1"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64964D88-FD86-174D-914C-CE8F8A1F66C9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٢- </a:t>
          </a:r>
          <a:r>
            <a:rPr lang="ar-SA" sz="2000" b="1" dirty="0"/>
            <a:t>تجنب التناقضات</a:t>
          </a:r>
          <a:r>
            <a:rPr lang="en-GB" sz="2000" b="1" dirty="0"/>
            <a:t>:</a:t>
          </a:r>
          <a:r>
            <a:rPr lang="en-GB" sz="2000" dirty="0"/>
            <a:t> </a:t>
          </a:r>
          <a:r>
            <a:rPr lang="ar-SA" sz="2000" dirty="0"/>
            <a:t>لو صرّح المدير التنفيذي في مقابلة تلفزيونية أن الأولوية هي سلامة المجتمع، يجب أن تعكس الإعلانات نفس الرسالة</a:t>
          </a:r>
          <a:r>
            <a:rPr lang="en-GB" sz="2000" dirty="0"/>
            <a:t>.</a:t>
          </a:r>
          <a:endParaRPr lang="en-GB" sz="2000" b="1" dirty="0">
            <a:cs typeface="+mj-cs"/>
          </a:endParaRPr>
        </a:p>
      </dgm:t>
    </dgm:pt>
    <dgm:pt modelId="{459F20D8-5C45-1F4A-BAB0-155BA4F90975}" type="parTrans" cxnId="{5304BF6C-C428-7D47-9FA6-D3B285290D67}">
      <dgm:prSet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9BF74076-8E0B-C04A-807E-DEEC74D4C8C6}" type="sibTrans" cxnId="{5304BF6C-C428-7D47-9FA6-D3B285290D67}">
      <dgm:prSet custT="1"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F7EA539D-FC05-1540-AD9A-EE773CE2F5DE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٣- </a:t>
          </a:r>
          <a:r>
            <a:rPr lang="ar-SA" sz="2000" b="1" dirty="0"/>
            <a:t>استثمار القنوات الإعلامية</a:t>
          </a:r>
          <a:r>
            <a:rPr lang="en-GB" sz="2000" b="1" dirty="0"/>
            <a:t>:</a:t>
          </a:r>
          <a:r>
            <a:rPr lang="en-GB" sz="2000" dirty="0"/>
            <a:t> </a:t>
          </a:r>
          <a:r>
            <a:rPr lang="ar-SA" sz="2000" dirty="0"/>
            <a:t>يمكن التعاون مع الإعلام التقليدي في حملات مسؤولية اجتماعية — يُعزز مصداقية الإعلان</a:t>
          </a:r>
          <a:r>
            <a:rPr lang="en-GB" sz="2000" dirty="0"/>
            <a:t>.</a:t>
          </a:r>
          <a:endParaRPr lang="en-GB" sz="2000" b="1" dirty="0">
            <a:cs typeface="+mj-cs"/>
          </a:endParaRPr>
        </a:p>
      </dgm:t>
    </dgm:pt>
    <dgm:pt modelId="{D56D6AD9-5374-ED49-A434-84DFEC4D9833}" type="parTrans" cxnId="{1828C460-7780-4940-98B2-0CD5635C1FD0}">
      <dgm:prSet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976B52BE-E96B-5346-8477-5F12C31331FF}" type="sibTrans" cxnId="{1828C460-7780-4940-98B2-0CD5635C1FD0}">
      <dgm:prSet custT="1"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47CFD6F0-AEAA-B940-819E-5A0859090BCF}">
      <dgm:prSet phldrT="[Text]" custT="1"/>
      <dgm:spPr/>
      <dgm:t>
        <a:bodyPr/>
        <a:lstStyle/>
        <a:p>
          <a:pPr algn="ctr" rtl="1">
            <a:buNone/>
          </a:pPr>
          <a:r>
            <a:rPr lang="ar-SA" sz="2000" dirty="0"/>
            <a:t>٤- </a:t>
          </a:r>
          <a:r>
            <a:rPr lang="ar-SA" sz="2000" b="1" dirty="0"/>
            <a:t>متابعة تأثير التغطية الإعلامية</a:t>
          </a:r>
          <a:r>
            <a:rPr lang="en-GB" sz="2000" b="1" dirty="0"/>
            <a:t>:</a:t>
          </a:r>
          <a:r>
            <a:rPr lang="en-GB" sz="2000" dirty="0"/>
            <a:t> </a:t>
          </a:r>
          <a:r>
            <a:rPr lang="ar-SA" sz="2000" dirty="0"/>
            <a:t>تقييم ما إذا كانت تغطية الإعلام التقليدي تُؤثر في كيفية تلقّي الإعلان</a:t>
          </a:r>
          <a:endParaRPr lang="en-GB" sz="2000" b="1" dirty="0">
            <a:cs typeface="+mj-cs"/>
          </a:endParaRPr>
        </a:p>
      </dgm:t>
    </dgm:pt>
    <dgm:pt modelId="{1ED04BF2-3056-BA41-94BD-0974573C9A0D}" type="parTrans" cxnId="{190F19D5-01CA-8A4D-A10A-E003D59653F3}">
      <dgm:prSet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DDC85EB8-52A8-0D44-9177-0D5A08776754}" type="sibTrans" cxnId="{190F19D5-01CA-8A4D-A10A-E003D59653F3}">
      <dgm:prSet custT="1"/>
      <dgm:spPr/>
      <dgm:t>
        <a:bodyPr/>
        <a:lstStyle/>
        <a:p>
          <a:pPr algn="ctr" rtl="1"/>
          <a:endParaRPr lang="en-GB" sz="2000" b="1">
            <a:cs typeface="+mj-cs"/>
          </a:endParaRPr>
        </a:p>
      </dgm:t>
    </dgm:pt>
    <dgm:pt modelId="{DF6693EB-D68E-8E43-AA94-EF8D08FCA3ED}" type="pres">
      <dgm:prSet presAssocID="{FC59F2C5-80E2-AD4A-AD85-54DDF7E1F903}" presName="Name0" presStyleCnt="0">
        <dgm:presLayoutVars>
          <dgm:dir val="rev"/>
          <dgm:resizeHandles val="exact"/>
        </dgm:presLayoutVars>
      </dgm:prSet>
      <dgm:spPr/>
    </dgm:pt>
    <dgm:pt modelId="{6DE9AC12-B294-1448-BB15-2DD8D75160CE}" type="pres">
      <dgm:prSet presAssocID="{CE204DBC-4615-A74D-91B7-BCE007B1DB25}" presName="Name5" presStyleLbl="vennNode1" presStyleIdx="0" presStyleCnt="4">
        <dgm:presLayoutVars>
          <dgm:bulletEnabled val="1"/>
        </dgm:presLayoutVars>
      </dgm:prSet>
      <dgm:spPr/>
    </dgm:pt>
    <dgm:pt modelId="{09E5B2D7-4DD9-CA4D-9E5C-8EB5CCD171DB}" type="pres">
      <dgm:prSet presAssocID="{129EF210-9901-FB4E-91C7-7108A5A2834A}" presName="space" presStyleCnt="0"/>
      <dgm:spPr/>
    </dgm:pt>
    <dgm:pt modelId="{FBCD9227-AFA1-AD47-AFF8-C332A41AFAF4}" type="pres">
      <dgm:prSet presAssocID="{64964D88-FD86-174D-914C-CE8F8A1F66C9}" presName="Name5" presStyleLbl="vennNode1" presStyleIdx="1" presStyleCnt="4">
        <dgm:presLayoutVars>
          <dgm:bulletEnabled val="1"/>
        </dgm:presLayoutVars>
      </dgm:prSet>
      <dgm:spPr/>
    </dgm:pt>
    <dgm:pt modelId="{D7933B20-44F0-F24A-BFBB-0A8A591A0B9B}" type="pres">
      <dgm:prSet presAssocID="{9BF74076-8E0B-C04A-807E-DEEC74D4C8C6}" presName="space" presStyleCnt="0"/>
      <dgm:spPr/>
    </dgm:pt>
    <dgm:pt modelId="{BC9B9A96-21B0-7B45-8657-083ECC1EBC71}" type="pres">
      <dgm:prSet presAssocID="{F7EA539D-FC05-1540-AD9A-EE773CE2F5DE}" presName="Name5" presStyleLbl="vennNode1" presStyleIdx="2" presStyleCnt="4">
        <dgm:presLayoutVars>
          <dgm:bulletEnabled val="1"/>
        </dgm:presLayoutVars>
      </dgm:prSet>
      <dgm:spPr/>
    </dgm:pt>
    <dgm:pt modelId="{B86F2CDD-1C40-0B4B-88EA-709450FC146E}" type="pres">
      <dgm:prSet presAssocID="{976B52BE-E96B-5346-8477-5F12C31331FF}" presName="space" presStyleCnt="0"/>
      <dgm:spPr/>
    </dgm:pt>
    <dgm:pt modelId="{9A5DC129-EFED-7643-BCCB-6B2E6D1E0176}" type="pres">
      <dgm:prSet presAssocID="{47CFD6F0-AEAA-B940-819E-5A0859090BCF}" presName="Name5" presStyleLbl="vennNode1" presStyleIdx="3" presStyleCnt="4">
        <dgm:presLayoutVars>
          <dgm:bulletEnabled val="1"/>
        </dgm:presLayoutVars>
      </dgm:prSet>
      <dgm:spPr/>
    </dgm:pt>
  </dgm:ptLst>
  <dgm:cxnLst>
    <dgm:cxn modelId="{DE41940E-8A6F-8D4F-848A-1859E272D436}" type="presOf" srcId="{F7EA539D-FC05-1540-AD9A-EE773CE2F5DE}" destId="{BC9B9A96-21B0-7B45-8657-083ECC1EBC71}" srcOrd="0" destOrd="0" presId="urn:microsoft.com/office/officeart/2005/8/layout/venn3"/>
    <dgm:cxn modelId="{ACB9B72B-A60A-B145-88D7-C6B9D5B03972}" type="presOf" srcId="{64964D88-FD86-174D-914C-CE8F8A1F66C9}" destId="{FBCD9227-AFA1-AD47-AFF8-C332A41AFAF4}" srcOrd="0" destOrd="0" presId="urn:microsoft.com/office/officeart/2005/8/layout/venn3"/>
    <dgm:cxn modelId="{41D01E37-606C-D343-BAAF-D48FDE1A914F}" type="presOf" srcId="{47CFD6F0-AEAA-B940-819E-5A0859090BCF}" destId="{9A5DC129-EFED-7643-BCCB-6B2E6D1E0176}" srcOrd="0" destOrd="0" presId="urn:microsoft.com/office/officeart/2005/8/layout/venn3"/>
    <dgm:cxn modelId="{1828C460-7780-4940-98B2-0CD5635C1FD0}" srcId="{FC59F2C5-80E2-AD4A-AD85-54DDF7E1F903}" destId="{F7EA539D-FC05-1540-AD9A-EE773CE2F5DE}" srcOrd="2" destOrd="0" parTransId="{D56D6AD9-5374-ED49-A434-84DFEC4D9833}" sibTransId="{976B52BE-E96B-5346-8477-5F12C31331FF}"/>
    <dgm:cxn modelId="{5304BF6C-C428-7D47-9FA6-D3B285290D67}" srcId="{FC59F2C5-80E2-AD4A-AD85-54DDF7E1F903}" destId="{64964D88-FD86-174D-914C-CE8F8A1F66C9}" srcOrd="1" destOrd="0" parTransId="{459F20D8-5C45-1F4A-BAB0-155BA4F90975}" sibTransId="{9BF74076-8E0B-C04A-807E-DEEC74D4C8C6}"/>
    <dgm:cxn modelId="{2E9E2B81-0629-2840-893D-2E93D6C3232F}" type="presOf" srcId="{FC59F2C5-80E2-AD4A-AD85-54DDF7E1F903}" destId="{DF6693EB-D68E-8E43-AA94-EF8D08FCA3ED}" srcOrd="0" destOrd="0" presId="urn:microsoft.com/office/officeart/2005/8/layout/venn3"/>
    <dgm:cxn modelId="{679B67A7-6A32-654C-A450-C7C6170DC02B}" type="presOf" srcId="{CE204DBC-4615-A74D-91B7-BCE007B1DB25}" destId="{6DE9AC12-B294-1448-BB15-2DD8D75160CE}" srcOrd="0" destOrd="0" presId="urn:microsoft.com/office/officeart/2005/8/layout/venn3"/>
    <dgm:cxn modelId="{190F19D5-01CA-8A4D-A10A-E003D59653F3}" srcId="{FC59F2C5-80E2-AD4A-AD85-54DDF7E1F903}" destId="{47CFD6F0-AEAA-B940-819E-5A0859090BCF}" srcOrd="3" destOrd="0" parTransId="{1ED04BF2-3056-BA41-94BD-0974573C9A0D}" sibTransId="{DDC85EB8-52A8-0D44-9177-0D5A08776754}"/>
    <dgm:cxn modelId="{AA1E75FC-7AA1-8F44-BC7A-52371E3AA92F}" srcId="{FC59F2C5-80E2-AD4A-AD85-54DDF7E1F903}" destId="{CE204DBC-4615-A74D-91B7-BCE007B1DB25}" srcOrd="0" destOrd="0" parTransId="{CE46104E-4832-BC4A-A17F-E27AB50406B9}" sibTransId="{129EF210-9901-FB4E-91C7-7108A5A2834A}"/>
    <dgm:cxn modelId="{66FA680E-0CF3-4441-9A6D-56D1D8D7A493}" type="presParOf" srcId="{DF6693EB-D68E-8E43-AA94-EF8D08FCA3ED}" destId="{6DE9AC12-B294-1448-BB15-2DD8D75160CE}" srcOrd="0" destOrd="0" presId="urn:microsoft.com/office/officeart/2005/8/layout/venn3"/>
    <dgm:cxn modelId="{BB12944B-834B-2649-99F2-388A74FE07A1}" type="presParOf" srcId="{DF6693EB-D68E-8E43-AA94-EF8D08FCA3ED}" destId="{09E5B2D7-4DD9-CA4D-9E5C-8EB5CCD171DB}" srcOrd="1" destOrd="0" presId="urn:microsoft.com/office/officeart/2005/8/layout/venn3"/>
    <dgm:cxn modelId="{DE973BEC-7FB2-E849-803A-409F7D781160}" type="presParOf" srcId="{DF6693EB-D68E-8E43-AA94-EF8D08FCA3ED}" destId="{FBCD9227-AFA1-AD47-AFF8-C332A41AFAF4}" srcOrd="2" destOrd="0" presId="urn:microsoft.com/office/officeart/2005/8/layout/venn3"/>
    <dgm:cxn modelId="{BED3CD03-CFE3-C24C-AFEB-F6DC822ECC10}" type="presParOf" srcId="{DF6693EB-D68E-8E43-AA94-EF8D08FCA3ED}" destId="{D7933B20-44F0-F24A-BFBB-0A8A591A0B9B}" srcOrd="3" destOrd="0" presId="urn:microsoft.com/office/officeart/2005/8/layout/venn3"/>
    <dgm:cxn modelId="{31139024-B348-A944-8534-0BB737315E04}" type="presParOf" srcId="{DF6693EB-D68E-8E43-AA94-EF8D08FCA3ED}" destId="{BC9B9A96-21B0-7B45-8657-083ECC1EBC71}" srcOrd="4" destOrd="0" presId="urn:microsoft.com/office/officeart/2005/8/layout/venn3"/>
    <dgm:cxn modelId="{82120DC3-078E-BE4A-A7DB-18EC9DFCB718}" type="presParOf" srcId="{DF6693EB-D68E-8E43-AA94-EF8D08FCA3ED}" destId="{B86F2CDD-1C40-0B4B-88EA-709450FC146E}" srcOrd="5" destOrd="0" presId="urn:microsoft.com/office/officeart/2005/8/layout/venn3"/>
    <dgm:cxn modelId="{92B43EBE-57A4-F04A-BEF7-3DD17B25D740}" type="presParOf" srcId="{DF6693EB-D68E-8E43-AA94-EF8D08FCA3ED}" destId="{9A5DC129-EFED-7643-BCCB-6B2E6D1E0176}" srcOrd="6" destOrd="0" presId="urn:microsoft.com/office/officeart/2005/8/layout/venn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1.xml><?xml version="1.0" encoding="utf-8"?>
<dgm:dataModel xmlns:dgm="http://schemas.openxmlformats.org/drawingml/2006/diagram" xmlns:a="http://schemas.openxmlformats.org/drawingml/2006/main">
  <dgm:ptLst>
    <dgm:pt modelId="{26FA3F63-3248-1941-86CB-FF9143BE3797}" type="doc">
      <dgm:prSet loTypeId="urn:microsoft.com/office/officeart/2005/8/layout/hList1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3A1AB5D0-9503-E34E-A437-5D8BB0A8DE81}">
      <dgm:prSet custT="1"/>
      <dgm:spPr/>
      <dgm:t>
        <a:bodyPr/>
        <a:lstStyle/>
        <a:p>
          <a:pPr algn="r" rtl="1"/>
          <a:r>
            <a:rPr lang="ar-SA" sz="2000" b="1" dirty="0"/>
            <a:t>الرصد المستمر</a:t>
          </a:r>
          <a:endParaRPr lang="en-GB" sz="2000" dirty="0"/>
        </a:p>
      </dgm:t>
    </dgm:pt>
    <dgm:pt modelId="{6B9BDFA1-00B9-9048-B301-EAADAC173324}" type="par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A06AC6AF-AB6C-834D-A26C-67023D96B683}" type="sibTrans" cxnId="{7B8661AC-562E-C042-96BE-9CDA575492EC}">
      <dgm:prSet/>
      <dgm:spPr/>
      <dgm:t>
        <a:bodyPr/>
        <a:lstStyle/>
        <a:p>
          <a:pPr algn="r" rtl="1"/>
          <a:endParaRPr lang="en-GB" sz="2000"/>
        </a:p>
      </dgm:t>
    </dgm:pt>
    <dgm:pt modelId="{B5292BB0-F023-9C43-BDF8-F755E102B789}">
      <dgm:prSet custT="1"/>
      <dgm:spPr/>
      <dgm:t>
        <a:bodyPr/>
        <a:lstStyle/>
        <a:p>
          <a:pPr algn="r" rtl="1"/>
          <a:r>
            <a:rPr lang="ar-SA" sz="2000" b="1" dirty="0"/>
            <a:t>الاستجابة التفاعلية</a:t>
          </a:r>
          <a:endParaRPr lang="en-GB" sz="2000" dirty="0"/>
        </a:p>
      </dgm:t>
    </dgm:pt>
    <dgm:pt modelId="{82C2E4D5-C655-DD4C-B18F-8DA753EEDEB7}" type="par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88CA8B33-D9EF-5F4E-AF29-58DBD2E4CB4B}" type="sibTrans" cxnId="{AFCAB68D-6184-D94D-AB4F-963912540411}">
      <dgm:prSet/>
      <dgm:spPr/>
      <dgm:t>
        <a:bodyPr/>
        <a:lstStyle/>
        <a:p>
          <a:pPr algn="r" rtl="1"/>
          <a:endParaRPr lang="en-GB" sz="2000"/>
        </a:p>
      </dgm:t>
    </dgm:pt>
    <dgm:pt modelId="{15AE242A-A208-ED48-81C5-B3A8D9A9B3D6}">
      <dgm:prSet custT="1"/>
      <dgm:spPr/>
      <dgm:t>
        <a:bodyPr/>
        <a:lstStyle/>
        <a:p>
          <a:pPr algn="r" rtl="1"/>
          <a:r>
            <a:rPr lang="ar-SA" sz="2000" b="1" dirty="0"/>
            <a:t>رصد المؤثرين</a:t>
          </a:r>
          <a:endParaRPr lang="en-GB" sz="2000" dirty="0"/>
        </a:p>
      </dgm:t>
    </dgm:pt>
    <dgm:pt modelId="{3BFA54A2-F392-5B4E-88ED-52E850C6E001}" type="par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88486D9C-C807-A542-8F6C-282AD3AB521B}" type="sibTrans" cxnId="{6F9C8C8B-E941-4B4A-AF39-8966AA0F0CC8}">
      <dgm:prSet/>
      <dgm:spPr/>
      <dgm:t>
        <a:bodyPr/>
        <a:lstStyle/>
        <a:p>
          <a:pPr algn="r" rtl="1"/>
          <a:endParaRPr lang="en-GB" sz="2000"/>
        </a:p>
      </dgm:t>
    </dgm:pt>
    <dgm:pt modelId="{C9021A69-95D1-2648-90BB-5179FCE63CB4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متابعة ما يقوله المؤثرون حول الإعلان — تأثيرهم كبير جدًا في تشكيل الرأي العام</a:t>
          </a:r>
          <a:endParaRPr lang="en-GB" sz="2000" dirty="0"/>
        </a:p>
      </dgm:t>
    </dgm:pt>
    <dgm:pt modelId="{ED63B28A-A9AE-194E-964E-BDC157C7B5E3}" type="par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E12996E5-D7D0-0046-A0DB-58505116E969}" type="sibTrans" cxnId="{B7686E40-91C8-5D44-AFA1-A7434945AD79}">
      <dgm:prSet/>
      <dgm:spPr/>
      <dgm:t>
        <a:bodyPr/>
        <a:lstStyle/>
        <a:p>
          <a:pPr algn="r" rtl="1"/>
          <a:endParaRPr lang="en-GB" sz="2000"/>
        </a:p>
      </dgm:t>
    </dgm:pt>
    <dgm:pt modelId="{A62F11E2-3908-CE4F-8A66-856DBC2A72B2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الرد بسرعة وبنبرة مسؤولة على ردود الفعل — الشفافية مهمة</a:t>
          </a:r>
          <a:endParaRPr lang="en-GB" sz="2000" dirty="0"/>
        </a:p>
      </dgm:t>
    </dgm:pt>
    <dgm:pt modelId="{A68E132D-4DE3-6C46-AE2E-75D0F021B8F2}" type="par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EDE27A86-6AD4-9B44-A450-2FB14F00D625}" type="sibTrans" cxnId="{5A3713F5-6598-2C4C-88C4-931E5140FA36}">
      <dgm:prSet/>
      <dgm:spPr/>
      <dgm:t>
        <a:bodyPr/>
        <a:lstStyle/>
        <a:p>
          <a:pPr algn="r" rtl="1"/>
          <a:endParaRPr lang="en-GB" sz="2000"/>
        </a:p>
      </dgm:t>
    </dgm:pt>
    <dgm:pt modelId="{A4DBA61F-9431-704F-AEC7-A701C7F726E7}">
      <dgm:prSet custT="1"/>
      <dgm:spPr/>
      <dgm:t>
        <a:bodyPr/>
        <a:lstStyle/>
        <a:p>
          <a:pPr algn="r" rtl="1">
            <a:buFont typeface="Arial" panose="020B0604020202020204" pitchFamily="34" charset="0"/>
            <a:buNone/>
          </a:pPr>
          <a:r>
            <a:rPr lang="ar-SA" sz="2000" dirty="0"/>
            <a:t>متابعة تعليقات الجمهور على </a:t>
          </a:r>
          <a:r>
            <a:rPr lang="ar-SA" sz="2000" dirty="0" err="1"/>
            <a:t>السوشيال</a:t>
          </a:r>
          <a:r>
            <a:rPr lang="ar-SA" sz="2000" dirty="0"/>
            <a:t> ميديا ومواقع الأخبار بشكل لحظي</a:t>
          </a:r>
          <a:endParaRPr lang="en-GB" sz="2000" dirty="0"/>
        </a:p>
      </dgm:t>
    </dgm:pt>
    <dgm:pt modelId="{6DE4BCB3-10E1-414E-BCBD-3A8698A1F214}" type="par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A5CC289E-1823-D044-AF61-104CA8CFFBC5}" type="sibTrans" cxnId="{49AF516C-E61C-B74C-919F-B6D0A3A6AB09}">
      <dgm:prSet/>
      <dgm:spPr/>
      <dgm:t>
        <a:bodyPr/>
        <a:lstStyle/>
        <a:p>
          <a:pPr algn="r" rtl="1"/>
          <a:endParaRPr lang="en-GB" sz="2000"/>
        </a:p>
      </dgm:t>
    </dgm:pt>
    <dgm:pt modelId="{801EEF4E-7751-4E43-8577-B06455337076}">
      <dgm:prSet custT="1"/>
      <dgm:spPr/>
      <dgm:t>
        <a:bodyPr/>
        <a:lstStyle/>
        <a:p>
          <a:pPr algn="r" rtl="1"/>
          <a:r>
            <a:rPr lang="ar-SA" sz="2000" b="1" dirty="0"/>
            <a:t>تحديث سريع للحملة</a:t>
          </a:r>
          <a:endParaRPr lang="en-GB" sz="2000" dirty="0"/>
        </a:p>
      </dgm:t>
    </dgm:pt>
    <dgm:pt modelId="{985A383E-AD83-CB4C-8745-F57747C15CF5}" type="par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EF2F503E-D5C3-CB4F-A5E2-BE1A0D4FC76B}" type="sibTrans" cxnId="{7A1F2BF1-51B4-174D-98D7-EA63BE8AF8D6}">
      <dgm:prSet/>
      <dgm:spPr/>
      <dgm:t>
        <a:bodyPr/>
        <a:lstStyle/>
        <a:p>
          <a:pPr algn="r" rtl="1"/>
          <a:endParaRPr lang="en-GB" sz="2000"/>
        </a:p>
      </dgm:t>
    </dgm:pt>
    <dgm:pt modelId="{D10D69FB-EB86-7B40-AD4F-24887965D1DA}">
      <dgm:prSet custT="1"/>
      <dgm:spPr/>
      <dgm:t>
        <a:bodyPr/>
        <a:lstStyle/>
        <a:p>
          <a:pPr algn="r" rtl="1">
            <a:buNone/>
          </a:pPr>
          <a:r>
            <a:rPr lang="ar-SA" sz="2000" dirty="0"/>
            <a:t>في حال ظهور موجة نقد، الاستعداد لتعديل أو إيقاف الحملة فورًا</a:t>
          </a:r>
          <a:endParaRPr lang="en-GB" sz="2000" dirty="0"/>
        </a:p>
      </dgm:t>
    </dgm:pt>
    <dgm:pt modelId="{A2C7F354-E7B6-9E4C-939E-0070CEE60DFE}" type="par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899AEBAD-0A3E-6A42-A99D-8431DE06D727}" type="sibTrans" cxnId="{FC9BD06F-E33E-4D45-AB2A-5F646A183B1C}">
      <dgm:prSet/>
      <dgm:spPr/>
      <dgm:t>
        <a:bodyPr/>
        <a:lstStyle/>
        <a:p>
          <a:pPr algn="r" rtl="1"/>
          <a:endParaRPr lang="en-GB" sz="2000"/>
        </a:p>
      </dgm:t>
    </dgm:pt>
    <dgm:pt modelId="{7F1E4380-4188-F64A-B8B2-6B0EC8842313}">
      <dgm:prSet custT="1"/>
      <dgm:spPr/>
      <dgm:t>
        <a:bodyPr/>
        <a:lstStyle/>
        <a:p>
          <a:pPr rtl="1"/>
          <a:r>
            <a:rPr lang="ar-SA" sz="2000" b="1" dirty="0"/>
            <a:t>تحليل الاتجاهات</a:t>
          </a:r>
          <a:endParaRPr lang="en-GB" sz="2000" dirty="0"/>
        </a:p>
      </dgm:t>
    </dgm:pt>
    <dgm:pt modelId="{993E7242-9562-224E-AB90-E2A6DEB19BDA}" type="parTrans" cxnId="{03E92284-6C1F-A14B-B109-E3C32D2D2B3B}">
      <dgm:prSet/>
      <dgm:spPr/>
      <dgm:t>
        <a:bodyPr/>
        <a:lstStyle/>
        <a:p>
          <a:endParaRPr lang="en-GB" sz="2000"/>
        </a:p>
      </dgm:t>
    </dgm:pt>
    <dgm:pt modelId="{72979971-F346-A44C-BD0D-8EDF8C21F2BB}" type="sibTrans" cxnId="{03E92284-6C1F-A14B-B109-E3C32D2D2B3B}">
      <dgm:prSet/>
      <dgm:spPr/>
      <dgm:t>
        <a:bodyPr/>
        <a:lstStyle/>
        <a:p>
          <a:endParaRPr lang="en-GB" sz="2000"/>
        </a:p>
      </dgm:t>
    </dgm:pt>
    <dgm:pt modelId="{39FA7B6E-4EB8-AD4D-BF3A-1AF6F73EA705}">
      <dgm:prSet custT="1"/>
      <dgm:spPr/>
      <dgm:t>
        <a:bodyPr/>
        <a:lstStyle/>
        <a:p>
          <a:pPr rtl="1">
            <a:buNone/>
          </a:pPr>
          <a:r>
            <a:rPr lang="ar-SA" sz="2000" dirty="0"/>
            <a:t>فهم اتجاهات الرأي الرقمي لمساعدة صُنّاع القرار في تعديل الاستراتيجية</a:t>
          </a:r>
          <a:endParaRPr lang="en-GB" sz="2000" dirty="0"/>
        </a:p>
      </dgm:t>
    </dgm:pt>
    <dgm:pt modelId="{4D7998B9-8696-1A4A-BBB2-671758410096}" type="parTrans" cxnId="{336699EA-06EA-B84A-B320-26E6DE7CC6C2}">
      <dgm:prSet/>
      <dgm:spPr/>
      <dgm:t>
        <a:bodyPr/>
        <a:lstStyle/>
        <a:p>
          <a:endParaRPr lang="en-GB" sz="2000"/>
        </a:p>
      </dgm:t>
    </dgm:pt>
    <dgm:pt modelId="{1E5C760E-66E4-B84C-B945-29ECD9DC2953}" type="sibTrans" cxnId="{336699EA-06EA-B84A-B320-26E6DE7CC6C2}">
      <dgm:prSet/>
      <dgm:spPr/>
      <dgm:t>
        <a:bodyPr/>
        <a:lstStyle/>
        <a:p>
          <a:endParaRPr lang="en-GB" sz="2000"/>
        </a:p>
      </dgm:t>
    </dgm:pt>
    <dgm:pt modelId="{590916F4-DA9D-6C4E-AB3C-56A22A9A01A1}" type="pres">
      <dgm:prSet presAssocID="{26FA3F63-3248-1941-86CB-FF9143BE3797}" presName="Name0" presStyleCnt="0">
        <dgm:presLayoutVars>
          <dgm:dir val="rev"/>
          <dgm:animLvl val="lvl"/>
          <dgm:resizeHandles val="exact"/>
        </dgm:presLayoutVars>
      </dgm:prSet>
      <dgm:spPr/>
    </dgm:pt>
    <dgm:pt modelId="{BEC9F446-41F5-E04C-A4A1-7BEF556CF74A}" type="pres">
      <dgm:prSet presAssocID="{3A1AB5D0-9503-E34E-A437-5D8BB0A8DE81}" presName="composite" presStyleCnt="0"/>
      <dgm:spPr/>
    </dgm:pt>
    <dgm:pt modelId="{E8DB8185-8DE1-0343-A51E-E5F37CECF3B8}" type="pres">
      <dgm:prSet presAssocID="{3A1AB5D0-9503-E34E-A437-5D8BB0A8DE81}" presName="parTx" presStyleLbl="alignNode1" presStyleIdx="0" presStyleCnt="5" custScaleY="139851">
        <dgm:presLayoutVars>
          <dgm:chMax val="0"/>
          <dgm:chPref val="0"/>
          <dgm:bulletEnabled val="1"/>
        </dgm:presLayoutVars>
      </dgm:prSet>
      <dgm:spPr/>
    </dgm:pt>
    <dgm:pt modelId="{045651F5-5816-1948-A4FF-40DCA81680F2}" type="pres">
      <dgm:prSet presAssocID="{3A1AB5D0-9503-E34E-A437-5D8BB0A8DE81}" presName="desTx" presStyleLbl="alignAccFollowNode1" presStyleIdx="0" presStyleCnt="5">
        <dgm:presLayoutVars>
          <dgm:bulletEnabled val="1"/>
        </dgm:presLayoutVars>
      </dgm:prSet>
      <dgm:spPr/>
    </dgm:pt>
    <dgm:pt modelId="{B969AA94-D6D7-FA4E-AF18-8B5E1E528225}" type="pres">
      <dgm:prSet presAssocID="{A06AC6AF-AB6C-834D-A26C-67023D96B683}" presName="space" presStyleCnt="0"/>
      <dgm:spPr/>
    </dgm:pt>
    <dgm:pt modelId="{B9D06B53-0E61-D645-9C30-7F02EC751A55}" type="pres">
      <dgm:prSet presAssocID="{B5292BB0-F023-9C43-BDF8-F755E102B789}" presName="composite" presStyleCnt="0"/>
      <dgm:spPr/>
    </dgm:pt>
    <dgm:pt modelId="{EC177CF8-B5F5-414F-A53E-2F438E96288D}" type="pres">
      <dgm:prSet presAssocID="{B5292BB0-F023-9C43-BDF8-F755E102B789}" presName="parTx" presStyleLbl="alignNode1" presStyleIdx="1" presStyleCnt="5" custScaleY="139851">
        <dgm:presLayoutVars>
          <dgm:chMax val="0"/>
          <dgm:chPref val="0"/>
          <dgm:bulletEnabled val="1"/>
        </dgm:presLayoutVars>
      </dgm:prSet>
      <dgm:spPr/>
    </dgm:pt>
    <dgm:pt modelId="{C4E50838-661D-0A4F-9230-A17B5BBA0433}" type="pres">
      <dgm:prSet presAssocID="{B5292BB0-F023-9C43-BDF8-F755E102B789}" presName="desTx" presStyleLbl="alignAccFollowNode1" presStyleIdx="1" presStyleCnt="5">
        <dgm:presLayoutVars>
          <dgm:bulletEnabled val="1"/>
        </dgm:presLayoutVars>
      </dgm:prSet>
      <dgm:spPr/>
    </dgm:pt>
    <dgm:pt modelId="{F9D47BEE-5C3C-1B4F-9BA5-E7574089AE00}" type="pres">
      <dgm:prSet presAssocID="{88CA8B33-D9EF-5F4E-AF29-58DBD2E4CB4B}" presName="space" presStyleCnt="0"/>
      <dgm:spPr/>
    </dgm:pt>
    <dgm:pt modelId="{2306BA8E-B918-444A-8B08-772CCB58B331}" type="pres">
      <dgm:prSet presAssocID="{15AE242A-A208-ED48-81C5-B3A8D9A9B3D6}" presName="composite" presStyleCnt="0"/>
      <dgm:spPr/>
    </dgm:pt>
    <dgm:pt modelId="{B8684A02-3572-0945-B847-82A166B416B9}" type="pres">
      <dgm:prSet presAssocID="{15AE242A-A208-ED48-81C5-B3A8D9A9B3D6}" presName="parTx" presStyleLbl="alignNode1" presStyleIdx="2" presStyleCnt="5" custScaleY="139851">
        <dgm:presLayoutVars>
          <dgm:chMax val="0"/>
          <dgm:chPref val="0"/>
          <dgm:bulletEnabled val="1"/>
        </dgm:presLayoutVars>
      </dgm:prSet>
      <dgm:spPr/>
    </dgm:pt>
    <dgm:pt modelId="{FA2079E0-83A9-DA44-BA47-022EAE095881}" type="pres">
      <dgm:prSet presAssocID="{15AE242A-A208-ED48-81C5-B3A8D9A9B3D6}" presName="desTx" presStyleLbl="alignAccFollowNode1" presStyleIdx="2" presStyleCnt="5">
        <dgm:presLayoutVars>
          <dgm:bulletEnabled val="1"/>
        </dgm:presLayoutVars>
      </dgm:prSet>
      <dgm:spPr/>
    </dgm:pt>
    <dgm:pt modelId="{FE265833-5ED4-EC45-9AEC-1F0CB3A350F4}" type="pres">
      <dgm:prSet presAssocID="{88486D9C-C807-A542-8F6C-282AD3AB521B}" presName="space" presStyleCnt="0"/>
      <dgm:spPr/>
    </dgm:pt>
    <dgm:pt modelId="{882B7932-9AF9-734C-BC84-BDF3F297FBC3}" type="pres">
      <dgm:prSet presAssocID="{801EEF4E-7751-4E43-8577-B06455337076}" presName="composite" presStyleCnt="0"/>
      <dgm:spPr/>
    </dgm:pt>
    <dgm:pt modelId="{65574064-AB9C-7C44-ACBC-5DDDEBEF091D}" type="pres">
      <dgm:prSet presAssocID="{801EEF4E-7751-4E43-8577-B06455337076}" presName="parTx" presStyleLbl="alignNode1" presStyleIdx="3" presStyleCnt="5" custScaleY="139851">
        <dgm:presLayoutVars>
          <dgm:chMax val="0"/>
          <dgm:chPref val="0"/>
          <dgm:bulletEnabled val="1"/>
        </dgm:presLayoutVars>
      </dgm:prSet>
      <dgm:spPr/>
    </dgm:pt>
    <dgm:pt modelId="{9B6BE2D0-AC21-C94C-8288-314757E981D2}" type="pres">
      <dgm:prSet presAssocID="{801EEF4E-7751-4E43-8577-B06455337076}" presName="desTx" presStyleLbl="alignAccFollowNode1" presStyleIdx="3" presStyleCnt="5">
        <dgm:presLayoutVars>
          <dgm:bulletEnabled val="1"/>
        </dgm:presLayoutVars>
      </dgm:prSet>
      <dgm:spPr/>
    </dgm:pt>
    <dgm:pt modelId="{F49ECD00-1E6C-2248-817F-4483432599CF}" type="pres">
      <dgm:prSet presAssocID="{EF2F503E-D5C3-CB4F-A5E2-BE1A0D4FC76B}" presName="space" presStyleCnt="0"/>
      <dgm:spPr/>
    </dgm:pt>
    <dgm:pt modelId="{07B9B4F9-EDBF-2E4A-93C7-4B448F5874E0}" type="pres">
      <dgm:prSet presAssocID="{7F1E4380-4188-F64A-B8B2-6B0EC8842313}" presName="composite" presStyleCnt="0"/>
      <dgm:spPr/>
    </dgm:pt>
    <dgm:pt modelId="{B8DF8877-AC4C-2A40-A5D9-6BBA0C616898}" type="pres">
      <dgm:prSet presAssocID="{7F1E4380-4188-F64A-B8B2-6B0EC8842313}" presName="parTx" presStyleLbl="alignNode1" presStyleIdx="4" presStyleCnt="5" custScaleY="139851">
        <dgm:presLayoutVars>
          <dgm:chMax val="0"/>
          <dgm:chPref val="0"/>
          <dgm:bulletEnabled val="1"/>
        </dgm:presLayoutVars>
      </dgm:prSet>
      <dgm:spPr/>
    </dgm:pt>
    <dgm:pt modelId="{7C43C71A-E0C2-BF45-8F0C-C02F50A0B12D}" type="pres">
      <dgm:prSet presAssocID="{7F1E4380-4188-F64A-B8B2-6B0EC8842313}" presName="desTx" presStyleLbl="alignAccFollowNode1" presStyleIdx="4" presStyleCnt="5">
        <dgm:presLayoutVars>
          <dgm:bulletEnabled val="1"/>
        </dgm:presLayoutVars>
      </dgm:prSet>
      <dgm:spPr/>
    </dgm:pt>
  </dgm:ptLst>
  <dgm:cxnLst>
    <dgm:cxn modelId="{49D0FD2E-F87C-7344-9D83-42D1905F1113}" type="presOf" srcId="{C9021A69-95D1-2648-90BB-5179FCE63CB4}" destId="{FA2079E0-83A9-DA44-BA47-022EAE095881}" srcOrd="0" destOrd="0" presId="urn:microsoft.com/office/officeart/2005/8/layout/hList1"/>
    <dgm:cxn modelId="{B7686E40-91C8-5D44-AFA1-A7434945AD79}" srcId="{15AE242A-A208-ED48-81C5-B3A8D9A9B3D6}" destId="{C9021A69-95D1-2648-90BB-5179FCE63CB4}" srcOrd="0" destOrd="0" parTransId="{ED63B28A-A9AE-194E-964E-BDC157C7B5E3}" sibTransId="{E12996E5-D7D0-0046-A0DB-58505116E969}"/>
    <dgm:cxn modelId="{2697DB5F-D766-1E4C-80D6-63AA409B9AE8}" type="presOf" srcId="{801EEF4E-7751-4E43-8577-B06455337076}" destId="{65574064-AB9C-7C44-ACBC-5DDDEBEF091D}" srcOrd="0" destOrd="0" presId="urn:microsoft.com/office/officeart/2005/8/layout/hList1"/>
    <dgm:cxn modelId="{49AF516C-E61C-B74C-919F-B6D0A3A6AB09}" srcId="{3A1AB5D0-9503-E34E-A437-5D8BB0A8DE81}" destId="{A4DBA61F-9431-704F-AEC7-A701C7F726E7}" srcOrd="0" destOrd="0" parTransId="{6DE4BCB3-10E1-414E-BCBD-3A8698A1F214}" sibTransId="{A5CC289E-1823-D044-AF61-104CA8CFFBC5}"/>
    <dgm:cxn modelId="{FC9BD06F-E33E-4D45-AB2A-5F646A183B1C}" srcId="{801EEF4E-7751-4E43-8577-B06455337076}" destId="{D10D69FB-EB86-7B40-AD4F-24887965D1DA}" srcOrd="0" destOrd="0" parTransId="{A2C7F354-E7B6-9E4C-939E-0070CEE60DFE}" sibTransId="{899AEBAD-0A3E-6A42-A99D-8431DE06D727}"/>
    <dgm:cxn modelId="{6B5DEE73-802D-D549-BC42-171C6171FED7}" type="presOf" srcId="{7F1E4380-4188-F64A-B8B2-6B0EC8842313}" destId="{B8DF8877-AC4C-2A40-A5D9-6BBA0C616898}" srcOrd="0" destOrd="0" presId="urn:microsoft.com/office/officeart/2005/8/layout/hList1"/>
    <dgm:cxn modelId="{3D1C7F7B-20C8-C845-99C8-9CC683BF33E1}" type="presOf" srcId="{A4DBA61F-9431-704F-AEC7-A701C7F726E7}" destId="{045651F5-5816-1948-A4FF-40DCA81680F2}" srcOrd="0" destOrd="0" presId="urn:microsoft.com/office/officeart/2005/8/layout/hList1"/>
    <dgm:cxn modelId="{03E92284-6C1F-A14B-B109-E3C32D2D2B3B}" srcId="{26FA3F63-3248-1941-86CB-FF9143BE3797}" destId="{7F1E4380-4188-F64A-B8B2-6B0EC8842313}" srcOrd="4" destOrd="0" parTransId="{993E7242-9562-224E-AB90-E2A6DEB19BDA}" sibTransId="{72979971-F346-A44C-BD0D-8EDF8C21F2BB}"/>
    <dgm:cxn modelId="{B69D6E85-B67A-B440-95D7-7CE8497017CC}" type="presOf" srcId="{26FA3F63-3248-1941-86CB-FF9143BE3797}" destId="{590916F4-DA9D-6C4E-AB3C-56A22A9A01A1}" srcOrd="0" destOrd="0" presId="urn:microsoft.com/office/officeart/2005/8/layout/hList1"/>
    <dgm:cxn modelId="{6F9C8C8B-E941-4B4A-AF39-8966AA0F0CC8}" srcId="{26FA3F63-3248-1941-86CB-FF9143BE3797}" destId="{15AE242A-A208-ED48-81C5-B3A8D9A9B3D6}" srcOrd="2" destOrd="0" parTransId="{3BFA54A2-F392-5B4E-88ED-52E850C6E001}" sibTransId="{88486D9C-C807-A542-8F6C-282AD3AB521B}"/>
    <dgm:cxn modelId="{AFCAB68D-6184-D94D-AB4F-963912540411}" srcId="{26FA3F63-3248-1941-86CB-FF9143BE3797}" destId="{B5292BB0-F023-9C43-BDF8-F755E102B789}" srcOrd="1" destOrd="0" parTransId="{82C2E4D5-C655-DD4C-B18F-8DA753EEDEB7}" sibTransId="{88CA8B33-D9EF-5F4E-AF29-58DBD2E4CB4B}"/>
    <dgm:cxn modelId="{96DD948E-592E-EC44-8A10-096BB4EDDFC1}" type="presOf" srcId="{39FA7B6E-4EB8-AD4D-BF3A-1AF6F73EA705}" destId="{7C43C71A-E0C2-BF45-8F0C-C02F50A0B12D}" srcOrd="0" destOrd="0" presId="urn:microsoft.com/office/officeart/2005/8/layout/hList1"/>
    <dgm:cxn modelId="{7575CF93-8550-EF43-B5FC-C7D0EABA920E}" type="presOf" srcId="{D10D69FB-EB86-7B40-AD4F-24887965D1DA}" destId="{9B6BE2D0-AC21-C94C-8288-314757E981D2}" srcOrd="0" destOrd="0" presId="urn:microsoft.com/office/officeart/2005/8/layout/hList1"/>
    <dgm:cxn modelId="{92744A97-38A6-DA4F-824D-18282074731B}" type="presOf" srcId="{B5292BB0-F023-9C43-BDF8-F755E102B789}" destId="{EC177CF8-B5F5-414F-A53E-2F438E96288D}" srcOrd="0" destOrd="0" presId="urn:microsoft.com/office/officeart/2005/8/layout/hList1"/>
    <dgm:cxn modelId="{FF849599-F11F-6F41-9A04-5112F3FB95A1}" type="presOf" srcId="{A62F11E2-3908-CE4F-8A66-856DBC2A72B2}" destId="{C4E50838-661D-0A4F-9230-A17B5BBA0433}" srcOrd="0" destOrd="0" presId="urn:microsoft.com/office/officeart/2005/8/layout/hList1"/>
    <dgm:cxn modelId="{A34BB99B-7A6A-5B4F-B18D-B1A53231B9DD}" type="presOf" srcId="{3A1AB5D0-9503-E34E-A437-5D8BB0A8DE81}" destId="{E8DB8185-8DE1-0343-A51E-E5F37CECF3B8}" srcOrd="0" destOrd="0" presId="urn:microsoft.com/office/officeart/2005/8/layout/hList1"/>
    <dgm:cxn modelId="{7B8661AC-562E-C042-96BE-9CDA575492EC}" srcId="{26FA3F63-3248-1941-86CB-FF9143BE3797}" destId="{3A1AB5D0-9503-E34E-A437-5D8BB0A8DE81}" srcOrd="0" destOrd="0" parTransId="{6B9BDFA1-00B9-9048-B301-EAADAC173324}" sibTransId="{A06AC6AF-AB6C-834D-A26C-67023D96B683}"/>
    <dgm:cxn modelId="{379000BA-0202-B34A-AC7F-BB041DA72F2D}" type="presOf" srcId="{15AE242A-A208-ED48-81C5-B3A8D9A9B3D6}" destId="{B8684A02-3572-0945-B847-82A166B416B9}" srcOrd="0" destOrd="0" presId="urn:microsoft.com/office/officeart/2005/8/layout/hList1"/>
    <dgm:cxn modelId="{336699EA-06EA-B84A-B320-26E6DE7CC6C2}" srcId="{7F1E4380-4188-F64A-B8B2-6B0EC8842313}" destId="{39FA7B6E-4EB8-AD4D-BF3A-1AF6F73EA705}" srcOrd="0" destOrd="0" parTransId="{4D7998B9-8696-1A4A-BBB2-671758410096}" sibTransId="{1E5C760E-66E4-B84C-B945-29ECD9DC2953}"/>
    <dgm:cxn modelId="{7A1F2BF1-51B4-174D-98D7-EA63BE8AF8D6}" srcId="{26FA3F63-3248-1941-86CB-FF9143BE3797}" destId="{801EEF4E-7751-4E43-8577-B06455337076}" srcOrd="3" destOrd="0" parTransId="{985A383E-AD83-CB4C-8745-F57747C15CF5}" sibTransId="{EF2F503E-D5C3-CB4F-A5E2-BE1A0D4FC76B}"/>
    <dgm:cxn modelId="{5A3713F5-6598-2C4C-88C4-931E5140FA36}" srcId="{B5292BB0-F023-9C43-BDF8-F755E102B789}" destId="{A62F11E2-3908-CE4F-8A66-856DBC2A72B2}" srcOrd="0" destOrd="0" parTransId="{A68E132D-4DE3-6C46-AE2E-75D0F021B8F2}" sibTransId="{EDE27A86-6AD4-9B44-A450-2FB14F00D625}"/>
    <dgm:cxn modelId="{1E3A2285-3994-1C4B-92DE-55F2499C1FCC}" type="presParOf" srcId="{590916F4-DA9D-6C4E-AB3C-56A22A9A01A1}" destId="{BEC9F446-41F5-E04C-A4A1-7BEF556CF74A}" srcOrd="0" destOrd="0" presId="urn:microsoft.com/office/officeart/2005/8/layout/hList1"/>
    <dgm:cxn modelId="{D6516B37-DDE5-8A49-9CB7-50A8068E9CAB}" type="presParOf" srcId="{BEC9F446-41F5-E04C-A4A1-7BEF556CF74A}" destId="{E8DB8185-8DE1-0343-A51E-E5F37CECF3B8}" srcOrd="0" destOrd="0" presId="urn:microsoft.com/office/officeart/2005/8/layout/hList1"/>
    <dgm:cxn modelId="{A775ACA0-D8FD-0F4E-BEB7-2B11098FAA69}" type="presParOf" srcId="{BEC9F446-41F5-E04C-A4A1-7BEF556CF74A}" destId="{045651F5-5816-1948-A4FF-40DCA81680F2}" srcOrd="1" destOrd="0" presId="urn:microsoft.com/office/officeart/2005/8/layout/hList1"/>
    <dgm:cxn modelId="{21D38471-0750-A64D-ABF0-50B4A11A0B31}" type="presParOf" srcId="{590916F4-DA9D-6C4E-AB3C-56A22A9A01A1}" destId="{B969AA94-D6D7-FA4E-AF18-8B5E1E528225}" srcOrd="1" destOrd="0" presId="urn:microsoft.com/office/officeart/2005/8/layout/hList1"/>
    <dgm:cxn modelId="{252478ED-7C20-AE4B-8865-4D3A7C9A7D9E}" type="presParOf" srcId="{590916F4-DA9D-6C4E-AB3C-56A22A9A01A1}" destId="{B9D06B53-0E61-D645-9C30-7F02EC751A55}" srcOrd="2" destOrd="0" presId="urn:microsoft.com/office/officeart/2005/8/layout/hList1"/>
    <dgm:cxn modelId="{49718246-D39F-034B-BEBF-CCBE73E28637}" type="presParOf" srcId="{B9D06B53-0E61-D645-9C30-7F02EC751A55}" destId="{EC177CF8-B5F5-414F-A53E-2F438E96288D}" srcOrd="0" destOrd="0" presId="urn:microsoft.com/office/officeart/2005/8/layout/hList1"/>
    <dgm:cxn modelId="{5DB0427F-6FB3-EA46-AC52-1E3E71C6DFDF}" type="presParOf" srcId="{B9D06B53-0E61-D645-9C30-7F02EC751A55}" destId="{C4E50838-661D-0A4F-9230-A17B5BBA0433}" srcOrd="1" destOrd="0" presId="urn:microsoft.com/office/officeart/2005/8/layout/hList1"/>
    <dgm:cxn modelId="{AEE874A0-8DFC-AE4E-AE41-4C95A08B3354}" type="presParOf" srcId="{590916F4-DA9D-6C4E-AB3C-56A22A9A01A1}" destId="{F9D47BEE-5C3C-1B4F-9BA5-E7574089AE00}" srcOrd="3" destOrd="0" presId="urn:microsoft.com/office/officeart/2005/8/layout/hList1"/>
    <dgm:cxn modelId="{49E74E0F-ED22-8F4D-A4CE-EE8DBA014BC3}" type="presParOf" srcId="{590916F4-DA9D-6C4E-AB3C-56A22A9A01A1}" destId="{2306BA8E-B918-444A-8B08-772CCB58B331}" srcOrd="4" destOrd="0" presId="urn:microsoft.com/office/officeart/2005/8/layout/hList1"/>
    <dgm:cxn modelId="{CCA38436-BF10-7C4F-AA76-DCBA43AD4F77}" type="presParOf" srcId="{2306BA8E-B918-444A-8B08-772CCB58B331}" destId="{B8684A02-3572-0945-B847-82A166B416B9}" srcOrd="0" destOrd="0" presId="urn:microsoft.com/office/officeart/2005/8/layout/hList1"/>
    <dgm:cxn modelId="{008532D6-5E46-B644-BA8B-75FBA7CA61BE}" type="presParOf" srcId="{2306BA8E-B918-444A-8B08-772CCB58B331}" destId="{FA2079E0-83A9-DA44-BA47-022EAE095881}" srcOrd="1" destOrd="0" presId="urn:microsoft.com/office/officeart/2005/8/layout/hList1"/>
    <dgm:cxn modelId="{9F87644B-15DC-904B-96F8-F7D72A5706A3}" type="presParOf" srcId="{590916F4-DA9D-6C4E-AB3C-56A22A9A01A1}" destId="{FE265833-5ED4-EC45-9AEC-1F0CB3A350F4}" srcOrd="5" destOrd="0" presId="urn:microsoft.com/office/officeart/2005/8/layout/hList1"/>
    <dgm:cxn modelId="{20F8EFA9-0760-044C-9B0B-4CE4091A1E26}" type="presParOf" srcId="{590916F4-DA9D-6C4E-AB3C-56A22A9A01A1}" destId="{882B7932-9AF9-734C-BC84-BDF3F297FBC3}" srcOrd="6" destOrd="0" presId="urn:microsoft.com/office/officeart/2005/8/layout/hList1"/>
    <dgm:cxn modelId="{0B801A8E-A196-E140-9204-BB22EAF669E0}" type="presParOf" srcId="{882B7932-9AF9-734C-BC84-BDF3F297FBC3}" destId="{65574064-AB9C-7C44-ACBC-5DDDEBEF091D}" srcOrd="0" destOrd="0" presId="urn:microsoft.com/office/officeart/2005/8/layout/hList1"/>
    <dgm:cxn modelId="{F405A588-8250-2A48-88F7-F4E3DB4B7E57}" type="presParOf" srcId="{882B7932-9AF9-734C-BC84-BDF3F297FBC3}" destId="{9B6BE2D0-AC21-C94C-8288-314757E981D2}" srcOrd="1" destOrd="0" presId="urn:microsoft.com/office/officeart/2005/8/layout/hList1"/>
    <dgm:cxn modelId="{E56DC5D3-C4B9-A742-B06A-559C733CCA01}" type="presParOf" srcId="{590916F4-DA9D-6C4E-AB3C-56A22A9A01A1}" destId="{F49ECD00-1E6C-2248-817F-4483432599CF}" srcOrd="7" destOrd="0" presId="urn:microsoft.com/office/officeart/2005/8/layout/hList1"/>
    <dgm:cxn modelId="{26582186-225E-F341-ADB4-D24B132580C5}" type="presParOf" srcId="{590916F4-DA9D-6C4E-AB3C-56A22A9A01A1}" destId="{07B9B4F9-EDBF-2E4A-93C7-4B448F5874E0}" srcOrd="8" destOrd="0" presId="urn:microsoft.com/office/officeart/2005/8/layout/hList1"/>
    <dgm:cxn modelId="{FA8D5975-49E5-0045-9237-841E9E57A4B3}" type="presParOf" srcId="{07B9B4F9-EDBF-2E4A-93C7-4B448F5874E0}" destId="{B8DF8877-AC4C-2A40-A5D9-6BBA0C616898}" srcOrd="0" destOrd="0" presId="urn:microsoft.com/office/officeart/2005/8/layout/hList1"/>
    <dgm:cxn modelId="{7C0328D8-8156-0C44-AB18-138DC4DA4E6A}" type="presParOf" srcId="{07B9B4F9-EDBF-2E4A-93C7-4B448F5874E0}" destId="{7C43C71A-E0C2-BF45-8F0C-C02F50A0B12D}" srcOrd="1" destOrd="0" presId="urn:microsoft.com/office/officeart/2005/8/layout/hList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2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vList6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١- تحليل طبيعة الأزمة</a:t>
          </a:r>
          <a:endParaRPr lang="en-GB" sz="24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4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4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فهم نوع الأزمة ومدى حساسيتها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4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٢- تحديد أهداف الإعلان</a:t>
          </a:r>
          <a:endParaRPr lang="en-GB" sz="24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4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4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400" dirty="0"/>
            <a:t>هل نهدف إلى التهدئة؟ بناء الثقة؟ دعم المجتمع؟</a:t>
          </a:r>
          <a:endParaRPr lang="en-GB" sz="24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4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b="1" dirty="0"/>
            <a:t>٣- بناء الرسالة الرئيسية</a:t>
          </a:r>
          <a:endParaRPr lang="en-GB" sz="24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4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4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صياغة رسالة واضحة، متعاطفة، منسجمة مع قيم المؤسسة</a:t>
          </a:r>
          <a:endParaRPr lang="en-GB" sz="24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4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٤- </a:t>
          </a:r>
          <a:r>
            <a:rPr lang="ar-SA" sz="2400" b="1" dirty="0"/>
            <a:t>اختبار الرسالة</a:t>
          </a:r>
          <a:endParaRPr lang="en-GB" sz="24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4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4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إجراء اختبارات مسبقة للنبرة والتوقيت والتأثير المتوقع</a:t>
          </a:r>
          <a:endParaRPr lang="en-GB" sz="24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400"/>
        </a:p>
      </dgm:t>
    </dgm:pt>
    <dgm:pt modelId="{62AA7A32-4FF0-F140-8295-9C0D8BC2E05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إطلاق الحملة مع رصد مستمر</a:t>
          </a:r>
          <a:endParaRPr lang="en-GB" sz="2400" dirty="0"/>
        </a:p>
      </dgm:t>
    </dgm:pt>
    <dgm:pt modelId="{8DFB1EB2-91BC-204D-9AC4-781A4AC8DB36}" type="par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1AFA3106-EA20-EE48-8F24-5ADDD6992C0D}" type="sibTrans" cxnId="{B0622C39-2D28-5F45-8734-A8F76BEC854C}">
      <dgm:prSet/>
      <dgm:spPr/>
      <dgm:t>
        <a:bodyPr/>
        <a:lstStyle/>
        <a:p>
          <a:pPr algn="r" rtl="1"/>
          <a:endParaRPr lang="en-GB" sz="2400"/>
        </a:p>
      </dgm:t>
    </dgm:pt>
    <dgm:pt modelId="{4B2E657B-369F-0340-A4FA-DB0A9B7475D3}">
      <dgm:prSet phldrT="[Text]" custT="1"/>
      <dgm:spPr/>
      <dgm:t>
        <a:bodyPr/>
        <a:lstStyle/>
        <a:p>
          <a:pPr algn="r" rtl="1">
            <a:buNone/>
          </a:pPr>
          <a:r>
            <a:rPr lang="ar-SA" sz="2400" dirty="0"/>
            <a:t>مراقبة الأداء والآثار الجانبية باستمرار</a:t>
          </a:r>
          <a:endParaRPr lang="en-GB" sz="2400" dirty="0"/>
        </a:p>
      </dgm:t>
    </dgm:pt>
    <dgm:pt modelId="{F4DF2EC7-FFA4-E74D-88F9-1732FB52DE89}" type="par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72F5F51D-1D18-6645-B941-D23B269F3493}" type="sibTrans" cxnId="{8E1EE1F8-796C-8A44-BE48-D86658D44C36}">
      <dgm:prSet/>
      <dgm:spPr/>
      <dgm:t>
        <a:bodyPr/>
        <a:lstStyle/>
        <a:p>
          <a:pPr algn="r" rtl="1"/>
          <a:endParaRPr lang="en-GB" sz="2400"/>
        </a:p>
      </dgm:t>
    </dgm:pt>
    <dgm:pt modelId="{9B171E59-9189-9844-BCE0-6C0A1B9E3C26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٦- </a:t>
          </a:r>
          <a:r>
            <a:rPr lang="ar-SA" sz="2400" b="1" dirty="0"/>
            <a:t>مراجعة وتعديل مستمر</a:t>
          </a:r>
          <a:endParaRPr lang="en-GB" sz="2400" dirty="0"/>
        </a:p>
      </dgm:t>
    </dgm:pt>
    <dgm:pt modelId="{AD4FC2BE-748B-4B44-A8C5-58A11EE760B1}" type="parTrans" cxnId="{519AEA00-B7FD-154F-AFB4-0855DDCBFE03}">
      <dgm:prSet/>
      <dgm:spPr/>
      <dgm:t>
        <a:bodyPr/>
        <a:lstStyle/>
        <a:p>
          <a:endParaRPr lang="en-GB"/>
        </a:p>
      </dgm:t>
    </dgm:pt>
    <dgm:pt modelId="{A8F75799-37D3-EF41-9C9D-FB8B7871A0B5}" type="sibTrans" cxnId="{519AEA00-B7FD-154F-AFB4-0855DDCBFE03}">
      <dgm:prSet/>
      <dgm:spPr/>
      <dgm:t>
        <a:bodyPr/>
        <a:lstStyle/>
        <a:p>
          <a:endParaRPr lang="en-GB"/>
        </a:p>
      </dgm:t>
    </dgm:pt>
    <dgm:pt modelId="{23E6B5AA-C495-4B42-9AB7-5CFB4F9FA208}">
      <dgm:prSet phldrT="[Text]" custT="1"/>
      <dgm:spPr/>
      <dgm:t>
        <a:bodyPr/>
        <a:lstStyle/>
        <a:p>
          <a:pPr rtl="1">
            <a:buNone/>
          </a:pPr>
          <a:r>
            <a:rPr lang="ar-SA" sz="2000" dirty="0"/>
            <a:t>الاستعداد لتعديل الرسائل فور تغيّر السياق </a:t>
          </a:r>
          <a:r>
            <a:rPr lang="ar-SA" sz="2000" dirty="0" err="1"/>
            <a:t>الأزموي</a:t>
          </a:r>
          <a:endParaRPr lang="en-GB" sz="2000" dirty="0"/>
        </a:p>
      </dgm:t>
    </dgm:pt>
    <dgm:pt modelId="{DEA1DA5F-DCDA-8944-8873-C7A30A5BE2F2}" type="parTrans" cxnId="{356A9EDD-A3DF-4E4A-A982-52E21E5B9A2B}">
      <dgm:prSet/>
      <dgm:spPr/>
      <dgm:t>
        <a:bodyPr/>
        <a:lstStyle/>
        <a:p>
          <a:endParaRPr lang="en-GB"/>
        </a:p>
      </dgm:t>
    </dgm:pt>
    <dgm:pt modelId="{7C525B7A-B866-5E43-82B3-00CCD8B3DAB1}" type="sibTrans" cxnId="{356A9EDD-A3DF-4E4A-A982-52E21E5B9A2B}">
      <dgm:prSet/>
      <dgm:spPr/>
      <dgm:t>
        <a:bodyPr/>
        <a:lstStyle/>
        <a:p>
          <a:endParaRPr lang="en-GB"/>
        </a:p>
      </dgm:t>
    </dgm:pt>
    <dgm:pt modelId="{A9BFE616-3800-4442-A72D-59251A25ACB4}" type="pres">
      <dgm:prSet presAssocID="{5B0BFAD2-A999-3B41-82A1-CDF4A6E3F1DA}" presName="Name0" presStyleCnt="0">
        <dgm:presLayoutVars>
          <dgm:dir val="rev"/>
          <dgm:animLvl val="lvl"/>
          <dgm:resizeHandles/>
        </dgm:presLayoutVars>
      </dgm:prSet>
      <dgm:spPr/>
    </dgm:pt>
    <dgm:pt modelId="{02168C32-5E1B-5843-B10F-CB4ADCB87965}" type="pres">
      <dgm:prSet presAssocID="{1752099A-5FA7-5B42-9954-CCC2DC540A73}" presName="linNode" presStyleCnt="0"/>
      <dgm:spPr/>
    </dgm:pt>
    <dgm:pt modelId="{5056A940-CABF-B648-B869-FDDB41C55E70}" type="pres">
      <dgm:prSet presAssocID="{1752099A-5FA7-5B42-9954-CCC2DC540A73}" presName="parentShp" presStyleLbl="node1" presStyleIdx="0" presStyleCnt="6">
        <dgm:presLayoutVars>
          <dgm:bulletEnabled val="1"/>
        </dgm:presLayoutVars>
      </dgm:prSet>
      <dgm:spPr/>
    </dgm:pt>
    <dgm:pt modelId="{51D11D69-7BD3-4343-86AE-D602E79F183F}" type="pres">
      <dgm:prSet presAssocID="{1752099A-5FA7-5B42-9954-CCC2DC540A73}" presName="childShp" presStyleLbl="bgAccFollowNode1" presStyleIdx="0" presStyleCnt="6">
        <dgm:presLayoutVars>
          <dgm:bulletEnabled val="1"/>
        </dgm:presLayoutVars>
      </dgm:prSet>
      <dgm:spPr/>
    </dgm:pt>
    <dgm:pt modelId="{2C88B0D3-974B-1440-8167-27E62726B74A}" type="pres">
      <dgm:prSet presAssocID="{D82E5EC9-D48F-7543-B907-FBA1F99EA9C6}" presName="spacing" presStyleCnt="0"/>
      <dgm:spPr/>
    </dgm:pt>
    <dgm:pt modelId="{5CBE7BA1-E20B-2B45-99BC-B47835B08A28}" type="pres">
      <dgm:prSet presAssocID="{33175CCB-1C8B-1C44-8A2A-276D69ED11D2}" presName="linNode" presStyleCnt="0"/>
      <dgm:spPr/>
    </dgm:pt>
    <dgm:pt modelId="{31263A3B-CE20-D446-A292-8DF631B7252C}" type="pres">
      <dgm:prSet presAssocID="{33175CCB-1C8B-1C44-8A2A-276D69ED11D2}" presName="parentShp" presStyleLbl="node1" presStyleIdx="1" presStyleCnt="6">
        <dgm:presLayoutVars>
          <dgm:bulletEnabled val="1"/>
        </dgm:presLayoutVars>
      </dgm:prSet>
      <dgm:spPr/>
    </dgm:pt>
    <dgm:pt modelId="{EA3EB7F4-717B-2247-9558-8D056EE20493}" type="pres">
      <dgm:prSet presAssocID="{33175CCB-1C8B-1C44-8A2A-276D69ED11D2}" presName="childShp" presStyleLbl="bgAccFollowNode1" presStyleIdx="1" presStyleCnt="6">
        <dgm:presLayoutVars>
          <dgm:bulletEnabled val="1"/>
        </dgm:presLayoutVars>
      </dgm:prSet>
      <dgm:spPr/>
    </dgm:pt>
    <dgm:pt modelId="{5290025A-3D92-FC47-8D3F-9783C81B13CB}" type="pres">
      <dgm:prSet presAssocID="{46CD5F3F-16F8-1443-AC0A-CECBDA2B0AE3}" presName="spacing" presStyleCnt="0"/>
      <dgm:spPr/>
    </dgm:pt>
    <dgm:pt modelId="{C577ECF2-4AC5-A646-8995-DDDDA18EE583}" type="pres">
      <dgm:prSet presAssocID="{00BA3E18-A5E2-9140-B854-8729D59638C7}" presName="linNode" presStyleCnt="0"/>
      <dgm:spPr/>
    </dgm:pt>
    <dgm:pt modelId="{CE20FFBB-35AE-714C-811E-0F0183932AC4}" type="pres">
      <dgm:prSet presAssocID="{00BA3E18-A5E2-9140-B854-8729D59638C7}" presName="parentShp" presStyleLbl="node1" presStyleIdx="2" presStyleCnt="6">
        <dgm:presLayoutVars>
          <dgm:bulletEnabled val="1"/>
        </dgm:presLayoutVars>
      </dgm:prSet>
      <dgm:spPr/>
    </dgm:pt>
    <dgm:pt modelId="{0E27AA55-4159-104F-BC83-38F4E2389311}" type="pres">
      <dgm:prSet presAssocID="{00BA3E18-A5E2-9140-B854-8729D59638C7}" presName="childShp" presStyleLbl="bgAccFollowNode1" presStyleIdx="2" presStyleCnt="6">
        <dgm:presLayoutVars>
          <dgm:bulletEnabled val="1"/>
        </dgm:presLayoutVars>
      </dgm:prSet>
      <dgm:spPr/>
    </dgm:pt>
    <dgm:pt modelId="{46A3B020-9E3D-7E43-AF1E-CE52E39B7E29}" type="pres">
      <dgm:prSet presAssocID="{B1A7360D-8795-2F4E-ABEF-D0EA3753B07E}" presName="spacing" presStyleCnt="0"/>
      <dgm:spPr/>
    </dgm:pt>
    <dgm:pt modelId="{0FB91E91-4EB4-EB46-89B0-1198F79CB299}" type="pres">
      <dgm:prSet presAssocID="{E8E95C23-E752-394B-B9B6-2A78136193D2}" presName="linNode" presStyleCnt="0"/>
      <dgm:spPr/>
    </dgm:pt>
    <dgm:pt modelId="{7CAFFBFD-9139-4242-84AF-8B23512C37D9}" type="pres">
      <dgm:prSet presAssocID="{E8E95C23-E752-394B-B9B6-2A78136193D2}" presName="parentShp" presStyleLbl="node1" presStyleIdx="3" presStyleCnt="6">
        <dgm:presLayoutVars>
          <dgm:bulletEnabled val="1"/>
        </dgm:presLayoutVars>
      </dgm:prSet>
      <dgm:spPr/>
    </dgm:pt>
    <dgm:pt modelId="{D6B9F679-AFA9-184E-9C16-CD5B0F9D1DD0}" type="pres">
      <dgm:prSet presAssocID="{E8E95C23-E752-394B-B9B6-2A78136193D2}" presName="childShp" presStyleLbl="bgAccFollowNode1" presStyleIdx="3" presStyleCnt="6">
        <dgm:presLayoutVars>
          <dgm:bulletEnabled val="1"/>
        </dgm:presLayoutVars>
      </dgm:prSet>
      <dgm:spPr/>
    </dgm:pt>
    <dgm:pt modelId="{B609B5E7-7855-F147-944B-9FC334D21A82}" type="pres">
      <dgm:prSet presAssocID="{942B23F3-0336-EF48-855C-CED43D6F351D}" presName="spacing" presStyleCnt="0"/>
      <dgm:spPr/>
    </dgm:pt>
    <dgm:pt modelId="{3B44E06B-8B3F-BA47-9DB2-F0EC88250ACF}" type="pres">
      <dgm:prSet presAssocID="{62AA7A32-4FF0-F140-8295-9C0D8BC2E055}" presName="linNode" presStyleCnt="0"/>
      <dgm:spPr/>
    </dgm:pt>
    <dgm:pt modelId="{4F6A6E7C-78BB-4141-B304-03587E3FE2C7}" type="pres">
      <dgm:prSet presAssocID="{62AA7A32-4FF0-F140-8295-9C0D8BC2E055}" presName="parentShp" presStyleLbl="node1" presStyleIdx="4" presStyleCnt="6">
        <dgm:presLayoutVars>
          <dgm:bulletEnabled val="1"/>
        </dgm:presLayoutVars>
      </dgm:prSet>
      <dgm:spPr/>
    </dgm:pt>
    <dgm:pt modelId="{710237D7-E4CD-AB47-A079-3F4FADF88D95}" type="pres">
      <dgm:prSet presAssocID="{62AA7A32-4FF0-F140-8295-9C0D8BC2E055}" presName="childShp" presStyleLbl="bgAccFollowNode1" presStyleIdx="4" presStyleCnt="6">
        <dgm:presLayoutVars>
          <dgm:bulletEnabled val="1"/>
        </dgm:presLayoutVars>
      </dgm:prSet>
      <dgm:spPr/>
    </dgm:pt>
    <dgm:pt modelId="{22B70E65-B1B2-424F-8B8E-D1E17CBE787E}" type="pres">
      <dgm:prSet presAssocID="{1AFA3106-EA20-EE48-8F24-5ADDD6992C0D}" presName="spacing" presStyleCnt="0"/>
      <dgm:spPr/>
    </dgm:pt>
    <dgm:pt modelId="{F722D51C-E1C7-8341-870F-A1E6FFA85240}" type="pres">
      <dgm:prSet presAssocID="{9B171E59-9189-9844-BCE0-6C0A1B9E3C26}" presName="linNode" presStyleCnt="0"/>
      <dgm:spPr/>
    </dgm:pt>
    <dgm:pt modelId="{288E7E31-7D33-264E-A39A-615931399B60}" type="pres">
      <dgm:prSet presAssocID="{9B171E59-9189-9844-BCE0-6C0A1B9E3C26}" presName="parentShp" presStyleLbl="node1" presStyleIdx="5" presStyleCnt="6">
        <dgm:presLayoutVars>
          <dgm:bulletEnabled val="1"/>
        </dgm:presLayoutVars>
      </dgm:prSet>
      <dgm:spPr/>
    </dgm:pt>
    <dgm:pt modelId="{FA7667BC-6240-ED46-8363-686618CCC4F4}" type="pres">
      <dgm:prSet presAssocID="{9B171E59-9189-9844-BCE0-6C0A1B9E3C26}" presName="childShp" presStyleLbl="bgAccFollowNode1" presStyleIdx="5" presStyleCnt="6">
        <dgm:presLayoutVars>
          <dgm:bulletEnabled val="1"/>
        </dgm:presLayoutVars>
      </dgm:prSet>
      <dgm:spPr/>
    </dgm:pt>
  </dgm:ptLst>
  <dgm:cxnLst>
    <dgm:cxn modelId="{519AEA00-B7FD-154F-AFB4-0855DDCBFE03}" srcId="{5B0BFAD2-A999-3B41-82A1-CDF4A6E3F1DA}" destId="{9B171E59-9189-9844-BCE0-6C0A1B9E3C26}" srcOrd="5" destOrd="0" parTransId="{AD4FC2BE-748B-4B44-A8C5-58A11EE760B1}" sibTransId="{A8F75799-37D3-EF41-9C9D-FB8B7871A0B5}"/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07D26830-A814-4343-93AC-8F1D0BC29B27}" type="presOf" srcId="{00BA3E18-A5E2-9140-B854-8729D59638C7}" destId="{CE20FFBB-35AE-714C-811E-0F0183932AC4}" srcOrd="0" destOrd="0" presId="urn:microsoft.com/office/officeart/2005/8/layout/vList6"/>
    <dgm:cxn modelId="{B0622C39-2D28-5F45-8734-A8F76BEC854C}" srcId="{5B0BFAD2-A999-3B41-82A1-CDF4A6E3F1DA}" destId="{62AA7A32-4FF0-F140-8295-9C0D8BC2E055}" srcOrd="4" destOrd="0" parTransId="{8DFB1EB2-91BC-204D-9AC4-781A4AC8DB36}" sibTransId="{1AFA3106-EA20-EE48-8F24-5ADDD6992C0D}"/>
    <dgm:cxn modelId="{81ABE43B-41BD-8C45-8AD9-5528B9F004EB}" type="presOf" srcId="{2E7B7787-BF7C-304D-9F38-1C0AB771DD8B}" destId="{0E27AA55-4159-104F-BC83-38F4E2389311}" srcOrd="0" destOrd="0" presId="urn:microsoft.com/office/officeart/2005/8/layout/vList6"/>
    <dgm:cxn modelId="{2BA9EE52-E777-2549-8D15-07B14111B145}" type="presOf" srcId="{23E6B5AA-C495-4B42-9AB7-5CFB4F9FA208}" destId="{FA7667BC-6240-ED46-8363-686618CCC4F4}" srcOrd="0" destOrd="0" presId="urn:microsoft.com/office/officeart/2005/8/layout/vList6"/>
    <dgm:cxn modelId="{C3C49B54-EC6B-4340-A73C-D6ED53CC5ECE}" type="presOf" srcId="{F0B52F86-83AF-D945-9E33-5773BE9861C5}" destId="{51D11D69-7BD3-4343-86AE-D602E79F183F}" srcOrd="0" destOrd="0" presId="urn:microsoft.com/office/officeart/2005/8/layout/vList6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F6942F5D-3E93-EF4F-9696-DEEEAC983F25}" type="presOf" srcId="{62AA7A32-4FF0-F140-8295-9C0D8BC2E055}" destId="{4F6A6E7C-78BB-4141-B304-03587E3FE2C7}" srcOrd="0" destOrd="0" presId="urn:microsoft.com/office/officeart/2005/8/layout/vList6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75BF2E64-1DF1-BD4F-8E92-87234E2BF1B8}" type="presOf" srcId="{8196662A-287F-234F-A077-9224702B5B77}" destId="{EA3EB7F4-717B-2247-9558-8D056EE20493}" srcOrd="0" destOrd="0" presId="urn:microsoft.com/office/officeart/2005/8/layout/vList6"/>
    <dgm:cxn modelId="{A220E16E-6874-0947-8702-7919370756D2}" type="presOf" srcId="{E8E95C23-E752-394B-B9B6-2A78136193D2}" destId="{7CAFFBFD-9139-4242-84AF-8B23512C37D9}" srcOrd="0" destOrd="0" presId="urn:microsoft.com/office/officeart/2005/8/layout/vList6"/>
    <dgm:cxn modelId="{E0F7A571-ADC8-DA41-899B-501F44D5115B}" type="presOf" srcId="{1752099A-5FA7-5B42-9954-CCC2DC540A73}" destId="{5056A940-CABF-B648-B869-FDDB41C55E70}" srcOrd="0" destOrd="0" presId="urn:microsoft.com/office/officeart/2005/8/layout/vList6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F275DB9D-B686-4D4C-847C-1422CF7D67D3}" type="presOf" srcId="{9B171E59-9189-9844-BCE0-6C0A1B9E3C26}" destId="{288E7E31-7D33-264E-A39A-615931399B60}" srcOrd="0" destOrd="0" presId="urn:microsoft.com/office/officeart/2005/8/layout/vList6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BDF843D5-F311-3B43-AFB1-CB2D2160AA7A}" type="presOf" srcId="{5B0BFAD2-A999-3B41-82A1-CDF4A6E3F1DA}" destId="{A9BFE616-3800-4442-A72D-59251A25ACB4}" srcOrd="0" destOrd="0" presId="urn:microsoft.com/office/officeart/2005/8/layout/vList6"/>
    <dgm:cxn modelId="{15B86AD5-8EE7-824F-96FC-275D9680EE5A}" type="presOf" srcId="{4B2E657B-369F-0340-A4FA-DB0A9B7475D3}" destId="{710237D7-E4CD-AB47-A079-3F4FADF88D95}" srcOrd="0" destOrd="0" presId="urn:microsoft.com/office/officeart/2005/8/layout/vList6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356A9EDD-A3DF-4E4A-A982-52E21E5B9A2B}" srcId="{9B171E59-9189-9844-BCE0-6C0A1B9E3C26}" destId="{23E6B5AA-C495-4B42-9AB7-5CFB4F9FA208}" srcOrd="0" destOrd="0" parTransId="{DEA1DA5F-DCDA-8944-8873-C7A30A5BE2F2}" sibTransId="{7C525B7A-B866-5E43-82B3-00CCD8B3DAB1}"/>
    <dgm:cxn modelId="{5E34BBDE-8DA5-9044-89B5-26C60A6D17BD}" type="presOf" srcId="{2EE28272-E03F-FE41-917F-9CFA55EACE13}" destId="{D6B9F679-AFA9-184E-9C16-CD5B0F9D1DD0}" srcOrd="0" destOrd="0" presId="urn:microsoft.com/office/officeart/2005/8/layout/vList6"/>
    <dgm:cxn modelId="{808BB1F2-A1F9-084B-B4D7-009419CA853F}" type="presOf" srcId="{33175CCB-1C8B-1C44-8A2A-276D69ED11D2}" destId="{31263A3B-CE20-D446-A292-8DF631B7252C}" srcOrd="0" destOrd="0" presId="urn:microsoft.com/office/officeart/2005/8/layout/vList6"/>
    <dgm:cxn modelId="{8E1EE1F8-796C-8A44-BE48-D86658D44C36}" srcId="{62AA7A32-4FF0-F140-8295-9C0D8BC2E055}" destId="{4B2E657B-369F-0340-A4FA-DB0A9B7475D3}" srcOrd="0" destOrd="0" parTransId="{F4DF2EC7-FFA4-E74D-88F9-1732FB52DE89}" sibTransId="{72F5F51D-1D18-6645-B941-D23B269F3493}"/>
    <dgm:cxn modelId="{22866665-2C03-1342-B9FC-958B6ED58807}" type="presParOf" srcId="{A9BFE616-3800-4442-A72D-59251A25ACB4}" destId="{02168C32-5E1B-5843-B10F-CB4ADCB87965}" srcOrd="0" destOrd="0" presId="urn:microsoft.com/office/officeart/2005/8/layout/vList6"/>
    <dgm:cxn modelId="{693919CA-2854-6B4B-892B-49D64DDE08ED}" type="presParOf" srcId="{02168C32-5E1B-5843-B10F-CB4ADCB87965}" destId="{5056A940-CABF-B648-B869-FDDB41C55E70}" srcOrd="0" destOrd="0" presId="urn:microsoft.com/office/officeart/2005/8/layout/vList6"/>
    <dgm:cxn modelId="{1E1989E7-3F93-BF4C-838C-F3A5116D6559}" type="presParOf" srcId="{02168C32-5E1B-5843-B10F-CB4ADCB87965}" destId="{51D11D69-7BD3-4343-86AE-D602E79F183F}" srcOrd="1" destOrd="0" presId="urn:microsoft.com/office/officeart/2005/8/layout/vList6"/>
    <dgm:cxn modelId="{B820AB6E-365A-D846-BA7A-D70492304E02}" type="presParOf" srcId="{A9BFE616-3800-4442-A72D-59251A25ACB4}" destId="{2C88B0D3-974B-1440-8167-27E62726B74A}" srcOrd="1" destOrd="0" presId="urn:microsoft.com/office/officeart/2005/8/layout/vList6"/>
    <dgm:cxn modelId="{8569CAB3-C45B-684F-8859-BCE17B30FCD8}" type="presParOf" srcId="{A9BFE616-3800-4442-A72D-59251A25ACB4}" destId="{5CBE7BA1-E20B-2B45-99BC-B47835B08A28}" srcOrd="2" destOrd="0" presId="urn:microsoft.com/office/officeart/2005/8/layout/vList6"/>
    <dgm:cxn modelId="{69B60DE1-3705-0C4F-BD05-4C636F6B1C7C}" type="presParOf" srcId="{5CBE7BA1-E20B-2B45-99BC-B47835B08A28}" destId="{31263A3B-CE20-D446-A292-8DF631B7252C}" srcOrd="0" destOrd="0" presId="urn:microsoft.com/office/officeart/2005/8/layout/vList6"/>
    <dgm:cxn modelId="{9E68C193-DCEC-4740-83EA-0E8637CF8FBF}" type="presParOf" srcId="{5CBE7BA1-E20B-2B45-99BC-B47835B08A28}" destId="{EA3EB7F4-717B-2247-9558-8D056EE20493}" srcOrd="1" destOrd="0" presId="urn:microsoft.com/office/officeart/2005/8/layout/vList6"/>
    <dgm:cxn modelId="{75C21BFA-CD71-6C43-8732-7ED601B7237D}" type="presParOf" srcId="{A9BFE616-3800-4442-A72D-59251A25ACB4}" destId="{5290025A-3D92-FC47-8D3F-9783C81B13CB}" srcOrd="3" destOrd="0" presId="urn:microsoft.com/office/officeart/2005/8/layout/vList6"/>
    <dgm:cxn modelId="{E2915B81-8E99-7A4B-AD8F-8E2F81148098}" type="presParOf" srcId="{A9BFE616-3800-4442-A72D-59251A25ACB4}" destId="{C577ECF2-4AC5-A646-8995-DDDDA18EE583}" srcOrd="4" destOrd="0" presId="urn:microsoft.com/office/officeart/2005/8/layout/vList6"/>
    <dgm:cxn modelId="{7E76FA14-7DB9-0D4A-BEF4-EDFCF1BCEB79}" type="presParOf" srcId="{C577ECF2-4AC5-A646-8995-DDDDA18EE583}" destId="{CE20FFBB-35AE-714C-811E-0F0183932AC4}" srcOrd="0" destOrd="0" presId="urn:microsoft.com/office/officeart/2005/8/layout/vList6"/>
    <dgm:cxn modelId="{A52D5084-D383-5E40-A159-67B952EA985F}" type="presParOf" srcId="{C577ECF2-4AC5-A646-8995-DDDDA18EE583}" destId="{0E27AA55-4159-104F-BC83-38F4E2389311}" srcOrd="1" destOrd="0" presId="urn:microsoft.com/office/officeart/2005/8/layout/vList6"/>
    <dgm:cxn modelId="{14595CF8-18A0-5D46-BD2A-D1E8296D0715}" type="presParOf" srcId="{A9BFE616-3800-4442-A72D-59251A25ACB4}" destId="{46A3B020-9E3D-7E43-AF1E-CE52E39B7E29}" srcOrd="5" destOrd="0" presId="urn:microsoft.com/office/officeart/2005/8/layout/vList6"/>
    <dgm:cxn modelId="{C27F7228-D252-E34D-A13F-8CA21A38CB0E}" type="presParOf" srcId="{A9BFE616-3800-4442-A72D-59251A25ACB4}" destId="{0FB91E91-4EB4-EB46-89B0-1198F79CB299}" srcOrd="6" destOrd="0" presId="urn:microsoft.com/office/officeart/2005/8/layout/vList6"/>
    <dgm:cxn modelId="{1575D8EA-86B6-8F4E-8A78-EBD768F9BCB0}" type="presParOf" srcId="{0FB91E91-4EB4-EB46-89B0-1198F79CB299}" destId="{7CAFFBFD-9139-4242-84AF-8B23512C37D9}" srcOrd="0" destOrd="0" presId="urn:microsoft.com/office/officeart/2005/8/layout/vList6"/>
    <dgm:cxn modelId="{945E275D-3AB8-9A45-B970-6DFE50526D99}" type="presParOf" srcId="{0FB91E91-4EB4-EB46-89B0-1198F79CB299}" destId="{D6B9F679-AFA9-184E-9C16-CD5B0F9D1DD0}" srcOrd="1" destOrd="0" presId="urn:microsoft.com/office/officeart/2005/8/layout/vList6"/>
    <dgm:cxn modelId="{D7F4312D-13F4-1146-8F67-6707D3131727}" type="presParOf" srcId="{A9BFE616-3800-4442-A72D-59251A25ACB4}" destId="{B609B5E7-7855-F147-944B-9FC334D21A82}" srcOrd="7" destOrd="0" presId="urn:microsoft.com/office/officeart/2005/8/layout/vList6"/>
    <dgm:cxn modelId="{B5155121-3050-EC4F-AEF4-5482BEA58E6F}" type="presParOf" srcId="{A9BFE616-3800-4442-A72D-59251A25ACB4}" destId="{3B44E06B-8B3F-BA47-9DB2-F0EC88250ACF}" srcOrd="8" destOrd="0" presId="urn:microsoft.com/office/officeart/2005/8/layout/vList6"/>
    <dgm:cxn modelId="{A59A46BE-30F6-564E-BD05-E4DE3DF04974}" type="presParOf" srcId="{3B44E06B-8B3F-BA47-9DB2-F0EC88250ACF}" destId="{4F6A6E7C-78BB-4141-B304-03587E3FE2C7}" srcOrd="0" destOrd="0" presId="urn:microsoft.com/office/officeart/2005/8/layout/vList6"/>
    <dgm:cxn modelId="{804D7DF7-741A-5D4E-917F-125F085D1BB3}" type="presParOf" srcId="{3B44E06B-8B3F-BA47-9DB2-F0EC88250ACF}" destId="{710237D7-E4CD-AB47-A079-3F4FADF88D95}" srcOrd="1" destOrd="0" presId="urn:microsoft.com/office/officeart/2005/8/layout/vList6"/>
    <dgm:cxn modelId="{8A73BFE8-0434-0045-A16A-1F37F28C7AE4}" type="presParOf" srcId="{A9BFE616-3800-4442-A72D-59251A25ACB4}" destId="{22B70E65-B1B2-424F-8B8E-D1E17CBE787E}" srcOrd="9" destOrd="0" presId="urn:microsoft.com/office/officeart/2005/8/layout/vList6"/>
    <dgm:cxn modelId="{75BE0401-6580-8B48-90B8-403B59805CC7}" type="presParOf" srcId="{A9BFE616-3800-4442-A72D-59251A25ACB4}" destId="{F722D51C-E1C7-8341-870F-A1E6FFA85240}" srcOrd="10" destOrd="0" presId="urn:microsoft.com/office/officeart/2005/8/layout/vList6"/>
    <dgm:cxn modelId="{DABC3A22-4009-5648-88D5-39AC10981882}" type="presParOf" srcId="{F722D51C-E1C7-8341-870F-A1E6FFA85240}" destId="{288E7E31-7D33-264E-A39A-615931399B60}" srcOrd="0" destOrd="0" presId="urn:microsoft.com/office/officeart/2005/8/layout/vList6"/>
    <dgm:cxn modelId="{504E83C0-F44F-5C43-A6A5-28A7049C0115}" type="presParOf" srcId="{F722D51C-E1C7-8341-870F-A1E6FFA85240}" destId="{FA7667BC-6240-ED46-8363-686618CCC4F4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3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chevron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١- لماذا نُجري الاختبارات؟</a:t>
          </a:r>
          <a:endParaRPr lang="en-GB" sz="28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لتفادي سوء الفهم أو رد الفعل السلبي غير المتوقع</a:t>
          </a:r>
          <a:endParaRPr lang="en-GB" sz="24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٢- ما الذي نختبره؟</a:t>
          </a:r>
          <a:endParaRPr lang="en-GB" sz="28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/>
            <a:t>النبرة العاطفية — هل هي مناسبة؟</a:t>
          </a:r>
          <a:endParaRPr lang="en-GB" sz="20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800" b="1" dirty="0"/>
            <a:t>٣- كيف نُجري الاختبارات؟</a:t>
          </a:r>
          <a:endParaRPr lang="en-GB" sz="28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/>
            <a:t>مجموعات تركيز صغيرة</a:t>
          </a:r>
          <a:r>
            <a:rPr lang="en-GB" sz="2000"/>
            <a:t>.</a:t>
          </a:r>
          <a:endParaRPr lang="en-GB" sz="20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C167A26-4FBF-A84E-8A28-E01D0360A715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/>
            <a:t>وضوح الرسالة — هل تُفهم كما نُريد؟</a:t>
          </a:r>
          <a:endParaRPr lang="en-GB" sz="2000"/>
        </a:p>
      </dgm:t>
    </dgm:pt>
    <dgm:pt modelId="{011E8D5F-23D2-074C-9DFB-FCC2157DA675}" type="parTrans" cxnId="{76BABF62-0CF6-5B4A-AE87-46106A0FC480}">
      <dgm:prSet/>
      <dgm:spPr/>
      <dgm:t>
        <a:bodyPr/>
        <a:lstStyle/>
        <a:p>
          <a:endParaRPr lang="en-GB"/>
        </a:p>
      </dgm:t>
    </dgm:pt>
    <dgm:pt modelId="{A7B8F872-E6CD-A542-ADD0-67187E013C61}" type="sibTrans" cxnId="{76BABF62-0CF6-5B4A-AE87-46106A0FC480}">
      <dgm:prSet/>
      <dgm:spPr/>
      <dgm:t>
        <a:bodyPr/>
        <a:lstStyle/>
        <a:p>
          <a:endParaRPr lang="en-GB"/>
        </a:p>
      </dgm:t>
    </dgm:pt>
    <dgm:pt modelId="{E2B623B1-8808-D64E-ACF1-DFDF07E0DA38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 dirty="0"/>
            <a:t>توقيت الإطلاق — هل هو مناسب؟</a:t>
          </a:r>
          <a:endParaRPr lang="en-GB" sz="2000" dirty="0"/>
        </a:p>
      </dgm:t>
    </dgm:pt>
    <dgm:pt modelId="{BF08BD39-D203-AE44-A1DB-195A646A3DFD}" type="parTrans" cxnId="{DA42D982-1DDF-504E-A1AD-F50F1A6CB940}">
      <dgm:prSet/>
      <dgm:spPr/>
      <dgm:t>
        <a:bodyPr/>
        <a:lstStyle/>
        <a:p>
          <a:endParaRPr lang="en-GB"/>
        </a:p>
      </dgm:t>
    </dgm:pt>
    <dgm:pt modelId="{C1CFDA03-6CB0-1946-B34E-92EFE53F28FD}" type="sibTrans" cxnId="{DA42D982-1DDF-504E-A1AD-F50F1A6CB940}">
      <dgm:prSet/>
      <dgm:spPr/>
      <dgm:t>
        <a:bodyPr/>
        <a:lstStyle/>
        <a:p>
          <a:endParaRPr lang="en-GB"/>
        </a:p>
      </dgm:t>
    </dgm:pt>
    <dgm:pt modelId="{359D9F6E-9470-5742-B523-5C9F067F9F2B}">
      <dgm:prSet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حساسية الفئات المختلفة من الجمهور</a:t>
          </a:r>
          <a:endParaRPr lang="en-US" sz="2000" dirty="0"/>
        </a:p>
      </dgm:t>
    </dgm:pt>
    <dgm:pt modelId="{6D8BE78D-AFF5-E745-944C-1F6C4BAC6FE2}" type="parTrans" cxnId="{E429C3D6-795D-2F48-AD72-7C7A2126DF5D}">
      <dgm:prSet/>
      <dgm:spPr/>
      <dgm:t>
        <a:bodyPr/>
        <a:lstStyle/>
        <a:p>
          <a:endParaRPr lang="en-GB"/>
        </a:p>
      </dgm:t>
    </dgm:pt>
    <dgm:pt modelId="{810AF19E-5AFE-E340-A5A2-2016718D0E33}" type="sibTrans" cxnId="{E429C3D6-795D-2F48-AD72-7C7A2126DF5D}">
      <dgm:prSet/>
      <dgm:spPr/>
      <dgm:t>
        <a:bodyPr/>
        <a:lstStyle/>
        <a:p>
          <a:endParaRPr lang="en-GB"/>
        </a:p>
      </dgm:t>
    </dgm:pt>
    <dgm:pt modelId="{AA69E0AF-5895-3541-B1D3-738A43A0B23F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/>
            <a:t>استبيانات سريعة</a:t>
          </a:r>
          <a:r>
            <a:rPr lang="en-GB" sz="2000"/>
            <a:t>.</a:t>
          </a:r>
        </a:p>
      </dgm:t>
    </dgm:pt>
    <dgm:pt modelId="{A4CE8E85-B400-B14C-8ECF-2A861192F17C}" type="parTrans" cxnId="{F9FE973E-BFD8-F840-AEEB-3B3EE6AB9A00}">
      <dgm:prSet/>
      <dgm:spPr/>
      <dgm:t>
        <a:bodyPr/>
        <a:lstStyle/>
        <a:p>
          <a:endParaRPr lang="en-GB"/>
        </a:p>
      </dgm:t>
    </dgm:pt>
    <dgm:pt modelId="{548DE7F8-B6DF-AF45-B1CD-901D372C3504}" type="sibTrans" cxnId="{F9FE973E-BFD8-F840-AEEB-3B3EE6AB9A00}">
      <dgm:prSet/>
      <dgm:spPr/>
      <dgm:t>
        <a:bodyPr/>
        <a:lstStyle/>
        <a:p>
          <a:endParaRPr lang="en-GB"/>
        </a:p>
      </dgm:t>
    </dgm:pt>
    <dgm:pt modelId="{5D37F471-C586-A844-AEFB-5B797B0C83B4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/>
            <a:t>اختبار داخلي مع الموظفين</a:t>
          </a:r>
          <a:r>
            <a:rPr lang="en-GB" sz="2000"/>
            <a:t>.</a:t>
          </a:r>
        </a:p>
      </dgm:t>
    </dgm:pt>
    <dgm:pt modelId="{1BF2D3EA-715C-F04F-A581-8869662F8BD2}" type="parTrans" cxnId="{2FB2C17F-FEC8-A749-998A-516935E8C0D8}">
      <dgm:prSet/>
      <dgm:spPr/>
      <dgm:t>
        <a:bodyPr/>
        <a:lstStyle/>
        <a:p>
          <a:endParaRPr lang="en-GB"/>
        </a:p>
      </dgm:t>
    </dgm:pt>
    <dgm:pt modelId="{6B1B38BE-3C87-6B43-964F-71406377B306}" type="sibTrans" cxnId="{2FB2C17F-FEC8-A749-998A-516935E8C0D8}">
      <dgm:prSet/>
      <dgm:spPr/>
      <dgm:t>
        <a:bodyPr/>
        <a:lstStyle/>
        <a:p>
          <a:endParaRPr lang="en-GB"/>
        </a:p>
      </dgm:t>
    </dgm:pt>
    <dgm:pt modelId="{33E5A8B4-5258-6742-A4C8-02ABEF6B579C}">
      <dgm:prSet custT="1"/>
      <dgm:spPr/>
      <dgm:t>
        <a:bodyPr/>
        <a:lstStyle/>
        <a:p>
          <a:pPr algn="r" rtl="1">
            <a:buSzPts val="1000"/>
            <a:buFont typeface="Symbol" pitchFamily="2" charset="2"/>
            <a:buChar char=""/>
          </a:pPr>
          <a:r>
            <a:rPr lang="ar-SA" sz="2000" dirty="0"/>
            <a:t>اختبار رقمي محدود</a:t>
          </a:r>
          <a:r>
            <a:rPr lang="en-GB" sz="2000" dirty="0"/>
            <a:t> (A/B testing).</a:t>
          </a:r>
        </a:p>
      </dgm:t>
    </dgm:pt>
    <dgm:pt modelId="{BC599255-D40C-114F-A6D4-290FCAED245F}" type="parTrans" cxnId="{C2D01810-5E5D-3649-97C0-BCB177EA6A52}">
      <dgm:prSet/>
      <dgm:spPr/>
      <dgm:t>
        <a:bodyPr/>
        <a:lstStyle/>
        <a:p>
          <a:endParaRPr lang="en-GB"/>
        </a:p>
      </dgm:t>
    </dgm:pt>
    <dgm:pt modelId="{F2CF3932-D20E-B742-8034-146A8B6ECB94}" type="sibTrans" cxnId="{C2D01810-5E5D-3649-97C0-BCB177EA6A52}">
      <dgm:prSet/>
      <dgm:spPr/>
      <dgm:t>
        <a:bodyPr/>
        <a:lstStyle/>
        <a:p>
          <a:endParaRPr lang="en-GB"/>
        </a:p>
      </dgm:t>
    </dgm:pt>
    <dgm:pt modelId="{2183C015-2F01-1D4E-9FEF-1A0C582E9013}" type="pres">
      <dgm:prSet presAssocID="{5B0BFAD2-A999-3B41-82A1-CDF4A6E3F1DA}" presName="Name0" presStyleCnt="0">
        <dgm:presLayoutVars>
          <dgm:dir val="rev"/>
          <dgm:animLvl val="lvl"/>
          <dgm:resizeHandles val="exact"/>
        </dgm:presLayoutVars>
      </dgm:prSet>
      <dgm:spPr/>
    </dgm:pt>
    <dgm:pt modelId="{054FE57F-5E1C-0A4D-A417-2F919000E119}" type="pres">
      <dgm:prSet presAssocID="{1752099A-5FA7-5B42-9954-CCC2DC540A73}" presName="composite" presStyleCnt="0"/>
      <dgm:spPr/>
    </dgm:pt>
    <dgm:pt modelId="{A8A51BE2-BF78-B747-ADED-D8F45BFABD44}" type="pres">
      <dgm:prSet presAssocID="{1752099A-5FA7-5B42-9954-CCC2DC540A73}" presName="parTx" presStyleLbl="node1" presStyleIdx="0" presStyleCnt="3">
        <dgm:presLayoutVars>
          <dgm:chMax val="0"/>
          <dgm:chPref val="0"/>
          <dgm:bulletEnabled val="1"/>
        </dgm:presLayoutVars>
      </dgm:prSet>
      <dgm:spPr/>
    </dgm:pt>
    <dgm:pt modelId="{7B03C379-8265-3541-9D62-CAB8EF5AB48D}" type="pres">
      <dgm:prSet presAssocID="{1752099A-5FA7-5B42-9954-CCC2DC540A73}" presName="desTx" presStyleLbl="revTx" presStyleIdx="0" presStyleCnt="3">
        <dgm:presLayoutVars>
          <dgm:bulletEnabled val="1"/>
        </dgm:presLayoutVars>
      </dgm:prSet>
      <dgm:spPr/>
    </dgm:pt>
    <dgm:pt modelId="{E387E1DC-8DBE-9846-955E-A2BFF08BF1ED}" type="pres">
      <dgm:prSet presAssocID="{D82E5EC9-D48F-7543-B907-FBA1F99EA9C6}" presName="space" presStyleCnt="0"/>
      <dgm:spPr/>
    </dgm:pt>
    <dgm:pt modelId="{19C40071-570E-CC48-AA0E-960ECA68CC87}" type="pres">
      <dgm:prSet presAssocID="{33175CCB-1C8B-1C44-8A2A-276D69ED11D2}" presName="composite" presStyleCnt="0"/>
      <dgm:spPr/>
    </dgm:pt>
    <dgm:pt modelId="{2C183539-95ED-844D-86E5-8817D387BFA6}" type="pres">
      <dgm:prSet presAssocID="{33175CCB-1C8B-1C44-8A2A-276D69ED11D2}" presName="parTx" presStyleLbl="node1" presStyleIdx="1" presStyleCnt="3">
        <dgm:presLayoutVars>
          <dgm:chMax val="0"/>
          <dgm:chPref val="0"/>
          <dgm:bulletEnabled val="1"/>
        </dgm:presLayoutVars>
      </dgm:prSet>
      <dgm:spPr/>
    </dgm:pt>
    <dgm:pt modelId="{2AA6EC6E-741E-6B49-9F5F-2EE94515712F}" type="pres">
      <dgm:prSet presAssocID="{33175CCB-1C8B-1C44-8A2A-276D69ED11D2}" presName="desTx" presStyleLbl="revTx" presStyleIdx="1" presStyleCnt="3">
        <dgm:presLayoutVars>
          <dgm:bulletEnabled val="1"/>
        </dgm:presLayoutVars>
      </dgm:prSet>
      <dgm:spPr/>
    </dgm:pt>
    <dgm:pt modelId="{03563285-29B0-014A-A3CE-19ADA7C119D5}" type="pres">
      <dgm:prSet presAssocID="{46CD5F3F-16F8-1443-AC0A-CECBDA2B0AE3}" presName="space" presStyleCnt="0"/>
      <dgm:spPr/>
    </dgm:pt>
    <dgm:pt modelId="{C526D88F-D609-8E4D-9F29-290561D8C8F0}" type="pres">
      <dgm:prSet presAssocID="{00BA3E18-A5E2-9140-B854-8729D59638C7}" presName="composite" presStyleCnt="0"/>
      <dgm:spPr/>
    </dgm:pt>
    <dgm:pt modelId="{74A009E9-0543-5D4E-A0D8-59DDB95EEA3F}" type="pres">
      <dgm:prSet presAssocID="{00BA3E18-A5E2-9140-B854-8729D59638C7}" presName="parTx" presStyleLbl="node1" presStyleIdx="2" presStyleCnt="3">
        <dgm:presLayoutVars>
          <dgm:chMax val="0"/>
          <dgm:chPref val="0"/>
          <dgm:bulletEnabled val="1"/>
        </dgm:presLayoutVars>
      </dgm:prSet>
      <dgm:spPr/>
    </dgm:pt>
    <dgm:pt modelId="{4D4EB352-CBB5-9C4E-8167-61569D1176CB}" type="pres">
      <dgm:prSet presAssocID="{00BA3E18-A5E2-9140-B854-8729D59638C7}" presName="desTx" presStyleLbl="revTx" presStyleIdx="2" presStyleCnt="3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9CF05207-92BD-D847-8835-26814C765B18}" type="presOf" srcId="{0C167A26-4FBF-A84E-8A28-E01D0360A715}" destId="{2AA6EC6E-741E-6B49-9F5F-2EE94515712F}" srcOrd="0" destOrd="1" presId="urn:microsoft.com/office/officeart/2005/8/layout/chevron1"/>
    <dgm:cxn modelId="{DD4C4B0C-8DA4-2D40-BDCF-E129091A48F6}" type="presOf" srcId="{5D37F471-C586-A844-AEFB-5B797B0C83B4}" destId="{4D4EB352-CBB5-9C4E-8167-61569D1176CB}" srcOrd="0" destOrd="2" presId="urn:microsoft.com/office/officeart/2005/8/layout/chevron1"/>
    <dgm:cxn modelId="{C2D01810-5E5D-3649-97C0-BCB177EA6A52}" srcId="{00BA3E18-A5E2-9140-B854-8729D59638C7}" destId="{33E5A8B4-5258-6742-A4C8-02ABEF6B579C}" srcOrd="3" destOrd="0" parTransId="{BC599255-D40C-114F-A6D4-290FCAED245F}" sibTransId="{F2CF3932-D20E-B742-8034-146A8B6ECB94}"/>
    <dgm:cxn modelId="{E1395D1C-617D-F64D-BDB5-0CFD7B5C1D34}" type="presOf" srcId="{5B0BFAD2-A999-3B41-82A1-CDF4A6E3F1DA}" destId="{2183C015-2F01-1D4E-9FEF-1A0C582E9013}" srcOrd="0" destOrd="0" presId="urn:microsoft.com/office/officeart/2005/8/layout/chevron1"/>
    <dgm:cxn modelId="{0BDF8A21-B24F-1E46-8256-2947A7CD13F0}" type="presOf" srcId="{359D9F6E-9470-5742-B523-5C9F067F9F2B}" destId="{2AA6EC6E-741E-6B49-9F5F-2EE94515712F}" srcOrd="0" destOrd="3" presId="urn:microsoft.com/office/officeart/2005/8/layout/chevron1"/>
    <dgm:cxn modelId="{F9FE973E-BFD8-F840-AEEB-3B3EE6AB9A00}" srcId="{00BA3E18-A5E2-9140-B854-8729D59638C7}" destId="{AA69E0AF-5895-3541-B1D3-738A43A0B23F}" srcOrd="1" destOrd="0" parTransId="{A4CE8E85-B400-B14C-8ECF-2A861192F17C}" sibTransId="{548DE7F8-B6DF-AF45-B1CD-901D372C3504}"/>
    <dgm:cxn modelId="{D2408142-A035-334B-9E53-4C918A928482}" type="presOf" srcId="{F0B52F86-83AF-D945-9E33-5773BE9861C5}" destId="{7B03C379-8265-3541-9D62-CAB8EF5AB48D}" srcOrd="0" destOrd="0" presId="urn:microsoft.com/office/officeart/2005/8/layout/chevron1"/>
    <dgm:cxn modelId="{FC056E49-124A-F141-921A-31D96799FDE9}" type="presOf" srcId="{8196662A-287F-234F-A077-9224702B5B77}" destId="{2AA6EC6E-741E-6B49-9F5F-2EE94515712F}" srcOrd="0" destOrd="0" presId="urn:microsoft.com/office/officeart/2005/8/layout/chevron1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76BABF62-0CF6-5B4A-AE87-46106A0FC480}" srcId="{33175CCB-1C8B-1C44-8A2A-276D69ED11D2}" destId="{0C167A26-4FBF-A84E-8A28-E01D0360A715}" srcOrd="1" destOrd="0" parTransId="{011E8D5F-23D2-074C-9DFB-FCC2157DA675}" sibTransId="{A7B8F872-E6CD-A542-ADD0-67187E013C61}"/>
    <dgm:cxn modelId="{336E3E72-A3F8-3745-BECA-D8B9189CC052}" type="presOf" srcId="{00BA3E18-A5E2-9140-B854-8729D59638C7}" destId="{74A009E9-0543-5D4E-A0D8-59DDB95EEA3F}" srcOrd="0" destOrd="0" presId="urn:microsoft.com/office/officeart/2005/8/layout/chevron1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0F04E87E-A0FA-8A45-B883-25E32F5BC511}" type="presOf" srcId="{1752099A-5FA7-5B42-9954-CCC2DC540A73}" destId="{A8A51BE2-BF78-B747-ADED-D8F45BFABD44}" srcOrd="0" destOrd="0" presId="urn:microsoft.com/office/officeart/2005/8/layout/chevron1"/>
    <dgm:cxn modelId="{2FB2C17F-FEC8-A749-998A-516935E8C0D8}" srcId="{00BA3E18-A5E2-9140-B854-8729D59638C7}" destId="{5D37F471-C586-A844-AEFB-5B797B0C83B4}" srcOrd="2" destOrd="0" parTransId="{1BF2D3EA-715C-F04F-A581-8869662F8BD2}" sibTransId="{6B1B38BE-3C87-6B43-964F-71406377B306}"/>
    <dgm:cxn modelId="{DA42D982-1DDF-504E-A1AD-F50F1A6CB940}" srcId="{33175CCB-1C8B-1C44-8A2A-276D69ED11D2}" destId="{E2B623B1-8808-D64E-ACF1-DFDF07E0DA38}" srcOrd="2" destOrd="0" parTransId="{BF08BD39-D203-AE44-A1DB-195A646A3DFD}" sibTransId="{C1CFDA03-6CB0-1946-B34E-92EFE53F28FD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812F4BA7-9CB5-AC44-9618-84691E5C00A8}" type="presOf" srcId="{E2B623B1-8808-D64E-ACF1-DFDF07E0DA38}" destId="{2AA6EC6E-741E-6B49-9F5F-2EE94515712F}" srcOrd="0" destOrd="2" presId="urn:microsoft.com/office/officeart/2005/8/layout/chevron1"/>
    <dgm:cxn modelId="{772EFAB6-B109-C54F-B7FC-A07B9E10C610}" type="presOf" srcId="{33E5A8B4-5258-6742-A4C8-02ABEF6B579C}" destId="{4D4EB352-CBB5-9C4E-8167-61569D1176CB}" srcOrd="0" destOrd="3" presId="urn:microsoft.com/office/officeart/2005/8/layout/chevron1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FEA49CCA-C8B4-D544-BF4C-07D54D035360}" type="presOf" srcId="{AA69E0AF-5895-3541-B1D3-738A43A0B23F}" destId="{4D4EB352-CBB5-9C4E-8167-61569D1176CB}" srcOrd="0" destOrd="1" presId="urn:microsoft.com/office/officeart/2005/8/layout/chevron1"/>
    <dgm:cxn modelId="{E429C3D6-795D-2F48-AD72-7C7A2126DF5D}" srcId="{33175CCB-1C8B-1C44-8A2A-276D69ED11D2}" destId="{359D9F6E-9470-5742-B523-5C9F067F9F2B}" srcOrd="3" destOrd="0" parTransId="{6D8BE78D-AFF5-E745-944C-1F6C4BAC6FE2}" sibTransId="{810AF19E-5AFE-E340-A5A2-2016718D0E33}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AA4A26E1-14A5-614A-A343-91379C0D6A16}" type="presOf" srcId="{2E7B7787-BF7C-304D-9F38-1C0AB771DD8B}" destId="{4D4EB352-CBB5-9C4E-8167-61569D1176CB}" srcOrd="0" destOrd="0" presId="urn:microsoft.com/office/officeart/2005/8/layout/chevron1"/>
    <dgm:cxn modelId="{A00318EB-061A-B944-A1F4-AEAC49700B12}" type="presOf" srcId="{33175CCB-1C8B-1C44-8A2A-276D69ED11D2}" destId="{2C183539-95ED-844D-86E5-8817D387BFA6}" srcOrd="0" destOrd="0" presId="urn:microsoft.com/office/officeart/2005/8/layout/chevron1"/>
    <dgm:cxn modelId="{7897652F-F4B8-D74B-A554-5ECA2DAA2A0C}" type="presParOf" srcId="{2183C015-2F01-1D4E-9FEF-1A0C582E9013}" destId="{054FE57F-5E1C-0A4D-A417-2F919000E119}" srcOrd="0" destOrd="0" presId="urn:microsoft.com/office/officeart/2005/8/layout/chevron1"/>
    <dgm:cxn modelId="{4DAE1A00-912B-3F48-B7F0-6F98AC76A102}" type="presParOf" srcId="{054FE57F-5E1C-0A4D-A417-2F919000E119}" destId="{A8A51BE2-BF78-B747-ADED-D8F45BFABD44}" srcOrd="0" destOrd="0" presId="urn:microsoft.com/office/officeart/2005/8/layout/chevron1"/>
    <dgm:cxn modelId="{4FDF1562-9D48-0841-80D3-3AE2F79BCF25}" type="presParOf" srcId="{054FE57F-5E1C-0A4D-A417-2F919000E119}" destId="{7B03C379-8265-3541-9D62-CAB8EF5AB48D}" srcOrd="1" destOrd="0" presId="urn:microsoft.com/office/officeart/2005/8/layout/chevron1"/>
    <dgm:cxn modelId="{DD8BBBEB-2B4C-0243-81EE-B36C744A6CAD}" type="presParOf" srcId="{2183C015-2F01-1D4E-9FEF-1A0C582E9013}" destId="{E387E1DC-8DBE-9846-955E-A2BFF08BF1ED}" srcOrd="1" destOrd="0" presId="urn:microsoft.com/office/officeart/2005/8/layout/chevron1"/>
    <dgm:cxn modelId="{562B3C88-BA03-4A4B-8893-C92EA7D2FDAB}" type="presParOf" srcId="{2183C015-2F01-1D4E-9FEF-1A0C582E9013}" destId="{19C40071-570E-CC48-AA0E-960ECA68CC87}" srcOrd="2" destOrd="0" presId="urn:microsoft.com/office/officeart/2005/8/layout/chevron1"/>
    <dgm:cxn modelId="{ECB9FC97-AF14-7449-AAB8-E00907E436C8}" type="presParOf" srcId="{19C40071-570E-CC48-AA0E-960ECA68CC87}" destId="{2C183539-95ED-844D-86E5-8817D387BFA6}" srcOrd="0" destOrd="0" presId="urn:microsoft.com/office/officeart/2005/8/layout/chevron1"/>
    <dgm:cxn modelId="{8F238DBB-19BB-1F41-A4D8-D6B277CD2755}" type="presParOf" srcId="{19C40071-570E-CC48-AA0E-960ECA68CC87}" destId="{2AA6EC6E-741E-6B49-9F5F-2EE94515712F}" srcOrd="1" destOrd="0" presId="urn:microsoft.com/office/officeart/2005/8/layout/chevron1"/>
    <dgm:cxn modelId="{77A783B3-E635-FA40-A15A-A8BCA0E88B2D}" type="presParOf" srcId="{2183C015-2F01-1D4E-9FEF-1A0C582E9013}" destId="{03563285-29B0-014A-A3CE-19ADA7C119D5}" srcOrd="3" destOrd="0" presId="urn:microsoft.com/office/officeart/2005/8/layout/chevron1"/>
    <dgm:cxn modelId="{6E809E77-7CF4-7944-A42A-D335E8C71599}" type="presParOf" srcId="{2183C015-2F01-1D4E-9FEF-1A0C582E9013}" destId="{C526D88F-D609-8E4D-9F29-290561D8C8F0}" srcOrd="4" destOrd="0" presId="urn:microsoft.com/office/officeart/2005/8/layout/chevron1"/>
    <dgm:cxn modelId="{F18088B3-7E4A-574C-8F55-7B86B77E3D0E}" type="presParOf" srcId="{C526D88F-D609-8E4D-9F29-290561D8C8F0}" destId="{74A009E9-0543-5D4E-A0D8-59DDB95EEA3F}" srcOrd="0" destOrd="0" presId="urn:microsoft.com/office/officeart/2005/8/layout/chevron1"/>
    <dgm:cxn modelId="{469E1828-37AC-4D4C-9693-9DCCBCFE425A}" type="presParOf" srcId="{C526D88F-D609-8E4D-9F29-290561D8C8F0}" destId="{4D4EB352-CBB5-9C4E-8167-61569D1176CB}" srcOrd="1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4.xml><?xml version="1.0" encoding="utf-8"?>
<dgm:dataModel xmlns:dgm="http://schemas.openxmlformats.org/drawingml/2006/diagram" xmlns:a="http://schemas.openxmlformats.org/drawingml/2006/main">
  <dgm:ptLst>
    <dgm:pt modelId="{BD09AEF8-F502-8F47-BA6A-B0FFAEB3008F}" type="doc">
      <dgm:prSet loTypeId="urn:microsoft.com/office/officeart/2005/8/layout/process4" loCatId="" qsTypeId="urn:microsoft.com/office/officeart/2005/8/quickstyle/3d4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11EF4C-C086-E642-9BB3-7F06E5C1290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١- الصّدق والشفافية</a:t>
          </a:r>
          <a:endParaRPr lang="en-GB" sz="2400" dirty="0"/>
        </a:p>
      </dgm:t>
    </dgm:pt>
    <dgm:pt modelId="{2EE1A629-E634-6749-B074-DE4C8D7A1E17}" type="parTrans" cxnId="{428C0229-B121-8D4A-BE4C-3453E52B6038}">
      <dgm:prSet/>
      <dgm:spPr/>
      <dgm:t>
        <a:bodyPr/>
        <a:lstStyle/>
        <a:p>
          <a:endParaRPr lang="en-GB" sz="2400"/>
        </a:p>
      </dgm:t>
    </dgm:pt>
    <dgm:pt modelId="{41E91CD4-8D46-734A-9F81-98BE45E9A506}" type="sibTrans" cxnId="{428C0229-B121-8D4A-BE4C-3453E52B6038}">
      <dgm:prSet/>
      <dgm:spPr/>
      <dgm:t>
        <a:bodyPr/>
        <a:lstStyle/>
        <a:p>
          <a:endParaRPr lang="en-GB" sz="2400"/>
        </a:p>
      </dgm:t>
    </dgm:pt>
    <dgm:pt modelId="{C88ED262-17EB-A64F-8186-B36DDD55690A}">
      <dgm:prSet phldrT="[Text]" custT="1"/>
      <dgm:spPr/>
      <dgm:t>
        <a:bodyPr/>
        <a:lstStyle/>
        <a:p>
          <a:pPr rtl="1"/>
          <a:r>
            <a:rPr lang="ar-SA" sz="2400" dirty="0"/>
            <a:t>لا تُحاول إخفاء الحقائق — الجمهور يقدّر الصراحة</a:t>
          </a:r>
          <a:endParaRPr lang="en-GB" sz="2400" dirty="0"/>
        </a:p>
      </dgm:t>
    </dgm:pt>
    <dgm:pt modelId="{0C3FAF49-7E15-F346-B5F7-74FAF3B60F5B}" type="parTrans" cxnId="{43EFD8D8-E21D-7542-A2F0-C207E7227114}">
      <dgm:prSet/>
      <dgm:spPr/>
      <dgm:t>
        <a:bodyPr/>
        <a:lstStyle/>
        <a:p>
          <a:endParaRPr lang="en-GB" sz="2400"/>
        </a:p>
      </dgm:t>
    </dgm:pt>
    <dgm:pt modelId="{31C0487C-6EEC-FA42-ABAB-6F58F293DC7D}" type="sibTrans" cxnId="{43EFD8D8-E21D-7542-A2F0-C207E7227114}">
      <dgm:prSet/>
      <dgm:spPr/>
      <dgm:t>
        <a:bodyPr/>
        <a:lstStyle/>
        <a:p>
          <a:endParaRPr lang="en-GB" sz="2400"/>
        </a:p>
      </dgm:t>
    </dgm:pt>
    <dgm:pt modelId="{102A7D41-83D4-E04C-90C4-580B0FF7BC74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٢- التعاطف الحقيقي</a:t>
          </a:r>
          <a:endParaRPr lang="en-GB" sz="2400" dirty="0"/>
        </a:p>
      </dgm:t>
    </dgm:pt>
    <dgm:pt modelId="{3714FB32-BFF1-6B43-9383-A9460E9624B7}" type="parTrans" cxnId="{05F860EA-091E-3041-8037-551C9970A204}">
      <dgm:prSet/>
      <dgm:spPr/>
      <dgm:t>
        <a:bodyPr/>
        <a:lstStyle/>
        <a:p>
          <a:endParaRPr lang="en-GB" sz="2400"/>
        </a:p>
      </dgm:t>
    </dgm:pt>
    <dgm:pt modelId="{6652ED82-6B71-6543-A7FC-4590E5EB8DAC}" type="sibTrans" cxnId="{05F860EA-091E-3041-8037-551C9970A204}">
      <dgm:prSet/>
      <dgm:spPr/>
      <dgm:t>
        <a:bodyPr/>
        <a:lstStyle/>
        <a:p>
          <a:endParaRPr lang="en-GB" sz="2400"/>
        </a:p>
      </dgm:t>
    </dgm:pt>
    <dgm:pt modelId="{65387183-454B-F14D-A6F6-7DA8C5BFAE05}">
      <dgm:prSet phldrT="[Text]" custT="1"/>
      <dgm:spPr/>
      <dgm:t>
        <a:bodyPr/>
        <a:lstStyle/>
        <a:p>
          <a:pPr algn="ctr" rtl="1">
            <a:buSzPts val="1000"/>
            <a:buFont typeface="Arial" panose="020B0604020202020204" pitchFamily="34" charset="0"/>
            <a:buChar char="•"/>
          </a:pPr>
          <a:r>
            <a:rPr lang="ar-SA" sz="2000" dirty="0"/>
            <a:t>أظهر تعاطفًا أصيلًا مع المتضرّرين دون مبالغة</a:t>
          </a:r>
          <a:endParaRPr lang="en-GB" sz="2000" dirty="0"/>
        </a:p>
      </dgm:t>
    </dgm:pt>
    <dgm:pt modelId="{A9DB0A45-BA50-9B41-9880-F5C4AAF131D7}" type="parTrans" cxnId="{713A6198-83F4-724E-83BC-9A9620E56FBD}">
      <dgm:prSet/>
      <dgm:spPr/>
      <dgm:t>
        <a:bodyPr/>
        <a:lstStyle/>
        <a:p>
          <a:endParaRPr lang="en-GB" sz="2400"/>
        </a:p>
      </dgm:t>
    </dgm:pt>
    <dgm:pt modelId="{14157546-F946-884E-925E-9D49B811092F}" type="sibTrans" cxnId="{713A6198-83F4-724E-83BC-9A9620E56FBD}">
      <dgm:prSet/>
      <dgm:spPr/>
      <dgm:t>
        <a:bodyPr/>
        <a:lstStyle/>
        <a:p>
          <a:endParaRPr lang="en-GB" sz="2400"/>
        </a:p>
      </dgm:t>
    </dgm:pt>
    <dgm:pt modelId="{ADD6F1E2-4AED-DA41-AAFA-764AE518E54B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٣- تركيز على القيم العليا</a:t>
          </a:r>
          <a:endParaRPr lang="en-GB" sz="2400" dirty="0"/>
        </a:p>
      </dgm:t>
    </dgm:pt>
    <dgm:pt modelId="{98CFEB6B-CFE8-6942-B415-16441EBBB04F}" type="parTrans" cxnId="{05D00657-BC75-F54B-AF36-90F2C915E11F}">
      <dgm:prSet/>
      <dgm:spPr/>
      <dgm:t>
        <a:bodyPr/>
        <a:lstStyle/>
        <a:p>
          <a:endParaRPr lang="en-GB" sz="2400"/>
        </a:p>
      </dgm:t>
    </dgm:pt>
    <dgm:pt modelId="{0EBECCBF-32B3-7540-945E-6EAB29D7B1DA}" type="sibTrans" cxnId="{05D00657-BC75-F54B-AF36-90F2C915E11F}">
      <dgm:prSet/>
      <dgm:spPr/>
      <dgm:t>
        <a:bodyPr/>
        <a:lstStyle/>
        <a:p>
          <a:endParaRPr lang="en-GB" sz="2400"/>
        </a:p>
      </dgm:t>
    </dgm:pt>
    <dgm:pt modelId="{B1994776-BB7E-AD4E-900E-8296E2C69C4F}">
      <dgm:prSet phldrT="[Text]" custT="1"/>
      <dgm:spPr/>
      <dgm:t>
        <a:bodyPr/>
        <a:lstStyle/>
        <a:p>
          <a:pPr algn="ctr"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أذكّر الجمهور بقيم المسؤولية، التضامن، الإنسانية</a:t>
          </a:r>
          <a:endParaRPr lang="en-GB" sz="2400" dirty="0"/>
        </a:p>
      </dgm:t>
    </dgm:pt>
    <dgm:pt modelId="{A6221FE1-B857-2448-A6B5-034DBE16CDA4}" type="parTrans" cxnId="{0E1370DD-2245-3C42-8800-8760ED486B99}">
      <dgm:prSet/>
      <dgm:spPr/>
      <dgm:t>
        <a:bodyPr/>
        <a:lstStyle/>
        <a:p>
          <a:endParaRPr lang="en-GB" sz="2400"/>
        </a:p>
      </dgm:t>
    </dgm:pt>
    <dgm:pt modelId="{A1553F40-3A6B-BA48-BEAA-A3B8D97026E6}" type="sibTrans" cxnId="{0E1370DD-2245-3C42-8800-8760ED486B99}">
      <dgm:prSet/>
      <dgm:spPr/>
      <dgm:t>
        <a:bodyPr/>
        <a:lstStyle/>
        <a:p>
          <a:endParaRPr lang="en-GB" sz="2400"/>
        </a:p>
      </dgm:t>
    </dgm:pt>
    <dgm:pt modelId="{62E37409-2A2A-FA47-83CE-3CEDEC3BC08D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٤- لغة هادئة ومتّزنة</a:t>
          </a:r>
          <a:endParaRPr lang="en-GB" sz="2400" dirty="0"/>
        </a:p>
      </dgm:t>
    </dgm:pt>
    <dgm:pt modelId="{DBB32CEB-F6D9-4E4C-805C-4AB86B5963B9}" type="parTrans" cxnId="{C9D65EF0-7E55-5C43-80D4-31C5A7110EC7}">
      <dgm:prSet/>
      <dgm:spPr/>
      <dgm:t>
        <a:bodyPr/>
        <a:lstStyle/>
        <a:p>
          <a:endParaRPr lang="en-GB" sz="2400"/>
        </a:p>
      </dgm:t>
    </dgm:pt>
    <dgm:pt modelId="{54F14A74-F921-E644-A257-E979929ACF14}" type="sibTrans" cxnId="{C9D65EF0-7E55-5C43-80D4-31C5A7110EC7}">
      <dgm:prSet/>
      <dgm:spPr/>
      <dgm:t>
        <a:bodyPr/>
        <a:lstStyle/>
        <a:p>
          <a:endParaRPr lang="en-GB" sz="2400"/>
        </a:p>
      </dgm:t>
    </dgm:pt>
    <dgm:pt modelId="{83C71CD6-57CD-1345-AA65-E4449339D441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000" dirty="0"/>
            <a:t>لا مبالغة في التفاؤل ولا في السلبية</a:t>
          </a:r>
          <a:endParaRPr lang="en-GB" sz="2000" dirty="0"/>
        </a:p>
      </dgm:t>
    </dgm:pt>
    <dgm:pt modelId="{99C57B0C-6DAF-2B4C-A3F6-2D14EAC7BAF5}" type="parTrans" cxnId="{AFA37A18-7590-494B-8F61-7651C9CD807A}">
      <dgm:prSet/>
      <dgm:spPr/>
      <dgm:t>
        <a:bodyPr/>
        <a:lstStyle/>
        <a:p>
          <a:endParaRPr lang="en-GB" sz="2400"/>
        </a:p>
      </dgm:t>
    </dgm:pt>
    <dgm:pt modelId="{149DB796-F667-CC46-B00D-26238C0A42BE}" type="sibTrans" cxnId="{AFA37A18-7590-494B-8F61-7651C9CD807A}">
      <dgm:prSet/>
      <dgm:spPr/>
      <dgm:t>
        <a:bodyPr/>
        <a:lstStyle/>
        <a:p>
          <a:endParaRPr lang="en-GB" sz="2400"/>
        </a:p>
      </dgm:t>
    </dgm:pt>
    <dgm:pt modelId="{EB93C60F-79C9-9349-89CF-6ABA334F3BEC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٥- دعم بالأفعال</a:t>
          </a:r>
          <a:endParaRPr lang="en-GB" sz="2400" dirty="0"/>
        </a:p>
      </dgm:t>
    </dgm:pt>
    <dgm:pt modelId="{FC9F3C02-CC18-744F-A88E-A15F973DC52C}" type="parTrans" cxnId="{51465A3F-F869-0B47-AA14-308FB596D6EE}">
      <dgm:prSet/>
      <dgm:spPr/>
      <dgm:t>
        <a:bodyPr/>
        <a:lstStyle/>
        <a:p>
          <a:endParaRPr lang="en-GB" sz="2400"/>
        </a:p>
      </dgm:t>
    </dgm:pt>
    <dgm:pt modelId="{A3AE30A7-F5E1-C149-9F18-C67005126DA5}" type="sibTrans" cxnId="{51465A3F-F869-0B47-AA14-308FB596D6EE}">
      <dgm:prSet/>
      <dgm:spPr/>
      <dgm:t>
        <a:bodyPr/>
        <a:lstStyle/>
        <a:p>
          <a:endParaRPr lang="en-GB" sz="2400"/>
        </a:p>
      </dgm:t>
    </dgm:pt>
    <dgm:pt modelId="{82920FBD-2102-0047-97E2-7857CA93701D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اربط الإعلان بسلوك واقعي ملموس من المؤسسة</a:t>
          </a:r>
          <a:endParaRPr lang="en-GB" sz="2400" dirty="0"/>
        </a:p>
      </dgm:t>
    </dgm:pt>
    <dgm:pt modelId="{709FAC72-9D6E-1E41-938E-E807FC6AB453}" type="parTrans" cxnId="{FF8A9C6C-B951-5C4A-A64A-BB589B110EC6}">
      <dgm:prSet/>
      <dgm:spPr/>
      <dgm:t>
        <a:bodyPr/>
        <a:lstStyle/>
        <a:p>
          <a:endParaRPr lang="en-GB" sz="2400"/>
        </a:p>
      </dgm:t>
    </dgm:pt>
    <dgm:pt modelId="{6D9649CA-6419-9649-927A-4155F1113B06}" type="sibTrans" cxnId="{FF8A9C6C-B951-5C4A-A64A-BB589B110EC6}">
      <dgm:prSet/>
      <dgm:spPr/>
      <dgm:t>
        <a:bodyPr/>
        <a:lstStyle/>
        <a:p>
          <a:endParaRPr lang="en-GB" sz="2400"/>
        </a:p>
      </dgm:t>
    </dgm:pt>
    <dgm:pt modelId="{226563E6-1A53-114B-9CF4-8CAAD2D4B786}">
      <dgm:prSet phldrT="[Text]" custT="1"/>
      <dgm:spPr/>
      <dgm:t>
        <a:bodyPr/>
        <a:lstStyle/>
        <a:p>
          <a:pPr rtl="1">
            <a:buFont typeface="Arial" panose="020B0604020202020204" pitchFamily="34" charset="0"/>
            <a:buChar char="•"/>
          </a:pPr>
          <a:r>
            <a:rPr lang="ar-SA" sz="2400" b="1" dirty="0"/>
            <a:t>٦- وضوح الرسالة</a:t>
          </a:r>
          <a:endParaRPr lang="en-GB" sz="2400" dirty="0"/>
        </a:p>
      </dgm:t>
    </dgm:pt>
    <dgm:pt modelId="{ABE7DF2B-3D82-FD49-8FCD-9C3FD0005A15}" type="parTrans" cxnId="{5C1171F2-A828-5C48-80A2-8C9A81369B46}">
      <dgm:prSet/>
      <dgm:spPr/>
      <dgm:t>
        <a:bodyPr/>
        <a:lstStyle/>
        <a:p>
          <a:endParaRPr lang="en-GB"/>
        </a:p>
      </dgm:t>
    </dgm:pt>
    <dgm:pt modelId="{52E18E36-BF45-F546-BD59-2497C602CF22}" type="sibTrans" cxnId="{5C1171F2-A828-5C48-80A2-8C9A81369B46}">
      <dgm:prSet/>
      <dgm:spPr/>
      <dgm:t>
        <a:bodyPr/>
        <a:lstStyle/>
        <a:p>
          <a:endParaRPr lang="en-GB"/>
        </a:p>
      </dgm:t>
    </dgm:pt>
    <dgm:pt modelId="{2F781F98-E8E7-0D41-9584-6D239BC5D107}">
      <dgm:prSet phldrT="[Text]" custT="1"/>
      <dgm:spPr/>
      <dgm:t>
        <a:bodyPr/>
        <a:lstStyle/>
        <a:p>
          <a:pPr rtl="1">
            <a:buSzPts val="1000"/>
            <a:buFont typeface="Courier New" panose="02070309020205020404" pitchFamily="49" charset="0"/>
            <a:buNone/>
          </a:pPr>
          <a:r>
            <a:rPr lang="ar-SA" sz="2400" dirty="0"/>
            <a:t>إيصال الرسالة ببساطة ودون تعقيد</a:t>
          </a:r>
          <a:endParaRPr lang="en-GB" sz="2400" dirty="0"/>
        </a:p>
      </dgm:t>
    </dgm:pt>
    <dgm:pt modelId="{7DB9BEA3-0BDD-2E4A-AFA3-B003C4FB7854}" type="parTrans" cxnId="{08D04315-17FD-B149-B650-CF1AF95DDB63}">
      <dgm:prSet/>
      <dgm:spPr/>
      <dgm:t>
        <a:bodyPr/>
        <a:lstStyle/>
        <a:p>
          <a:endParaRPr lang="en-GB"/>
        </a:p>
      </dgm:t>
    </dgm:pt>
    <dgm:pt modelId="{DED4F9E9-9645-F449-B53F-BDBD56F05831}" type="sibTrans" cxnId="{08D04315-17FD-B149-B650-CF1AF95DDB63}">
      <dgm:prSet/>
      <dgm:spPr/>
      <dgm:t>
        <a:bodyPr/>
        <a:lstStyle/>
        <a:p>
          <a:endParaRPr lang="en-GB"/>
        </a:p>
      </dgm:t>
    </dgm:pt>
    <dgm:pt modelId="{16ADFE56-2DC0-8E40-91C0-567DBE62CEDB}" type="pres">
      <dgm:prSet presAssocID="{BD09AEF8-F502-8F47-BA6A-B0FFAEB3008F}" presName="Name0" presStyleCnt="0">
        <dgm:presLayoutVars>
          <dgm:dir/>
          <dgm:animLvl val="lvl"/>
          <dgm:resizeHandles val="exact"/>
        </dgm:presLayoutVars>
      </dgm:prSet>
      <dgm:spPr/>
    </dgm:pt>
    <dgm:pt modelId="{AC0F2423-BE9A-A645-83C2-AEA77A581A4D}" type="pres">
      <dgm:prSet presAssocID="{226563E6-1A53-114B-9CF4-8CAAD2D4B786}" presName="boxAndChildren" presStyleCnt="0"/>
      <dgm:spPr/>
    </dgm:pt>
    <dgm:pt modelId="{7170BDAA-9EA4-1749-86BB-0269AFA03AC7}" type="pres">
      <dgm:prSet presAssocID="{226563E6-1A53-114B-9CF4-8CAAD2D4B786}" presName="parentTextBox" presStyleLbl="node1" presStyleIdx="0" presStyleCnt="6"/>
      <dgm:spPr/>
    </dgm:pt>
    <dgm:pt modelId="{C58ACD6B-FDD0-9C4C-84EA-D73F074761D5}" type="pres">
      <dgm:prSet presAssocID="{226563E6-1A53-114B-9CF4-8CAAD2D4B786}" presName="entireBox" presStyleLbl="node1" presStyleIdx="0" presStyleCnt="6"/>
      <dgm:spPr/>
    </dgm:pt>
    <dgm:pt modelId="{ADD70FD0-82AC-D34B-A29E-8244B19F48ED}" type="pres">
      <dgm:prSet presAssocID="{226563E6-1A53-114B-9CF4-8CAAD2D4B786}" presName="descendantBox" presStyleCnt="0"/>
      <dgm:spPr/>
    </dgm:pt>
    <dgm:pt modelId="{38B27E7B-DE41-5045-B5D9-12B587EDCBE0}" type="pres">
      <dgm:prSet presAssocID="{2F781F98-E8E7-0D41-9584-6D239BC5D107}" presName="childTextBox" presStyleLbl="fgAccFollowNode1" presStyleIdx="0" presStyleCnt="6">
        <dgm:presLayoutVars>
          <dgm:bulletEnabled val="1"/>
        </dgm:presLayoutVars>
      </dgm:prSet>
      <dgm:spPr/>
    </dgm:pt>
    <dgm:pt modelId="{3870EC15-E732-5E42-A669-5AFA5BF8F6EA}" type="pres">
      <dgm:prSet presAssocID="{A3AE30A7-F5E1-C149-9F18-C67005126DA5}" presName="sp" presStyleCnt="0"/>
      <dgm:spPr/>
    </dgm:pt>
    <dgm:pt modelId="{8E9D4625-F6B9-5646-B989-415C74A73673}" type="pres">
      <dgm:prSet presAssocID="{EB93C60F-79C9-9349-89CF-6ABA334F3BEC}" presName="arrowAndChildren" presStyleCnt="0"/>
      <dgm:spPr/>
    </dgm:pt>
    <dgm:pt modelId="{E78DFF73-93D0-5F4D-B106-26F747767630}" type="pres">
      <dgm:prSet presAssocID="{EB93C60F-79C9-9349-89CF-6ABA334F3BEC}" presName="parentTextArrow" presStyleLbl="node1" presStyleIdx="0" presStyleCnt="6"/>
      <dgm:spPr/>
    </dgm:pt>
    <dgm:pt modelId="{F27C8CDA-DE99-8C43-AF3B-01954EEF6E4E}" type="pres">
      <dgm:prSet presAssocID="{EB93C60F-79C9-9349-89CF-6ABA334F3BEC}" presName="arrow" presStyleLbl="node1" presStyleIdx="1" presStyleCnt="6"/>
      <dgm:spPr/>
    </dgm:pt>
    <dgm:pt modelId="{D477D7FB-6E0A-504C-A314-FD3D3FFF0218}" type="pres">
      <dgm:prSet presAssocID="{EB93C60F-79C9-9349-89CF-6ABA334F3BEC}" presName="descendantArrow" presStyleCnt="0"/>
      <dgm:spPr/>
    </dgm:pt>
    <dgm:pt modelId="{278ED6E7-C1E5-2B44-A269-B59829A8BF02}" type="pres">
      <dgm:prSet presAssocID="{82920FBD-2102-0047-97E2-7857CA93701D}" presName="childTextArrow" presStyleLbl="fgAccFollowNode1" presStyleIdx="1" presStyleCnt="6">
        <dgm:presLayoutVars>
          <dgm:bulletEnabled val="1"/>
        </dgm:presLayoutVars>
      </dgm:prSet>
      <dgm:spPr/>
    </dgm:pt>
    <dgm:pt modelId="{909AD466-EEFE-9643-96FB-3BE8799092FC}" type="pres">
      <dgm:prSet presAssocID="{54F14A74-F921-E644-A257-E979929ACF14}" presName="sp" presStyleCnt="0"/>
      <dgm:spPr/>
    </dgm:pt>
    <dgm:pt modelId="{F059B6D5-FB87-A64C-8C5D-24CE828870A5}" type="pres">
      <dgm:prSet presAssocID="{62E37409-2A2A-FA47-83CE-3CEDEC3BC08D}" presName="arrowAndChildren" presStyleCnt="0"/>
      <dgm:spPr/>
    </dgm:pt>
    <dgm:pt modelId="{6F118AAE-C8BF-C740-A209-460F81AA059A}" type="pres">
      <dgm:prSet presAssocID="{62E37409-2A2A-FA47-83CE-3CEDEC3BC08D}" presName="parentTextArrow" presStyleLbl="node1" presStyleIdx="1" presStyleCnt="6"/>
      <dgm:spPr/>
    </dgm:pt>
    <dgm:pt modelId="{7C45FD19-24CE-7849-9CE0-4D1F8D5DB96F}" type="pres">
      <dgm:prSet presAssocID="{62E37409-2A2A-FA47-83CE-3CEDEC3BC08D}" presName="arrow" presStyleLbl="node1" presStyleIdx="2" presStyleCnt="6"/>
      <dgm:spPr/>
    </dgm:pt>
    <dgm:pt modelId="{E6742E99-1364-9A42-839A-42DC2FA5907A}" type="pres">
      <dgm:prSet presAssocID="{62E37409-2A2A-FA47-83CE-3CEDEC3BC08D}" presName="descendantArrow" presStyleCnt="0"/>
      <dgm:spPr/>
    </dgm:pt>
    <dgm:pt modelId="{7D0A2CAD-A5CE-BB4B-9260-EB7F4CDA68E2}" type="pres">
      <dgm:prSet presAssocID="{83C71CD6-57CD-1345-AA65-E4449339D441}" presName="childTextArrow" presStyleLbl="fgAccFollowNode1" presStyleIdx="2" presStyleCnt="6">
        <dgm:presLayoutVars>
          <dgm:bulletEnabled val="1"/>
        </dgm:presLayoutVars>
      </dgm:prSet>
      <dgm:spPr/>
    </dgm:pt>
    <dgm:pt modelId="{BA0A79B7-63C3-1F4F-AEC0-DD9F6F1CE208}" type="pres">
      <dgm:prSet presAssocID="{0EBECCBF-32B3-7540-945E-6EAB29D7B1DA}" presName="sp" presStyleCnt="0"/>
      <dgm:spPr/>
    </dgm:pt>
    <dgm:pt modelId="{611E2F96-E6CE-1346-A26C-3AD681160EE0}" type="pres">
      <dgm:prSet presAssocID="{ADD6F1E2-4AED-DA41-AAFA-764AE518E54B}" presName="arrowAndChildren" presStyleCnt="0"/>
      <dgm:spPr/>
    </dgm:pt>
    <dgm:pt modelId="{4DB69F7A-F2B8-F542-9598-6634DFCEB753}" type="pres">
      <dgm:prSet presAssocID="{ADD6F1E2-4AED-DA41-AAFA-764AE518E54B}" presName="parentTextArrow" presStyleLbl="node1" presStyleIdx="2" presStyleCnt="6"/>
      <dgm:spPr/>
    </dgm:pt>
    <dgm:pt modelId="{09BF973A-01B9-1146-977B-3B5E54BE58B9}" type="pres">
      <dgm:prSet presAssocID="{ADD6F1E2-4AED-DA41-AAFA-764AE518E54B}" presName="arrow" presStyleLbl="node1" presStyleIdx="3" presStyleCnt="6"/>
      <dgm:spPr/>
    </dgm:pt>
    <dgm:pt modelId="{3DED6531-4B92-F24B-8AC4-5BD1F0201A84}" type="pres">
      <dgm:prSet presAssocID="{ADD6F1E2-4AED-DA41-AAFA-764AE518E54B}" presName="descendantArrow" presStyleCnt="0"/>
      <dgm:spPr/>
    </dgm:pt>
    <dgm:pt modelId="{04A85EBB-03FB-1E42-A919-B826C8F5FF19}" type="pres">
      <dgm:prSet presAssocID="{B1994776-BB7E-AD4E-900E-8296E2C69C4F}" presName="childTextArrow" presStyleLbl="fgAccFollowNode1" presStyleIdx="3" presStyleCnt="6">
        <dgm:presLayoutVars>
          <dgm:bulletEnabled val="1"/>
        </dgm:presLayoutVars>
      </dgm:prSet>
      <dgm:spPr/>
    </dgm:pt>
    <dgm:pt modelId="{37F2679C-B32E-C347-9D84-0823959E4F27}" type="pres">
      <dgm:prSet presAssocID="{6652ED82-6B71-6543-A7FC-4590E5EB8DAC}" presName="sp" presStyleCnt="0"/>
      <dgm:spPr/>
    </dgm:pt>
    <dgm:pt modelId="{CCB05373-029F-3C43-8B6E-59F084A7A70F}" type="pres">
      <dgm:prSet presAssocID="{102A7D41-83D4-E04C-90C4-580B0FF7BC74}" presName="arrowAndChildren" presStyleCnt="0"/>
      <dgm:spPr/>
    </dgm:pt>
    <dgm:pt modelId="{8ECFF12A-0B41-0E4E-999A-BD8E8CB5BD7D}" type="pres">
      <dgm:prSet presAssocID="{102A7D41-83D4-E04C-90C4-580B0FF7BC74}" presName="parentTextArrow" presStyleLbl="node1" presStyleIdx="3" presStyleCnt="6"/>
      <dgm:spPr/>
    </dgm:pt>
    <dgm:pt modelId="{7D7F3BEF-812B-B34E-BA96-50713E3EEE02}" type="pres">
      <dgm:prSet presAssocID="{102A7D41-83D4-E04C-90C4-580B0FF7BC74}" presName="arrow" presStyleLbl="node1" presStyleIdx="4" presStyleCnt="6"/>
      <dgm:spPr/>
    </dgm:pt>
    <dgm:pt modelId="{1BC54FAD-B0B1-1A43-8751-42548156DEE0}" type="pres">
      <dgm:prSet presAssocID="{102A7D41-83D4-E04C-90C4-580B0FF7BC74}" presName="descendantArrow" presStyleCnt="0"/>
      <dgm:spPr/>
    </dgm:pt>
    <dgm:pt modelId="{8FD20E75-B356-364D-9A89-3D1919E929D2}" type="pres">
      <dgm:prSet presAssocID="{65387183-454B-F14D-A6F6-7DA8C5BFAE05}" presName="childTextArrow" presStyleLbl="fgAccFollowNode1" presStyleIdx="4" presStyleCnt="6">
        <dgm:presLayoutVars>
          <dgm:bulletEnabled val="1"/>
        </dgm:presLayoutVars>
      </dgm:prSet>
      <dgm:spPr/>
    </dgm:pt>
    <dgm:pt modelId="{7C4C2C85-4947-AE42-AD75-C64D7EAC95A1}" type="pres">
      <dgm:prSet presAssocID="{41E91CD4-8D46-734A-9F81-98BE45E9A506}" presName="sp" presStyleCnt="0"/>
      <dgm:spPr/>
    </dgm:pt>
    <dgm:pt modelId="{A300CC2F-F732-ED46-BD87-2CEF8EAEC029}" type="pres">
      <dgm:prSet presAssocID="{4A11EF4C-C086-E642-9BB3-7F06E5C1290B}" presName="arrowAndChildren" presStyleCnt="0"/>
      <dgm:spPr/>
    </dgm:pt>
    <dgm:pt modelId="{32AD72A4-D569-5A44-9A05-F0FF5FD9450C}" type="pres">
      <dgm:prSet presAssocID="{4A11EF4C-C086-E642-9BB3-7F06E5C1290B}" presName="parentTextArrow" presStyleLbl="node1" presStyleIdx="4" presStyleCnt="6"/>
      <dgm:spPr/>
    </dgm:pt>
    <dgm:pt modelId="{833EC799-8D0C-0246-B395-EB629C8B6E03}" type="pres">
      <dgm:prSet presAssocID="{4A11EF4C-C086-E642-9BB3-7F06E5C1290B}" presName="arrow" presStyleLbl="node1" presStyleIdx="5" presStyleCnt="6"/>
      <dgm:spPr/>
    </dgm:pt>
    <dgm:pt modelId="{12E21FE0-2C61-674E-AA8D-BF75868AEAF4}" type="pres">
      <dgm:prSet presAssocID="{4A11EF4C-C086-E642-9BB3-7F06E5C1290B}" presName="descendantArrow" presStyleCnt="0"/>
      <dgm:spPr/>
    </dgm:pt>
    <dgm:pt modelId="{8ECF66BE-9F3B-634A-AC32-6653A9835EF7}" type="pres">
      <dgm:prSet presAssocID="{C88ED262-17EB-A64F-8186-B36DDD55690A}" presName="childTextArrow" presStyleLbl="fgAccFollowNode1" presStyleIdx="5" presStyleCnt="6">
        <dgm:presLayoutVars>
          <dgm:bulletEnabled val="1"/>
        </dgm:presLayoutVars>
      </dgm:prSet>
      <dgm:spPr/>
    </dgm:pt>
  </dgm:ptLst>
  <dgm:cxnLst>
    <dgm:cxn modelId="{03778704-B3D6-0D4E-9B33-D67CE28A3DD1}" type="presOf" srcId="{62E37409-2A2A-FA47-83CE-3CEDEC3BC08D}" destId="{6F118AAE-C8BF-C740-A209-460F81AA059A}" srcOrd="0" destOrd="0" presId="urn:microsoft.com/office/officeart/2005/8/layout/process4"/>
    <dgm:cxn modelId="{9F6D0B0E-69B7-464E-BDB5-F51686FE2AA2}" type="presOf" srcId="{EB93C60F-79C9-9349-89CF-6ABA334F3BEC}" destId="{F27C8CDA-DE99-8C43-AF3B-01954EEF6E4E}" srcOrd="1" destOrd="0" presId="urn:microsoft.com/office/officeart/2005/8/layout/process4"/>
    <dgm:cxn modelId="{FCD68613-250E-AA46-9365-A16E0FF7F251}" type="presOf" srcId="{ADD6F1E2-4AED-DA41-AAFA-764AE518E54B}" destId="{4DB69F7A-F2B8-F542-9598-6634DFCEB753}" srcOrd="0" destOrd="0" presId="urn:microsoft.com/office/officeart/2005/8/layout/process4"/>
    <dgm:cxn modelId="{08D04315-17FD-B149-B650-CF1AF95DDB63}" srcId="{226563E6-1A53-114B-9CF4-8CAAD2D4B786}" destId="{2F781F98-E8E7-0D41-9584-6D239BC5D107}" srcOrd="0" destOrd="0" parTransId="{7DB9BEA3-0BDD-2E4A-AFA3-B003C4FB7854}" sibTransId="{DED4F9E9-9645-F449-B53F-BDBD56F05831}"/>
    <dgm:cxn modelId="{AFA37A18-7590-494B-8F61-7651C9CD807A}" srcId="{62E37409-2A2A-FA47-83CE-3CEDEC3BC08D}" destId="{83C71CD6-57CD-1345-AA65-E4449339D441}" srcOrd="0" destOrd="0" parTransId="{99C57B0C-6DAF-2B4C-A3F6-2D14EAC7BAF5}" sibTransId="{149DB796-F667-CC46-B00D-26238C0A42BE}"/>
    <dgm:cxn modelId="{73F89620-7FEF-C645-86A4-F5827F91CAFD}" type="presOf" srcId="{83C71CD6-57CD-1345-AA65-E4449339D441}" destId="{7D0A2CAD-A5CE-BB4B-9260-EB7F4CDA68E2}" srcOrd="0" destOrd="0" presId="urn:microsoft.com/office/officeart/2005/8/layout/process4"/>
    <dgm:cxn modelId="{16DFD320-0564-EC4E-B229-CEE7A9303310}" type="presOf" srcId="{4A11EF4C-C086-E642-9BB3-7F06E5C1290B}" destId="{833EC799-8D0C-0246-B395-EB629C8B6E03}" srcOrd="1" destOrd="0" presId="urn:microsoft.com/office/officeart/2005/8/layout/process4"/>
    <dgm:cxn modelId="{1642BA25-6214-8447-A596-6EEA7A8833F6}" type="presOf" srcId="{102A7D41-83D4-E04C-90C4-580B0FF7BC74}" destId="{8ECFF12A-0B41-0E4E-999A-BD8E8CB5BD7D}" srcOrd="0" destOrd="0" presId="urn:microsoft.com/office/officeart/2005/8/layout/process4"/>
    <dgm:cxn modelId="{8C97D226-120B-FA41-A4C0-0C2C57A55CAF}" type="presOf" srcId="{EB93C60F-79C9-9349-89CF-6ABA334F3BEC}" destId="{E78DFF73-93D0-5F4D-B106-26F747767630}" srcOrd="0" destOrd="0" presId="urn:microsoft.com/office/officeart/2005/8/layout/process4"/>
    <dgm:cxn modelId="{428C0229-B121-8D4A-BE4C-3453E52B6038}" srcId="{BD09AEF8-F502-8F47-BA6A-B0FFAEB3008F}" destId="{4A11EF4C-C086-E642-9BB3-7F06E5C1290B}" srcOrd="0" destOrd="0" parTransId="{2EE1A629-E634-6749-B074-DE4C8D7A1E17}" sibTransId="{41E91CD4-8D46-734A-9F81-98BE45E9A506}"/>
    <dgm:cxn modelId="{61612A3A-0396-3D4A-AB14-E53893C9903B}" type="presOf" srcId="{102A7D41-83D4-E04C-90C4-580B0FF7BC74}" destId="{7D7F3BEF-812B-B34E-BA96-50713E3EEE02}" srcOrd="1" destOrd="0" presId="urn:microsoft.com/office/officeart/2005/8/layout/process4"/>
    <dgm:cxn modelId="{51465A3F-F869-0B47-AA14-308FB596D6EE}" srcId="{BD09AEF8-F502-8F47-BA6A-B0FFAEB3008F}" destId="{EB93C60F-79C9-9349-89CF-6ABA334F3BEC}" srcOrd="4" destOrd="0" parTransId="{FC9F3C02-CC18-744F-A88E-A15F973DC52C}" sibTransId="{A3AE30A7-F5E1-C149-9F18-C67005126DA5}"/>
    <dgm:cxn modelId="{735A6F41-7D78-2A49-BE2D-37D4B3C10A49}" type="presOf" srcId="{C88ED262-17EB-A64F-8186-B36DDD55690A}" destId="{8ECF66BE-9F3B-634A-AC32-6653A9835EF7}" srcOrd="0" destOrd="0" presId="urn:microsoft.com/office/officeart/2005/8/layout/process4"/>
    <dgm:cxn modelId="{0183964C-3993-1142-8D1C-DF46541B1B39}" type="presOf" srcId="{82920FBD-2102-0047-97E2-7857CA93701D}" destId="{278ED6E7-C1E5-2B44-A269-B59829A8BF02}" srcOrd="0" destOrd="0" presId="urn:microsoft.com/office/officeart/2005/8/layout/process4"/>
    <dgm:cxn modelId="{05D00657-BC75-F54B-AF36-90F2C915E11F}" srcId="{BD09AEF8-F502-8F47-BA6A-B0FFAEB3008F}" destId="{ADD6F1E2-4AED-DA41-AAFA-764AE518E54B}" srcOrd="2" destOrd="0" parTransId="{98CFEB6B-CFE8-6942-B415-16441EBBB04F}" sibTransId="{0EBECCBF-32B3-7540-945E-6EAB29D7B1DA}"/>
    <dgm:cxn modelId="{11E4B25E-289D-D64D-8831-D91AA6933CDF}" type="presOf" srcId="{62E37409-2A2A-FA47-83CE-3CEDEC3BC08D}" destId="{7C45FD19-24CE-7849-9CE0-4D1F8D5DB96F}" srcOrd="1" destOrd="0" presId="urn:microsoft.com/office/officeart/2005/8/layout/process4"/>
    <dgm:cxn modelId="{FF8A9C6C-B951-5C4A-A64A-BB589B110EC6}" srcId="{EB93C60F-79C9-9349-89CF-6ABA334F3BEC}" destId="{82920FBD-2102-0047-97E2-7857CA93701D}" srcOrd="0" destOrd="0" parTransId="{709FAC72-9D6E-1E41-938E-E807FC6AB453}" sibTransId="{6D9649CA-6419-9649-927A-4155F1113B06}"/>
    <dgm:cxn modelId="{96D43B77-CBE6-A343-96C1-2CCE8D16EF0C}" type="presOf" srcId="{4A11EF4C-C086-E642-9BB3-7F06E5C1290B}" destId="{32AD72A4-D569-5A44-9A05-F0FF5FD9450C}" srcOrd="0" destOrd="0" presId="urn:microsoft.com/office/officeart/2005/8/layout/process4"/>
    <dgm:cxn modelId="{B3025993-15BD-8E4F-BF3C-8F27E522A7F9}" type="presOf" srcId="{B1994776-BB7E-AD4E-900E-8296E2C69C4F}" destId="{04A85EBB-03FB-1E42-A919-B826C8F5FF19}" srcOrd="0" destOrd="0" presId="urn:microsoft.com/office/officeart/2005/8/layout/process4"/>
    <dgm:cxn modelId="{1A382796-D8BB-7B4E-8E4A-86C7EFEAB25A}" type="presOf" srcId="{ADD6F1E2-4AED-DA41-AAFA-764AE518E54B}" destId="{09BF973A-01B9-1146-977B-3B5E54BE58B9}" srcOrd="1" destOrd="0" presId="urn:microsoft.com/office/officeart/2005/8/layout/process4"/>
    <dgm:cxn modelId="{713A6198-83F4-724E-83BC-9A9620E56FBD}" srcId="{102A7D41-83D4-E04C-90C4-580B0FF7BC74}" destId="{65387183-454B-F14D-A6F6-7DA8C5BFAE05}" srcOrd="0" destOrd="0" parTransId="{A9DB0A45-BA50-9B41-9880-F5C4AAF131D7}" sibTransId="{14157546-F946-884E-925E-9D49B811092F}"/>
    <dgm:cxn modelId="{764F4199-41A2-C743-931E-D57A62CCC424}" type="presOf" srcId="{226563E6-1A53-114B-9CF4-8CAAD2D4B786}" destId="{C58ACD6B-FDD0-9C4C-84EA-D73F074761D5}" srcOrd="1" destOrd="0" presId="urn:microsoft.com/office/officeart/2005/8/layout/process4"/>
    <dgm:cxn modelId="{726FABA6-FB22-B541-AFD1-A4BCE42F26A9}" type="presOf" srcId="{65387183-454B-F14D-A6F6-7DA8C5BFAE05}" destId="{8FD20E75-B356-364D-9A89-3D1919E929D2}" srcOrd="0" destOrd="0" presId="urn:microsoft.com/office/officeart/2005/8/layout/process4"/>
    <dgm:cxn modelId="{F04D46C7-C49D-1F4E-AA33-E527EA2E4B41}" type="presOf" srcId="{BD09AEF8-F502-8F47-BA6A-B0FFAEB3008F}" destId="{16ADFE56-2DC0-8E40-91C0-567DBE62CEDB}" srcOrd="0" destOrd="0" presId="urn:microsoft.com/office/officeart/2005/8/layout/process4"/>
    <dgm:cxn modelId="{43EFD8D8-E21D-7542-A2F0-C207E7227114}" srcId="{4A11EF4C-C086-E642-9BB3-7F06E5C1290B}" destId="{C88ED262-17EB-A64F-8186-B36DDD55690A}" srcOrd="0" destOrd="0" parTransId="{0C3FAF49-7E15-F346-B5F7-74FAF3B60F5B}" sibTransId="{31C0487C-6EEC-FA42-ABAB-6F58F293DC7D}"/>
    <dgm:cxn modelId="{0E1370DD-2245-3C42-8800-8760ED486B99}" srcId="{ADD6F1E2-4AED-DA41-AAFA-764AE518E54B}" destId="{B1994776-BB7E-AD4E-900E-8296E2C69C4F}" srcOrd="0" destOrd="0" parTransId="{A6221FE1-B857-2448-A6B5-034DBE16CDA4}" sibTransId="{A1553F40-3A6B-BA48-BEAA-A3B8D97026E6}"/>
    <dgm:cxn modelId="{05F860EA-091E-3041-8037-551C9970A204}" srcId="{BD09AEF8-F502-8F47-BA6A-B0FFAEB3008F}" destId="{102A7D41-83D4-E04C-90C4-580B0FF7BC74}" srcOrd="1" destOrd="0" parTransId="{3714FB32-BFF1-6B43-9383-A9460E9624B7}" sibTransId="{6652ED82-6B71-6543-A7FC-4590E5EB8DAC}"/>
    <dgm:cxn modelId="{EE5198EE-4893-F846-A1BE-94C438B2D259}" type="presOf" srcId="{2F781F98-E8E7-0D41-9584-6D239BC5D107}" destId="{38B27E7B-DE41-5045-B5D9-12B587EDCBE0}" srcOrd="0" destOrd="0" presId="urn:microsoft.com/office/officeart/2005/8/layout/process4"/>
    <dgm:cxn modelId="{C9D65EF0-7E55-5C43-80D4-31C5A7110EC7}" srcId="{BD09AEF8-F502-8F47-BA6A-B0FFAEB3008F}" destId="{62E37409-2A2A-FA47-83CE-3CEDEC3BC08D}" srcOrd="3" destOrd="0" parTransId="{DBB32CEB-F6D9-4E4C-805C-4AB86B5963B9}" sibTransId="{54F14A74-F921-E644-A257-E979929ACF14}"/>
    <dgm:cxn modelId="{5C1171F2-A828-5C48-80A2-8C9A81369B46}" srcId="{BD09AEF8-F502-8F47-BA6A-B0FFAEB3008F}" destId="{226563E6-1A53-114B-9CF4-8CAAD2D4B786}" srcOrd="5" destOrd="0" parTransId="{ABE7DF2B-3D82-FD49-8FCD-9C3FD0005A15}" sibTransId="{52E18E36-BF45-F546-BD59-2497C602CF22}"/>
    <dgm:cxn modelId="{A247A2F5-9BF5-404B-8D93-B8CC7FCD91B4}" type="presOf" srcId="{226563E6-1A53-114B-9CF4-8CAAD2D4B786}" destId="{7170BDAA-9EA4-1749-86BB-0269AFA03AC7}" srcOrd="0" destOrd="0" presId="urn:microsoft.com/office/officeart/2005/8/layout/process4"/>
    <dgm:cxn modelId="{35827F27-6EAC-CF4C-911B-5BD3790E260D}" type="presParOf" srcId="{16ADFE56-2DC0-8E40-91C0-567DBE62CEDB}" destId="{AC0F2423-BE9A-A645-83C2-AEA77A581A4D}" srcOrd="0" destOrd="0" presId="urn:microsoft.com/office/officeart/2005/8/layout/process4"/>
    <dgm:cxn modelId="{4B5C6605-E2AB-304A-85D3-8350E60B65E5}" type="presParOf" srcId="{AC0F2423-BE9A-A645-83C2-AEA77A581A4D}" destId="{7170BDAA-9EA4-1749-86BB-0269AFA03AC7}" srcOrd="0" destOrd="0" presId="urn:microsoft.com/office/officeart/2005/8/layout/process4"/>
    <dgm:cxn modelId="{6BA09839-F39E-3746-95F4-AA92EB9B6400}" type="presParOf" srcId="{AC0F2423-BE9A-A645-83C2-AEA77A581A4D}" destId="{C58ACD6B-FDD0-9C4C-84EA-D73F074761D5}" srcOrd="1" destOrd="0" presId="urn:microsoft.com/office/officeart/2005/8/layout/process4"/>
    <dgm:cxn modelId="{09510C01-07D8-9D4C-96EA-C2D9ED643459}" type="presParOf" srcId="{AC0F2423-BE9A-A645-83C2-AEA77A581A4D}" destId="{ADD70FD0-82AC-D34B-A29E-8244B19F48ED}" srcOrd="2" destOrd="0" presId="urn:microsoft.com/office/officeart/2005/8/layout/process4"/>
    <dgm:cxn modelId="{199D8B50-FC48-694D-9C8E-6D780CFE6857}" type="presParOf" srcId="{ADD70FD0-82AC-D34B-A29E-8244B19F48ED}" destId="{38B27E7B-DE41-5045-B5D9-12B587EDCBE0}" srcOrd="0" destOrd="0" presId="urn:microsoft.com/office/officeart/2005/8/layout/process4"/>
    <dgm:cxn modelId="{B5555B89-F542-1F4F-ADF1-A6AB8FABF699}" type="presParOf" srcId="{16ADFE56-2DC0-8E40-91C0-567DBE62CEDB}" destId="{3870EC15-E732-5E42-A669-5AFA5BF8F6EA}" srcOrd="1" destOrd="0" presId="urn:microsoft.com/office/officeart/2005/8/layout/process4"/>
    <dgm:cxn modelId="{7CB2ECA6-145B-6342-8E86-45228B31477C}" type="presParOf" srcId="{16ADFE56-2DC0-8E40-91C0-567DBE62CEDB}" destId="{8E9D4625-F6B9-5646-B989-415C74A73673}" srcOrd="2" destOrd="0" presId="urn:microsoft.com/office/officeart/2005/8/layout/process4"/>
    <dgm:cxn modelId="{8449867A-B33B-4A4F-BB4D-43F3B280FA8F}" type="presParOf" srcId="{8E9D4625-F6B9-5646-B989-415C74A73673}" destId="{E78DFF73-93D0-5F4D-B106-26F747767630}" srcOrd="0" destOrd="0" presId="urn:microsoft.com/office/officeart/2005/8/layout/process4"/>
    <dgm:cxn modelId="{A947FAAC-ED51-1748-AC8D-D5B7C1416358}" type="presParOf" srcId="{8E9D4625-F6B9-5646-B989-415C74A73673}" destId="{F27C8CDA-DE99-8C43-AF3B-01954EEF6E4E}" srcOrd="1" destOrd="0" presId="urn:microsoft.com/office/officeart/2005/8/layout/process4"/>
    <dgm:cxn modelId="{52497936-BCDD-B643-BF8B-12B39073FD0E}" type="presParOf" srcId="{8E9D4625-F6B9-5646-B989-415C74A73673}" destId="{D477D7FB-6E0A-504C-A314-FD3D3FFF0218}" srcOrd="2" destOrd="0" presId="urn:microsoft.com/office/officeart/2005/8/layout/process4"/>
    <dgm:cxn modelId="{E0DE199D-E7EE-1342-904C-7CB99239E95D}" type="presParOf" srcId="{D477D7FB-6E0A-504C-A314-FD3D3FFF0218}" destId="{278ED6E7-C1E5-2B44-A269-B59829A8BF02}" srcOrd="0" destOrd="0" presId="urn:microsoft.com/office/officeart/2005/8/layout/process4"/>
    <dgm:cxn modelId="{1E56F420-8618-B248-8519-648F0C6427A9}" type="presParOf" srcId="{16ADFE56-2DC0-8E40-91C0-567DBE62CEDB}" destId="{909AD466-EEFE-9643-96FB-3BE8799092FC}" srcOrd="3" destOrd="0" presId="urn:microsoft.com/office/officeart/2005/8/layout/process4"/>
    <dgm:cxn modelId="{D42FDA38-EEA1-824A-ADC1-3C7EE57E3E33}" type="presParOf" srcId="{16ADFE56-2DC0-8E40-91C0-567DBE62CEDB}" destId="{F059B6D5-FB87-A64C-8C5D-24CE828870A5}" srcOrd="4" destOrd="0" presId="urn:microsoft.com/office/officeart/2005/8/layout/process4"/>
    <dgm:cxn modelId="{00EC576D-E145-1345-AEA8-63706126527C}" type="presParOf" srcId="{F059B6D5-FB87-A64C-8C5D-24CE828870A5}" destId="{6F118AAE-C8BF-C740-A209-460F81AA059A}" srcOrd="0" destOrd="0" presId="urn:microsoft.com/office/officeart/2005/8/layout/process4"/>
    <dgm:cxn modelId="{63CBE7CC-70C0-2343-BD2D-E284F35AF5D7}" type="presParOf" srcId="{F059B6D5-FB87-A64C-8C5D-24CE828870A5}" destId="{7C45FD19-24CE-7849-9CE0-4D1F8D5DB96F}" srcOrd="1" destOrd="0" presId="urn:microsoft.com/office/officeart/2005/8/layout/process4"/>
    <dgm:cxn modelId="{9A482D96-403C-724A-B385-59E976703051}" type="presParOf" srcId="{F059B6D5-FB87-A64C-8C5D-24CE828870A5}" destId="{E6742E99-1364-9A42-839A-42DC2FA5907A}" srcOrd="2" destOrd="0" presId="urn:microsoft.com/office/officeart/2005/8/layout/process4"/>
    <dgm:cxn modelId="{76844435-AFE7-F046-B5AA-3138F33F1E18}" type="presParOf" srcId="{E6742E99-1364-9A42-839A-42DC2FA5907A}" destId="{7D0A2CAD-A5CE-BB4B-9260-EB7F4CDA68E2}" srcOrd="0" destOrd="0" presId="urn:microsoft.com/office/officeart/2005/8/layout/process4"/>
    <dgm:cxn modelId="{EA51187B-718C-344E-B598-E348A36C9170}" type="presParOf" srcId="{16ADFE56-2DC0-8E40-91C0-567DBE62CEDB}" destId="{BA0A79B7-63C3-1F4F-AEC0-DD9F6F1CE208}" srcOrd="5" destOrd="0" presId="urn:microsoft.com/office/officeart/2005/8/layout/process4"/>
    <dgm:cxn modelId="{CCE7DDEA-0114-9342-8E45-C8CDE35C3173}" type="presParOf" srcId="{16ADFE56-2DC0-8E40-91C0-567DBE62CEDB}" destId="{611E2F96-E6CE-1346-A26C-3AD681160EE0}" srcOrd="6" destOrd="0" presId="urn:microsoft.com/office/officeart/2005/8/layout/process4"/>
    <dgm:cxn modelId="{2B088D0E-67C8-454D-8561-9DA7D7BF0763}" type="presParOf" srcId="{611E2F96-E6CE-1346-A26C-3AD681160EE0}" destId="{4DB69F7A-F2B8-F542-9598-6634DFCEB753}" srcOrd="0" destOrd="0" presId="urn:microsoft.com/office/officeart/2005/8/layout/process4"/>
    <dgm:cxn modelId="{2267DC2F-3030-7A47-891C-12BD71E65F67}" type="presParOf" srcId="{611E2F96-E6CE-1346-A26C-3AD681160EE0}" destId="{09BF973A-01B9-1146-977B-3B5E54BE58B9}" srcOrd="1" destOrd="0" presId="urn:microsoft.com/office/officeart/2005/8/layout/process4"/>
    <dgm:cxn modelId="{41E20FD8-97D7-644F-8434-1DB71FE75524}" type="presParOf" srcId="{611E2F96-E6CE-1346-A26C-3AD681160EE0}" destId="{3DED6531-4B92-F24B-8AC4-5BD1F0201A84}" srcOrd="2" destOrd="0" presId="urn:microsoft.com/office/officeart/2005/8/layout/process4"/>
    <dgm:cxn modelId="{5B7DCC8A-8B10-F94F-8DA8-90FD35E7A2F6}" type="presParOf" srcId="{3DED6531-4B92-F24B-8AC4-5BD1F0201A84}" destId="{04A85EBB-03FB-1E42-A919-B826C8F5FF19}" srcOrd="0" destOrd="0" presId="urn:microsoft.com/office/officeart/2005/8/layout/process4"/>
    <dgm:cxn modelId="{5183A59F-4EF3-964C-984E-951F40432422}" type="presParOf" srcId="{16ADFE56-2DC0-8E40-91C0-567DBE62CEDB}" destId="{37F2679C-B32E-C347-9D84-0823959E4F27}" srcOrd="7" destOrd="0" presId="urn:microsoft.com/office/officeart/2005/8/layout/process4"/>
    <dgm:cxn modelId="{2414FF59-FD0F-5C4A-8044-267FF09C97B3}" type="presParOf" srcId="{16ADFE56-2DC0-8E40-91C0-567DBE62CEDB}" destId="{CCB05373-029F-3C43-8B6E-59F084A7A70F}" srcOrd="8" destOrd="0" presId="urn:microsoft.com/office/officeart/2005/8/layout/process4"/>
    <dgm:cxn modelId="{C400846D-5779-7347-BE63-7E13174C695A}" type="presParOf" srcId="{CCB05373-029F-3C43-8B6E-59F084A7A70F}" destId="{8ECFF12A-0B41-0E4E-999A-BD8E8CB5BD7D}" srcOrd="0" destOrd="0" presId="urn:microsoft.com/office/officeart/2005/8/layout/process4"/>
    <dgm:cxn modelId="{B85D0EB9-AD3E-6C4C-9D15-CC012A9A1B91}" type="presParOf" srcId="{CCB05373-029F-3C43-8B6E-59F084A7A70F}" destId="{7D7F3BEF-812B-B34E-BA96-50713E3EEE02}" srcOrd="1" destOrd="0" presId="urn:microsoft.com/office/officeart/2005/8/layout/process4"/>
    <dgm:cxn modelId="{109B02A2-548C-CF4F-96D7-8D633E7391D5}" type="presParOf" srcId="{CCB05373-029F-3C43-8B6E-59F084A7A70F}" destId="{1BC54FAD-B0B1-1A43-8751-42548156DEE0}" srcOrd="2" destOrd="0" presId="urn:microsoft.com/office/officeart/2005/8/layout/process4"/>
    <dgm:cxn modelId="{5863FE37-7CCB-6E49-8688-A894FC09BDD8}" type="presParOf" srcId="{1BC54FAD-B0B1-1A43-8751-42548156DEE0}" destId="{8FD20E75-B356-364D-9A89-3D1919E929D2}" srcOrd="0" destOrd="0" presId="urn:microsoft.com/office/officeart/2005/8/layout/process4"/>
    <dgm:cxn modelId="{5B9B8820-60F5-C141-9941-B31383F6A539}" type="presParOf" srcId="{16ADFE56-2DC0-8E40-91C0-567DBE62CEDB}" destId="{7C4C2C85-4947-AE42-AD75-C64D7EAC95A1}" srcOrd="9" destOrd="0" presId="urn:microsoft.com/office/officeart/2005/8/layout/process4"/>
    <dgm:cxn modelId="{4DB0C10C-A3BE-164B-8A99-43CBBC28E7F8}" type="presParOf" srcId="{16ADFE56-2DC0-8E40-91C0-567DBE62CEDB}" destId="{A300CC2F-F732-ED46-BD87-2CEF8EAEC029}" srcOrd="10" destOrd="0" presId="urn:microsoft.com/office/officeart/2005/8/layout/process4"/>
    <dgm:cxn modelId="{A0008B13-0615-0A4D-B2AF-2F2EA83BCD6D}" type="presParOf" srcId="{A300CC2F-F732-ED46-BD87-2CEF8EAEC029}" destId="{32AD72A4-D569-5A44-9A05-F0FF5FD9450C}" srcOrd="0" destOrd="0" presId="urn:microsoft.com/office/officeart/2005/8/layout/process4"/>
    <dgm:cxn modelId="{5D696946-FAF7-F74B-9414-EB90976A2D25}" type="presParOf" srcId="{A300CC2F-F732-ED46-BD87-2CEF8EAEC029}" destId="{833EC799-8D0C-0246-B395-EB629C8B6E03}" srcOrd="1" destOrd="0" presId="urn:microsoft.com/office/officeart/2005/8/layout/process4"/>
    <dgm:cxn modelId="{147B4D4B-F069-1B4F-9789-7977E24B567F}" type="presParOf" srcId="{A300CC2F-F732-ED46-BD87-2CEF8EAEC029}" destId="{12E21FE0-2C61-674E-AA8D-BF75868AEAF4}" srcOrd="2" destOrd="0" presId="urn:microsoft.com/office/officeart/2005/8/layout/process4"/>
    <dgm:cxn modelId="{1916FD2A-527C-5B40-9F14-3155307FA1B6}" type="presParOf" srcId="{12E21FE0-2C61-674E-AA8D-BF75868AEAF4}" destId="{8ECF66BE-9F3B-634A-AC32-6653A9835EF7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5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arrow4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ctr" rtl="1">
            <a:buFont typeface="Arial" panose="020B0604020202020204" pitchFamily="34" charset="0"/>
            <a:buChar char="•"/>
          </a:pPr>
          <a:r>
            <a:rPr lang="ar-SA" sz="2000" b="1" dirty="0"/>
            <a:t>١- نستخدم الاعتذار عندما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المؤسسة ارتكبت خطأً واضحًا أدى إلى الأزمة</a:t>
          </a:r>
          <a:r>
            <a:rPr lang="en-GB" sz="2000" dirty="0"/>
            <a:t>.</a:t>
          </a:r>
        </a:p>
        <a:p>
          <a:pPr algn="r" rtl="1">
            <a:buSzPts val="1000"/>
            <a:buFont typeface="Symbol" pitchFamily="2" charset="2"/>
            <a:buChar char=""/>
          </a:pPr>
          <a:r>
            <a:rPr lang="ar-SA" sz="2000" dirty="0"/>
            <a:t>المؤسسة تسببت بأذى مباشر أو غير مباشر للجمهور</a:t>
          </a:r>
          <a:r>
            <a:rPr lang="en-GB" sz="2000" dirty="0"/>
            <a:t>.</a:t>
          </a:r>
        </a:p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المؤسسة تأخّرت في الاستجابة للأزمة أو في التواصل مع الجمهور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لا نستخدم الاعتذار عندما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المؤسسة ليست طرفًا مباشرًا في الأزمة</a:t>
          </a:r>
          <a:r>
            <a:rPr lang="en-GB" sz="2000" dirty="0"/>
            <a:t>.</a:t>
          </a:r>
        </a:p>
        <a:p>
          <a:pPr algn="r" rtl="1">
            <a:buSzPts val="1000"/>
            <a:buFont typeface="Symbol" pitchFamily="2" charset="2"/>
            <a:buChar char=""/>
          </a:pPr>
          <a:r>
            <a:rPr lang="ar-SA" sz="2000" dirty="0"/>
            <a:t>الهدف من الإعلان هو التضامن لا الاعتذار</a:t>
          </a:r>
          <a:r>
            <a:rPr lang="en-GB" sz="2000" dirty="0"/>
            <a:t>.</a:t>
          </a:r>
        </a:p>
        <a:p>
          <a:pPr algn="r" rtl="1">
            <a:buNone/>
          </a:pPr>
          <a:r>
            <a:rPr lang="ar-SA" sz="2000" dirty="0"/>
            <a:t>الاعتذار قد يُثير مسؤولية قانونية غير محسوبة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C5C6353B-B6CD-9E42-9A0D-A0B4644EBF1A}" type="pres">
      <dgm:prSet presAssocID="{5B0BFAD2-A999-3B41-82A1-CDF4A6E3F1DA}" presName="compositeShape" presStyleCnt="0">
        <dgm:presLayoutVars>
          <dgm:chMax val="2"/>
          <dgm:dir val="rev"/>
          <dgm:resizeHandles val="exact"/>
        </dgm:presLayoutVars>
      </dgm:prSet>
      <dgm:spPr/>
    </dgm:pt>
    <dgm:pt modelId="{5B2F79E6-1E15-FC4D-AAF2-C8ECF53F4AED}" type="pres">
      <dgm:prSet presAssocID="{1752099A-5FA7-5B42-9954-CCC2DC540A73}" presName="upArrow" presStyleLbl="node1" presStyleIdx="0" presStyleCnt="2"/>
      <dgm:spPr/>
    </dgm:pt>
    <dgm:pt modelId="{9913C28F-0ECE-5248-B560-32570A4D36AC}" type="pres">
      <dgm:prSet presAssocID="{1752099A-5FA7-5B42-9954-CCC2DC540A73}" presName="upArrowText" presStyleLbl="revTx" presStyleIdx="0" presStyleCnt="2">
        <dgm:presLayoutVars>
          <dgm:chMax val="0"/>
          <dgm:bulletEnabled val="1"/>
        </dgm:presLayoutVars>
      </dgm:prSet>
      <dgm:spPr/>
    </dgm:pt>
    <dgm:pt modelId="{7931EA96-667B-A74E-B638-05FE97D3F53D}" type="pres">
      <dgm:prSet presAssocID="{33175CCB-1C8B-1C44-8A2A-276D69ED11D2}" presName="downArrow" presStyleLbl="node1" presStyleIdx="1" presStyleCnt="2"/>
      <dgm:spPr/>
    </dgm:pt>
    <dgm:pt modelId="{630210ED-FD5A-834A-8F8F-B7760F724D01}" type="pres">
      <dgm:prSet presAssocID="{33175CCB-1C8B-1C44-8A2A-276D69ED11D2}" presName="downArrowText" presStyleLbl="revTx" presStyleIdx="1" presStyleCnt="2">
        <dgm:presLayoutVars>
          <dgm:chMax val="0"/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CA1E9A5F-6648-6A41-B58E-ABFB0AD24BF0}" type="presOf" srcId="{F0B52F86-83AF-D945-9E33-5773BE9861C5}" destId="{9913C28F-0ECE-5248-B560-32570A4D36AC}" srcOrd="0" destOrd="1" presId="urn:microsoft.com/office/officeart/2005/8/layout/arrow4"/>
    <dgm:cxn modelId="{C7A8078E-257C-5A4E-AD21-BB1E76C2B10A}" type="presOf" srcId="{33175CCB-1C8B-1C44-8A2A-276D69ED11D2}" destId="{630210ED-FD5A-834A-8F8F-B7760F724D01}" srcOrd="0" destOrd="0" presId="urn:microsoft.com/office/officeart/2005/8/layout/arrow4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91A334A6-09D4-7D46-B3D7-A637BE578131}" type="presOf" srcId="{5B0BFAD2-A999-3B41-82A1-CDF4A6E3F1DA}" destId="{C5C6353B-B6CD-9E42-9A0D-A0B4644EBF1A}" srcOrd="0" destOrd="0" presId="urn:microsoft.com/office/officeart/2005/8/layout/arrow4"/>
    <dgm:cxn modelId="{DD262EBC-393C-894D-9A6B-2ECDCD4768F5}" type="presOf" srcId="{1752099A-5FA7-5B42-9954-CCC2DC540A73}" destId="{9913C28F-0ECE-5248-B560-32570A4D36AC}" srcOrd="0" destOrd="0" presId="urn:microsoft.com/office/officeart/2005/8/layout/arrow4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FFF0E6DF-AB9D-6747-9F26-AB249FC697E8}" type="presOf" srcId="{8196662A-287F-234F-A077-9224702B5B77}" destId="{630210ED-FD5A-834A-8F8F-B7760F724D01}" srcOrd="0" destOrd="1" presId="urn:microsoft.com/office/officeart/2005/8/layout/arrow4"/>
    <dgm:cxn modelId="{091F1B40-B753-144C-A849-4BB92F785244}" type="presParOf" srcId="{C5C6353B-B6CD-9E42-9A0D-A0B4644EBF1A}" destId="{5B2F79E6-1E15-FC4D-AAF2-C8ECF53F4AED}" srcOrd="0" destOrd="0" presId="urn:microsoft.com/office/officeart/2005/8/layout/arrow4"/>
    <dgm:cxn modelId="{B06D4235-3F17-6B4F-B0BC-49303FF01B36}" type="presParOf" srcId="{C5C6353B-B6CD-9E42-9A0D-A0B4644EBF1A}" destId="{9913C28F-0ECE-5248-B560-32570A4D36AC}" srcOrd="1" destOrd="0" presId="urn:microsoft.com/office/officeart/2005/8/layout/arrow4"/>
    <dgm:cxn modelId="{3966BEDD-431D-E34F-87E2-751B5B8C1C7D}" type="presParOf" srcId="{C5C6353B-B6CD-9E42-9A0D-A0B4644EBF1A}" destId="{7931EA96-667B-A74E-B638-05FE97D3F53D}" srcOrd="2" destOrd="0" presId="urn:microsoft.com/office/officeart/2005/8/layout/arrow4"/>
    <dgm:cxn modelId="{C46631D2-F0F4-DF4A-A7C2-DCE701E81DCF}" type="presParOf" srcId="{C5C6353B-B6CD-9E42-9A0D-A0B4644EBF1A}" destId="{630210ED-FD5A-834A-8F8F-B7760F724D01}" srcOrd="3" destOrd="0" presId="urn:microsoft.com/office/officeart/2005/8/layout/arrow4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6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target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مبدأ الصدق والشفافية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لا نُخفي حقائق أو نُضلل الجمهور</a:t>
          </a:r>
          <a:endParaRPr lang="en-GB" sz="200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مبدأ احترام مشاعر الجمهور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لا نستغل الحزن أو القلق لتحقيق أهداف تجارية</a:t>
          </a:r>
          <a:endParaRPr lang="en-GB" sz="200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مبدأ الاتساق مع القيم المؤسسية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الإعلان يجب أن يُجسّد القيم الحقيقية للمؤسسة</a:t>
          </a:r>
          <a:endParaRPr lang="en-GB" sz="200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مبدأ المسؤولية الاجتماعية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الإعلان يجب أن يُظهر التزام المؤسسة تجاه المجتمع</a:t>
          </a:r>
          <a:endParaRPr lang="en-GB" sz="200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2B09C30-5F1C-B54C-B208-DB089CFA43C8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400" dirty="0"/>
            <a:t>٥- </a:t>
          </a:r>
          <a:r>
            <a:rPr lang="ar-SA" sz="2400" b="1" dirty="0"/>
            <a:t>مبدأ التقييم المستمر</a:t>
          </a:r>
          <a:endParaRPr lang="en-GB" sz="2400" dirty="0"/>
        </a:p>
      </dgm:t>
    </dgm:pt>
    <dgm:pt modelId="{66C780F1-BC82-7941-B97A-DBADCD0CBD6F}" type="parTrans" cxnId="{613A9638-BDB7-EF4F-9FF1-98FA08CF182A}">
      <dgm:prSet/>
      <dgm:spPr/>
      <dgm:t>
        <a:bodyPr/>
        <a:lstStyle/>
        <a:p>
          <a:endParaRPr lang="en-GB"/>
        </a:p>
      </dgm:t>
    </dgm:pt>
    <dgm:pt modelId="{5AF51B64-647B-BD49-8BBD-1D8E555F4FC3}" type="sibTrans" cxnId="{613A9638-BDB7-EF4F-9FF1-98FA08CF182A}">
      <dgm:prSet/>
      <dgm:spPr/>
      <dgm:t>
        <a:bodyPr/>
        <a:lstStyle/>
        <a:p>
          <a:endParaRPr lang="en-GB"/>
        </a:p>
      </dgm:t>
    </dgm:pt>
    <dgm:pt modelId="{2BB9A1EE-BAC2-3E4B-B464-119BE8817A46}">
      <dgm:prSet phldrT="[Text]"/>
      <dgm:spPr/>
      <dgm:t>
        <a:bodyPr/>
        <a:lstStyle/>
        <a:p>
          <a:pPr rtl="1">
            <a:buNone/>
          </a:pPr>
          <a:r>
            <a:rPr lang="ar-SA" dirty="0"/>
            <a:t>يجب مراجعة الإعلان بانتظام أثناء الأزمة للتأكّد من ملاءمته</a:t>
          </a:r>
          <a:endParaRPr lang="en-GB" dirty="0"/>
        </a:p>
      </dgm:t>
    </dgm:pt>
    <dgm:pt modelId="{5F36F596-33AC-8444-BFC3-BFF7FE4C18D3}" type="parTrans" cxnId="{170E4D0D-D671-174D-9123-F60AC662B3D4}">
      <dgm:prSet/>
      <dgm:spPr/>
      <dgm:t>
        <a:bodyPr/>
        <a:lstStyle/>
        <a:p>
          <a:pPr rtl="1"/>
          <a:endParaRPr lang="en-GB"/>
        </a:p>
      </dgm:t>
    </dgm:pt>
    <dgm:pt modelId="{8AADB7A2-C542-0140-817B-9BD2E6DE56F4}" type="sibTrans" cxnId="{170E4D0D-D671-174D-9123-F60AC662B3D4}">
      <dgm:prSet/>
      <dgm:spPr/>
      <dgm:t>
        <a:bodyPr/>
        <a:lstStyle/>
        <a:p>
          <a:endParaRPr lang="en-GB"/>
        </a:p>
      </dgm:t>
    </dgm:pt>
    <dgm:pt modelId="{FDB546C5-0FED-1747-818C-0B1D34696E2A}" type="pres">
      <dgm:prSet presAssocID="{5B0BFAD2-A999-3B41-82A1-CDF4A6E3F1DA}" presName="Name0" presStyleCnt="0">
        <dgm:presLayoutVars>
          <dgm:chMax val="7"/>
          <dgm:dir val="rev"/>
          <dgm:animLvl val="lvl"/>
          <dgm:resizeHandles val="exact"/>
        </dgm:presLayoutVars>
      </dgm:prSet>
      <dgm:spPr/>
    </dgm:pt>
    <dgm:pt modelId="{C6192A9D-BF74-F44A-BBD0-E5B94BF8DC32}" type="pres">
      <dgm:prSet presAssocID="{1752099A-5FA7-5B42-9954-CCC2DC540A73}" presName="circle1" presStyleLbl="node1" presStyleIdx="0" presStyleCnt="5"/>
      <dgm:spPr/>
    </dgm:pt>
    <dgm:pt modelId="{8BDBC743-EB21-8843-8F8D-2B93F5106B2C}" type="pres">
      <dgm:prSet presAssocID="{1752099A-5FA7-5B42-9954-CCC2DC540A73}" presName="space" presStyleCnt="0"/>
      <dgm:spPr/>
    </dgm:pt>
    <dgm:pt modelId="{FCE4C1DC-FC8A-8B47-A35B-0B4F669CA735}" type="pres">
      <dgm:prSet presAssocID="{1752099A-5FA7-5B42-9954-CCC2DC540A73}" presName="rect1" presStyleLbl="alignAcc1" presStyleIdx="0" presStyleCnt="5"/>
      <dgm:spPr/>
    </dgm:pt>
    <dgm:pt modelId="{CF7A5E9F-F074-6342-8514-8C6D96D8914E}" type="pres">
      <dgm:prSet presAssocID="{33175CCB-1C8B-1C44-8A2A-276D69ED11D2}" presName="vertSpace2" presStyleLbl="node1" presStyleIdx="0" presStyleCnt="5"/>
      <dgm:spPr/>
    </dgm:pt>
    <dgm:pt modelId="{5AC33960-1C99-0843-B4F0-264EE0C105A3}" type="pres">
      <dgm:prSet presAssocID="{33175CCB-1C8B-1C44-8A2A-276D69ED11D2}" presName="circle2" presStyleLbl="node1" presStyleIdx="1" presStyleCnt="5"/>
      <dgm:spPr/>
    </dgm:pt>
    <dgm:pt modelId="{835AD61F-8D1F-534D-A76F-B1262F3A12A3}" type="pres">
      <dgm:prSet presAssocID="{33175CCB-1C8B-1C44-8A2A-276D69ED11D2}" presName="rect2" presStyleLbl="alignAcc1" presStyleIdx="1" presStyleCnt="5"/>
      <dgm:spPr/>
    </dgm:pt>
    <dgm:pt modelId="{49B0535E-077A-D748-B4A9-B69ADB3AF17D}" type="pres">
      <dgm:prSet presAssocID="{00BA3E18-A5E2-9140-B854-8729D59638C7}" presName="vertSpace3" presStyleLbl="node1" presStyleIdx="1" presStyleCnt="5"/>
      <dgm:spPr/>
    </dgm:pt>
    <dgm:pt modelId="{9E193141-C8D7-134D-9959-DB7CA5D7CBE1}" type="pres">
      <dgm:prSet presAssocID="{00BA3E18-A5E2-9140-B854-8729D59638C7}" presName="circle3" presStyleLbl="node1" presStyleIdx="2" presStyleCnt="5"/>
      <dgm:spPr/>
    </dgm:pt>
    <dgm:pt modelId="{DEF917A0-BF37-6D42-B6AC-FC895CFB811A}" type="pres">
      <dgm:prSet presAssocID="{00BA3E18-A5E2-9140-B854-8729D59638C7}" presName="rect3" presStyleLbl="alignAcc1" presStyleIdx="2" presStyleCnt="5"/>
      <dgm:spPr/>
    </dgm:pt>
    <dgm:pt modelId="{BF2F9767-80C5-4840-9858-B6F2CC28603C}" type="pres">
      <dgm:prSet presAssocID="{E8E95C23-E752-394B-B9B6-2A78136193D2}" presName="vertSpace4" presStyleLbl="node1" presStyleIdx="2" presStyleCnt="5"/>
      <dgm:spPr/>
    </dgm:pt>
    <dgm:pt modelId="{CE854209-EE5E-774B-BEFD-2E4365CEB3F6}" type="pres">
      <dgm:prSet presAssocID="{E8E95C23-E752-394B-B9B6-2A78136193D2}" presName="circle4" presStyleLbl="node1" presStyleIdx="3" presStyleCnt="5"/>
      <dgm:spPr/>
    </dgm:pt>
    <dgm:pt modelId="{79E9942C-7272-CC4B-BFAA-2DEA4256470A}" type="pres">
      <dgm:prSet presAssocID="{E8E95C23-E752-394B-B9B6-2A78136193D2}" presName="rect4" presStyleLbl="alignAcc1" presStyleIdx="3" presStyleCnt="5"/>
      <dgm:spPr/>
    </dgm:pt>
    <dgm:pt modelId="{E72585DA-E9B6-9F4C-9B47-059277ACD3C1}" type="pres">
      <dgm:prSet presAssocID="{22B09C30-5F1C-B54C-B208-DB089CFA43C8}" presName="vertSpace5" presStyleLbl="node1" presStyleIdx="3" presStyleCnt="5"/>
      <dgm:spPr/>
    </dgm:pt>
    <dgm:pt modelId="{D1B1FA02-C714-E846-AB96-425449A4F874}" type="pres">
      <dgm:prSet presAssocID="{22B09C30-5F1C-B54C-B208-DB089CFA43C8}" presName="circle5" presStyleLbl="node1" presStyleIdx="4" presStyleCnt="5"/>
      <dgm:spPr/>
    </dgm:pt>
    <dgm:pt modelId="{19E02CF9-D7C6-3247-BE9D-7EAE7C4C4FD8}" type="pres">
      <dgm:prSet presAssocID="{22B09C30-5F1C-B54C-B208-DB089CFA43C8}" presName="rect5" presStyleLbl="alignAcc1" presStyleIdx="4" presStyleCnt="5"/>
      <dgm:spPr/>
    </dgm:pt>
    <dgm:pt modelId="{1A1F69BD-8112-8B4F-B3E4-6F1ED0EAE94F}" type="pres">
      <dgm:prSet presAssocID="{1752099A-5FA7-5B42-9954-CCC2DC540A73}" presName="rect1ParTx" presStyleLbl="alignAcc1" presStyleIdx="4" presStyleCnt="5">
        <dgm:presLayoutVars>
          <dgm:chMax val="1"/>
          <dgm:bulletEnabled val="1"/>
        </dgm:presLayoutVars>
      </dgm:prSet>
      <dgm:spPr/>
    </dgm:pt>
    <dgm:pt modelId="{32888025-034B-7D43-A587-4174977FAAD9}" type="pres">
      <dgm:prSet presAssocID="{1752099A-5FA7-5B42-9954-CCC2DC540A73}" presName="rect1ChTx" presStyleLbl="alignAcc1" presStyleIdx="4" presStyleCnt="5">
        <dgm:presLayoutVars>
          <dgm:bulletEnabled val="1"/>
        </dgm:presLayoutVars>
      </dgm:prSet>
      <dgm:spPr/>
    </dgm:pt>
    <dgm:pt modelId="{31A17EB8-F2F8-FD4D-B54C-3A4C6A4AF618}" type="pres">
      <dgm:prSet presAssocID="{33175CCB-1C8B-1C44-8A2A-276D69ED11D2}" presName="rect2ParTx" presStyleLbl="alignAcc1" presStyleIdx="4" presStyleCnt="5">
        <dgm:presLayoutVars>
          <dgm:chMax val="1"/>
          <dgm:bulletEnabled val="1"/>
        </dgm:presLayoutVars>
      </dgm:prSet>
      <dgm:spPr/>
    </dgm:pt>
    <dgm:pt modelId="{499C6B59-29B8-AB4B-94B4-4D9DA9561D1C}" type="pres">
      <dgm:prSet presAssocID="{33175CCB-1C8B-1C44-8A2A-276D69ED11D2}" presName="rect2ChTx" presStyleLbl="alignAcc1" presStyleIdx="4" presStyleCnt="5">
        <dgm:presLayoutVars>
          <dgm:bulletEnabled val="1"/>
        </dgm:presLayoutVars>
      </dgm:prSet>
      <dgm:spPr/>
    </dgm:pt>
    <dgm:pt modelId="{64FAF7B3-7736-E546-844B-5541343A1C6D}" type="pres">
      <dgm:prSet presAssocID="{00BA3E18-A5E2-9140-B854-8729D59638C7}" presName="rect3ParTx" presStyleLbl="alignAcc1" presStyleIdx="4" presStyleCnt="5">
        <dgm:presLayoutVars>
          <dgm:chMax val="1"/>
          <dgm:bulletEnabled val="1"/>
        </dgm:presLayoutVars>
      </dgm:prSet>
      <dgm:spPr/>
    </dgm:pt>
    <dgm:pt modelId="{FFCDBB3B-2811-C748-B574-27AA8ABBFD4E}" type="pres">
      <dgm:prSet presAssocID="{00BA3E18-A5E2-9140-B854-8729D59638C7}" presName="rect3ChTx" presStyleLbl="alignAcc1" presStyleIdx="4" presStyleCnt="5">
        <dgm:presLayoutVars>
          <dgm:bulletEnabled val="1"/>
        </dgm:presLayoutVars>
      </dgm:prSet>
      <dgm:spPr/>
    </dgm:pt>
    <dgm:pt modelId="{2FFA548B-28CF-054F-A915-42BC2BB6709F}" type="pres">
      <dgm:prSet presAssocID="{E8E95C23-E752-394B-B9B6-2A78136193D2}" presName="rect4ParTx" presStyleLbl="alignAcc1" presStyleIdx="4" presStyleCnt="5">
        <dgm:presLayoutVars>
          <dgm:chMax val="1"/>
          <dgm:bulletEnabled val="1"/>
        </dgm:presLayoutVars>
      </dgm:prSet>
      <dgm:spPr/>
    </dgm:pt>
    <dgm:pt modelId="{A784E9F4-2804-024B-81C2-35174C6E1E3D}" type="pres">
      <dgm:prSet presAssocID="{E8E95C23-E752-394B-B9B6-2A78136193D2}" presName="rect4ChTx" presStyleLbl="alignAcc1" presStyleIdx="4" presStyleCnt="5">
        <dgm:presLayoutVars>
          <dgm:bulletEnabled val="1"/>
        </dgm:presLayoutVars>
      </dgm:prSet>
      <dgm:spPr/>
    </dgm:pt>
    <dgm:pt modelId="{0EBAB87F-5F1F-4A49-8E0A-17FEF7B81915}" type="pres">
      <dgm:prSet presAssocID="{22B09C30-5F1C-B54C-B208-DB089CFA43C8}" presName="rect5ParTx" presStyleLbl="alignAcc1" presStyleIdx="4" presStyleCnt="5">
        <dgm:presLayoutVars>
          <dgm:chMax val="1"/>
          <dgm:bulletEnabled val="1"/>
        </dgm:presLayoutVars>
      </dgm:prSet>
      <dgm:spPr/>
    </dgm:pt>
    <dgm:pt modelId="{A826CCCC-2D93-E049-84E1-99E663DC32D0}" type="pres">
      <dgm:prSet presAssocID="{22B09C30-5F1C-B54C-B208-DB089CFA43C8}" presName="rect5ChTx" presStyleLbl="alignAcc1" presStyleIdx="4" presStyleCnt="5">
        <dgm:presLayoutVars>
          <dgm:bulletEnabled val="1"/>
        </dgm:presLayoutVars>
      </dgm:prSet>
      <dgm:spPr/>
    </dgm:pt>
  </dgm:ptLst>
  <dgm:cxnLst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BCB0530B-B977-5544-B5A9-3B119AC1F166}" type="presOf" srcId="{2BB9A1EE-BAC2-3E4B-B464-119BE8817A46}" destId="{A826CCCC-2D93-E049-84E1-99E663DC32D0}" srcOrd="0" destOrd="0" presId="urn:microsoft.com/office/officeart/2005/8/layout/target3"/>
    <dgm:cxn modelId="{170E4D0D-D671-174D-9123-F60AC662B3D4}" srcId="{22B09C30-5F1C-B54C-B208-DB089CFA43C8}" destId="{2BB9A1EE-BAC2-3E4B-B464-119BE8817A46}" srcOrd="0" destOrd="0" parTransId="{5F36F596-33AC-8444-BFC3-BFF7FE4C18D3}" sibTransId="{8AADB7A2-C542-0140-817B-9BD2E6DE56F4}"/>
    <dgm:cxn modelId="{D8F6BB18-7CAC-CC45-BDB1-F114F039F76B}" type="presOf" srcId="{8196662A-287F-234F-A077-9224702B5B77}" destId="{499C6B59-29B8-AB4B-94B4-4D9DA9561D1C}" srcOrd="0" destOrd="0" presId="urn:microsoft.com/office/officeart/2005/8/layout/target3"/>
    <dgm:cxn modelId="{613A9638-BDB7-EF4F-9FF1-98FA08CF182A}" srcId="{5B0BFAD2-A999-3B41-82A1-CDF4A6E3F1DA}" destId="{22B09C30-5F1C-B54C-B208-DB089CFA43C8}" srcOrd="4" destOrd="0" parTransId="{66C780F1-BC82-7941-B97A-DBADCD0CBD6F}" sibTransId="{5AF51B64-647B-BD49-8BBD-1D8E555F4FC3}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B9EEC457-151F-3F4F-AC7C-0B9274C53894}" type="presOf" srcId="{22B09C30-5F1C-B54C-B208-DB089CFA43C8}" destId="{0EBAB87F-5F1F-4A49-8E0A-17FEF7B81915}" srcOrd="1" destOrd="0" presId="urn:microsoft.com/office/officeart/2005/8/layout/target3"/>
    <dgm:cxn modelId="{7E17ED5A-F24A-1944-A2D3-78A1C3D2FF84}" type="presOf" srcId="{33175CCB-1C8B-1C44-8A2A-276D69ED11D2}" destId="{31A17EB8-F2F8-FD4D-B54C-3A4C6A4AF618}" srcOrd="1" destOrd="0" presId="urn:microsoft.com/office/officeart/2005/8/layout/target3"/>
    <dgm:cxn modelId="{C6CB1D5B-C703-D746-B9B9-DC9371960710}" type="presOf" srcId="{2EE28272-E03F-FE41-917F-9CFA55EACE13}" destId="{A784E9F4-2804-024B-81C2-35174C6E1E3D}" srcOrd="0" destOrd="0" presId="urn:microsoft.com/office/officeart/2005/8/layout/target3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0A91B279-B76F-164C-A0C6-11984B8C0925}" type="presOf" srcId="{E8E95C23-E752-394B-B9B6-2A78136193D2}" destId="{2FFA548B-28CF-054F-A915-42BC2BB6709F}" srcOrd="1" destOrd="0" presId="urn:microsoft.com/office/officeart/2005/8/layout/target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FACFD390-A95D-A14E-B35F-F432B234E681}" type="presOf" srcId="{22B09C30-5F1C-B54C-B208-DB089CFA43C8}" destId="{19E02CF9-D7C6-3247-BE9D-7EAE7C4C4FD8}" srcOrd="0" destOrd="0" presId="urn:microsoft.com/office/officeart/2005/8/layout/target3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51C297A9-F246-7848-A9B2-7F6ACF307137}" type="presOf" srcId="{1752099A-5FA7-5B42-9954-CCC2DC540A73}" destId="{1A1F69BD-8112-8B4F-B3E4-6F1ED0EAE94F}" srcOrd="1" destOrd="0" presId="urn:microsoft.com/office/officeart/2005/8/layout/target3"/>
    <dgm:cxn modelId="{4F31A6C1-47D0-C548-8567-8BE5AA9C9068}" type="presOf" srcId="{00BA3E18-A5E2-9140-B854-8729D59638C7}" destId="{DEF917A0-BF37-6D42-B6AC-FC895CFB811A}" srcOrd="0" destOrd="0" presId="urn:microsoft.com/office/officeart/2005/8/layout/target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27FC87C4-4C59-5841-AF29-202A650902DE}" type="presOf" srcId="{2E7B7787-BF7C-304D-9F38-1C0AB771DD8B}" destId="{FFCDBB3B-2811-C748-B574-27AA8ABBFD4E}" srcOrd="0" destOrd="0" presId="urn:microsoft.com/office/officeart/2005/8/layout/target3"/>
    <dgm:cxn modelId="{35E9C8D5-D0C0-E543-85BE-7F51167A7FD4}" type="presOf" srcId="{F0B52F86-83AF-D945-9E33-5773BE9861C5}" destId="{32888025-034B-7D43-A587-4174977FAAD9}" srcOrd="0" destOrd="0" presId="urn:microsoft.com/office/officeart/2005/8/layout/target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B6240EE0-8E79-454D-8EA9-837C028A53C1}" type="presOf" srcId="{5B0BFAD2-A999-3B41-82A1-CDF4A6E3F1DA}" destId="{FDB546C5-0FED-1747-818C-0B1D34696E2A}" srcOrd="0" destOrd="0" presId="urn:microsoft.com/office/officeart/2005/8/layout/target3"/>
    <dgm:cxn modelId="{AA2266E3-E1AD-BA4C-93E1-EA408260AE6A}" type="presOf" srcId="{E8E95C23-E752-394B-B9B6-2A78136193D2}" destId="{79E9942C-7272-CC4B-BFAA-2DEA4256470A}" srcOrd="0" destOrd="0" presId="urn:microsoft.com/office/officeart/2005/8/layout/target3"/>
    <dgm:cxn modelId="{634DADE5-4E7F-824E-8D0C-831123DB4A42}" type="presOf" srcId="{33175CCB-1C8B-1C44-8A2A-276D69ED11D2}" destId="{835AD61F-8D1F-534D-A76F-B1262F3A12A3}" srcOrd="0" destOrd="0" presId="urn:microsoft.com/office/officeart/2005/8/layout/target3"/>
    <dgm:cxn modelId="{C515C8E8-17CD-9E44-BF77-78FCC29B18F5}" type="presOf" srcId="{1752099A-5FA7-5B42-9954-CCC2DC540A73}" destId="{FCE4C1DC-FC8A-8B47-A35B-0B4F669CA735}" srcOrd="0" destOrd="0" presId="urn:microsoft.com/office/officeart/2005/8/layout/target3"/>
    <dgm:cxn modelId="{7F8ED9E9-A395-6E41-94F4-1EA8BDA059D5}" type="presOf" srcId="{00BA3E18-A5E2-9140-B854-8729D59638C7}" destId="{64FAF7B3-7736-E546-844B-5541343A1C6D}" srcOrd="1" destOrd="0" presId="urn:microsoft.com/office/officeart/2005/8/layout/target3"/>
    <dgm:cxn modelId="{BE984167-48E4-3E46-984E-C01312F9B0AE}" type="presParOf" srcId="{FDB546C5-0FED-1747-818C-0B1D34696E2A}" destId="{C6192A9D-BF74-F44A-BBD0-E5B94BF8DC32}" srcOrd="0" destOrd="0" presId="urn:microsoft.com/office/officeart/2005/8/layout/target3"/>
    <dgm:cxn modelId="{2BB1D21B-02DF-6A49-BB39-C380F2D84E21}" type="presParOf" srcId="{FDB546C5-0FED-1747-818C-0B1D34696E2A}" destId="{8BDBC743-EB21-8843-8F8D-2B93F5106B2C}" srcOrd="1" destOrd="0" presId="urn:microsoft.com/office/officeart/2005/8/layout/target3"/>
    <dgm:cxn modelId="{3E4C95A2-675D-A348-93CF-65FBB32D4B69}" type="presParOf" srcId="{FDB546C5-0FED-1747-818C-0B1D34696E2A}" destId="{FCE4C1DC-FC8A-8B47-A35B-0B4F669CA735}" srcOrd="2" destOrd="0" presId="urn:microsoft.com/office/officeart/2005/8/layout/target3"/>
    <dgm:cxn modelId="{A15F0D1F-0C71-C040-A521-DE44509FBDD2}" type="presParOf" srcId="{FDB546C5-0FED-1747-818C-0B1D34696E2A}" destId="{CF7A5E9F-F074-6342-8514-8C6D96D8914E}" srcOrd="3" destOrd="0" presId="urn:microsoft.com/office/officeart/2005/8/layout/target3"/>
    <dgm:cxn modelId="{32554507-8C47-6D47-AC88-65C3412C5428}" type="presParOf" srcId="{FDB546C5-0FED-1747-818C-0B1D34696E2A}" destId="{5AC33960-1C99-0843-B4F0-264EE0C105A3}" srcOrd="4" destOrd="0" presId="urn:microsoft.com/office/officeart/2005/8/layout/target3"/>
    <dgm:cxn modelId="{E049BDB8-986F-EE4E-BFAB-D0358C1782DF}" type="presParOf" srcId="{FDB546C5-0FED-1747-818C-0B1D34696E2A}" destId="{835AD61F-8D1F-534D-A76F-B1262F3A12A3}" srcOrd="5" destOrd="0" presId="urn:microsoft.com/office/officeart/2005/8/layout/target3"/>
    <dgm:cxn modelId="{DAC87084-256D-2F4B-A61D-E032841A6360}" type="presParOf" srcId="{FDB546C5-0FED-1747-818C-0B1D34696E2A}" destId="{49B0535E-077A-D748-B4A9-B69ADB3AF17D}" srcOrd="6" destOrd="0" presId="urn:microsoft.com/office/officeart/2005/8/layout/target3"/>
    <dgm:cxn modelId="{A9B22472-C4AB-9142-B39E-73B99F1B5BB5}" type="presParOf" srcId="{FDB546C5-0FED-1747-818C-0B1D34696E2A}" destId="{9E193141-C8D7-134D-9959-DB7CA5D7CBE1}" srcOrd="7" destOrd="0" presId="urn:microsoft.com/office/officeart/2005/8/layout/target3"/>
    <dgm:cxn modelId="{EC25A12C-E80B-C647-9741-398A39EEA142}" type="presParOf" srcId="{FDB546C5-0FED-1747-818C-0B1D34696E2A}" destId="{DEF917A0-BF37-6D42-B6AC-FC895CFB811A}" srcOrd="8" destOrd="0" presId="urn:microsoft.com/office/officeart/2005/8/layout/target3"/>
    <dgm:cxn modelId="{CEF5E526-E92C-F247-8923-C47046EB10B4}" type="presParOf" srcId="{FDB546C5-0FED-1747-818C-0B1D34696E2A}" destId="{BF2F9767-80C5-4840-9858-B6F2CC28603C}" srcOrd="9" destOrd="0" presId="urn:microsoft.com/office/officeart/2005/8/layout/target3"/>
    <dgm:cxn modelId="{F8457621-9AE0-AF45-81D4-D8678615D0F1}" type="presParOf" srcId="{FDB546C5-0FED-1747-818C-0B1D34696E2A}" destId="{CE854209-EE5E-774B-BEFD-2E4365CEB3F6}" srcOrd="10" destOrd="0" presId="urn:microsoft.com/office/officeart/2005/8/layout/target3"/>
    <dgm:cxn modelId="{9975CA52-8B8F-5A49-A7E3-BA3486DF58AA}" type="presParOf" srcId="{FDB546C5-0FED-1747-818C-0B1D34696E2A}" destId="{79E9942C-7272-CC4B-BFAA-2DEA4256470A}" srcOrd="11" destOrd="0" presId="urn:microsoft.com/office/officeart/2005/8/layout/target3"/>
    <dgm:cxn modelId="{7B39EF74-6AC0-8744-ABAD-9C1F297A7B5B}" type="presParOf" srcId="{FDB546C5-0FED-1747-818C-0B1D34696E2A}" destId="{E72585DA-E9B6-9F4C-9B47-059277ACD3C1}" srcOrd="12" destOrd="0" presId="urn:microsoft.com/office/officeart/2005/8/layout/target3"/>
    <dgm:cxn modelId="{D9CCDCDD-DFFA-A343-B914-3BA483C1B562}" type="presParOf" srcId="{FDB546C5-0FED-1747-818C-0B1D34696E2A}" destId="{D1B1FA02-C714-E846-AB96-425449A4F874}" srcOrd="13" destOrd="0" presId="urn:microsoft.com/office/officeart/2005/8/layout/target3"/>
    <dgm:cxn modelId="{E9196D5A-2DFE-A54F-BE74-E9F1CAD64556}" type="presParOf" srcId="{FDB546C5-0FED-1747-818C-0B1D34696E2A}" destId="{19E02CF9-D7C6-3247-BE9D-7EAE7C4C4FD8}" srcOrd="14" destOrd="0" presId="urn:microsoft.com/office/officeart/2005/8/layout/target3"/>
    <dgm:cxn modelId="{293CD02B-E428-EC46-8623-A460A0F0C0BA}" type="presParOf" srcId="{FDB546C5-0FED-1747-818C-0B1D34696E2A}" destId="{1A1F69BD-8112-8B4F-B3E4-6F1ED0EAE94F}" srcOrd="15" destOrd="0" presId="urn:microsoft.com/office/officeart/2005/8/layout/target3"/>
    <dgm:cxn modelId="{BD6F6A2A-15DA-F848-8764-B82394262100}" type="presParOf" srcId="{FDB546C5-0FED-1747-818C-0B1D34696E2A}" destId="{32888025-034B-7D43-A587-4174977FAAD9}" srcOrd="16" destOrd="0" presId="urn:microsoft.com/office/officeart/2005/8/layout/target3"/>
    <dgm:cxn modelId="{4022DC9F-C7C0-7A47-B5DD-D7953AB772E3}" type="presParOf" srcId="{FDB546C5-0FED-1747-818C-0B1D34696E2A}" destId="{31A17EB8-F2F8-FD4D-B54C-3A4C6A4AF618}" srcOrd="17" destOrd="0" presId="urn:microsoft.com/office/officeart/2005/8/layout/target3"/>
    <dgm:cxn modelId="{897DC198-C14F-754D-98B2-B0184628076A}" type="presParOf" srcId="{FDB546C5-0FED-1747-818C-0B1D34696E2A}" destId="{499C6B59-29B8-AB4B-94B4-4D9DA9561D1C}" srcOrd="18" destOrd="0" presId="urn:microsoft.com/office/officeart/2005/8/layout/target3"/>
    <dgm:cxn modelId="{641914A5-531F-2046-B9DC-352916EB128F}" type="presParOf" srcId="{FDB546C5-0FED-1747-818C-0B1D34696E2A}" destId="{64FAF7B3-7736-E546-844B-5541343A1C6D}" srcOrd="19" destOrd="0" presId="urn:microsoft.com/office/officeart/2005/8/layout/target3"/>
    <dgm:cxn modelId="{5BA20DD8-E9E2-2944-9160-1935BC534326}" type="presParOf" srcId="{FDB546C5-0FED-1747-818C-0B1D34696E2A}" destId="{FFCDBB3B-2811-C748-B574-27AA8ABBFD4E}" srcOrd="20" destOrd="0" presId="urn:microsoft.com/office/officeart/2005/8/layout/target3"/>
    <dgm:cxn modelId="{BE452CCC-2BDC-DC4E-8997-C8E1921113BC}" type="presParOf" srcId="{FDB546C5-0FED-1747-818C-0B1D34696E2A}" destId="{2FFA548B-28CF-054F-A915-42BC2BB6709F}" srcOrd="21" destOrd="0" presId="urn:microsoft.com/office/officeart/2005/8/layout/target3"/>
    <dgm:cxn modelId="{2724CE38-A66D-F249-97C9-0FB435818C0C}" type="presParOf" srcId="{FDB546C5-0FED-1747-818C-0B1D34696E2A}" destId="{A784E9F4-2804-024B-81C2-35174C6E1E3D}" srcOrd="22" destOrd="0" presId="urn:microsoft.com/office/officeart/2005/8/layout/target3"/>
    <dgm:cxn modelId="{6D23F623-1C35-8740-8327-A50E21EF25DB}" type="presParOf" srcId="{FDB546C5-0FED-1747-818C-0B1D34696E2A}" destId="{0EBAB87F-5F1F-4A49-8E0A-17FEF7B81915}" srcOrd="23" destOrd="0" presId="urn:microsoft.com/office/officeart/2005/8/layout/target3"/>
    <dgm:cxn modelId="{0E9396D6-6DA2-1F44-8FC0-5E5545C4D6D9}" type="presParOf" srcId="{FDB546C5-0FED-1747-818C-0B1D34696E2A}" destId="{A826CCCC-2D93-E049-84E1-99E663DC32D0}" srcOrd="24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7.xml><?xml version="1.0" encoding="utf-8"?>
<dgm:dataModel xmlns:dgm="http://schemas.openxmlformats.org/drawingml/2006/diagram" xmlns:a="http://schemas.openxmlformats.org/drawingml/2006/main">
  <dgm:ptLst>
    <dgm:pt modelId="{5B0BFAD2-A999-3B41-82A1-CDF4A6E3F1DA}" type="doc">
      <dgm:prSet loTypeId="urn:microsoft.com/office/officeart/2005/8/layout/hierarchy3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752099A-5FA7-5B42-9954-CCC2DC540A73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١- دور الإعلان في الأزمات</a:t>
          </a:r>
          <a:endParaRPr lang="en-GB" sz="2000" b="1" dirty="0"/>
        </a:p>
      </dgm:t>
    </dgm:pt>
    <dgm:pt modelId="{CC389160-5C04-7C47-84BB-6A6ECC6FDC27}" type="parTrans" cxnId="{32E6A391-DF8E-FC4A-A977-034CE6798353}">
      <dgm:prSet/>
      <dgm:spPr/>
      <dgm:t>
        <a:bodyPr/>
        <a:lstStyle/>
        <a:p>
          <a:pPr algn="r" rtl="1"/>
          <a:endParaRPr lang="en-GB" sz="2000"/>
        </a:p>
      </dgm:t>
    </dgm:pt>
    <dgm:pt modelId="{D82E5EC9-D48F-7543-B907-FBA1F99EA9C6}" type="sibTrans" cxnId="{32E6A391-DF8E-FC4A-A977-034CE6798353}">
      <dgm:prSet custT="1"/>
      <dgm:spPr/>
      <dgm:t>
        <a:bodyPr/>
        <a:lstStyle/>
        <a:p>
          <a:pPr algn="r" rtl="1"/>
          <a:endParaRPr lang="en-GB" sz="2000"/>
        </a:p>
      </dgm:t>
    </dgm:pt>
    <dgm:pt modelId="{F0B52F86-83AF-D945-9E33-5773BE9861C5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أداة استراتيجية — ليست مجرد وسيلة ترويج</a:t>
          </a:r>
          <a:r>
            <a:rPr lang="en-GB" sz="2000" dirty="0"/>
            <a:t>.</a:t>
          </a:r>
        </a:p>
        <a:p>
          <a:pPr algn="r">
            <a:buSzPts val="1000"/>
            <a:buFont typeface="Symbol" pitchFamily="2" charset="2"/>
            <a:buChar char=""/>
          </a:pPr>
          <a:r>
            <a:rPr lang="ar-SA" sz="2000" dirty="0"/>
            <a:t>قد يُهدئ أو يُفاقم الأزمة حسب التوقيت والنبرة</a:t>
          </a:r>
          <a:r>
            <a:rPr lang="en-GB" sz="2000" dirty="0"/>
            <a:t>.</a:t>
          </a:r>
          <a:endParaRPr lang="en-GB" sz="2000" b="0" dirty="0"/>
        </a:p>
      </dgm:t>
    </dgm:pt>
    <dgm:pt modelId="{AF3F40A8-F199-A743-B561-4B35277591F2}" type="par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63B25EA5-4CAA-1644-A186-15A59E30F5A2}" type="sibTrans" cxnId="{BF174BC3-8114-EC4B-A61E-97D026D3E968}">
      <dgm:prSet/>
      <dgm:spPr/>
      <dgm:t>
        <a:bodyPr/>
        <a:lstStyle/>
        <a:p>
          <a:pPr algn="r" rtl="1"/>
          <a:endParaRPr lang="en-GB" sz="2000"/>
        </a:p>
      </dgm:t>
    </dgm:pt>
    <dgm:pt modelId="{33175CCB-1C8B-1C44-8A2A-276D69ED11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٢- التخطيط السليم</a:t>
          </a:r>
          <a:endParaRPr lang="en-GB" sz="2000" dirty="0"/>
        </a:p>
      </dgm:t>
    </dgm:pt>
    <dgm:pt modelId="{B08A0E9C-9296-1743-94E3-855E41A5EBC1}" type="parTrans" cxnId="{582D2C57-E965-5449-A37A-5D6E240B338D}">
      <dgm:prSet/>
      <dgm:spPr/>
      <dgm:t>
        <a:bodyPr/>
        <a:lstStyle/>
        <a:p>
          <a:pPr algn="r" rtl="1"/>
          <a:endParaRPr lang="en-GB" sz="2000"/>
        </a:p>
      </dgm:t>
    </dgm:pt>
    <dgm:pt modelId="{46CD5F3F-16F8-1443-AC0A-CECBDA2B0AE3}" type="sibTrans" cxnId="{582D2C57-E965-5449-A37A-5D6E240B338D}">
      <dgm:prSet custT="1"/>
      <dgm:spPr/>
      <dgm:t>
        <a:bodyPr/>
        <a:lstStyle/>
        <a:p>
          <a:pPr algn="r" rtl="1"/>
          <a:endParaRPr lang="en-GB" sz="2000"/>
        </a:p>
      </dgm:t>
    </dgm:pt>
    <dgm:pt modelId="{8196662A-287F-234F-A077-9224702B5B77}">
      <dgm:prSet phldrT="[Text]" custT="1"/>
      <dgm:spPr/>
      <dgm:t>
        <a:bodyPr/>
        <a:lstStyle/>
        <a:p>
          <a:pPr algn="r">
            <a:buNone/>
          </a:pPr>
          <a:r>
            <a:rPr lang="ar-SA" sz="2000" dirty="0"/>
            <a:t>ضرورة تحليل نوع الأزمة قبل الإعلان</a:t>
          </a:r>
          <a:r>
            <a:rPr lang="en-GB" sz="2000" dirty="0"/>
            <a:t>.</a:t>
          </a:r>
        </a:p>
        <a:p>
          <a:pPr algn="r">
            <a:buSzPts val="1000"/>
            <a:buFont typeface="Symbol" pitchFamily="2" charset="2"/>
            <a:buChar char=""/>
          </a:pPr>
          <a:r>
            <a:rPr lang="ar-SA" sz="2000" dirty="0"/>
            <a:t>إعداد سيناريوهات متعددة مرنة</a:t>
          </a:r>
          <a:r>
            <a:rPr lang="en-GB" sz="2000" dirty="0"/>
            <a:t>.</a:t>
          </a:r>
          <a:endParaRPr lang="en-GB" sz="2000" b="0" dirty="0"/>
        </a:p>
      </dgm:t>
    </dgm:pt>
    <dgm:pt modelId="{FD4FE526-268F-0640-B0A0-18A1ACB0B79D}" type="par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49A876DD-27C1-1B4F-8F51-F0CA54132F9D}" type="sibTrans" cxnId="{828A4C03-E732-D745-8DAA-988C980C0365}">
      <dgm:prSet/>
      <dgm:spPr/>
      <dgm:t>
        <a:bodyPr/>
        <a:lstStyle/>
        <a:p>
          <a:pPr algn="r" rtl="1"/>
          <a:endParaRPr lang="en-GB" sz="2000"/>
        </a:p>
      </dgm:t>
    </dgm:pt>
    <dgm:pt modelId="{00BA3E18-A5E2-9140-B854-8729D59638C7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b="1" dirty="0"/>
            <a:t>٣- أخلاقيات الإعلان</a:t>
          </a:r>
          <a:endParaRPr lang="en-GB" sz="2000" dirty="0"/>
        </a:p>
      </dgm:t>
    </dgm:pt>
    <dgm:pt modelId="{48001864-4104-1B4D-B203-28E8345F78A1}" type="parTrans" cxnId="{B957A7DC-650B-C94C-8B39-E92F8414A798}">
      <dgm:prSet/>
      <dgm:spPr/>
      <dgm:t>
        <a:bodyPr/>
        <a:lstStyle/>
        <a:p>
          <a:pPr algn="r" rtl="1"/>
          <a:endParaRPr lang="en-GB" sz="2000"/>
        </a:p>
      </dgm:t>
    </dgm:pt>
    <dgm:pt modelId="{B1A7360D-8795-2F4E-ABEF-D0EA3753B07E}" type="sibTrans" cxnId="{B957A7DC-650B-C94C-8B39-E92F8414A798}">
      <dgm:prSet custT="1"/>
      <dgm:spPr/>
      <dgm:t>
        <a:bodyPr/>
        <a:lstStyle/>
        <a:p>
          <a:pPr algn="r" rtl="1"/>
          <a:endParaRPr lang="en-GB" sz="2000"/>
        </a:p>
      </dgm:t>
    </dgm:pt>
    <dgm:pt modelId="{2E7B7787-BF7C-304D-9F38-1C0AB771DD8B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عدم الاستغلال العاطفي</a:t>
          </a:r>
          <a:r>
            <a:rPr lang="en-GB" sz="2000" dirty="0"/>
            <a:t>.</a:t>
          </a:r>
        </a:p>
        <a:p>
          <a:pPr algn="r">
            <a:buNone/>
          </a:pPr>
          <a:r>
            <a:rPr lang="ar-SA" sz="2000" dirty="0"/>
            <a:t>احترام القيم المؤسسية والجمهور</a:t>
          </a:r>
          <a:endParaRPr lang="en-GB" sz="2000" b="0" dirty="0"/>
        </a:p>
      </dgm:t>
    </dgm:pt>
    <dgm:pt modelId="{A334A644-A3B5-3D4E-B13B-652835867506}" type="par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04281417-8E0B-7B4A-BAAD-04D840ADADFA}" type="sibTrans" cxnId="{DFBF277E-6F99-6645-8F0A-BD13C832023D}">
      <dgm:prSet/>
      <dgm:spPr/>
      <dgm:t>
        <a:bodyPr/>
        <a:lstStyle/>
        <a:p>
          <a:pPr algn="r" rtl="1"/>
          <a:endParaRPr lang="en-GB" sz="2000"/>
        </a:p>
      </dgm:t>
    </dgm:pt>
    <dgm:pt modelId="{E8E95C23-E752-394B-B9B6-2A78136193D2}">
      <dgm:prSet phldrT="[Text]" custT="1"/>
      <dgm:spPr/>
      <dgm:t>
        <a:bodyPr/>
        <a:lstStyle/>
        <a:p>
          <a:pPr algn="r" rtl="1">
            <a:buFont typeface="Arial" panose="020B0604020202020204" pitchFamily="34" charset="0"/>
            <a:buChar char="•"/>
          </a:pPr>
          <a:r>
            <a:rPr lang="ar-SA" sz="2000" dirty="0"/>
            <a:t>٤- </a:t>
          </a:r>
          <a:r>
            <a:rPr lang="ar-SA" sz="2000" b="1" dirty="0"/>
            <a:t>تنفيذ الإعلان</a:t>
          </a:r>
          <a:endParaRPr lang="en-GB" sz="2000" dirty="0"/>
        </a:p>
      </dgm:t>
    </dgm:pt>
    <dgm:pt modelId="{ED700D69-B714-D848-B11F-C0F1AF3BB08B}" type="parTrans" cxnId="{7C77879C-9E36-5149-A4ED-88AE907A04A0}">
      <dgm:prSet/>
      <dgm:spPr/>
      <dgm:t>
        <a:bodyPr/>
        <a:lstStyle/>
        <a:p>
          <a:pPr algn="r" rtl="1"/>
          <a:endParaRPr lang="en-GB" sz="2000"/>
        </a:p>
      </dgm:t>
    </dgm:pt>
    <dgm:pt modelId="{942B23F3-0336-EF48-855C-CED43D6F351D}" type="sibTrans" cxnId="{7C77879C-9E36-5149-A4ED-88AE907A04A0}">
      <dgm:prSet custT="1"/>
      <dgm:spPr/>
      <dgm:t>
        <a:bodyPr/>
        <a:lstStyle/>
        <a:p>
          <a:pPr algn="r" rtl="1"/>
          <a:endParaRPr lang="en-GB" sz="2000"/>
        </a:p>
      </dgm:t>
    </dgm:pt>
    <dgm:pt modelId="{2EE28272-E03F-FE41-917F-9CFA55EACE13}">
      <dgm:prSet phldrT="[Text]" custT="1"/>
      <dgm:spPr/>
      <dgm:t>
        <a:bodyPr/>
        <a:lstStyle/>
        <a:p>
          <a:pPr algn="r" rtl="1">
            <a:buNone/>
          </a:pPr>
          <a:r>
            <a:rPr lang="ar-SA" sz="2000" dirty="0"/>
            <a:t>ضرورة اختبار الرسائل مسبقًا</a:t>
          </a:r>
          <a:r>
            <a:rPr lang="en-GB" sz="2000" dirty="0"/>
            <a:t>.</a:t>
          </a:r>
        </a:p>
        <a:p>
          <a:pPr algn="r">
            <a:buSzPts val="1000"/>
            <a:buFont typeface="Symbol" pitchFamily="2" charset="2"/>
            <a:buChar char=""/>
          </a:pPr>
          <a:r>
            <a:rPr lang="ar-SA" sz="2000" dirty="0"/>
            <a:t>التكامل مع خطة الاتصال المؤسسي</a:t>
          </a:r>
          <a:r>
            <a:rPr lang="en-GB" sz="2000" dirty="0"/>
            <a:t>.</a:t>
          </a:r>
        </a:p>
        <a:p>
          <a:pPr algn="r">
            <a:buNone/>
          </a:pPr>
          <a:r>
            <a:rPr lang="ar-SA" sz="2000" dirty="0"/>
            <a:t>المتابعة والتعديل المستمر أثناء الأزمات</a:t>
          </a:r>
          <a:endParaRPr lang="en-GB" sz="2000" b="0" dirty="0"/>
        </a:p>
      </dgm:t>
    </dgm:pt>
    <dgm:pt modelId="{740DBB5B-4558-1D49-BF1C-A80AF8347FFC}" type="par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29ED9F5E-5C5D-5643-9068-BE418195EE75}" type="sibTrans" cxnId="{0F20975E-9537-5D48-AAAD-BC42BAE3775F}">
      <dgm:prSet/>
      <dgm:spPr/>
      <dgm:t>
        <a:bodyPr/>
        <a:lstStyle/>
        <a:p>
          <a:pPr algn="r" rtl="1"/>
          <a:endParaRPr lang="en-GB" sz="2000"/>
        </a:p>
      </dgm:t>
    </dgm:pt>
    <dgm:pt modelId="{F5B9A0AA-7382-6D43-9EA2-72662EB36C19}" type="pres">
      <dgm:prSet presAssocID="{5B0BFAD2-A999-3B41-82A1-CDF4A6E3F1DA}" presName="diagram" presStyleCnt="0">
        <dgm:presLayoutVars>
          <dgm:chPref val="1"/>
          <dgm:dir val="rev"/>
          <dgm:animOne val="branch"/>
          <dgm:animLvl val="lvl"/>
          <dgm:resizeHandles/>
        </dgm:presLayoutVars>
      </dgm:prSet>
      <dgm:spPr/>
    </dgm:pt>
    <dgm:pt modelId="{1924B8BD-0430-0D47-8420-9E720ED37F88}" type="pres">
      <dgm:prSet presAssocID="{1752099A-5FA7-5B42-9954-CCC2DC540A73}" presName="root" presStyleCnt="0"/>
      <dgm:spPr/>
    </dgm:pt>
    <dgm:pt modelId="{1C766FA0-7C06-0847-9E27-8991DC0CB94D}" type="pres">
      <dgm:prSet presAssocID="{1752099A-5FA7-5B42-9954-CCC2DC540A73}" presName="rootComposite" presStyleCnt="0"/>
      <dgm:spPr/>
    </dgm:pt>
    <dgm:pt modelId="{876B9F1C-0164-9040-8700-AA4D49ECF442}" type="pres">
      <dgm:prSet presAssocID="{1752099A-5FA7-5B42-9954-CCC2DC540A73}" presName="rootText" presStyleLbl="node1" presStyleIdx="0" presStyleCnt="4" custScaleX="98069" custScaleY="155506"/>
      <dgm:spPr/>
    </dgm:pt>
    <dgm:pt modelId="{7D7B7BBF-0E9F-5249-8049-4EB2F6DE4476}" type="pres">
      <dgm:prSet presAssocID="{1752099A-5FA7-5B42-9954-CCC2DC540A73}" presName="rootConnector" presStyleLbl="node1" presStyleIdx="0" presStyleCnt="4"/>
      <dgm:spPr/>
    </dgm:pt>
    <dgm:pt modelId="{6A8FC0F2-AC6D-1A4E-99A0-02FD1F854843}" type="pres">
      <dgm:prSet presAssocID="{1752099A-5FA7-5B42-9954-CCC2DC540A73}" presName="childShape" presStyleCnt="0"/>
      <dgm:spPr/>
    </dgm:pt>
    <dgm:pt modelId="{893AC041-7198-8F46-96B3-4ED5A4E1C69A}" type="pres">
      <dgm:prSet presAssocID="{AF3F40A8-F199-A743-B561-4B35277591F2}" presName="Name13" presStyleLbl="parChTrans1D2" presStyleIdx="0" presStyleCnt="4"/>
      <dgm:spPr/>
    </dgm:pt>
    <dgm:pt modelId="{C550F36B-520E-F346-8B5A-FE3CB53C6E85}" type="pres">
      <dgm:prSet presAssocID="{F0B52F86-83AF-D945-9E33-5773BE9861C5}" presName="childText" presStyleLbl="bgAcc1" presStyleIdx="0" presStyleCnt="4" custScaleX="119594" custScaleY="258294">
        <dgm:presLayoutVars>
          <dgm:bulletEnabled val="1"/>
        </dgm:presLayoutVars>
      </dgm:prSet>
      <dgm:spPr/>
    </dgm:pt>
    <dgm:pt modelId="{0C34BB4D-95E9-3A40-AE68-E2D3FAAC473D}" type="pres">
      <dgm:prSet presAssocID="{33175CCB-1C8B-1C44-8A2A-276D69ED11D2}" presName="root" presStyleCnt="0"/>
      <dgm:spPr/>
    </dgm:pt>
    <dgm:pt modelId="{D95DD0CB-B523-3740-83FF-24CA52763185}" type="pres">
      <dgm:prSet presAssocID="{33175CCB-1C8B-1C44-8A2A-276D69ED11D2}" presName="rootComposite" presStyleCnt="0"/>
      <dgm:spPr/>
    </dgm:pt>
    <dgm:pt modelId="{E4D8A7AF-100F-8441-AA80-C0A824ACE8AF}" type="pres">
      <dgm:prSet presAssocID="{33175CCB-1C8B-1C44-8A2A-276D69ED11D2}" presName="rootText" presStyleLbl="node1" presStyleIdx="1" presStyleCnt="4" custScaleX="98069" custScaleY="155506"/>
      <dgm:spPr/>
    </dgm:pt>
    <dgm:pt modelId="{5FEF3909-1575-264D-8A50-A756097849FA}" type="pres">
      <dgm:prSet presAssocID="{33175CCB-1C8B-1C44-8A2A-276D69ED11D2}" presName="rootConnector" presStyleLbl="node1" presStyleIdx="1" presStyleCnt="4"/>
      <dgm:spPr/>
    </dgm:pt>
    <dgm:pt modelId="{79CCD680-7076-1943-8BD8-F17E20D642B1}" type="pres">
      <dgm:prSet presAssocID="{33175CCB-1C8B-1C44-8A2A-276D69ED11D2}" presName="childShape" presStyleCnt="0"/>
      <dgm:spPr/>
    </dgm:pt>
    <dgm:pt modelId="{0518D68C-2B4D-614A-9FBC-387719E4EE60}" type="pres">
      <dgm:prSet presAssocID="{FD4FE526-268F-0640-B0A0-18A1ACB0B79D}" presName="Name13" presStyleLbl="parChTrans1D2" presStyleIdx="1" presStyleCnt="4"/>
      <dgm:spPr/>
    </dgm:pt>
    <dgm:pt modelId="{823195EB-EF21-B442-80C8-EAB4EFE37C02}" type="pres">
      <dgm:prSet presAssocID="{8196662A-287F-234F-A077-9224702B5B77}" presName="childText" presStyleLbl="bgAcc1" presStyleIdx="1" presStyleCnt="4" custScaleX="119594" custScaleY="258294">
        <dgm:presLayoutVars>
          <dgm:bulletEnabled val="1"/>
        </dgm:presLayoutVars>
      </dgm:prSet>
      <dgm:spPr/>
    </dgm:pt>
    <dgm:pt modelId="{BB69D167-15D0-7942-B2FD-0A53CE5EF691}" type="pres">
      <dgm:prSet presAssocID="{00BA3E18-A5E2-9140-B854-8729D59638C7}" presName="root" presStyleCnt="0"/>
      <dgm:spPr/>
    </dgm:pt>
    <dgm:pt modelId="{4D4D74BF-110D-6A40-9AFB-03E2F98321F0}" type="pres">
      <dgm:prSet presAssocID="{00BA3E18-A5E2-9140-B854-8729D59638C7}" presName="rootComposite" presStyleCnt="0"/>
      <dgm:spPr/>
    </dgm:pt>
    <dgm:pt modelId="{A6012BC1-2028-9541-A9D0-424FD4750BAA}" type="pres">
      <dgm:prSet presAssocID="{00BA3E18-A5E2-9140-B854-8729D59638C7}" presName="rootText" presStyleLbl="node1" presStyleIdx="2" presStyleCnt="4" custScaleX="98069" custScaleY="155506"/>
      <dgm:spPr/>
    </dgm:pt>
    <dgm:pt modelId="{AA81CACD-1DEF-C249-9335-9C24C8628A3D}" type="pres">
      <dgm:prSet presAssocID="{00BA3E18-A5E2-9140-B854-8729D59638C7}" presName="rootConnector" presStyleLbl="node1" presStyleIdx="2" presStyleCnt="4"/>
      <dgm:spPr/>
    </dgm:pt>
    <dgm:pt modelId="{153BCB35-41D2-7843-844E-7B7152AEFAC7}" type="pres">
      <dgm:prSet presAssocID="{00BA3E18-A5E2-9140-B854-8729D59638C7}" presName="childShape" presStyleCnt="0"/>
      <dgm:spPr/>
    </dgm:pt>
    <dgm:pt modelId="{408B18B1-C5CF-F24E-B9AC-214EA56D9AAD}" type="pres">
      <dgm:prSet presAssocID="{A334A644-A3B5-3D4E-B13B-652835867506}" presName="Name13" presStyleLbl="parChTrans1D2" presStyleIdx="2" presStyleCnt="4"/>
      <dgm:spPr/>
    </dgm:pt>
    <dgm:pt modelId="{58C6EFF3-35E3-BA4B-8462-405277C24937}" type="pres">
      <dgm:prSet presAssocID="{2E7B7787-BF7C-304D-9F38-1C0AB771DD8B}" presName="childText" presStyleLbl="bgAcc1" presStyleIdx="2" presStyleCnt="4" custScaleX="119594" custScaleY="258294">
        <dgm:presLayoutVars>
          <dgm:bulletEnabled val="1"/>
        </dgm:presLayoutVars>
      </dgm:prSet>
      <dgm:spPr/>
    </dgm:pt>
    <dgm:pt modelId="{14BADDE2-ED67-C24B-9185-2528C464FE03}" type="pres">
      <dgm:prSet presAssocID="{E8E95C23-E752-394B-B9B6-2A78136193D2}" presName="root" presStyleCnt="0"/>
      <dgm:spPr/>
    </dgm:pt>
    <dgm:pt modelId="{5BA320BE-82DB-7E43-B448-B2695D988208}" type="pres">
      <dgm:prSet presAssocID="{E8E95C23-E752-394B-B9B6-2A78136193D2}" presName="rootComposite" presStyleCnt="0"/>
      <dgm:spPr/>
    </dgm:pt>
    <dgm:pt modelId="{BD6AB10F-265E-E74A-827C-FFAF9A40F271}" type="pres">
      <dgm:prSet presAssocID="{E8E95C23-E752-394B-B9B6-2A78136193D2}" presName="rootText" presStyleLbl="node1" presStyleIdx="3" presStyleCnt="4" custScaleX="98069" custScaleY="155506"/>
      <dgm:spPr/>
    </dgm:pt>
    <dgm:pt modelId="{48669B98-69C5-9B4C-A082-D771D53BB6D7}" type="pres">
      <dgm:prSet presAssocID="{E8E95C23-E752-394B-B9B6-2A78136193D2}" presName="rootConnector" presStyleLbl="node1" presStyleIdx="3" presStyleCnt="4"/>
      <dgm:spPr/>
    </dgm:pt>
    <dgm:pt modelId="{11DC4640-983D-7145-BE31-BDE057392480}" type="pres">
      <dgm:prSet presAssocID="{E8E95C23-E752-394B-B9B6-2A78136193D2}" presName="childShape" presStyleCnt="0"/>
      <dgm:spPr/>
    </dgm:pt>
    <dgm:pt modelId="{84FB9713-67D9-0D4E-A250-4BF5D5132739}" type="pres">
      <dgm:prSet presAssocID="{740DBB5B-4558-1D49-BF1C-A80AF8347FFC}" presName="Name13" presStyleLbl="parChTrans1D2" presStyleIdx="3" presStyleCnt="4"/>
      <dgm:spPr/>
    </dgm:pt>
    <dgm:pt modelId="{C282D457-ECEA-CD49-B69A-3DD6E4D9868D}" type="pres">
      <dgm:prSet presAssocID="{2EE28272-E03F-FE41-917F-9CFA55EACE13}" presName="childText" presStyleLbl="bgAcc1" presStyleIdx="3" presStyleCnt="4" custScaleX="119594" custScaleY="258294">
        <dgm:presLayoutVars>
          <dgm:bulletEnabled val="1"/>
        </dgm:presLayoutVars>
      </dgm:prSet>
      <dgm:spPr/>
    </dgm:pt>
  </dgm:ptLst>
  <dgm:cxnLst>
    <dgm:cxn modelId="{22E03801-759D-4947-8D40-9B9A40A68A32}" type="presOf" srcId="{00BA3E18-A5E2-9140-B854-8729D59638C7}" destId="{A6012BC1-2028-9541-A9D0-424FD4750BAA}" srcOrd="0" destOrd="0" presId="urn:microsoft.com/office/officeart/2005/8/layout/hierarchy3"/>
    <dgm:cxn modelId="{828A4C03-E732-D745-8DAA-988C980C0365}" srcId="{33175CCB-1C8B-1C44-8A2A-276D69ED11D2}" destId="{8196662A-287F-234F-A077-9224702B5B77}" srcOrd="0" destOrd="0" parTransId="{FD4FE526-268F-0640-B0A0-18A1ACB0B79D}" sibTransId="{49A876DD-27C1-1B4F-8F51-F0CA54132F9D}"/>
    <dgm:cxn modelId="{8DEC5B22-0CB7-B146-B1F3-7FCEFA5097AE}" type="presOf" srcId="{1752099A-5FA7-5B42-9954-CCC2DC540A73}" destId="{7D7B7BBF-0E9F-5249-8049-4EB2F6DE4476}" srcOrd="1" destOrd="0" presId="urn:microsoft.com/office/officeart/2005/8/layout/hierarchy3"/>
    <dgm:cxn modelId="{E853D023-1256-9A41-8CA4-AD0ED65FC29D}" type="presOf" srcId="{F0B52F86-83AF-D945-9E33-5773BE9861C5}" destId="{C550F36B-520E-F346-8B5A-FE3CB53C6E85}" srcOrd="0" destOrd="0" presId="urn:microsoft.com/office/officeart/2005/8/layout/hierarchy3"/>
    <dgm:cxn modelId="{41637F34-6E08-EB4A-ABD1-B5A1A32395E6}" type="presOf" srcId="{A334A644-A3B5-3D4E-B13B-652835867506}" destId="{408B18B1-C5CF-F24E-B9AC-214EA56D9AAD}" srcOrd="0" destOrd="0" presId="urn:microsoft.com/office/officeart/2005/8/layout/hierarchy3"/>
    <dgm:cxn modelId="{64FDE13F-96F5-AB4D-B5D5-946D03564C14}" type="presOf" srcId="{1752099A-5FA7-5B42-9954-CCC2DC540A73}" destId="{876B9F1C-0164-9040-8700-AA4D49ECF442}" srcOrd="0" destOrd="0" presId="urn:microsoft.com/office/officeart/2005/8/layout/hierarchy3"/>
    <dgm:cxn modelId="{582D2C57-E965-5449-A37A-5D6E240B338D}" srcId="{5B0BFAD2-A999-3B41-82A1-CDF4A6E3F1DA}" destId="{33175CCB-1C8B-1C44-8A2A-276D69ED11D2}" srcOrd="1" destOrd="0" parTransId="{B08A0E9C-9296-1743-94E3-855E41A5EBC1}" sibTransId="{46CD5F3F-16F8-1443-AC0A-CECBDA2B0AE3}"/>
    <dgm:cxn modelId="{0F20975E-9537-5D48-AAAD-BC42BAE3775F}" srcId="{E8E95C23-E752-394B-B9B6-2A78136193D2}" destId="{2EE28272-E03F-FE41-917F-9CFA55EACE13}" srcOrd="0" destOrd="0" parTransId="{740DBB5B-4558-1D49-BF1C-A80AF8347FFC}" sibTransId="{29ED9F5E-5C5D-5643-9068-BE418195EE75}"/>
    <dgm:cxn modelId="{3A3B2069-2AA3-0448-BBBD-BC04A7E6F462}" type="presOf" srcId="{2E7B7787-BF7C-304D-9F38-1C0AB771DD8B}" destId="{58C6EFF3-35E3-BA4B-8462-405277C24937}" srcOrd="0" destOrd="0" presId="urn:microsoft.com/office/officeart/2005/8/layout/hierarchy3"/>
    <dgm:cxn modelId="{4BD80676-044F-C645-825A-271DBAC9635D}" type="presOf" srcId="{00BA3E18-A5E2-9140-B854-8729D59638C7}" destId="{AA81CACD-1DEF-C249-9335-9C24C8628A3D}" srcOrd="1" destOrd="0" presId="urn:microsoft.com/office/officeart/2005/8/layout/hierarchy3"/>
    <dgm:cxn modelId="{E525A278-EE93-E148-9408-9BE7481485BC}" type="presOf" srcId="{2EE28272-E03F-FE41-917F-9CFA55EACE13}" destId="{C282D457-ECEA-CD49-B69A-3DD6E4D9868D}" srcOrd="0" destOrd="0" presId="urn:microsoft.com/office/officeart/2005/8/layout/hierarchy3"/>
    <dgm:cxn modelId="{DFBF277E-6F99-6645-8F0A-BD13C832023D}" srcId="{00BA3E18-A5E2-9140-B854-8729D59638C7}" destId="{2E7B7787-BF7C-304D-9F38-1C0AB771DD8B}" srcOrd="0" destOrd="0" parTransId="{A334A644-A3B5-3D4E-B13B-652835867506}" sibTransId="{04281417-8E0B-7B4A-BAAD-04D840ADADFA}"/>
    <dgm:cxn modelId="{32E6A391-DF8E-FC4A-A977-034CE6798353}" srcId="{5B0BFAD2-A999-3B41-82A1-CDF4A6E3F1DA}" destId="{1752099A-5FA7-5B42-9954-CCC2DC540A73}" srcOrd="0" destOrd="0" parTransId="{CC389160-5C04-7C47-84BB-6A6ECC6FDC27}" sibTransId="{D82E5EC9-D48F-7543-B907-FBA1F99EA9C6}"/>
    <dgm:cxn modelId="{7C77879C-9E36-5149-A4ED-88AE907A04A0}" srcId="{5B0BFAD2-A999-3B41-82A1-CDF4A6E3F1DA}" destId="{E8E95C23-E752-394B-B9B6-2A78136193D2}" srcOrd="3" destOrd="0" parTransId="{ED700D69-B714-D848-B11F-C0F1AF3BB08B}" sibTransId="{942B23F3-0336-EF48-855C-CED43D6F351D}"/>
    <dgm:cxn modelId="{1EC3A7A6-0943-BD46-923F-7A435145734D}" type="presOf" srcId="{5B0BFAD2-A999-3B41-82A1-CDF4A6E3F1DA}" destId="{F5B9A0AA-7382-6D43-9EA2-72662EB36C19}" srcOrd="0" destOrd="0" presId="urn:microsoft.com/office/officeart/2005/8/layout/hierarchy3"/>
    <dgm:cxn modelId="{919B63BA-B65A-A14A-84DE-1384C07D327C}" type="presOf" srcId="{740DBB5B-4558-1D49-BF1C-A80AF8347FFC}" destId="{84FB9713-67D9-0D4E-A250-4BF5D5132739}" srcOrd="0" destOrd="0" presId="urn:microsoft.com/office/officeart/2005/8/layout/hierarchy3"/>
    <dgm:cxn modelId="{BF174BC3-8114-EC4B-A61E-97D026D3E968}" srcId="{1752099A-5FA7-5B42-9954-CCC2DC540A73}" destId="{F0B52F86-83AF-D945-9E33-5773BE9861C5}" srcOrd="0" destOrd="0" parTransId="{AF3F40A8-F199-A743-B561-4B35277591F2}" sibTransId="{63B25EA5-4CAA-1644-A186-15A59E30F5A2}"/>
    <dgm:cxn modelId="{D549E0D0-7EBE-AE42-87D2-5C04E2503937}" type="presOf" srcId="{E8E95C23-E752-394B-B9B6-2A78136193D2}" destId="{BD6AB10F-265E-E74A-827C-FFAF9A40F271}" srcOrd="0" destOrd="0" presId="urn:microsoft.com/office/officeart/2005/8/layout/hierarchy3"/>
    <dgm:cxn modelId="{B9D393D3-D2CB-0241-B2CD-B2D56633496E}" type="presOf" srcId="{33175CCB-1C8B-1C44-8A2A-276D69ED11D2}" destId="{E4D8A7AF-100F-8441-AA80-C0A824ACE8AF}" srcOrd="0" destOrd="0" presId="urn:microsoft.com/office/officeart/2005/8/layout/hierarchy3"/>
    <dgm:cxn modelId="{68C929DB-2A0B-C146-94A4-1B2946EAD5F8}" type="presOf" srcId="{AF3F40A8-F199-A743-B561-4B35277591F2}" destId="{893AC041-7198-8F46-96B3-4ED5A4E1C69A}" srcOrd="0" destOrd="0" presId="urn:microsoft.com/office/officeart/2005/8/layout/hierarchy3"/>
    <dgm:cxn modelId="{692549DC-7165-2E47-BE55-D3813B496AAF}" type="presOf" srcId="{8196662A-287F-234F-A077-9224702B5B77}" destId="{823195EB-EF21-B442-80C8-EAB4EFE37C02}" srcOrd="0" destOrd="0" presId="urn:microsoft.com/office/officeart/2005/8/layout/hierarchy3"/>
    <dgm:cxn modelId="{8981A3DC-D964-BE46-986D-23125CF34D49}" type="presOf" srcId="{E8E95C23-E752-394B-B9B6-2A78136193D2}" destId="{48669B98-69C5-9B4C-A082-D771D53BB6D7}" srcOrd="1" destOrd="0" presId="urn:microsoft.com/office/officeart/2005/8/layout/hierarchy3"/>
    <dgm:cxn modelId="{B957A7DC-650B-C94C-8B39-E92F8414A798}" srcId="{5B0BFAD2-A999-3B41-82A1-CDF4A6E3F1DA}" destId="{00BA3E18-A5E2-9140-B854-8729D59638C7}" srcOrd="2" destOrd="0" parTransId="{48001864-4104-1B4D-B203-28E8345F78A1}" sibTransId="{B1A7360D-8795-2F4E-ABEF-D0EA3753B07E}"/>
    <dgm:cxn modelId="{400055E5-C56F-BA49-89FB-DDCFB039CEE1}" type="presOf" srcId="{33175CCB-1C8B-1C44-8A2A-276D69ED11D2}" destId="{5FEF3909-1575-264D-8A50-A756097849FA}" srcOrd="1" destOrd="0" presId="urn:microsoft.com/office/officeart/2005/8/layout/hierarchy3"/>
    <dgm:cxn modelId="{7243CBEF-926D-7E42-B881-062CBA33562E}" type="presOf" srcId="{FD4FE526-268F-0640-B0A0-18A1ACB0B79D}" destId="{0518D68C-2B4D-614A-9FBC-387719E4EE60}" srcOrd="0" destOrd="0" presId="urn:microsoft.com/office/officeart/2005/8/layout/hierarchy3"/>
    <dgm:cxn modelId="{AA383351-FBC1-1D4A-88BF-0205D910576D}" type="presParOf" srcId="{F5B9A0AA-7382-6D43-9EA2-72662EB36C19}" destId="{1924B8BD-0430-0D47-8420-9E720ED37F88}" srcOrd="0" destOrd="0" presId="urn:microsoft.com/office/officeart/2005/8/layout/hierarchy3"/>
    <dgm:cxn modelId="{7299E118-7A61-684B-AD7D-269BF1CBA177}" type="presParOf" srcId="{1924B8BD-0430-0D47-8420-9E720ED37F88}" destId="{1C766FA0-7C06-0847-9E27-8991DC0CB94D}" srcOrd="0" destOrd="0" presId="urn:microsoft.com/office/officeart/2005/8/layout/hierarchy3"/>
    <dgm:cxn modelId="{800E5EA3-7980-244A-8437-A4CFCCDFD09F}" type="presParOf" srcId="{1C766FA0-7C06-0847-9E27-8991DC0CB94D}" destId="{876B9F1C-0164-9040-8700-AA4D49ECF442}" srcOrd="0" destOrd="0" presId="urn:microsoft.com/office/officeart/2005/8/layout/hierarchy3"/>
    <dgm:cxn modelId="{80F8E70C-1FDD-474B-B4D0-2F75B297458A}" type="presParOf" srcId="{1C766FA0-7C06-0847-9E27-8991DC0CB94D}" destId="{7D7B7BBF-0E9F-5249-8049-4EB2F6DE4476}" srcOrd="1" destOrd="0" presId="urn:microsoft.com/office/officeart/2005/8/layout/hierarchy3"/>
    <dgm:cxn modelId="{DC53029A-EF6A-2B42-BA84-98DA8AAAED6B}" type="presParOf" srcId="{1924B8BD-0430-0D47-8420-9E720ED37F88}" destId="{6A8FC0F2-AC6D-1A4E-99A0-02FD1F854843}" srcOrd="1" destOrd="0" presId="urn:microsoft.com/office/officeart/2005/8/layout/hierarchy3"/>
    <dgm:cxn modelId="{605B0BD5-1367-9346-8701-D69AADA28DC5}" type="presParOf" srcId="{6A8FC0F2-AC6D-1A4E-99A0-02FD1F854843}" destId="{893AC041-7198-8F46-96B3-4ED5A4E1C69A}" srcOrd="0" destOrd="0" presId="urn:microsoft.com/office/officeart/2005/8/layout/hierarchy3"/>
    <dgm:cxn modelId="{D11F917F-D22E-5546-8922-0BBBCCAA7F20}" type="presParOf" srcId="{6A8FC0F2-AC6D-1A4E-99A0-02FD1F854843}" destId="{C550F36B-520E-F346-8B5A-FE3CB53C6E85}" srcOrd="1" destOrd="0" presId="urn:microsoft.com/office/officeart/2005/8/layout/hierarchy3"/>
    <dgm:cxn modelId="{EC7FC465-6353-3041-B2B2-C1E75850C7C9}" type="presParOf" srcId="{F5B9A0AA-7382-6D43-9EA2-72662EB36C19}" destId="{0C34BB4D-95E9-3A40-AE68-E2D3FAAC473D}" srcOrd="1" destOrd="0" presId="urn:microsoft.com/office/officeart/2005/8/layout/hierarchy3"/>
    <dgm:cxn modelId="{0ACED4DC-53FF-A64E-B73B-DF423A60D81B}" type="presParOf" srcId="{0C34BB4D-95E9-3A40-AE68-E2D3FAAC473D}" destId="{D95DD0CB-B523-3740-83FF-24CA52763185}" srcOrd="0" destOrd="0" presId="urn:microsoft.com/office/officeart/2005/8/layout/hierarchy3"/>
    <dgm:cxn modelId="{BD7452D3-D700-834F-9069-5A64A2AF0E5A}" type="presParOf" srcId="{D95DD0CB-B523-3740-83FF-24CA52763185}" destId="{E4D8A7AF-100F-8441-AA80-C0A824ACE8AF}" srcOrd="0" destOrd="0" presId="urn:microsoft.com/office/officeart/2005/8/layout/hierarchy3"/>
    <dgm:cxn modelId="{0C5703B4-6B03-574F-8C8B-8CB11CAB4F9A}" type="presParOf" srcId="{D95DD0CB-B523-3740-83FF-24CA52763185}" destId="{5FEF3909-1575-264D-8A50-A756097849FA}" srcOrd="1" destOrd="0" presId="urn:microsoft.com/office/officeart/2005/8/layout/hierarchy3"/>
    <dgm:cxn modelId="{366C499C-742B-3841-A83F-479DE684795A}" type="presParOf" srcId="{0C34BB4D-95E9-3A40-AE68-E2D3FAAC473D}" destId="{79CCD680-7076-1943-8BD8-F17E20D642B1}" srcOrd="1" destOrd="0" presId="urn:microsoft.com/office/officeart/2005/8/layout/hierarchy3"/>
    <dgm:cxn modelId="{0185EBC2-B544-C94F-82C5-73B13738F4B8}" type="presParOf" srcId="{79CCD680-7076-1943-8BD8-F17E20D642B1}" destId="{0518D68C-2B4D-614A-9FBC-387719E4EE60}" srcOrd="0" destOrd="0" presId="urn:microsoft.com/office/officeart/2005/8/layout/hierarchy3"/>
    <dgm:cxn modelId="{548E9EE8-DBFC-C54B-916A-7E9894F08F2D}" type="presParOf" srcId="{79CCD680-7076-1943-8BD8-F17E20D642B1}" destId="{823195EB-EF21-B442-80C8-EAB4EFE37C02}" srcOrd="1" destOrd="0" presId="urn:microsoft.com/office/officeart/2005/8/layout/hierarchy3"/>
    <dgm:cxn modelId="{79467026-62E9-6943-A229-2B36DEB2B8D7}" type="presParOf" srcId="{F5B9A0AA-7382-6D43-9EA2-72662EB36C19}" destId="{BB69D167-15D0-7942-B2FD-0A53CE5EF691}" srcOrd="2" destOrd="0" presId="urn:microsoft.com/office/officeart/2005/8/layout/hierarchy3"/>
    <dgm:cxn modelId="{10C2AE3A-88A8-7D49-83F1-5330289AA498}" type="presParOf" srcId="{BB69D167-15D0-7942-B2FD-0A53CE5EF691}" destId="{4D4D74BF-110D-6A40-9AFB-03E2F98321F0}" srcOrd="0" destOrd="0" presId="urn:microsoft.com/office/officeart/2005/8/layout/hierarchy3"/>
    <dgm:cxn modelId="{ADD1614D-1531-2E41-A7AD-1C91F71C9815}" type="presParOf" srcId="{4D4D74BF-110D-6A40-9AFB-03E2F98321F0}" destId="{A6012BC1-2028-9541-A9D0-424FD4750BAA}" srcOrd="0" destOrd="0" presId="urn:microsoft.com/office/officeart/2005/8/layout/hierarchy3"/>
    <dgm:cxn modelId="{C7B7B543-F124-F64C-B67F-1622CC941F24}" type="presParOf" srcId="{4D4D74BF-110D-6A40-9AFB-03E2F98321F0}" destId="{AA81CACD-1DEF-C249-9335-9C24C8628A3D}" srcOrd="1" destOrd="0" presId="urn:microsoft.com/office/officeart/2005/8/layout/hierarchy3"/>
    <dgm:cxn modelId="{ACC29A0B-CADC-844C-9AB2-ABB05FF9BFF3}" type="presParOf" srcId="{BB69D167-15D0-7942-B2FD-0A53CE5EF691}" destId="{153BCB35-41D2-7843-844E-7B7152AEFAC7}" srcOrd="1" destOrd="0" presId="urn:microsoft.com/office/officeart/2005/8/layout/hierarchy3"/>
    <dgm:cxn modelId="{0443C4C6-05B8-6345-B1E1-3F618FBF034B}" type="presParOf" srcId="{153BCB35-41D2-7843-844E-7B7152AEFAC7}" destId="{408B18B1-C5CF-F24E-B9AC-214EA56D9AAD}" srcOrd="0" destOrd="0" presId="urn:microsoft.com/office/officeart/2005/8/layout/hierarchy3"/>
    <dgm:cxn modelId="{F84DF2FD-4D36-A64F-830F-28DD0328246B}" type="presParOf" srcId="{153BCB35-41D2-7843-844E-7B7152AEFAC7}" destId="{58C6EFF3-35E3-BA4B-8462-405277C24937}" srcOrd="1" destOrd="0" presId="urn:microsoft.com/office/officeart/2005/8/layout/hierarchy3"/>
    <dgm:cxn modelId="{F0DC3411-3DE2-6547-8432-06A74D1B0FCF}" type="presParOf" srcId="{F5B9A0AA-7382-6D43-9EA2-72662EB36C19}" destId="{14BADDE2-ED67-C24B-9185-2528C464FE03}" srcOrd="3" destOrd="0" presId="urn:microsoft.com/office/officeart/2005/8/layout/hierarchy3"/>
    <dgm:cxn modelId="{D1AB2AFC-3C8D-CB49-A587-55ECE695C64B}" type="presParOf" srcId="{14BADDE2-ED67-C24B-9185-2528C464FE03}" destId="{5BA320BE-82DB-7E43-B448-B2695D988208}" srcOrd="0" destOrd="0" presId="urn:microsoft.com/office/officeart/2005/8/layout/hierarchy3"/>
    <dgm:cxn modelId="{24E5341E-5E83-F043-8202-1EE572B6B29E}" type="presParOf" srcId="{5BA320BE-82DB-7E43-B448-B2695D988208}" destId="{BD6AB10F-265E-E74A-827C-FFAF9A40F271}" srcOrd="0" destOrd="0" presId="urn:microsoft.com/office/officeart/2005/8/layout/hierarchy3"/>
    <dgm:cxn modelId="{68AC0E69-B62F-E944-BF5C-1F45B05167EE}" type="presParOf" srcId="{5BA320BE-82DB-7E43-B448-B2695D988208}" destId="{48669B98-69C5-9B4C-A082-D771D53BB6D7}" srcOrd="1" destOrd="0" presId="urn:microsoft.com/office/officeart/2005/8/layout/hierarchy3"/>
    <dgm:cxn modelId="{CC50AEEF-F6D5-644D-8223-7F9459024CEC}" type="presParOf" srcId="{14BADDE2-ED67-C24B-9185-2528C464FE03}" destId="{11DC4640-983D-7145-BE31-BDE057392480}" srcOrd="1" destOrd="0" presId="urn:microsoft.com/office/officeart/2005/8/layout/hierarchy3"/>
    <dgm:cxn modelId="{9027FAC5-079A-5744-AB82-E24394660B9C}" type="presParOf" srcId="{11DC4640-983D-7145-BE31-BDE057392480}" destId="{84FB9713-67D9-0D4E-A250-4BF5D5132739}" srcOrd="0" destOrd="0" presId="urn:microsoft.com/office/officeart/2005/8/layout/hierarchy3"/>
    <dgm:cxn modelId="{5D62B9CC-277A-664E-94BA-EF99AC88A975}" type="presParOf" srcId="{11DC4640-983D-7145-BE31-BDE057392480}" destId="{C282D457-ECEA-CD49-B69A-3DD6E4D9868D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E6819CF-EEA9-1F4D-A051-D8D389B6CD61}">
      <dsp:nvSpPr>
        <dsp:cNvPr id="0" name=""/>
        <dsp:cNvSpPr/>
      </dsp:nvSpPr>
      <dsp:spPr>
        <a:xfrm>
          <a:off x="0" y="3240068"/>
          <a:ext cx="10133737" cy="42525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فهم الإعلان في سياق الأزمة يُعطي الطلاب </a:t>
          </a:r>
          <a:r>
            <a:rPr lang="ar-SA" sz="2400" b="1" kern="1200" dirty="0"/>
            <a:t>ميزة تنافسية في سوق العمل</a:t>
          </a:r>
          <a:endParaRPr lang="en-GB" sz="2400" b="1" kern="1200" dirty="0"/>
        </a:p>
      </dsp:txBody>
      <dsp:txXfrm>
        <a:off x="0" y="3240068"/>
        <a:ext cx="10133737" cy="425257"/>
      </dsp:txXfrm>
    </dsp:sp>
    <dsp:sp modelId="{B852581A-5872-894A-BC2D-769FB05070C6}">
      <dsp:nvSpPr>
        <dsp:cNvPr id="0" name=""/>
        <dsp:cNvSpPr/>
      </dsp:nvSpPr>
      <dsp:spPr>
        <a:xfrm rot="10800000">
          <a:off x="0" y="2592401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قرارات الإعلان أثناء الأزمات تتطلّب </a:t>
          </a:r>
          <a:r>
            <a:rPr lang="ar-SA" sz="2400" b="1" kern="1200" dirty="0"/>
            <a:t>تفكيرًا استراتيجيًا عالي المستوى</a:t>
          </a:r>
          <a:endParaRPr lang="en-GB" sz="2400" b="1" kern="1200" dirty="0"/>
        </a:p>
      </dsp:txBody>
      <dsp:txXfrm rot="10800000">
        <a:off x="0" y="2592401"/>
        <a:ext cx="10133737" cy="424979"/>
      </dsp:txXfrm>
    </dsp:sp>
    <dsp:sp modelId="{2DB96690-C9AB-7A46-845A-75A38543C92E}">
      <dsp:nvSpPr>
        <dsp:cNvPr id="0" name=""/>
        <dsp:cNvSpPr/>
      </dsp:nvSpPr>
      <dsp:spPr>
        <a:xfrm rot="10800000">
          <a:off x="0" y="1944734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الجمهور يُصبح </a:t>
          </a:r>
          <a:r>
            <a:rPr lang="ar-SA" sz="2000" b="1" kern="1200" dirty="0"/>
            <a:t>أكثر حساسية وتأثّرًا</a:t>
          </a:r>
          <a:r>
            <a:rPr lang="ar-SA" sz="2000" kern="1200" dirty="0"/>
            <a:t> بالإعلانات وقت الأزمات</a:t>
          </a:r>
          <a:endParaRPr lang="en-GB" sz="2000" b="1" kern="1200" dirty="0"/>
        </a:p>
      </dsp:txBody>
      <dsp:txXfrm rot="10800000">
        <a:off x="0" y="1944734"/>
        <a:ext cx="10133737" cy="424979"/>
      </dsp:txXfrm>
    </dsp:sp>
    <dsp:sp modelId="{1DEC0D89-9BDE-CE47-A270-C4D704771545}">
      <dsp:nvSpPr>
        <dsp:cNvPr id="0" name=""/>
        <dsp:cNvSpPr/>
      </dsp:nvSpPr>
      <dsp:spPr>
        <a:xfrm rot="10800000">
          <a:off x="0" y="1297068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الإعلانات تُعيد تشكيل </a:t>
          </a:r>
          <a:r>
            <a:rPr lang="ar-SA" sz="2400" b="1" kern="1200" dirty="0"/>
            <a:t>الصورة الذهنية</a:t>
          </a:r>
          <a:r>
            <a:rPr lang="ar-SA" sz="2400" kern="1200" dirty="0"/>
            <a:t> للمؤسسة في أعين الجمهور أثناء الأزمة</a:t>
          </a:r>
          <a:endParaRPr lang="en-GB" sz="2400" b="1" kern="1200" dirty="0"/>
        </a:p>
      </dsp:txBody>
      <dsp:txXfrm rot="10800000">
        <a:off x="0" y="1297068"/>
        <a:ext cx="10133737" cy="424979"/>
      </dsp:txXfrm>
    </dsp:sp>
    <dsp:sp modelId="{CC4B3D6D-2957-5449-9D90-CFC0823045F1}">
      <dsp:nvSpPr>
        <dsp:cNvPr id="0" name=""/>
        <dsp:cNvSpPr/>
      </dsp:nvSpPr>
      <dsp:spPr>
        <a:xfrm rot="10800000">
          <a:off x="0" y="649401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خطأ صغير في الإعلان قد يتحوّل إلى </a:t>
          </a:r>
          <a:r>
            <a:rPr lang="ar-SA" sz="2400" b="1" kern="1200" dirty="0"/>
            <a:t>فضيحة جماهيرية أو إعلامية</a:t>
          </a:r>
          <a:endParaRPr lang="en-GB" sz="2400" b="1" kern="1200" dirty="0"/>
        </a:p>
      </dsp:txBody>
      <dsp:txXfrm rot="10800000">
        <a:off x="0" y="649401"/>
        <a:ext cx="10133737" cy="424979"/>
      </dsp:txXfrm>
    </dsp:sp>
    <dsp:sp modelId="{E195836A-C50B-3742-A748-C44D5AD42F59}">
      <dsp:nvSpPr>
        <dsp:cNvPr id="0" name=""/>
        <dsp:cNvSpPr/>
      </dsp:nvSpPr>
      <dsp:spPr>
        <a:xfrm rot="10800000">
          <a:off x="0" y="1734"/>
          <a:ext cx="10133737" cy="654045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الإعلان هو الأداة الاتصالية </a:t>
          </a:r>
          <a:r>
            <a:rPr lang="ar-SA" sz="2100" b="1" kern="1200" dirty="0"/>
            <a:t>الأكثر علنية وتأثيرًا</a:t>
          </a:r>
          <a:r>
            <a:rPr lang="ar-SA" sz="2100" kern="1200" dirty="0"/>
            <a:t> وقت الأزمات</a:t>
          </a:r>
          <a:endParaRPr lang="en-GB" sz="2100" b="1" kern="1200" dirty="0"/>
        </a:p>
      </dsp:txBody>
      <dsp:txXfrm rot="10800000">
        <a:off x="0" y="1734"/>
        <a:ext cx="10133737" cy="42497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8716C24-7D39-464E-A53C-2CB9B0077275}">
      <dsp:nvSpPr>
        <dsp:cNvPr id="0" name=""/>
        <dsp:cNvSpPr/>
      </dsp:nvSpPr>
      <dsp:spPr>
        <a:xfrm>
          <a:off x="864722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حين تكون هناك حاجة </a:t>
          </a:r>
          <a:r>
            <a:rPr lang="ar-SA" sz="2400" kern="1200" dirty="0" err="1"/>
            <a:t>لطمأنة</a:t>
          </a:r>
          <a:r>
            <a:rPr lang="ar-SA" sz="2400" kern="1200" dirty="0"/>
            <a:t> الجمهور في مواجهة القلق العام</a:t>
          </a:r>
          <a:endParaRPr lang="en-GB" sz="2400" b="1" kern="1200" dirty="0"/>
        </a:p>
      </dsp:txBody>
      <dsp:txXfrm>
        <a:off x="8690558" y="43333"/>
        <a:ext cx="1392820" cy="3580394"/>
      </dsp:txXfrm>
    </dsp:sp>
    <dsp:sp modelId="{D72658D4-1D9E-8D44-B452-0D74D90B1A16}">
      <dsp:nvSpPr>
        <dsp:cNvPr id="0" name=""/>
        <dsp:cNvSpPr/>
      </dsp:nvSpPr>
      <dsp:spPr>
        <a:xfrm>
          <a:off x="691918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تُهدَّد </a:t>
          </a:r>
          <a:r>
            <a:rPr lang="ar-SA" sz="2400" b="1" kern="1200" dirty="0"/>
            <a:t>سمعة المؤسسة أو الثقة بها</a:t>
          </a:r>
          <a:r>
            <a:rPr lang="ar-SA" sz="2400" kern="1200" dirty="0"/>
            <a:t> علنًا</a:t>
          </a:r>
          <a:endParaRPr lang="en-GB" sz="2400" b="1" kern="1200" dirty="0"/>
        </a:p>
      </dsp:txBody>
      <dsp:txXfrm>
        <a:off x="6962518" y="43333"/>
        <a:ext cx="1392820" cy="3580394"/>
      </dsp:txXfrm>
    </dsp:sp>
    <dsp:sp modelId="{BEF5BD8F-A242-924F-B3D0-4AB765B3FED1}">
      <dsp:nvSpPr>
        <dsp:cNvPr id="0" name=""/>
        <dsp:cNvSpPr/>
      </dsp:nvSpPr>
      <dsp:spPr>
        <a:xfrm>
          <a:off x="519114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إذا كانت الأزمة مرتبطة مباشرة بمنتجات المؤسسة أو خدماتها</a:t>
          </a:r>
          <a:endParaRPr lang="en-GB" sz="2400" b="1" kern="1200" dirty="0"/>
        </a:p>
      </dsp:txBody>
      <dsp:txXfrm>
        <a:off x="5234478" y="43333"/>
        <a:ext cx="1392820" cy="3580394"/>
      </dsp:txXfrm>
    </dsp:sp>
    <dsp:sp modelId="{2DAB9BC3-80B0-7A48-AC12-EAE6017414CD}">
      <dsp:nvSpPr>
        <dsp:cNvPr id="0" name=""/>
        <dsp:cNvSpPr/>
      </dsp:nvSpPr>
      <dsp:spPr>
        <a:xfrm>
          <a:off x="3463105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في الحالات التي ينتظر فيها الجمهور موقفًا واضحًا من المؤسسة</a:t>
          </a:r>
          <a:endParaRPr lang="en-GB" sz="2400" b="1" kern="1200" dirty="0"/>
        </a:p>
      </dsp:txBody>
      <dsp:txXfrm>
        <a:off x="3506438" y="43333"/>
        <a:ext cx="1392820" cy="3580394"/>
      </dsp:txXfrm>
    </dsp:sp>
    <dsp:sp modelId="{0001DD54-90FD-1945-B09D-075EC2D38CB4}">
      <dsp:nvSpPr>
        <dsp:cNvPr id="0" name=""/>
        <dsp:cNvSpPr/>
      </dsp:nvSpPr>
      <dsp:spPr>
        <a:xfrm>
          <a:off x="1735066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يكون هناك خطر من أن يُسيطر سرد إعلامي سلبي على المشهد</a:t>
          </a:r>
          <a:endParaRPr lang="en-GB" sz="2400" b="1" kern="1200" dirty="0"/>
        </a:p>
      </dsp:txBody>
      <dsp:txXfrm>
        <a:off x="1778399" y="43333"/>
        <a:ext cx="1392820" cy="3580394"/>
      </dsp:txXfrm>
    </dsp:sp>
    <dsp:sp modelId="{F5BDAC33-C285-AE41-8468-4A395D780FC0}">
      <dsp:nvSpPr>
        <dsp:cNvPr id="0" name=""/>
        <dsp:cNvSpPr/>
      </dsp:nvSpPr>
      <dsp:spPr>
        <a:xfrm>
          <a:off x="7026" y="0"/>
          <a:ext cx="1479486" cy="366706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تريد المؤسسة </a:t>
          </a:r>
          <a:r>
            <a:rPr lang="ar-SA" sz="2400" b="1" kern="1200" dirty="0"/>
            <a:t>إعادة تأكيد قيمها</a:t>
          </a:r>
          <a:r>
            <a:rPr lang="ar-SA" sz="2400" kern="1200" dirty="0"/>
            <a:t> وسط الضبابية</a:t>
          </a:r>
          <a:endParaRPr lang="en-GB" sz="2400" b="1" kern="1200" dirty="0"/>
        </a:p>
      </dsp:txBody>
      <dsp:txXfrm>
        <a:off x="50359" y="43333"/>
        <a:ext cx="1392820" cy="35803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7A4E67B-370E-5940-88AA-5EA2994313FB}">
      <dsp:nvSpPr>
        <dsp:cNvPr id="0" name=""/>
        <dsp:cNvSpPr/>
      </dsp:nvSpPr>
      <dsp:spPr>
        <a:xfrm>
          <a:off x="0" y="2537009"/>
          <a:ext cx="10981113" cy="416217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لا يُشتمّ من الإعلان رائحة </a:t>
          </a:r>
          <a:r>
            <a:rPr lang="ar-SA" sz="2400" b="1" kern="1200" dirty="0"/>
            <a:t>استغلال تجاري أو دعائي</a:t>
          </a:r>
          <a:endParaRPr lang="en-GB" sz="2400" b="1" kern="1200" dirty="0"/>
        </a:p>
      </dsp:txBody>
      <dsp:txXfrm>
        <a:off x="0" y="2537009"/>
        <a:ext cx="10981113" cy="416217"/>
      </dsp:txXfrm>
    </dsp:sp>
    <dsp:sp modelId="{2DB96690-C9AB-7A46-845A-75A38543C92E}">
      <dsp:nvSpPr>
        <dsp:cNvPr id="0" name=""/>
        <dsp:cNvSpPr/>
      </dsp:nvSpPr>
      <dsp:spPr>
        <a:xfrm rot="10800000">
          <a:off x="0" y="1903109"/>
          <a:ext cx="10981113" cy="640142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2240" tIns="142240" rIns="142240" bIns="14224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المؤسسة جاهزة للتعامل مع ردود الفعل المتوقعة</a:t>
          </a:r>
          <a:endParaRPr lang="en-GB" sz="2000" b="1" kern="1200" dirty="0"/>
        </a:p>
      </dsp:txBody>
      <dsp:txXfrm rot="10800000">
        <a:off x="0" y="1903109"/>
        <a:ext cx="10981113" cy="415945"/>
      </dsp:txXfrm>
    </dsp:sp>
    <dsp:sp modelId="{1DEC0D89-9BDE-CE47-A270-C4D704771545}">
      <dsp:nvSpPr>
        <dsp:cNvPr id="0" name=""/>
        <dsp:cNvSpPr/>
      </dsp:nvSpPr>
      <dsp:spPr>
        <a:xfrm rot="10800000">
          <a:off x="0" y="1269210"/>
          <a:ext cx="10981113" cy="640142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الرسالة قادرة على بناء الثقة أو تهدئة القلق</a:t>
          </a:r>
          <a:endParaRPr lang="en-GB" sz="2400" b="1" kern="1200" dirty="0"/>
        </a:p>
      </dsp:txBody>
      <dsp:txXfrm rot="10800000">
        <a:off x="0" y="1269210"/>
        <a:ext cx="10981113" cy="415945"/>
      </dsp:txXfrm>
    </dsp:sp>
    <dsp:sp modelId="{CC4B3D6D-2957-5449-9D90-CFC0823045F1}">
      <dsp:nvSpPr>
        <dsp:cNvPr id="0" name=""/>
        <dsp:cNvSpPr/>
      </dsp:nvSpPr>
      <dsp:spPr>
        <a:xfrm rot="10800000">
          <a:off x="0" y="635311"/>
          <a:ext cx="10981113" cy="640142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توجد قيمة حقيقية يُمكن إضافتها للجمهور</a:t>
          </a:r>
          <a:endParaRPr lang="en-GB" sz="2400" b="1" kern="1200" dirty="0"/>
        </a:p>
      </dsp:txBody>
      <dsp:txXfrm rot="10800000">
        <a:off x="0" y="635311"/>
        <a:ext cx="10981113" cy="415945"/>
      </dsp:txXfrm>
    </dsp:sp>
    <dsp:sp modelId="{E195836A-C50B-3742-A748-C44D5AD42F59}">
      <dsp:nvSpPr>
        <dsp:cNvPr id="0" name=""/>
        <dsp:cNvSpPr/>
      </dsp:nvSpPr>
      <dsp:spPr>
        <a:xfrm rot="10800000">
          <a:off x="0" y="1412"/>
          <a:ext cx="10981113" cy="640142"/>
        </a:xfrm>
        <a:prstGeom prst="upArrowCallou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9352" tIns="149352" rIns="149352" bIns="149352" numCol="1" spcCol="1270" anchor="ctr" anchorCtr="0">
          <a:noAutofit/>
        </a:bodyPr>
        <a:lstStyle/>
        <a:p>
          <a:pPr marL="0" lvl="0" indent="0" algn="ctr" defTabSz="93345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100" kern="1200" dirty="0"/>
            <a:t>هناك حاجة حقيقية لصوت المؤسسة في المشهد العام</a:t>
          </a:r>
          <a:endParaRPr lang="en-GB" sz="2100" b="1" kern="1200" dirty="0"/>
        </a:p>
      </dsp:txBody>
      <dsp:txXfrm rot="10800000">
        <a:off x="0" y="1412"/>
        <a:ext cx="10981113" cy="415945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2C5206-5FFE-2C4E-BE34-661EEEEB7A41}">
      <dsp:nvSpPr>
        <dsp:cNvPr id="0" name=""/>
        <dsp:cNvSpPr/>
      </dsp:nvSpPr>
      <dsp:spPr>
        <a:xfrm rot="10800000">
          <a:off x="8580864" y="2202893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6727697-094A-654E-85CF-B4A8AB1A6369}">
      <dsp:nvSpPr>
        <dsp:cNvPr id="0" name=""/>
        <dsp:cNvSpPr/>
      </dsp:nvSpPr>
      <dsp:spPr>
        <a:xfrm>
          <a:off x="8577759" y="2356696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تقع كارثة إنسانية وطنية أو إقليمية كبرى</a:t>
          </a:r>
          <a:endParaRPr lang="en-GB" sz="2400" b="1" kern="1200" dirty="0"/>
        </a:p>
      </dsp:txBody>
      <dsp:txXfrm>
        <a:off x="8577759" y="2356696"/>
        <a:ext cx="1400319" cy="1226101"/>
      </dsp:txXfrm>
    </dsp:sp>
    <dsp:sp modelId="{DB9D7463-96A0-1849-9B31-8EB49FAEBCDF}">
      <dsp:nvSpPr>
        <dsp:cNvPr id="0" name=""/>
        <dsp:cNvSpPr/>
      </dsp:nvSpPr>
      <dsp:spPr>
        <a:xfrm rot="5400000">
          <a:off x="8577759" y="1779707"/>
          <a:ext cx="263918" cy="263918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30BBB51-1760-5747-B6E7-ECB7647DD81E}">
      <dsp:nvSpPr>
        <dsp:cNvPr id="0" name=""/>
        <dsp:cNvSpPr/>
      </dsp:nvSpPr>
      <dsp:spPr>
        <a:xfrm rot="10800000">
          <a:off x="6865395" y="1779166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02EBE72-49FF-9D42-AC93-4EC86DF61B74}">
      <dsp:nvSpPr>
        <dsp:cNvPr id="0" name=""/>
        <dsp:cNvSpPr/>
      </dsp:nvSpPr>
      <dsp:spPr>
        <a:xfrm>
          <a:off x="6862290" y="1932970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 وجود </a:t>
          </a:r>
          <a:r>
            <a:rPr lang="ar-SA" sz="2400" b="1" kern="1200" dirty="0"/>
            <a:t>حالة حداد عام رسمي</a:t>
          </a:r>
          <a:endParaRPr lang="en-GB" sz="2400" b="1" kern="1200" dirty="0"/>
        </a:p>
      </dsp:txBody>
      <dsp:txXfrm>
        <a:off x="6862290" y="1932970"/>
        <a:ext cx="1400319" cy="1226101"/>
      </dsp:txXfrm>
    </dsp:sp>
    <dsp:sp modelId="{99F36119-E974-FB4F-9934-CF9AC414A257}">
      <dsp:nvSpPr>
        <dsp:cNvPr id="0" name=""/>
        <dsp:cNvSpPr/>
      </dsp:nvSpPr>
      <dsp:spPr>
        <a:xfrm rot="5400000">
          <a:off x="6862290" y="1355981"/>
          <a:ext cx="263918" cy="263918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A64FBAC4-8251-B64F-9431-B9449BE47617}">
      <dsp:nvSpPr>
        <dsp:cNvPr id="0" name=""/>
        <dsp:cNvSpPr/>
      </dsp:nvSpPr>
      <dsp:spPr>
        <a:xfrm rot="10800000">
          <a:off x="5149925" y="1355440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6F751BD-67C7-2C48-BD8F-DD3A63595585}">
      <dsp:nvSpPr>
        <dsp:cNvPr id="0" name=""/>
        <dsp:cNvSpPr/>
      </dsp:nvSpPr>
      <dsp:spPr>
        <a:xfrm>
          <a:off x="5146820" y="1509244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 ارتكاب المؤسسة نفسها خطأ جسيم قيد التحقيق العام</a:t>
          </a:r>
          <a:endParaRPr lang="en-GB" sz="2400" b="1" kern="1200" dirty="0"/>
        </a:p>
      </dsp:txBody>
      <dsp:txXfrm>
        <a:off x="5146820" y="1509244"/>
        <a:ext cx="1400319" cy="1226101"/>
      </dsp:txXfrm>
    </dsp:sp>
    <dsp:sp modelId="{754078E3-E7C2-BC43-96DE-6906C28BE734}">
      <dsp:nvSpPr>
        <dsp:cNvPr id="0" name=""/>
        <dsp:cNvSpPr/>
      </dsp:nvSpPr>
      <dsp:spPr>
        <a:xfrm rot="5400000">
          <a:off x="5146820" y="932255"/>
          <a:ext cx="263918" cy="263918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57D3BDEC-DF2A-8447-B48F-3F5F5F0BB782}">
      <dsp:nvSpPr>
        <dsp:cNvPr id="0" name=""/>
        <dsp:cNvSpPr/>
      </dsp:nvSpPr>
      <dsp:spPr>
        <a:xfrm rot="10800000">
          <a:off x="3434456" y="931714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D3D2B76-B541-0D47-B279-3AEE6706673B}">
      <dsp:nvSpPr>
        <dsp:cNvPr id="0" name=""/>
        <dsp:cNvSpPr/>
      </dsp:nvSpPr>
      <dsp:spPr>
        <a:xfrm>
          <a:off x="3431351" y="1085517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يتحوّل الرأي العام ضد العلامة التجارية بشكل عاصف</a:t>
          </a:r>
          <a:endParaRPr lang="en-GB" sz="2400" b="1" kern="1200" dirty="0"/>
        </a:p>
      </dsp:txBody>
      <dsp:txXfrm>
        <a:off x="3431351" y="1085517"/>
        <a:ext cx="1400319" cy="1226101"/>
      </dsp:txXfrm>
    </dsp:sp>
    <dsp:sp modelId="{D6C9725C-FE81-244B-B2AC-CD92146A4333}">
      <dsp:nvSpPr>
        <dsp:cNvPr id="0" name=""/>
        <dsp:cNvSpPr/>
      </dsp:nvSpPr>
      <dsp:spPr>
        <a:xfrm rot="5400000">
          <a:off x="3431351" y="508528"/>
          <a:ext cx="263918" cy="263918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210DBA8-F401-1F45-9628-4C86BCBFD4B2}">
      <dsp:nvSpPr>
        <dsp:cNvPr id="0" name=""/>
        <dsp:cNvSpPr/>
      </dsp:nvSpPr>
      <dsp:spPr>
        <a:xfrm rot="10800000">
          <a:off x="1718986" y="507987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8F23579-4038-D34E-A244-777161876AF8}">
      <dsp:nvSpPr>
        <dsp:cNvPr id="0" name=""/>
        <dsp:cNvSpPr/>
      </dsp:nvSpPr>
      <dsp:spPr>
        <a:xfrm>
          <a:off x="1715882" y="661791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 وجود حملة مقاطعة منظمة واسعة الانتشار</a:t>
          </a:r>
          <a:endParaRPr lang="en-GB" sz="2400" b="1" kern="1200" dirty="0"/>
        </a:p>
      </dsp:txBody>
      <dsp:txXfrm>
        <a:off x="1715882" y="661791"/>
        <a:ext cx="1400319" cy="1226101"/>
      </dsp:txXfrm>
    </dsp:sp>
    <dsp:sp modelId="{45F748C7-9E7F-C745-9A08-46E2885A05A4}">
      <dsp:nvSpPr>
        <dsp:cNvPr id="0" name=""/>
        <dsp:cNvSpPr/>
      </dsp:nvSpPr>
      <dsp:spPr>
        <a:xfrm rot="5400000">
          <a:off x="1715882" y="84802"/>
          <a:ext cx="263918" cy="263918"/>
        </a:xfrm>
        <a:prstGeom prst="triangle">
          <a:avLst>
            <a:gd name="adj" fmla="val 1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F047FE9-3306-514C-9059-B7C6E75A6241}">
      <dsp:nvSpPr>
        <dsp:cNvPr id="0" name=""/>
        <dsp:cNvSpPr/>
      </dsp:nvSpPr>
      <dsp:spPr>
        <a:xfrm rot="10800000">
          <a:off x="3517" y="84261"/>
          <a:ext cx="1552460" cy="931115"/>
        </a:xfrm>
        <a:prstGeom prst="corner">
          <a:avLst>
            <a:gd name="adj1" fmla="val 16120"/>
            <a:gd name="adj2" fmla="val 1611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E2B50F9-F0E3-CB46-9204-57A6F6C800F5}">
      <dsp:nvSpPr>
        <dsp:cNvPr id="0" name=""/>
        <dsp:cNvSpPr/>
      </dsp:nvSpPr>
      <dsp:spPr>
        <a:xfrm>
          <a:off x="412" y="238065"/>
          <a:ext cx="1400319" cy="12261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عندما تُصبح الإعلانات الجارية </a:t>
          </a:r>
          <a:r>
            <a:rPr lang="ar-SA" sz="2400" b="1" kern="1200" dirty="0"/>
            <a:t>منفصلة تمامًا عن واقع الجمهور</a:t>
          </a:r>
          <a:endParaRPr lang="en-GB" sz="2400" b="1" kern="1200" dirty="0"/>
        </a:p>
      </dsp:txBody>
      <dsp:txXfrm>
        <a:off x="412" y="238065"/>
        <a:ext cx="1400319" cy="1226101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3034410" y="-2964961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تجنّب أي رسائل تُخفي حقائق هامة أو تُقلّل من شأن الأزمة</a:t>
          </a:r>
          <a:endParaRPr lang="en-GB" sz="2000" kern="1200" dirty="0"/>
        </a:p>
      </dsp:txBody>
      <dsp:txXfrm rot="5400000">
        <a:off x="26664" y="96113"/>
        <a:ext cx="6588367" cy="492882"/>
      </dsp:txXfrm>
    </dsp:sp>
    <dsp:sp modelId="{2D644AA8-B101-AB42-81EB-2D42B53CA4E5}">
      <dsp:nvSpPr>
        <dsp:cNvPr id="0" name=""/>
        <dsp:cNvSpPr/>
      </dsp:nvSpPr>
      <dsp:spPr>
        <a:xfrm>
          <a:off x="6615031" y="1172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الصدق والشفافية</a:t>
          </a:r>
          <a:endParaRPr lang="en-GB" sz="2000" b="1" kern="1200" dirty="0"/>
        </a:p>
      </dsp:txBody>
      <dsp:txXfrm>
        <a:off x="6648361" y="34502"/>
        <a:ext cx="3654294" cy="616102"/>
      </dsp:txXfrm>
    </dsp:sp>
    <dsp:sp modelId="{C6EE18F5-D4BB-2847-9241-8FA85CBCDC58}">
      <dsp:nvSpPr>
        <dsp:cNvPr id="0" name=""/>
        <dsp:cNvSpPr/>
      </dsp:nvSpPr>
      <dsp:spPr>
        <a:xfrm rot="16200000">
          <a:off x="3034410" y="-2248060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إظهار تعاطف أصيل لا يُستغل عاطفيًا لمكاسب تجارية</a:t>
          </a:r>
          <a:endParaRPr lang="en-GB" sz="2000" kern="1200" dirty="0"/>
        </a:p>
      </dsp:txBody>
      <dsp:txXfrm rot="5400000">
        <a:off x="26664" y="813014"/>
        <a:ext cx="6588367" cy="492882"/>
      </dsp:txXfrm>
    </dsp:sp>
    <dsp:sp modelId="{FB23362C-8FBC-FB44-B9DA-C9CF74B8C6EF}">
      <dsp:nvSpPr>
        <dsp:cNvPr id="0" name=""/>
        <dsp:cNvSpPr/>
      </dsp:nvSpPr>
      <dsp:spPr>
        <a:xfrm>
          <a:off x="6615031" y="718073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التعاطف الحقيقي</a:t>
          </a:r>
          <a:endParaRPr lang="en-GB" sz="2000" kern="1200" dirty="0"/>
        </a:p>
      </dsp:txBody>
      <dsp:txXfrm>
        <a:off x="6648361" y="751403"/>
        <a:ext cx="3654294" cy="616102"/>
      </dsp:txXfrm>
    </dsp:sp>
    <dsp:sp modelId="{3B9D189F-3DD9-F441-9D64-222893C28A99}">
      <dsp:nvSpPr>
        <dsp:cNvPr id="0" name=""/>
        <dsp:cNvSpPr/>
      </dsp:nvSpPr>
      <dsp:spPr>
        <a:xfrm rot="16200000">
          <a:off x="3034410" y="-1531159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عدم تحويل الأزمة إلى فرصة لزيادة المبيعات بشكل مباشر</a:t>
          </a:r>
          <a:endParaRPr lang="en-GB" sz="2000" kern="1200" dirty="0"/>
        </a:p>
      </dsp:txBody>
      <dsp:txXfrm rot="5400000">
        <a:off x="26664" y="1529915"/>
        <a:ext cx="6588367" cy="492882"/>
      </dsp:txXfrm>
    </dsp:sp>
    <dsp:sp modelId="{9959D325-8390-B94E-B5E8-7D41491FFA18}">
      <dsp:nvSpPr>
        <dsp:cNvPr id="0" name=""/>
        <dsp:cNvSpPr/>
      </dsp:nvSpPr>
      <dsp:spPr>
        <a:xfrm>
          <a:off x="6615031" y="1434974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عدم الاستغلال التجاري</a:t>
          </a:r>
          <a:endParaRPr lang="en-GB" sz="2000" kern="1200" dirty="0"/>
        </a:p>
      </dsp:txBody>
      <dsp:txXfrm>
        <a:off x="6648361" y="1468304"/>
        <a:ext cx="3654294" cy="616102"/>
      </dsp:txXfrm>
    </dsp:sp>
    <dsp:sp modelId="{9CAF9328-8181-094B-BCE0-6AEE18A35D2B}">
      <dsp:nvSpPr>
        <dsp:cNvPr id="0" name=""/>
        <dsp:cNvSpPr/>
      </dsp:nvSpPr>
      <dsp:spPr>
        <a:xfrm rot="16200000">
          <a:off x="3034410" y="-814257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الابتعاد عن أي محتوى قد يُزعج أو يُؤذي المتضررين من الأزمة</a:t>
          </a:r>
          <a:endParaRPr lang="en-GB" sz="2000" kern="1200" dirty="0"/>
        </a:p>
      </dsp:txBody>
      <dsp:txXfrm rot="5400000">
        <a:off x="26664" y="2246817"/>
        <a:ext cx="6588367" cy="492882"/>
      </dsp:txXfrm>
    </dsp:sp>
    <dsp:sp modelId="{281E2A25-90C3-B34C-A297-12C5A844A3B5}">
      <dsp:nvSpPr>
        <dsp:cNvPr id="0" name=""/>
        <dsp:cNvSpPr/>
      </dsp:nvSpPr>
      <dsp:spPr>
        <a:xfrm>
          <a:off x="6615031" y="2151876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احترام مشاعر الضحايا</a:t>
          </a:r>
          <a:endParaRPr lang="en-GB" sz="2000" kern="1200" dirty="0"/>
        </a:p>
      </dsp:txBody>
      <dsp:txXfrm>
        <a:off x="6648361" y="2185206"/>
        <a:ext cx="3654294" cy="616102"/>
      </dsp:txXfrm>
    </dsp:sp>
    <dsp:sp modelId="{70F9837B-3AEF-2A41-A9A0-641CA11022F8}">
      <dsp:nvSpPr>
        <dsp:cNvPr id="0" name=""/>
        <dsp:cNvSpPr/>
      </dsp:nvSpPr>
      <dsp:spPr>
        <a:xfrm rot="16200000">
          <a:off x="3034410" y="-97356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الانتباه للفروقات الثقافية في فهم وتلقّي الرسائل أثناء الأزمات</a:t>
          </a:r>
          <a:endParaRPr lang="en-GB" sz="2000" kern="1200" dirty="0"/>
        </a:p>
      </dsp:txBody>
      <dsp:txXfrm rot="5400000">
        <a:off x="26664" y="2963718"/>
        <a:ext cx="6588367" cy="492882"/>
      </dsp:txXfrm>
    </dsp:sp>
    <dsp:sp modelId="{1B0A1D01-A26E-5047-82F5-B24761436584}">
      <dsp:nvSpPr>
        <dsp:cNvPr id="0" name=""/>
        <dsp:cNvSpPr/>
      </dsp:nvSpPr>
      <dsp:spPr>
        <a:xfrm>
          <a:off x="6615031" y="2868777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٥- </a:t>
          </a:r>
          <a:r>
            <a:rPr lang="ar-SA" sz="2000" b="1" kern="1200" dirty="0"/>
            <a:t>حساسية ثقافية</a:t>
          </a:r>
          <a:endParaRPr lang="en-GB" sz="2000" kern="1200" dirty="0"/>
        </a:p>
      </dsp:txBody>
      <dsp:txXfrm>
        <a:off x="6648361" y="2902107"/>
        <a:ext cx="3654294" cy="616102"/>
      </dsp:txXfrm>
    </dsp:sp>
    <dsp:sp modelId="{A97A0341-725C-E24E-A152-8704BF30C411}">
      <dsp:nvSpPr>
        <dsp:cNvPr id="0" name=""/>
        <dsp:cNvSpPr/>
      </dsp:nvSpPr>
      <dsp:spPr>
        <a:xfrm rot="16200000">
          <a:off x="3034410" y="619544"/>
          <a:ext cx="546210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الاعتراف الصريح عند وجود دور للمؤسسة في الأزمة</a:t>
          </a:r>
          <a:endParaRPr lang="en-GB" sz="2000" kern="1200" dirty="0"/>
        </a:p>
      </dsp:txBody>
      <dsp:txXfrm rot="5400000">
        <a:off x="26664" y="3680618"/>
        <a:ext cx="6588367" cy="492882"/>
      </dsp:txXfrm>
    </dsp:sp>
    <dsp:sp modelId="{55448508-A0F4-784E-AA18-902B456882C4}">
      <dsp:nvSpPr>
        <dsp:cNvPr id="0" name=""/>
        <dsp:cNvSpPr/>
      </dsp:nvSpPr>
      <dsp:spPr>
        <a:xfrm>
          <a:off x="6615031" y="3585678"/>
          <a:ext cx="3720954" cy="68276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٦- </a:t>
          </a:r>
          <a:r>
            <a:rPr lang="ar-SA" sz="2000" b="1" kern="1200" dirty="0"/>
            <a:t>تحمّل المسؤولية</a:t>
          </a:r>
          <a:endParaRPr lang="en-GB" sz="2000" kern="1200" dirty="0"/>
        </a:p>
      </dsp:txBody>
      <dsp:txXfrm>
        <a:off x="6648361" y="3619008"/>
        <a:ext cx="3654294" cy="616102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E9717E8-1188-994B-A4D8-B224D1266777}">
      <dsp:nvSpPr>
        <dsp:cNvPr id="0" name=""/>
        <dsp:cNvSpPr/>
      </dsp:nvSpPr>
      <dsp:spPr>
        <a:xfrm>
          <a:off x="0" y="3666116"/>
          <a:ext cx="10335986" cy="601456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مدعومًا بأفعال حقيقية، وليس كلمات فارغة</a:t>
          </a:r>
          <a:endParaRPr lang="en-GB" sz="2800" b="1" kern="1200" dirty="0"/>
        </a:p>
      </dsp:txBody>
      <dsp:txXfrm>
        <a:off x="0" y="3666116"/>
        <a:ext cx="10335986" cy="601456"/>
      </dsp:txXfrm>
    </dsp:sp>
    <dsp:sp modelId="{5BBB07F7-65A7-2D41-8C99-39AA5E4F2CED}">
      <dsp:nvSpPr>
        <dsp:cNvPr id="0" name=""/>
        <dsp:cNvSpPr/>
      </dsp:nvSpPr>
      <dsp:spPr>
        <a:xfrm rot="10800000">
          <a:off x="0" y="2750097"/>
          <a:ext cx="10335986" cy="92504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محاطًا بسلوك مؤسسي مسؤول في باقي قنوات الاتصال</a:t>
          </a:r>
          <a:endParaRPr lang="en-GB" sz="2800" b="1" kern="1200" dirty="0"/>
        </a:p>
      </dsp:txBody>
      <dsp:txXfrm rot="10800000">
        <a:off x="0" y="2750097"/>
        <a:ext cx="10335986" cy="601063"/>
      </dsp:txXfrm>
    </dsp:sp>
    <dsp:sp modelId="{E1530B35-333D-0F4E-8831-1294033F39D9}">
      <dsp:nvSpPr>
        <dsp:cNvPr id="0" name=""/>
        <dsp:cNvSpPr/>
      </dsp:nvSpPr>
      <dsp:spPr>
        <a:xfrm rot="10800000">
          <a:off x="0" y="1834078"/>
          <a:ext cx="10335986" cy="92504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ذا نبرة متّزنة بعيدة عن المبالغات</a:t>
          </a:r>
          <a:endParaRPr lang="en-GB" sz="2800" b="1" kern="1200" dirty="0"/>
        </a:p>
      </dsp:txBody>
      <dsp:txXfrm rot="10800000">
        <a:off x="0" y="1834078"/>
        <a:ext cx="10335986" cy="601063"/>
      </dsp:txXfrm>
    </dsp:sp>
    <dsp:sp modelId="{04DE23F2-C999-3844-9D66-DE3D6B48129F}">
      <dsp:nvSpPr>
        <dsp:cNvPr id="0" name=""/>
        <dsp:cNvSpPr/>
      </dsp:nvSpPr>
      <dsp:spPr>
        <a:xfrm rot="10800000">
          <a:off x="0" y="918059"/>
          <a:ext cx="10335986" cy="92504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موجّهًا لبناء الثقة لا لتحقيق مكاسب قصيرة الأجل</a:t>
          </a:r>
          <a:endParaRPr lang="en-GB" sz="2800" b="1" kern="1200" dirty="0"/>
        </a:p>
      </dsp:txBody>
      <dsp:txXfrm rot="10800000">
        <a:off x="0" y="918059"/>
        <a:ext cx="10335986" cy="601063"/>
      </dsp:txXfrm>
    </dsp:sp>
    <dsp:sp modelId="{F1602027-A48E-344A-B92C-1AFDCBC1BFAE}">
      <dsp:nvSpPr>
        <dsp:cNvPr id="0" name=""/>
        <dsp:cNvSpPr/>
      </dsp:nvSpPr>
      <dsp:spPr>
        <a:xfrm rot="10800000">
          <a:off x="0" y="2040"/>
          <a:ext cx="10335986" cy="92504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9136" tIns="199136" rIns="199136" bIns="199136" numCol="1" spcCol="1270" anchor="ctr" anchorCtr="0">
          <a:noAutofit/>
        </a:bodyPr>
        <a:lstStyle/>
        <a:p>
          <a:pPr marL="0" lvl="0" indent="0" algn="ct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مدفوعًا بفهم عميق للمشاعر العامة</a:t>
          </a:r>
          <a:endParaRPr lang="en-GB" sz="2800" b="1" kern="1200" dirty="0"/>
        </a:p>
      </dsp:txBody>
      <dsp:txXfrm rot="10800000">
        <a:off x="0" y="2040"/>
        <a:ext cx="10335986" cy="60106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577E2-2F02-FD47-B70B-1D3B068E373A}">
      <dsp:nvSpPr>
        <dsp:cNvPr id="0" name=""/>
        <dsp:cNvSpPr/>
      </dsp:nvSpPr>
      <dsp:spPr>
        <a:xfrm>
          <a:off x="7995761" y="193593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الشفافية</a:t>
          </a:r>
          <a:r>
            <a:rPr lang="ar-SA" sz="2400" kern="1200" dirty="0"/>
            <a:t> </a:t>
          </a:r>
          <a:endParaRPr lang="en-GB" sz="2400" kern="1200" dirty="0"/>
        </a:p>
      </dsp:txBody>
      <dsp:txXfrm>
        <a:off x="8024054" y="221886"/>
        <a:ext cx="1875401" cy="909407"/>
      </dsp:txXfrm>
    </dsp:sp>
    <dsp:sp modelId="{474E08C6-BF25-524D-BF09-D2E56798AA30}">
      <dsp:nvSpPr>
        <dsp:cNvPr id="0" name=""/>
        <dsp:cNvSpPr/>
      </dsp:nvSpPr>
      <dsp:spPr>
        <a:xfrm>
          <a:off x="9541351" y="1159587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78A5B1-B6A8-9744-BA72-96CBE84953BC}">
      <dsp:nvSpPr>
        <dsp:cNvPr id="0" name=""/>
        <dsp:cNvSpPr/>
      </dsp:nvSpPr>
      <dsp:spPr>
        <a:xfrm>
          <a:off x="7518576" y="1401086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نُشارك الحقيقة معكم بكل وضوح</a:t>
          </a:r>
          <a:endParaRPr lang="en-GB" sz="2400" kern="1200" dirty="0"/>
        </a:p>
      </dsp:txBody>
      <dsp:txXfrm>
        <a:off x="7577821" y="1460331"/>
        <a:ext cx="1904285" cy="2105778"/>
      </dsp:txXfrm>
    </dsp:sp>
    <dsp:sp modelId="{1E59F680-4E82-2143-8417-50D78DDBE869}">
      <dsp:nvSpPr>
        <dsp:cNvPr id="0" name=""/>
        <dsp:cNvSpPr/>
      </dsp:nvSpPr>
      <dsp:spPr>
        <a:xfrm>
          <a:off x="5489989" y="193593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التضامن المجتمعي</a:t>
          </a:r>
          <a:r>
            <a:rPr lang="ar-SA" sz="2400" kern="1200" dirty="0"/>
            <a:t> </a:t>
          </a:r>
          <a:endParaRPr lang="en-GB" sz="2400" kern="1200" dirty="0"/>
        </a:p>
      </dsp:txBody>
      <dsp:txXfrm>
        <a:off x="5518282" y="221886"/>
        <a:ext cx="1875401" cy="909407"/>
      </dsp:txXfrm>
    </dsp:sp>
    <dsp:sp modelId="{3F52908F-F3E2-1444-BEA9-F4716613E0BA}">
      <dsp:nvSpPr>
        <dsp:cNvPr id="0" name=""/>
        <dsp:cNvSpPr/>
      </dsp:nvSpPr>
      <dsp:spPr>
        <a:xfrm>
          <a:off x="7035579" y="1159587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C437E5-D91C-4A4C-A707-6BB1598C0C55}">
      <dsp:nvSpPr>
        <dsp:cNvPr id="0" name=""/>
        <dsp:cNvSpPr/>
      </dsp:nvSpPr>
      <dsp:spPr>
        <a:xfrm>
          <a:off x="5012804" y="1401086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نقف مع مجتمعنا في هذه اللحظة الصعبة</a:t>
          </a:r>
          <a:endParaRPr lang="en-GB" sz="2000" kern="1200" dirty="0"/>
        </a:p>
      </dsp:txBody>
      <dsp:txXfrm>
        <a:off x="5072049" y="1460331"/>
        <a:ext cx="1904285" cy="2105778"/>
      </dsp:txXfrm>
    </dsp:sp>
    <dsp:sp modelId="{FD7770DE-E48B-1A48-AB1E-8D3686CF1477}">
      <dsp:nvSpPr>
        <dsp:cNvPr id="0" name=""/>
        <dsp:cNvSpPr/>
      </dsp:nvSpPr>
      <dsp:spPr>
        <a:xfrm>
          <a:off x="2984217" y="193593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الإنسانية</a:t>
          </a:r>
          <a:r>
            <a:rPr lang="ar-SA" sz="2400" kern="1200" dirty="0"/>
            <a:t> </a:t>
          </a:r>
          <a:endParaRPr lang="en-GB" sz="2400" kern="1200" dirty="0"/>
        </a:p>
      </dsp:txBody>
      <dsp:txXfrm>
        <a:off x="3012510" y="221886"/>
        <a:ext cx="1875401" cy="909407"/>
      </dsp:txXfrm>
    </dsp:sp>
    <dsp:sp modelId="{12943B04-FBB2-6F4C-87AA-89510E0340E7}">
      <dsp:nvSpPr>
        <dsp:cNvPr id="0" name=""/>
        <dsp:cNvSpPr/>
      </dsp:nvSpPr>
      <dsp:spPr>
        <a:xfrm>
          <a:off x="4529807" y="1159587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EB477BE-5C0C-074E-931E-E2AA83D37A68}">
      <dsp:nvSpPr>
        <dsp:cNvPr id="0" name=""/>
        <dsp:cNvSpPr/>
      </dsp:nvSpPr>
      <dsp:spPr>
        <a:xfrm>
          <a:off x="2507032" y="1401086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نضع الإنسان أولًا في كل ما نقوم به</a:t>
          </a:r>
          <a:endParaRPr lang="en-GB" sz="2000" b="1" kern="1200" dirty="0"/>
        </a:p>
      </dsp:txBody>
      <dsp:txXfrm>
        <a:off x="2566277" y="1460331"/>
        <a:ext cx="1904285" cy="2105778"/>
      </dsp:txXfrm>
    </dsp:sp>
    <dsp:sp modelId="{58AD48F4-42FD-B845-9AF1-09F42F377880}">
      <dsp:nvSpPr>
        <dsp:cNvPr id="0" name=""/>
        <dsp:cNvSpPr/>
      </dsp:nvSpPr>
      <dsp:spPr>
        <a:xfrm>
          <a:off x="478445" y="193593"/>
          <a:ext cx="1931987" cy="96599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المسؤولية</a:t>
          </a:r>
          <a:r>
            <a:rPr lang="ar-SA" sz="2400" kern="1200" dirty="0"/>
            <a:t> </a:t>
          </a:r>
          <a:endParaRPr lang="en-GB" sz="2400" kern="1200" dirty="0"/>
        </a:p>
      </dsp:txBody>
      <dsp:txXfrm>
        <a:off x="506738" y="221886"/>
        <a:ext cx="1875401" cy="909407"/>
      </dsp:txXfrm>
    </dsp:sp>
    <dsp:sp modelId="{4B36EB3F-BD60-9047-9F69-8C58C7038857}">
      <dsp:nvSpPr>
        <dsp:cNvPr id="0" name=""/>
        <dsp:cNvSpPr/>
      </dsp:nvSpPr>
      <dsp:spPr>
        <a:xfrm>
          <a:off x="2024035" y="1159587"/>
          <a:ext cx="193198" cy="1353632"/>
        </a:xfrm>
        <a:custGeom>
          <a:avLst/>
          <a:gdLst/>
          <a:ahLst/>
          <a:cxnLst/>
          <a:rect l="0" t="0" r="0" b="0"/>
          <a:pathLst>
            <a:path>
              <a:moveTo>
                <a:pt x="193198" y="0"/>
              </a:moveTo>
              <a:lnTo>
                <a:pt x="193198" y="1353632"/>
              </a:lnTo>
              <a:lnTo>
                <a:pt x="0" y="1353632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B5AAE0-F98A-0645-846B-6D4A41B54DCC}">
      <dsp:nvSpPr>
        <dsp:cNvPr id="0" name=""/>
        <dsp:cNvSpPr/>
      </dsp:nvSpPr>
      <dsp:spPr>
        <a:xfrm>
          <a:off x="1259" y="1401086"/>
          <a:ext cx="2022775" cy="2224268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نتحمّل مسؤوليتنا بالكامل تجاه ما يحدث</a:t>
          </a:r>
          <a:endParaRPr lang="en-GB" sz="2000" b="1" kern="1200" dirty="0"/>
        </a:p>
      </dsp:txBody>
      <dsp:txXfrm>
        <a:off x="60504" y="1460331"/>
        <a:ext cx="1904285" cy="2105778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5587267" y="10162"/>
          <a:ext cx="4901067" cy="13291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200" b="1" kern="1200" dirty="0"/>
            <a:t>مخاطبة العاطفة</a:t>
          </a:r>
          <a:endParaRPr lang="en-GB" sz="3200" b="1" kern="1200" dirty="0"/>
        </a:p>
      </dsp:txBody>
      <dsp:txXfrm>
        <a:off x="5587267" y="10162"/>
        <a:ext cx="4901067" cy="1329143"/>
      </dsp:txXfrm>
    </dsp:sp>
    <dsp:sp modelId="{045651F5-5816-1948-A4FF-40DCA81680F2}">
      <dsp:nvSpPr>
        <dsp:cNvPr id="0" name=""/>
        <dsp:cNvSpPr/>
      </dsp:nvSpPr>
      <dsp:spPr>
        <a:xfrm>
          <a:off x="5587267" y="1149934"/>
          <a:ext cx="4901067" cy="24613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b="1" kern="1200"/>
            <a:t>التعاطف</a:t>
          </a:r>
          <a:r>
            <a:rPr lang="en-GB" sz="2400" b="1" kern="1200"/>
            <a:t>:</a:t>
          </a:r>
          <a:r>
            <a:rPr lang="en-GB" sz="2400" kern="1200"/>
            <a:t> </a:t>
          </a:r>
          <a:r>
            <a:rPr lang="ar-SA" sz="2400" kern="1200"/>
            <a:t>بناء شعور بالارتباط الإنساني مع الجمهور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b="1" kern="1200"/>
            <a:t>الأمل</a:t>
          </a:r>
          <a:r>
            <a:rPr lang="en-GB" sz="2400" b="1" kern="1200"/>
            <a:t>:</a:t>
          </a:r>
          <a:r>
            <a:rPr lang="en-GB" sz="2400" kern="1200"/>
            <a:t> </a:t>
          </a:r>
          <a:r>
            <a:rPr lang="ar-SA" sz="2400" kern="1200"/>
            <a:t>تعزيز الإحساس بأن الأزمة يمكن تجاوزها</a:t>
          </a:r>
          <a:endParaRPr lang="en-GB" sz="2400" kern="120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b="1" kern="1200" dirty="0"/>
            <a:t>التضامن</a:t>
          </a:r>
          <a:r>
            <a:rPr lang="en-GB" sz="2400" b="1" kern="1200" dirty="0"/>
            <a:t>:</a:t>
          </a:r>
          <a:r>
            <a:rPr lang="en-GB" sz="2400" kern="1200" dirty="0"/>
            <a:t> </a:t>
          </a:r>
          <a:r>
            <a:rPr lang="ar-SA" sz="2400" kern="1200" dirty="0"/>
            <a:t>إبراز وحدة المؤسسة مع المجتمع</a:t>
          </a:r>
          <a:endParaRPr lang="en-GB" sz="2400" kern="1200" dirty="0"/>
        </a:p>
      </dsp:txBody>
      <dsp:txXfrm>
        <a:off x="5587267" y="1149934"/>
        <a:ext cx="4901067" cy="2461364"/>
      </dsp:txXfrm>
    </dsp:sp>
    <dsp:sp modelId="{EC177CF8-B5F5-414F-A53E-2F438E96288D}">
      <dsp:nvSpPr>
        <dsp:cNvPr id="0" name=""/>
        <dsp:cNvSpPr/>
      </dsp:nvSpPr>
      <dsp:spPr>
        <a:xfrm>
          <a:off x="51" y="10162"/>
          <a:ext cx="4901067" cy="1329143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7584" tIns="130048" rIns="227584" bIns="130048" numCol="1" spcCol="1270" anchor="ctr" anchorCtr="0">
          <a:noAutofit/>
        </a:bodyPr>
        <a:lstStyle/>
        <a:p>
          <a:pPr marL="0" lvl="0" indent="0" algn="ctr" defTabSz="14224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3200" b="1" kern="1200" dirty="0"/>
            <a:t>مخاطبة العقل</a:t>
          </a:r>
          <a:endParaRPr lang="en-GB" sz="3200" b="1" kern="1200" dirty="0"/>
        </a:p>
      </dsp:txBody>
      <dsp:txXfrm>
        <a:off x="51" y="10162"/>
        <a:ext cx="4901067" cy="1329143"/>
      </dsp:txXfrm>
    </dsp:sp>
    <dsp:sp modelId="{C4E50838-661D-0A4F-9230-A17B5BBA0433}">
      <dsp:nvSpPr>
        <dsp:cNvPr id="0" name=""/>
        <dsp:cNvSpPr/>
      </dsp:nvSpPr>
      <dsp:spPr>
        <a:xfrm>
          <a:off x="51" y="1149934"/>
          <a:ext cx="4901067" cy="2461364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128016" rIns="170688" bIns="192024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b="1" kern="1200"/>
            <a:t>الحقائق الواضحة</a:t>
          </a:r>
          <a:r>
            <a:rPr lang="en-GB" sz="2400" b="1" kern="1200"/>
            <a:t>:</a:t>
          </a:r>
          <a:r>
            <a:rPr lang="en-GB" sz="2400" kern="1200"/>
            <a:t> </a:t>
          </a:r>
          <a:r>
            <a:rPr lang="ar-SA" sz="2400" kern="1200"/>
            <a:t>تقديم معلومات دقيقة ومُطمئنة</a:t>
          </a:r>
          <a:endParaRPr lang="en-GB" sz="2400" kern="1200" dirty="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b="1" kern="1200"/>
            <a:t>التفسير المسؤول</a:t>
          </a:r>
          <a:r>
            <a:rPr lang="en-GB" sz="2400" b="1" kern="1200"/>
            <a:t>:</a:t>
          </a:r>
          <a:r>
            <a:rPr lang="en-GB" sz="2400" kern="1200"/>
            <a:t> </a:t>
          </a:r>
          <a:r>
            <a:rPr lang="ar-SA" sz="2400" kern="1200"/>
            <a:t>شرح دور المؤسسة في التعامل مع الأزمة</a:t>
          </a:r>
          <a:endParaRPr lang="en-GB" sz="2400" kern="1200"/>
        </a:p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400" b="1" kern="1200" dirty="0"/>
            <a:t>الدعوة إلى السلوك الرشيد</a:t>
          </a:r>
          <a:r>
            <a:rPr lang="en-GB" sz="2400" b="1" kern="1200" dirty="0"/>
            <a:t>:</a:t>
          </a:r>
          <a:r>
            <a:rPr lang="en-GB" sz="2400" kern="1200" dirty="0"/>
            <a:t> </a:t>
          </a:r>
          <a:r>
            <a:rPr lang="ar-SA" sz="2400" kern="1200" dirty="0"/>
            <a:t>تشجيع ممارسات آمنة وصحيحة</a:t>
          </a:r>
          <a:endParaRPr lang="en-GB" sz="2400" kern="1200" dirty="0"/>
        </a:p>
      </dsp:txBody>
      <dsp:txXfrm>
        <a:off x="51" y="1149934"/>
        <a:ext cx="4901067" cy="246136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08302-3498-7342-9942-6E1F9B2A503D}">
      <dsp:nvSpPr>
        <dsp:cNvPr id="0" name=""/>
        <dsp:cNvSpPr/>
      </dsp:nvSpPr>
      <dsp:spPr>
        <a:xfrm>
          <a:off x="0" y="4166338"/>
          <a:ext cx="8730582" cy="683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إعادة تقييم القنوات</a:t>
          </a:r>
          <a:endParaRPr lang="en-GB" sz="2400" kern="1200" dirty="0"/>
        </a:p>
      </dsp:txBody>
      <dsp:txXfrm>
        <a:off x="0" y="4166338"/>
        <a:ext cx="8730582" cy="369102"/>
      </dsp:txXfrm>
    </dsp:sp>
    <dsp:sp modelId="{90EBF4FB-B0E0-1F4B-8BAA-767D23DE7F5A}">
      <dsp:nvSpPr>
        <dsp:cNvPr id="0" name=""/>
        <dsp:cNvSpPr/>
      </dsp:nvSpPr>
      <dsp:spPr>
        <a:xfrm>
          <a:off x="0" y="4521770"/>
          <a:ext cx="8730582" cy="3144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إيقاف الإعلانات في قنوات قد تُثير استفزاز الجمهور في لحظة الأزمة</a:t>
          </a:r>
          <a:endParaRPr lang="en-GB" sz="2000" b="1" kern="1200" dirty="0"/>
        </a:p>
      </dsp:txBody>
      <dsp:txXfrm>
        <a:off x="0" y="4521770"/>
        <a:ext cx="8730582" cy="314420"/>
      </dsp:txXfrm>
    </dsp:sp>
    <dsp:sp modelId="{7C45FD19-24CE-7849-9CE0-4D1F8D5DB96F}">
      <dsp:nvSpPr>
        <dsp:cNvPr id="0" name=""/>
        <dsp:cNvSpPr/>
      </dsp:nvSpPr>
      <dsp:spPr>
        <a:xfrm rot="10800000">
          <a:off x="0" y="312533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تحديث المواد البصرية</a:t>
          </a:r>
          <a:endParaRPr lang="en-GB" sz="2400" kern="1200" dirty="0"/>
        </a:p>
      </dsp:txBody>
      <dsp:txXfrm rot="-10800000">
        <a:off x="0" y="3125334"/>
        <a:ext cx="8730582" cy="368991"/>
      </dsp:txXfrm>
    </dsp:sp>
    <dsp:sp modelId="{7D0A2CAD-A5CE-BB4B-9260-EB7F4CDA68E2}">
      <dsp:nvSpPr>
        <dsp:cNvPr id="0" name=""/>
        <dsp:cNvSpPr/>
      </dsp:nvSpPr>
      <dsp:spPr>
        <a:xfrm>
          <a:off x="0" y="349432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8016" tIns="22860" rIns="128016" bIns="22860" numCol="1" spcCol="1270" anchor="ctr" anchorCtr="0">
          <a:noAutofit/>
        </a:bodyPr>
        <a:lstStyle/>
        <a:p>
          <a:pPr marL="0" lvl="0" indent="0" algn="ctr" defTabSz="8001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1800" kern="1200" dirty="0"/>
            <a:t>إزالة أو تعديل الصور التي قد تُصبح غير مناسبة (مثلاً صور حشود أثناء جائحة)</a:t>
          </a:r>
          <a:endParaRPr lang="en-GB" sz="1800" b="1" kern="1200" dirty="0"/>
        </a:p>
      </dsp:txBody>
      <dsp:txXfrm>
        <a:off x="0" y="3494325"/>
        <a:ext cx="8730582" cy="314326"/>
      </dsp:txXfrm>
    </dsp:sp>
    <dsp:sp modelId="{09BF973A-01B9-1146-977B-3B5E54BE58B9}">
      <dsp:nvSpPr>
        <dsp:cNvPr id="0" name=""/>
        <dsp:cNvSpPr/>
      </dsp:nvSpPr>
      <dsp:spPr>
        <a:xfrm rot="10800000">
          <a:off x="0" y="208432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إضافة سياق جديد</a:t>
          </a:r>
          <a:endParaRPr lang="en-GB" sz="2400" kern="1200" dirty="0"/>
        </a:p>
      </dsp:txBody>
      <dsp:txXfrm rot="-10800000">
        <a:off x="0" y="2084329"/>
        <a:ext cx="8730582" cy="368991"/>
      </dsp:txXfrm>
    </dsp:sp>
    <dsp:sp modelId="{04A85EBB-03FB-1E42-A919-B826C8F5FF19}">
      <dsp:nvSpPr>
        <dsp:cNvPr id="0" name=""/>
        <dsp:cNvSpPr/>
      </dsp:nvSpPr>
      <dsp:spPr>
        <a:xfrm>
          <a:off x="0" y="245332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ربط الرسائل بما يحدث فعليًا في الأزمة، بدل استمرارها في فراغ دعائي</a:t>
          </a:r>
          <a:endParaRPr lang="en-GB" sz="2000" b="1" kern="1200" dirty="0"/>
        </a:p>
      </dsp:txBody>
      <dsp:txXfrm>
        <a:off x="0" y="2453320"/>
        <a:ext cx="8730582" cy="314326"/>
      </dsp:txXfrm>
    </dsp:sp>
    <dsp:sp modelId="{7D7F3BEF-812B-B34E-BA96-50713E3EEE02}">
      <dsp:nvSpPr>
        <dsp:cNvPr id="0" name=""/>
        <dsp:cNvSpPr/>
      </dsp:nvSpPr>
      <dsp:spPr>
        <a:xfrm rot="10800000">
          <a:off x="0" y="104332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إعادة ضبط النبرة</a:t>
          </a:r>
          <a:endParaRPr lang="en-GB" sz="2400" kern="1200" dirty="0"/>
        </a:p>
      </dsp:txBody>
      <dsp:txXfrm rot="-10800000">
        <a:off x="0" y="1043324"/>
        <a:ext cx="8730582" cy="368991"/>
      </dsp:txXfrm>
    </dsp:sp>
    <dsp:sp modelId="{8FD20E75-B356-364D-9A89-3D1919E929D2}">
      <dsp:nvSpPr>
        <dsp:cNvPr id="0" name=""/>
        <dsp:cNvSpPr/>
      </dsp:nvSpPr>
      <dsp:spPr>
        <a:xfrm>
          <a:off x="0" y="141231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تعديل الرسائل لتُصبح أكثر حساسية وتعاطفًا</a:t>
          </a:r>
          <a:endParaRPr lang="en-GB" sz="2000" kern="1200" dirty="0"/>
        </a:p>
      </dsp:txBody>
      <dsp:txXfrm>
        <a:off x="0" y="1412315"/>
        <a:ext cx="8730582" cy="314326"/>
      </dsp:txXfrm>
    </dsp:sp>
    <dsp:sp modelId="{833EC799-8D0C-0246-B395-EB629C8B6E03}">
      <dsp:nvSpPr>
        <dsp:cNvPr id="0" name=""/>
        <dsp:cNvSpPr/>
      </dsp:nvSpPr>
      <dsp:spPr>
        <a:xfrm rot="10800000">
          <a:off x="0" y="231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إيقاف الرسائل غير الملائمة</a:t>
          </a:r>
          <a:endParaRPr lang="en-GB" sz="2400" kern="1200" dirty="0"/>
        </a:p>
      </dsp:txBody>
      <dsp:txXfrm rot="-10800000">
        <a:off x="0" y="2319"/>
        <a:ext cx="8730582" cy="368991"/>
      </dsp:txXfrm>
    </dsp:sp>
    <dsp:sp modelId="{8ECF66BE-9F3B-634A-AC32-6653A9835EF7}">
      <dsp:nvSpPr>
        <dsp:cNvPr id="0" name=""/>
        <dsp:cNvSpPr/>
      </dsp:nvSpPr>
      <dsp:spPr>
        <a:xfrm>
          <a:off x="0" y="37131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مراجعة عاجلة لكل الإعلانات الجارية لتوقيف ما قد يُسيء</a:t>
          </a:r>
          <a:endParaRPr lang="en-GB" sz="2400" kern="1200" dirty="0"/>
        </a:p>
      </dsp:txBody>
      <dsp:txXfrm>
        <a:off x="0" y="371310"/>
        <a:ext cx="8730582" cy="31432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64A1C13-9B3B-B142-AF13-3E26D7F1B31B}">
      <dsp:nvSpPr>
        <dsp:cNvPr id="0" name=""/>
        <dsp:cNvSpPr/>
      </dsp:nvSpPr>
      <dsp:spPr>
        <a:xfrm>
          <a:off x="4008328" y="975280"/>
          <a:ext cx="748124" cy="91440"/>
        </a:xfrm>
        <a:custGeom>
          <a:avLst/>
          <a:gdLst/>
          <a:ahLst/>
          <a:cxnLst/>
          <a:rect l="0" t="0" r="0" b="0"/>
          <a:pathLst>
            <a:path>
              <a:moveTo>
                <a:pt x="748124" y="45720"/>
              </a:moveTo>
              <a:lnTo>
                <a:pt x="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62922" y="1017103"/>
        <a:ext cx="38936" cy="7794"/>
      </dsp:txXfrm>
    </dsp:sp>
    <dsp:sp modelId="{D6903E4F-B927-C447-BBD0-05C4E7A413A7}">
      <dsp:nvSpPr>
        <dsp:cNvPr id="0" name=""/>
        <dsp:cNvSpPr/>
      </dsp:nvSpPr>
      <dsp:spPr>
        <a:xfrm>
          <a:off x="4754653" y="5272"/>
          <a:ext cx="3385759" cy="2031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المتضرّرون المباشرون من الأزمة</a:t>
          </a: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أولوية قصوى: لا نُزعجهم برسائل تجارية، بل نتوجّه برسائل تضامن ودعم</a:t>
          </a:r>
          <a:endParaRPr lang="en-GB" sz="2400" kern="1200" dirty="0"/>
        </a:p>
      </dsp:txBody>
      <dsp:txXfrm>
        <a:off x="4754653" y="5272"/>
        <a:ext cx="3385759" cy="2031455"/>
      </dsp:txXfrm>
    </dsp:sp>
    <dsp:sp modelId="{D58CB0EA-2380-7B4F-B2F5-DC46AEA6616E}">
      <dsp:nvSpPr>
        <dsp:cNvPr id="0" name=""/>
        <dsp:cNvSpPr/>
      </dsp:nvSpPr>
      <dsp:spPr>
        <a:xfrm>
          <a:off x="2283049" y="2034928"/>
          <a:ext cx="4164483" cy="748124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391162"/>
              </a:lnTo>
              <a:lnTo>
                <a:pt x="4164483" y="391162"/>
              </a:lnTo>
              <a:lnTo>
                <a:pt x="4164483" y="748124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259374" y="2405093"/>
        <a:ext cx="211833" cy="7794"/>
      </dsp:txXfrm>
    </dsp:sp>
    <dsp:sp modelId="{4F6A6E4B-EB7C-D643-9337-F72725EF7FE1}">
      <dsp:nvSpPr>
        <dsp:cNvPr id="0" name=""/>
        <dsp:cNvSpPr/>
      </dsp:nvSpPr>
      <dsp:spPr>
        <a:xfrm>
          <a:off x="590169" y="5272"/>
          <a:ext cx="3385759" cy="2031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العائلات والأطفال</a:t>
          </a: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نحرص على لغة ورسائل لا تُثير مزيدًا من القلق، خاصة في حالات الأزمات الصحية أو الأمنية</a:t>
          </a:r>
          <a:endParaRPr lang="en-GB" sz="2400" kern="1200" dirty="0"/>
        </a:p>
      </dsp:txBody>
      <dsp:txXfrm>
        <a:off x="590169" y="5272"/>
        <a:ext cx="3385759" cy="2031455"/>
      </dsp:txXfrm>
    </dsp:sp>
    <dsp:sp modelId="{2C468CE1-1C3F-A24D-96FF-CB31552C7365}">
      <dsp:nvSpPr>
        <dsp:cNvPr id="0" name=""/>
        <dsp:cNvSpPr/>
      </dsp:nvSpPr>
      <dsp:spPr>
        <a:xfrm>
          <a:off x="4008328" y="3785460"/>
          <a:ext cx="748124" cy="91440"/>
        </a:xfrm>
        <a:custGeom>
          <a:avLst/>
          <a:gdLst/>
          <a:ahLst/>
          <a:cxnLst/>
          <a:rect l="0" t="0" r="0" b="0"/>
          <a:pathLst>
            <a:path>
              <a:moveTo>
                <a:pt x="748124" y="45720"/>
              </a:moveTo>
              <a:lnTo>
                <a:pt x="0" y="45720"/>
              </a:lnTo>
            </a:path>
          </a:pathLst>
        </a:custGeom>
        <a:noFill/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  <a:scene3d>
          <a:camera prst="orthographicFront"/>
          <a:lightRig rig="chilly" dir="t"/>
        </a:scene3d>
        <a:sp3d z="-40000" prstMaterial="matte"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500" kern="1200"/>
        </a:p>
      </dsp:txBody>
      <dsp:txXfrm>
        <a:off x="4362922" y="3827283"/>
        <a:ext cx="38936" cy="7794"/>
      </dsp:txXfrm>
    </dsp:sp>
    <dsp:sp modelId="{F5D63118-ECBB-1B42-BB3D-EE8F57B3C486}">
      <dsp:nvSpPr>
        <dsp:cNvPr id="0" name=""/>
        <dsp:cNvSpPr/>
      </dsp:nvSpPr>
      <dsp:spPr>
        <a:xfrm>
          <a:off x="4754653" y="2815452"/>
          <a:ext cx="3385759" cy="2031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الجمهور العام في حالة قلق</a:t>
          </a: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نُقدّم لهم رسائل طمأنة ونُساعدهم على استعادة الشعور بالسيطرة</a:t>
          </a:r>
          <a:endParaRPr lang="en-GB" sz="2400" kern="1200" dirty="0"/>
        </a:p>
      </dsp:txBody>
      <dsp:txXfrm>
        <a:off x="4754653" y="2815452"/>
        <a:ext cx="3385759" cy="2031455"/>
      </dsp:txXfrm>
    </dsp:sp>
    <dsp:sp modelId="{75E26A91-EB9F-154D-913B-B15D37706725}">
      <dsp:nvSpPr>
        <dsp:cNvPr id="0" name=""/>
        <dsp:cNvSpPr/>
      </dsp:nvSpPr>
      <dsp:spPr>
        <a:xfrm>
          <a:off x="590169" y="2815452"/>
          <a:ext cx="3385759" cy="203145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العاملون في الخطوط الأمامية </a:t>
          </a:r>
          <a:endParaRPr lang="en-GB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نُظهِر تقديرًا واحترامًا لهم — ولا نستغل تضحياتهم في سياق دعائي</a:t>
          </a:r>
          <a:endParaRPr lang="en-GB" sz="2400" kern="1200" dirty="0"/>
        </a:p>
      </dsp:txBody>
      <dsp:txXfrm>
        <a:off x="590169" y="2815452"/>
        <a:ext cx="3385759" cy="203145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51BE2-BF78-B747-ADED-D8F45BFABD44}">
      <dsp:nvSpPr>
        <dsp:cNvPr id="0" name=""/>
        <dsp:cNvSpPr/>
      </dsp:nvSpPr>
      <dsp:spPr>
        <a:xfrm rot="10800000">
          <a:off x="7589489" y="840664"/>
          <a:ext cx="2745496" cy="109819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مرحلة الصدمة الأولى</a:t>
          </a:r>
          <a:endParaRPr lang="en-GB" sz="2000" b="1" kern="1200" dirty="0"/>
        </a:p>
      </dsp:txBody>
      <dsp:txXfrm rot="10800000">
        <a:off x="8138588" y="840664"/>
        <a:ext cx="1647298" cy="1098198"/>
      </dsp:txXfrm>
    </dsp:sp>
    <dsp:sp modelId="{7B03C379-8265-3541-9D62-CAB8EF5AB48D}">
      <dsp:nvSpPr>
        <dsp:cNvPr id="0" name=""/>
        <dsp:cNvSpPr/>
      </dsp:nvSpPr>
      <dsp:spPr>
        <a:xfrm>
          <a:off x="8138588" y="2076137"/>
          <a:ext cx="2196397" cy="135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لا يُنصح بإطلاق إعلانات — الأوضاع غير مستقرة، والمشاعر في ذروتها</a:t>
          </a:r>
          <a:endParaRPr lang="en-GB" sz="2000" b="0" kern="1200" dirty="0"/>
        </a:p>
      </dsp:txBody>
      <dsp:txXfrm>
        <a:off x="8138588" y="2076137"/>
        <a:ext cx="2196397" cy="1352812"/>
      </dsp:txXfrm>
    </dsp:sp>
    <dsp:sp modelId="{2C183539-95ED-844D-86E5-8817D387BFA6}">
      <dsp:nvSpPr>
        <dsp:cNvPr id="0" name=""/>
        <dsp:cNvSpPr/>
      </dsp:nvSpPr>
      <dsp:spPr>
        <a:xfrm rot="10800000">
          <a:off x="5059993" y="840664"/>
          <a:ext cx="2745496" cy="109819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مرحلة التقييم المؤسسي</a:t>
          </a:r>
          <a:endParaRPr lang="en-GB" sz="2000" kern="1200" dirty="0"/>
        </a:p>
      </dsp:txBody>
      <dsp:txXfrm rot="10800000">
        <a:off x="5609092" y="840664"/>
        <a:ext cx="1647298" cy="1098198"/>
      </dsp:txXfrm>
    </dsp:sp>
    <dsp:sp modelId="{2AA6EC6E-741E-6B49-9F5F-2EE94515712F}">
      <dsp:nvSpPr>
        <dsp:cNvPr id="0" name=""/>
        <dsp:cNvSpPr/>
      </dsp:nvSpPr>
      <dsp:spPr>
        <a:xfrm>
          <a:off x="5609092" y="2076137"/>
          <a:ext cx="2196397" cy="135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مراقبة المشهد، تقييم توقيت الرسالة المناسبة</a:t>
          </a:r>
          <a:endParaRPr lang="en-GB" sz="2000" b="0" kern="1200" dirty="0"/>
        </a:p>
      </dsp:txBody>
      <dsp:txXfrm>
        <a:off x="5609092" y="2076137"/>
        <a:ext cx="2196397" cy="1352812"/>
      </dsp:txXfrm>
    </dsp:sp>
    <dsp:sp modelId="{74A009E9-0543-5D4E-A0D8-59DDB95EEA3F}">
      <dsp:nvSpPr>
        <dsp:cNvPr id="0" name=""/>
        <dsp:cNvSpPr/>
      </dsp:nvSpPr>
      <dsp:spPr>
        <a:xfrm rot="10800000">
          <a:off x="2530496" y="840664"/>
          <a:ext cx="2745496" cy="109819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مرحلة التفاعل المسؤول</a:t>
          </a:r>
          <a:endParaRPr lang="en-GB" sz="2000" kern="1200" dirty="0"/>
        </a:p>
      </dsp:txBody>
      <dsp:txXfrm rot="10800000">
        <a:off x="3079595" y="840664"/>
        <a:ext cx="1647298" cy="1098198"/>
      </dsp:txXfrm>
    </dsp:sp>
    <dsp:sp modelId="{4D4EB352-CBB5-9C4E-8167-61569D1176CB}">
      <dsp:nvSpPr>
        <dsp:cNvPr id="0" name=""/>
        <dsp:cNvSpPr/>
      </dsp:nvSpPr>
      <dsp:spPr>
        <a:xfrm>
          <a:off x="3079595" y="2076137"/>
          <a:ext cx="2196397" cy="135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عندما يبدأ الجمهور في البحث عن المواقف المؤسسية — يمكن إطلاق رسائل مسؤولة ومدروسة</a:t>
          </a:r>
          <a:endParaRPr lang="en-GB" sz="2000" b="0" kern="1200" dirty="0"/>
        </a:p>
      </dsp:txBody>
      <dsp:txXfrm>
        <a:off x="3079595" y="2076137"/>
        <a:ext cx="2196397" cy="1352812"/>
      </dsp:txXfrm>
    </dsp:sp>
    <dsp:sp modelId="{22C4A73D-42DC-ED41-885E-BCD2493B4FE2}">
      <dsp:nvSpPr>
        <dsp:cNvPr id="0" name=""/>
        <dsp:cNvSpPr/>
      </dsp:nvSpPr>
      <dsp:spPr>
        <a:xfrm rot="10800000">
          <a:off x="1000" y="840664"/>
          <a:ext cx="2745496" cy="1098198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80010" bIns="2667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مرحلة الانتقال للتعافي</a:t>
          </a:r>
          <a:endParaRPr lang="en-GB" sz="2000" kern="1200" dirty="0"/>
        </a:p>
      </dsp:txBody>
      <dsp:txXfrm rot="10800000">
        <a:off x="550099" y="840664"/>
        <a:ext cx="1647298" cy="1098198"/>
      </dsp:txXfrm>
    </dsp:sp>
    <dsp:sp modelId="{ABEB1AFD-653F-1940-A8E6-F630A3B9DB5E}">
      <dsp:nvSpPr>
        <dsp:cNvPr id="0" name=""/>
        <dsp:cNvSpPr/>
      </dsp:nvSpPr>
      <dsp:spPr>
        <a:xfrm>
          <a:off x="550099" y="2076137"/>
          <a:ext cx="2196397" cy="135281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بدء إدخال رسائل أكثر إيجابية تدريجيًا — بعد التيقّن من تغيّر المشهد العام</a:t>
          </a:r>
          <a:endParaRPr lang="en-GB" sz="2000" b="0" kern="1200" dirty="0"/>
        </a:p>
      </dsp:txBody>
      <dsp:txXfrm>
        <a:off x="550099" y="2076137"/>
        <a:ext cx="2196397" cy="1352812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E27847A-2775-6A43-AA5A-C458CA170E66}">
      <dsp:nvSpPr>
        <dsp:cNvPr id="0" name=""/>
        <dsp:cNvSpPr/>
      </dsp:nvSpPr>
      <dsp:spPr>
        <a:xfrm rot="16200000">
          <a:off x="2896398" y="-2791482"/>
          <a:ext cx="822234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الإعلان يجب أن يُعكس مضمون الرسائل الرسمية بدقة</a:t>
          </a:r>
          <a:endParaRPr lang="en-GB" sz="2000" kern="1200" dirty="0"/>
        </a:p>
      </dsp:txBody>
      <dsp:txXfrm rot="5400000">
        <a:off x="40138" y="145054"/>
        <a:ext cx="6574893" cy="741958"/>
      </dsp:txXfrm>
    </dsp:sp>
    <dsp:sp modelId="{2D644AA8-B101-AB42-81EB-2D42B53CA4E5}">
      <dsp:nvSpPr>
        <dsp:cNvPr id="0" name=""/>
        <dsp:cNvSpPr/>
      </dsp:nvSpPr>
      <dsp:spPr>
        <a:xfrm>
          <a:off x="6615031" y="2136"/>
          <a:ext cx="3720954" cy="10277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بيانات الصحافة الرسمية</a:t>
          </a:r>
          <a:endParaRPr lang="en-GB" sz="2000" b="1" kern="1200" dirty="0"/>
        </a:p>
      </dsp:txBody>
      <dsp:txXfrm>
        <a:off x="6665204" y="52309"/>
        <a:ext cx="3620608" cy="927446"/>
      </dsp:txXfrm>
    </dsp:sp>
    <dsp:sp modelId="{C6EE18F5-D4BB-2847-9241-8FA85CBCDC58}">
      <dsp:nvSpPr>
        <dsp:cNvPr id="0" name=""/>
        <dsp:cNvSpPr/>
      </dsp:nvSpPr>
      <dsp:spPr>
        <a:xfrm rot="16200000">
          <a:off x="2896398" y="-1712299"/>
          <a:ext cx="822234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يجب أن تتماشى مع نبرة الإعلان لضمان الاتساق الداخلي والخارجي</a:t>
          </a:r>
          <a:endParaRPr lang="en-GB" sz="2000" kern="1200" dirty="0"/>
        </a:p>
      </dsp:txBody>
      <dsp:txXfrm rot="5400000">
        <a:off x="40138" y="1224237"/>
        <a:ext cx="6574893" cy="741958"/>
      </dsp:txXfrm>
    </dsp:sp>
    <dsp:sp modelId="{FB23362C-8FBC-FB44-B9DA-C9CF74B8C6EF}">
      <dsp:nvSpPr>
        <dsp:cNvPr id="0" name=""/>
        <dsp:cNvSpPr/>
      </dsp:nvSpPr>
      <dsp:spPr>
        <a:xfrm>
          <a:off x="6615031" y="1081319"/>
          <a:ext cx="3720954" cy="10277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الرسائل الداخلية للموظفين</a:t>
          </a:r>
          <a:endParaRPr lang="en-GB" sz="2000" kern="1200" dirty="0"/>
        </a:p>
      </dsp:txBody>
      <dsp:txXfrm>
        <a:off x="6665204" y="1131492"/>
        <a:ext cx="3620608" cy="927446"/>
      </dsp:txXfrm>
    </dsp:sp>
    <dsp:sp modelId="{3B9D189F-3DD9-F441-9D64-222893C28A99}">
      <dsp:nvSpPr>
        <dsp:cNvPr id="0" name=""/>
        <dsp:cNvSpPr/>
      </dsp:nvSpPr>
      <dsp:spPr>
        <a:xfrm rot="16200000">
          <a:off x="2896398" y="-633117"/>
          <a:ext cx="822234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يجب أن يُعزز الرسائل الإعلانية ولا يتناقض معها</a:t>
          </a:r>
          <a:endParaRPr lang="en-GB" sz="2000" kern="1200" dirty="0"/>
        </a:p>
      </dsp:txBody>
      <dsp:txXfrm rot="5400000">
        <a:off x="40138" y="2303419"/>
        <a:ext cx="6574893" cy="741958"/>
      </dsp:txXfrm>
    </dsp:sp>
    <dsp:sp modelId="{9959D325-8390-B94E-B5E8-7D41491FFA18}">
      <dsp:nvSpPr>
        <dsp:cNvPr id="0" name=""/>
        <dsp:cNvSpPr/>
      </dsp:nvSpPr>
      <dsp:spPr>
        <a:xfrm>
          <a:off x="6615031" y="2160501"/>
          <a:ext cx="3720954" cy="10277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المحتوى الرقمي (موقع الشركة — </a:t>
          </a:r>
          <a:r>
            <a:rPr lang="ar-SA" sz="2000" b="1" kern="1200" dirty="0" err="1"/>
            <a:t>السوشيال</a:t>
          </a:r>
          <a:r>
            <a:rPr lang="ar-SA" sz="2000" b="1" kern="1200" dirty="0"/>
            <a:t> ميديا)</a:t>
          </a:r>
          <a:endParaRPr lang="en-GB" sz="2000" kern="1200" dirty="0"/>
        </a:p>
      </dsp:txBody>
      <dsp:txXfrm>
        <a:off x="6665204" y="2210674"/>
        <a:ext cx="3620608" cy="927446"/>
      </dsp:txXfrm>
    </dsp:sp>
    <dsp:sp modelId="{9CAF9328-8181-094B-BCE0-6AEE18A35D2B}">
      <dsp:nvSpPr>
        <dsp:cNvPr id="0" name=""/>
        <dsp:cNvSpPr/>
      </dsp:nvSpPr>
      <dsp:spPr>
        <a:xfrm rot="16200000">
          <a:off x="2896398" y="446065"/>
          <a:ext cx="822234" cy="6615031"/>
        </a:xfrm>
        <a:prstGeom prst="round2Same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20650" h="38100" prst="relaxedInset"/>
          <a:bevelB w="120650" h="571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123825" rIns="247650" bIns="123825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الإعلانات يجب أن ترتبط بأفعال حقيقية على الأرض — لا مجرّد وعود</a:t>
          </a:r>
          <a:endParaRPr lang="en-GB" sz="2000" kern="1200" dirty="0"/>
        </a:p>
      </dsp:txBody>
      <dsp:txXfrm rot="5400000">
        <a:off x="40138" y="3382601"/>
        <a:ext cx="6574893" cy="741958"/>
      </dsp:txXfrm>
    </dsp:sp>
    <dsp:sp modelId="{281E2A25-90C3-B34C-A297-12C5A844A3B5}">
      <dsp:nvSpPr>
        <dsp:cNvPr id="0" name=""/>
        <dsp:cNvSpPr/>
      </dsp:nvSpPr>
      <dsp:spPr>
        <a:xfrm>
          <a:off x="6615031" y="3239684"/>
          <a:ext cx="3720954" cy="1027792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6200" tIns="38100" rIns="76200" bIns="381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الأنشطة الميدانية</a:t>
          </a:r>
          <a:endParaRPr lang="en-GB" sz="2000" kern="1200" dirty="0"/>
        </a:p>
      </dsp:txBody>
      <dsp:txXfrm>
        <a:off x="6665204" y="3289857"/>
        <a:ext cx="3620608" cy="92744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8598837" y="155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اختبار النبرة</a:t>
          </a:r>
          <a:endParaRPr lang="en-GB" sz="2000" kern="1200" dirty="0"/>
        </a:p>
      </dsp:txBody>
      <dsp:txXfrm>
        <a:off x="8598837" y="15578"/>
        <a:ext cx="1884631" cy="1054270"/>
      </dsp:txXfrm>
    </dsp:sp>
    <dsp:sp modelId="{045651F5-5816-1948-A4FF-40DCA81680F2}">
      <dsp:nvSpPr>
        <dsp:cNvPr id="0" name=""/>
        <dsp:cNvSpPr/>
      </dsp:nvSpPr>
      <dsp:spPr>
        <a:xfrm>
          <a:off x="8598837" y="919639"/>
          <a:ext cx="1884631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000" kern="1200" dirty="0"/>
            <a:t>هل تعكس النبرة التعاطف والمسؤولية؟</a:t>
          </a:r>
          <a:endParaRPr lang="en-GB" sz="2000" kern="1200" dirty="0"/>
        </a:p>
      </dsp:txBody>
      <dsp:txXfrm>
        <a:off x="8598837" y="919639"/>
        <a:ext cx="1884631" cy="1800720"/>
      </dsp:txXfrm>
    </dsp:sp>
    <dsp:sp modelId="{EC177CF8-B5F5-414F-A53E-2F438E96288D}">
      <dsp:nvSpPr>
        <dsp:cNvPr id="0" name=""/>
        <dsp:cNvSpPr/>
      </dsp:nvSpPr>
      <dsp:spPr>
        <a:xfrm>
          <a:off x="6450357" y="155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اختبار الرسالة</a:t>
          </a:r>
          <a:endParaRPr lang="en-GB" sz="2000" kern="1200" dirty="0"/>
        </a:p>
      </dsp:txBody>
      <dsp:txXfrm>
        <a:off x="6450357" y="15578"/>
        <a:ext cx="1884631" cy="1054270"/>
      </dsp:txXfrm>
    </dsp:sp>
    <dsp:sp modelId="{C4E50838-661D-0A4F-9230-A17B5BBA0433}">
      <dsp:nvSpPr>
        <dsp:cNvPr id="0" name=""/>
        <dsp:cNvSpPr/>
      </dsp:nvSpPr>
      <dsp:spPr>
        <a:xfrm>
          <a:off x="6450357" y="919639"/>
          <a:ext cx="1884631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هل الرسالة واضحة وغير قابلة للتأويل السلبي؟</a:t>
          </a:r>
          <a:endParaRPr lang="en-GB" sz="2000" kern="1200" dirty="0"/>
        </a:p>
      </dsp:txBody>
      <dsp:txXfrm>
        <a:off x="6450357" y="919639"/>
        <a:ext cx="1884631" cy="1800720"/>
      </dsp:txXfrm>
    </dsp:sp>
    <dsp:sp modelId="{B8684A02-3572-0945-B847-82A166B416B9}">
      <dsp:nvSpPr>
        <dsp:cNvPr id="0" name=""/>
        <dsp:cNvSpPr/>
      </dsp:nvSpPr>
      <dsp:spPr>
        <a:xfrm>
          <a:off x="4301877" y="155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اختبار الجمهور المستهدف</a:t>
          </a:r>
          <a:endParaRPr lang="en-GB" sz="2000" kern="1200" dirty="0"/>
        </a:p>
      </dsp:txBody>
      <dsp:txXfrm>
        <a:off x="4301877" y="15578"/>
        <a:ext cx="1884631" cy="1054270"/>
      </dsp:txXfrm>
    </dsp:sp>
    <dsp:sp modelId="{FA2079E0-83A9-DA44-BA47-022EAE095881}">
      <dsp:nvSpPr>
        <dsp:cNvPr id="0" name=""/>
        <dsp:cNvSpPr/>
      </dsp:nvSpPr>
      <dsp:spPr>
        <a:xfrm>
          <a:off x="4301877" y="919639"/>
          <a:ext cx="1884631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هل نُدرك كيف قد يتلقّى الشرائح المختلفة هذا الإعلان؟</a:t>
          </a:r>
          <a:endParaRPr lang="en-GB" sz="2000" kern="1200" dirty="0"/>
        </a:p>
      </dsp:txBody>
      <dsp:txXfrm>
        <a:off x="4301877" y="919639"/>
        <a:ext cx="1884631" cy="1800720"/>
      </dsp:txXfrm>
    </dsp:sp>
    <dsp:sp modelId="{65574064-AB9C-7C44-ACBC-5DDDEBEF091D}">
      <dsp:nvSpPr>
        <dsp:cNvPr id="0" name=""/>
        <dsp:cNvSpPr/>
      </dsp:nvSpPr>
      <dsp:spPr>
        <a:xfrm>
          <a:off x="2153396" y="155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اختبار التوقيت</a:t>
          </a:r>
          <a:endParaRPr lang="en-GB" sz="2000" kern="1200" dirty="0"/>
        </a:p>
      </dsp:txBody>
      <dsp:txXfrm>
        <a:off x="2153396" y="15578"/>
        <a:ext cx="1884631" cy="1054270"/>
      </dsp:txXfrm>
    </dsp:sp>
    <dsp:sp modelId="{9B6BE2D0-AC21-C94C-8288-314757E981D2}">
      <dsp:nvSpPr>
        <dsp:cNvPr id="0" name=""/>
        <dsp:cNvSpPr/>
      </dsp:nvSpPr>
      <dsp:spPr>
        <a:xfrm>
          <a:off x="2153396" y="919639"/>
          <a:ext cx="1884631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هل توقيت الإطلاق مناسب؟ هل نُخاطر بإطلاقه مبكرًا؟</a:t>
          </a:r>
          <a:endParaRPr lang="en-GB" sz="2000" kern="1200" dirty="0"/>
        </a:p>
      </dsp:txBody>
      <dsp:txXfrm>
        <a:off x="2153396" y="919639"/>
        <a:ext cx="1884631" cy="1800720"/>
      </dsp:txXfrm>
    </dsp:sp>
    <dsp:sp modelId="{B8DF8877-AC4C-2A40-A5D9-6BBA0C616898}">
      <dsp:nvSpPr>
        <dsp:cNvPr id="0" name=""/>
        <dsp:cNvSpPr/>
      </dsp:nvSpPr>
      <dsp:spPr>
        <a:xfrm>
          <a:off x="4916" y="155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اختبار الأثر العاطفي</a:t>
          </a:r>
          <a:endParaRPr lang="en-GB" sz="2000" kern="1200" dirty="0"/>
        </a:p>
      </dsp:txBody>
      <dsp:txXfrm>
        <a:off x="4916" y="15578"/>
        <a:ext cx="1884631" cy="1054270"/>
      </dsp:txXfrm>
    </dsp:sp>
    <dsp:sp modelId="{7C43C71A-E0C2-BF45-8F0C-C02F50A0B12D}">
      <dsp:nvSpPr>
        <dsp:cNvPr id="0" name=""/>
        <dsp:cNvSpPr/>
      </dsp:nvSpPr>
      <dsp:spPr>
        <a:xfrm>
          <a:off x="4916" y="919639"/>
          <a:ext cx="1884631" cy="18007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كيف قد يشعر الجمهور عند مشاهدة الإعلان؟</a:t>
          </a:r>
          <a:endParaRPr lang="en-GB" sz="2000" kern="1200" dirty="0"/>
        </a:p>
      </dsp:txBody>
      <dsp:txXfrm>
        <a:off x="4916" y="919639"/>
        <a:ext cx="1884631" cy="1800720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2DD403-4CA5-EF4D-BFA9-58C6BD339804}">
      <dsp:nvSpPr>
        <dsp:cNvPr id="0" name=""/>
        <dsp:cNvSpPr/>
      </dsp:nvSpPr>
      <dsp:spPr>
        <a:xfrm rot="5400000">
          <a:off x="7771436" y="734501"/>
          <a:ext cx="3445817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عندما يأتي الإعلان في توقيت غير مناسب</a:t>
          </a:r>
          <a:r>
            <a:rPr lang="ar-SA" sz="2400" kern="1200" dirty="0"/>
            <a:t> </a:t>
          </a:r>
          <a:r>
            <a:rPr lang="en-GB" sz="2400" kern="1200" dirty="0"/>
            <a:t>— </a:t>
          </a:r>
          <a:r>
            <a:rPr lang="ar-SA" sz="2400" kern="1200" dirty="0"/>
            <a:t>الجمهور في لحظة صدمة أو غضب</a:t>
          </a:r>
          <a:endParaRPr lang="en-GB" sz="2400" b="1" kern="1200" dirty="0"/>
        </a:p>
      </dsp:txBody>
      <dsp:txXfrm rot="-5400000">
        <a:off x="8505937" y="689163"/>
        <a:ext cx="1976814" cy="2067491"/>
      </dsp:txXfrm>
    </dsp:sp>
    <dsp:sp modelId="{DC0786CE-B56F-1E40-9ECA-A54F8183CAB5}">
      <dsp:nvSpPr>
        <dsp:cNvPr id="0" name=""/>
        <dsp:cNvSpPr/>
      </dsp:nvSpPr>
      <dsp:spPr>
        <a:xfrm rot="5400000">
          <a:off x="5646360" y="734501"/>
          <a:ext cx="3445817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عندما تستخدم الحملة لغة متفائلة بشكل زائد</a:t>
          </a:r>
          <a:r>
            <a:rPr lang="ar-SA" sz="2400" kern="1200" dirty="0"/>
            <a:t> </a:t>
          </a:r>
          <a:r>
            <a:rPr lang="en-GB" sz="2400" kern="1200" dirty="0"/>
            <a:t>— </a:t>
          </a:r>
          <a:r>
            <a:rPr lang="ar-SA" sz="2400" kern="1200" dirty="0"/>
            <a:t>تظهر كنوع من الإنكار للوضع</a:t>
          </a:r>
          <a:endParaRPr lang="en-GB" sz="2400" b="1" kern="1200" dirty="0"/>
        </a:p>
      </dsp:txBody>
      <dsp:txXfrm rot="-5400000">
        <a:off x="6380861" y="689163"/>
        <a:ext cx="1976814" cy="2067491"/>
      </dsp:txXfrm>
    </dsp:sp>
    <dsp:sp modelId="{D229AB5C-ED82-CE46-81B8-AE6662733BF7}">
      <dsp:nvSpPr>
        <dsp:cNvPr id="0" name=""/>
        <dsp:cNvSpPr/>
      </dsp:nvSpPr>
      <dsp:spPr>
        <a:xfrm rot="5400000">
          <a:off x="3521284" y="734501"/>
          <a:ext cx="3445817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عندما تستغل الحملة العاطفة لتحقيق مكاسب</a:t>
          </a:r>
          <a:r>
            <a:rPr lang="ar-SA" sz="2400" kern="1200" dirty="0"/>
            <a:t> </a:t>
          </a:r>
          <a:r>
            <a:rPr lang="en-GB" sz="2400" kern="1200" dirty="0"/>
            <a:t>— </a:t>
          </a:r>
          <a:r>
            <a:rPr lang="ar-SA" sz="2400" kern="1200" dirty="0"/>
            <a:t>الجمهور سيرى فيها انتهازية</a:t>
          </a:r>
          <a:endParaRPr lang="en-GB" sz="2400" b="1" kern="1200" dirty="0"/>
        </a:p>
      </dsp:txBody>
      <dsp:txXfrm rot="-5400000">
        <a:off x="4255785" y="689163"/>
        <a:ext cx="1976814" cy="2067491"/>
      </dsp:txXfrm>
    </dsp:sp>
    <dsp:sp modelId="{131A6150-00E6-9A45-9F0E-CA2480B52E92}">
      <dsp:nvSpPr>
        <dsp:cNvPr id="0" name=""/>
        <dsp:cNvSpPr/>
      </dsp:nvSpPr>
      <dsp:spPr>
        <a:xfrm rot="5400000">
          <a:off x="1396208" y="734501"/>
          <a:ext cx="3445817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عندما تتناقض الرسالة الإعلانية مع سلوك المؤسسة الواقعي</a:t>
          </a:r>
          <a:r>
            <a:rPr lang="ar-SA" sz="2400" kern="1200" dirty="0"/>
            <a:t> </a:t>
          </a:r>
          <a:r>
            <a:rPr lang="en-GB" sz="2400" kern="1200" dirty="0"/>
            <a:t>— </a:t>
          </a:r>
          <a:r>
            <a:rPr lang="ar-SA" sz="2400" kern="1200" dirty="0"/>
            <a:t>يُفقد الإعلان مصداقيته</a:t>
          </a:r>
          <a:endParaRPr lang="en-GB" sz="2400" b="1" kern="1200" dirty="0"/>
        </a:p>
      </dsp:txBody>
      <dsp:txXfrm rot="-5400000">
        <a:off x="2130709" y="689163"/>
        <a:ext cx="1976814" cy="2067491"/>
      </dsp:txXfrm>
    </dsp:sp>
    <dsp:sp modelId="{4662F6D4-96F9-5445-83D3-0D02B53BAB07}">
      <dsp:nvSpPr>
        <dsp:cNvPr id="0" name=""/>
        <dsp:cNvSpPr/>
      </dsp:nvSpPr>
      <dsp:spPr>
        <a:xfrm rot="5400000">
          <a:off x="-728867" y="734501"/>
          <a:ext cx="3445817" cy="1976814"/>
        </a:xfrm>
        <a:prstGeom prst="flowChartManualOperati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2400" tIns="0" rIns="152400" bIns="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عندما يُعيد الإعلان فتح جروح الأزمة دون داعٍ</a:t>
          </a:r>
          <a:r>
            <a:rPr lang="ar-SA" sz="2400" kern="1200" dirty="0"/>
            <a:t> </a:t>
          </a:r>
          <a:r>
            <a:rPr lang="en-GB" sz="2400" kern="1200" dirty="0"/>
            <a:t>— </a:t>
          </a:r>
          <a:r>
            <a:rPr lang="ar-SA" sz="2400" kern="1200" dirty="0"/>
            <a:t>يُؤذي الجمهور بدل تهدئته</a:t>
          </a:r>
          <a:endParaRPr lang="en-GB" sz="2400" b="1" kern="1200" dirty="0"/>
        </a:p>
      </dsp:txBody>
      <dsp:txXfrm rot="-5400000">
        <a:off x="5634" y="689163"/>
        <a:ext cx="1976814" cy="2067491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11D69-7BD3-4343-86AE-D602E79F183F}">
      <dsp:nvSpPr>
        <dsp:cNvPr id="0" name=""/>
        <dsp:cNvSpPr/>
      </dsp:nvSpPr>
      <dsp:spPr>
        <a:xfrm rot="10800000">
          <a:off x="0" y="1459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أي محاولة للترويج ستُقرأ كاستغلال</a:t>
          </a:r>
          <a:endParaRPr lang="en-GB" sz="2000" kern="1200" dirty="0"/>
        </a:p>
      </dsp:txBody>
      <dsp:txXfrm rot="10800000">
        <a:off x="296298" y="100225"/>
        <a:ext cx="5905293" cy="592596"/>
      </dsp:txXfrm>
    </dsp:sp>
    <dsp:sp modelId="{5056A940-CABF-B648-B869-FDDB41C55E70}">
      <dsp:nvSpPr>
        <dsp:cNvPr id="0" name=""/>
        <dsp:cNvSpPr/>
      </dsp:nvSpPr>
      <dsp:spPr>
        <a:xfrm>
          <a:off x="6201591" y="1459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زيادة حساسية الجمهور للنوايا الخفية</a:t>
          </a:r>
          <a:endParaRPr lang="en-GB" sz="2400" b="1" kern="1200" dirty="0"/>
        </a:p>
      </dsp:txBody>
      <dsp:txXfrm>
        <a:off x="6240162" y="40030"/>
        <a:ext cx="4057252" cy="712986"/>
      </dsp:txXfrm>
    </dsp:sp>
    <dsp:sp modelId="{EA3EB7F4-717B-2247-9558-8D056EE20493}">
      <dsp:nvSpPr>
        <dsp:cNvPr id="0" name=""/>
        <dsp:cNvSpPr/>
      </dsp:nvSpPr>
      <dsp:spPr>
        <a:xfrm rot="10800000">
          <a:off x="0" y="870600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الجمهور ينتظر موقفًا صادقًا لا ترويجًا مبالغًا</a:t>
          </a:r>
          <a:endParaRPr lang="en-GB" sz="2400" kern="1200" dirty="0"/>
        </a:p>
      </dsp:txBody>
      <dsp:txXfrm rot="10800000">
        <a:off x="296298" y="969366"/>
        <a:ext cx="5905293" cy="592596"/>
      </dsp:txXfrm>
    </dsp:sp>
    <dsp:sp modelId="{31263A3B-CE20-D446-A292-8DF631B7252C}">
      <dsp:nvSpPr>
        <dsp:cNvPr id="0" name=""/>
        <dsp:cNvSpPr/>
      </dsp:nvSpPr>
      <dsp:spPr>
        <a:xfrm>
          <a:off x="6201591" y="870600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ارتفاع توقّع الصدق والمسؤولية</a:t>
          </a:r>
          <a:endParaRPr lang="en-GB" sz="2400" kern="1200" dirty="0"/>
        </a:p>
      </dsp:txBody>
      <dsp:txXfrm>
        <a:off x="6240162" y="909171"/>
        <a:ext cx="4057252" cy="712986"/>
      </dsp:txXfrm>
    </dsp:sp>
    <dsp:sp modelId="{0E27AA55-4159-104F-BC83-38F4E2389311}">
      <dsp:nvSpPr>
        <dsp:cNvPr id="0" name=""/>
        <dsp:cNvSpPr/>
      </dsp:nvSpPr>
      <dsp:spPr>
        <a:xfrm rot="10800000">
          <a:off x="0" y="1739742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حتى الهفوات الصغيرة تُنتقد بقسوة</a:t>
          </a:r>
          <a:endParaRPr lang="en-GB" sz="2400" kern="1200" dirty="0"/>
        </a:p>
      </dsp:txBody>
      <dsp:txXfrm rot="10800000">
        <a:off x="296298" y="1838508"/>
        <a:ext cx="5905293" cy="592596"/>
      </dsp:txXfrm>
    </dsp:sp>
    <dsp:sp modelId="{CE20FFBB-35AE-714C-811E-0F0183932AC4}">
      <dsp:nvSpPr>
        <dsp:cNvPr id="0" name=""/>
        <dsp:cNvSpPr/>
      </dsp:nvSpPr>
      <dsp:spPr>
        <a:xfrm>
          <a:off x="6201591" y="1739742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انخفاض تسامح الجمهور مع الأخطاء</a:t>
          </a:r>
          <a:endParaRPr lang="en-GB" sz="2400" kern="1200" dirty="0"/>
        </a:p>
      </dsp:txBody>
      <dsp:txXfrm>
        <a:off x="6240162" y="1778313"/>
        <a:ext cx="4057252" cy="712986"/>
      </dsp:txXfrm>
    </dsp:sp>
    <dsp:sp modelId="{D6B9F679-AFA9-184E-9C16-CD5B0F9D1DD0}">
      <dsp:nvSpPr>
        <dsp:cNvPr id="0" name=""/>
        <dsp:cNvSpPr/>
      </dsp:nvSpPr>
      <dsp:spPr>
        <a:xfrm rot="10800000">
          <a:off x="0" y="2608884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كل كلمة وكل صورة تُحلّل وتُفسّر بدقّة عالية</a:t>
          </a:r>
          <a:endParaRPr lang="en-GB" sz="2400" kern="1200" dirty="0"/>
        </a:p>
      </dsp:txBody>
      <dsp:txXfrm rot="10800000">
        <a:off x="296298" y="2707650"/>
        <a:ext cx="5905293" cy="592596"/>
      </dsp:txXfrm>
    </dsp:sp>
    <dsp:sp modelId="{7CAFFBFD-9139-4242-84AF-8B23512C37D9}">
      <dsp:nvSpPr>
        <dsp:cNvPr id="0" name=""/>
        <dsp:cNvSpPr/>
      </dsp:nvSpPr>
      <dsp:spPr>
        <a:xfrm>
          <a:off x="6201591" y="2608884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٤- </a:t>
          </a:r>
          <a:r>
            <a:rPr lang="ar-SA" sz="2400" b="1" kern="1200" dirty="0"/>
            <a:t>انتباه خاص لاختيار الكلمات والصور</a:t>
          </a:r>
          <a:endParaRPr lang="en-GB" sz="2400" kern="1200" dirty="0"/>
        </a:p>
      </dsp:txBody>
      <dsp:txXfrm>
        <a:off x="6240162" y="2647455"/>
        <a:ext cx="4057252" cy="712986"/>
      </dsp:txXfrm>
    </dsp:sp>
    <dsp:sp modelId="{710237D7-E4CD-AB47-A079-3F4FADF88D95}">
      <dsp:nvSpPr>
        <dsp:cNvPr id="0" name=""/>
        <dsp:cNvSpPr/>
      </dsp:nvSpPr>
      <dsp:spPr>
        <a:xfrm rot="10800000">
          <a:off x="0" y="3478025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الجمهور يُراقب ويُقارن لحظة بلحظة</a:t>
          </a:r>
          <a:endParaRPr lang="en-GB" sz="2400" kern="1200" dirty="0"/>
        </a:p>
      </dsp:txBody>
      <dsp:txXfrm rot="10800000">
        <a:off x="296298" y="3576791"/>
        <a:ext cx="5905293" cy="592596"/>
      </dsp:txXfrm>
    </dsp:sp>
    <dsp:sp modelId="{4F6A6E7C-78BB-4141-B304-03587E3FE2C7}">
      <dsp:nvSpPr>
        <dsp:cNvPr id="0" name=""/>
        <dsp:cNvSpPr/>
      </dsp:nvSpPr>
      <dsp:spPr>
        <a:xfrm>
          <a:off x="6201591" y="3478025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تضخيم أي تناقض بين الإعلان وسلوك المؤسسة</a:t>
          </a:r>
          <a:endParaRPr lang="en-GB" sz="2400" kern="1200" dirty="0"/>
        </a:p>
      </dsp:txBody>
      <dsp:txXfrm>
        <a:off x="6240162" y="3516596"/>
        <a:ext cx="4057252" cy="71298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0577E2-2F02-FD47-B70B-1D3B068E373A}">
      <dsp:nvSpPr>
        <dsp:cNvPr id="0" name=""/>
        <dsp:cNvSpPr/>
      </dsp:nvSpPr>
      <dsp:spPr>
        <a:xfrm>
          <a:off x="6487897" y="1898"/>
          <a:ext cx="2729507" cy="13647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استخدام عاطفي مسؤول</a:t>
          </a:r>
          <a:endParaRPr lang="en-GB" sz="2400" kern="1200" dirty="0"/>
        </a:p>
      </dsp:txBody>
      <dsp:txXfrm>
        <a:off x="6527869" y="41870"/>
        <a:ext cx="2649563" cy="1284809"/>
      </dsp:txXfrm>
    </dsp:sp>
    <dsp:sp modelId="{474E08C6-BF25-524D-BF09-D2E56798AA30}">
      <dsp:nvSpPr>
        <dsp:cNvPr id="0" name=""/>
        <dsp:cNvSpPr/>
      </dsp:nvSpPr>
      <dsp:spPr>
        <a:xfrm>
          <a:off x="8671503" y="1366652"/>
          <a:ext cx="272950" cy="1912409"/>
        </a:xfrm>
        <a:custGeom>
          <a:avLst/>
          <a:gdLst/>
          <a:ahLst/>
          <a:cxnLst/>
          <a:rect l="0" t="0" r="0" b="0"/>
          <a:pathLst>
            <a:path>
              <a:moveTo>
                <a:pt x="272950" y="0"/>
              </a:moveTo>
              <a:lnTo>
                <a:pt x="272950" y="1912409"/>
              </a:lnTo>
              <a:lnTo>
                <a:pt x="0" y="191240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1378A5B1-B6A8-9744-BA72-96CBE84953BC}">
      <dsp:nvSpPr>
        <dsp:cNvPr id="0" name=""/>
        <dsp:cNvSpPr/>
      </dsp:nvSpPr>
      <dsp:spPr>
        <a:xfrm>
          <a:off x="5032742" y="1707840"/>
          <a:ext cx="3638761" cy="31424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150813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  <a:tabLst/>
          </a:pPr>
          <a:r>
            <a:rPr lang="ar-SA" sz="2400" kern="1200" dirty="0"/>
            <a:t>- إبراز التقدير للعاملين في المجال الطبي (دون استغلال صورتهم لبيع منتج</a:t>
          </a:r>
          <a:r>
            <a:rPr lang="en-GB" sz="2400" kern="1200" dirty="0"/>
            <a:t>(</a:t>
          </a:r>
        </a:p>
        <a:p>
          <a:pPr marL="0" lvl="0" indent="150813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400" kern="1200" dirty="0"/>
            <a:t>- حملات توعوية تدعم السلوك الإيجابي في المجتمع</a:t>
          </a:r>
          <a:r>
            <a:rPr lang="en-GB" sz="2400" kern="1200" dirty="0"/>
            <a:t>.</a:t>
          </a:r>
        </a:p>
      </dsp:txBody>
      <dsp:txXfrm>
        <a:off x="5124781" y="1799879"/>
        <a:ext cx="3454683" cy="2958363"/>
      </dsp:txXfrm>
    </dsp:sp>
    <dsp:sp modelId="{1E59F680-4E82-2143-8417-50D78DDBE869}">
      <dsp:nvSpPr>
        <dsp:cNvPr id="0" name=""/>
        <dsp:cNvSpPr/>
      </dsp:nvSpPr>
      <dsp:spPr>
        <a:xfrm>
          <a:off x="2166758" y="1898"/>
          <a:ext cx="2729507" cy="1364753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30480" rIns="45720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استغلال عاطفي غير أخلاقي</a:t>
          </a:r>
          <a:endParaRPr lang="en-GB" sz="2400" kern="1200" dirty="0"/>
        </a:p>
      </dsp:txBody>
      <dsp:txXfrm>
        <a:off x="2206730" y="41870"/>
        <a:ext cx="2649563" cy="1284809"/>
      </dsp:txXfrm>
    </dsp:sp>
    <dsp:sp modelId="{3F52908F-F3E2-1444-BEA9-F4716613E0BA}">
      <dsp:nvSpPr>
        <dsp:cNvPr id="0" name=""/>
        <dsp:cNvSpPr/>
      </dsp:nvSpPr>
      <dsp:spPr>
        <a:xfrm>
          <a:off x="4350365" y="1366652"/>
          <a:ext cx="272950" cy="1912409"/>
        </a:xfrm>
        <a:custGeom>
          <a:avLst/>
          <a:gdLst/>
          <a:ahLst/>
          <a:cxnLst/>
          <a:rect l="0" t="0" r="0" b="0"/>
          <a:pathLst>
            <a:path>
              <a:moveTo>
                <a:pt x="272950" y="0"/>
              </a:moveTo>
              <a:lnTo>
                <a:pt x="272950" y="1912409"/>
              </a:lnTo>
              <a:lnTo>
                <a:pt x="0" y="1912409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9BC437E5-D91C-4A4C-A707-6BB1598C0C55}">
      <dsp:nvSpPr>
        <dsp:cNvPr id="0" name=""/>
        <dsp:cNvSpPr/>
      </dsp:nvSpPr>
      <dsp:spPr>
        <a:xfrm>
          <a:off x="711603" y="1707840"/>
          <a:ext cx="3638761" cy="3142441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-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000" kern="1200" dirty="0"/>
            <a:t>- دمج صور الضحايا في إعلان تجاري (لمنتج)</a:t>
          </a:r>
          <a:endParaRPr lang="en-GB" sz="2000" kern="1200" dirty="0"/>
        </a:p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000" kern="1200" dirty="0"/>
            <a:t>- تقديم رسائل "اشتري الآن وساهم في حل الأزمة" دون التزام حقيقي</a:t>
          </a:r>
          <a:r>
            <a:rPr lang="en-GB" sz="2000" kern="1200" dirty="0"/>
            <a:t>.</a:t>
          </a:r>
        </a:p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Wingdings" pitchFamily="2" charset="2"/>
            <a:buNone/>
          </a:pPr>
          <a:r>
            <a:rPr lang="ar-SA" sz="2000" kern="1200" dirty="0"/>
            <a:t>- استخدام الموسيقى المؤثّرة وصور الحزن بهدف استدراج التعاطف — ثم توجيه الجمهور لشراء منتج</a:t>
          </a:r>
          <a:r>
            <a:rPr lang="en-GB" sz="2000" kern="1200" dirty="0"/>
            <a:t>.</a:t>
          </a:r>
        </a:p>
      </dsp:txBody>
      <dsp:txXfrm>
        <a:off x="803642" y="1799879"/>
        <a:ext cx="3454683" cy="2958363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4808302-3498-7342-9942-6E1F9B2A503D}">
      <dsp:nvSpPr>
        <dsp:cNvPr id="0" name=""/>
        <dsp:cNvSpPr/>
      </dsp:nvSpPr>
      <dsp:spPr>
        <a:xfrm>
          <a:off x="0" y="4166338"/>
          <a:ext cx="8730582" cy="683522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إصدار بيان واضح</a:t>
          </a:r>
          <a:endParaRPr lang="en-GB" sz="2400" kern="1200" dirty="0"/>
        </a:p>
      </dsp:txBody>
      <dsp:txXfrm>
        <a:off x="0" y="4166338"/>
        <a:ext cx="8730582" cy="369102"/>
      </dsp:txXfrm>
    </dsp:sp>
    <dsp:sp modelId="{90EBF4FB-B0E0-1F4B-8BAA-767D23DE7F5A}">
      <dsp:nvSpPr>
        <dsp:cNvPr id="0" name=""/>
        <dsp:cNvSpPr/>
      </dsp:nvSpPr>
      <dsp:spPr>
        <a:xfrm>
          <a:off x="0" y="4521770"/>
          <a:ext cx="8730582" cy="31442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شرح الموقف وشرح الخطوات التصحيحية المتخذة</a:t>
          </a:r>
          <a:endParaRPr lang="en-GB" sz="2400" kern="1200" dirty="0"/>
        </a:p>
      </dsp:txBody>
      <dsp:txXfrm>
        <a:off x="0" y="4521770"/>
        <a:ext cx="8730582" cy="314420"/>
      </dsp:txXfrm>
    </dsp:sp>
    <dsp:sp modelId="{7C45FD19-24CE-7849-9CE0-4D1F8D5DB96F}">
      <dsp:nvSpPr>
        <dsp:cNvPr id="0" name=""/>
        <dsp:cNvSpPr/>
      </dsp:nvSpPr>
      <dsp:spPr>
        <a:xfrm rot="10800000">
          <a:off x="0" y="312533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تقييم القرار بسرعة</a:t>
          </a:r>
          <a:endParaRPr lang="en-GB" sz="2400" kern="1200" dirty="0"/>
        </a:p>
      </dsp:txBody>
      <dsp:txXfrm rot="-10800000">
        <a:off x="0" y="3125334"/>
        <a:ext cx="8730582" cy="368991"/>
      </dsp:txXfrm>
    </dsp:sp>
    <dsp:sp modelId="{7D0A2CAD-A5CE-BB4B-9260-EB7F4CDA68E2}">
      <dsp:nvSpPr>
        <dsp:cNvPr id="0" name=""/>
        <dsp:cNvSpPr/>
      </dsp:nvSpPr>
      <dsp:spPr>
        <a:xfrm>
          <a:off x="0" y="349432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إيقاف الإعلان فورًا إن ثبت أن الرسالة غير مناسبة</a:t>
          </a:r>
          <a:endParaRPr lang="en-GB" sz="2000" kern="1200" dirty="0"/>
        </a:p>
      </dsp:txBody>
      <dsp:txXfrm>
        <a:off x="0" y="3494325"/>
        <a:ext cx="8730582" cy="314326"/>
      </dsp:txXfrm>
    </dsp:sp>
    <dsp:sp modelId="{09BF973A-01B9-1146-977B-3B5E54BE58B9}">
      <dsp:nvSpPr>
        <dsp:cNvPr id="0" name=""/>
        <dsp:cNvSpPr/>
      </dsp:nvSpPr>
      <dsp:spPr>
        <a:xfrm rot="10800000">
          <a:off x="0" y="208432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عدم الدخول في جدال مع الجمهور</a:t>
          </a:r>
          <a:endParaRPr lang="en-GB" sz="2400" kern="1200" dirty="0"/>
        </a:p>
      </dsp:txBody>
      <dsp:txXfrm rot="-10800000">
        <a:off x="0" y="2084329"/>
        <a:ext cx="8730582" cy="368991"/>
      </dsp:txXfrm>
    </dsp:sp>
    <dsp:sp modelId="{04A85EBB-03FB-1E42-A919-B826C8F5FF19}">
      <dsp:nvSpPr>
        <dsp:cNvPr id="0" name=""/>
        <dsp:cNvSpPr/>
      </dsp:nvSpPr>
      <dsp:spPr>
        <a:xfrm>
          <a:off x="0" y="245332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الاستماع باحترام حتى في حال الانتقاد العنيف</a:t>
          </a:r>
          <a:endParaRPr lang="en-GB" sz="2400" kern="1200" dirty="0"/>
        </a:p>
      </dsp:txBody>
      <dsp:txXfrm>
        <a:off x="0" y="2453320"/>
        <a:ext cx="8730582" cy="314326"/>
      </dsp:txXfrm>
    </dsp:sp>
    <dsp:sp modelId="{7D7F3BEF-812B-B34E-BA96-50713E3EEE02}">
      <dsp:nvSpPr>
        <dsp:cNvPr id="0" name=""/>
        <dsp:cNvSpPr/>
      </dsp:nvSpPr>
      <dsp:spPr>
        <a:xfrm rot="10800000">
          <a:off x="0" y="1043324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الاستجابة السريعة</a:t>
          </a:r>
          <a:endParaRPr lang="en-GB" sz="2400" kern="1200" dirty="0"/>
        </a:p>
      </dsp:txBody>
      <dsp:txXfrm rot="-10800000">
        <a:off x="0" y="1043324"/>
        <a:ext cx="8730582" cy="368991"/>
      </dsp:txXfrm>
    </dsp:sp>
    <dsp:sp modelId="{8FD20E75-B356-364D-9A89-3D1919E929D2}">
      <dsp:nvSpPr>
        <dsp:cNvPr id="0" name=""/>
        <dsp:cNvSpPr/>
      </dsp:nvSpPr>
      <dsp:spPr>
        <a:xfrm>
          <a:off x="0" y="1412315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الاعتراف بالمشكلة إذا وُجدت — لا تجاهلها</a:t>
          </a:r>
          <a:endParaRPr lang="en-GB" sz="2000" kern="1200" dirty="0"/>
        </a:p>
      </dsp:txBody>
      <dsp:txXfrm>
        <a:off x="0" y="1412315"/>
        <a:ext cx="8730582" cy="314326"/>
      </dsp:txXfrm>
    </dsp:sp>
    <dsp:sp modelId="{833EC799-8D0C-0246-B395-EB629C8B6E03}">
      <dsp:nvSpPr>
        <dsp:cNvPr id="0" name=""/>
        <dsp:cNvSpPr/>
      </dsp:nvSpPr>
      <dsp:spPr>
        <a:xfrm rot="10800000">
          <a:off x="0" y="2319"/>
          <a:ext cx="8730582" cy="1051257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رصد ردود الفعل أولًا بأول</a:t>
          </a:r>
          <a:endParaRPr lang="en-GB" sz="2400" kern="1200" dirty="0"/>
        </a:p>
      </dsp:txBody>
      <dsp:txXfrm rot="-10800000">
        <a:off x="0" y="2319"/>
        <a:ext cx="8730582" cy="368991"/>
      </dsp:txXfrm>
    </dsp:sp>
    <dsp:sp modelId="{8ECF66BE-9F3B-634A-AC32-6653A9835EF7}">
      <dsp:nvSpPr>
        <dsp:cNvPr id="0" name=""/>
        <dsp:cNvSpPr/>
      </dsp:nvSpPr>
      <dsp:spPr>
        <a:xfrm>
          <a:off x="0" y="371310"/>
          <a:ext cx="8730582" cy="314326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متابعة وسائل التواصل بدقة عالية</a:t>
          </a:r>
          <a:endParaRPr lang="en-GB" sz="2400" kern="1200" dirty="0"/>
        </a:p>
      </dsp:txBody>
      <dsp:txXfrm>
        <a:off x="0" y="371310"/>
        <a:ext cx="8730582" cy="31432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486FD7-78BA-6244-9F23-D236741A5A80}">
      <dsp:nvSpPr>
        <dsp:cNvPr id="0" name=""/>
        <dsp:cNvSpPr/>
      </dsp:nvSpPr>
      <dsp:spPr>
        <a:xfrm>
          <a:off x="6803629" y="0"/>
          <a:ext cx="3711970" cy="371197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098C1ED5-05DC-5B46-AE22-711AF95AF93E}">
      <dsp:nvSpPr>
        <dsp:cNvPr id="0" name=""/>
        <dsp:cNvSpPr/>
      </dsp:nvSpPr>
      <dsp:spPr>
        <a:xfrm>
          <a:off x="0" y="0"/>
          <a:ext cx="8659614" cy="37119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مرحلة الأزمة</a:t>
          </a:r>
          <a:endParaRPr lang="en-GB" sz="2400" b="1" kern="1200" dirty="0"/>
        </a:p>
      </dsp:txBody>
      <dsp:txXfrm>
        <a:off x="4329807" y="0"/>
        <a:ext cx="4329807" cy="1113593"/>
      </dsp:txXfrm>
    </dsp:sp>
    <dsp:sp modelId="{7E05C4F8-7504-4F45-BB65-747A5F24396E}">
      <dsp:nvSpPr>
        <dsp:cNvPr id="0" name=""/>
        <dsp:cNvSpPr/>
      </dsp:nvSpPr>
      <dsp:spPr>
        <a:xfrm>
          <a:off x="7453225" y="1113593"/>
          <a:ext cx="2412778" cy="2412778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4C59025E-E1CB-C443-B432-AEB2BF51EFD9}">
      <dsp:nvSpPr>
        <dsp:cNvPr id="0" name=""/>
        <dsp:cNvSpPr/>
      </dsp:nvSpPr>
      <dsp:spPr>
        <a:xfrm>
          <a:off x="0" y="1113593"/>
          <a:ext cx="8659614" cy="241277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خطأ شائع في توقيت الإعلان</a:t>
          </a:r>
          <a:endParaRPr lang="en-GB" sz="2400" kern="1200" dirty="0"/>
        </a:p>
      </dsp:txBody>
      <dsp:txXfrm>
        <a:off x="4329807" y="1113593"/>
        <a:ext cx="4329807" cy="1113590"/>
      </dsp:txXfrm>
    </dsp:sp>
    <dsp:sp modelId="{81F8F1B1-EB25-C64F-A63E-C779C2B8BCC2}">
      <dsp:nvSpPr>
        <dsp:cNvPr id="0" name=""/>
        <dsp:cNvSpPr/>
      </dsp:nvSpPr>
      <dsp:spPr>
        <a:xfrm>
          <a:off x="8102819" y="2227183"/>
          <a:ext cx="1113590" cy="111359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33C6F92-A7C6-E647-A284-E90B3A91ECA0}">
      <dsp:nvSpPr>
        <dsp:cNvPr id="0" name=""/>
        <dsp:cNvSpPr/>
      </dsp:nvSpPr>
      <dsp:spPr>
        <a:xfrm>
          <a:off x="0" y="2227183"/>
          <a:ext cx="8659614" cy="111359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مثال توضيحي</a:t>
          </a:r>
          <a:endParaRPr lang="en-GB" sz="2400" kern="1200" dirty="0"/>
        </a:p>
      </dsp:txBody>
      <dsp:txXfrm>
        <a:off x="4329807" y="2227183"/>
        <a:ext cx="4329807" cy="1113590"/>
      </dsp:txXfrm>
    </dsp:sp>
    <dsp:sp modelId="{67A4AC73-804B-EF4A-A239-8C03F111919D}">
      <dsp:nvSpPr>
        <dsp:cNvPr id="0" name=""/>
        <dsp:cNvSpPr/>
      </dsp:nvSpPr>
      <dsp:spPr>
        <a:xfrm>
          <a:off x="0" y="0"/>
          <a:ext cx="4329807" cy="1113593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الساعات الأولى للأزمة</a:t>
          </a:r>
          <a:endParaRPr lang="en-GB" sz="2000" kern="1200" dirty="0"/>
        </a:p>
        <a:p>
          <a:pPr marL="228600" lvl="1" indent="-228600" algn="r" defTabSz="889000" rtl="1">
            <a:lnSpc>
              <a:spcPct val="10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مرحلة الحداد الرسمي</a:t>
          </a:r>
          <a:endParaRPr lang="en-GB" sz="2000" kern="1200" dirty="0"/>
        </a:p>
        <a:p>
          <a:pPr marL="228600" lvl="1" indent="-228600" algn="r" defTabSz="889000" rtl="1">
            <a:lnSpc>
              <a:spcPct val="10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ar-SA" sz="2000" kern="1200" dirty="0"/>
            <a:t>أثناء تصعيد إعلامي ضد المؤسسة</a:t>
          </a:r>
          <a:endParaRPr lang="en-GB" sz="2000" kern="1200" dirty="0"/>
        </a:p>
      </dsp:txBody>
      <dsp:txXfrm>
        <a:off x="0" y="0"/>
        <a:ext cx="4329807" cy="1113593"/>
      </dsp:txXfrm>
    </dsp:sp>
    <dsp:sp modelId="{CBD58962-BF1F-1A47-A84A-A822D818DA30}">
      <dsp:nvSpPr>
        <dsp:cNvPr id="0" name=""/>
        <dsp:cNvSpPr/>
      </dsp:nvSpPr>
      <dsp:spPr>
        <a:xfrm>
          <a:off x="0" y="1113593"/>
          <a:ext cx="4329807" cy="111359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إطلاق إعلان مبهج أو تجاري</a:t>
          </a: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عرض تخفيضات أو إطلاق حملة ترفيهية</a:t>
          </a:r>
          <a:endParaRPr lang="en-GB" sz="2000" kern="12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إطلاق إعلان "نحن الأفضل</a:t>
          </a:r>
          <a:r>
            <a:rPr lang="en-GB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"</a:t>
          </a:r>
        </a:p>
      </dsp:txBody>
      <dsp:txXfrm>
        <a:off x="0" y="1113593"/>
        <a:ext cx="4329807" cy="1113590"/>
      </dsp:txXfrm>
    </dsp:sp>
    <dsp:sp modelId="{AAD410C5-14AF-1B4A-A166-EADAA9C9FBD0}">
      <dsp:nvSpPr>
        <dsp:cNvPr id="0" name=""/>
        <dsp:cNvSpPr/>
      </dsp:nvSpPr>
      <dsp:spPr>
        <a:xfrm>
          <a:off x="0" y="2227183"/>
          <a:ext cx="4329807" cy="1113590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إعلان سفر أثناء كارثة طبيعية</a:t>
          </a:r>
          <a:r>
            <a:rPr lang="en-GB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خصم خاص للعيد أثناء إعلان حداد رسمي</a:t>
          </a:r>
          <a:r>
            <a:rPr lang="en-GB" sz="2000" kern="120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  <a:endParaRPr lang="en-GB" sz="2000" kern="1200" dirty="0">
            <a:solidFill>
              <a:schemeClr val="tx1"/>
            </a:solidFill>
            <a:effectLst/>
            <a:latin typeface="+mn-lt"/>
            <a:ea typeface="+mn-ea"/>
            <a:cs typeface="+mn-cs"/>
          </a:endParaRP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إعلان جودة المنتج أثناء أزمة ثقة</a:t>
          </a:r>
          <a:r>
            <a:rPr lang="en-GB" sz="20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rPr>
            <a:t>.</a:t>
          </a:r>
        </a:p>
      </dsp:txBody>
      <dsp:txXfrm>
        <a:off x="0" y="2227183"/>
        <a:ext cx="4329807" cy="1113590"/>
      </dsp:txXfrm>
    </dsp:sp>
  </dsp:spTree>
</dsp:drawing>
</file>

<file path=ppt/diagrams/drawing1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11D69-7BD3-4343-86AE-D602E79F183F}">
      <dsp:nvSpPr>
        <dsp:cNvPr id="0" name=""/>
        <dsp:cNvSpPr/>
      </dsp:nvSpPr>
      <dsp:spPr>
        <a:xfrm rot="10800000">
          <a:off x="0" y="1459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التعامل مع النقد كفرصة للتعلّم وليس كتهديد</a:t>
          </a:r>
          <a:endParaRPr lang="en-GB" sz="2000" kern="1200" dirty="0"/>
        </a:p>
      </dsp:txBody>
      <dsp:txXfrm rot="10800000">
        <a:off x="296298" y="100225"/>
        <a:ext cx="5905293" cy="592596"/>
      </dsp:txXfrm>
    </dsp:sp>
    <dsp:sp modelId="{5056A940-CABF-B648-B869-FDDB41C55E70}">
      <dsp:nvSpPr>
        <dsp:cNvPr id="0" name=""/>
        <dsp:cNvSpPr/>
      </dsp:nvSpPr>
      <dsp:spPr>
        <a:xfrm>
          <a:off x="6201591" y="1459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الاستماع بانفتاح</a:t>
          </a:r>
          <a:endParaRPr lang="en-GB" sz="2400" b="1" kern="1200" dirty="0"/>
        </a:p>
      </dsp:txBody>
      <dsp:txXfrm>
        <a:off x="6240162" y="40030"/>
        <a:ext cx="4057252" cy="712986"/>
      </dsp:txXfrm>
    </dsp:sp>
    <dsp:sp modelId="{EA3EB7F4-717B-2247-9558-8D056EE20493}">
      <dsp:nvSpPr>
        <dsp:cNvPr id="0" name=""/>
        <dsp:cNvSpPr/>
      </dsp:nvSpPr>
      <dsp:spPr>
        <a:xfrm rot="10800000">
          <a:off x="0" y="870600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هل النقد جماهيري؟ إعلامي؟ من خبراء؟ — فهم السياق أولًا</a:t>
          </a:r>
          <a:endParaRPr lang="en-GB" sz="2400" kern="1200" dirty="0"/>
        </a:p>
      </dsp:txBody>
      <dsp:txXfrm rot="10800000">
        <a:off x="296298" y="969366"/>
        <a:ext cx="5905293" cy="592596"/>
      </dsp:txXfrm>
    </dsp:sp>
    <dsp:sp modelId="{31263A3B-CE20-D446-A292-8DF631B7252C}">
      <dsp:nvSpPr>
        <dsp:cNvPr id="0" name=""/>
        <dsp:cNvSpPr/>
      </dsp:nvSpPr>
      <dsp:spPr>
        <a:xfrm>
          <a:off x="6201591" y="870600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تحليل مصادر النقد</a:t>
          </a:r>
          <a:endParaRPr lang="en-GB" sz="2400" kern="1200" dirty="0"/>
        </a:p>
      </dsp:txBody>
      <dsp:txXfrm>
        <a:off x="6240162" y="909171"/>
        <a:ext cx="4057252" cy="712986"/>
      </dsp:txXfrm>
    </dsp:sp>
    <dsp:sp modelId="{0E27AA55-4159-104F-BC83-38F4E2389311}">
      <dsp:nvSpPr>
        <dsp:cNvPr id="0" name=""/>
        <dsp:cNvSpPr/>
      </dsp:nvSpPr>
      <dsp:spPr>
        <a:xfrm rot="10800000">
          <a:off x="0" y="1739742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تحديد أين حدث الخطأ — في النبرة؟ التوقيت؟ الرسالة؟ الصورة؟</a:t>
          </a:r>
          <a:endParaRPr lang="en-GB" sz="2400" kern="1200" dirty="0"/>
        </a:p>
      </dsp:txBody>
      <dsp:txXfrm rot="10800000">
        <a:off x="296298" y="1838508"/>
        <a:ext cx="5905293" cy="592596"/>
      </dsp:txXfrm>
    </dsp:sp>
    <dsp:sp modelId="{CE20FFBB-35AE-714C-811E-0F0183932AC4}">
      <dsp:nvSpPr>
        <dsp:cNvPr id="0" name=""/>
        <dsp:cNvSpPr/>
      </dsp:nvSpPr>
      <dsp:spPr>
        <a:xfrm>
          <a:off x="6201591" y="1739742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استخلاص الدروس</a:t>
          </a:r>
          <a:endParaRPr lang="en-GB" sz="2400" kern="1200" dirty="0"/>
        </a:p>
      </dsp:txBody>
      <dsp:txXfrm>
        <a:off x="6240162" y="1778313"/>
        <a:ext cx="4057252" cy="712986"/>
      </dsp:txXfrm>
    </dsp:sp>
    <dsp:sp modelId="{D6B9F679-AFA9-184E-9C16-CD5B0F9D1DD0}">
      <dsp:nvSpPr>
        <dsp:cNvPr id="0" name=""/>
        <dsp:cNvSpPr/>
      </dsp:nvSpPr>
      <dsp:spPr>
        <a:xfrm rot="10800000">
          <a:off x="0" y="2608884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تطوير بروتوكولات مراجعة الإعلان استنادًا إلى ما تعلّمناه</a:t>
          </a:r>
          <a:endParaRPr lang="en-GB" sz="2400" kern="1200" dirty="0"/>
        </a:p>
      </dsp:txBody>
      <dsp:txXfrm rot="10800000">
        <a:off x="296298" y="2707650"/>
        <a:ext cx="5905293" cy="592596"/>
      </dsp:txXfrm>
    </dsp:sp>
    <dsp:sp modelId="{7CAFFBFD-9139-4242-84AF-8B23512C37D9}">
      <dsp:nvSpPr>
        <dsp:cNvPr id="0" name=""/>
        <dsp:cNvSpPr/>
      </dsp:nvSpPr>
      <dsp:spPr>
        <a:xfrm>
          <a:off x="6201591" y="2608884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٤- </a:t>
          </a:r>
          <a:r>
            <a:rPr lang="ar-SA" sz="2400" b="1" kern="1200" dirty="0"/>
            <a:t>تحديث معايير إعداد الإعلانات</a:t>
          </a:r>
          <a:endParaRPr lang="en-GB" sz="2400" kern="1200" dirty="0"/>
        </a:p>
      </dsp:txBody>
      <dsp:txXfrm>
        <a:off x="6240162" y="2647455"/>
        <a:ext cx="4057252" cy="712986"/>
      </dsp:txXfrm>
    </dsp:sp>
    <dsp:sp modelId="{710237D7-E4CD-AB47-A079-3F4FADF88D95}">
      <dsp:nvSpPr>
        <dsp:cNvPr id="0" name=""/>
        <dsp:cNvSpPr/>
      </dsp:nvSpPr>
      <dsp:spPr>
        <a:xfrm rot="10800000">
          <a:off x="0" y="3478025"/>
          <a:ext cx="6201591" cy="790128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إظهار أن المؤسسة تعلّمت من التجربة — تعزيز الثقة</a:t>
          </a:r>
          <a:endParaRPr lang="en-GB" sz="2400" kern="1200" dirty="0"/>
        </a:p>
      </dsp:txBody>
      <dsp:txXfrm rot="10800000">
        <a:off x="296298" y="3576791"/>
        <a:ext cx="5905293" cy="592596"/>
      </dsp:txXfrm>
    </dsp:sp>
    <dsp:sp modelId="{4F6A6E7C-78BB-4141-B304-03587E3FE2C7}">
      <dsp:nvSpPr>
        <dsp:cNvPr id="0" name=""/>
        <dsp:cNvSpPr/>
      </dsp:nvSpPr>
      <dsp:spPr>
        <a:xfrm>
          <a:off x="6201591" y="3478025"/>
          <a:ext cx="4134394" cy="790128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التواصل مع الجمهور</a:t>
          </a:r>
          <a:endParaRPr lang="en-GB" sz="2400" kern="1200" dirty="0"/>
        </a:p>
      </dsp:txBody>
      <dsp:txXfrm>
        <a:off x="6240162" y="3516596"/>
        <a:ext cx="4057252" cy="712986"/>
      </dsp:txXfrm>
    </dsp:sp>
  </dsp:spTree>
</dsp:drawing>
</file>

<file path=ppt/diagrams/drawing2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DE9AC12-B294-1448-BB15-2DD8D75160CE}">
      <dsp:nvSpPr>
        <dsp:cNvPr id="0" name=""/>
        <dsp:cNvSpPr/>
      </dsp:nvSpPr>
      <dsp:spPr>
        <a:xfrm>
          <a:off x="7022182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25400" rIns="160956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١- </a:t>
          </a:r>
          <a:r>
            <a:rPr lang="ar-SA" sz="2000" b="1" kern="1200" dirty="0"/>
            <a:t>مراقبة التغطية الإعلامية</a:t>
          </a:r>
          <a:r>
            <a:rPr lang="en-GB" sz="2000" b="1" kern="1200" dirty="0"/>
            <a:t>:</a:t>
          </a:r>
          <a:r>
            <a:rPr lang="en-GB" sz="2000" kern="1200" dirty="0"/>
            <a:t> </a:t>
          </a:r>
          <a:r>
            <a:rPr lang="ar-SA" sz="2000" kern="1200" dirty="0"/>
            <a:t>الإعلان يجب أن يكون منسجمًا مع ما يظهر في الإعلام التقليدي — لا متضاربًا معه</a:t>
          </a:r>
          <a:endParaRPr lang="en-GB" sz="2000" b="1" kern="1200" dirty="0">
            <a:cs typeface="+mj-cs"/>
          </a:endParaRPr>
        </a:p>
      </dsp:txBody>
      <dsp:txXfrm>
        <a:off x="7450494" y="619028"/>
        <a:ext cx="2068070" cy="2068070"/>
      </dsp:txXfrm>
    </dsp:sp>
    <dsp:sp modelId="{FBCD9227-AFA1-AD47-AFF8-C332A41AFAF4}">
      <dsp:nvSpPr>
        <dsp:cNvPr id="0" name=""/>
        <dsp:cNvSpPr/>
      </dsp:nvSpPr>
      <dsp:spPr>
        <a:xfrm>
          <a:off x="4682426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25400" rIns="160956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٢- </a:t>
          </a:r>
          <a:r>
            <a:rPr lang="ar-SA" sz="2000" b="1" kern="1200" dirty="0"/>
            <a:t>تجنب التناقضات</a:t>
          </a:r>
          <a:r>
            <a:rPr lang="en-GB" sz="2000" b="1" kern="1200" dirty="0"/>
            <a:t>:</a:t>
          </a:r>
          <a:r>
            <a:rPr lang="en-GB" sz="2000" kern="1200" dirty="0"/>
            <a:t> </a:t>
          </a:r>
          <a:r>
            <a:rPr lang="ar-SA" sz="2000" kern="1200" dirty="0"/>
            <a:t>لو صرّح المدير التنفيذي في مقابلة تلفزيونية أن الأولوية هي سلامة المجتمع، يجب أن تعكس الإعلانات نفس الرسالة</a:t>
          </a:r>
          <a:r>
            <a:rPr lang="en-GB" sz="2000" kern="1200" dirty="0"/>
            <a:t>.</a:t>
          </a:r>
          <a:endParaRPr lang="en-GB" sz="2000" b="1" kern="1200" dirty="0">
            <a:cs typeface="+mj-cs"/>
          </a:endParaRPr>
        </a:p>
      </dsp:txBody>
      <dsp:txXfrm>
        <a:off x="5110738" y="619028"/>
        <a:ext cx="2068070" cy="2068070"/>
      </dsp:txXfrm>
    </dsp:sp>
    <dsp:sp modelId="{BC9B9A96-21B0-7B45-8657-083ECC1EBC71}">
      <dsp:nvSpPr>
        <dsp:cNvPr id="0" name=""/>
        <dsp:cNvSpPr/>
      </dsp:nvSpPr>
      <dsp:spPr>
        <a:xfrm>
          <a:off x="2342670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25400" rIns="160956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٣- </a:t>
          </a:r>
          <a:r>
            <a:rPr lang="ar-SA" sz="2000" b="1" kern="1200" dirty="0"/>
            <a:t>استثمار القنوات الإعلامية</a:t>
          </a:r>
          <a:r>
            <a:rPr lang="en-GB" sz="2000" b="1" kern="1200" dirty="0"/>
            <a:t>:</a:t>
          </a:r>
          <a:r>
            <a:rPr lang="en-GB" sz="2000" kern="1200" dirty="0"/>
            <a:t> </a:t>
          </a:r>
          <a:r>
            <a:rPr lang="ar-SA" sz="2000" kern="1200" dirty="0"/>
            <a:t>يمكن التعاون مع الإعلام التقليدي في حملات مسؤولية اجتماعية — يُعزز مصداقية الإعلان</a:t>
          </a:r>
          <a:r>
            <a:rPr lang="en-GB" sz="2000" kern="1200" dirty="0"/>
            <a:t>.</a:t>
          </a:r>
          <a:endParaRPr lang="en-GB" sz="2000" b="1" kern="1200" dirty="0">
            <a:cs typeface="+mj-cs"/>
          </a:endParaRPr>
        </a:p>
      </dsp:txBody>
      <dsp:txXfrm>
        <a:off x="2770982" y="619028"/>
        <a:ext cx="2068070" cy="2068070"/>
      </dsp:txXfrm>
    </dsp:sp>
    <dsp:sp modelId="{9A5DC129-EFED-7643-BCCB-6B2E6D1E0176}">
      <dsp:nvSpPr>
        <dsp:cNvPr id="0" name=""/>
        <dsp:cNvSpPr/>
      </dsp:nvSpPr>
      <dsp:spPr>
        <a:xfrm>
          <a:off x="2914" y="190716"/>
          <a:ext cx="2924694" cy="2924694"/>
        </a:xfrm>
        <a:prstGeom prst="ellipse">
          <a:avLst/>
        </a:prstGeom>
        <a:gradFill rotWithShape="0">
          <a:gsLst>
            <a:gs pos="0">
              <a:schemeClr val="accent1">
                <a:alpha val="5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alpha val="5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60956" tIns="25400" rIns="160956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٤- </a:t>
          </a:r>
          <a:r>
            <a:rPr lang="ar-SA" sz="2000" b="1" kern="1200" dirty="0"/>
            <a:t>متابعة تأثير التغطية الإعلامية</a:t>
          </a:r>
          <a:r>
            <a:rPr lang="en-GB" sz="2000" b="1" kern="1200" dirty="0"/>
            <a:t>:</a:t>
          </a:r>
          <a:r>
            <a:rPr lang="en-GB" sz="2000" kern="1200" dirty="0"/>
            <a:t> </a:t>
          </a:r>
          <a:r>
            <a:rPr lang="ar-SA" sz="2000" kern="1200" dirty="0"/>
            <a:t>تقييم ما إذا كانت تغطية الإعلام التقليدي تُؤثر في كيفية تلقّي الإعلان</a:t>
          </a:r>
          <a:endParaRPr lang="en-GB" sz="2000" b="1" kern="1200" dirty="0">
            <a:cs typeface="+mj-cs"/>
          </a:endParaRPr>
        </a:p>
      </dsp:txBody>
      <dsp:txXfrm>
        <a:off x="431226" y="619028"/>
        <a:ext cx="2068070" cy="2068070"/>
      </dsp:txXfrm>
    </dsp:sp>
  </dsp:spTree>
</dsp:drawing>
</file>

<file path=ppt/diagrams/drawing2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DB8185-8DE1-0343-A51E-E5F37CECF3B8}">
      <dsp:nvSpPr>
        <dsp:cNvPr id="0" name=""/>
        <dsp:cNvSpPr/>
      </dsp:nvSpPr>
      <dsp:spPr>
        <a:xfrm>
          <a:off x="859883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الرصد المستمر</a:t>
          </a:r>
          <a:endParaRPr lang="en-GB" sz="2000" kern="1200" dirty="0"/>
        </a:p>
      </dsp:txBody>
      <dsp:txXfrm>
        <a:off x="8598837" y="18978"/>
        <a:ext cx="1884631" cy="1054270"/>
      </dsp:txXfrm>
    </dsp:sp>
    <dsp:sp modelId="{045651F5-5816-1948-A4FF-40DCA81680F2}">
      <dsp:nvSpPr>
        <dsp:cNvPr id="0" name=""/>
        <dsp:cNvSpPr/>
      </dsp:nvSpPr>
      <dsp:spPr>
        <a:xfrm>
          <a:off x="8598837" y="923039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None/>
          </a:pPr>
          <a:r>
            <a:rPr lang="ar-SA" sz="2000" kern="1200" dirty="0"/>
            <a:t>متابعة تعليقات الجمهور على </a:t>
          </a:r>
          <a:r>
            <a:rPr lang="ar-SA" sz="2000" kern="1200" dirty="0" err="1"/>
            <a:t>السوشيال</a:t>
          </a:r>
          <a:r>
            <a:rPr lang="ar-SA" sz="2000" kern="1200" dirty="0"/>
            <a:t> ميديا ومواقع الأخبار بشكل لحظي</a:t>
          </a:r>
          <a:endParaRPr lang="en-GB" sz="2000" kern="1200" dirty="0"/>
        </a:p>
      </dsp:txBody>
      <dsp:txXfrm>
        <a:off x="8598837" y="923039"/>
        <a:ext cx="1884631" cy="2503439"/>
      </dsp:txXfrm>
    </dsp:sp>
    <dsp:sp modelId="{EC177CF8-B5F5-414F-A53E-2F438E96288D}">
      <dsp:nvSpPr>
        <dsp:cNvPr id="0" name=""/>
        <dsp:cNvSpPr/>
      </dsp:nvSpPr>
      <dsp:spPr>
        <a:xfrm>
          <a:off x="645035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الاستجابة التفاعلية</a:t>
          </a:r>
          <a:endParaRPr lang="en-GB" sz="2000" kern="1200" dirty="0"/>
        </a:p>
      </dsp:txBody>
      <dsp:txXfrm>
        <a:off x="6450357" y="18978"/>
        <a:ext cx="1884631" cy="1054270"/>
      </dsp:txXfrm>
    </dsp:sp>
    <dsp:sp modelId="{C4E50838-661D-0A4F-9230-A17B5BBA0433}">
      <dsp:nvSpPr>
        <dsp:cNvPr id="0" name=""/>
        <dsp:cNvSpPr/>
      </dsp:nvSpPr>
      <dsp:spPr>
        <a:xfrm>
          <a:off x="6450357" y="923039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الرد بسرعة وبنبرة مسؤولة على ردود الفعل — الشفافية مهمة</a:t>
          </a:r>
          <a:endParaRPr lang="en-GB" sz="2000" kern="1200" dirty="0"/>
        </a:p>
      </dsp:txBody>
      <dsp:txXfrm>
        <a:off x="6450357" y="923039"/>
        <a:ext cx="1884631" cy="2503439"/>
      </dsp:txXfrm>
    </dsp:sp>
    <dsp:sp modelId="{B8684A02-3572-0945-B847-82A166B416B9}">
      <dsp:nvSpPr>
        <dsp:cNvPr id="0" name=""/>
        <dsp:cNvSpPr/>
      </dsp:nvSpPr>
      <dsp:spPr>
        <a:xfrm>
          <a:off x="4301877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رصد المؤثرين</a:t>
          </a:r>
          <a:endParaRPr lang="en-GB" sz="2000" kern="1200" dirty="0"/>
        </a:p>
      </dsp:txBody>
      <dsp:txXfrm>
        <a:off x="4301877" y="18978"/>
        <a:ext cx="1884631" cy="1054270"/>
      </dsp:txXfrm>
    </dsp:sp>
    <dsp:sp modelId="{FA2079E0-83A9-DA44-BA47-022EAE095881}">
      <dsp:nvSpPr>
        <dsp:cNvPr id="0" name=""/>
        <dsp:cNvSpPr/>
      </dsp:nvSpPr>
      <dsp:spPr>
        <a:xfrm>
          <a:off x="4301877" y="923039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متابعة ما يقوله المؤثرون حول الإعلان — تأثيرهم كبير جدًا في تشكيل الرأي العام</a:t>
          </a:r>
          <a:endParaRPr lang="en-GB" sz="2000" kern="1200" dirty="0"/>
        </a:p>
      </dsp:txBody>
      <dsp:txXfrm>
        <a:off x="4301877" y="923039"/>
        <a:ext cx="1884631" cy="2503439"/>
      </dsp:txXfrm>
    </dsp:sp>
    <dsp:sp modelId="{65574064-AB9C-7C44-ACBC-5DDDEBEF091D}">
      <dsp:nvSpPr>
        <dsp:cNvPr id="0" name=""/>
        <dsp:cNvSpPr/>
      </dsp:nvSpPr>
      <dsp:spPr>
        <a:xfrm>
          <a:off x="2153396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تحديث سريع للحملة</a:t>
          </a:r>
          <a:endParaRPr lang="en-GB" sz="2000" kern="1200" dirty="0"/>
        </a:p>
      </dsp:txBody>
      <dsp:txXfrm>
        <a:off x="2153396" y="18978"/>
        <a:ext cx="1884631" cy="1054270"/>
      </dsp:txXfrm>
    </dsp:sp>
    <dsp:sp modelId="{9B6BE2D0-AC21-C94C-8288-314757E981D2}">
      <dsp:nvSpPr>
        <dsp:cNvPr id="0" name=""/>
        <dsp:cNvSpPr/>
      </dsp:nvSpPr>
      <dsp:spPr>
        <a:xfrm>
          <a:off x="2153396" y="923039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في حال ظهور موجة نقد، الاستعداد لتعديل أو إيقاف الحملة فورًا</a:t>
          </a:r>
          <a:endParaRPr lang="en-GB" sz="2000" kern="1200" dirty="0"/>
        </a:p>
      </dsp:txBody>
      <dsp:txXfrm>
        <a:off x="2153396" y="923039"/>
        <a:ext cx="1884631" cy="2503439"/>
      </dsp:txXfrm>
    </dsp:sp>
    <dsp:sp modelId="{B8DF8877-AC4C-2A40-A5D9-6BBA0C616898}">
      <dsp:nvSpPr>
        <dsp:cNvPr id="0" name=""/>
        <dsp:cNvSpPr/>
      </dsp:nvSpPr>
      <dsp:spPr>
        <a:xfrm>
          <a:off x="4916" y="18978"/>
          <a:ext cx="1884631" cy="1054270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2240" tIns="81280" rIns="142240" bIns="8128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b="1" kern="1200" dirty="0"/>
            <a:t>تحليل الاتجاهات</a:t>
          </a:r>
          <a:endParaRPr lang="en-GB" sz="2000" kern="1200" dirty="0"/>
        </a:p>
      </dsp:txBody>
      <dsp:txXfrm>
        <a:off x="4916" y="18978"/>
        <a:ext cx="1884631" cy="1054270"/>
      </dsp:txXfrm>
    </dsp:sp>
    <dsp:sp modelId="{7C43C71A-E0C2-BF45-8F0C-C02F50A0B12D}">
      <dsp:nvSpPr>
        <dsp:cNvPr id="0" name=""/>
        <dsp:cNvSpPr/>
      </dsp:nvSpPr>
      <dsp:spPr>
        <a:xfrm>
          <a:off x="4916" y="923039"/>
          <a:ext cx="1884631" cy="2503439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06680" tIns="106680" rIns="142240" bIns="16002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فهم اتجاهات الرأي الرقمي لمساعدة صُنّاع القرار في تعديل الاستراتيجية</a:t>
          </a:r>
          <a:endParaRPr lang="en-GB" sz="2000" kern="1200" dirty="0"/>
        </a:p>
      </dsp:txBody>
      <dsp:txXfrm>
        <a:off x="4916" y="923039"/>
        <a:ext cx="1884631" cy="2503439"/>
      </dsp:txXfrm>
    </dsp:sp>
  </dsp:spTree>
</dsp:drawing>
</file>

<file path=ppt/diagrams/drawing2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1D11D69-7BD3-4343-86AE-D602E79F183F}">
      <dsp:nvSpPr>
        <dsp:cNvPr id="0" name=""/>
        <dsp:cNvSpPr/>
      </dsp:nvSpPr>
      <dsp:spPr>
        <a:xfrm rot="10800000">
          <a:off x="0" y="521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فهم نوع الأزمة ومدى حساسيتها</a:t>
          </a:r>
          <a:endParaRPr lang="en-GB" sz="2000" kern="1200" dirty="0"/>
        </a:p>
      </dsp:txBody>
      <dsp:txXfrm rot="10800000">
        <a:off x="246264" y="82609"/>
        <a:ext cx="5955327" cy="492527"/>
      </dsp:txXfrm>
    </dsp:sp>
    <dsp:sp modelId="{5056A940-CABF-B648-B869-FDDB41C55E70}">
      <dsp:nvSpPr>
        <dsp:cNvPr id="0" name=""/>
        <dsp:cNvSpPr/>
      </dsp:nvSpPr>
      <dsp:spPr>
        <a:xfrm>
          <a:off x="6201591" y="521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تحليل طبيعة الأزمة</a:t>
          </a:r>
          <a:endParaRPr lang="en-GB" sz="2400" b="1" kern="1200" dirty="0"/>
        </a:p>
      </dsp:txBody>
      <dsp:txXfrm>
        <a:off x="6233649" y="32579"/>
        <a:ext cx="4070278" cy="592587"/>
      </dsp:txXfrm>
    </dsp:sp>
    <dsp:sp modelId="{EA3EB7F4-717B-2247-9558-8D056EE20493}">
      <dsp:nvSpPr>
        <dsp:cNvPr id="0" name=""/>
        <dsp:cNvSpPr/>
      </dsp:nvSpPr>
      <dsp:spPr>
        <a:xfrm rot="10800000">
          <a:off x="0" y="722894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هل نهدف إلى التهدئة؟ بناء الثقة؟ دعم المجتمع؟</a:t>
          </a:r>
          <a:endParaRPr lang="en-GB" sz="2400" kern="1200" dirty="0"/>
        </a:p>
      </dsp:txBody>
      <dsp:txXfrm rot="10800000">
        <a:off x="246264" y="804982"/>
        <a:ext cx="5955327" cy="492527"/>
      </dsp:txXfrm>
    </dsp:sp>
    <dsp:sp modelId="{31263A3B-CE20-D446-A292-8DF631B7252C}">
      <dsp:nvSpPr>
        <dsp:cNvPr id="0" name=""/>
        <dsp:cNvSpPr/>
      </dsp:nvSpPr>
      <dsp:spPr>
        <a:xfrm>
          <a:off x="6201591" y="722894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تحديد أهداف الإعلان</a:t>
          </a:r>
          <a:endParaRPr lang="en-GB" sz="2400" kern="1200" dirty="0"/>
        </a:p>
      </dsp:txBody>
      <dsp:txXfrm>
        <a:off x="6233649" y="754952"/>
        <a:ext cx="4070278" cy="592587"/>
      </dsp:txXfrm>
    </dsp:sp>
    <dsp:sp modelId="{0E27AA55-4159-104F-BC83-38F4E2389311}">
      <dsp:nvSpPr>
        <dsp:cNvPr id="0" name=""/>
        <dsp:cNvSpPr/>
      </dsp:nvSpPr>
      <dsp:spPr>
        <a:xfrm rot="10800000">
          <a:off x="0" y="1445268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صياغة رسالة واضحة، متعاطفة، منسجمة مع قيم المؤسسة</a:t>
          </a:r>
          <a:endParaRPr lang="en-GB" sz="2400" kern="1200" dirty="0"/>
        </a:p>
      </dsp:txBody>
      <dsp:txXfrm rot="10800000">
        <a:off x="246264" y="1527356"/>
        <a:ext cx="5955327" cy="492527"/>
      </dsp:txXfrm>
    </dsp:sp>
    <dsp:sp modelId="{CE20FFBB-35AE-714C-811E-0F0183932AC4}">
      <dsp:nvSpPr>
        <dsp:cNvPr id="0" name=""/>
        <dsp:cNvSpPr/>
      </dsp:nvSpPr>
      <dsp:spPr>
        <a:xfrm>
          <a:off x="6201591" y="1445268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بناء الرسالة الرئيسية</a:t>
          </a:r>
          <a:endParaRPr lang="en-GB" sz="2400" kern="1200" dirty="0"/>
        </a:p>
      </dsp:txBody>
      <dsp:txXfrm>
        <a:off x="6233649" y="1477326"/>
        <a:ext cx="4070278" cy="592587"/>
      </dsp:txXfrm>
    </dsp:sp>
    <dsp:sp modelId="{D6B9F679-AFA9-184E-9C16-CD5B0F9D1DD0}">
      <dsp:nvSpPr>
        <dsp:cNvPr id="0" name=""/>
        <dsp:cNvSpPr/>
      </dsp:nvSpPr>
      <dsp:spPr>
        <a:xfrm rot="10800000">
          <a:off x="0" y="2167642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إجراء اختبارات مسبقة للنبرة والتوقيت والتأثير المتوقع</a:t>
          </a:r>
          <a:endParaRPr lang="en-GB" sz="2400" kern="1200" dirty="0"/>
        </a:p>
      </dsp:txBody>
      <dsp:txXfrm rot="10800000">
        <a:off x="246264" y="2249730"/>
        <a:ext cx="5955327" cy="492527"/>
      </dsp:txXfrm>
    </dsp:sp>
    <dsp:sp modelId="{7CAFFBFD-9139-4242-84AF-8B23512C37D9}">
      <dsp:nvSpPr>
        <dsp:cNvPr id="0" name=""/>
        <dsp:cNvSpPr/>
      </dsp:nvSpPr>
      <dsp:spPr>
        <a:xfrm>
          <a:off x="6201591" y="2167642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٤- </a:t>
          </a:r>
          <a:r>
            <a:rPr lang="ar-SA" sz="2400" b="1" kern="1200" dirty="0"/>
            <a:t>اختبار الرسالة</a:t>
          </a:r>
          <a:endParaRPr lang="en-GB" sz="2400" kern="1200" dirty="0"/>
        </a:p>
      </dsp:txBody>
      <dsp:txXfrm>
        <a:off x="6233649" y="2199700"/>
        <a:ext cx="4070278" cy="592587"/>
      </dsp:txXfrm>
    </dsp:sp>
    <dsp:sp modelId="{710237D7-E4CD-AB47-A079-3F4FADF88D95}">
      <dsp:nvSpPr>
        <dsp:cNvPr id="0" name=""/>
        <dsp:cNvSpPr/>
      </dsp:nvSpPr>
      <dsp:spPr>
        <a:xfrm rot="10800000">
          <a:off x="0" y="2890015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5240" tIns="15240" rIns="15240" bIns="1524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400" kern="1200" dirty="0"/>
            <a:t>مراقبة الأداء والآثار الجانبية باستمرار</a:t>
          </a:r>
          <a:endParaRPr lang="en-GB" sz="2400" kern="1200" dirty="0"/>
        </a:p>
      </dsp:txBody>
      <dsp:txXfrm rot="10800000">
        <a:off x="246264" y="2972103"/>
        <a:ext cx="5955327" cy="492527"/>
      </dsp:txXfrm>
    </dsp:sp>
    <dsp:sp modelId="{4F6A6E7C-78BB-4141-B304-03587E3FE2C7}">
      <dsp:nvSpPr>
        <dsp:cNvPr id="0" name=""/>
        <dsp:cNvSpPr/>
      </dsp:nvSpPr>
      <dsp:spPr>
        <a:xfrm>
          <a:off x="6201591" y="2890015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إطلاق الحملة مع رصد مستمر</a:t>
          </a:r>
          <a:endParaRPr lang="en-GB" sz="2400" kern="1200" dirty="0"/>
        </a:p>
      </dsp:txBody>
      <dsp:txXfrm>
        <a:off x="6233649" y="2922073"/>
        <a:ext cx="4070278" cy="592587"/>
      </dsp:txXfrm>
    </dsp:sp>
    <dsp:sp modelId="{FA7667BC-6240-ED46-8363-686618CCC4F4}">
      <dsp:nvSpPr>
        <dsp:cNvPr id="0" name=""/>
        <dsp:cNvSpPr/>
      </dsp:nvSpPr>
      <dsp:spPr>
        <a:xfrm rot="10800000">
          <a:off x="0" y="3612389"/>
          <a:ext cx="6201591" cy="656703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44450" h="3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الاستعداد لتعديل الرسائل فور تغيّر السياق </a:t>
          </a:r>
          <a:r>
            <a:rPr lang="ar-SA" sz="2000" kern="1200" dirty="0" err="1"/>
            <a:t>الأزموي</a:t>
          </a:r>
          <a:endParaRPr lang="en-GB" sz="2000" kern="1200" dirty="0"/>
        </a:p>
      </dsp:txBody>
      <dsp:txXfrm rot="10800000">
        <a:off x="246264" y="3694477"/>
        <a:ext cx="5955327" cy="492527"/>
      </dsp:txXfrm>
    </dsp:sp>
    <dsp:sp modelId="{288E7E31-7D33-264E-A39A-615931399B60}">
      <dsp:nvSpPr>
        <dsp:cNvPr id="0" name=""/>
        <dsp:cNvSpPr/>
      </dsp:nvSpPr>
      <dsp:spPr>
        <a:xfrm>
          <a:off x="6201591" y="3612389"/>
          <a:ext cx="4134394" cy="656703"/>
        </a:xfrm>
        <a:prstGeom prst="round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٦- </a:t>
          </a:r>
          <a:r>
            <a:rPr lang="ar-SA" sz="2400" b="1" kern="1200" dirty="0"/>
            <a:t>مراجعة وتعديل مستمر</a:t>
          </a:r>
          <a:endParaRPr lang="en-GB" sz="2400" kern="1200" dirty="0"/>
        </a:p>
      </dsp:txBody>
      <dsp:txXfrm>
        <a:off x="6233649" y="3644447"/>
        <a:ext cx="4070278" cy="592587"/>
      </dsp:txXfrm>
    </dsp:sp>
  </dsp:spTree>
</dsp:drawing>
</file>

<file path=ppt/diagrams/drawing2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8A51BE2-BF78-B747-ADED-D8F45BFABD44}">
      <dsp:nvSpPr>
        <dsp:cNvPr id="0" name=""/>
        <dsp:cNvSpPr/>
      </dsp:nvSpPr>
      <dsp:spPr>
        <a:xfrm rot="10800000">
          <a:off x="6746154" y="17352"/>
          <a:ext cx="3588323" cy="972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١- لماذا نُجري الاختبارات؟</a:t>
          </a:r>
          <a:endParaRPr lang="en-GB" sz="2800" b="1" kern="1200" dirty="0"/>
        </a:p>
      </dsp:txBody>
      <dsp:txXfrm rot="10800000">
        <a:off x="7232154" y="17352"/>
        <a:ext cx="2616323" cy="972000"/>
      </dsp:txXfrm>
    </dsp:sp>
    <dsp:sp modelId="{7B03C379-8265-3541-9D62-CAB8EF5AB48D}">
      <dsp:nvSpPr>
        <dsp:cNvPr id="0" name=""/>
        <dsp:cNvSpPr/>
      </dsp:nvSpPr>
      <dsp:spPr>
        <a:xfrm>
          <a:off x="7463819" y="1110852"/>
          <a:ext cx="2870658" cy="2380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10668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400" kern="1200" dirty="0"/>
            <a:t>لتفادي سوء الفهم أو رد الفعل السلبي غير المتوقع</a:t>
          </a:r>
          <a:endParaRPr lang="en-GB" sz="2400" b="0" kern="1200" dirty="0"/>
        </a:p>
      </dsp:txBody>
      <dsp:txXfrm>
        <a:off x="7463819" y="1110852"/>
        <a:ext cx="2870658" cy="2380640"/>
      </dsp:txXfrm>
    </dsp:sp>
    <dsp:sp modelId="{2C183539-95ED-844D-86E5-8817D387BFA6}">
      <dsp:nvSpPr>
        <dsp:cNvPr id="0" name=""/>
        <dsp:cNvSpPr/>
      </dsp:nvSpPr>
      <dsp:spPr>
        <a:xfrm rot="10800000">
          <a:off x="3373831" y="17352"/>
          <a:ext cx="3588323" cy="972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٢- ما الذي نختبره؟</a:t>
          </a:r>
          <a:endParaRPr lang="en-GB" sz="2800" kern="1200" dirty="0"/>
        </a:p>
      </dsp:txBody>
      <dsp:txXfrm rot="10800000">
        <a:off x="3859831" y="17352"/>
        <a:ext cx="2616323" cy="972000"/>
      </dsp:txXfrm>
    </dsp:sp>
    <dsp:sp modelId="{2AA6EC6E-741E-6B49-9F5F-2EE94515712F}">
      <dsp:nvSpPr>
        <dsp:cNvPr id="0" name=""/>
        <dsp:cNvSpPr/>
      </dsp:nvSpPr>
      <dsp:spPr>
        <a:xfrm>
          <a:off x="4091496" y="1110852"/>
          <a:ext cx="2870658" cy="2380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/>
            <a:t>النبرة العاطفية — هل هي مناسبة؟</a:t>
          </a:r>
          <a:endParaRPr lang="en-GB" sz="2000" b="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وضوح الرسالة — هل تُفهم كما نُريد؟</a:t>
          </a:r>
          <a:endParaRPr lang="en-GB" sz="2000" kern="120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توقيت الإطلاق — هل هو مناسب؟</a:t>
          </a: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حساسية الفئات المختلفة من الجمهور</a:t>
          </a:r>
          <a:endParaRPr lang="en-US" sz="2000" kern="1200" dirty="0"/>
        </a:p>
      </dsp:txBody>
      <dsp:txXfrm>
        <a:off x="4091496" y="1110852"/>
        <a:ext cx="2870658" cy="2380640"/>
      </dsp:txXfrm>
    </dsp:sp>
    <dsp:sp modelId="{74A009E9-0543-5D4E-A0D8-59DDB95EEA3F}">
      <dsp:nvSpPr>
        <dsp:cNvPr id="0" name=""/>
        <dsp:cNvSpPr/>
      </dsp:nvSpPr>
      <dsp:spPr>
        <a:xfrm rot="10800000">
          <a:off x="1508" y="17352"/>
          <a:ext cx="3588323" cy="972000"/>
        </a:xfrm>
        <a:prstGeom prst="chevron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7338" tIns="37338" rIns="112014" bIns="37338" numCol="1" spcCol="1270" anchor="ctr" anchorCtr="0">
          <a:noAutofit/>
        </a:bodyPr>
        <a:lstStyle/>
        <a:p>
          <a:pPr marL="0" lvl="0" indent="0" algn="r" defTabSz="12446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800" b="1" kern="1200" dirty="0"/>
            <a:t>٣- كيف نُجري الاختبارات؟</a:t>
          </a:r>
          <a:endParaRPr lang="en-GB" sz="2800" kern="1200" dirty="0"/>
        </a:p>
      </dsp:txBody>
      <dsp:txXfrm rot="10800000">
        <a:off x="487508" y="17352"/>
        <a:ext cx="2616323" cy="972000"/>
      </dsp:txXfrm>
    </dsp:sp>
    <dsp:sp modelId="{4D4EB352-CBB5-9C4E-8167-61569D1176CB}">
      <dsp:nvSpPr>
        <dsp:cNvPr id="0" name=""/>
        <dsp:cNvSpPr/>
      </dsp:nvSpPr>
      <dsp:spPr>
        <a:xfrm>
          <a:off x="719172" y="1110852"/>
          <a:ext cx="2870658" cy="23806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/>
            <a:t>مجموعات تركيز صغيرة</a:t>
          </a:r>
          <a:r>
            <a:rPr lang="en-GB" sz="2000" kern="1200"/>
            <a:t>.</a:t>
          </a:r>
          <a:endParaRPr lang="en-GB" sz="2000" b="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استبيانات سريعة</a:t>
          </a:r>
          <a:r>
            <a:rPr lang="en-GB" sz="2000" kern="120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/>
            <a:t>اختبار داخلي مع الموظفين</a:t>
          </a:r>
          <a:r>
            <a:rPr lang="en-GB" sz="2000" kern="120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اختبار رقمي محدود</a:t>
          </a:r>
          <a:r>
            <a:rPr lang="en-GB" sz="2000" kern="1200" dirty="0"/>
            <a:t> (A/B testing).</a:t>
          </a:r>
        </a:p>
      </dsp:txBody>
      <dsp:txXfrm>
        <a:off x="719172" y="1110852"/>
        <a:ext cx="2870658" cy="2380640"/>
      </dsp:txXfrm>
    </dsp:sp>
  </dsp:spTree>
</dsp:drawing>
</file>

<file path=ppt/diagrams/drawing2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58ACD6B-FDD0-9C4C-84EA-D73F074761D5}">
      <dsp:nvSpPr>
        <dsp:cNvPr id="0" name=""/>
        <dsp:cNvSpPr/>
      </dsp:nvSpPr>
      <dsp:spPr>
        <a:xfrm>
          <a:off x="0" y="4287193"/>
          <a:ext cx="8730582" cy="56269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٦- وضوح الرسالة</a:t>
          </a:r>
          <a:endParaRPr lang="en-GB" sz="2400" kern="1200" dirty="0"/>
        </a:p>
      </dsp:txBody>
      <dsp:txXfrm>
        <a:off x="0" y="4287193"/>
        <a:ext cx="8730582" cy="303853"/>
      </dsp:txXfrm>
    </dsp:sp>
    <dsp:sp modelId="{38B27E7B-DE41-5045-B5D9-12B587EDCBE0}">
      <dsp:nvSpPr>
        <dsp:cNvPr id="0" name=""/>
        <dsp:cNvSpPr/>
      </dsp:nvSpPr>
      <dsp:spPr>
        <a:xfrm>
          <a:off x="0" y="4579793"/>
          <a:ext cx="8730582" cy="258838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إيصال الرسالة ببساطة ودون تعقيد</a:t>
          </a:r>
          <a:endParaRPr lang="en-GB" sz="2400" kern="1200" dirty="0"/>
        </a:p>
      </dsp:txBody>
      <dsp:txXfrm>
        <a:off x="0" y="4579793"/>
        <a:ext cx="8730582" cy="258838"/>
      </dsp:txXfrm>
    </dsp:sp>
    <dsp:sp modelId="{F27C8CDA-DE99-8C43-AF3B-01954EEF6E4E}">
      <dsp:nvSpPr>
        <dsp:cNvPr id="0" name=""/>
        <dsp:cNvSpPr/>
      </dsp:nvSpPr>
      <dsp:spPr>
        <a:xfrm rot="10800000">
          <a:off x="0" y="3430214"/>
          <a:ext cx="8730582" cy="86542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٥- دعم بالأفعال</a:t>
          </a:r>
          <a:endParaRPr lang="en-GB" sz="2400" kern="1200" dirty="0"/>
        </a:p>
      </dsp:txBody>
      <dsp:txXfrm rot="-10800000">
        <a:off x="0" y="3430214"/>
        <a:ext cx="8730582" cy="303762"/>
      </dsp:txXfrm>
    </dsp:sp>
    <dsp:sp modelId="{278ED6E7-C1E5-2B44-A269-B59829A8BF02}">
      <dsp:nvSpPr>
        <dsp:cNvPr id="0" name=""/>
        <dsp:cNvSpPr/>
      </dsp:nvSpPr>
      <dsp:spPr>
        <a:xfrm>
          <a:off x="0" y="3733976"/>
          <a:ext cx="8730582" cy="2587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اربط الإعلان بسلوك واقعي ملموس من المؤسسة</a:t>
          </a:r>
          <a:endParaRPr lang="en-GB" sz="2400" kern="1200" dirty="0"/>
        </a:p>
      </dsp:txBody>
      <dsp:txXfrm>
        <a:off x="0" y="3733976"/>
        <a:ext cx="8730582" cy="258760"/>
      </dsp:txXfrm>
    </dsp:sp>
    <dsp:sp modelId="{7C45FD19-24CE-7849-9CE0-4D1F8D5DB96F}">
      <dsp:nvSpPr>
        <dsp:cNvPr id="0" name=""/>
        <dsp:cNvSpPr/>
      </dsp:nvSpPr>
      <dsp:spPr>
        <a:xfrm rot="10800000">
          <a:off x="0" y="2573234"/>
          <a:ext cx="8730582" cy="86542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٤- لغة هادئة ومتّزنة</a:t>
          </a:r>
          <a:endParaRPr lang="en-GB" sz="2400" kern="1200" dirty="0"/>
        </a:p>
      </dsp:txBody>
      <dsp:txXfrm rot="-10800000">
        <a:off x="0" y="2573234"/>
        <a:ext cx="8730582" cy="303762"/>
      </dsp:txXfrm>
    </dsp:sp>
    <dsp:sp modelId="{7D0A2CAD-A5CE-BB4B-9260-EB7F4CDA68E2}">
      <dsp:nvSpPr>
        <dsp:cNvPr id="0" name=""/>
        <dsp:cNvSpPr/>
      </dsp:nvSpPr>
      <dsp:spPr>
        <a:xfrm>
          <a:off x="0" y="2876996"/>
          <a:ext cx="8730582" cy="2587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000" kern="1200" dirty="0"/>
            <a:t>لا مبالغة في التفاؤل ولا في السلبية</a:t>
          </a:r>
          <a:endParaRPr lang="en-GB" sz="2000" kern="1200" dirty="0"/>
        </a:p>
      </dsp:txBody>
      <dsp:txXfrm>
        <a:off x="0" y="2876996"/>
        <a:ext cx="8730582" cy="258760"/>
      </dsp:txXfrm>
    </dsp:sp>
    <dsp:sp modelId="{09BF973A-01B9-1146-977B-3B5E54BE58B9}">
      <dsp:nvSpPr>
        <dsp:cNvPr id="0" name=""/>
        <dsp:cNvSpPr/>
      </dsp:nvSpPr>
      <dsp:spPr>
        <a:xfrm rot="10800000">
          <a:off x="0" y="1716254"/>
          <a:ext cx="8730582" cy="86542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٣- تركيز على القيم العليا</a:t>
          </a:r>
          <a:endParaRPr lang="en-GB" sz="2400" kern="1200" dirty="0"/>
        </a:p>
      </dsp:txBody>
      <dsp:txXfrm rot="-10800000">
        <a:off x="0" y="1716254"/>
        <a:ext cx="8730582" cy="303762"/>
      </dsp:txXfrm>
    </dsp:sp>
    <dsp:sp modelId="{04A85EBB-03FB-1E42-A919-B826C8F5FF19}">
      <dsp:nvSpPr>
        <dsp:cNvPr id="0" name=""/>
        <dsp:cNvSpPr/>
      </dsp:nvSpPr>
      <dsp:spPr>
        <a:xfrm>
          <a:off x="0" y="2020017"/>
          <a:ext cx="8730582" cy="2587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Courier New" panose="02070309020205020404" pitchFamily="49" charset="0"/>
            <a:buNone/>
          </a:pPr>
          <a:r>
            <a:rPr lang="ar-SA" sz="2400" kern="1200" dirty="0"/>
            <a:t>أذكّر الجمهور بقيم المسؤولية، التضامن، الإنسانية</a:t>
          </a:r>
          <a:endParaRPr lang="en-GB" sz="2400" kern="1200" dirty="0"/>
        </a:p>
      </dsp:txBody>
      <dsp:txXfrm>
        <a:off x="0" y="2020017"/>
        <a:ext cx="8730582" cy="258760"/>
      </dsp:txXfrm>
    </dsp:sp>
    <dsp:sp modelId="{7D7F3BEF-812B-B34E-BA96-50713E3EEE02}">
      <dsp:nvSpPr>
        <dsp:cNvPr id="0" name=""/>
        <dsp:cNvSpPr/>
      </dsp:nvSpPr>
      <dsp:spPr>
        <a:xfrm rot="10800000">
          <a:off x="0" y="859274"/>
          <a:ext cx="8730582" cy="86542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٢- التعاطف الحقيقي</a:t>
          </a:r>
          <a:endParaRPr lang="en-GB" sz="2400" kern="1200" dirty="0"/>
        </a:p>
      </dsp:txBody>
      <dsp:txXfrm rot="-10800000">
        <a:off x="0" y="859274"/>
        <a:ext cx="8730582" cy="303762"/>
      </dsp:txXfrm>
    </dsp:sp>
    <dsp:sp modelId="{8FD20E75-B356-364D-9A89-3D1919E929D2}">
      <dsp:nvSpPr>
        <dsp:cNvPr id="0" name=""/>
        <dsp:cNvSpPr/>
      </dsp:nvSpPr>
      <dsp:spPr>
        <a:xfrm>
          <a:off x="0" y="1163037"/>
          <a:ext cx="8730582" cy="2587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Arial" panose="020B0604020202020204" pitchFamily="34" charset="0"/>
            <a:buNone/>
          </a:pPr>
          <a:r>
            <a:rPr lang="ar-SA" sz="2000" kern="1200" dirty="0"/>
            <a:t>أظهر تعاطفًا أصيلًا مع المتضرّرين دون مبالغة</a:t>
          </a:r>
          <a:endParaRPr lang="en-GB" sz="2000" kern="1200" dirty="0"/>
        </a:p>
      </dsp:txBody>
      <dsp:txXfrm>
        <a:off x="0" y="1163037"/>
        <a:ext cx="8730582" cy="258760"/>
      </dsp:txXfrm>
    </dsp:sp>
    <dsp:sp modelId="{833EC799-8D0C-0246-B395-EB629C8B6E03}">
      <dsp:nvSpPr>
        <dsp:cNvPr id="0" name=""/>
        <dsp:cNvSpPr/>
      </dsp:nvSpPr>
      <dsp:spPr>
        <a:xfrm rot="10800000">
          <a:off x="0" y="2295"/>
          <a:ext cx="8730582" cy="865420"/>
        </a:xfrm>
        <a:prstGeom prst="upArrowCallou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b="1" kern="1200" dirty="0"/>
            <a:t>١- الصّدق والشفافية</a:t>
          </a:r>
          <a:endParaRPr lang="en-GB" sz="2400" kern="1200" dirty="0"/>
        </a:p>
      </dsp:txBody>
      <dsp:txXfrm rot="-10800000">
        <a:off x="0" y="2295"/>
        <a:ext cx="8730582" cy="303762"/>
      </dsp:txXfrm>
    </dsp:sp>
    <dsp:sp modelId="{8ECF66BE-9F3B-634A-AC32-6653A9835EF7}">
      <dsp:nvSpPr>
        <dsp:cNvPr id="0" name=""/>
        <dsp:cNvSpPr/>
      </dsp:nvSpPr>
      <dsp:spPr>
        <a:xfrm>
          <a:off x="0" y="306057"/>
          <a:ext cx="8730582" cy="258760"/>
        </a:xfrm>
        <a:prstGeom prst="rect">
          <a:avLst/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z="12700"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0688" tIns="30480" rIns="170688" bIns="30480" numCol="1" spcCol="1270" anchor="ctr" anchorCtr="0">
          <a:noAutofit/>
        </a:bodyPr>
        <a:lstStyle/>
        <a:p>
          <a:pPr marL="0" lvl="0" indent="0" algn="ct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400" kern="1200" dirty="0"/>
            <a:t>لا تُحاول إخفاء الحقائق — الجمهور يقدّر الصراحة</a:t>
          </a:r>
          <a:endParaRPr lang="en-GB" sz="2400" kern="1200" dirty="0"/>
        </a:p>
      </dsp:txBody>
      <dsp:txXfrm>
        <a:off x="0" y="306057"/>
        <a:ext cx="8730582" cy="258760"/>
      </dsp:txXfrm>
    </dsp:sp>
  </dsp:spTree>
</dsp:drawing>
</file>

<file path=ppt/diagrams/drawing2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B2F79E6-1E15-FC4D-AAF2-C8ECF53F4AED}">
      <dsp:nvSpPr>
        <dsp:cNvPr id="0" name=""/>
        <dsp:cNvSpPr/>
      </dsp:nvSpPr>
      <dsp:spPr>
        <a:xfrm>
          <a:off x="7513713" y="0"/>
          <a:ext cx="2488177" cy="1866132"/>
        </a:xfrm>
        <a:prstGeom prst="upArrow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9913C28F-0ECE-5248-B560-32570A4D36AC}">
      <dsp:nvSpPr>
        <dsp:cNvPr id="0" name=""/>
        <dsp:cNvSpPr/>
      </dsp:nvSpPr>
      <dsp:spPr>
        <a:xfrm>
          <a:off x="1535333" y="0"/>
          <a:ext cx="5873496" cy="1866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0" rIns="142240" bIns="142240" numCol="1" spcCol="1270" anchor="ctr" anchorCtr="0">
          <a:noAutofit/>
        </a:bodyPr>
        <a:lstStyle/>
        <a:p>
          <a:pPr marL="0" lvl="0" indent="0" algn="ct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نستخدم الاعتذار عندما</a:t>
          </a:r>
          <a:endParaRPr lang="en-GB" sz="2000" b="1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المؤسسة ارتكبت خطأً واضحًا أدى إلى الأزمة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المؤسسة تسببت بأذى مباشر أو غير مباشر للجمهور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Font typeface="Arial" panose="020B0604020202020204" pitchFamily="34" charset="0"/>
            <a:buChar char="•"/>
          </a:pPr>
          <a:r>
            <a:rPr lang="ar-SA" sz="2000" kern="1200" dirty="0"/>
            <a:t>المؤسسة تأخّرت في الاستجابة للأزمة أو في التواصل مع الجمهور</a:t>
          </a:r>
          <a:endParaRPr lang="en-GB" sz="2000" kern="1200" dirty="0"/>
        </a:p>
      </dsp:txBody>
      <dsp:txXfrm>
        <a:off x="1535333" y="0"/>
        <a:ext cx="5873496" cy="1866132"/>
      </dsp:txXfrm>
    </dsp:sp>
    <dsp:sp modelId="{7931EA96-667B-A74E-B638-05FE97D3F53D}">
      <dsp:nvSpPr>
        <dsp:cNvPr id="0" name=""/>
        <dsp:cNvSpPr/>
      </dsp:nvSpPr>
      <dsp:spPr>
        <a:xfrm>
          <a:off x="6464875" y="2021644"/>
          <a:ext cx="2488177" cy="1866132"/>
        </a:xfrm>
        <a:prstGeom prst="downArrow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30210ED-FD5A-834A-8F8F-B7760F724D01}">
      <dsp:nvSpPr>
        <dsp:cNvPr id="0" name=""/>
        <dsp:cNvSpPr/>
      </dsp:nvSpPr>
      <dsp:spPr>
        <a:xfrm>
          <a:off x="486495" y="2021644"/>
          <a:ext cx="5873496" cy="186613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0" rIns="142240" bIns="14224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لا نستخدم الاعتذار عندما</a:t>
          </a:r>
          <a:endParaRPr lang="en-GB" sz="2000" kern="1200" dirty="0"/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المؤسسة ليست طرفًا مباشرًا في الأزمة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SzPts val="1000"/>
            <a:buFont typeface="Symbol" pitchFamily="2" charset="2"/>
            <a:buChar char=""/>
          </a:pPr>
          <a:r>
            <a:rPr lang="ar-SA" sz="2000" kern="1200" dirty="0"/>
            <a:t>الهدف من الإعلان هو التضامن لا الاعتذار</a:t>
          </a:r>
          <a:r>
            <a:rPr lang="en-GB" sz="2000" kern="1200" dirty="0"/>
            <a:t>.</a:t>
          </a:r>
        </a:p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الاعتذار قد يُثير مسؤولية قانونية غير محسوبة</a:t>
          </a:r>
          <a:endParaRPr lang="en-GB" sz="2000" kern="1200" dirty="0"/>
        </a:p>
      </dsp:txBody>
      <dsp:txXfrm>
        <a:off x="486495" y="2021644"/>
        <a:ext cx="5873496" cy="1866132"/>
      </dsp:txXfrm>
    </dsp:sp>
  </dsp:spTree>
</dsp:drawing>
</file>

<file path=ppt/diagrams/drawing2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192A9D-BF74-F44A-BBD0-E5B94BF8DC32}">
      <dsp:nvSpPr>
        <dsp:cNvPr id="0" name=""/>
        <dsp:cNvSpPr/>
      </dsp:nvSpPr>
      <dsp:spPr>
        <a:xfrm>
          <a:off x="6183516" y="0"/>
          <a:ext cx="4152470" cy="4152470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CE4C1DC-FC8A-8B47-A35B-0B4F669CA735}">
      <dsp:nvSpPr>
        <dsp:cNvPr id="0" name=""/>
        <dsp:cNvSpPr/>
      </dsp:nvSpPr>
      <dsp:spPr>
        <a:xfrm>
          <a:off x="0" y="0"/>
          <a:ext cx="8259751" cy="415247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مبدأ الصدق والشفافية</a:t>
          </a:r>
          <a:endParaRPr lang="en-GB" sz="2000" b="1" kern="1200" dirty="0"/>
        </a:p>
      </dsp:txBody>
      <dsp:txXfrm>
        <a:off x="4129875" y="0"/>
        <a:ext cx="4129875" cy="664395"/>
      </dsp:txXfrm>
    </dsp:sp>
    <dsp:sp modelId="{5AC33960-1C99-0843-B4F0-264EE0C105A3}">
      <dsp:nvSpPr>
        <dsp:cNvPr id="0" name=""/>
        <dsp:cNvSpPr/>
      </dsp:nvSpPr>
      <dsp:spPr>
        <a:xfrm>
          <a:off x="6619525" y="664395"/>
          <a:ext cx="3280451" cy="3280451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835AD61F-8D1F-534D-A76F-B1262F3A12A3}">
      <dsp:nvSpPr>
        <dsp:cNvPr id="0" name=""/>
        <dsp:cNvSpPr/>
      </dsp:nvSpPr>
      <dsp:spPr>
        <a:xfrm>
          <a:off x="0" y="664395"/>
          <a:ext cx="8259751" cy="328045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مبدأ احترام مشاعر الجمهور</a:t>
          </a:r>
          <a:endParaRPr lang="en-GB" sz="2000" kern="1200" dirty="0"/>
        </a:p>
      </dsp:txBody>
      <dsp:txXfrm>
        <a:off x="4129875" y="664395"/>
        <a:ext cx="4129875" cy="664395"/>
      </dsp:txXfrm>
    </dsp:sp>
    <dsp:sp modelId="{9E193141-C8D7-134D-9959-DB7CA5D7CBE1}">
      <dsp:nvSpPr>
        <dsp:cNvPr id="0" name=""/>
        <dsp:cNvSpPr/>
      </dsp:nvSpPr>
      <dsp:spPr>
        <a:xfrm>
          <a:off x="7055534" y="1328790"/>
          <a:ext cx="2408432" cy="2408432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DEF917A0-BF37-6D42-B6AC-FC895CFB811A}">
      <dsp:nvSpPr>
        <dsp:cNvPr id="0" name=""/>
        <dsp:cNvSpPr/>
      </dsp:nvSpPr>
      <dsp:spPr>
        <a:xfrm>
          <a:off x="0" y="1328790"/>
          <a:ext cx="8259751" cy="240843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مبدأ الاتساق مع القيم المؤسسية</a:t>
          </a:r>
          <a:endParaRPr lang="en-GB" sz="2000" kern="1200" dirty="0"/>
        </a:p>
      </dsp:txBody>
      <dsp:txXfrm>
        <a:off x="4129875" y="1328790"/>
        <a:ext cx="4129875" cy="664395"/>
      </dsp:txXfrm>
    </dsp:sp>
    <dsp:sp modelId="{CE854209-EE5E-774B-BEFD-2E4365CEB3F6}">
      <dsp:nvSpPr>
        <dsp:cNvPr id="0" name=""/>
        <dsp:cNvSpPr/>
      </dsp:nvSpPr>
      <dsp:spPr>
        <a:xfrm>
          <a:off x="7491544" y="1993185"/>
          <a:ext cx="1536413" cy="1536413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79E9942C-7272-CC4B-BFAA-2DEA4256470A}">
      <dsp:nvSpPr>
        <dsp:cNvPr id="0" name=""/>
        <dsp:cNvSpPr/>
      </dsp:nvSpPr>
      <dsp:spPr>
        <a:xfrm>
          <a:off x="0" y="1993185"/>
          <a:ext cx="8259751" cy="153641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مبدأ المسؤولية الاجتماعية</a:t>
          </a:r>
          <a:endParaRPr lang="en-GB" sz="2000" kern="1200" dirty="0"/>
        </a:p>
      </dsp:txBody>
      <dsp:txXfrm>
        <a:off x="4129875" y="1993185"/>
        <a:ext cx="4129875" cy="664395"/>
      </dsp:txXfrm>
    </dsp:sp>
    <dsp:sp modelId="{D1B1FA02-C714-E846-AB96-425449A4F874}">
      <dsp:nvSpPr>
        <dsp:cNvPr id="0" name=""/>
        <dsp:cNvSpPr/>
      </dsp:nvSpPr>
      <dsp:spPr>
        <a:xfrm>
          <a:off x="7927553" y="2657580"/>
          <a:ext cx="664395" cy="664395"/>
        </a:xfrm>
        <a:prstGeom prst="pie">
          <a:avLst>
            <a:gd name="adj1" fmla="val 16200000"/>
            <a:gd name="adj2" fmla="val 54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9E02CF9-D7C6-3247-BE9D-7EAE7C4C4FD8}">
      <dsp:nvSpPr>
        <dsp:cNvPr id="0" name=""/>
        <dsp:cNvSpPr/>
      </dsp:nvSpPr>
      <dsp:spPr>
        <a:xfrm>
          <a:off x="0" y="2657580"/>
          <a:ext cx="8259751" cy="66439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extrusionH="190500" prstMaterial="dkEdge">
          <a:bevelT w="13540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r" defTabSz="10668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400" kern="1200" dirty="0"/>
            <a:t>٥- </a:t>
          </a:r>
          <a:r>
            <a:rPr lang="ar-SA" sz="2400" b="1" kern="1200" dirty="0"/>
            <a:t>مبدأ التقييم المستمر</a:t>
          </a:r>
          <a:endParaRPr lang="en-GB" sz="2400" kern="1200" dirty="0"/>
        </a:p>
      </dsp:txBody>
      <dsp:txXfrm>
        <a:off x="4129875" y="2657580"/>
        <a:ext cx="4129875" cy="664395"/>
      </dsp:txXfrm>
    </dsp:sp>
    <dsp:sp modelId="{32888025-034B-7D43-A587-4174977FAAD9}">
      <dsp:nvSpPr>
        <dsp:cNvPr id="0" name=""/>
        <dsp:cNvSpPr/>
      </dsp:nvSpPr>
      <dsp:spPr>
        <a:xfrm>
          <a:off x="0" y="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لا نُخفي حقائق أو نُضلل الجمهور</a:t>
          </a:r>
          <a:endParaRPr lang="en-GB" sz="2000" kern="1200" dirty="0"/>
        </a:p>
      </dsp:txBody>
      <dsp:txXfrm>
        <a:off x="0" y="0"/>
        <a:ext cx="4129875" cy="664395"/>
      </dsp:txXfrm>
    </dsp:sp>
    <dsp:sp modelId="{499C6B59-29B8-AB4B-94B4-4D9DA9561D1C}">
      <dsp:nvSpPr>
        <dsp:cNvPr id="0" name=""/>
        <dsp:cNvSpPr/>
      </dsp:nvSpPr>
      <dsp:spPr>
        <a:xfrm>
          <a:off x="0" y="664395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r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لا نستغل الحزن أو القلق لتحقيق أهداف تجارية</a:t>
          </a:r>
          <a:endParaRPr lang="en-GB" sz="2000" kern="1200" dirty="0"/>
        </a:p>
      </dsp:txBody>
      <dsp:txXfrm>
        <a:off x="0" y="664395"/>
        <a:ext cx="4129875" cy="664395"/>
      </dsp:txXfrm>
    </dsp:sp>
    <dsp:sp modelId="{FFCDBB3B-2811-C748-B574-27AA8ABBFD4E}">
      <dsp:nvSpPr>
        <dsp:cNvPr id="0" name=""/>
        <dsp:cNvSpPr/>
      </dsp:nvSpPr>
      <dsp:spPr>
        <a:xfrm>
          <a:off x="0" y="132879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الإعلان يجب أن يُجسّد القيم الحقيقية للمؤسسة</a:t>
          </a:r>
          <a:endParaRPr lang="en-GB" sz="2000" kern="1200" dirty="0"/>
        </a:p>
      </dsp:txBody>
      <dsp:txXfrm>
        <a:off x="0" y="1328790"/>
        <a:ext cx="4129875" cy="664395"/>
      </dsp:txXfrm>
    </dsp:sp>
    <dsp:sp modelId="{A784E9F4-2804-024B-81C2-35174C6E1E3D}">
      <dsp:nvSpPr>
        <dsp:cNvPr id="0" name=""/>
        <dsp:cNvSpPr/>
      </dsp:nvSpPr>
      <dsp:spPr>
        <a:xfrm>
          <a:off x="0" y="1993185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99060" tIns="99060" rIns="99060" bIns="99060" numCol="1" spcCol="1270" anchor="ctr" anchorCtr="0">
          <a:noAutofit/>
        </a:bodyPr>
        <a:lstStyle/>
        <a:p>
          <a:pPr marL="228600" lvl="1" indent="-228600" algn="r" defTabSz="88900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2000" kern="1200" dirty="0"/>
            <a:t>الإعلان يجب أن يُظهر التزام المؤسسة تجاه المجتمع</a:t>
          </a:r>
          <a:endParaRPr lang="en-GB" sz="2000" kern="1200" dirty="0"/>
        </a:p>
      </dsp:txBody>
      <dsp:txXfrm>
        <a:off x="0" y="1993185"/>
        <a:ext cx="4129875" cy="664395"/>
      </dsp:txXfrm>
    </dsp:sp>
    <dsp:sp modelId="{A826CCCC-2D93-E049-84E1-99E663DC32D0}">
      <dsp:nvSpPr>
        <dsp:cNvPr id="0" name=""/>
        <dsp:cNvSpPr/>
      </dsp:nvSpPr>
      <dsp:spPr>
        <a:xfrm>
          <a:off x="0" y="2657580"/>
          <a:ext cx="4129875" cy="664395"/>
        </a:xfrm>
        <a:prstGeom prst="rect">
          <a:avLst/>
        </a:prstGeom>
        <a:noFill/>
        <a:ln w="6350" cap="flat" cmpd="sng" algn="ctr">
          <a:noFill/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ctr" anchorCtr="0">
          <a:noAutofit/>
        </a:bodyPr>
        <a:lstStyle/>
        <a:p>
          <a:pPr marL="171450" lvl="1" indent="-171450" algn="r" defTabSz="844550" rtl="1">
            <a:lnSpc>
              <a:spcPct val="90000"/>
            </a:lnSpc>
            <a:spcBef>
              <a:spcPct val="0"/>
            </a:spcBef>
            <a:spcAft>
              <a:spcPct val="15000"/>
            </a:spcAft>
            <a:buNone/>
          </a:pPr>
          <a:r>
            <a:rPr lang="ar-SA" sz="1900" kern="1200" dirty="0"/>
            <a:t>يجب مراجعة الإعلان بانتظام أثناء الأزمة للتأكّد من ملاءمته</a:t>
          </a:r>
          <a:endParaRPr lang="en-GB" sz="1900" kern="1200" dirty="0"/>
        </a:p>
      </dsp:txBody>
      <dsp:txXfrm>
        <a:off x="0" y="2657580"/>
        <a:ext cx="4129875" cy="664395"/>
      </dsp:txXfrm>
    </dsp:sp>
  </dsp:spTree>
</dsp:drawing>
</file>

<file path=ppt/diagrams/drawing2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76B9F1C-0164-9040-8700-AA4D49ECF442}">
      <dsp:nvSpPr>
        <dsp:cNvPr id="0" name=""/>
        <dsp:cNvSpPr/>
      </dsp:nvSpPr>
      <dsp:spPr>
        <a:xfrm>
          <a:off x="7973093" y="519"/>
          <a:ext cx="1907998" cy="15127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١- دور الإعلان في الأزمات</a:t>
          </a:r>
          <a:endParaRPr lang="en-GB" sz="2000" b="1" kern="1200" dirty="0"/>
        </a:p>
      </dsp:txBody>
      <dsp:txXfrm>
        <a:off x="8017400" y="44826"/>
        <a:ext cx="1819384" cy="1424123"/>
      </dsp:txXfrm>
    </dsp:sp>
    <dsp:sp modelId="{893AC041-7198-8F46-96B3-4ED5A4E1C69A}">
      <dsp:nvSpPr>
        <dsp:cNvPr id="0" name=""/>
        <dsp:cNvSpPr/>
      </dsp:nvSpPr>
      <dsp:spPr>
        <a:xfrm>
          <a:off x="9499492" y="1513256"/>
          <a:ext cx="190799" cy="1499517"/>
        </a:xfrm>
        <a:custGeom>
          <a:avLst/>
          <a:gdLst/>
          <a:ahLst/>
          <a:cxnLst/>
          <a:rect l="0" t="0" r="0" b="0"/>
          <a:pathLst>
            <a:path>
              <a:moveTo>
                <a:pt x="190799" y="0"/>
              </a:moveTo>
              <a:lnTo>
                <a:pt x="190799" y="1499517"/>
              </a:lnTo>
              <a:lnTo>
                <a:pt x="0" y="149951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550F36B-520E-F346-8B5A-FE3CB53C6E85}">
      <dsp:nvSpPr>
        <dsp:cNvPr id="0" name=""/>
        <dsp:cNvSpPr/>
      </dsp:nvSpPr>
      <dsp:spPr>
        <a:xfrm>
          <a:off x="7638066" y="1756452"/>
          <a:ext cx="1861425" cy="25126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أداة استراتيجية — ليست مجرد وسيلة ترويج</a:t>
          </a:r>
          <a:r>
            <a:rPr lang="en-GB" sz="2000" kern="1200" dirty="0"/>
            <a:t>.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قد يُهدئ أو يُفاقم الأزمة حسب التوقيت والنبرة</a:t>
          </a:r>
          <a:r>
            <a:rPr lang="en-GB" sz="2000" kern="1200" dirty="0"/>
            <a:t>.</a:t>
          </a:r>
          <a:endParaRPr lang="en-GB" sz="2000" b="0" kern="1200" dirty="0"/>
        </a:p>
      </dsp:txBody>
      <dsp:txXfrm>
        <a:off x="7692585" y="1810971"/>
        <a:ext cx="1752387" cy="2403604"/>
      </dsp:txXfrm>
    </dsp:sp>
    <dsp:sp modelId="{E4D8A7AF-100F-8441-AA80-C0A824ACE8AF}">
      <dsp:nvSpPr>
        <dsp:cNvPr id="0" name=""/>
        <dsp:cNvSpPr/>
      </dsp:nvSpPr>
      <dsp:spPr>
        <a:xfrm>
          <a:off x="5578702" y="519"/>
          <a:ext cx="1907998" cy="15127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٢- التخطيط السليم</a:t>
          </a:r>
          <a:endParaRPr lang="en-GB" sz="2000" kern="1200" dirty="0"/>
        </a:p>
      </dsp:txBody>
      <dsp:txXfrm>
        <a:off x="5623009" y="44826"/>
        <a:ext cx="1819384" cy="1424123"/>
      </dsp:txXfrm>
    </dsp:sp>
    <dsp:sp modelId="{0518D68C-2B4D-614A-9FBC-387719E4EE60}">
      <dsp:nvSpPr>
        <dsp:cNvPr id="0" name=""/>
        <dsp:cNvSpPr/>
      </dsp:nvSpPr>
      <dsp:spPr>
        <a:xfrm>
          <a:off x="7105101" y="1513256"/>
          <a:ext cx="190799" cy="1499517"/>
        </a:xfrm>
        <a:custGeom>
          <a:avLst/>
          <a:gdLst/>
          <a:ahLst/>
          <a:cxnLst/>
          <a:rect l="0" t="0" r="0" b="0"/>
          <a:pathLst>
            <a:path>
              <a:moveTo>
                <a:pt x="190799" y="0"/>
              </a:moveTo>
              <a:lnTo>
                <a:pt x="190799" y="1499517"/>
              </a:lnTo>
              <a:lnTo>
                <a:pt x="0" y="149951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23195EB-EF21-B442-80C8-EAB4EFE37C02}">
      <dsp:nvSpPr>
        <dsp:cNvPr id="0" name=""/>
        <dsp:cNvSpPr/>
      </dsp:nvSpPr>
      <dsp:spPr>
        <a:xfrm>
          <a:off x="5243675" y="1756452"/>
          <a:ext cx="1861425" cy="25126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ضرورة تحليل نوع الأزمة قبل الإعلان</a:t>
          </a:r>
          <a:r>
            <a:rPr lang="en-GB" sz="2000" kern="1200" dirty="0"/>
            <a:t>.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إعداد سيناريوهات متعددة مرنة</a:t>
          </a:r>
          <a:r>
            <a:rPr lang="en-GB" sz="2000" kern="1200" dirty="0"/>
            <a:t>.</a:t>
          </a:r>
          <a:endParaRPr lang="en-GB" sz="2000" b="0" kern="1200" dirty="0"/>
        </a:p>
      </dsp:txBody>
      <dsp:txXfrm>
        <a:off x="5298194" y="1810971"/>
        <a:ext cx="1752387" cy="2403604"/>
      </dsp:txXfrm>
    </dsp:sp>
    <dsp:sp modelId="{A6012BC1-2028-9541-A9D0-424FD4750BAA}">
      <dsp:nvSpPr>
        <dsp:cNvPr id="0" name=""/>
        <dsp:cNvSpPr/>
      </dsp:nvSpPr>
      <dsp:spPr>
        <a:xfrm>
          <a:off x="3184311" y="519"/>
          <a:ext cx="1907998" cy="15127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b="1" kern="1200" dirty="0"/>
            <a:t>٣- أخلاقيات الإعلان</a:t>
          </a:r>
          <a:endParaRPr lang="en-GB" sz="2000" kern="1200" dirty="0"/>
        </a:p>
      </dsp:txBody>
      <dsp:txXfrm>
        <a:off x="3228618" y="44826"/>
        <a:ext cx="1819384" cy="1424123"/>
      </dsp:txXfrm>
    </dsp:sp>
    <dsp:sp modelId="{408B18B1-C5CF-F24E-B9AC-214EA56D9AAD}">
      <dsp:nvSpPr>
        <dsp:cNvPr id="0" name=""/>
        <dsp:cNvSpPr/>
      </dsp:nvSpPr>
      <dsp:spPr>
        <a:xfrm>
          <a:off x="4710710" y="1513256"/>
          <a:ext cx="190799" cy="1499517"/>
        </a:xfrm>
        <a:custGeom>
          <a:avLst/>
          <a:gdLst/>
          <a:ahLst/>
          <a:cxnLst/>
          <a:rect l="0" t="0" r="0" b="0"/>
          <a:pathLst>
            <a:path>
              <a:moveTo>
                <a:pt x="190799" y="0"/>
              </a:moveTo>
              <a:lnTo>
                <a:pt x="190799" y="1499517"/>
              </a:lnTo>
              <a:lnTo>
                <a:pt x="0" y="149951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8C6EFF3-35E3-BA4B-8462-405277C24937}">
      <dsp:nvSpPr>
        <dsp:cNvPr id="0" name=""/>
        <dsp:cNvSpPr/>
      </dsp:nvSpPr>
      <dsp:spPr>
        <a:xfrm>
          <a:off x="2849284" y="1756452"/>
          <a:ext cx="1861425" cy="25126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عدم الاستغلال العاطفي</a:t>
          </a:r>
          <a:r>
            <a:rPr lang="en-GB" sz="2000" kern="1200" dirty="0"/>
            <a:t>.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احترام القيم المؤسسية والجمهور</a:t>
          </a:r>
          <a:endParaRPr lang="en-GB" sz="2000" b="0" kern="1200" dirty="0"/>
        </a:p>
      </dsp:txBody>
      <dsp:txXfrm>
        <a:off x="2903803" y="1810971"/>
        <a:ext cx="1752387" cy="2403604"/>
      </dsp:txXfrm>
    </dsp:sp>
    <dsp:sp modelId="{BD6AB10F-265E-E74A-827C-FFAF9A40F271}">
      <dsp:nvSpPr>
        <dsp:cNvPr id="0" name=""/>
        <dsp:cNvSpPr/>
      </dsp:nvSpPr>
      <dsp:spPr>
        <a:xfrm>
          <a:off x="789920" y="519"/>
          <a:ext cx="1907998" cy="151273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Font typeface="Arial" panose="020B0604020202020204" pitchFamily="34" charset="0"/>
            <a:buNone/>
          </a:pPr>
          <a:r>
            <a:rPr lang="ar-SA" sz="2000" kern="1200" dirty="0"/>
            <a:t>٤- </a:t>
          </a:r>
          <a:r>
            <a:rPr lang="ar-SA" sz="2000" b="1" kern="1200" dirty="0"/>
            <a:t>تنفيذ الإعلان</a:t>
          </a:r>
          <a:endParaRPr lang="en-GB" sz="2000" kern="1200" dirty="0"/>
        </a:p>
      </dsp:txBody>
      <dsp:txXfrm>
        <a:off x="834227" y="44826"/>
        <a:ext cx="1819384" cy="1424123"/>
      </dsp:txXfrm>
    </dsp:sp>
    <dsp:sp modelId="{84FB9713-67D9-0D4E-A250-4BF5D5132739}">
      <dsp:nvSpPr>
        <dsp:cNvPr id="0" name=""/>
        <dsp:cNvSpPr/>
      </dsp:nvSpPr>
      <dsp:spPr>
        <a:xfrm>
          <a:off x="2316319" y="1513256"/>
          <a:ext cx="190799" cy="1499517"/>
        </a:xfrm>
        <a:custGeom>
          <a:avLst/>
          <a:gdLst/>
          <a:ahLst/>
          <a:cxnLst/>
          <a:rect l="0" t="0" r="0" b="0"/>
          <a:pathLst>
            <a:path>
              <a:moveTo>
                <a:pt x="190799" y="0"/>
              </a:moveTo>
              <a:lnTo>
                <a:pt x="190799" y="1499517"/>
              </a:lnTo>
              <a:lnTo>
                <a:pt x="0" y="1499517"/>
              </a:lnTo>
            </a:path>
          </a:pathLst>
        </a:custGeom>
        <a:noFill/>
        <a:ln w="12700" cap="flat" cmpd="sng" algn="ctr">
          <a:solidFill>
            <a:schemeClr val="accent1">
              <a:shade val="6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40000" prstMaterial="matte"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282D457-ECEA-CD49-B69A-3DD6E4D9868D}">
      <dsp:nvSpPr>
        <dsp:cNvPr id="0" name=""/>
        <dsp:cNvSpPr/>
      </dsp:nvSpPr>
      <dsp:spPr>
        <a:xfrm>
          <a:off x="454894" y="1756452"/>
          <a:ext cx="1861425" cy="251264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threePt" dir="t">
            <a:rot lat="0" lon="0" rev="7500000"/>
          </a:lightRig>
        </a:scene3d>
        <a:sp3d z="-152400" extrusionH="63500" prstMaterial="dkEdge">
          <a:bevelT w="124450" h="16350" prst="relaxedInset"/>
          <a:contourClr>
            <a:schemeClr val="bg1"/>
          </a:contourClr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25400" rIns="38100" bIns="25400" numCol="1" spcCol="1270" anchor="ctr" anchorCtr="0">
          <a:noAutofit/>
        </a:bodyPr>
        <a:lstStyle/>
        <a:p>
          <a:pPr marL="0" lvl="0" indent="0" algn="r" defTabSz="889000" rtl="1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ضرورة اختبار الرسائل مسبقًا</a:t>
          </a:r>
          <a:r>
            <a:rPr lang="en-GB" sz="2000" kern="1200" dirty="0"/>
            <a:t>.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SzPts val="1000"/>
            <a:buFont typeface="Symbol" pitchFamily="2" charset="2"/>
            <a:buNone/>
          </a:pPr>
          <a:r>
            <a:rPr lang="ar-SA" sz="2000" kern="1200" dirty="0"/>
            <a:t>التكامل مع خطة الاتصال المؤسسي</a:t>
          </a:r>
          <a:r>
            <a:rPr lang="en-GB" sz="2000" kern="1200" dirty="0"/>
            <a:t>.</a:t>
          </a:r>
        </a:p>
        <a:p>
          <a:pPr marL="0" lvl="0" indent="0" algn="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ar-SA" sz="2000" kern="1200" dirty="0"/>
            <a:t>المتابعة والتعديل المستمر أثناء الأزمات</a:t>
          </a:r>
          <a:endParaRPr lang="en-GB" sz="2000" b="0" kern="1200" dirty="0"/>
        </a:p>
      </dsp:txBody>
      <dsp:txXfrm>
        <a:off x="509413" y="1810971"/>
        <a:ext cx="1752387" cy="240360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ierarchy4">
  <dgm:title val=""/>
  <dgm:desc val=""/>
  <dgm:catLst>
    <dgm:cat type="hierarchy" pri="4000"/>
    <dgm:cat type="list" pri="24000"/>
    <dgm:cat type="relationship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Name0">
    <dgm:varLst>
      <dgm:chPref val="1"/>
      <dgm:dir/>
      <dgm:animOne val="branch"/>
      <dgm:animLvl val="lvl"/>
      <dgm:resizeHandles/>
    </dgm:varLst>
    <dgm:choose name="Name1">
      <dgm:if name="Name2" func="var" arg="dir" op="equ" val="norm">
        <dgm:alg type="lin">
          <dgm:param type="linDir" val="fromL"/>
          <dgm:param type="nodeVertAlign" val="t"/>
        </dgm:alg>
      </dgm:if>
      <dgm:else name="Name3">
        <dgm:alg type="lin">
          <dgm:param type="linDir" val="fromR"/>
          <dgm:param type="nodeVertAlign" val="t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vertOne" refType="w"/>
      <dgm:constr type="w" for="des" forName="horzOne" refType="w"/>
      <dgm:constr type="w" for="des" forName="txOne" refType="w"/>
      <dgm:constr type="w" for="des" forName="vertTwo" refType="w"/>
      <dgm:constr type="w" for="des" forName="horzTwo" refType="w"/>
      <dgm:constr type="w" for="des" forName="txTwo" refType="w"/>
      <dgm:constr type="w" for="des" forName="vertThree" refType="w"/>
      <dgm:constr type="w" for="des" forName="horzThree" refType="w"/>
      <dgm:constr type="w" for="des" forName="txThree" refType="w"/>
      <dgm:constr type="w" for="des" forName="vertFour" refType="w"/>
      <dgm:constr type="w" for="des" forName="horzFour" refType="w"/>
      <dgm:constr type="w" for="des" forName="txFour" refType="w"/>
      <dgm:constr type="h" for="des" ptType="node" op="equ"/>
      <dgm:constr type="h" for="des" forName="txOne" refType="h"/>
      <dgm:constr type="userH" for="des" ptType="node" refType="h" refFor="des" refForName="txOne"/>
      <dgm:constr type="primFontSz" for="des" forName="txOne" val="65"/>
      <dgm:constr type="primFontSz" for="des" forName="txTwo" val="65"/>
      <dgm:constr type="primFontSz" for="des" forName="txTwo" refType="primFontSz" refFor="des" refForName="txOne" op="lte"/>
      <dgm:constr type="primFontSz" for="des" forName="txThree" val="65"/>
      <dgm:constr type="primFontSz" for="des" forName="txThree" refType="primFontSz" refFor="des" refForName="txOne" op="lte"/>
      <dgm:constr type="primFontSz" for="des" forName="txThree" refType="primFontSz" refFor="des" refForName="txTwo" op="lte"/>
      <dgm:constr type="primFontSz" for="des" forName="txFour" val="65"/>
      <dgm:constr type="primFontSz" for="des" forName="txFour" refType="primFontSz" refFor="des" refForName="txOne" op="lte"/>
      <dgm:constr type="primFontSz" for="des" forName="txFour" refType="primFontSz" refFor="des" refForName="txTwo" op="lte"/>
      <dgm:constr type="primFontSz" for="des" forName="txFour" refType="primFontSz" refFor="des" refForName="txThree" op="lte"/>
      <dgm:constr type="w" for="des" forName="sibSpaceOne" refType="w" fact="0.168"/>
      <dgm:constr type="w" for="des" forName="sibSpaceTwo" refType="w" refFor="des" refForName="sibSpaceOne" op="equ" fact="0.5"/>
      <dgm:constr type="w" for="des" forName="sibSpaceThree" refType="w" refFor="des" refForName="sibSpaceTwo" op="equ" fact="0.5"/>
      <dgm:constr type="w" for="des" forName="sibSpaceFour" refType="w" refFor="des" refForName="sibSpaceThree" op="equ" fact="0.5"/>
      <dgm:constr type="h" for="des" forName="parTransOne" refType="w" fact="0.056"/>
      <dgm:constr type="h" for="des" forName="parTransTwo" refType="h" refFor="des" refForName="parTransOne" op="equ"/>
      <dgm:constr type="h" for="des" forName="parTransThree" refType="h" refFor="des" refForName="parTransTwo" op="equ"/>
      <dgm:constr type="h" for="des" forName="parTransFour" refType="h" refFor="des" refForName="parTransThree" op="equ"/>
    </dgm:constrLst>
    <dgm:ruleLst/>
    <dgm:forEach name="Name4" axis="ch" ptType="node">
      <dgm:layoutNode name="vertOne">
        <dgm:alg type="lin">
          <dgm:param type="linDir" val="fromT"/>
        </dgm:alg>
        <dgm:shape xmlns:r="http://schemas.openxmlformats.org/officeDocument/2006/relationships" r:blip="">
          <dgm:adjLst/>
        </dgm:shape>
        <dgm:presOf/>
        <dgm:constrLst>
          <dgm:constr type="w" for="ch" forName="txOne" refType="w" refFor="ch" refForName="horzOne" op="gte"/>
        </dgm:constrLst>
        <dgm:ruleLst/>
        <dgm:layoutNode name="txOne" styleLbl="node0">
          <dgm:varLst>
            <dgm:chPref val="3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5">
          <dgm:if name="Name6" axis="des" ptType="node" func="cnt" op="gt" val="0">
            <dgm:layoutNode name="parTrans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if>
          <dgm:else name="Name7"/>
        </dgm:choose>
        <dgm:layoutNode name="horzOne">
          <dgm:choose name="Name8">
            <dgm:if name="Name9" func="var" arg="dir" op="equ" val="norm">
              <dgm:alg type="lin">
                <dgm:param type="linDir" val="fromL"/>
                <dgm:param type="nodeVertAlign" val="t"/>
              </dgm:alg>
            </dgm:if>
            <dgm:else name="Name10">
              <dgm:alg type="lin">
                <dgm:param type="linDir" val="fromR"/>
                <dgm:param type="nodeVertAlign" val="t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/>
          <dgm:ruleLst>
            <dgm:rule type="w" val="INF" fact="NaN" max="NaN"/>
          </dgm:ruleLst>
          <dgm:forEach name="Name11" axis="ch" ptType="node">
            <dgm:layoutNode name="vertTwo">
              <dgm:alg type="lin">
                <dgm:param type="linDir" val="fromT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txTwo" refType="w" refFor="ch" refForName="horzTwo" op="gte"/>
              </dgm:constrLst>
              <dgm:ruleLst/>
              <dgm:layoutNode name="txTwo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userH"/>
                  <dgm:constr type="h" refType="userH"/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choose name="Name12">
                <dgm:if name="Name13" axis="des" ptType="node" func="cnt" op="gt" val="0">
                  <dgm:layoutNode name="parTrans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if>
                <dgm:else name="Name14"/>
              </dgm:choose>
              <dgm:layoutNode name="horzTwo">
                <dgm:choose name="Name15">
                  <dgm:if name="Name16" func="var" arg="dir" op="equ" val="norm">
                    <dgm:alg type="lin">
                      <dgm:param type="linDir" val="fromL"/>
                      <dgm:param type="nodeVertAlign" val="t"/>
                    </dgm:alg>
                  </dgm:if>
                  <dgm:else name="Name17">
                    <dgm:alg type="lin">
                      <dgm:param type="linDir" val="fromR"/>
                      <dgm:param type="nodeVertAlign" val="t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>
                  <dgm:rule type="w" val="INF" fact="NaN" max="NaN"/>
                </dgm:ruleLst>
                <dgm:forEach name="Name18" axis="ch" ptType="node">
                  <dgm:layoutNode name="vertThree">
                    <dgm:alg type="lin">
                      <dgm:param type="linDir" val="fromT"/>
                    </dgm:alg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txThree" refType="w" refFor="ch" refForName="horzThree" op="gte"/>
                    </dgm:constrLst>
                    <dgm:ruleLst/>
                    <dgm:layoutNode name="txThree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userH"/>
                        <dgm:constr type="h" refType="userH"/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choose name="Name19">
                      <dgm:if name="Name20" axis="des" ptType="node" func="cnt" op="gt" val="0">
                        <dgm:layoutNode name="parTrans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if>
                      <dgm:else name="Name21"/>
                    </dgm:choose>
                    <dgm:layoutNode name="horzThree">
                      <dgm:choose name="Name22">
                        <dgm:if name="Name23" func="var" arg="dir" op="equ" val="norm">
                          <dgm:alg type="lin">
                            <dgm:param type="linDir" val="fromL"/>
                            <dgm:param type="nodeVertAlign" val="t"/>
                          </dgm:alg>
                        </dgm:if>
                        <dgm:else name="Name24">
                          <dgm:alg type="lin">
                            <dgm:param type="linDir" val="fromR"/>
                            <dgm:param type="nodeVertAlign" val="t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>
                        <dgm:rule type="w" val="INF" fact="NaN" max="NaN"/>
                      </dgm:ruleLst>
                      <dgm:forEach name="repeat" axis="ch" ptType="node">
                        <dgm:layoutNode name="vertFour">
                          <dgm:varLst>
                            <dgm:chPref val="3"/>
                          </dgm:varLst>
                          <dgm:alg type="lin">
                            <dgm:param type="linDir" val="fromT"/>
                          </dgm:alg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w" for="ch" forName="txFour" refType="w" refFor="ch" refForName="horzFour" op="gte"/>
                          </dgm:constrLst>
                          <dgm:ruleLst/>
                          <dgm:layoutNode name="txFour">
                            <dgm:varLst>
                              <dgm:chPref val="3"/>
                            </dgm:varLst>
                            <dgm:alg type="tx"/>
                            <dgm:shape xmlns:r="http://schemas.openxmlformats.org/officeDocument/2006/relationships" type="roundRect" r:blip="">
                              <dgm:adjLst>
                                <dgm:adj idx="1" val="0.1"/>
                              </dgm:adjLst>
                            </dgm:shape>
                            <dgm:presOf axis="self"/>
                            <dgm:constrLst>
                              <dgm:constr type="userH"/>
                              <dgm:constr type="h" refType="userH"/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  <dgm:choose name="Name25">
                            <dgm:if name="Name26" axis="des" ptType="node" func="cnt" op="gt" val="0">
                              <dgm:layoutNode name="parTrans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if>
                            <dgm:else name="Name27"/>
                          </dgm:choose>
                          <dgm:layoutNode name="horzFour">
                            <dgm:choose name="Name28">
                              <dgm:if name="Name29" func="var" arg="dir" op="equ" val="norm">
                                <dgm:alg type="lin">
                                  <dgm:param type="linDir" val="fromL"/>
                                  <dgm:param type="nodeVertAlign" val="t"/>
                                </dgm:alg>
                              </dgm:if>
                              <dgm:else name="Name30">
                                <dgm:alg type="lin">
                                  <dgm:param type="linDir" val="fromR"/>
                                  <dgm:param type="nodeVertAlign" val="t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>
                              <dgm:rule type="w" val="INF" fact="NaN" max="NaN"/>
                            </dgm:ruleLst>
                            <dgm:forEach name="Name31" ref="repeat"/>
                          </dgm:layoutNode>
                        </dgm:layoutNode>
                        <dgm:choose name="Name32">
                          <dgm:if name="Name33" axis="self" ptType="node" func="revPos" op="gte" val="2">
                            <dgm:forEach name="Name34" axis="followSib" ptType="sibTrans" cnt="1">
                              <dgm:layoutNode name="sibSpaceFour">
                                <dgm:alg type="sp"/>
                                <dgm:shape xmlns:r="http://schemas.openxmlformats.org/officeDocument/2006/relationships" r:blip="">
                                  <dgm:adjLst/>
                                </dgm:shape>
                                <dgm:presOf/>
                                <dgm:constrLst/>
                                <dgm:ruleLst/>
                              </dgm:layoutNode>
                            </dgm:forEach>
                          </dgm:if>
                          <dgm:else name="Name35"/>
                        </dgm:choose>
                      </dgm:forEach>
                    </dgm:layoutNode>
                  </dgm:layoutNode>
                  <dgm:choose name="Name36">
                    <dgm:if name="Name37" axis="self" ptType="node" func="revPos" op="gte" val="2">
                      <dgm:forEach name="Name38" axis="followSib" ptType="sibTrans" cnt="1">
                        <dgm:layoutNode name="sibSpaceThree">
                          <dgm:alg type="sp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/>
                          <dgm:ruleLst/>
                        </dgm:layoutNode>
                      </dgm:forEach>
                    </dgm:if>
                    <dgm:else name="Name39"/>
                  </dgm:choose>
                </dgm:forEach>
              </dgm:layoutNode>
            </dgm:layoutNode>
            <dgm:choose name="Name40">
              <dgm:if name="Name41" axis="self" ptType="node" func="revPos" op="gte" val="2">
                <dgm:forEach name="Name42" axis="followSib" ptType="sibTrans" cnt="1">
                  <dgm:layoutNode name="sibSpaceTwo">
                    <dgm:alg type="sp"/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</dgm:layoutNode>
                </dgm:forEach>
              </dgm:if>
              <dgm:else name="Name43"/>
            </dgm:choose>
          </dgm:forEach>
        </dgm:layoutNode>
      </dgm:layoutNode>
      <dgm:choose name="Name44">
        <dgm:if name="Name45" axis="self" ptType="node" func="revPos" op="gte" val="2">
          <dgm:forEach name="Name46" axis="followSib" ptType="sibTrans" cnt="1">
            <dgm:layoutNode name="sibSpaceOn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if>
        <dgm:else name="Name47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StepUpProcess">
  <dgm:title val=""/>
  <dgm:desc val=""/>
  <dgm:catLst>
    <dgm:cat type="process" pri="1300"/>
  </dgm:catLst>
  <dgm:samp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</dgm:cxnLst>
      <dgm:bg/>
      <dgm:whole/>
    </dgm:dataModel>
  </dgm:sampData>
  <dgm:styleData>
    <dgm:dataModel>
      <dgm:ptLst>
        <dgm:pt modelId="0" type="doc"/>
        <dgm:pt modelId="10">
          <dgm:prSet phldr="1"/>
        </dgm:pt>
        <dgm:pt modelId="20">
          <dgm:prSet phldr="1"/>
        </dgm:pt>
      </dgm:ptLst>
      <dgm:cxnLst>
        <dgm:cxn modelId="60" srcId="0" destId="10" srcOrd="0" destOrd="0"/>
        <dgm:cxn modelId="70" srcId="0" destId="20" srcOrd="1" destOrd="0"/>
      </dgm:cxnLst>
      <dgm:bg/>
      <dgm:whole/>
    </dgm:dataModel>
  </dgm:styleData>
  <dgm:clrData>
    <dgm:dataModel>
      <dgm:ptLst>
        <dgm:pt modelId="0" type="doc"/>
        <dgm:pt modelId="10">
          <dgm:prSet phldr="1"/>
        </dgm:pt>
        <dgm:pt modelId="20">
          <dgm:prSet phldr="1"/>
        </dgm:pt>
        <dgm:pt modelId="30">
          <dgm:prSet phldr="1"/>
        </dgm:pt>
        <dgm:pt modelId="40">
          <dgm:prSet phldr="1"/>
        </dgm:pt>
      </dgm:ptLst>
      <dgm:cxnLst>
        <dgm:cxn modelId="60" srcId="0" destId="10" srcOrd="0" destOrd="0"/>
        <dgm:cxn modelId="70" srcId="0" destId="20" srcOrd="1" destOrd="0"/>
        <dgm:cxn modelId="80" srcId="0" destId="30" srcOrd="2" destOrd="0"/>
        <dgm:cxn modelId="90" srcId="0" destId="40" srcOrd="3" destOrd="0"/>
      </dgm:cxnLst>
      <dgm:bg/>
      <dgm:whole/>
    </dgm:dataModel>
  </dgm:clrData>
  <dgm:layoutNode name="rootnode">
    <dgm:varLst>
      <dgm:chMax/>
      <dgm:chPref/>
      <dgm:dir/>
      <dgm:animLvl val="lvl"/>
    </dgm:varLst>
    <dgm:choose name="Name0">
      <dgm:if name="Name1" func="var" arg="dir" op="equ" val="norm">
        <dgm:alg type="snake">
          <dgm:param type="grDir" val="bL"/>
          <dgm:param type="flowDir" val="row"/>
          <dgm:param type="off" val="off"/>
          <dgm:param type="bkpt" val="fixed"/>
          <dgm:param type="bkPtFixedVal" val="1"/>
        </dgm:alg>
      </dgm:if>
      <dgm:else name="Name2">
        <dgm:alg type="snake">
          <dgm:param type="grDir" val="bR"/>
          <dgm:param type="flowDir" val="row"/>
          <dgm:param type="off" val="off"/>
          <dgm:param type="bkpt" val="fixed"/>
          <dgm:param type="bkPtFixedVal" val="1"/>
        </dgm:alg>
      </dgm:else>
    </dgm:choose>
    <dgm:shape xmlns:r="http://schemas.openxmlformats.org/officeDocument/2006/relationships" r:blip="">
      <dgm:adjLst/>
    </dgm:shape>
    <dgm:constrLst>
      <dgm:constr type="alignOff" forName="rootnode" val="1"/>
      <dgm:constr type="primFontSz" for="des" ptType="node" op="equ" val="65"/>
      <dgm:constr type="w" for="ch" forName="composite" refType="w"/>
      <dgm:constr type="h" for="ch" forName="composite" refType="h"/>
      <dgm:constr type="sp" refType="h" refFor="ch" refForName="composite" op="equ" fact="-0.765"/>
      <dgm:constr type="w" for="ch" forName="sibTrans" refType="w" fact="0.103"/>
      <dgm:constr type="h" for="ch" forName="sibTrans" refType="h" fact="0.103"/>
    </dgm:constrLst>
    <dgm:forEach name="nodesForEach" axis="ch" ptType="node">
      <dgm:layoutNode name="composite">
        <dgm:alg type="composite">
          <dgm:param type="ar" val="0.861"/>
        </dgm:alg>
        <dgm:shape xmlns:r="http://schemas.openxmlformats.org/officeDocument/2006/relationships" r:blip="">
          <dgm:adjLst/>
        </dgm:shape>
        <dgm:choose name="Name3">
          <dgm:if name="Name4" func="var" arg="dir" op="equ" val="norm">
            <dgm:constrLst>
              <dgm:constr type="l" for="ch" forName="LShape" refType="w" fact="0"/>
              <dgm:constr type="t" for="ch" forName="LShape" refType="h" fact="0.2347"/>
              <dgm:constr type="w" for="ch" forName="LShape" refType="w" fact="0.998"/>
              <dgm:constr type="h" for="ch" forName="LShape" refType="h" fact="0.5164"/>
              <dgm:constr type="r" for="ch" forName="ParentText" refType="w"/>
              <dgm:constr type="t" for="ch" forName="ParentText" refType="h" fact="0.32"/>
              <dgm:constr type="w" for="ch" forName="ParentText" refType="w" fact="0.901"/>
              <dgm:constr type="h" for="ch" forName="ParentText" refType="h" fact="0.68"/>
              <dgm:constr type="l" for="ch" forName="Triangle" refType="w" fact="0.83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if>
          <dgm:else name="Name5">
            <dgm:constrLst>
              <dgm:constr type="l" for="ch" forName="LShape" refType="w" fact="0.002"/>
              <dgm:constr type="t" for="ch" forName="LShape" refType="h" fact="0.2347"/>
              <dgm:constr type="w" for="ch" forName="LShape" refType="w"/>
              <dgm:constr type="h" for="ch" forName="LShape" refType="h" fact="0.5164"/>
              <dgm:constr type="l" for="ch" forName="ParentText" refType="w" fact="0"/>
              <dgm:constr type="t" for="ch" forName="ParentText" refType="h" fact="0.32"/>
              <dgm:constr type="w" for="ch" forName="ParentText" refType="w" fact="0.902"/>
              <dgm:constr type="h" for="ch" forName="ParentText" refType="h" fact="0.68"/>
              <dgm:constr type="l" for="ch" forName="Triangle" refType="w" fact="0"/>
              <dgm:constr type="t" for="ch" forName="Triangle" refType="h" fact="0"/>
              <dgm:constr type="w" for="ch" forName="Triangle" refType="w" fact="0.17"/>
              <dgm:constr type="h" for="ch" forName="Triangle" refType="w" refFor="ch" refForName="Triangle"/>
            </dgm:constrLst>
          </dgm:else>
        </dgm:choose>
        <dgm:layoutNode name="LShape" styleLbl="alignNode1">
          <dgm:alg type="sp"/>
          <dgm:choose name="Name6">
            <dgm:if name="Name7" func="var" arg="dir" op="equ" val="norm">
              <dgm:shape xmlns:r="http://schemas.openxmlformats.org/officeDocument/2006/relationships" rot="90" type="corner" r:blip="">
                <dgm:adjLst>
                  <dgm:adj idx="1" val="0.1612"/>
                  <dgm:adj idx="2" val="0.1611"/>
                </dgm:adjLst>
              </dgm:shape>
            </dgm:if>
            <dgm:else name="Name8">
              <dgm:shape xmlns:r="http://schemas.openxmlformats.org/officeDocument/2006/relationships" rot="180" type="corner" r:blip="">
                <dgm:adjLst>
                  <dgm:adj idx="1" val="0.1612"/>
                  <dgm:adj idx="2" val="0.1611"/>
                </dgm:adjLst>
              </dgm:shape>
            </dgm:else>
          </dgm:choose>
          <dgm:presOf/>
        </dgm:layoutNode>
        <dgm:layoutNode name="ParentText" styleLbl="revTx">
          <dgm:varLst>
            <dgm:chMax val="0"/>
            <dgm:chPref val="0"/>
            <dgm:bulletEnabled val="1"/>
          </dgm:varLst>
          <dgm:alg type="tx">
            <dgm:param type="parTxLTRAlign" val="l"/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  <dgm:choose name="Name9">
          <dgm:if name="Name10" axis="followSib" ptType="node" func="cnt" op="gte" val="1">
            <dgm:layoutNode name="Triangle" styleLbl="alignNode1">
              <dgm:alg type="sp"/>
              <dgm:choose name="Name11">
                <dgm:if name="Name12" func="var" arg="dir" op="equ" val="norm">
                  <dgm:shape xmlns:r="http://schemas.openxmlformats.org/officeDocument/2006/relationships" type="triangle" r:blip="">
                    <dgm:adjLst>
                      <dgm:adj idx="1" val="1"/>
                    </dgm:adjLst>
                  </dgm:shape>
                </dgm:if>
                <dgm:else name="Name13">
                  <dgm:shape xmlns:r="http://schemas.openxmlformats.org/officeDocument/2006/relationships" rot="90" type="triangle" r:blip="">
                    <dgm:adjLst>
                      <dgm:adj idx="1" val="1"/>
                    </dgm:adjLst>
                  </dgm:shape>
                </dgm:else>
              </dgm:choose>
              <dgm:presOf/>
            </dgm:layoutNode>
          </dgm:if>
          <dgm:else name="Name14"/>
        </dgm:choose>
      </dgm:layoutNode>
      <dgm:forEach name="sibTransForEach" axis="followSib" ptType="sibTrans" cnt="1">
        <dgm:layoutNode name="sibTrans">
          <dgm:alg type="composite">
            <dgm:param type="ar" val="0.861"/>
          </dgm:alg>
          <dgm:constrLst>
            <dgm:constr type="w" for="ch" forName="space" refType="w"/>
            <dgm:constr type="h" for="ch" forName="space" refType="w"/>
          </dgm:constrLst>
          <dgm:layoutNode name="space" styleLbl="alignNode1">
            <dgm:alg type="sp"/>
            <dgm:shape xmlns:r="http://schemas.openxmlformats.org/officeDocument/2006/relationships" r:blip="">
              <dgm:adjLst/>
            </dgm:shape>
            <dgm:presOf/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19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0.xml><?xml version="1.0" encoding="utf-8"?>
<dgm:layoutDef xmlns:dgm="http://schemas.openxmlformats.org/drawingml/2006/diagram" xmlns:a="http://schemas.openxmlformats.org/drawingml/2006/main" uniqueId="urn:microsoft.com/office/officeart/2005/8/layout/venn3">
  <dgm:title val=""/>
  <dgm:desc val=""/>
  <dgm:catLst>
    <dgm:cat type="relationship" pri="2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>
          <dgm:param type="fallback" val="2D"/>
        </dgm:alg>
      </dgm:if>
      <dgm:else name="Name3">
        <dgm:alg type="lin">
          <dgm:param type="fallback" val="2D"/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refType="w" refFor="ch" refPtType="node"/>
      <dgm:constr type="w" for="ch" forName="space" refType="w" refFor="ch" refPtType="node" fact="-0.2"/>
      <dgm:constr type="primFontSz" for="ch" ptType="node" op="equ" val="65"/>
    </dgm:constrLst>
    <dgm:ruleLst/>
    <dgm:forEach name="Name4" axis="ch" ptType="node">
      <dgm:layoutNode name="Name5" styleLbl="vennNode1">
        <dgm:varLst>
          <dgm:bulletEnabled val="1"/>
        </dgm:varLst>
        <dgm:alg type="tx">
          <dgm:param type="txAnchorVertCh" val="mid"/>
          <dgm:param type="txAnchorHorzCh" val="ctr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tMarg" refType="primFontSz" fact="0.1"/>
          <dgm:constr type="bMarg" refType="primFontSz" fact="0.1"/>
          <dgm:constr type="lMarg" refType="w" fact="0.156"/>
          <dgm:constr type="rMarg" refType="w" fact="0.156"/>
        </dgm:constrLst>
        <dgm:ruleLst>
          <dgm:rule type="primFontSz" val="5" fact="NaN" max="NaN"/>
        </dgm:ruleLst>
      </dgm:layoutNode>
      <dgm:forEach name="Name6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1.xml><?xml version="1.0" encoding="utf-8"?>
<dgm:layoutDef xmlns:dgm="http://schemas.openxmlformats.org/drawingml/2006/diagram" xmlns:a="http://schemas.openxmlformats.org/drawingml/2006/main" uniqueId="urn:microsoft.com/office/officeart/2005/8/layout/hList1">
  <dgm:title val=""/>
  <dgm:desc val=""/>
  <dgm:catLst>
    <dgm:cat type="list" pri="5000"/>
    <dgm:cat type="convert" pri="5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composite" refType="h"/>
      <dgm:constr type="w" for="ch" forName="composite" refType="w"/>
      <dgm:constr type="w" for="des" forName="parTx"/>
      <dgm:constr type="h" for="des" forName="parTx" op="equ"/>
      <dgm:constr type="w" for="des" forName="desTx"/>
      <dgm:constr type="h" for="des" forName="desTx" op="equ"/>
      <dgm:constr type="primFontSz" for="des" forName="parTx" val="65"/>
      <dgm:constr type="secFontSz" for="des" forName="desTx" refType="primFontSz" refFor="des" refForName="parTx" op="equ"/>
      <dgm:constr type="h" for="des" forName="parTx" refType="primFontSz" refFor="des" refForName="parTx" fact="0.8"/>
      <dgm:constr type="h" for="des" forName="desTx" refType="primFontSz" refFor="des" refForName="parTx" fact="1.22"/>
      <dgm:constr type="w" for="ch" forName="space" refType="w" refFor="ch" refForName="composite" op="equ" fact="0.14"/>
    </dgm:constrLst>
    <dgm:ruleLst>
      <dgm:rule type="w" for="ch" forName="composite" val="0" fact="NaN" max="NaN"/>
      <dgm:rule type="primFontSz" for="des" forName="parTx" val="5" fact="NaN" max="NaN"/>
    </dgm:ruleLst>
    <dgm:forEach name="Name4" axis="ch" ptType="node">
      <dgm:layoutNode name="composite">
        <dgm:alg type="composite"/>
        <dgm:shape xmlns:r="http://schemas.openxmlformats.org/officeDocument/2006/relationships" r:blip="">
          <dgm:adjLst/>
        </dgm:shape>
        <dgm:presOf/>
        <dgm:constrLst>
          <dgm:constr type="l" for="ch" forName="parTx"/>
          <dgm:constr type="w" for="ch" forName="parTx" refType="w"/>
          <dgm:constr type="t" for="ch" forName="parTx"/>
          <dgm:constr type="l" for="ch" forName="desTx"/>
          <dgm:constr type="w" for="ch" forName="desTx" refType="w" refFor="ch" refForName="parTx"/>
          <dgm:constr type="t" for="ch" forName="desTx" refType="h" refFor="ch" refForName="parTx"/>
        </dgm:constrLst>
        <dgm:ruleLst>
          <dgm:rule type="h" val="INF" fact="NaN" max="NaN"/>
        </dgm:ruleLst>
        <dgm:layoutNode name="parTx" styleLbl="alignNod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>
            <dgm:adjLst/>
          </dgm:shape>
          <dgm:presOf axis="self" ptType="node"/>
          <dgm:constrLst>
            <dgm:constr type="h" refType="w" op="lte" fact="0.4"/>
            <dgm:constr type="h"/>
            <dgm:constr type="tMarg" refType="primFontSz" fact="0.32"/>
            <dgm:constr type="bMarg" refType="primFontSz" fact="0.32"/>
          </dgm:constrLst>
          <dgm:ruleLst>
            <dgm:rule type="h" val="INF" fact="NaN" max="NaN"/>
          </dgm:ruleLst>
        </dgm:layoutNode>
        <dgm:layoutNode name="desTx" styleLbl="alignAccFollowNode1">
          <dgm:varLst>
            <dgm:bulletEnabled val="1"/>
          </dgm:varLst>
          <dgm:alg type="tx">
            <dgm:param type="stBulletLvl" val="1"/>
          </dgm:alg>
          <dgm:shape xmlns:r="http://schemas.openxmlformats.org/officeDocument/2006/relationships" type="rect" r:blip="">
            <dgm:adjLst/>
          </dgm:shape>
          <dgm:presOf axis="des" ptType="node"/>
          <dgm:constrLst>
            <dgm:constr type="secFontSz" val="65"/>
            <dgm:constr type="primFontSz" refType="secFontSz"/>
            <dgm:constr type="h"/>
            <dgm:constr type="lMarg" refType="primFontSz" fact="0.42"/>
            <dgm:constr type="tMarg" refType="primFontSz" fact="0.42"/>
            <dgm:constr type="bMarg" refType="primFontSz" fact="0.63"/>
          </dgm:constrLst>
          <dgm:ruleLst>
            <dgm:rule type="h" val="INF" fact="NaN" max="NaN"/>
          </dgm:ruleLst>
        </dgm:layoutNode>
      </dgm:layoutNode>
      <dgm:forEach name="Name5" axis="followSib" ptType="sibTrans" cnt="1">
        <dgm:layoutNode name="space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2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3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4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5.xml><?xml version="1.0" encoding="utf-8"?>
<dgm:layoutDef xmlns:dgm="http://schemas.openxmlformats.org/drawingml/2006/diagram" xmlns:a="http://schemas.openxmlformats.org/drawingml/2006/main" uniqueId="urn:microsoft.com/office/officeart/2005/8/layout/arrow4">
  <dgm:title val=""/>
  <dgm:desc val=""/>
  <dgm:catLst>
    <dgm:cat type="relationship" pri="8000"/>
    <dgm:cat type="process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3" srcId="0" destId="1" srcOrd="0" destOrd="0"/>
        <dgm:cxn modelId="4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clrData>
  <dgm:layoutNode name="compositeShape">
    <dgm:varLst>
      <dgm:chMax val="2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hoose name="Name2">
          <dgm:if name="Name3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b" for="ch" forName="upArrowText" refType="h" fact="0.48"/>
              <dgm:constr type="l" for="ch" forName="upArrowText" refType="w" refFor="ch" refForName="upArrow" fact="1.03"/>
            </dgm:constrLst>
          </dgm:if>
          <dgm:else name="Name4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b" for="ch" forName="upArrow" refType="h" fact="0.48"/>
              <dgm:constr type="l" for="ch" forName="upArrow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b" for="ch" forName="upArrowText" refType="h" fact="0.48"/>
              <dgm:constr type="l" for="ch" forName="upArrowText" refType="w" refFor="ch" refForName="upArrow" fact="1.03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refFor="ch" refForName="downArrow" fact="0.3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 refType="w" refFor="ch" refForName="downArrow" fact="1.33"/>
            </dgm:constrLst>
          </dgm:else>
        </dgm:choose>
      </dgm:if>
      <dgm:else name="Name5">
        <dgm:choose name="Name6">
          <dgm:if name="Name7" axis="ch" ptType="node" func="cnt" op="lte" val="1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/>
              <dgm:constr type="t" for="ch" forName="upArrowText"/>
              <dgm:constr type="l" for="ch" forName="upArrowText" refType="w" fact="0.1"/>
            </dgm:constrLst>
          </dgm:if>
          <dgm:else name="Name8">
            <dgm:constrLst>
              <dgm:constr type="primFontSz" for="des" ptType="node" op="equ" val="65"/>
              <dgm:constr type="w" for="ch" forName="upArrow" refType="w" fact="0.33"/>
              <dgm:constr type="h" for="ch" forName="upArrow" refType="h" fact="0.48"/>
              <dgm:constr type="t" for="ch" forName="upArrow"/>
              <dgm:constr type="l" for="ch" forName="upArrow" refType="w" fact="0.67"/>
              <dgm:constr type="h" for="ch" forName="upArrow" refType="w" refFor="ch" refForName="upArrow" op="gte" fact="0.75"/>
              <dgm:constr type="w" for="ch" forName="upArrowText" refType="w" fact="0.56"/>
              <dgm:constr type="h" for="ch" forName="upArrowText" refType="h" fact="0.48"/>
              <dgm:constr type="t" for="ch" forName="upArrowText"/>
              <dgm:constr type="l" for="ch" forName="upArrowText" refType="w" fact="0.1"/>
              <dgm:constr type="w" for="ch" forName="downArrow" refType="w" fact="0.33"/>
              <dgm:constr type="h" for="ch" forName="downArrow" refType="h" fact="0.48"/>
              <dgm:constr type="t" for="ch" forName="downArrow" refType="h" fact="0.52"/>
              <dgm:constr type="l" for="ch" forName="downArrow" refType="w" fact="0.57"/>
              <dgm:constr type="h" for="ch" forName="downArrow" refType="w" refFor="ch" refForName="downArrow" op="gte" fact="0.75"/>
              <dgm:constr type="w" for="ch" forName="downArrowText" refType="w" fact="0.56"/>
              <dgm:constr type="h" for="ch" forName="downArrowText" refType="h" fact="0.48"/>
              <dgm:constr type="t" for="ch" forName="downArrowText" refType="h" fact="0.52"/>
              <dgm:constr type="l" for="ch" forName="downArrowText"/>
            </dgm:constrLst>
          </dgm:else>
        </dgm:choose>
      </dgm:else>
    </dgm:choose>
    <dgm:ruleLst/>
    <dgm:forEach name="Name9" axis="ch" ptType="node" cnt="1">
      <dgm:layoutNode name="upArrow" styleLbl="node1">
        <dgm:alg type="sp"/>
        <dgm:shape xmlns:r="http://schemas.openxmlformats.org/officeDocument/2006/relationships" type="upArrow" r:blip="">
          <dgm:adjLst/>
        </dgm:shape>
        <dgm:presOf/>
        <dgm:constrLst/>
        <dgm:ruleLst/>
      </dgm:layoutNode>
      <dgm:layoutNode name="upArrowText" styleLbl="revTx">
        <dgm:varLst>
          <dgm:chMax val="0"/>
          <dgm:bulletEnabled val="1"/>
        </dgm:varLst>
        <dgm:choose name="Name10">
          <dgm:if name="Name1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2">
            <dgm:choose name="Name13">
              <dgm:if name="Name14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15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  <dgm:forEach name="Name16" axis="ch" ptType="node" st="2" cnt="1">
      <dgm:layoutNode name="downArrow" styleLbl="node1">
        <dgm:alg type="sp"/>
        <dgm:shape xmlns:r="http://schemas.openxmlformats.org/officeDocument/2006/relationships" type="downArrow" r:blip="">
          <dgm:adjLst/>
        </dgm:shape>
        <dgm:presOf/>
        <dgm:constrLst/>
        <dgm:ruleLst/>
      </dgm:layoutNode>
      <dgm:layoutNode name="downArrowText" styleLbl="revTx">
        <dgm:varLst>
          <dgm:chMax val="0"/>
          <dgm:bulletEnabled val="1"/>
        </dgm:varLst>
        <dgm:choose name="Name17">
          <dgm:if name="Name18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19">
            <dgm:choose name="Name20">
              <dgm:if name="Name21" func="var" arg="dir" op="equ" val="norm">
                <dgm:alg type="tx">
                  <dgm:param type="parTxLTRAlign" val="l"/>
                  <dgm:param type="parTxRTLAlign" val="l"/>
                  <dgm:param type="txAnchorVertCh" val="mid"/>
                </dgm:alg>
              </dgm:if>
              <dgm:else name="Name22">
                <dgm:alg type="tx">
                  <dgm:param type="parTxLTRAlign" val="r"/>
                  <dgm:param type="parTxRTLAlign" val="r"/>
                  <dgm:param type="txAnchorVertCh" val="mid"/>
                </dgm:alg>
              </dgm:else>
            </dgm:choose>
          </dgm:else>
        </dgm:choose>
        <dgm:shape xmlns:r="http://schemas.openxmlformats.org/officeDocument/2006/relationships" type="rect" r:blip="">
          <dgm:adjLst/>
        </dgm:shape>
        <dgm:presOf axis="desOrSelf" ptType="node"/>
        <dgm:constrLst>
          <dgm:constr type="tMarg"/>
        </dgm:constrLst>
        <dgm:ruleLst>
          <dgm:rule type="primFontSz" val="5" fact="NaN" max="NaN"/>
        </dgm:ruleLst>
      </dgm:layoutNode>
    </dgm:forEach>
  </dgm:layoutNode>
</dgm:layoutDef>
</file>

<file path=ppt/diagrams/layout26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7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9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0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2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3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4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5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6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7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7/2/25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E96DB35-9C47-CDEA-BC9C-34CBD763068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1B6BB58-85CE-6471-C530-5491EDD76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122003-7FF4-1458-B969-FF22C4AA4A0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7EFA3-29BA-2961-B195-CD9DBC8586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87684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54CC5F-01B9-023B-B1EE-E545E809BA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1B8687F-03A0-EE3D-597E-5E5F39199E2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93F6710-DF55-C709-D4AD-C03675ED6BD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F78FA2D-6ABC-345B-26FA-C6FC8C9F87B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627661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F2EFB6-57BC-FFFA-E695-39203C41C15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558E16B-8355-59D4-765D-1FD5044523E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FF787C1-B5DA-98F9-BAF1-792C465C26C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E46DDDF-D71C-4323-808B-B9B646B3F4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13618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D25468E-F230-F645-1632-0C8BAD7500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2ED48B4-5772-E756-E133-BF196BD3632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F59BB20-0E1D-E864-355F-771FE346BB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8EFFCE-D1F6-D258-5B06-B2B401C1791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583947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343E98E-824B-383B-510A-0C56B14350D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C291536-830F-C5A0-7EAF-9D91E370E6B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449259F-6205-AEE0-6F29-2A78B46515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FE0F750-C8DF-03D3-7DEB-C37C5C72C5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963122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67138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BBBE2-01A0-0571-4CBF-16A8F099202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71695BD-500D-8121-A658-7CDFA66E82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1F9C909-0314-EE2C-F9A2-BD0DEEB6AEA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9C8E8BF-A003-A58C-012B-868A2A9B377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974984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51D19B5-5BAC-60FD-27EA-E5F2780A98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B896888-DDE3-6573-F6A7-371BE4B37CE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2C7745D-D673-21E3-F356-0B4D35F0B60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BF7C632-C7FE-F992-853D-C8447C78BA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686775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2AB4A46-F45B-36E8-1726-E43E5E67E9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FC6A43D-DE9A-893C-6067-8C39EEEC542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80CFA34-2489-0FCC-7754-457B68DCAAC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314A178-95E5-923B-D265-479C1C50A6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49320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3E7C115-D2B1-69A8-88A9-4E4C2ACB79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A45139F9-754E-9E73-D447-44D8D3C624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A245CD2-2D15-CD01-F6DA-E3F863132F2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D75B9A6-C734-9876-F018-AEA0F5E1408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106390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C803F9E-EE8C-FB1F-FE18-601785625A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F540F33-6DAE-3D77-E879-FB66DD9C50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308EB8C-2F45-6E8E-47AE-0A00F3B396E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80EDE8-AE78-0231-F753-FE1356D3141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373866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2E7366-8FDC-2C4D-3D65-F34A58CFAC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6C6BC50-DDF7-0408-DA6F-52A62A719DC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68B764A-DC60-E956-DD05-E8F0FBA520F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EC0B854-F9CC-F5A8-7A1B-CD175B72E8EC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48878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BE0EE11-218E-8117-2745-D9045021D4C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6BA635B-105F-4700-8EA0-8175FCB328E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C1ED25C-768F-0D98-7145-9669DB9B17B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42430BE-ECC0-D5F0-9149-49458FEFDD35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832265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CB7FE6-6D3A-48E8-25F7-0A05043DDE2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0DE8DC1-139C-6E14-82BA-219F926754D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82B5E56-BEBF-D026-223F-DD409DE6451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0001CA6-48FC-7673-7857-8BEEE8E8CD2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790562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563C37-6230-EBAF-5CD4-2CB512C979B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4138FD-15A8-F34A-E3BD-45AE85578FB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BE2E856C-3195-1EB6-DED5-8FB3F6518CE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A3E2544-BAF1-91F6-C1C2-906CE431FA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15849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B7155-1DF3-DB41-531A-F24A0F763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9ECBC-C221-2ADB-1FD3-2C0577F81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242887-CF90-F299-EF8B-33204350FE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BCD8F6-A31B-0FF1-F94D-1B4B6DF38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06333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CCAA39-A852-D41E-07C7-CC75118D6CE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5DE860F7-96C7-7E90-BF5F-DD7CAEFD15A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DC4D1D-599A-4141-6CB4-B94B468268E4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2BD128A-1B93-C062-FEE4-21DFC26E46C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4133187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1B31E8-E78A-1E13-8A74-4F62B1681C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04FE7E7-C382-99E9-1598-46D96FD3AEE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CFA0E63-5EBC-9C4A-E2B8-6F92A7F5CB2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19059A-0538-EC4A-06C6-C8EFFF5CBDC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7006790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EBF6EC-2AEA-CFDF-2250-5ECE1739D8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F8F184B-B534-B8BE-86E1-9795D10BF7D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D52499C9-9CA1-6635-B233-17592D0BB8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5DC64CE-59F8-D89B-63C9-BE347F3D970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991226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1326FC-A930-067D-4C1B-9EBBF11C19A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AB2CCE-BCFD-61AA-FFAB-6D9F6724029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C78514C-0D5A-325E-C010-2961CF3929F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A2C362-49DA-3603-CAA3-5614285CFDB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525094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C502E3-195A-3062-AF2B-976C8CE160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59D559F-5689-FDDB-7379-945D4F9FA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1312D27-DE77-9CDC-C9BD-01921760614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F633B91-6641-E605-20B8-692176AA18C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1138039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A729F59-597C-4E19-AC27-1297BCD302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AE7CA36-3E5F-67AD-1989-A83DE780A52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C6A64D-E046-2DA6-4B86-7AFF82173D9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0A9799-319C-C9C2-9919-EE58CD644E6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690186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74082B5-DD1F-866B-B083-998F537EC30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E8367C7-E5D2-5F3A-4F4D-4E41C78F18D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5DA98E16-9CB3-4110-BCC8-C0E5C4DB200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5ABFDFB-72AC-E791-3295-27A84B83F94B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9005868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F6F9797-5221-6A1F-129D-8C90E69FD9E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E1138BD-25C8-F38E-6401-B9E37527323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5F7A6A-ABEA-3CBB-1898-0C371C7B083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93D438-8093-61A9-DCED-7A7D7B8D86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7618579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109FD2-F8E0-CC92-ED10-1AF1248E4DD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8BC1A67-C854-1AAD-9C27-1E3A64F2488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372E031-CAE5-4940-D81D-BB94BD6D47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935440-515E-2B01-C362-64471BD32ED3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327949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36C0D43-9631-71DC-C838-74499C4236B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9DC8BA7-EFE8-2257-D25A-ECBC0373595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91C0A52-1A84-3426-7636-539F142409D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CE8BCBE-F6B5-7275-9A98-4365977C7AD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277064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371E89-A84B-5F6C-77C4-79F7A5AEDD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FD1DB7D-BB94-9770-49C1-E36877BC1C4B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CDACAD-3334-5D6A-8002-623AC2EC369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56DB67-09BF-4523-2C6E-7E08C1A48B9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9808767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31ADD3D-D5DB-FE78-011D-7AB0BE622B2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FECFB16-1AA1-AFBB-82E0-B350588CA43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A2DD39A-30BF-59F7-6C93-139A608E4C3C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41B9E05-D9B3-8447-4593-823E0098BEFF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90405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6E63C3-97E5-A5AC-4545-C2702DB8F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5260DB6-62A8-A148-11C9-58221B9267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7235F1E-4895-8F42-774D-DC03B148E81D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2E34DA1-B9D5-39D5-9676-A7C62A4C586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09605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D64D024-5BF6-65C0-F79B-8B5020FC1B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005301-B810-C42D-7B6C-ABDAAE2543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6591F34-3E52-2A7F-2243-539C647734C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7D182BF-7C2C-4200-D57F-39E877FF32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7673252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70FCCC-CC4B-67A3-A685-882EF5C724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EACDDE0-1E8B-ECB9-5113-A528412947F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14892E9-B6C9-6734-E1CE-AD6E0132A0F6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A9D2170-AE3D-B4B0-7027-B32E90B4FC5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333361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3C3FB1-DF7F-9B1F-6C2A-32CA592E58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BA9880C-22BC-AC1F-8B0B-58E344D245B9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4DA6DA1-79A0-9DE9-D7A5-D33F47B3B16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EED3A8-B777-2455-2D9B-590899C52782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44991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9325CB-B1F9-D443-3C65-64E702A0DBE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3E27AEA4-2468-964A-577E-6688CB1FF49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FE9BB6C-1901-39CE-55D1-C62ECBBC936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D93B3C2-A6D1-7903-46A6-DAE5A508C21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1687830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8E14DF8-A01C-4A03-E37F-86A89C421E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74BAD80-7FB7-504A-D5C4-EA424B7C8A6D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1ADF6DC-4D56-0208-B726-FD61939AEEF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1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16754-A19B-F1DE-DFAC-CD675DC598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7050714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423039-2E9A-3B8C-D2E3-23A053D1251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7FBDF8A-7944-4CFE-DCCA-68C331D812AF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0BDB0EF4-8427-EE69-33A3-1C91FD068CF5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DC099BF-673F-30DE-75D3-2C85B27EABA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733151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DF75B31-7640-21E9-D390-40301ECC8FD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BD3CAD7-020F-718B-DD96-8FCDEEECFA76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14DB0391-5008-1AF4-AA8F-75C01487E66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14D3BA6-8FCA-0CD5-45E0-CFF3331D6CC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2439148"/>
      </p:ext>
    </p:extLst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E4645AD-B5E5-60D5-C938-3DDDA7D4038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E46D62C6-3026-D876-81BF-835D850187F4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72694028-A1F5-3674-B4BD-1BC22FBCB28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1D4FBD1-9C30-0B56-2851-1916E9FC56A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3641091"/>
      </p:ext>
    </p:extLst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04484C2-9FC1-11F7-3083-E97EF406B8B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C751C1C-7112-E85F-7727-CD4C50C18B9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9D23823B-FF96-C7BC-4D9D-36A8C1A2D219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C870937-303F-5D10-CAC6-2940F6976048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39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155644"/>
      </p:ext>
    </p:extLst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63A8D-3230-55F7-2D51-9A78F5781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D2BC1F24-2A94-BE48-9435-B709DA16885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5C91E98-18F3-5CAF-570A-E2657ECFAE62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ar-SA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6BC5AF3-2C78-DFD6-66F2-6051763229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3611561"/>
      </p:ext>
    </p:extLst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BB7155-1DF3-DB41-531A-F24A0F763B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90A9ECBC-C221-2ADB-1FD3-2C0577F81E8A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C7242887-CF90-F299-EF8B-33204350FE0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BCD8F6-A31B-0FF1-F94D-1B4B6DF3830D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80063333"/>
      </p:ext>
    </p:extLst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434ED4-BE5C-2253-BA5A-F15FD1E718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1CD6ADD7-655E-8747-D0F2-1C0A2F7EDEC0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AFDE614-6D4B-C06F-9D0D-3CEDBC8AE6D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DD0B17-FFB7-A7AE-3EE6-4D64B34EE8A7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120270"/>
      </p:ext>
    </p:extLst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507030F-B525-C1FE-474D-EE82AA8275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F070BE1-C0EB-72E8-0F8E-3E5B1E94A1AC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A53B7754-12CE-6EF6-3C47-13DE1428D2B8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09F31BC-A2D7-AC52-6137-6AB2EE64426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6584873"/>
      </p:ext>
    </p:extLst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rtl="1"/>
            <a:r>
              <a:rPr lang="ar-SA"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9339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9740898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 animBg="1"/>
    </p:bld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7088924" y="508820"/>
            <a:ext cx="3701847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/>
          <a:lstStyle>
            <a:lvl1pPr marL="0" indent="0" algn="ctr"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ecel="100000" fill="hold" grpId="0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AD86B2E-B702-4422-B277-3A08C7449694}" type="datetimeFigureOut">
              <a:rPr lang="en-US" smtClean="0"/>
              <a:t>7/2/25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  <p:sldLayoutId id="2147483664" r:id="rId13"/>
    <p:sldLayoutId id="2147483665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.xml"/><Relationship Id="rId5" Type="http://schemas.openxmlformats.org/officeDocument/2006/relationships/diagramLayout" Target="../diagrams/layout2.xml"/><Relationship Id="rId4" Type="http://schemas.openxmlformats.org/officeDocument/2006/relationships/diagramData" Target="../diagrams/data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1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1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6.xml"/><Relationship Id="rId5" Type="http://schemas.openxmlformats.org/officeDocument/2006/relationships/diagramLayout" Target="../diagrams/layout6.xml"/><Relationship Id="rId4" Type="http://schemas.openxmlformats.org/officeDocument/2006/relationships/diagramData" Target="../diagrams/data6.xml"/></Relationships>
</file>

<file path=ppt/slides/_rels/slide1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8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8.xml"/><Relationship Id="rId5" Type="http://schemas.openxmlformats.org/officeDocument/2006/relationships/diagramLayout" Target="../diagrams/layout8.xml"/><Relationship Id="rId4" Type="http://schemas.openxmlformats.org/officeDocument/2006/relationships/diagramData" Target="../diagrams/data8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9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9.xml"/><Relationship Id="rId5" Type="http://schemas.openxmlformats.org/officeDocument/2006/relationships/diagramLayout" Target="../diagrams/layout9.xml"/><Relationship Id="rId4" Type="http://schemas.openxmlformats.org/officeDocument/2006/relationships/diagramData" Target="../diagrams/data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0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0.xml"/><Relationship Id="rId5" Type="http://schemas.openxmlformats.org/officeDocument/2006/relationships/diagramLayout" Target="../diagrams/layout10.xml"/><Relationship Id="rId4" Type="http://schemas.openxmlformats.org/officeDocument/2006/relationships/diagramData" Target="../diagrams/data10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1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1.xml"/><Relationship Id="rId5" Type="http://schemas.openxmlformats.org/officeDocument/2006/relationships/diagramLayout" Target="../diagrams/layout11.xml"/><Relationship Id="rId4" Type="http://schemas.openxmlformats.org/officeDocument/2006/relationships/diagramData" Target="../diagrams/data11.xml"/></Relationships>
</file>

<file path=ppt/slides/_rels/slide2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2.xml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2.xml"/><Relationship Id="rId5" Type="http://schemas.openxmlformats.org/officeDocument/2006/relationships/diagramLayout" Target="../diagrams/layout12.xml"/><Relationship Id="rId4" Type="http://schemas.openxmlformats.org/officeDocument/2006/relationships/diagramData" Target="../diagrams/data12.xml"/></Relationships>
</file>

<file path=ppt/slides/_rels/slide2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3.xml"/><Relationship Id="rId5" Type="http://schemas.openxmlformats.org/officeDocument/2006/relationships/diagramLayout" Target="../diagrams/layout13.xml"/><Relationship Id="rId4" Type="http://schemas.openxmlformats.org/officeDocument/2006/relationships/diagramData" Target="../diagrams/data13.xml"/></Relationships>
</file>

<file path=ppt/slides/_rels/slide2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4.xml"/><Relationship Id="rId5" Type="http://schemas.openxmlformats.org/officeDocument/2006/relationships/diagramLayout" Target="../diagrams/layout14.xml"/><Relationship Id="rId4" Type="http://schemas.openxmlformats.org/officeDocument/2006/relationships/diagramData" Target="../diagrams/data14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5.xm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5.xml"/><Relationship Id="rId5" Type="http://schemas.openxmlformats.org/officeDocument/2006/relationships/diagramLayout" Target="../diagrams/layout15.xml"/><Relationship Id="rId4" Type="http://schemas.openxmlformats.org/officeDocument/2006/relationships/diagramData" Target="../diagrams/data15.xml"/></Relationships>
</file>

<file path=ppt/slides/_rels/slide2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6.xml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6.xml"/><Relationship Id="rId5" Type="http://schemas.openxmlformats.org/officeDocument/2006/relationships/diagramLayout" Target="../diagrams/layout16.xml"/><Relationship Id="rId4" Type="http://schemas.openxmlformats.org/officeDocument/2006/relationships/diagramData" Target="../diagrams/data16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7.xml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7.xml"/><Relationship Id="rId5" Type="http://schemas.openxmlformats.org/officeDocument/2006/relationships/diagramLayout" Target="../diagrams/layout17.xml"/><Relationship Id="rId4" Type="http://schemas.openxmlformats.org/officeDocument/2006/relationships/diagramData" Target="../diagrams/data17.xml"/></Relationships>
</file>

<file path=ppt/slides/_rels/slide29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8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8.xml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8.xml"/><Relationship Id="rId5" Type="http://schemas.openxmlformats.org/officeDocument/2006/relationships/diagramLayout" Target="../diagrams/layout18.xml"/><Relationship Id="rId4" Type="http://schemas.openxmlformats.org/officeDocument/2006/relationships/diagramData" Target="../diagrams/data18.xml"/></Relationships>
</file>

<file path=ppt/slides/_rels/slide3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9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19.xml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19.xml"/><Relationship Id="rId5" Type="http://schemas.openxmlformats.org/officeDocument/2006/relationships/diagramLayout" Target="../diagrams/layout19.xml"/><Relationship Id="rId4" Type="http://schemas.openxmlformats.org/officeDocument/2006/relationships/diagramData" Target="../diagrams/data19.xml"/></Relationships>
</file>

<file path=ppt/slides/_rels/slide31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0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0.xml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0.xml"/><Relationship Id="rId5" Type="http://schemas.openxmlformats.org/officeDocument/2006/relationships/diagramLayout" Target="../diagrams/layout20.xml"/><Relationship Id="rId4" Type="http://schemas.openxmlformats.org/officeDocument/2006/relationships/diagramData" Target="../diagrams/data20.xml"/></Relationships>
</file>

<file path=ppt/slides/_rels/slide3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1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1.xml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1.xml"/><Relationship Id="rId5" Type="http://schemas.openxmlformats.org/officeDocument/2006/relationships/diagramLayout" Target="../diagrams/layout21.xml"/><Relationship Id="rId4" Type="http://schemas.openxmlformats.org/officeDocument/2006/relationships/diagramData" Target="../diagrams/data21.xml"/></Relationships>
</file>

<file path=ppt/slides/_rels/slide3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2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2.xml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2.xml"/><Relationship Id="rId5" Type="http://schemas.openxmlformats.org/officeDocument/2006/relationships/diagramLayout" Target="../diagrams/layout22.xml"/><Relationship Id="rId4" Type="http://schemas.openxmlformats.org/officeDocument/2006/relationships/diagramData" Target="../diagrams/data22.xml"/></Relationships>
</file>

<file path=ppt/slides/_rels/slide3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3.xml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3.xml"/><Relationship Id="rId5" Type="http://schemas.openxmlformats.org/officeDocument/2006/relationships/diagramLayout" Target="../diagrams/layout23.xml"/><Relationship Id="rId4" Type="http://schemas.openxmlformats.org/officeDocument/2006/relationships/diagramData" Target="../diagrams/data23.xml"/></Relationships>
</file>

<file path=ppt/slides/_rels/slide3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4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4.xml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4.xml"/><Relationship Id="rId5" Type="http://schemas.openxmlformats.org/officeDocument/2006/relationships/diagramLayout" Target="../diagrams/layout24.xml"/><Relationship Id="rId4" Type="http://schemas.openxmlformats.org/officeDocument/2006/relationships/diagramData" Target="../diagrams/data24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13.xml"/></Relationships>
</file>

<file path=ppt/slides/_rels/slide37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5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5.xml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5.xml"/><Relationship Id="rId5" Type="http://schemas.openxmlformats.org/officeDocument/2006/relationships/diagramLayout" Target="../diagrams/layout25.xml"/><Relationship Id="rId4" Type="http://schemas.openxmlformats.org/officeDocument/2006/relationships/diagramData" Target="../diagrams/data2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13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1.png"/></Relationships>
</file>

<file path=ppt/slides/_rels/slide40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6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6.xml"/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6.xml"/><Relationship Id="rId5" Type="http://schemas.openxmlformats.org/officeDocument/2006/relationships/diagramLayout" Target="../diagrams/layout26.xml"/><Relationship Id="rId4" Type="http://schemas.openxmlformats.org/officeDocument/2006/relationships/diagramData" Target="../diagrams/data2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2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jpeg"/></Relationships>
</file>

<file path=ppt/slides/_rels/slide4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27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27.xml"/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13.xml"/><Relationship Id="rId6" Type="http://schemas.openxmlformats.org/officeDocument/2006/relationships/diagramQuickStyle" Target="../diagrams/quickStyle27.xml"/><Relationship Id="rId5" Type="http://schemas.openxmlformats.org/officeDocument/2006/relationships/diagramLayout" Target="../diagrams/layout27.xml"/><Relationship Id="rId4" Type="http://schemas.openxmlformats.org/officeDocument/2006/relationships/diagramData" Target="../diagrams/data2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14.xml"/><Relationship Id="rId6" Type="http://schemas.openxmlformats.org/officeDocument/2006/relationships/image" Target="../media/image17.png"/><Relationship Id="rId5" Type="http://schemas.openxmlformats.org/officeDocument/2006/relationships/image" Target="../media/image16.svg"/><Relationship Id="rId4" Type="http://schemas.openxmlformats.org/officeDocument/2006/relationships/image" Target="../media/image1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9992" y="-58058"/>
            <a:ext cx="12663752" cy="7053944"/>
          </a:xfrm>
          <a:prstGeom prst="rect">
            <a:avLst/>
          </a:prstGeom>
        </p:spPr>
      </p:pic>
      <p:sp>
        <p:nvSpPr>
          <p:cNvPr id="2" name="Rectangle: Single Corner Rounded 1"/>
          <p:cNvSpPr/>
          <p:nvPr/>
        </p:nvSpPr>
        <p:spPr>
          <a:xfrm flipV="1">
            <a:off x="-1" y="-43544"/>
            <a:ext cx="12191999" cy="5504892"/>
          </a:xfrm>
          <a:prstGeom prst="round1Rect">
            <a:avLst>
              <a:gd name="adj" fmla="val 32222"/>
            </a:avLst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ID"/>
          </a:p>
        </p:txBody>
      </p:sp>
      <p:sp>
        <p:nvSpPr>
          <p:cNvPr id="9" name="TextBox 8"/>
          <p:cNvSpPr txBox="1"/>
          <p:nvPr/>
        </p:nvSpPr>
        <p:spPr>
          <a:xfrm>
            <a:off x="5978633" y="2185876"/>
            <a:ext cx="594486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ar-SA" sz="4400" b="1" dirty="0">
                <a:solidFill>
                  <a:schemeClr val="accent1"/>
                </a:solidFill>
                <a:latin typeface="Aptos" panose="020B0004020202020204" pitchFamily="34" charset="0"/>
                <a:cs typeface="Arial" panose="020B0604020202020204" pitchFamily="34" charset="0"/>
              </a:rPr>
              <a:t>إدارة اتصالات الأزمة</a:t>
            </a:r>
            <a:endParaRPr lang="en-US" sz="8800" b="1" dirty="0">
              <a:solidFill>
                <a:schemeClr val="accent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Rectangle: Rounded Corners 9"/>
          <p:cNvSpPr/>
          <p:nvPr/>
        </p:nvSpPr>
        <p:spPr>
          <a:xfrm>
            <a:off x="4640559" y="3528247"/>
            <a:ext cx="6894302" cy="1656490"/>
          </a:xfrm>
          <a:prstGeom prst="roundRect">
            <a:avLst/>
          </a:prstGeom>
          <a:solidFill>
            <a:schemeClr val="bg1"/>
          </a:solidFill>
          <a:ln>
            <a:solidFill>
              <a:srgbClr val="8E5A6D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lnSpc>
                <a:spcPct val="150000"/>
              </a:lnSpc>
            </a:pPr>
            <a:r>
              <a:rPr lang="en-GB" sz="2800" b="1" dirty="0">
                <a:solidFill>
                  <a:schemeClr val="accent1"/>
                </a:solidFill>
                <a:latin typeface="Aptos" panose="020B00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ar-SA" sz="2800" b="1" dirty="0">
                <a:solidFill>
                  <a:schemeClr val="accent1"/>
                </a:solidFill>
                <a:latin typeface="Alexandria" charset="0"/>
                <a:cs typeface="Alexandria" charset="0"/>
              </a:rPr>
              <a:t>الأسبوع الخامس</a:t>
            </a:r>
            <a:endParaRPr lang="en-GB" sz="2400" b="1" dirty="0">
              <a:solidFill>
                <a:schemeClr val="accent1"/>
              </a:solidFill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ctr"/>
            <a:r>
              <a:rPr lang="ar-SA" sz="3200" b="1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</a:t>
            </a:r>
            <a:r>
              <a:rPr lang="en-GB" sz="3200" b="1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 </a:t>
            </a:r>
            <a:r>
              <a:rPr lang="ar-SA" sz="3200" b="1" dirty="0">
                <a:solidFill>
                  <a:schemeClr val="tx1"/>
                </a:solidFill>
                <a:latin typeface="Aptos" panose="020B0004020202020204" pitchFamily="34" charset="0"/>
                <a:ea typeface="Aptos" panose="020B0004020202020204" pitchFamily="34" charset="0"/>
              </a:rPr>
              <a:t>الإعلان أثناء الأزمة: بين التهدئة والتصعيد </a:t>
            </a:r>
            <a:endParaRPr lang="en-US" sz="3200" b="1" dirty="0">
              <a:solidFill>
                <a:schemeClr val="tx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8373124" y="2746845"/>
            <a:ext cx="105189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latin typeface="Alexandria" charset="0"/>
                <a:cs typeface="Alexandria" charset="0"/>
              </a:rPr>
              <a:t>MKT</a:t>
            </a:r>
            <a:r>
              <a:rPr lang="en-GB" sz="2000" dirty="0">
                <a:latin typeface="Alexandria" charset="0"/>
                <a:cs typeface="Alexandria" charset="0"/>
              </a:rPr>
              <a:t>313</a:t>
            </a:r>
            <a:endParaRPr lang="en-US" sz="2000" dirty="0">
              <a:latin typeface="Alexandria" charset="0"/>
              <a:cs typeface="Alexandria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>
            <a:off x="2745575" y="5931254"/>
            <a:ext cx="615349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د. محمد عادل عبدالرازق</a:t>
            </a:r>
          </a:p>
          <a:p>
            <a:pPr algn="r" rtl="1"/>
            <a:r>
              <a:rPr lang="ar-SA" sz="2800" b="1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دكتوراة إدارة الأعمال، جامعة اكستر، إنجلترا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5545375" y="5508551"/>
            <a:ext cx="726509" cy="4603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ar-SA" sz="2400" dirty="0">
                <a:solidFill>
                  <a:srgbClr val="00B0F0"/>
                </a:solidFill>
                <a:latin typeface="Alexandria" charset="0"/>
                <a:cs typeface="Alexandria" charset="0"/>
              </a:rPr>
              <a:t>اعداد</a:t>
            </a:r>
            <a:endParaRPr lang="en-US" sz="2400" dirty="0">
              <a:solidFill>
                <a:srgbClr val="00B0F0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6" name="Graphic 21"/>
          <p:cNvPicPr>
            <a:picLocks noChangeAspect="1"/>
          </p:cNvPicPr>
          <p:nvPr/>
        </p:nvPicPr>
        <p:blipFill rotWithShape="1">
          <a:blip r:embed="rId4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782999" y="59789"/>
            <a:ext cx="2305141" cy="1076343"/>
          </a:xfrm>
          <a:prstGeom prst="rect">
            <a:avLst/>
          </a:prstGeom>
        </p:spPr>
      </p:pic>
      <p:pic>
        <p:nvPicPr>
          <p:cNvPr id="8" name="Picture Placeholder 7" descr="A hand holding a pen&#10;&#10;AI-generated content may be incorrect.">
            <a:extLst>
              <a:ext uri="{FF2B5EF4-FFF2-40B4-BE49-F238E27FC236}">
                <a16:creationId xmlns:a16="http://schemas.microsoft.com/office/drawing/2014/main" id="{36752E98-E67C-CDA7-7CF7-ED308BEFE2F9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370" b="7370"/>
          <a:stretch>
            <a:fillRect/>
          </a:stretch>
        </p:blipFill>
        <p:spPr>
          <a:xfrm>
            <a:off x="1" y="0"/>
            <a:ext cx="7961361" cy="4873350"/>
          </a:xfr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2F2B08-DF15-B5BC-7046-3B272C2FB6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B5EFADBE-039F-88B7-7A03-0BB0351DF8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0F52CD0-998C-E8D0-E2B1-D4AC4439675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E14054A2-6C47-A280-138F-0DB8948C339C}"/>
              </a:ext>
            </a:extLst>
          </p:cNvPr>
          <p:cNvSpPr txBox="1"/>
          <p:nvPr/>
        </p:nvSpPr>
        <p:spPr>
          <a:xfrm>
            <a:off x="6586115" y="1345306"/>
            <a:ext cx="53978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 rtl="1"/>
            <a:r>
              <a:rPr lang="ar-SA" sz="3600" b="1" dirty="0">
                <a:solidFill>
                  <a:srgbClr val="00B0F0"/>
                </a:solidFill>
                <a:latin typeface="Alexandria" charset="0"/>
              </a:rPr>
              <a:t>الأهداف التعليمية للمحاضرة </a:t>
            </a:r>
            <a:endParaRPr lang="en-US" sz="3600" b="1" dirty="0">
              <a:solidFill>
                <a:srgbClr val="00B0F0"/>
              </a:solidFill>
              <a:latin typeface="Alexandria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93EA99B-B0D9-25CD-D599-55AE32A87924}"/>
              </a:ext>
            </a:extLst>
          </p:cNvPr>
          <p:cNvSpPr txBox="1"/>
          <p:nvPr/>
        </p:nvSpPr>
        <p:spPr>
          <a:xfrm>
            <a:off x="1934308" y="1816299"/>
            <a:ext cx="10049683" cy="4639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ar-SA" sz="3200" b="1" dirty="0">
                <a:solidFill>
                  <a:srgbClr val="FF0000"/>
                </a:solidFill>
              </a:rPr>
              <a:t>في نهاية هذه المحاضرة، سيكون الطالب قادرًا على:</a:t>
            </a:r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فهم دور الإعلان كأداة استراتيجية أثناء الأزمات</a:t>
            </a:r>
            <a:endParaRPr lang="en-GB" sz="2800" dirty="0"/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التعرّف على معايير تحديد توقيت وجدوى الإعلان خلال الأزمة</a:t>
            </a:r>
            <a:endParaRPr lang="en-GB" sz="2800" dirty="0"/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تحليل كيف يمكن للإعلان أن يُساهم في تهدئة الأزمة أو تصعيدها</a:t>
            </a:r>
            <a:endParaRPr lang="en-GB" sz="2800" dirty="0"/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تقييم الأخطاء الشائعة في الإعلانات أثناء الأزمات</a:t>
            </a:r>
            <a:endParaRPr lang="en-GB" sz="2800" dirty="0"/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استكشاف القضايا الأخلاقية والجماهيرية المتعلّقة بالإعلان وقت الأزمات</a:t>
            </a:r>
            <a:endParaRPr lang="en-GB" sz="2800" dirty="0"/>
          </a:p>
          <a:p>
            <a:pPr marL="457200" lvl="0" indent="-457200" algn="r" rtl="1">
              <a:lnSpc>
                <a:spcPct val="150000"/>
              </a:lnSpc>
              <a:buFont typeface="+mj-lt"/>
              <a:buAutoNum type="arabicPeriod"/>
            </a:pPr>
            <a:r>
              <a:rPr lang="ar-SA" sz="2800" dirty="0"/>
              <a:t>اكتساب أدوات عملية لتصميم إعلان مسؤول في زمن الأزمات</a:t>
            </a:r>
            <a:endParaRPr lang="en-GB" sz="2800" dirty="0"/>
          </a:p>
        </p:txBody>
      </p:sp>
      <p:pic>
        <p:nvPicPr>
          <p:cNvPr id="3" name="Picture Placeholder 4">
            <a:extLst>
              <a:ext uri="{FF2B5EF4-FFF2-40B4-BE49-F238E27FC236}">
                <a16:creationId xmlns:a16="http://schemas.microsoft.com/office/drawing/2014/main" id="{16A716AB-0779-42DB-4BC4-8830E03EF58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>
            <a:fillRect/>
          </a:stretch>
        </p:blipFill>
        <p:spPr>
          <a:xfrm>
            <a:off x="2809" y="0"/>
            <a:ext cx="5138818" cy="6858000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893867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6E4B8C-A7DD-9205-FDEC-A5121EA58F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6A4E24-10DB-596D-D1B2-96503BEA67DD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7ED6F09-8AA5-CD21-35F6-3F94AE93D642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لماذا الإعلان أثناء الأزمات مهم</a:t>
            </a:r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دراسته في إدارة الأزمات؟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DB700EE-65DC-CCA0-5E2F-B908AE2C403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C51BF1-AA65-E590-0551-98001E3273A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15D335E-73E9-1366-8F5B-BDE0737F944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0C51A56-F716-B105-D941-44C9A115DD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C3FF566E-796D-BAE2-1379-FAB52DDE37D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37980452"/>
              </p:ext>
            </p:extLst>
          </p:nvPr>
        </p:nvGraphicFramePr>
        <p:xfrm>
          <a:off x="949570" y="2096378"/>
          <a:ext cx="10133738" cy="3667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837592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D90F51-8F39-B531-B86A-6A4395DF9F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A3EEFB3-2876-D45E-AA64-84CA8B9D0CA0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0421C84-2BC2-CC0A-79AB-170DA6618EC1}"/>
              </a:ext>
            </a:extLst>
          </p:cNvPr>
          <p:cNvSpPr txBox="1"/>
          <p:nvPr/>
        </p:nvSpPr>
        <p:spPr>
          <a:xfrm>
            <a:off x="448887" y="1163525"/>
            <a:ext cx="92299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متى يصبح الإعلان أداة إدارة أزمة؟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59AB432-849D-3CBA-A0CD-8550CC7E286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0AF4BB-2CD0-CFF2-3B68-45AC95EC291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FBF5E6-F286-841D-42AA-25E8515A474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C734356D-DDB4-4168-0F89-F1BA9D2FD06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C1D918F-4091-588A-1A7A-6B1F99E0E24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027157671"/>
              </p:ext>
            </p:extLst>
          </p:nvPr>
        </p:nvGraphicFramePr>
        <p:xfrm>
          <a:off x="949570" y="2096378"/>
          <a:ext cx="10133738" cy="3667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520990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8AB969-604D-BA35-4477-367FF0CB07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FB035B-51DD-20FD-554A-E809E99CDFD3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11B7C90-1A3A-2EBC-23A5-F26B885799FA}"/>
              </a:ext>
            </a:extLst>
          </p:cNvPr>
          <p:cNvSpPr txBox="1"/>
          <p:nvPr/>
        </p:nvSpPr>
        <p:spPr>
          <a:xfrm>
            <a:off x="208009" y="1035640"/>
            <a:ext cx="944149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الفرق بين الإعلان "أثناء الأزمة" والإعلان "لما بعد الأزمة"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D755E4E-31B7-3D1C-7772-8291656876E7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8649F5E-4246-590C-61FC-AFBE876BA36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DC1817-41A3-43EF-D23B-E145816DC3D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3BD7B65-81F4-021A-798B-3C2F2140601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E49239F-6A9A-E993-D573-8FC854A7702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47617752"/>
              </p:ext>
            </p:extLst>
          </p:nvPr>
        </p:nvGraphicFramePr>
        <p:xfrm>
          <a:off x="762000" y="2494028"/>
          <a:ext cx="10499558" cy="3810517"/>
        </p:xfrm>
        <a:graphic>
          <a:graphicData uri="http://schemas.openxmlformats.org/drawingml/2006/table">
            <a:tbl>
              <a:tblPr rtl="1" firstRow="1" firstCol="1" bandRow="1">
                <a:tableStyleId>{22838BEF-8BB2-4498-84A7-C5851F593DF1}</a:tableStyleId>
              </a:tblPr>
              <a:tblGrid>
                <a:gridCol w="5249779">
                  <a:extLst>
                    <a:ext uri="{9D8B030D-6E8A-4147-A177-3AD203B41FA5}">
                      <a16:colId xmlns:a16="http://schemas.microsoft.com/office/drawing/2014/main" val="3393350219"/>
                    </a:ext>
                  </a:extLst>
                </a:gridCol>
                <a:gridCol w="5249779">
                  <a:extLst>
                    <a:ext uri="{9D8B030D-6E8A-4147-A177-3AD203B41FA5}">
                      <a16:colId xmlns:a16="http://schemas.microsoft.com/office/drawing/2014/main" val="3193450716"/>
                    </a:ext>
                  </a:extLst>
                </a:gridCol>
              </a:tblGrid>
              <a:tr h="634932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 dirty="0">
                          <a:effectLst/>
                        </a:rPr>
                        <a:t>أثناء الأزمة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 dirty="0">
                          <a:effectLst/>
                        </a:rPr>
                        <a:t>لما بعد الأزمة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972992606"/>
                  </a:ext>
                </a:extLst>
              </a:tr>
              <a:tr h="6351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الجمهور في حالة توتّر وحساسية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الجمهور في حالة إعادة بناء الثقة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94031206"/>
                  </a:ext>
                </a:extLst>
              </a:tr>
              <a:tr h="6351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التركيز على التهدئة والقيم والمسؤولية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التركيز على التفاؤل والتعافي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826965217"/>
                  </a:ext>
                </a:extLst>
              </a:tr>
              <a:tr h="6351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نبرة حذِرة، متعاطفة، بعيدة عن الترويج المباشر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نبرة أكثر انفتاحًا على الرسائل التجارية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277902"/>
                  </a:ext>
                </a:extLst>
              </a:tr>
              <a:tr h="6351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خطر الاستغلال العاطفي مرتفع جدًا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مخاطرة الاستغلال أقل، لكن قائمة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61842098"/>
                  </a:ext>
                </a:extLst>
              </a:tr>
              <a:tr h="6351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>
                          <a:effectLst/>
                        </a:rPr>
                        <a:t>الهدف</a:t>
                      </a:r>
                      <a:r>
                        <a:rPr lang="en-GB" sz="2400" b="0" kern="0">
                          <a:effectLst/>
                        </a:rPr>
                        <a:t>: </a:t>
                      </a:r>
                      <a:r>
                        <a:rPr lang="ar-SA" sz="2400" b="0" kern="0">
                          <a:effectLst/>
                        </a:rPr>
                        <a:t>دعم سمعة المؤسسة وتقليل الضرر</a:t>
                      </a:r>
                      <a:endParaRPr lang="en-GB" sz="2400" b="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0" kern="0" dirty="0">
                          <a:effectLst/>
                        </a:rPr>
                        <a:t>الهدف</a:t>
                      </a:r>
                      <a:r>
                        <a:rPr lang="en-GB" sz="2400" b="0" kern="0" dirty="0">
                          <a:effectLst/>
                        </a:rPr>
                        <a:t>: </a:t>
                      </a:r>
                      <a:r>
                        <a:rPr lang="ar-SA" sz="2400" b="0" kern="0" dirty="0">
                          <a:effectLst/>
                        </a:rPr>
                        <a:t>المساعدة في إعادة بناء الصورة الذهنية</a:t>
                      </a:r>
                      <a:endParaRPr lang="en-GB" sz="2400" b="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57138979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439242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122CF0D-BEC7-594E-ED3E-3B2802E910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FFBE63C-7E57-BA99-791E-030F3A4DA6F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AF4FA68-7252-4867-6716-3B26779EC178}"/>
              </a:ext>
            </a:extLst>
          </p:cNvPr>
          <p:cNvSpPr txBox="1"/>
          <p:nvPr/>
        </p:nvSpPr>
        <p:spPr>
          <a:xfrm>
            <a:off x="448887" y="1163525"/>
            <a:ext cx="92299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هل الإعلان أثناء الأزمة دائمًا فكرة جيدة؟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68186-5FA7-3F35-2449-C1D592F1C8B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F065AF3-6C52-52F5-3D5A-A6FFD9EF90B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BFB8708-EB93-BF5E-C38B-5AA33E1186C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636859D-06E4-EC0E-B2D6-23C1492271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BDBB3742-BFB2-B8B2-EE43-8964CD25259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318844474"/>
              </p:ext>
            </p:extLst>
          </p:nvPr>
        </p:nvGraphicFramePr>
        <p:xfrm>
          <a:off x="448887" y="2808798"/>
          <a:ext cx="10981113" cy="29546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19CBA462-EB73-1D64-1E6E-793A99B26379}"/>
              </a:ext>
            </a:extLst>
          </p:cNvPr>
          <p:cNvSpPr txBox="1"/>
          <p:nvPr/>
        </p:nvSpPr>
        <p:spPr>
          <a:xfrm>
            <a:off x="2098060" y="1834870"/>
            <a:ext cx="6100010" cy="95410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r" defTabSz="914400" rtl="1" eaLnBrk="1" latinLnBrk="0" hangingPunct="1"/>
            <a:r>
              <a:rPr lang="ar-SA" sz="2400" b="1" i="1" kern="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هل يجب على كل مؤسسة أن تُعلن أثناء الأزمة؟</a:t>
            </a:r>
          </a:p>
          <a:p>
            <a:pPr algn="r" rtl="1"/>
            <a:r>
              <a:rPr lang="ar-SA" sz="2400" dirty="0"/>
              <a:t>ليس دائمًا... الإعلان أثناء الأزمة فكرة جيدة فقط إذا:</a:t>
            </a:r>
            <a:r>
              <a:rPr lang="en-GB" sz="3200" dirty="0"/>
              <a:t> </a:t>
            </a:r>
            <a:endParaRPr lang="en-US" sz="32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164486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2577C7-C7B3-712F-7554-270F252FF57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386D57A-3D55-A735-400B-66536218BE54}"/>
              </a:ext>
            </a:extLst>
          </p:cNvPr>
          <p:cNvSpPr/>
          <p:nvPr/>
        </p:nvSpPr>
        <p:spPr>
          <a:xfrm>
            <a:off x="617280" y="1685495"/>
            <a:ext cx="10812720" cy="51096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87B0B1-1CBE-5090-4508-0093555EEC53}"/>
              </a:ext>
            </a:extLst>
          </p:cNvPr>
          <p:cNvSpPr txBox="1"/>
          <p:nvPr/>
        </p:nvSpPr>
        <p:spPr>
          <a:xfrm>
            <a:off x="617281" y="1163525"/>
            <a:ext cx="906157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أمثلة على علامات تجارية استخدمت الإعلان بنجاح في الأزمات</a:t>
            </a:r>
          </a:p>
          <a:p>
            <a:pPr algn="r" rtl="1"/>
            <a:endParaRPr lang="ar-SA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FAD9354-2ED2-24A1-2961-90004546B4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A0FF577-4F81-F59C-1710-F626AE91727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E08DD02-4964-7782-D5C0-19F3D330F224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12B8C4B1-1FA9-8528-B659-7304A0173B0D}"/>
              </a:ext>
            </a:extLst>
          </p:cNvPr>
          <p:cNvSpPr txBox="1"/>
          <p:nvPr/>
        </p:nvSpPr>
        <p:spPr>
          <a:xfrm>
            <a:off x="2593571" y="2393902"/>
            <a:ext cx="8629851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>
                <a:solidFill>
                  <a:srgbClr val="FF0000"/>
                </a:solidFill>
              </a:rPr>
              <a:t>Nike </a:t>
            </a:r>
            <a:r>
              <a:rPr lang="ar-SA" sz="2800" b="1" dirty="0">
                <a:solidFill>
                  <a:srgbClr val="FF0000"/>
                </a:solidFill>
              </a:rPr>
              <a:t> أزمة</a:t>
            </a:r>
            <a:r>
              <a:rPr lang="en-GB" sz="2800" b="1" dirty="0">
                <a:solidFill>
                  <a:srgbClr val="FF0000"/>
                </a:solidFill>
              </a:rPr>
              <a:t> </a:t>
            </a:r>
            <a:r>
              <a:rPr lang="ar-SA" sz="2800" b="1" dirty="0">
                <a:solidFill>
                  <a:srgbClr val="FF0000"/>
                </a:solidFill>
              </a:rPr>
              <a:t> </a:t>
            </a:r>
            <a:r>
              <a:rPr lang="en-GB" sz="2800" b="1" dirty="0">
                <a:solidFill>
                  <a:srgbClr val="FF0000"/>
                </a:solidFill>
              </a:rPr>
              <a:t>Black Lives Matter</a:t>
            </a:r>
            <a:r>
              <a:rPr lang="ar-SA" sz="2800" b="1" dirty="0">
                <a:solidFill>
                  <a:srgbClr val="FF0000"/>
                </a:solidFill>
              </a:rPr>
              <a:t> </a:t>
            </a:r>
            <a:endParaRPr lang="en-GB" sz="2800" dirty="0">
              <a:solidFill>
                <a:srgbClr val="FF0000"/>
              </a:solidFill>
            </a:endParaRPr>
          </a:p>
          <a:p>
            <a:pPr lvl="0" algn="r" rtl="1"/>
            <a:r>
              <a:rPr lang="ar-SA" sz="2800" dirty="0"/>
              <a:t>استخدمت شعارها</a:t>
            </a:r>
            <a:r>
              <a:rPr lang="en-GB" sz="2800" dirty="0"/>
              <a:t> "For once, Don't Do It" </a:t>
            </a:r>
            <a:r>
              <a:rPr lang="ar-SA" sz="2800" dirty="0"/>
              <a:t>لدعوة الجمهور لرفض العنصرية — إعلان بسيط قوي، غير تجاري</a:t>
            </a:r>
            <a:r>
              <a:rPr lang="en-GB" sz="2800" dirty="0"/>
              <a:t>.</a:t>
            </a:r>
          </a:p>
          <a:p>
            <a:pPr algn="r" rtl="1"/>
            <a:r>
              <a:rPr lang="en-GB" sz="2800" b="1" dirty="0">
                <a:solidFill>
                  <a:srgbClr val="FF0000"/>
                </a:solidFill>
              </a:rPr>
              <a:t>Coca-Cola </a:t>
            </a:r>
            <a:r>
              <a:rPr lang="ar-SA" sz="2800" b="1" dirty="0">
                <a:solidFill>
                  <a:srgbClr val="FF0000"/>
                </a:solidFill>
              </a:rPr>
              <a:t> جائحة كورونا</a:t>
            </a:r>
            <a:endParaRPr lang="en-GB" sz="2800" dirty="0">
              <a:solidFill>
                <a:srgbClr val="FF0000"/>
              </a:solidFill>
            </a:endParaRPr>
          </a:p>
          <a:p>
            <a:pPr lvl="0" algn="r" rtl="1"/>
            <a:r>
              <a:rPr lang="ar-SA" sz="2800" dirty="0"/>
              <a:t>حملة</a:t>
            </a:r>
            <a:r>
              <a:rPr lang="en-GB" sz="2800" dirty="0"/>
              <a:t> "For the human race" — </a:t>
            </a:r>
            <a:r>
              <a:rPr lang="ar-SA" sz="2800" dirty="0"/>
              <a:t>تأكيد على قيم التضامن والصحة العامة، مع إيقاف مؤقت للإعلانات التجارية المباشرة</a:t>
            </a:r>
            <a:r>
              <a:rPr lang="en-GB" sz="2800" dirty="0"/>
              <a:t>.</a:t>
            </a:r>
          </a:p>
          <a:p>
            <a:pPr algn="r" rtl="1"/>
            <a:r>
              <a:rPr lang="ar-SA" sz="2800" b="1" dirty="0">
                <a:solidFill>
                  <a:srgbClr val="FF0000"/>
                </a:solidFill>
              </a:rPr>
              <a:t>شركة الاتصالات السعودية</a:t>
            </a:r>
            <a:r>
              <a:rPr lang="en-GB" sz="2800" b="1" dirty="0">
                <a:solidFill>
                  <a:srgbClr val="FF0000"/>
                </a:solidFill>
              </a:rPr>
              <a:t> STC </a:t>
            </a:r>
            <a:r>
              <a:rPr lang="ar-SA" sz="2800" b="1" dirty="0">
                <a:solidFill>
                  <a:srgbClr val="FF0000"/>
                </a:solidFill>
              </a:rPr>
              <a:t> خلال كورونا١٩</a:t>
            </a:r>
            <a:endParaRPr lang="en-GB" sz="2800" dirty="0">
              <a:solidFill>
                <a:srgbClr val="FF0000"/>
              </a:solidFill>
            </a:endParaRPr>
          </a:p>
          <a:p>
            <a:pPr algn="r" rtl="1"/>
            <a:r>
              <a:rPr lang="ar-SA" sz="2800" dirty="0"/>
              <a:t>خلال جائحة كوفيد-19، كثفت </a:t>
            </a:r>
            <a:r>
              <a:rPr lang="en-GB" sz="2800" dirty="0" err="1"/>
              <a:t>stc</a:t>
            </a:r>
            <a:r>
              <a:rPr lang="en-GB" sz="2800" dirty="0"/>
              <a:t> </a:t>
            </a:r>
            <a:r>
              <a:rPr lang="ar-SA" sz="2800" dirty="0"/>
              <a:t>جهودها لدعم المجتمع من خلال مبادرات تهدف إلى توفير المعلومات والتوعية بشأن سبل الوقاية والعلاج إعلان مسؤول يُقدّم نصائح الأمان للسكان ويُعزز التضامن المجتمعي</a:t>
            </a:r>
            <a:r>
              <a:rPr lang="en-GB" sz="2800" dirty="0"/>
              <a:t>.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212FE4E-F5A3-A199-E428-F11C3751D43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pic>
        <p:nvPicPr>
          <p:cNvPr id="1026" name="Picture 2" descr="Nike takes a stand against racism with &quot;For once, Don't Do It&quot;">
            <a:extLst>
              <a:ext uri="{FF2B5EF4-FFF2-40B4-BE49-F238E27FC236}">
                <a16:creationId xmlns:a16="http://schemas.microsoft.com/office/drawing/2014/main" id="{C8640950-16AB-CAB6-4776-021AB3A73C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78273"/>
            <a:ext cx="2739875" cy="154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oca-Cola | For the Human Race | Review - YouTube">
            <a:extLst>
              <a:ext uri="{FF2B5EF4-FFF2-40B4-BE49-F238E27FC236}">
                <a16:creationId xmlns:a16="http://schemas.microsoft.com/office/drawing/2014/main" id="{7E81C034-459C-8A69-7D4E-96DC70F119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3511241"/>
            <a:ext cx="2739875" cy="1541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شركة الاتصالات السعودية - نادي الاستثمار">
            <a:extLst>
              <a:ext uri="{FF2B5EF4-FFF2-40B4-BE49-F238E27FC236}">
                <a16:creationId xmlns:a16="http://schemas.microsoft.com/office/drawing/2014/main" id="{78B48986-5D3D-8568-05BE-13C89DAA5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5020804"/>
            <a:ext cx="2739875" cy="15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273756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4C01347-B88B-A283-EA18-050229AC289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727F3D1-C385-5E36-7535-807E17D05FF3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930F97-E567-B55A-93B0-F3051463B725}"/>
              </a:ext>
            </a:extLst>
          </p:cNvPr>
          <p:cNvSpPr txBox="1"/>
          <p:nvPr/>
        </p:nvSpPr>
        <p:spPr>
          <a:xfrm>
            <a:off x="1218251" y="918752"/>
            <a:ext cx="835104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>
                <a:latin typeface="Alexandria" charset="0"/>
                <a:cs typeface="Alexandria" charset="0"/>
              </a:rPr>
              <a:t> أنواع الأزمات التي يُناسبها الإعلان التفاعلي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BE8DBD24-92FC-C4E4-94FB-49DB159CA54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2C7C256-7839-3ACC-8ECF-9067163696C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F5722BE-C15C-8D53-4D55-2158269B2FF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659F8BEB-746B-E25C-27DE-5E62FFFA2C8F}"/>
              </a:ext>
            </a:extLst>
          </p:cNvPr>
          <p:cNvSpPr txBox="1"/>
          <p:nvPr/>
        </p:nvSpPr>
        <p:spPr>
          <a:xfrm>
            <a:off x="3920647" y="2391844"/>
            <a:ext cx="7509352" cy="6123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>
              <a:lnSpc>
                <a:spcPct val="200000"/>
              </a:lnSpc>
            </a:pPr>
            <a:endParaRPr lang="ar-SA" sz="2000" dirty="0"/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22B00B-61D8-CE8B-C436-8041B0FB870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CAA2D32-D0A0-1B6C-1A8A-F81FBED1518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05466370"/>
              </p:ext>
            </p:extLst>
          </p:nvPr>
        </p:nvGraphicFramePr>
        <p:xfrm>
          <a:off x="935346" y="2329127"/>
          <a:ext cx="10321308" cy="344742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5160654">
                  <a:extLst>
                    <a:ext uri="{9D8B030D-6E8A-4147-A177-3AD203B41FA5}">
                      <a16:colId xmlns:a16="http://schemas.microsoft.com/office/drawing/2014/main" val="333591149"/>
                    </a:ext>
                  </a:extLst>
                </a:gridCol>
                <a:gridCol w="5160654">
                  <a:extLst>
                    <a:ext uri="{9D8B030D-6E8A-4147-A177-3AD203B41FA5}">
                      <a16:colId xmlns:a16="http://schemas.microsoft.com/office/drawing/2014/main" val="1850291274"/>
                    </a:ext>
                  </a:extLst>
                </a:gridCol>
              </a:tblGrid>
              <a:tr h="68669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نوع الأزمة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مستوى ملاءمة الإعلان التفاعلي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658476197"/>
                  </a:ext>
                </a:extLst>
              </a:tr>
              <a:tr h="6869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سمعة (فضيحة أخلاقية، أزمة منتج)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مرتفع — الإعلان قد يُعيد بناء الثقة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6174751"/>
                  </a:ext>
                </a:extLst>
              </a:tr>
              <a:tr h="6869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أزمة إنسانية/مجتمعية (جائحة، كارثة طبيعية)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متوسط — فقط إذا صيغ بحذر ومسؤولية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98158642"/>
                  </a:ext>
                </a:extLst>
              </a:tr>
              <a:tr h="6869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أزمة مالية أو تشغيلية داخل المؤسسة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منخفض — الإعلان قد يُفهم كتغافل عن المشكلة الحقيقية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74100897"/>
                  </a:ext>
                </a:extLst>
              </a:tr>
              <a:tr h="686902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أزمة سياسية أو ذات طابع اجتماعي مُسيّس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منخفض جدًا — الإعلان قد يُفاقم الانقسام أو يُسقط في فخ الاستغلال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055479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623628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929F77-F5CF-A3FE-369E-1EA6F42696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498913F-B286-7EAB-5C22-4E9E8D784F89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ECD41B4-7CE2-F3BC-8373-B95928A3EF35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متى يجب وقف الحملات الإعلانية فورًا؟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058FBB-94E1-B977-038C-4203BDA79D8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E9F1FA2-890B-80AF-2F43-226277CAB515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7C7369-53FA-0A57-4FDE-4CBAD833AA4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C2C732B-33AF-4BC1-EAB9-F5AE17A2AA6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72B093-7386-B631-005B-94D5127A98B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61060404"/>
              </p:ext>
            </p:extLst>
          </p:nvPr>
        </p:nvGraphicFramePr>
        <p:xfrm>
          <a:off x="949570" y="2096378"/>
          <a:ext cx="10133738" cy="36670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5019497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B4FF3F-9D6C-B5F5-44FF-07CDD54518E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47CFAEE-B31C-62E0-1CCA-86BF5F8E2FC6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233DA9-7CC7-7A87-1D28-2621F955DF0E}"/>
              </a:ext>
            </a:extLst>
          </p:cNvPr>
          <p:cNvSpPr txBox="1"/>
          <p:nvPr/>
        </p:nvSpPr>
        <p:spPr>
          <a:xfrm>
            <a:off x="617280" y="1120157"/>
            <a:ext cx="9169761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الاعتبارات الأخلاقية في الإعلان أثناء الأزمات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F6A6A39-FEFC-7D34-DC1B-3AF6A02C1745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4C32664-90C5-796E-5BC2-547EDE80F56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AB7D6D6-8720-7985-374D-7ED605C73B90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D90B4C6-F68E-987A-93C5-D99CD5ECF9C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01FCCC2-D8F3-1632-E497-45A4D5D9860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1841211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80399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7F5886-9B8C-3861-5235-70B8A6728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DDA0C67-0478-AEE0-C4A1-FC14D511D95F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CCDEE80-2330-474B-2DD4-9015F7F7B29B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الإعلان كأداة تهدئة: شروط الاستخدام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3FD87ED-3952-17FE-838A-0726976A17F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FA5776-BD17-580F-CB73-906FAF0EAF8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BD9A1E-ED7D-7877-29A1-3E0EBCE08CF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410DB9C-B959-5641-E95F-1178B9B6328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455261C-33E4-1CEA-AF3B-683A19FF3A7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67992907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927469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5C4C1D-5BA4-9112-45A9-ADFC4E0B53F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9AAFEAC-6021-54AD-9084-8299FBAD9EB2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C3AA77-F16A-FE2D-C16A-F85DDD973653}"/>
              </a:ext>
            </a:extLst>
          </p:cNvPr>
          <p:cNvSpPr txBox="1"/>
          <p:nvPr/>
        </p:nvSpPr>
        <p:spPr>
          <a:xfrm>
            <a:off x="617279" y="1037548"/>
            <a:ext cx="9061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الإعلان كوسيلة تذكير بالقيم المؤسسية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68C74826-FD28-098E-88B2-79BEA892FDB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A575D8-50C1-2642-9CA5-DA7CD1F410F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1613E3-5668-A8DE-3BC8-99EF0C16970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68A8D6C-09A9-E1B7-4057-624C41EB8CD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6B27589-B463-0992-0E82-4F97CFA2A47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4796976"/>
              </p:ext>
            </p:extLst>
          </p:nvPr>
        </p:nvGraphicFramePr>
        <p:xfrm>
          <a:off x="935183" y="1930388"/>
          <a:ext cx="9929009" cy="38189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A9C91370-0AEA-9989-1DF7-E55C3E19DCA9}"/>
              </a:ext>
            </a:extLst>
          </p:cNvPr>
          <p:cNvSpPr txBox="1"/>
          <p:nvPr/>
        </p:nvSpPr>
        <p:spPr>
          <a:xfrm>
            <a:off x="1462259" y="5532564"/>
            <a:ext cx="9719836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r" defTabSz="914400" rtl="1" eaLnBrk="1" latinLnBrk="0" hangingPunct="1"/>
            <a:r>
              <a:rPr lang="ar-SA" sz="2400" b="1" kern="0" dirty="0">
                <a:solidFill>
                  <a:srgbClr val="FF0000"/>
                </a:solidFill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مثال عملي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: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في إعلانها أثناء أزمة جائحة كورونا، أكّدت شركة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Unilever 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على قيمة </a:t>
            </a:r>
            <a:r>
              <a:rPr lang="ar-SA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المسؤولية</a:t>
            </a: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بتقديم تبرعات ودعم مجتمعي ضخم، واستخدمت الإعلان لتذكير الجمهور بهذا الالتزام</a:t>
            </a:r>
            <a:r>
              <a:rPr lang="en-GB" sz="2400" dirty="0">
                <a:effectLst/>
              </a:rPr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678387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890BC5-12BE-5EFE-5B90-8772B3D7DF7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E93D2108-50C1-E94D-4C7F-78BA7DA849DA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398FA4E-67DD-C4EC-5DC5-F9081CF139DA}"/>
              </a:ext>
            </a:extLst>
          </p:cNvPr>
          <p:cNvSpPr txBox="1"/>
          <p:nvPr/>
        </p:nvSpPr>
        <p:spPr>
          <a:xfrm>
            <a:off x="642159" y="1163525"/>
            <a:ext cx="9036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مخاطبة العاطفة مقابل مخاطبة العقل في إعلانات الأزمات </a:t>
            </a:r>
            <a:endParaRPr lang="en-US" sz="32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5D3AEDD-0968-8BE5-278B-E9896B78177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B6FE03-45DF-5211-9B3D-D8CF95D0F3A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E078DA1-6AC5-C05B-9BB1-FE925D08E2A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  <a:endParaRPr lang="en-US" sz="4400" b="1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9ACA33A-B1A8-5FAB-E647-0F6B59D8762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544DDE85-AB1F-F0B9-8B8D-2D0791A9BAFC}"/>
              </a:ext>
            </a:extLst>
          </p:cNvPr>
          <p:cNvGraphicFramePr/>
          <p:nvPr/>
        </p:nvGraphicFramePr>
        <p:xfrm>
          <a:off x="762001" y="2260564"/>
          <a:ext cx="10488386" cy="36214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7099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BA9CE12-7B0F-6BDC-E7D1-516AB3BAA04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A391DC-0746-B731-3595-D99AB64C8482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6561A7-73E9-DBFC-B753-41F811FC8B17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التعديل السريع في الحملات الإعلانية الجارية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F3EC51A-A42D-177F-6263-ED192BFD209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0B4DE08-E6CE-E02D-45EA-CC5FD195E32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F5BDD6-3A0F-0F15-1606-19D93B92513F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BB3FB3D5-221C-D10A-BACD-EE40545C28F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3F82D52B-9E9F-5C61-6B09-7F17F194FB6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844057414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3517483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3137FD0-5A3D-5778-A190-6DE9DF4C62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5D0F312-51C3-8DA8-2130-4370C0DC96E9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731DB3-BD17-CAFB-3A1B-FDE2CAE9EEB0}"/>
              </a:ext>
            </a:extLst>
          </p:cNvPr>
          <p:cNvSpPr txBox="1"/>
          <p:nvPr/>
        </p:nvSpPr>
        <p:spPr>
          <a:xfrm>
            <a:off x="1108693" y="1163525"/>
            <a:ext cx="857015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ضبط نبرة الإعلان أثناء الأزمة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55D04BD-0AAF-DA0F-DBF8-EF8E7C8139F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2EC191D-685D-E332-D9D3-E53F71908E5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A89AA41-C641-3B12-C4D5-CFECC70D4E2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30EC757-2D95-F5EC-B586-1EF0413A81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8AD1805-6D1B-52A6-2308-7332922E406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4140931"/>
              </p:ext>
            </p:extLst>
          </p:nvPr>
        </p:nvGraphicFramePr>
        <p:xfrm>
          <a:off x="762000" y="2494028"/>
          <a:ext cx="10499558" cy="3269407"/>
        </p:xfrm>
        <a:graphic>
          <a:graphicData uri="http://schemas.openxmlformats.org/drawingml/2006/table">
            <a:tbl>
              <a:tblPr rtl="1" firstRow="1" firstCol="1" bandRow="1">
                <a:tableStyleId>{FABFCF23-3B69-468F-B69F-88F6DE6A72F2}</a:tableStyleId>
              </a:tblPr>
              <a:tblGrid>
                <a:gridCol w="5249779">
                  <a:extLst>
                    <a:ext uri="{9D8B030D-6E8A-4147-A177-3AD203B41FA5}">
                      <a16:colId xmlns:a16="http://schemas.microsoft.com/office/drawing/2014/main" val="1019891455"/>
                    </a:ext>
                  </a:extLst>
                </a:gridCol>
                <a:gridCol w="5249779">
                  <a:extLst>
                    <a:ext uri="{9D8B030D-6E8A-4147-A177-3AD203B41FA5}">
                      <a16:colId xmlns:a16="http://schemas.microsoft.com/office/drawing/2014/main" val="4048157476"/>
                    </a:ext>
                  </a:extLst>
                </a:gridCol>
              </a:tblGrid>
              <a:tr h="656171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</a:rPr>
                        <a:t>❌ </a:t>
                      </a:r>
                      <a:r>
                        <a:rPr lang="ar-SA" sz="2400" b="1" kern="0">
                          <a:effectLst/>
                        </a:rPr>
                        <a:t>نبرة غير مناسبة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GB" sz="2400" b="1" kern="0">
                          <a:effectLst/>
                        </a:rPr>
                        <a:t>✅ </a:t>
                      </a:r>
                      <a:r>
                        <a:rPr lang="ar-SA" sz="2400" b="1" kern="0">
                          <a:effectLst/>
                        </a:rPr>
                        <a:t>نبرة مناسبة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55943841"/>
                  </a:ext>
                </a:extLst>
              </a:tr>
              <a:tr h="65330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تسويقية مفرطة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متّزنة ومحترمة للموقف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452244028"/>
                  </a:ext>
                </a:extLst>
              </a:tr>
              <a:tr h="65330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فكاهية أو ساخرة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جادة لكن مُطمئِنة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90149572"/>
                  </a:ext>
                </a:extLst>
              </a:tr>
              <a:tr h="65330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متفائلة بشكل مصطنع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واقعية تُظهر التفهّم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9091484"/>
                  </a:ext>
                </a:extLst>
              </a:tr>
              <a:tr h="65330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 dirty="0">
                          <a:effectLst/>
                        </a:rPr>
                        <a:t>مُبالغة في العاطفة (استدرار دموع)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 dirty="0">
                          <a:effectLst/>
                        </a:rPr>
                        <a:t>تعاطف أصيل بعيد عن الاستغلال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92445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339828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931F71-60B9-C896-3B05-B4A50E8F4A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8D721FD-BC18-6E7D-43A4-640F89FAEA24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0A704E-3E89-42E9-7546-E0AF8607B8D2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تفادي النغمة التجارية المباشرة عند وجود أذى أو صدمة جماهيرية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397192E2-9E16-D528-0D4A-5BAC357FB7B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34E9024-1489-23B9-7E5E-FC7F7706A4AA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189151A-CC29-FC6C-7C43-05ED2A971CB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761FBC7-5EE1-8F2A-87E4-780C187ECADE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A5AE1725-6BBB-85E0-4350-B7B44FC17B5E}"/>
              </a:ext>
            </a:extLst>
          </p:cNvPr>
          <p:cNvSpPr txBox="1"/>
          <p:nvPr/>
        </p:nvSpPr>
        <p:spPr>
          <a:xfrm>
            <a:off x="1108693" y="2183928"/>
            <a:ext cx="9974613" cy="454701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en-GB" sz="2800" dirty="0"/>
              <a:t>🚫 </a:t>
            </a:r>
            <a:r>
              <a:rPr lang="ar-SA" sz="2800" b="1" dirty="0"/>
              <a:t>لا تُروّج العروض أو الخصومات أثناء الأزمات المؤلمة</a:t>
            </a:r>
            <a:r>
              <a:rPr lang="ar-SA" sz="2800" dirty="0"/>
              <a:t> </a:t>
            </a:r>
            <a:r>
              <a:rPr lang="en-GB" sz="2800" dirty="0"/>
              <a:t>— </a:t>
            </a:r>
            <a:r>
              <a:rPr lang="ar-SA" sz="2800" dirty="0"/>
              <a:t>قد يُفهم كاستغلال</a:t>
            </a:r>
            <a:r>
              <a:rPr lang="en-GB" sz="2800" dirty="0"/>
              <a:t>.</a:t>
            </a:r>
          </a:p>
          <a:p>
            <a:pPr algn="r" rtl="1">
              <a:lnSpc>
                <a:spcPct val="150000"/>
              </a:lnSpc>
            </a:pPr>
            <a:r>
              <a:rPr lang="en-GB" sz="2800" dirty="0"/>
              <a:t>🚫 </a:t>
            </a:r>
            <a:r>
              <a:rPr lang="ar-SA" sz="2800" b="1" dirty="0"/>
              <a:t>لا تستخدم رسائل "اشترِ الآن" بينما المجتمع في حالة صدمة أو حداد</a:t>
            </a:r>
            <a:r>
              <a:rPr lang="en-GB" sz="2800" dirty="0"/>
              <a:t>.</a:t>
            </a:r>
          </a:p>
          <a:p>
            <a:pPr algn="r" rtl="1">
              <a:lnSpc>
                <a:spcPct val="150000"/>
              </a:lnSpc>
            </a:pPr>
            <a:r>
              <a:rPr lang="en-GB" sz="2800" dirty="0"/>
              <a:t>🚫 </a:t>
            </a:r>
            <a:r>
              <a:rPr lang="ar-SA" sz="2800" b="1" dirty="0"/>
              <a:t>تجنّب الرسائل الاستهلاكية المفرطة (عش اللحظة، سافر الآن</a:t>
            </a:r>
            <a:r>
              <a:rPr lang="en-GB" sz="2800" b="1" dirty="0"/>
              <a:t>...)</a:t>
            </a:r>
            <a:r>
              <a:rPr lang="en-GB" sz="2800" dirty="0"/>
              <a:t> </a:t>
            </a:r>
            <a:r>
              <a:rPr lang="ar-SA" sz="2800" dirty="0"/>
              <a:t>في ظروف أزمات اجتماعية أو صحية</a:t>
            </a:r>
            <a:r>
              <a:rPr lang="en-GB" sz="2800" dirty="0"/>
              <a:t>.</a:t>
            </a:r>
          </a:p>
          <a:p>
            <a:pPr algn="r" rtl="1">
              <a:lnSpc>
                <a:spcPct val="150000"/>
              </a:lnSpc>
            </a:pPr>
            <a:r>
              <a:rPr lang="en-GB" sz="2800" dirty="0"/>
              <a:t>🚫 </a:t>
            </a:r>
            <a:r>
              <a:rPr lang="ar-SA" sz="2800" b="1" dirty="0"/>
              <a:t>لا تُقارن بين المنتج وبين الوضع </a:t>
            </a:r>
            <a:r>
              <a:rPr lang="ar-SA" sz="2800" b="1" dirty="0" err="1"/>
              <a:t>الأزموي</a:t>
            </a:r>
            <a:r>
              <a:rPr lang="ar-SA" sz="2800" dirty="0"/>
              <a:t> </a:t>
            </a:r>
            <a:r>
              <a:rPr lang="en-GB" sz="2800" dirty="0"/>
              <a:t>— </a:t>
            </a:r>
            <a:r>
              <a:rPr lang="ar-SA" sz="2800" dirty="0"/>
              <a:t>مثال: "منتجنا سيُنسيكم الأزمة</a:t>
            </a:r>
            <a:r>
              <a:rPr lang="en-GB" sz="2800" dirty="0"/>
              <a:t>".</a:t>
            </a:r>
          </a:p>
          <a:p>
            <a:pPr algn="r" rtl="1">
              <a:lnSpc>
                <a:spcPct val="150000"/>
              </a:lnSpc>
            </a:pPr>
            <a:r>
              <a:rPr lang="en-GB" sz="2800" dirty="0"/>
              <a:t>🚫 </a:t>
            </a:r>
            <a:r>
              <a:rPr lang="ar-SA" sz="2800" b="1" dirty="0"/>
              <a:t>كن واعيًا بأن الإعلان قد يُشاهده جمهور في حالة نفسية هشّة</a:t>
            </a:r>
            <a:r>
              <a:rPr lang="ar-SA" sz="2800" dirty="0"/>
              <a:t> </a:t>
            </a:r>
            <a:r>
              <a:rPr lang="en-GB" sz="2800" dirty="0"/>
              <a:t>— </a:t>
            </a:r>
            <a:r>
              <a:rPr lang="ar-SA" sz="2800" dirty="0"/>
              <a:t>فاختر رسالتك بدقة</a:t>
            </a:r>
            <a:r>
              <a:rPr lang="en-GB" sz="28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7031937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DBE89-44E1-B8DC-05C6-0F47AA236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FFBD831-F1E1-41A5-4345-F413FB9417FC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67AD3-CAC2-F651-F3D9-2FE23873DFFA}"/>
              </a:ext>
            </a:extLst>
          </p:cNvPr>
          <p:cNvSpPr txBox="1"/>
          <p:nvPr/>
        </p:nvSpPr>
        <p:spPr>
          <a:xfrm>
            <a:off x="617279" y="1037548"/>
            <a:ext cx="90615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400" b="1" dirty="0">
                <a:latin typeface="Alexandria" charset="0"/>
                <a:cs typeface="Alexandria" charset="0"/>
              </a:rPr>
              <a:t> مخاطبة شرائح الجمهور الأكثر حساسية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C4894A-DD5E-0DC7-0EA7-81B367EA43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CD8BF5-2C37-BA15-89BC-69961DA1BCD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87AB02-E88E-6AB0-23D4-2A80A7D688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C34D4DC-BC4A-CA2C-19F9-69755391EF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6321DA7-FA50-C0FA-735C-B9D48E8F97C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19877822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4692808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44E14C5-75D6-8E66-3682-315B3FABE3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813DEA9-0490-7C57-D9EC-1F521CA4B83B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718A202-48E9-51B5-1FCD-0D2B5E885B30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إعداد سيناريوهات إعلانية بديلة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B35A76B-C89A-E6FA-269F-B4EF8FEDA4A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3C0563-56EA-7C4F-59AE-EC28E74A22BE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4170833-6A46-7D88-18D5-2D81AE847B8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B807400-0D16-0A2D-EE9F-69B6387E3A3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D45F0DD-5D6F-59A9-E6C9-AA5F1907E1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24365361"/>
              </p:ext>
            </p:extLst>
          </p:nvPr>
        </p:nvGraphicFramePr>
        <p:xfrm>
          <a:off x="762000" y="2436568"/>
          <a:ext cx="10668000" cy="332686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5334000">
                  <a:extLst>
                    <a:ext uri="{9D8B030D-6E8A-4147-A177-3AD203B41FA5}">
                      <a16:colId xmlns:a16="http://schemas.microsoft.com/office/drawing/2014/main" val="3752588744"/>
                    </a:ext>
                  </a:extLst>
                </a:gridCol>
                <a:gridCol w="5334000">
                  <a:extLst>
                    <a:ext uri="{9D8B030D-6E8A-4147-A177-3AD203B41FA5}">
                      <a16:colId xmlns:a16="http://schemas.microsoft.com/office/drawing/2014/main" val="895958891"/>
                    </a:ext>
                  </a:extLst>
                </a:gridCol>
              </a:tblGrid>
              <a:tr h="66521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السيناريو المتوقع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موقف الإعلان المناسب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76497949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الأزمة تتفاقم بشكل غير متوقع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تأجيل الإعلانات التجارية — الاكتفاء برسائل المسؤولية والدعم</a:t>
                      </a:r>
                      <a:r>
                        <a:rPr lang="en-GB" sz="18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055577045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الأزمة تتّجه إلى التهدئة التدريجية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بدء إعادة إدخال رسائل القيم المؤسسية بحذر</a:t>
                      </a:r>
                      <a:r>
                        <a:rPr lang="en-GB" sz="18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89717927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الأزمة تنتهي فجأة — عودة الحياة إلى طبيعتها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>
                          <a:effectLst/>
                        </a:rPr>
                        <a:t>إعادة تشغيل الحملات مع مراعاة الحساسية لما حدث</a:t>
                      </a:r>
                      <a:r>
                        <a:rPr lang="en-GB" sz="1800" kern="0">
                          <a:effectLst/>
                        </a:rPr>
                        <a:t>.</a:t>
                      </a:r>
                      <a:endParaRPr lang="en-GB" sz="18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441296617"/>
                  </a:ext>
                </a:extLst>
              </a:tr>
              <a:tr h="665413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 dirty="0">
                          <a:effectLst/>
                        </a:rPr>
                        <a:t>حدوث ارتدادات إعلامية (هجوم إعلامي/موجة سلبية)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1800" kern="0" dirty="0">
                          <a:effectLst/>
                        </a:rPr>
                        <a:t>توقيف الحملات مؤقتًا، استخدام الإعلان للدفاع عن القيم المؤسسية فقط</a:t>
                      </a:r>
                      <a:r>
                        <a:rPr lang="en-GB" sz="1800" kern="0" dirty="0">
                          <a:effectLst/>
                        </a:rPr>
                        <a:t>.</a:t>
                      </a:r>
                      <a:endParaRPr lang="en-GB" sz="18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171650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084777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6D7891A-70CB-F336-5B3A-BFCDE0AEB69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A9CBB91-3808-6E56-87AC-E5900C05353C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931AEF-295B-340A-EA73-34F8A3BD0ABE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توقيت إطلاق الإعلان أثناء الأزمة — كيف نُحدده؟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E3BC30D-F0BB-99D1-A35E-EA02D865CF1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FB29BA1-7C29-290C-D653-ED0320586E0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3996AAF-4C07-16E1-4B52-5B0978C4B681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B5C2394-04E6-B89F-D747-E78E246EFD2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0D2C33BD-4F4F-A0D0-F368-FA79A15AF26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678349837"/>
              </p:ext>
            </p:extLst>
          </p:nvPr>
        </p:nvGraphicFramePr>
        <p:xfrm>
          <a:off x="928007" y="2073388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152409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19715E-22C8-D8EF-4917-F078E9A33C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256CCDE-1FD4-1FD1-5AC2-4F22BE3CE397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29F2FE-D6B9-3C92-7506-F83284298EA8}"/>
              </a:ext>
            </a:extLst>
          </p:cNvPr>
          <p:cNvSpPr txBox="1"/>
          <p:nvPr/>
        </p:nvSpPr>
        <p:spPr>
          <a:xfrm>
            <a:off x="617280" y="1120157"/>
            <a:ext cx="916976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التكامل بين الإعلان والتواصل المؤسسي العام أثناء الأزمة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17B86A1-7BD2-748D-5644-65135F1150F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596D1DE-2A2B-8630-052E-EE698502560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FF92D55-3034-EC01-A6C0-CD1A7EE74E4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01C60FB-2EFE-ABFF-033D-82341B7E99F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5A0962F-74BF-2E18-4C31-E536A34AEDD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561351165"/>
              </p:ext>
            </p:extLst>
          </p:nvPr>
        </p:nvGraphicFramePr>
        <p:xfrm>
          <a:off x="914400" y="2196500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610901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DF74930-8D63-5130-49AB-1F0B184D715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8676DFA-52C3-FE98-3DA9-FEA83021596F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A66F7F4-348D-DDE2-217E-5D897D31C6F1}"/>
              </a:ext>
            </a:extLst>
          </p:cNvPr>
          <p:cNvSpPr txBox="1"/>
          <p:nvPr/>
        </p:nvSpPr>
        <p:spPr>
          <a:xfrm>
            <a:off x="642159" y="1163525"/>
            <a:ext cx="90366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اختبار المحتوى الإعلاني قبل إطلاقه أثناء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C24E9CA-5440-E4F3-57DB-ED60F1107A00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E3327E-12E2-5107-DD75-77CD3DB29D2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09036E7-7175-7E1C-68CC-516C64DEC1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330288A-EABA-42ED-AD7C-8F2E2891457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497C9A0-8418-B09E-6B61-42888E45099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84160048"/>
              </p:ext>
            </p:extLst>
          </p:nvPr>
        </p:nvGraphicFramePr>
        <p:xfrm>
          <a:off x="779447" y="2436568"/>
          <a:ext cx="10488386" cy="27359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A3618BD-702F-745C-9636-38AE37194303}"/>
              </a:ext>
            </a:extLst>
          </p:cNvPr>
          <p:cNvSpPr txBox="1"/>
          <p:nvPr/>
        </p:nvSpPr>
        <p:spPr>
          <a:xfrm>
            <a:off x="1111584" y="5348511"/>
            <a:ext cx="9971723" cy="1134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0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 عملي</a:t>
            </a:r>
            <a:r>
              <a:rPr lang="en-GB" sz="20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قبل إطلاق إعلانها لدعم العاملين في القطاع الصحي خلال كورونا، قامت إحدى شركات الاتصالات </a:t>
            </a:r>
            <a:r>
              <a:rPr lang="ar-SA" sz="20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بمجموعات تركيز مغلقة</a:t>
            </a: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لاختبار كيف سيتلقّى العاملون أنفسهم الإعلان — وتم تعديل الرسالة بعد اكتشاف نبرة غير مناسبة في المسودّة الأولى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9105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993BC27-64EE-A229-F66A-D96446FD19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8767BCE7-D02B-B10F-60E1-A928A39A9D99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3F6C8EF-5879-DD37-816B-79DC344B2501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متى يُمكن للإعلان أن يُفاقم الأزمة؟ </a:t>
            </a:r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9B49F78E-5C40-D649-BCE5-9AB55ED736A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09D5F4E-8094-F5D4-7AC8-901F6C6AA8F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EE23CD5-8607-1D7F-A8C3-B10F4D57845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D8DCE0-413F-6472-6FD7-9437233D10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AA01347-5AF8-7D5D-0E0B-E7D7C654848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36045743"/>
              </p:ext>
            </p:extLst>
          </p:nvPr>
        </p:nvGraphicFramePr>
        <p:xfrm>
          <a:off x="762000" y="3020296"/>
          <a:ext cx="10488386" cy="34458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776A051B-CE2B-F7EE-58DA-71BC0BDFC99F}"/>
              </a:ext>
            </a:extLst>
          </p:cNvPr>
          <p:cNvSpPr txBox="1"/>
          <p:nvPr/>
        </p:nvSpPr>
        <p:spPr>
          <a:xfrm>
            <a:off x="1327808" y="1937397"/>
            <a:ext cx="8351041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algn="r" defTabSz="914400" rtl="1" eaLnBrk="1" latinLnBrk="0" hangingPunct="1"/>
            <a:r>
              <a:rPr lang="ar-SA" sz="2400" i="1" kern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هل كل إعلان جيّد حتى لو صيغ بحُسن نيّة؟</a:t>
            </a:r>
            <a:br>
              <a:rPr lang="en-GB" sz="2400" kern="0" dirty="0">
                <a:solidFill>
                  <a:srgbClr val="FF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</a:br>
            <a:r>
              <a:rPr lang="ar-SA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الجواب: لا — أحيانًا الإعلان يُفاقم الأزمة دون قصد</a:t>
            </a:r>
            <a:r>
              <a:rPr lang="en-GB" sz="2400" dirty="0">
                <a:effectLst/>
              </a:rPr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053310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CCE7C6-1601-4A9C-C6AA-A48F1B3794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4207012-A438-EC5B-F9D2-CB7ED16EF481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EA9F919-D953-7EAD-00DA-BD0F95A42DF3}"/>
              </a:ext>
            </a:extLst>
          </p:cNvPr>
          <p:cNvSpPr txBox="1"/>
          <p:nvPr/>
        </p:nvSpPr>
        <p:spPr>
          <a:xfrm>
            <a:off x="1108693" y="1032319"/>
            <a:ext cx="8570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dirty="0"/>
              <a:t>دراسات حالة: إعلانات فاقمت الأزمة</a:t>
            </a:r>
            <a:r>
              <a:rPr lang="en-GB" sz="3200" b="1" dirty="0"/>
              <a:t> (Pepsi &amp; H&amp;M...) </a:t>
            </a:r>
            <a:endParaRPr lang="en-GB" sz="32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F2F4A83-64AC-5071-63C2-DBE34F040E0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8C8D530-D8DC-0C22-9BC0-4E661C3D31EF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52529D8A-84F8-A69C-FBC1-A32233A8928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567BB3-1F0E-E5C0-F585-931D5D409CA6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C17DFAA-DD80-24C0-748F-73278975CD99}"/>
              </a:ext>
            </a:extLst>
          </p:cNvPr>
          <p:cNvSpPr txBox="1"/>
          <p:nvPr/>
        </p:nvSpPr>
        <p:spPr>
          <a:xfrm>
            <a:off x="3050005" y="2494028"/>
            <a:ext cx="8033302" cy="418447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Pepsi —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إعلان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Kendall Jenner (2017):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محاولة استخدام مظاهرات حقيقية في حملة تجارية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اعتُبر الإعلان مُستغِلًّا لنضالات اجتماعية حقيقية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رد فعل عنيف أجبر الشركة على سحب الإعلان وتقديم اعتذار رسمي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 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H&amp;M —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إعلان الطفل بقميص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"Coolest Monkey":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وُصف الإعلان بأنه يحمل إيحاءات عنصرية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عاصفة من الانتقادات على وسائل التواصل الاجتماعي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اضطرت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H&amp;M </a:t>
            </a: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إلى سحب الإعلان والاعتذار علنًا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076" name="Picture 4" descr="إعلان عنصري يغلق متاجر إتش آند إم بجنوب أفريقيا - قناة العالم الاخبارية">
            <a:extLst>
              <a:ext uri="{FF2B5EF4-FFF2-40B4-BE49-F238E27FC236}">
                <a16:creationId xmlns:a16="http://schemas.microsoft.com/office/drawing/2014/main" id="{C370FB1D-39AC-AEB2-7693-F13AD19D38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9" y="4586267"/>
            <a:ext cx="3040726" cy="1760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People Are Seriously Pissed With Kendall Jenner's New &quot;Protest&quot; Pepsi Ad">
            <a:extLst>
              <a:ext uri="{FF2B5EF4-FFF2-40B4-BE49-F238E27FC236}">
                <a16:creationId xmlns:a16="http://schemas.microsoft.com/office/drawing/2014/main" id="{F9A7F5C0-703B-223D-BDE0-B438FA68296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79" y="2418882"/>
            <a:ext cx="2851265" cy="1891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55511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5EC420-04BC-EF83-5DDB-81DD6FE8DB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499AA1A4-3AC3-A8FB-7E7F-FD894DC61965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87EC3A-31E3-2275-52F0-C280E90BAD17}"/>
              </a:ext>
            </a:extLst>
          </p:cNvPr>
          <p:cNvSpPr txBox="1"/>
          <p:nvPr/>
        </p:nvSpPr>
        <p:spPr>
          <a:xfrm>
            <a:off x="617279" y="1037548"/>
            <a:ext cx="9061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أثر الإعلان السيئ على صورة العلامة التجارية وقت الأزمات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E7AF0D-471E-8232-D557-1481107AB01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A121D37-BB4A-DCD0-D7E2-6B2D1933AFA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1549DD4-D78F-E234-4A93-A8BEAA2462F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1C9F2E-8037-5310-5C1D-11E626B2D96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FAA84A5D-6482-446B-F695-3B3B4DF29B9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61975044"/>
              </p:ext>
            </p:extLst>
          </p:nvPr>
        </p:nvGraphicFramePr>
        <p:xfrm>
          <a:off x="761999" y="2494028"/>
          <a:ext cx="10321308" cy="3858647"/>
        </p:xfrm>
        <a:graphic>
          <a:graphicData uri="http://schemas.openxmlformats.org/drawingml/2006/table">
            <a:tbl>
              <a:tblPr rtl="1" firstRow="1" firstCol="1" bandRow="1">
                <a:tableStyleId>{FABFCF23-3B69-468F-B69F-88F6DE6A72F2}</a:tableStyleId>
              </a:tblPr>
              <a:tblGrid>
                <a:gridCol w="5160654">
                  <a:extLst>
                    <a:ext uri="{9D8B030D-6E8A-4147-A177-3AD203B41FA5}">
                      <a16:colId xmlns:a16="http://schemas.microsoft.com/office/drawing/2014/main" val="2221911862"/>
                    </a:ext>
                  </a:extLst>
                </a:gridCol>
                <a:gridCol w="5160654">
                  <a:extLst>
                    <a:ext uri="{9D8B030D-6E8A-4147-A177-3AD203B41FA5}">
                      <a16:colId xmlns:a16="http://schemas.microsoft.com/office/drawing/2014/main" val="2707372074"/>
                    </a:ext>
                  </a:extLst>
                </a:gridCol>
              </a:tblGrid>
              <a:tr h="771547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الأثر قصير الأجل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الأثر طويل الأجل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182539235"/>
                  </a:ext>
                </a:extLst>
              </a:tr>
              <a:tr h="77177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فقدان الثقة الفوري لدى الجمهور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تآكل صورة العلامة في السوق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84565096"/>
                  </a:ext>
                </a:extLst>
              </a:tr>
              <a:tr h="77177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تصعيد موجة الغضب على وسائل التواصل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انخفاض الولاء للعلامة مستقبليًا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60359151"/>
                  </a:ext>
                </a:extLst>
              </a:tr>
              <a:tr h="77177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تفعيل حملات مقاطعة جماهيرية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صعوبة استعادة الصورة الذهنية لاحقًا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87978699"/>
                  </a:ext>
                </a:extLst>
              </a:tr>
              <a:tr h="771775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>
                          <a:effectLst/>
                        </a:rPr>
                        <a:t>تغطية إعلامية سلبية مفرطة</a:t>
                      </a:r>
                      <a:endParaRPr lang="en-GB" sz="2400" b="1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b="1" kern="0" dirty="0">
                          <a:effectLst/>
                        </a:rPr>
                        <a:t>انتقال المستهلكين إلى علامات بديلة</a:t>
                      </a:r>
                      <a:endParaRPr lang="en-GB" sz="2400" b="1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427582924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203183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6615BE-E19F-E3E9-9722-FF487201234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181FF408-33BB-FDFE-83B1-4C55932BC111}"/>
              </a:ext>
            </a:extLst>
          </p:cNvPr>
          <p:cNvSpPr/>
          <p:nvPr/>
        </p:nvSpPr>
        <p:spPr>
          <a:xfrm>
            <a:off x="689640" y="1849115"/>
            <a:ext cx="10812720" cy="489458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EBF7D3-46ED-0E0B-6CC9-EA2FB34B2F82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يتغير فهم الجمهور للنوايا الإعلانية أثناء الأزمات؟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A810312-4263-E51D-9575-1370EF0245F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9759AB5-4F62-0F52-2313-A64E9E539AD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7628E2-2AB9-136B-9F1E-09C11CAEEF3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45BE0001-682F-9417-C2E8-51F49E9DDDA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1EDE6875-0E16-C614-9FE4-19BD00084E5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35108820"/>
              </p:ext>
            </p:extLst>
          </p:nvPr>
        </p:nvGraphicFramePr>
        <p:xfrm>
          <a:off x="928007" y="239125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238645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E4EEDAD-907E-923A-95CE-D4FC21159C1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C29DFD4-587E-8E23-2ADB-82C4535B5B1E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485E51-A1FC-6428-6F9F-70C6D367078E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اختبار المحتوى الإعلاني قبل إطلاقه أثناء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E95854EE-92FE-C074-7F11-57DACE97AAFC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15738A8-F041-77A1-31DF-72C0218DE4F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23CF44D-FAEF-66A9-4ED0-617C90EBDCC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6A3BEA9-1632-64A3-6303-7C161D98037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7C0347C-3B2E-6626-BE85-3CA2FB01C7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924175662"/>
              </p:ext>
            </p:extLst>
          </p:nvPr>
        </p:nvGraphicFramePr>
        <p:xfrm>
          <a:off x="935182" y="1762540"/>
          <a:ext cx="9929009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0008111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16D7510-2B1C-6A43-832E-2F1B41BDB3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BEA46AE-F641-E86D-D051-0236919E0976}"/>
              </a:ext>
            </a:extLst>
          </p:cNvPr>
          <p:cNvSpPr/>
          <p:nvPr/>
        </p:nvSpPr>
        <p:spPr>
          <a:xfrm>
            <a:off x="617280" y="1685495"/>
            <a:ext cx="10812720" cy="46912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6594A70-39D0-7521-52FD-A628EE9CB448}"/>
              </a:ext>
            </a:extLst>
          </p:cNvPr>
          <p:cNvSpPr txBox="1"/>
          <p:nvPr/>
        </p:nvSpPr>
        <p:spPr>
          <a:xfrm>
            <a:off x="448887" y="1163525"/>
            <a:ext cx="92299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الحملات الاجتماعية المصطنعة: مخاطرة كبيرة في الأزمات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2E6D55D-AFCB-22B0-10BE-BD3FB020409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B91DBBC-CAA1-9B86-0B87-6602E5FB4E07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2C72851-87A5-323C-5613-367FC915BB7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70EACB8-192C-43B5-AFBA-A37DA038C26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67422DD9-EA54-61AD-C36C-CF07B00B50F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59709745"/>
              </p:ext>
            </p:extLst>
          </p:nvPr>
        </p:nvGraphicFramePr>
        <p:xfrm>
          <a:off x="935346" y="2313464"/>
          <a:ext cx="10321308" cy="2399768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5160654">
                  <a:extLst>
                    <a:ext uri="{9D8B030D-6E8A-4147-A177-3AD203B41FA5}">
                      <a16:colId xmlns:a16="http://schemas.microsoft.com/office/drawing/2014/main" val="3603399548"/>
                    </a:ext>
                  </a:extLst>
                </a:gridCol>
                <a:gridCol w="5160654">
                  <a:extLst>
                    <a:ext uri="{9D8B030D-6E8A-4147-A177-3AD203B41FA5}">
                      <a16:colId xmlns:a16="http://schemas.microsoft.com/office/drawing/2014/main" val="2212314186"/>
                    </a:ext>
                  </a:extLst>
                </a:gridCol>
              </a:tblGrid>
              <a:tr h="599810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النوع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الخطر المحتمل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24454356"/>
                  </a:ext>
                </a:extLst>
              </a:tr>
              <a:tr h="59998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حملة تدّعي التبرّع دون شفافية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فقدان الثقة — الجمهور سيُطالب بالأدلة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179271969"/>
                  </a:ext>
                </a:extLst>
              </a:tr>
              <a:tr h="59998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حملة تستغل القيم الاجتماعية بدون التزام فعلي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الاتهام بالنفاق — خطر المقاطعة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800713965"/>
                  </a:ext>
                </a:extLst>
              </a:tr>
              <a:tr h="599986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استخدام شعارات العدالة/التضامن كشعار تسويقي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سحب الحملة + هجوم إعلامي عنيف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12757597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D293B26D-7A47-08A0-293C-F629A7073BFB}"/>
              </a:ext>
            </a:extLst>
          </p:cNvPr>
          <p:cNvSpPr txBox="1"/>
          <p:nvPr/>
        </p:nvSpPr>
        <p:spPr>
          <a:xfrm>
            <a:off x="1111584" y="4858634"/>
            <a:ext cx="10145070" cy="13426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en-GB" sz="24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📌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24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 عملي</a:t>
            </a:r>
            <a:r>
              <a:rPr lang="en-GB" sz="24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4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خلال جائحة كورونا، أطلقت إحدى شركات الملابس حملة "كل قميص يُباع = تبرّع"، لكن تبيّن لاحقًا أن نسبة التبرّع الفعلية ضئيلة جدًا — النتيجة: حملة مقاطعة شاملة واتهامات بالنفاق</a:t>
            </a:r>
            <a:r>
              <a:rPr lang="en-GB" sz="24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4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145606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9702C7-BF55-B719-FA0D-76C22B1BB48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A66A788-3FA7-45DD-69B2-76CBAE3DB4DF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B1E8BA8-E9A8-A072-66B5-A318E033DCD7}"/>
              </a:ext>
            </a:extLst>
          </p:cNvPr>
          <p:cNvSpPr txBox="1"/>
          <p:nvPr/>
        </p:nvSpPr>
        <p:spPr>
          <a:xfrm>
            <a:off x="617279" y="1037548"/>
            <a:ext cx="9061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رد الفعل الجماهيري غير المتوقع — كيف يُدار؟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A4D4E6E-BE7A-5B2C-DF79-ADF1A93C43E8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95020DF-F487-47A8-30BA-473C9A003624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A071B8DE-A688-D8EF-D257-FF6B92D411E6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71D76EF-7C9A-BFE0-9670-CD697CE8ADB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E406DB9-460B-4AB8-66CE-048896F6F6C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11920476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7183009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21BF792-E410-95FF-8E03-E00CBBB7C1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D41C0F-20BF-D073-189B-B00666EEC169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5DB82617-1970-BFA8-0C49-99F2A925637C}"/>
              </a:ext>
            </a:extLst>
          </p:cNvPr>
          <p:cNvSpPr txBox="1"/>
          <p:nvPr/>
        </p:nvSpPr>
        <p:spPr>
          <a:xfrm>
            <a:off x="1000500" y="949529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توقيت الإعلان غير المناسب — أخطاء قاتلة في الأزمات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2C79A49-09C4-C3C8-4B54-3D0EB0BDD60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1FC97FC-E9F4-2D35-D133-E1E4E3A3E953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4DD151F-B18C-B665-D5C1-85D4360BB762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6B94EFCB-DBAE-14A7-96CD-6C697C7F5FC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7F40F45E-CB85-A176-F0EA-EE97C641367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248456589"/>
              </p:ext>
            </p:extLst>
          </p:nvPr>
        </p:nvGraphicFramePr>
        <p:xfrm>
          <a:off x="914400" y="2196500"/>
          <a:ext cx="10515600" cy="371197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8297943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D85230-D62B-92BB-7D5A-68749F3AF0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F0549B1-9168-CEA2-1CE8-5E29CC0C9811}"/>
              </a:ext>
            </a:extLst>
          </p:cNvPr>
          <p:cNvSpPr/>
          <p:nvPr/>
        </p:nvSpPr>
        <p:spPr>
          <a:xfrm>
            <a:off x="689640" y="1849115"/>
            <a:ext cx="10812720" cy="489458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FDD04E5-43DE-4052-7FD4-3EC561C792B1}"/>
              </a:ext>
            </a:extLst>
          </p:cNvPr>
          <p:cNvSpPr txBox="1"/>
          <p:nvPr/>
        </p:nvSpPr>
        <p:spPr>
          <a:xfrm>
            <a:off x="1108692" y="1120157"/>
            <a:ext cx="867834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كيف نستفيد من النقد الإعلاني لتطوير الاستراتيجية؟ 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DAAE2D55-901A-589C-7E96-20929BC84C36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3FDE67-AFD3-D619-FA7A-A8122AE6626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6AE7AFA-5E42-7DA9-98AD-FF721C11246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B383369-A3D0-2903-8A3B-10808A24D5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41A5A020-1109-811F-41B5-BB99B8B94C3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415825829"/>
              </p:ext>
            </p:extLst>
          </p:nvPr>
        </p:nvGraphicFramePr>
        <p:xfrm>
          <a:off x="928007" y="239125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73320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0458130-7060-D2AA-9958-3AFBF57CA77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92A0586-0CB2-BFE7-8A1C-70B3C3F63AD1}"/>
              </a:ext>
            </a:extLst>
          </p:cNvPr>
          <p:cNvSpPr/>
          <p:nvPr/>
        </p:nvSpPr>
        <p:spPr>
          <a:xfrm>
            <a:off x="617280" y="1685495"/>
            <a:ext cx="10812720" cy="437041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CF71819C-3EFD-892E-071B-D1B7C28D2639}"/>
              </a:ext>
            </a:extLst>
          </p:cNvPr>
          <p:cNvSpPr txBox="1"/>
          <p:nvPr/>
        </p:nvSpPr>
        <p:spPr>
          <a:xfrm>
            <a:off x="448887" y="1163525"/>
            <a:ext cx="9229963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العلاقة بين الإعلان والإعلام التقليدي أثناء الأزمة</a:t>
            </a:r>
          </a:p>
          <a:p>
            <a:pPr algn="r" rtl="1"/>
            <a:endParaRPr lang="en-US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CCF62883-C370-5FE4-4976-B26A1B26BC5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4A2E7E-EBED-3701-CC28-70713BC1BEA6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DD8221-DD72-39AE-1966-886A3D43F76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12671D11-FAEA-3FBF-85DE-1EE72934D54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E9F388A-A5B0-6EBC-94EC-91FE3214E40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734265089"/>
              </p:ext>
            </p:extLst>
          </p:nvPr>
        </p:nvGraphicFramePr>
        <p:xfrm>
          <a:off x="914400" y="2457310"/>
          <a:ext cx="9949792" cy="33061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11" name="TextBox 10">
            <a:extLst>
              <a:ext uri="{FF2B5EF4-FFF2-40B4-BE49-F238E27FC236}">
                <a16:creationId xmlns:a16="http://schemas.microsoft.com/office/drawing/2014/main" id="{B5F811AC-3091-2D58-94F6-465975C90795}"/>
              </a:ext>
            </a:extLst>
          </p:cNvPr>
          <p:cNvSpPr txBox="1"/>
          <p:nvPr/>
        </p:nvSpPr>
        <p:spPr>
          <a:xfrm>
            <a:off x="1108693" y="1809070"/>
            <a:ext cx="8570156" cy="78027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2000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هل الإعلان والإعلام التقليدي يتحركان كلٌ في اتجاه مختلف أثناء الأزمات؟</a:t>
            </a:r>
            <a:b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20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الإجابة: لا — التكامل بينهما مهم جدًا</a:t>
            </a:r>
            <a:r>
              <a:rPr lang="en-GB" sz="20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20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95553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F472B8F-1518-4A93-D359-1C6FE49AE7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675AB2EB-C1D4-4C74-7556-25D633FAFBE3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9499202-0A90-5CF8-7C24-76CAE87AFE01}"/>
              </a:ext>
            </a:extLst>
          </p:cNvPr>
          <p:cNvSpPr txBox="1"/>
          <p:nvPr/>
        </p:nvSpPr>
        <p:spPr>
          <a:xfrm>
            <a:off x="642159" y="1163525"/>
            <a:ext cx="903669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</a:t>
            </a:r>
            <a:r>
              <a:rPr lang="en-GB" sz="2800" b="1" dirty="0">
                <a:latin typeface="Alexandria" charset="0"/>
                <a:cs typeface="Alexandria" charset="0"/>
              </a:rPr>
              <a:t> </a:t>
            </a:r>
            <a:r>
              <a:rPr lang="ar-SA" sz="2800" b="1" dirty="0">
                <a:latin typeface="Alexandria" charset="0"/>
                <a:cs typeface="Alexandria" charset="0"/>
              </a:rPr>
              <a:t>التعامل مع الإعلام الرقمي ومراقبة ردود الفعل على الإعلانات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4BA23332-AED2-A85A-6E34-C6094B0C4FAE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283FC2-5648-1F79-1DF7-A73286F6DFE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717B3D2-3805-8C93-F7A7-D9E5EBA6CD8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B7ADCA1-8071-82BE-3F1E-96721E8D469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612A2095-EBEA-666F-910B-AB91BAD80D1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808640915"/>
              </p:ext>
            </p:extLst>
          </p:nvPr>
        </p:nvGraphicFramePr>
        <p:xfrm>
          <a:off x="779447" y="2436568"/>
          <a:ext cx="10488386" cy="3445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0151187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64A3312-7227-7498-8AEB-F247903A733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B8AC7E79-8B37-010F-D1C1-DDAFF0E14023}"/>
              </a:ext>
            </a:extLst>
          </p:cNvPr>
          <p:cNvSpPr/>
          <p:nvPr/>
        </p:nvSpPr>
        <p:spPr>
          <a:xfrm>
            <a:off x="689640" y="1849115"/>
            <a:ext cx="10812720" cy="4894585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69C42FB-ECE0-04BD-49A1-190BD2D1BC6B}"/>
              </a:ext>
            </a:extLst>
          </p:cNvPr>
          <p:cNvSpPr txBox="1"/>
          <p:nvPr/>
        </p:nvSpPr>
        <p:spPr>
          <a:xfrm>
            <a:off x="1108692" y="1120157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en-GB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 </a:t>
            </a:r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خطوات إعداد استراتيجية إعلانية مرنة للأزمات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2C6AA68C-3AAA-895D-353E-4F0642BE8054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D788EDD-4F3E-3968-F536-FFD0D332D82D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59DF78B-71E5-4A4D-DDF8-09D08326FBEE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509D8E18-3CA9-B54E-D0F3-DCEB0318852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2C75D7FE-3784-51E9-47DF-253D865B3D87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5240081"/>
              </p:ext>
            </p:extLst>
          </p:nvPr>
        </p:nvGraphicFramePr>
        <p:xfrm>
          <a:off x="928007" y="239125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233770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E0EDF13-CB44-81BB-1FFC-D2DB28743C3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63FF9CB-8CC7-D333-DE81-825AE4AB2801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21F7377-A018-44FF-3F10-B75CC0156B12}"/>
              </a:ext>
            </a:extLst>
          </p:cNvPr>
          <p:cNvSpPr txBox="1"/>
          <p:nvPr/>
        </p:nvSpPr>
        <p:spPr>
          <a:xfrm>
            <a:off x="1108692" y="1120157"/>
            <a:ext cx="867834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أهمية اختبارات الرسائل والنغمة قبل وأثناء الحملة</a:t>
            </a:r>
          </a:p>
          <a:p>
            <a:pPr algn="r" rtl="1"/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7E5D7EE-B3AD-E6E9-476D-852F2E3B42D1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22D003E-288F-EDB9-9219-B4904CF2E87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85114B5-5885-4315-9047-19CE081170E7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1673C1-972F-8A79-748C-C03204C528C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64A59482-B885-CEA7-EE6C-18605E0D024C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828188504"/>
              </p:ext>
            </p:extLst>
          </p:nvPr>
        </p:nvGraphicFramePr>
        <p:xfrm>
          <a:off x="928007" y="1746061"/>
          <a:ext cx="10335986" cy="35088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B754EA5B-D6C2-D707-FEE3-4E6236E6DC68}"/>
              </a:ext>
            </a:extLst>
          </p:cNvPr>
          <p:cNvSpPr txBox="1"/>
          <p:nvPr/>
        </p:nvSpPr>
        <p:spPr>
          <a:xfrm>
            <a:off x="1289378" y="5366981"/>
            <a:ext cx="9974615" cy="103009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</a:pPr>
            <a:r>
              <a:rPr lang="ar-SA" sz="1800" b="1" kern="0" dirty="0">
                <a:solidFill>
                  <a:srgbClr val="FF0000"/>
                </a:solidFill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مثال عملي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b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</a:b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قبل إطلاق إعلانها حول دعم الصحة النفسية أثناء أزمة كورونا، أجرت شركة عالمية اختبارات مسبقة أظهرت أن كلمة "صحة نفسية" قد تُفهم بشكل سلبي في بعض الأسواق — فعدّلت الصياغة إلى "دعم الرفاه النفسي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".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65489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CFBC3C-C388-B77A-0BC1-64150299695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7B57ECE0-22D9-3D59-1CC7-7D97549577EB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65F34D1-8306-4167-475B-EC9ED9BD7135}"/>
              </a:ext>
            </a:extLst>
          </p:cNvPr>
          <p:cNvSpPr txBox="1"/>
          <p:nvPr/>
        </p:nvSpPr>
        <p:spPr>
          <a:xfrm>
            <a:off x="617279" y="1037548"/>
            <a:ext cx="906157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كيف نُصمّم إعلانًا يُهدئ الجمهور؟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C2727A2-AE8E-DFD9-9B6B-F1A83B5BDEC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7878E3D-556E-D82E-C482-464B98C81171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83146E-DE86-7E9D-C44C-891FFCA15BB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1166A51-1F90-B65B-CAC1-1D4AD2CAE5B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F43505A-214E-C060-8839-8144D0831B01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714860894"/>
              </p:ext>
            </p:extLst>
          </p:nvPr>
        </p:nvGraphicFramePr>
        <p:xfrm>
          <a:off x="1398609" y="1762540"/>
          <a:ext cx="8730582" cy="485218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67651369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B41639-6978-DFDB-D1E3-47C930749A0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F619071B-B8A2-ECC4-66B4-65E6279CF536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0D4CD76-48D7-DDAE-28C7-1BD6AB3FC237}"/>
              </a:ext>
            </a:extLst>
          </p:cNvPr>
          <p:cNvSpPr txBox="1"/>
          <p:nvPr/>
        </p:nvSpPr>
        <p:spPr>
          <a:xfrm>
            <a:off x="762001" y="1163525"/>
            <a:ext cx="891685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استخدام القيم العليا (المجتمع، العائلة، الصحة…) في الرسائل الإعلانية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8E2A1EC-5262-5E27-106F-205E6CF39929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3E9A678-ED49-D6ED-11C8-031CCA14C1CB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54BB611-D3A6-59B8-E8A9-F59811A7FDFD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367FD61C-A793-8860-4D38-4AA5645802C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2C20462C-7E81-39A7-D816-10A75F9A3A7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38287867"/>
              </p:ext>
            </p:extLst>
          </p:nvPr>
        </p:nvGraphicFramePr>
        <p:xfrm>
          <a:off x="762000" y="2428294"/>
          <a:ext cx="10534891" cy="3833609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2677690">
                  <a:extLst>
                    <a:ext uri="{9D8B030D-6E8A-4147-A177-3AD203B41FA5}">
                      <a16:colId xmlns:a16="http://schemas.microsoft.com/office/drawing/2014/main" val="1164145801"/>
                    </a:ext>
                  </a:extLst>
                </a:gridCol>
                <a:gridCol w="3710694">
                  <a:extLst>
                    <a:ext uri="{9D8B030D-6E8A-4147-A177-3AD203B41FA5}">
                      <a16:colId xmlns:a16="http://schemas.microsoft.com/office/drawing/2014/main" val="2566181978"/>
                    </a:ext>
                  </a:extLst>
                </a:gridCol>
                <a:gridCol w="4146507">
                  <a:extLst>
                    <a:ext uri="{9D8B030D-6E8A-4147-A177-3AD203B41FA5}">
                      <a16:colId xmlns:a16="http://schemas.microsoft.com/office/drawing/2014/main" val="2598145240"/>
                    </a:ext>
                  </a:extLst>
                </a:gridCol>
              </a:tblGrid>
              <a:tr h="766541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القيمة العليا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كيف تُستخدم في الإعلان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مثال تطبيقي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606501054"/>
                  </a:ext>
                </a:extLst>
              </a:tr>
              <a:tr h="76676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المجتمع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تعزيز التضامن والتكافل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إعلان يدعو لدعم الأعمال المحلية المتضرّرة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288124743"/>
                  </a:ext>
                </a:extLst>
              </a:tr>
              <a:tr h="76676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العائلة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إبراز دور الأسرة في تجاوز الأزمة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إعلان يُشجّع على التواصل بين الأجيال أثناء الحجر الصحي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789171914"/>
                  </a:ext>
                </a:extLst>
              </a:tr>
              <a:tr h="76676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الصحة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التوعية ودعم الصحة العامة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إعلان يُروّج لممارسات الوقاية — لا لمنتج بعينه</a:t>
                      </a:r>
                      <a:r>
                        <a:rPr lang="en-GB" sz="2000" kern="0">
                          <a:effectLst/>
                        </a:rPr>
                        <a:t>.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57162559"/>
                  </a:ext>
                </a:extLst>
              </a:tr>
              <a:tr h="766767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المسؤولية المؤسسية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>
                          <a:effectLst/>
                        </a:rPr>
                        <a:t>إظهار التزام المؤسسة بمسؤولياتها</a:t>
                      </a:r>
                      <a:endParaRPr lang="en-GB" sz="20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000" kern="0" dirty="0">
                          <a:effectLst/>
                        </a:rPr>
                        <a:t>إعلان يُبرز مساهمات المؤسسة في جهود الإغاثة</a:t>
                      </a:r>
                      <a:r>
                        <a:rPr lang="en-GB" sz="2000" kern="0" dirty="0">
                          <a:effectLst/>
                        </a:rPr>
                        <a:t>.</a:t>
                      </a:r>
                      <a:endParaRPr lang="en-GB" sz="20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9822296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8342635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4AB4884-E3B8-C6FF-0285-CBC352367F2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C8883978-EB73-1D0F-E3A5-B458F7D700CD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D9A5E6A-4EC1-5F15-AF72-CBDC2996EA5D}"/>
              </a:ext>
            </a:extLst>
          </p:cNvPr>
          <p:cNvSpPr txBox="1"/>
          <p:nvPr/>
        </p:nvSpPr>
        <p:spPr>
          <a:xfrm>
            <a:off x="617280" y="1120157"/>
            <a:ext cx="91697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متى نستخدم رسائل اعتذار ضمن الإعلان؟</a:t>
            </a:r>
          </a:p>
          <a:p>
            <a:pPr algn="r" rtl="1"/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9102F52-DCE7-28C8-3372-5701B9C86A33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68E4897-4ECB-A839-6283-5EF2F26C5AA2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9F32CC2-BB83-5D36-A78E-C22705A9C835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21121DD9-0F07-D416-60E1-C9D32CDB787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EBACB1C5-9110-86BB-243B-F356C107F3C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810523850"/>
              </p:ext>
            </p:extLst>
          </p:nvPr>
        </p:nvGraphicFramePr>
        <p:xfrm>
          <a:off x="762000" y="2196500"/>
          <a:ext cx="10488386" cy="388777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5052747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A3971CE-549B-4474-8811-F4202168AA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A03FD73A-168E-9D6B-5FDC-73C24C9FAF97}"/>
              </a:ext>
            </a:extLst>
          </p:cNvPr>
          <p:cNvSpPr/>
          <p:nvPr/>
        </p:nvSpPr>
        <p:spPr>
          <a:xfrm>
            <a:off x="617280" y="1685495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AE1034C-1E37-5B32-4716-E1264FBEFBD5}"/>
              </a:ext>
            </a:extLst>
          </p:cNvPr>
          <p:cNvSpPr txBox="1"/>
          <p:nvPr/>
        </p:nvSpPr>
        <p:spPr>
          <a:xfrm>
            <a:off x="617279" y="1037548"/>
            <a:ext cx="906157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دمج خطة الإعلان في خطة الاتصال المؤسسي الشاملة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088E5585-57D6-48AB-766F-ECD5FDA42E5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44A1F2-2F4A-8725-409D-8E6E0FB8EE09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2716003-F6CB-6DE6-7915-F4F570A34D99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D0AE4528-E250-0D88-88C1-390437E5228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F05F526-AD17-7C3F-1FD3-341830D0C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765065"/>
              </p:ext>
            </p:extLst>
          </p:nvPr>
        </p:nvGraphicFramePr>
        <p:xfrm>
          <a:off x="868099" y="2494028"/>
          <a:ext cx="10440366" cy="3967695"/>
        </p:xfrm>
        <a:graphic>
          <a:graphicData uri="http://schemas.openxmlformats.org/drawingml/2006/table">
            <a:tbl>
              <a:tblPr rtl="1" firstRow="1" firstCol="1" bandRow="1">
                <a:tableStyleId>{5C22544A-7EE6-4342-B048-85BDC9FD1C3A}</a:tableStyleId>
              </a:tblPr>
              <a:tblGrid>
                <a:gridCol w="5220183">
                  <a:extLst>
                    <a:ext uri="{9D8B030D-6E8A-4147-A177-3AD203B41FA5}">
                      <a16:colId xmlns:a16="http://schemas.microsoft.com/office/drawing/2014/main" val="1774592330"/>
                    </a:ext>
                  </a:extLst>
                </a:gridCol>
                <a:gridCol w="5220183">
                  <a:extLst>
                    <a:ext uri="{9D8B030D-6E8A-4147-A177-3AD203B41FA5}">
                      <a16:colId xmlns:a16="http://schemas.microsoft.com/office/drawing/2014/main" val="2169596323"/>
                    </a:ext>
                  </a:extLst>
                </a:gridCol>
              </a:tblGrid>
              <a:tr h="764969"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عنصر الاتصال المؤسسي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كيف يتكامل معه الإعلان؟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11574502"/>
                  </a:ext>
                </a:extLst>
              </a:tr>
              <a:tr h="76519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الرسائل الإعلامية الرسمية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الإعلان يُعزّز مضمون الرسائل الرسمية — لا يُناقضها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12890091"/>
                  </a:ext>
                </a:extLst>
              </a:tr>
              <a:tr h="76519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خطة التواصل مع الموظفين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الإعلان يجب أن يكون منسجمًا مع ما يُقال داخليًا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617058484"/>
                  </a:ext>
                </a:extLst>
              </a:tr>
              <a:tr h="76519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أنشطة المسؤولية الاجتماعية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الإعلان يُبرز هذه الأنشطة دون مبالغة</a:t>
                      </a:r>
                      <a:r>
                        <a:rPr lang="en-GB" sz="2400" kern="0">
                          <a:effectLst/>
                        </a:rPr>
                        <a:t>.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510167046"/>
                  </a:ext>
                </a:extLst>
              </a:tr>
              <a:tr h="765195"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>
                          <a:effectLst/>
                        </a:rPr>
                        <a:t>التواصل الرقمي (موقع، سوشيال ميديا</a:t>
                      </a:r>
                      <a:r>
                        <a:rPr lang="en-GB" sz="2400" kern="0">
                          <a:effectLst/>
                        </a:rPr>
                        <a:t>)</a:t>
                      </a:r>
                      <a:endParaRPr lang="en-GB" sz="24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 rtl="1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ar-SA" sz="2400" kern="0" dirty="0">
                          <a:effectLst/>
                        </a:rPr>
                        <a:t>الإعلان يجب أن يُعكس بشكل متكامل في القنوات الرقمية</a:t>
                      </a:r>
                      <a:r>
                        <a:rPr lang="en-GB" sz="2400" kern="0" dirty="0">
                          <a:effectLst/>
                        </a:rPr>
                        <a:t>.</a:t>
                      </a:r>
                      <a:endParaRPr lang="en-GB" sz="24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Arial" panose="020B0604020202020204" pitchFamily="34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0490475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78230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7BF6735-6861-DA9B-1AC3-EB93FD2867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3CFEB1F-2FA8-C1EB-E57D-F4EEBC882E3C}"/>
              </a:ext>
            </a:extLst>
          </p:cNvPr>
          <p:cNvSpPr/>
          <p:nvPr/>
        </p:nvSpPr>
        <p:spPr>
          <a:xfrm>
            <a:off x="617280" y="1685495"/>
            <a:ext cx="10812720" cy="490354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95AC0E2-3F3C-5EA2-681E-DDFB1C1CCEA3}"/>
              </a:ext>
            </a:extLst>
          </p:cNvPr>
          <p:cNvSpPr txBox="1"/>
          <p:nvPr/>
        </p:nvSpPr>
        <p:spPr>
          <a:xfrm>
            <a:off x="1108693" y="1163525"/>
            <a:ext cx="857015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دور كبار التنفيذيين في الموافقة على الإعلان أثناء الأزمات</a:t>
            </a:r>
          </a:p>
          <a:p>
            <a:pPr algn="r" rtl="1"/>
            <a:endParaRPr lang="ar-SA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B45BF37-40B0-C2A9-874E-82DC568D661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592FBD7-2840-CFCA-0589-4DC3E57A8AF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8F174F8-5303-53E3-BC93-1A921A2D735A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EAB318E1-8859-DFCD-462E-A7987CCDACC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CC0E936B-D62C-3EA0-5064-B07DC3271C88}"/>
              </a:ext>
            </a:extLst>
          </p:cNvPr>
          <p:cNvSpPr txBox="1"/>
          <p:nvPr/>
        </p:nvSpPr>
        <p:spPr>
          <a:xfrm>
            <a:off x="3047035" y="2436566"/>
            <a:ext cx="8180407" cy="36595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👤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تأكيد التناسق مع مواقف المؤسسة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كبار التنفيذيين يضمنون أن الإعلان يُعبّر عن رؤية المؤسسة العليا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👤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تحمّل المسؤولية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في الحالات الحرجة، يجب أن تكون هناك موافقة صريحة من أعلى المستويات — لا يُمكن ترك القرار للفرق التنفيذية فقط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👤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إدارة المخاطر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كبار التنفيذيين يُقدّرون الآثار القانونية والسياسية المحتملة للإعلان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👤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تقييم ملاءمة التوقيت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دورهم مهم في اتخاذ قرار متى نُطلق الإعلان — أو متى نؤجّله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🟦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لماذا الأمر مهم؟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إعلان الأزمة ليس إعلانًا عاديًا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تبعاته الاستراتيجية قد تمتدّ لسنوات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قرار إطلاقه يجب أن يكون مسؤولية القيادة العليا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098" name="Picture 2" descr="الإشراف على الإعلان والموافقة عليه: دليل كامل للمُعلنين عن الكتب | Amazon  Ads">
            <a:extLst>
              <a:ext uri="{FF2B5EF4-FFF2-40B4-BE49-F238E27FC236}">
                <a16:creationId xmlns:a16="http://schemas.microsoft.com/office/drawing/2014/main" id="{7D599178-734E-F1E6-873B-0BDADDB83B5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866" y="2982797"/>
            <a:ext cx="3289300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01634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B3C264F-5318-2130-4004-1B14080773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D70C62B1-DD6D-DC4C-195C-F907CDB03D7A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8ACA8F3-8A1F-529A-AF2E-6733406831E1}"/>
              </a:ext>
            </a:extLst>
          </p:cNvPr>
          <p:cNvSpPr txBox="1"/>
          <p:nvPr/>
        </p:nvSpPr>
        <p:spPr>
          <a:xfrm>
            <a:off x="617280" y="1120157"/>
            <a:ext cx="9169761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بناء مرجعية داخلية للأخلاقيات الإعلانية في الأزمات</a:t>
            </a:r>
          </a:p>
          <a:p>
            <a:pPr algn="r" rtl="1"/>
            <a:endParaRPr lang="en-US" sz="36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09B7124-71E9-3D92-AC75-F1C666B021EF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DB60621-F774-4664-1579-93EE275378A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FBC38A48-8D4C-A5C3-DEF4-A13C0F4267F3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A2E93939-038D-296F-39B2-17150457999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C69581A7-7667-C05F-02D5-888E5E1877F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83870079"/>
              </p:ext>
            </p:extLst>
          </p:nvPr>
        </p:nvGraphicFramePr>
        <p:xfrm>
          <a:off x="914400" y="2436566"/>
          <a:ext cx="10335986" cy="41524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496891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6DBE89-44E1-B8DC-05C6-0F47AA2367A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5FFBD831-F1E1-41A5-4345-F413FB9417FC}"/>
              </a:ext>
            </a:extLst>
          </p:cNvPr>
          <p:cNvSpPr/>
          <p:nvPr/>
        </p:nvSpPr>
        <p:spPr>
          <a:xfrm>
            <a:off x="617279" y="1794233"/>
            <a:ext cx="10812720" cy="5053972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5367AD3-CAC2-F651-F3D9-2FE23873DFFA}"/>
              </a:ext>
            </a:extLst>
          </p:cNvPr>
          <p:cNvSpPr txBox="1"/>
          <p:nvPr/>
        </p:nvSpPr>
        <p:spPr>
          <a:xfrm>
            <a:off x="617279" y="1037548"/>
            <a:ext cx="90615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2800" b="1" dirty="0">
                <a:latin typeface="Alexandria" charset="0"/>
                <a:cs typeface="Alexandria" charset="0"/>
              </a:rPr>
              <a:t> دراسة حالة ناجحة:  </a:t>
            </a:r>
            <a:r>
              <a:rPr lang="ar-SA" sz="2400" b="1" dirty="0"/>
              <a:t>إعلان مسؤول أثناء أزمة</a:t>
            </a:r>
            <a:r>
              <a:rPr lang="en-GB" sz="2400" b="1" dirty="0"/>
              <a:t> (Nike – Black Lives Matter)</a:t>
            </a:r>
            <a:r>
              <a:rPr lang="en-GB" sz="3600" dirty="0"/>
              <a:t> </a:t>
            </a:r>
            <a:endParaRPr lang="en-GB" sz="28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1C4894A-DD5E-0DC7-0EA7-81B367EA4372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CD8BF5-2C37-BA15-89BC-69961DA1BCD8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B87AB02-E88E-6AB0-23D4-2A80A7D68888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C34D4DC-BC4A-CA2C-19F9-69755391EF4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6F1723E7-1CA6-2F22-6415-A8C11B192851}"/>
              </a:ext>
            </a:extLst>
          </p:cNvPr>
          <p:cNvSpPr txBox="1"/>
          <p:nvPr/>
        </p:nvSpPr>
        <p:spPr>
          <a:xfrm>
            <a:off x="3048000" y="2260563"/>
            <a:ext cx="8199120" cy="420179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50000"/>
              </a:lnSpc>
            </a:pPr>
            <a:r>
              <a:rPr lang="en-GB" sz="2000" dirty="0"/>
              <a:t>📌 </a:t>
            </a:r>
            <a:r>
              <a:rPr lang="ar-SA" sz="2000" b="1" dirty="0"/>
              <a:t>الإعلان</a:t>
            </a:r>
            <a:r>
              <a:rPr lang="en-GB" sz="2000" b="1" dirty="0"/>
              <a:t>:</a:t>
            </a:r>
            <a:endParaRPr lang="en-GB" sz="2000" dirty="0"/>
          </a:p>
          <a:p>
            <a:pPr lvl="0" algn="r" rtl="1">
              <a:lnSpc>
                <a:spcPct val="150000"/>
              </a:lnSpc>
            </a:pPr>
            <a:r>
              <a:rPr lang="ar-SA" sz="2000" dirty="0"/>
              <a:t>شعار</a:t>
            </a:r>
            <a:r>
              <a:rPr lang="en-GB" sz="2000" dirty="0"/>
              <a:t> "For once, Don’t Do It."</a:t>
            </a:r>
          </a:p>
          <a:p>
            <a:pPr lvl="0" algn="r" rtl="1">
              <a:lnSpc>
                <a:spcPct val="150000"/>
              </a:lnSpc>
            </a:pPr>
            <a:r>
              <a:rPr lang="ar-SA" sz="2000" dirty="0"/>
              <a:t>فيديو بسيط، خلفية سوداء، كلمات بيضاء، دعوة للتفكير والتغيير</a:t>
            </a:r>
            <a:r>
              <a:rPr lang="en-GB" sz="2000" dirty="0"/>
              <a:t>.</a:t>
            </a:r>
          </a:p>
          <a:p>
            <a:pPr algn="r" rtl="1">
              <a:lnSpc>
                <a:spcPct val="150000"/>
              </a:lnSpc>
            </a:pPr>
            <a:r>
              <a:rPr lang="en-GB" sz="2000" dirty="0"/>
              <a:t>📌 </a:t>
            </a:r>
            <a:r>
              <a:rPr lang="ar-SA" sz="2000" b="1" dirty="0"/>
              <a:t>ما الذي نجح؟</a:t>
            </a:r>
            <a:br>
              <a:rPr lang="en-GB" sz="2000" dirty="0"/>
            </a:br>
            <a:r>
              <a:rPr lang="en-GB" sz="2000" dirty="0"/>
              <a:t>✅ </a:t>
            </a:r>
            <a:r>
              <a:rPr lang="ar-SA" sz="2000" dirty="0"/>
              <a:t>إعلان غير تجاري — لم يُروّج لأي منتج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✅ </a:t>
            </a:r>
            <a:r>
              <a:rPr lang="ar-SA" sz="2000" dirty="0"/>
              <a:t>رسالة إنسانية قوية — دعوة ضد العنصرية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✅ </a:t>
            </a:r>
            <a:r>
              <a:rPr lang="ar-SA" sz="2000" dirty="0"/>
              <a:t>نبرة صادقة — متّسقة مع تاريخ</a:t>
            </a:r>
            <a:r>
              <a:rPr lang="en-GB" sz="2000" dirty="0"/>
              <a:t> Nike </a:t>
            </a:r>
            <a:r>
              <a:rPr lang="ar-SA" sz="2000" dirty="0"/>
              <a:t>في قضايا العدالة الاجتماعية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✅ </a:t>
            </a:r>
            <a:r>
              <a:rPr lang="ar-SA" sz="2000" dirty="0"/>
              <a:t>توقيت مناسب — جاء في لحظة حسّاسة، بطريقة محترمة</a:t>
            </a:r>
            <a:r>
              <a:rPr lang="en-GB" sz="2000" dirty="0"/>
              <a:t>.</a:t>
            </a:r>
            <a:br>
              <a:rPr lang="en-GB" sz="2000" dirty="0"/>
            </a:br>
            <a:r>
              <a:rPr lang="en-GB" sz="2000" dirty="0"/>
              <a:t>✅ </a:t>
            </a:r>
            <a:r>
              <a:rPr lang="ar-SA" sz="2000" dirty="0"/>
              <a:t>دعم فعلي</a:t>
            </a:r>
            <a:r>
              <a:rPr lang="en-GB" sz="2000" dirty="0"/>
              <a:t> — Nike </a:t>
            </a:r>
            <a:r>
              <a:rPr lang="ar-SA" sz="2000" dirty="0"/>
              <a:t>قدّمت دعمًا ماليًا حقيقيًا للمنظمات ذات الصلة</a:t>
            </a:r>
            <a:r>
              <a:rPr lang="en-GB" sz="2000" dirty="0"/>
              <a:t>.</a:t>
            </a:r>
          </a:p>
        </p:txBody>
      </p:sp>
      <p:pic>
        <p:nvPicPr>
          <p:cNvPr id="5122" name="Picture 2" descr="Anti-racism campaign by Nike - For Once, Don't Do It">
            <a:extLst>
              <a:ext uri="{FF2B5EF4-FFF2-40B4-BE49-F238E27FC236}">
                <a16:creationId xmlns:a16="http://schemas.microsoft.com/office/drawing/2014/main" id="{C205D32E-80CD-9A24-2C9A-CD4194B66E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646958"/>
            <a:ext cx="3389333" cy="3235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327732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7B223B-3C0B-5F43-E65E-4B8D533D18A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2CB372BB-EC9F-ED11-02D9-79CF7633D538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82D7313-3670-267B-3187-7155F73BD936}"/>
              </a:ext>
            </a:extLst>
          </p:cNvPr>
          <p:cNvSpPr txBox="1"/>
          <p:nvPr/>
        </p:nvSpPr>
        <p:spPr>
          <a:xfrm>
            <a:off x="594360" y="1077956"/>
            <a:ext cx="916976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6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ar-SA" sz="2400" b="1" dirty="0"/>
              <a:t>دراسة حالة فاشلة: إعلان فاقم أزمة </a:t>
            </a:r>
            <a:r>
              <a:rPr lang="en-GB" sz="2400" b="1" dirty="0"/>
              <a:t> (Pepsi – Kendall Jenner)</a:t>
            </a:r>
            <a:endParaRPr lang="en-GB" sz="2400" dirty="0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BD9B1C1-CC67-1C54-E21A-F15D751D45BD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01D1EC2-CBCE-1B0D-30EA-84AE6D7F938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46F64D5-F280-E2ED-382E-A10562FEE91B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06715E7E-FD49-12E7-B0CE-1A2CABD3061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490A684-C950-6B30-F9FD-5D911DA1B9DE}"/>
              </a:ext>
            </a:extLst>
          </p:cNvPr>
          <p:cNvSpPr txBox="1"/>
          <p:nvPr/>
        </p:nvSpPr>
        <p:spPr>
          <a:xfrm>
            <a:off x="4339244" y="2494028"/>
            <a:ext cx="6899774" cy="40806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🟥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الخطأ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استخدام مظاهرات حقيقية في سياق ترويجي سطحي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مشهد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Kendall Jenner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تُعطي شرطيًا عبوة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Pepsi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لحل الأزمة — اعتُبر استهزاء بالنضالات الحقيقية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algn="r" rtl="1"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800" kern="0" dirty="0">
                <a:effectLst/>
                <a:latin typeface="Apple Color Emoji" pitchFamily="2" charset="0"/>
                <a:ea typeface="Times New Roman" panose="02020603050405020304" pitchFamily="18" charset="0"/>
                <a:cs typeface="Apple Color Emoji" pitchFamily="2" charset="0"/>
              </a:rPr>
              <a:t>🟥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</a:t>
            </a:r>
            <a:r>
              <a:rPr lang="ar-SA" sz="1800" b="1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النتيجة</a:t>
            </a:r>
            <a:r>
              <a:rPr lang="en-GB" sz="1800" b="1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: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موجة غضب عارمة على وسائل التواصل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اتهام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 Pepsi </a:t>
            </a: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بالاستخفاف بالقضايا الاجتماعية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سحب الإعلان خلال ساعات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اعتذار رسمي من الشركة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 marL="342900" lvl="0" indent="-342900" algn="r" rtl="1">
              <a:lnSpc>
                <a:spcPct val="115000"/>
              </a:lnSpc>
              <a:spcAft>
                <a:spcPts val="800"/>
              </a:spcAft>
              <a:buSzPts val="1000"/>
              <a:buFont typeface="Symbol" pitchFamily="2" charset="2"/>
              <a:buChar char=""/>
              <a:tabLst>
                <a:tab pos="457200" algn="l"/>
              </a:tabLst>
            </a:pPr>
            <a:r>
              <a:rPr lang="ar-SA" sz="1800" kern="0" dirty="0">
                <a:effectLst/>
                <a:latin typeface="Aptos" panose="020B00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تضرّر صورة العلامة تجاريًا ومعنويًا</a:t>
            </a:r>
            <a:r>
              <a:rPr lang="en-GB" sz="1800" kern="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Arial" panose="020B0604020202020204" pitchFamily="34" charset="0"/>
              </a:rPr>
              <a:t>.</a:t>
            </a:r>
            <a:endParaRPr lang="en-GB" sz="18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6146" name="Picture 2" descr="Kendall Jenner for PEPSI Commercial - YouTube">
            <a:extLst>
              <a:ext uri="{FF2B5EF4-FFF2-40B4-BE49-F238E27FC236}">
                <a16:creationId xmlns:a16="http://schemas.microsoft.com/office/drawing/2014/main" id="{28091E02-67D4-B8E4-E6E9-78A64C20942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2842557"/>
            <a:ext cx="3452553" cy="25894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146760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C198195-498C-1BE5-6E02-86BE0F1C1C6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30C6E170-8430-8343-6846-12F414BE9A9C}"/>
              </a:ext>
            </a:extLst>
          </p:cNvPr>
          <p:cNvSpPr/>
          <p:nvPr/>
        </p:nvSpPr>
        <p:spPr>
          <a:xfrm>
            <a:off x="617280" y="1685494"/>
            <a:ext cx="10812720" cy="4903543"/>
          </a:xfrm>
          <a:prstGeom prst="roundRect">
            <a:avLst>
              <a:gd name="adj" fmla="val 13019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1" eaLnBrk="1" latinLnBrk="0" hangingPunct="1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30BEB1B-BE2D-A903-E90F-6A0D82E01EE3}"/>
              </a:ext>
            </a:extLst>
          </p:cNvPr>
          <p:cNvSpPr txBox="1"/>
          <p:nvPr/>
        </p:nvSpPr>
        <p:spPr>
          <a:xfrm>
            <a:off x="1108692" y="1120157"/>
            <a:ext cx="867834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 rtl="1"/>
            <a:r>
              <a:rPr lang="ar-SA" sz="3200" b="1" kern="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 ملخص المحاضرة </a:t>
            </a:r>
            <a:endParaRPr lang="en-US" sz="4000" b="1" dirty="0">
              <a:latin typeface="Alexandria" charset="0"/>
              <a:cs typeface="Alexandria" charset="0"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F4BF495F-EED4-2448-FC95-1D9561779FAB}"/>
              </a:ext>
            </a:extLst>
          </p:cNvPr>
          <p:cNvSpPr/>
          <p:nvPr/>
        </p:nvSpPr>
        <p:spPr>
          <a:xfrm>
            <a:off x="9678850" y="1094563"/>
            <a:ext cx="1404457" cy="1166000"/>
          </a:xfrm>
          <a:prstGeom prst="rect">
            <a:avLst/>
          </a:prstGeom>
          <a:solidFill>
            <a:srgbClr val="00B0F0"/>
          </a:solidFill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ea typeface="Roboto Light" panose="02000000000000000000" pitchFamily="2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289F85E-7656-E553-365A-5211A2B891BC}"/>
              </a:ext>
            </a:extLst>
          </p:cNvPr>
          <p:cNvSpPr txBox="1"/>
          <p:nvPr/>
        </p:nvSpPr>
        <p:spPr>
          <a:xfrm>
            <a:off x="1111584" y="975974"/>
            <a:ext cx="11936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>
                <a:solidFill>
                  <a:schemeClr val="bg1"/>
                </a:solidFill>
                <a:latin typeface="Alexandria" charset="0"/>
                <a:cs typeface="Alexandria" charset="0"/>
              </a:rPr>
              <a:t>Chapter</a:t>
            </a:r>
            <a:endParaRPr lang="en-US" sz="2800" dirty="0">
              <a:solidFill>
                <a:schemeClr val="bg1"/>
              </a:solidFill>
              <a:latin typeface="Alexandria" charset="0"/>
              <a:cs typeface="Alexandria" charset="0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6BB9C1D2-FB3B-E463-A8E7-5F83FBEE5A4C}"/>
              </a:ext>
            </a:extLst>
          </p:cNvPr>
          <p:cNvSpPr txBox="1"/>
          <p:nvPr/>
        </p:nvSpPr>
        <p:spPr>
          <a:xfrm>
            <a:off x="9897964" y="1328028"/>
            <a:ext cx="966228" cy="7683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  <a:latin typeface="Alexandria" charset="0"/>
                <a:cs typeface="Alexandria" charset="0"/>
              </a:rPr>
              <a:t>05</a:t>
            </a:r>
          </a:p>
        </p:txBody>
      </p:sp>
      <p:pic>
        <p:nvPicPr>
          <p:cNvPr id="7" name="Graphic 21">
            <a:extLst>
              <a:ext uri="{FF2B5EF4-FFF2-40B4-BE49-F238E27FC236}">
                <a16:creationId xmlns:a16="http://schemas.microsoft.com/office/drawing/2014/main" id="{F2B350A1-AC54-FE50-597D-397722C7FAD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678850" y="268963"/>
            <a:ext cx="2305141" cy="1076343"/>
          </a:xfrm>
          <a:prstGeom prst="rect">
            <a:avLst/>
          </a:prstGeom>
        </p:spPr>
      </p:pic>
      <p:graphicFrame>
        <p:nvGraphicFramePr>
          <p:cNvPr id="2" name="Diagram 1">
            <a:extLst>
              <a:ext uri="{FF2B5EF4-FFF2-40B4-BE49-F238E27FC236}">
                <a16:creationId xmlns:a16="http://schemas.microsoft.com/office/drawing/2014/main" id="{F6FEFE4A-D9B8-E3BB-BB60-A775D20855B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506269792"/>
              </p:ext>
            </p:extLst>
          </p:nvPr>
        </p:nvGraphicFramePr>
        <p:xfrm>
          <a:off x="928007" y="1746061"/>
          <a:ext cx="10335986" cy="42696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32250367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10"/>
    </mc:Choice>
    <mc:Fallback>
      <p:transition/>
    </mc:Fallback>
  </mc:AlternateContent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/>
          <p:cNvPicPr>
            <a:picLocks noChangeAspect="1"/>
          </p:cNvPicPr>
          <p:nvPr/>
        </p:nvPicPr>
        <p:blipFill>
          <a:blip r:embed="rId3" cstate="print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7112"/>
            <a:ext cx="12192000" cy="6843776"/>
          </a:xfrm>
          <a:prstGeom prst="rect">
            <a:avLst/>
          </a:prstGeom>
        </p:spPr>
      </p:pic>
      <p:sp>
        <p:nvSpPr>
          <p:cNvPr id="2" name="Right Triangle 1"/>
          <p:cNvSpPr/>
          <p:nvPr/>
        </p:nvSpPr>
        <p:spPr>
          <a:xfrm flipH="1">
            <a:off x="6512645" y="3153102"/>
            <a:ext cx="5679355" cy="3704899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10" name="TextBox 9"/>
          <p:cNvSpPr txBox="1"/>
          <p:nvPr/>
        </p:nvSpPr>
        <p:spPr>
          <a:xfrm>
            <a:off x="705831" y="5707075"/>
            <a:ext cx="4524565" cy="8299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b="1">
                <a:solidFill>
                  <a:schemeClr val="bg1"/>
                </a:solidFill>
                <a:latin typeface="Alexandria" charset="0"/>
                <a:cs typeface="Alexandria" charset="0"/>
              </a:rPr>
              <a:t>Thank You</a:t>
            </a:r>
          </a:p>
        </p:txBody>
      </p:sp>
      <p:pic>
        <p:nvPicPr>
          <p:cNvPr id="13" name="Graphic 12"/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4" name="Parallelogram 13"/>
          <p:cNvSpPr/>
          <p:nvPr/>
        </p:nvSpPr>
        <p:spPr>
          <a:xfrm rot="16200000" flipV="1">
            <a:off x="-2058944" y="4401414"/>
            <a:ext cx="3801492" cy="1097456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-1" fmla="*/ 0 w 3801492"/>
              <a:gd name="connsiteY0-2" fmla="*/ 1097456 h 1097456"/>
              <a:gd name="connsiteX1-3" fmla="*/ 1102581 w 3801492"/>
              <a:gd name="connsiteY1-4" fmla="*/ 0 h 1097456"/>
              <a:gd name="connsiteX2-5" fmla="*/ 3801492 w 3801492"/>
              <a:gd name="connsiteY2-6" fmla="*/ 12700 h 1097456"/>
              <a:gd name="connsiteX3-7" fmla="*/ 2724311 w 3801492"/>
              <a:gd name="connsiteY3-8" fmla="*/ 1097456 h 1097456"/>
              <a:gd name="connsiteX4-9" fmla="*/ 0 w 3801492"/>
              <a:gd name="connsiteY4-10" fmla="*/ 1097456 h 1097456"/>
            </a:gdLst>
            <a:ahLst/>
            <a:cxnLst>
              <a:cxn ang="0">
                <a:pos x="connsiteX0-1" y="connsiteY0-2"/>
              </a:cxn>
              <a:cxn ang="0">
                <a:pos x="connsiteX1-3" y="connsiteY1-4"/>
              </a:cxn>
              <a:cxn ang="0">
                <a:pos x="connsiteX2-5" y="connsiteY2-6"/>
              </a:cxn>
              <a:cxn ang="0">
                <a:pos x="connsiteX3-7" y="connsiteY3-8"/>
              </a:cxn>
              <a:cxn ang="0">
                <a:pos x="connsiteX4-9" y="connsiteY4-10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pic>
        <p:nvPicPr>
          <p:cNvPr id="22" name="Graphic 21"/>
          <p:cNvPicPr>
            <a:picLocks noChangeAspect="1"/>
          </p:cNvPicPr>
          <p:nvPr/>
        </p:nvPicPr>
        <p:blipFill rotWithShape="1">
          <a:blip r:embed="rId6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>
            <a:fillRect/>
          </a:stretch>
        </p:blipFill>
        <p:spPr>
          <a:xfrm>
            <a:off x="9425810" y="203200"/>
            <a:ext cx="2580006" cy="1204686"/>
          </a:xfrm>
          <a:prstGeom prst="rect">
            <a:avLst/>
          </a:prstGeo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d13aca44-ef33-4cf4-9980-7f0b00e6eeb9">
      <Terms xmlns="http://schemas.microsoft.com/office/infopath/2007/PartnerControls"/>
    </lcf76f155ced4ddcb4097134ff3c332f>
    <TaxCatchAll xmlns="49100919-8a76-4266-be0c-7dc583902cb4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4" ma:contentTypeDescription="Create a new document." ma:contentTypeScope="" ma:versionID="6e64d47f71d2a9ba87fe3cd7a346a88d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daa90b9493292b7dd7fda0f2404ecac5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3:SharedWithUsers" minOccurs="0"/>
                <xsd:element ref="ns3:SharedWithDetails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4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15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0c40115b-6d03-4915-ad03-308f9b9b015a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TaxCatchAll" ma:index="18" nillable="true" ma:displayName="Taxonomy Catch All Column" ma:hidden="true" ma:list="{fbce9ccb-a055-48b1-a76c-139ecd114ee5}" ma:internalName="TaxCatchAll" ma:showField="CatchAllData" ma:web="49100919-8a76-4266-be0c-7dc583902cb4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SharedWithUsers" ma:index="19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20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C9A911-23AF-4D6B-960B-1A780C58D828}">
  <ds:schemaRefs>
    <ds:schemaRef ds:uri="688354b5-287c-4cda-825e-1d7935aea40e"/>
    <ds:schemaRef ds:uri="aca13214-df29-4e3c-a050-857c0bf7bd8e"/>
    <ds:schemaRef ds:uri="http://schemas.microsoft.com/office/2006/metadata/properties"/>
    <ds:schemaRef ds:uri="http://schemas.microsoft.com/office/infopath/2007/PartnerControls"/>
  </ds:schemaRefs>
</ds:datastoreItem>
</file>

<file path=customXml/itemProps2.xml><?xml version="1.0" encoding="utf-8"?>
<ds:datastoreItem xmlns:ds="http://schemas.openxmlformats.org/officeDocument/2006/customXml" ds:itemID="{B6922925-B650-4EA1-A7DB-D7297A7637D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92CB796F-E4E5-4260-9DF6-B290757DE131}"/>
</file>

<file path=docProps/app.xml><?xml version="1.0" encoding="utf-8"?>
<Properties xmlns="http://schemas.openxmlformats.org/officeDocument/2006/extended-properties" xmlns:vt="http://schemas.openxmlformats.org/officeDocument/2006/docPropsVTypes">
  <TotalTime>10515</TotalTime>
  <Words>3451</Words>
  <Application>Microsoft Macintosh PowerPoint</Application>
  <PresentationFormat>Widescreen</PresentationFormat>
  <Paragraphs>596</Paragraphs>
  <Slides>44</Slides>
  <Notes>44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6" baseType="lpstr">
      <vt:lpstr>Alexandria</vt:lpstr>
      <vt:lpstr>Apple Color Emoji</vt:lpstr>
      <vt:lpstr>Aptos</vt:lpstr>
      <vt:lpstr>Arial</vt:lpstr>
      <vt:lpstr>Calibri</vt:lpstr>
      <vt:lpstr>Calibri Light</vt:lpstr>
      <vt:lpstr>Courier New</vt:lpstr>
      <vt:lpstr>Roboto Light</vt:lpstr>
      <vt:lpstr>Symbol</vt:lpstr>
      <vt:lpstr>Times New Roman</vt:lpstr>
      <vt:lpstr>Wingdings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m adel</cp:lastModifiedBy>
  <cp:revision>73</cp:revision>
  <dcterms:created xsi:type="dcterms:W3CDTF">2023-04-29T09:08:00Z</dcterms:created>
  <dcterms:modified xsi:type="dcterms:W3CDTF">2025-07-02T03:18:10Z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17AA779C58B4485E9875EC7763513157_12</vt:lpwstr>
  </property>
  <property fmtid="{D5CDD505-2E9C-101B-9397-08002B2CF9AE}" pid="3" name="KSOProductBuildVer">
    <vt:lpwstr>1033-12.2.0.13359</vt:lpwstr>
  </property>
  <property fmtid="{D5CDD505-2E9C-101B-9397-08002B2CF9AE}" pid="4" name="ContentTypeId">
    <vt:lpwstr>0x0101006A254F5D6A14094B8840E79896A2F150</vt:lpwstr>
  </property>
  <property fmtid="{D5CDD505-2E9C-101B-9397-08002B2CF9AE}" pid="5" name="MediaServiceImageTags">
    <vt:lpwstr/>
  </property>
</Properties>
</file>