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541" r:id="rId8"/>
    <p:sldId id="619" r:id="rId9"/>
    <p:sldId id="544" r:id="rId10"/>
    <p:sldId id="546" r:id="rId11"/>
    <p:sldId id="547" r:id="rId12"/>
    <p:sldId id="543" r:id="rId13"/>
    <p:sldId id="549" r:id="rId14"/>
    <p:sldId id="551" r:id="rId15"/>
    <p:sldId id="553" r:id="rId16"/>
    <p:sldId id="555" r:id="rId17"/>
    <p:sldId id="557" r:id="rId18"/>
    <p:sldId id="560" r:id="rId19"/>
    <p:sldId id="558" r:id="rId20"/>
    <p:sldId id="617" r:id="rId21"/>
    <p:sldId id="621" r:id="rId22"/>
    <p:sldId id="562" r:id="rId23"/>
    <p:sldId id="568" r:id="rId24"/>
    <p:sldId id="569" r:id="rId25"/>
    <p:sldId id="567" r:id="rId26"/>
    <p:sldId id="571" r:id="rId27"/>
    <p:sldId id="573" r:id="rId28"/>
    <p:sldId id="623" r:id="rId29"/>
    <p:sldId id="575" r:id="rId30"/>
    <p:sldId id="577" r:id="rId31"/>
    <p:sldId id="579" r:id="rId32"/>
    <p:sldId id="613" r:id="rId33"/>
    <p:sldId id="615" r:id="rId34"/>
    <p:sldId id="581" r:id="rId35"/>
    <p:sldId id="625" r:id="rId36"/>
    <p:sldId id="582" r:id="rId37"/>
    <p:sldId id="627" r:id="rId38"/>
    <p:sldId id="584" r:id="rId39"/>
    <p:sldId id="586" r:id="rId40"/>
    <p:sldId id="589" r:id="rId41"/>
    <p:sldId id="591" r:id="rId42"/>
    <p:sldId id="593" r:id="rId43"/>
    <p:sldId id="629" r:id="rId44"/>
    <p:sldId id="565" r:id="rId45"/>
    <p:sldId id="61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619"/>
            <p14:sldId id="544"/>
            <p14:sldId id="546"/>
            <p14:sldId id="547"/>
            <p14:sldId id="543"/>
            <p14:sldId id="549"/>
            <p14:sldId id="551"/>
            <p14:sldId id="553"/>
            <p14:sldId id="555"/>
            <p14:sldId id="557"/>
            <p14:sldId id="560"/>
            <p14:sldId id="558"/>
            <p14:sldId id="617"/>
            <p14:sldId id="621"/>
            <p14:sldId id="562"/>
            <p14:sldId id="568"/>
            <p14:sldId id="569"/>
            <p14:sldId id="567"/>
            <p14:sldId id="571"/>
            <p14:sldId id="573"/>
            <p14:sldId id="623"/>
            <p14:sldId id="575"/>
            <p14:sldId id="577"/>
            <p14:sldId id="579"/>
            <p14:sldId id="613"/>
            <p14:sldId id="615"/>
            <p14:sldId id="581"/>
            <p14:sldId id="625"/>
            <p14:sldId id="582"/>
            <p14:sldId id="627"/>
            <p14:sldId id="584"/>
            <p14:sldId id="586"/>
            <p14:sldId id="589"/>
            <p14:sldId id="591"/>
            <p14:sldId id="593"/>
            <p14:sldId id="629"/>
            <p14:sldId id="565"/>
            <p14:sldId id="6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E20301-F1E6-4D6D-BE6F-77AF6EA2E9E9}" v="58" dt="2025-06-18T22:18:33.8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138" y="2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39B721C5-BE7E-4507-A218-2113073DCED9}"/>
    <pc:docChg chg="modSld">
      <pc:chgData name="Malek Alkholy" userId="b8ea5062cb0c2681" providerId="LiveId" clId="{39B721C5-BE7E-4507-A218-2113073DCED9}" dt="2024-09-21T17:43:29.297" v="15" actId="20577"/>
      <pc:docMkLst>
        <pc:docMk/>
      </pc:docMkLst>
      <pc:sldChg chg="modSp mod">
        <pc:chgData name="Malek Alkholy" userId="b8ea5062cb0c2681" providerId="LiveId" clId="{39B721C5-BE7E-4507-A218-2113073DCED9}" dt="2024-09-21T17:43:29.297" v="15" actId="20577"/>
        <pc:sldMkLst>
          <pc:docMk/>
          <pc:sldMk cId="0" sldId="480"/>
        </pc:sldMkLst>
      </pc:sldChg>
    </pc:docChg>
  </pc:docChgLst>
  <pc:docChgLst>
    <pc:chgData name="Malek Alkholy" userId="b8ea5062cb0c2681" providerId="LiveId" clId="{F85E1322-9C62-44BA-8C77-1688EE716D06}"/>
    <pc:docChg chg="undo custSel addSld delSld modSld sldOrd modSection">
      <pc:chgData name="Malek Alkholy" userId="b8ea5062cb0c2681" providerId="LiveId" clId="{F85E1322-9C62-44BA-8C77-1688EE716D06}" dt="2025-06-09T23:23:06.570" v="389" actId="47"/>
      <pc:docMkLst>
        <pc:docMk/>
      </pc:docMkLst>
      <pc:sldChg chg="del">
        <pc:chgData name="Malek Alkholy" userId="b8ea5062cb0c2681" providerId="LiveId" clId="{F85E1322-9C62-44BA-8C77-1688EE716D06}" dt="2025-06-09T23:23:06.570" v="389" actId="47"/>
        <pc:sldMkLst>
          <pc:docMk/>
          <pc:sldMk cId="2876068752" sldId="256"/>
        </pc:sldMkLst>
      </pc:sldChg>
      <pc:sldChg chg="modSp mod">
        <pc:chgData name="Malek Alkholy" userId="b8ea5062cb0c2681" providerId="LiveId" clId="{F85E1322-9C62-44BA-8C77-1688EE716D06}" dt="2025-06-09T22:40:37.976" v="236" actId="20577"/>
        <pc:sldMkLst>
          <pc:docMk/>
          <pc:sldMk cId="0" sldId="271"/>
        </pc:sldMkLst>
        <pc:spChg chg="mod">
          <ac:chgData name="Malek Alkholy" userId="b8ea5062cb0c2681" providerId="LiveId" clId="{F85E1322-9C62-44BA-8C77-1688EE716D06}" dt="2025-06-09T22:40:37.976" v="236" actId="20577"/>
          <ac:spMkLst>
            <pc:docMk/>
            <pc:sldMk cId="0" sldId="271"/>
            <ac:spMk id="34" creationId="{00000000-0000-0000-0000-000000000000}"/>
          </ac:spMkLst>
        </pc:spChg>
      </pc:sldChg>
      <pc:sldChg chg="del">
        <pc:chgData name="Malek Alkholy" userId="b8ea5062cb0c2681" providerId="LiveId" clId="{F85E1322-9C62-44BA-8C77-1688EE716D06}" dt="2025-06-09T23:23:05.345" v="388" actId="47"/>
        <pc:sldMkLst>
          <pc:docMk/>
          <pc:sldMk cId="2002886723" sldId="276"/>
        </pc:sldMkLst>
      </pc:sldChg>
      <pc:sldChg chg="modSp mod">
        <pc:chgData name="Malek Alkholy" userId="b8ea5062cb0c2681" providerId="LiveId" clId="{F85E1322-9C62-44BA-8C77-1688EE716D06}" dt="2025-05-28T00:18:19.697" v="16" actId="2710"/>
        <pc:sldMkLst>
          <pc:docMk/>
          <pc:sldMk cId="0" sldId="303"/>
        </pc:sldMkLst>
        <pc:spChg chg="mod">
          <ac:chgData name="Malek Alkholy" userId="b8ea5062cb0c2681" providerId="LiveId" clId="{F85E1322-9C62-44BA-8C77-1688EE716D06}" dt="2025-05-28T00:18:19.697" v="16" actId="2710"/>
          <ac:spMkLst>
            <pc:docMk/>
            <pc:sldMk cId="0" sldId="303"/>
            <ac:spMk id="10" creationId="{00000000-0000-0000-0000-000000000000}"/>
          </ac:spMkLst>
        </pc:spChg>
      </pc:sldChg>
      <pc:sldChg chg="del">
        <pc:chgData name="Malek Alkholy" userId="b8ea5062cb0c2681" providerId="LiveId" clId="{F85E1322-9C62-44BA-8C77-1688EE716D06}" dt="2025-06-09T23:09:52.745" v="375" actId="47"/>
        <pc:sldMkLst>
          <pc:docMk/>
          <pc:sldMk cId="1541214024" sldId="313"/>
        </pc:sldMkLst>
      </pc:sldChg>
      <pc:sldChg chg="modSp mod">
        <pc:chgData name="Malek Alkholy" userId="b8ea5062cb0c2681" providerId="LiveId" clId="{F85E1322-9C62-44BA-8C77-1688EE716D06}" dt="2025-05-28T00:10:49.720" v="12" actId="20577"/>
        <pc:sldMkLst>
          <pc:docMk/>
          <pc:sldMk cId="0" sldId="480"/>
        </pc:sldMkLst>
        <pc:spChg chg="mod">
          <ac:chgData name="Malek Alkholy" userId="b8ea5062cb0c2681" providerId="LiveId" clId="{F85E1322-9C62-44BA-8C77-1688EE716D06}" dt="2025-05-28T00:10:49.720" v="12" actId="20577"/>
          <ac:spMkLst>
            <pc:docMk/>
            <pc:sldMk cId="0" sldId="480"/>
            <ac:spMk id="46" creationId="{00000000-0000-0000-0000-000000000000}"/>
          </ac:spMkLst>
        </pc:spChg>
      </pc:sldChg>
      <pc:sldChg chg="del">
        <pc:chgData name="Malek Alkholy" userId="b8ea5062cb0c2681" providerId="LiveId" clId="{F85E1322-9C62-44BA-8C77-1688EE716D06}" dt="2025-06-09T23:23:04.148" v="387" actId="47"/>
        <pc:sldMkLst>
          <pc:docMk/>
          <pc:sldMk cId="1021593264" sldId="501"/>
        </pc:sldMkLst>
      </pc:sldChg>
      <pc:sldChg chg="del">
        <pc:chgData name="Malek Alkholy" userId="b8ea5062cb0c2681" providerId="LiveId" clId="{F85E1322-9C62-44BA-8C77-1688EE716D06}" dt="2025-06-09T23:12:52.468" v="378" actId="47"/>
        <pc:sldMkLst>
          <pc:docMk/>
          <pc:sldMk cId="225004977" sldId="503"/>
        </pc:sldMkLst>
      </pc:sldChg>
      <pc:sldChg chg="add del">
        <pc:chgData name="Malek Alkholy" userId="b8ea5062cb0c2681" providerId="LiveId" clId="{F85E1322-9C62-44BA-8C77-1688EE716D06}" dt="2025-06-09T23:23:01.904" v="384" actId="47"/>
        <pc:sldMkLst>
          <pc:docMk/>
          <pc:sldMk cId="1757790680" sldId="504"/>
        </pc:sldMkLst>
      </pc:sldChg>
      <pc:sldChg chg="del">
        <pc:chgData name="Malek Alkholy" userId="b8ea5062cb0c2681" providerId="LiveId" clId="{F85E1322-9C62-44BA-8C77-1688EE716D06}" dt="2025-06-09T23:23:02.675" v="385" actId="47"/>
        <pc:sldMkLst>
          <pc:docMk/>
          <pc:sldMk cId="2762492258" sldId="505"/>
        </pc:sldMkLst>
      </pc:sldChg>
      <pc:sldChg chg="add del">
        <pc:chgData name="Malek Alkholy" userId="b8ea5062cb0c2681" providerId="LiveId" clId="{F85E1322-9C62-44BA-8C77-1688EE716D06}" dt="2025-06-09T23:23:01.073" v="383" actId="47"/>
        <pc:sldMkLst>
          <pc:docMk/>
          <pc:sldMk cId="2081208496" sldId="514"/>
        </pc:sldMkLst>
      </pc:sldChg>
      <pc:sldChg chg="del">
        <pc:chgData name="Malek Alkholy" userId="b8ea5062cb0c2681" providerId="LiveId" clId="{F85E1322-9C62-44BA-8C77-1688EE716D06}" dt="2025-06-09T23:23:03.390" v="386" actId="47"/>
        <pc:sldMkLst>
          <pc:docMk/>
          <pc:sldMk cId="3936309043" sldId="516"/>
        </pc:sldMkLst>
      </pc:sldChg>
      <pc:sldChg chg="del">
        <pc:chgData name="Malek Alkholy" userId="b8ea5062cb0c2681" providerId="LiveId" clId="{F85E1322-9C62-44BA-8C77-1688EE716D06}" dt="2025-06-09T23:12:48.306" v="377" actId="47"/>
        <pc:sldMkLst>
          <pc:docMk/>
          <pc:sldMk cId="238505349" sldId="518"/>
        </pc:sldMkLst>
      </pc:sldChg>
      <pc:sldChg chg="del">
        <pc:chgData name="Malek Alkholy" userId="b8ea5062cb0c2681" providerId="LiveId" clId="{F85E1322-9C62-44BA-8C77-1688EE716D06}" dt="2025-06-09T23:09:39.225" v="372" actId="47"/>
        <pc:sldMkLst>
          <pc:docMk/>
          <pc:sldMk cId="303302416" sldId="525"/>
        </pc:sldMkLst>
      </pc:sldChg>
      <pc:sldChg chg="del">
        <pc:chgData name="Malek Alkholy" userId="b8ea5062cb0c2681" providerId="LiveId" clId="{F85E1322-9C62-44BA-8C77-1688EE716D06}" dt="2025-06-09T23:09:40.309" v="373" actId="47"/>
        <pc:sldMkLst>
          <pc:docMk/>
          <pc:sldMk cId="2827840892" sldId="527"/>
        </pc:sldMkLst>
      </pc:sldChg>
      <pc:sldChg chg="del">
        <pc:chgData name="Malek Alkholy" userId="b8ea5062cb0c2681" providerId="LiveId" clId="{F85E1322-9C62-44BA-8C77-1688EE716D06}" dt="2025-06-09T23:09:43.294" v="374" actId="47"/>
        <pc:sldMkLst>
          <pc:docMk/>
          <pc:sldMk cId="3488515117" sldId="533"/>
        </pc:sldMkLst>
      </pc:sldChg>
      <pc:sldChg chg="del">
        <pc:chgData name="Malek Alkholy" userId="b8ea5062cb0c2681" providerId="LiveId" clId="{F85E1322-9C62-44BA-8C77-1688EE716D06}" dt="2025-06-09T23:09:59.220" v="376" actId="47"/>
        <pc:sldMkLst>
          <pc:docMk/>
          <pc:sldMk cId="251659004" sldId="537"/>
        </pc:sldMkLst>
      </pc:sldChg>
      <pc:sldChg chg="addSp modSp mod">
        <pc:chgData name="Malek Alkholy" userId="b8ea5062cb0c2681" providerId="LiveId" clId="{F85E1322-9C62-44BA-8C77-1688EE716D06}" dt="2025-06-09T22:51:43.134" v="301" actId="14100"/>
        <pc:sldMkLst>
          <pc:docMk/>
          <pc:sldMk cId="38798439" sldId="541"/>
        </pc:sldMkLst>
        <pc:spChg chg="mod">
          <ac:chgData name="Malek Alkholy" userId="b8ea5062cb0c2681" providerId="LiveId" clId="{F85E1322-9C62-44BA-8C77-1688EE716D06}" dt="2025-06-09T22:51:43.134" v="301" actId="14100"/>
          <ac:spMkLst>
            <pc:docMk/>
            <pc:sldMk cId="38798439" sldId="541"/>
            <ac:spMk id="2" creationId="{FFE258DB-4EAA-3436-3B3E-51BCACD0B49B}"/>
          </ac:spMkLst>
        </pc:spChg>
        <pc:spChg chg="mod">
          <ac:chgData name="Malek Alkholy" userId="b8ea5062cb0c2681" providerId="LiveId" clId="{F85E1322-9C62-44BA-8C77-1688EE716D06}" dt="2025-06-09T22:39:30.801" v="225" actId="20577"/>
          <ac:spMkLst>
            <pc:docMk/>
            <pc:sldMk cId="38798439" sldId="541"/>
            <ac:spMk id="25" creationId="{00000000-0000-0000-0000-000000000000}"/>
          </ac:spMkLst>
        </pc:spChg>
        <pc:picChg chg="add mod">
          <ac:chgData name="Malek Alkholy" userId="b8ea5062cb0c2681" providerId="LiveId" clId="{F85E1322-9C62-44BA-8C77-1688EE716D06}" dt="2025-06-09T22:34:40.047" v="203" actId="1076"/>
          <ac:picMkLst>
            <pc:docMk/>
            <pc:sldMk cId="38798439" sldId="541"/>
            <ac:picMk id="6" creationId="{38EFB813-4E87-721B-34C8-2FB7C8FA95BF}"/>
          </ac:picMkLst>
        </pc:picChg>
      </pc:sldChg>
      <pc:sldChg chg="addSp modSp mod">
        <pc:chgData name="Malek Alkholy" userId="b8ea5062cb0c2681" providerId="LiveId" clId="{F85E1322-9C62-44BA-8C77-1688EE716D06}" dt="2025-06-09T22:59:29.683" v="342" actId="404"/>
        <pc:sldMkLst>
          <pc:docMk/>
          <pc:sldMk cId="2363869297" sldId="543"/>
        </pc:sldMkLst>
        <pc:spChg chg="add mod">
          <ac:chgData name="Malek Alkholy" userId="b8ea5062cb0c2681" providerId="LiveId" clId="{F85E1322-9C62-44BA-8C77-1688EE716D06}" dt="2025-06-09T22:59:29.683" v="342" actId="404"/>
          <ac:spMkLst>
            <pc:docMk/>
            <pc:sldMk cId="2363869297" sldId="543"/>
            <ac:spMk id="6" creationId="{7DED0C82-63C0-C813-C9B8-EBBB51AFC4AB}"/>
          </ac:spMkLst>
        </pc:spChg>
        <pc:spChg chg="mod">
          <ac:chgData name="Malek Alkholy" userId="b8ea5062cb0c2681" providerId="LiveId" clId="{F85E1322-9C62-44BA-8C77-1688EE716D06}" dt="2025-06-09T22:37:49.256" v="218" actId="14100"/>
          <ac:spMkLst>
            <pc:docMk/>
            <pc:sldMk cId="2363869297" sldId="543"/>
            <ac:spMk id="25" creationId="{00000000-0000-0000-0000-000000000000}"/>
          </ac:spMkLst>
        </pc:spChg>
        <pc:picChg chg="add mod">
          <ac:chgData name="Malek Alkholy" userId="b8ea5062cb0c2681" providerId="LiveId" clId="{F85E1322-9C62-44BA-8C77-1688EE716D06}" dt="2025-06-09T22:38:02.189" v="222" actId="14100"/>
          <ac:picMkLst>
            <pc:docMk/>
            <pc:sldMk cId="2363869297" sldId="543"/>
            <ac:picMk id="4" creationId="{18FF661C-BF06-1227-9530-69D53CD8FB40}"/>
          </ac:picMkLst>
        </pc:picChg>
      </pc:sldChg>
      <pc:sldChg chg="addSp modSp mod">
        <pc:chgData name="Malek Alkholy" userId="b8ea5062cb0c2681" providerId="LiveId" clId="{F85E1322-9C62-44BA-8C77-1688EE716D06}" dt="2025-06-09T22:35:15.551" v="210" actId="14100"/>
        <pc:sldMkLst>
          <pc:docMk/>
          <pc:sldMk cId="1692542848" sldId="546"/>
        </pc:sldMkLst>
        <pc:spChg chg="mod">
          <ac:chgData name="Malek Alkholy" userId="b8ea5062cb0c2681" providerId="LiveId" clId="{F85E1322-9C62-44BA-8C77-1688EE716D06}" dt="2025-06-09T22:35:10.131" v="209" actId="14100"/>
          <ac:spMkLst>
            <pc:docMk/>
            <pc:sldMk cId="1692542848" sldId="546"/>
            <ac:spMk id="25" creationId="{00000000-0000-0000-0000-000000000000}"/>
          </ac:spMkLst>
        </pc:spChg>
        <pc:picChg chg="add mod">
          <ac:chgData name="Malek Alkholy" userId="b8ea5062cb0c2681" providerId="LiveId" clId="{F85E1322-9C62-44BA-8C77-1688EE716D06}" dt="2025-06-09T22:35:15.551" v="210" actId="14100"/>
          <ac:picMkLst>
            <pc:docMk/>
            <pc:sldMk cId="1692542848" sldId="546"/>
            <ac:picMk id="2" creationId="{44E5096F-E5D5-BD95-F8BA-817FA94C8CDA}"/>
          </ac:picMkLst>
        </pc:picChg>
      </pc:sldChg>
      <pc:sldChg chg="addSp modSp mod">
        <pc:chgData name="Malek Alkholy" userId="b8ea5062cb0c2681" providerId="LiveId" clId="{F85E1322-9C62-44BA-8C77-1688EE716D06}" dt="2025-06-09T22:00:06.326" v="180" actId="14100"/>
        <pc:sldMkLst>
          <pc:docMk/>
          <pc:sldMk cId="4033472675" sldId="551"/>
        </pc:sldMkLst>
        <pc:spChg chg="mod">
          <ac:chgData name="Malek Alkholy" userId="b8ea5062cb0c2681" providerId="LiveId" clId="{F85E1322-9C62-44BA-8C77-1688EE716D06}" dt="2025-06-09T22:00:01.760" v="179" actId="14100"/>
          <ac:spMkLst>
            <pc:docMk/>
            <pc:sldMk cId="4033472675" sldId="551"/>
            <ac:spMk id="25" creationId="{00000000-0000-0000-0000-000000000000}"/>
          </ac:spMkLst>
        </pc:spChg>
        <pc:picChg chg="add mod">
          <ac:chgData name="Malek Alkholy" userId="b8ea5062cb0c2681" providerId="LiveId" clId="{F85E1322-9C62-44BA-8C77-1688EE716D06}" dt="2025-06-09T22:00:06.326" v="180" actId="14100"/>
          <ac:picMkLst>
            <pc:docMk/>
            <pc:sldMk cId="4033472675" sldId="551"/>
            <ac:picMk id="6" creationId="{C8721270-03C6-3FD1-D9A3-6F9A0A1D0EEB}"/>
          </ac:picMkLst>
        </pc:picChg>
      </pc:sldChg>
      <pc:sldChg chg="addSp modSp mod">
        <pc:chgData name="Malek Alkholy" userId="b8ea5062cb0c2681" providerId="LiveId" clId="{F85E1322-9C62-44BA-8C77-1688EE716D06}" dt="2025-06-09T21:22:07.753" v="169" actId="14100"/>
        <pc:sldMkLst>
          <pc:docMk/>
          <pc:sldMk cId="2946330290" sldId="555"/>
        </pc:sldMkLst>
        <pc:spChg chg="mod">
          <ac:chgData name="Malek Alkholy" userId="b8ea5062cb0c2681" providerId="LiveId" clId="{F85E1322-9C62-44BA-8C77-1688EE716D06}" dt="2025-06-09T21:21:51.243" v="161" actId="14100"/>
          <ac:spMkLst>
            <pc:docMk/>
            <pc:sldMk cId="2946330290" sldId="555"/>
            <ac:spMk id="25" creationId="{00000000-0000-0000-0000-000000000000}"/>
          </ac:spMkLst>
        </pc:spChg>
      </pc:sldChg>
      <pc:sldChg chg="ord">
        <pc:chgData name="Malek Alkholy" userId="b8ea5062cb0c2681" providerId="LiveId" clId="{F85E1322-9C62-44BA-8C77-1688EE716D06}" dt="2025-06-09T22:48:41.967" v="296"/>
        <pc:sldMkLst>
          <pc:docMk/>
          <pc:sldMk cId="1112698295" sldId="565"/>
        </pc:sldMkLst>
      </pc:sldChg>
      <pc:sldChg chg="addSp modSp mod">
        <pc:chgData name="Malek Alkholy" userId="b8ea5062cb0c2681" providerId="LiveId" clId="{F85E1322-9C62-44BA-8C77-1688EE716D06}" dt="2025-06-09T23:08:37.550" v="371" actId="1076"/>
        <pc:sldMkLst>
          <pc:docMk/>
          <pc:sldMk cId="707623981" sldId="569"/>
        </pc:sldMkLst>
        <pc:spChg chg="mod">
          <ac:chgData name="Malek Alkholy" userId="b8ea5062cb0c2681" providerId="LiveId" clId="{F85E1322-9C62-44BA-8C77-1688EE716D06}" dt="2025-06-09T23:08:37.550" v="371" actId="1076"/>
          <ac:spMkLst>
            <pc:docMk/>
            <pc:sldMk cId="707623981" sldId="569"/>
            <ac:spMk id="3" creationId="{22B9372E-F18B-0A56-3507-CF0D98D4F0FB}"/>
          </ac:spMkLst>
        </pc:spChg>
        <pc:spChg chg="mod">
          <ac:chgData name="Malek Alkholy" userId="b8ea5062cb0c2681" providerId="LiveId" clId="{F85E1322-9C62-44BA-8C77-1688EE716D06}" dt="2025-06-09T23:07:04.160" v="350" actId="14100"/>
          <ac:spMkLst>
            <pc:docMk/>
            <pc:sldMk cId="707623981" sldId="569"/>
            <ac:spMk id="25" creationId="{00000000-0000-0000-0000-000000000000}"/>
          </ac:spMkLst>
        </pc:spChg>
      </pc:sldChg>
      <pc:sldChg chg="addSp modSp mod">
        <pc:chgData name="Malek Alkholy" userId="b8ea5062cb0c2681" providerId="LiveId" clId="{F85E1322-9C62-44BA-8C77-1688EE716D06}" dt="2025-05-30T01:59:53.538" v="99" actId="14100"/>
        <pc:sldMkLst>
          <pc:docMk/>
          <pc:sldMk cId="971478449" sldId="571"/>
        </pc:sldMkLst>
        <pc:spChg chg="mod">
          <ac:chgData name="Malek Alkholy" userId="b8ea5062cb0c2681" providerId="LiveId" clId="{F85E1322-9C62-44BA-8C77-1688EE716D06}" dt="2025-05-30T01:59:53.538" v="99" actId="14100"/>
          <ac:spMkLst>
            <pc:docMk/>
            <pc:sldMk cId="971478449" sldId="571"/>
            <ac:spMk id="25" creationId="{00000000-0000-0000-0000-000000000000}"/>
          </ac:spMkLst>
        </pc:spChg>
      </pc:sldChg>
      <pc:sldChg chg="addSp modSp mod">
        <pc:chgData name="Malek Alkholy" userId="b8ea5062cb0c2681" providerId="LiveId" clId="{F85E1322-9C62-44BA-8C77-1688EE716D06}" dt="2025-05-30T02:00:07.521" v="101" actId="14100"/>
        <pc:sldMkLst>
          <pc:docMk/>
          <pc:sldMk cId="3372547109" sldId="573"/>
        </pc:sldMkLst>
        <pc:spChg chg="mod">
          <ac:chgData name="Malek Alkholy" userId="b8ea5062cb0c2681" providerId="LiveId" clId="{F85E1322-9C62-44BA-8C77-1688EE716D06}" dt="2025-05-30T02:00:07.521" v="101" actId="14100"/>
          <ac:spMkLst>
            <pc:docMk/>
            <pc:sldMk cId="3372547109" sldId="573"/>
            <ac:spMk id="25" creationId="{00000000-0000-0000-0000-000000000000}"/>
          </ac:spMkLst>
        </pc:spChg>
        <pc:picChg chg="add mod">
          <ac:chgData name="Malek Alkholy" userId="b8ea5062cb0c2681" providerId="LiveId" clId="{F85E1322-9C62-44BA-8C77-1688EE716D06}" dt="2025-05-30T02:00:00.858" v="100"/>
          <ac:picMkLst>
            <pc:docMk/>
            <pc:sldMk cId="3372547109" sldId="573"/>
            <ac:picMk id="2" creationId="{15609E14-B68A-5BE6-C262-38AF39F88A39}"/>
          </ac:picMkLst>
        </pc:picChg>
      </pc:sldChg>
      <pc:sldChg chg="addSp modSp mod">
        <pc:chgData name="Malek Alkholy" userId="b8ea5062cb0c2681" providerId="LiveId" clId="{F85E1322-9C62-44BA-8C77-1688EE716D06}" dt="2025-05-30T02:00:29.140" v="107" actId="14100"/>
        <pc:sldMkLst>
          <pc:docMk/>
          <pc:sldMk cId="1576906761" sldId="575"/>
        </pc:sldMkLst>
        <pc:spChg chg="mod">
          <ac:chgData name="Malek Alkholy" userId="b8ea5062cb0c2681" providerId="LiveId" clId="{F85E1322-9C62-44BA-8C77-1688EE716D06}" dt="2025-05-30T02:00:29.140" v="107" actId="14100"/>
          <ac:spMkLst>
            <pc:docMk/>
            <pc:sldMk cId="1576906761" sldId="575"/>
            <ac:spMk id="25" creationId="{00000000-0000-0000-0000-000000000000}"/>
          </ac:spMkLst>
        </pc:spChg>
      </pc:sldChg>
      <pc:sldChg chg="addSp delSp modSp mod">
        <pc:chgData name="Malek Alkholy" userId="b8ea5062cb0c2681" providerId="LiveId" clId="{F85E1322-9C62-44BA-8C77-1688EE716D06}" dt="2025-05-30T01:55:11.706" v="73" actId="14100"/>
        <pc:sldMkLst>
          <pc:docMk/>
          <pc:sldMk cId="3172661822" sldId="577"/>
        </pc:sldMkLst>
        <pc:spChg chg="mod">
          <ac:chgData name="Malek Alkholy" userId="b8ea5062cb0c2681" providerId="LiveId" clId="{F85E1322-9C62-44BA-8C77-1688EE716D06}" dt="2025-05-30T01:55:11.706" v="73" actId="14100"/>
          <ac:spMkLst>
            <pc:docMk/>
            <pc:sldMk cId="3172661822" sldId="577"/>
            <ac:spMk id="25" creationId="{00000000-0000-0000-0000-000000000000}"/>
          </ac:spMkLst>
        </pc:spChg>
      </pc:sldChg>
      <pc:sldChg chg="addSp delSp modSp mod">
        <pc:chgData name="Malek Alkholy" userId="b8ea5062cb0c2681" providerId="LiveId" clId="{F85E1322-9C62-44BA-8C77-1688EE716D06}" dt="2025-05-30T01:55:45.051" v="81" actId="1076"/>
        <pc:sldMkLst>
          <pc:docMk/>
          <pc:sldMk cId="3232906536" sldId="579"/>
        </pc:sldMkLst>
      </pc:sldChg>
      <pc:sldChg chg="addSp modSp mod">
        <pc:chgData name="Malek Alkholy" userId="b8ea5062cb0c2681" providerId="LiveId" clId="{F85E1322-9C62-44BA-8C77-1688EE716D06}" dt="2025-06-09T22:53:05.583" v="331" actId="1076"/>
        <pc:sldMkLst>
          <pc:docMk/>
          <pc:sldMk cId="1697916671" sldId="581"/>
        </pc:sldMkLst>
        <pc:spChg chg="add mod">
          <ac:chgData name="Malek Alkholy" userId="b8ea5062cb0c2681" providerId="LiveId" clId="{F85E1322-9C62-44BA-8C77-1688EE716D06}" dt="2025-06-09T22:53:05.583" v="331" actId="1076"/>
          <ac:spMkLst>
            <pc:docMk/>
            <pc:sldMk cId="1697916671" sldId="581"/>
            <ac:spMk id="2" creationId="{2992E683-BB74-8EC3-4E72-B6CD560E407B}"/>
          </ac:spMkLst>
        </pc:spChg>
        <pc:spChg chg="mod">
          <ac:chgData name="Malek Alkholy" userId="b8ea5062cb0c2681" providerId="LiveId" clId="{F85E1322-9C62-44BA-8C77-1688EE716D06}" dt="2025-06-09T22:52:27.211" v="327" actId="1076"/>
          <ac:spMkLst>
            <pc:docMk/>
            <pc:sldMk cId="1697916671" sldId="581"/>
            <ac:spMk id="3" creationId="{22B9372E-F18B-0A56-3507-CF0D98D4F0FB}"/>
          </ac:spMkLst>
        </pc:spChg>
        <pc:spChg chg="mod">
          <ac:chgData name="Malek Alkholy" userId="b8ea5062cb0c2681" providerId="LiveId" clId="{F85E1322-9C62-44BA-8C77-1688EE716D06}" dt="2025-06-09T22:52:33.880" v="328" actId="14100"/>
          <ac:spMkLst>
            <pc:docMk/>
            <pc:sldMk cId="1697916671" sldId="581"/>
            <ac:spMk id="25" creationId="{00000000-0000-0000-0000-000000000000}"/>
          </ac:spMkLst>
        </pc:spChg>
      </pc:sldChg>
      <pc:sldChg chg="addSp modSp mod">
        <pc:chgData name="Malek Alkholy" userId="b8ea5062cb0c2681" providerId="LiveId" clId="{F85E1322-9C62-44BA-8C77-1688EE716D06}" dt="2025-06-09T22:53:45.965" v="336" actId="14100"/>
        <pc:sldMkLst>
          <pc:docMk/>
          <pc:sldMk cId="715235238" sldId="584"/>
        </pc:sldMkLst>
        <pc:spChg chg="add mod">
          <ac:chgData name="Malek Alkholy" userId="b8ea5062cb0c2681" providerId="LiveId" clId="{F85E1322-9C62-44BA-8C77-1688EE716D06}" dt="2025-06-09T22:53:29.469" v="334" actId="20577"/>
          <ac:spMkLst>
            <pc:docMk/>
            <pc:sldMk cId="715235238" sldId="584"/>
            <ac:spMk id="4" creationId="{63944775-4A2F-168C-DD8A-78B418B021BA}"/>
          </ac:spMkLst>
        </pc:spChg>
        <pc:spChg chg="mod">
          <ac:chgData name="Malek Alkholy" userId="b8ea5062cb0c2681" providerId="LiveId" clId="{F85E1322-9C62-44BA-8C77-1688EE716D06}" dt="2025-06-09T22:53:45.965" v="336" actId="14100"/>
          <ac:spMkLst>
            <pc:docMk/>
            <pc:sldMk cId="715235238" sldId="584"/>
            <ac:spMk id="25" creationId="{00000000-0000-0000-0000-000000000000}"/>
          </ac:spMkLst>
        </pc:spChg>
      </pc:sldChg>
      <pc:sldChg chg="addSp modSp mod">
        <pc:chgData name="Malek Alkholy" userId="b8ea5062cb0c2681" providerId="LiveId" clId="{F85E1322-9C62-44BA-8C77-1688EE716D06}" dt="2025-06-09T22:21:26.508" v="192" actId="14100"/>
        <pc:sldMkLst>
          <pc:docMk/>
          <pc:sldMk cId="3100468604" sldId="595"/>
        </pc:sldMkLst>
      </pc:sldChg>
      <pc:sldChg chg="new del">
        <pc:chgData name="Malek Alkholy" userId="b8ea5062cb0c2681" providerId="LiveId" clId="{F85E1322-9C62-44BA-8C77-1688EE716D06}" dt="2025-05-30T01:29:33.443" v="35" actId="47"/>
        <pc:sldMkLst>
          <pc:docMk/>
          <pc:sldMk cId="3586069952" sldId="612"/>
        </pc:sldMkLst>
      </pc:sldChg>
      <pc:sldChg chg="addSp delSp modSp add mod">
        <pc:chgData name="Malek Alkholy" userId="b8ea5062cb0c2681" providerId="LiveId" clId="{F85E1322-9C62-44BA-8C77-1688EE716D06}" dt="2025-06-09T22:47:02.648" v="284" actId="1076"/>
        <pc:sldMkLst>
          <pc:docMk/>
          <pc:sldMk cId="3453954220" sldId="613"/>
        </pc:sldMkLst>
        <pc:spChg chg="mod">
          <ac:chgData name="Malek Alkholy" userId="b8ea5062cb0c2681" providerId="LiveId" clId="{F85E1322-9C62-44BA-8C77-1688EE716D06}" dt="2025-06-09T22:43:57.168" v="283" actId="14100"/>
          <ac:spMkLst>
            <pc:docMk/>
            <pc:sldMk cId="3453954220" sldId="613"/>
            <ac:spMk id="25" creationId="{F59953B4-3DD4-6249-6EAE-C45E220C01D6}"/>
          </ac:spMkLst>
        </pc:spChg>
      </pc:sldChg>
      <pc:sldChg chg="new del">
        <pc:chgData name="Malek Alkholy" userId="b8ea5062cb0c2681" providerId="LiveId" clId="{F85E1322-9C62-44BA-8C77-1688EE716D06}" dt="2025-05-30T01:37:16.113" v="42" actId="47"/>
        <pc:sldMkLst>
          <pc:docMk/>
          <pc:sldMk cId="2237219665" sldId="614"/>
        </pc:sldMkLst>
      </pc:sldChg>
      <pc:sldChg chg="delSp modSp add mod">
        <pc:chgData name="Malek Alkholy" userId="b8ea5062cb0c2681" providerId="LiveId" clId="{F85E1322-9C62-44BA-8C77-1688EE716D06}" dt="2025-06-09T22:43:46.748" v="282" actId="14100"/>
        <pc:sldMkLst>
          <pc:docMk/>
          <pc:sldMk cId="3581601075" sldId="615"/>
        </pc:sldMkLst>
        <pc:spChg chg="mod">
          <ac:chgData name="Malek Alkholy" userId="b8ea5062cb0c2681" providerId="LiveId" clId="{F85E1322-9C62-44BA-8C77-1688EE716D06}" dt="2025-06-09T22:43:46.748" v="282" actId="14100"/>
          <ac:spMkLst>
            <pc:docMk/>
            <pc:sldMk cId="3581601075" sldId="615"/>
            <ac:spMk id="25" creationId="{12ECF142-8D09-5F0B-941B-CF8F123C82D5}"/>
          </ac:spMkLst>
        </pc:spChg>
      </pc:sldChg>
      <pc:sldMasterChg chg="delSldLayout">
        <pc:chgData name="Malek Alkholy" userId="b8ea5062cb0c2681" providerId="LiveId" clId="{F85E1322-9C62-44BA-8C77-1688EE716D06}" dt="2025-06-09T23:23:05.345" v="388" actId="47"/>
        <pc:sldMasterMkLst>
          <pc:docMk/>
          <pc:sldMasterMk cId="0" sldId="2147483648"/>
        </pc:sldMasterMkLst>
        <pc:sldLayoutChg chg="del">
          <pc:chgData name="Malek Alkholy" userId="b8ea5062cb0c2681" providerId="LiveId" clId="{F85E1322-9C62-44BA-8C77-1688EE716D06}" dt="2025-06-09T23:09:52.745" v="375" actId="47"/>
          <pc:sldLayoutMkLst>
            <pc:docMk/>
            <pc:sldMasterMk cId="0" sldId="2147483648"/>
            <pc:sldLayoutMk cId="3879253722" sldId="2147483666"/>
          </pc:sldLayoutMkLst>
        </pc:sldLayoutChg>
        <pc:sldLayoutChg chg="del">
          <pc:chgData name="Malek Alkholy" userId="b8ea5062cb0c2681" providerId="LiveId" clId="{F85E1322-9C62-44BA-8C77-1688EE716D06}" dt="2025-06-09T23:23:05.345" v="388" actId="47"/>
          <pc:sldLayoutMkLst>
            <pc:docMk/>
            <pc:sldMasterMk cId="0" sldId="2147483648"/>
            <pc:sldLayoutMk cId="1299976025" sldId="2147483667"/>
          </pc:sldLayoutMkLst>
        </pc:sldLayoutChg>
      </pc:sldMasterChg>
    </pc:docChg>
  </pc:docChgLst>
  <pc:docChgLst>
    <pc:chgData name="Malek Alkholy" userId="b8ea5062cb0c2681" providerId="LiveId" clId="{B408DEC8-611D-4158-9AA2-CF42412725A2}"/>
    <pc:docChg chg="undo custSel addSld delSld modSld sldOrd modSection">
      <pc:chgData name="Malek Alkholy" userId="b8ea5062cb0c2681" providerId="LiveId" clId="{B408DEC8-611D-4158-9AA2-CF42412725A2}" dt="2025-06-11T02:23:35.924" v="538" actId="20577"/>
      <pc:docMkLst>
        <pc:docMk/>
      </pc:docMkLst>
      <pc:sldChg chg="modSp mod">
        <pc:chgData name="Malek Alkholy" userId="b8ea5062cb0c2681" providerId="LiveId" clId="{B408DEC8-611D-4158-9AA2-CF42412725A2}" dt="2025-06-11T02:23:02.201" v="529"/>
        <pc:sldMkLst>
          <pc:docMk/>
          <pc:sldMk cId="0" sldId="271"/>
        </pc:sldMkLst>
        <pc:spChg chg="mod">
          <ac:chgData name="Malek Alkholy" userId="b8ea5062cb0c2681" providerId="LiveId" clId="{B408DEC8-611D-4158-9AA2-CF42412725A2}" dt="2025-06-11T02:23:02.201" v="529"/>
          <ac:spMkLst>
            <pc:docMk/>
            <pc:sldMk cId="0" sldId="271"/>
            <ac:spMk id="34" creationId="{00000000-0000-0000-0000-000000000000}"/>
          </ac:spMkLst>
        </pc:spChg>
      </pc:sldChg>
      <pc:sldChg chg="modSp mod">
        <pc:chgData name="Malek Alkholy" userId="b8ea5062cb0c2681" providerId="LiveId" clId="{B408DEC8-611D-4158-9AA2-CF42412725A2}" dt="2025-06-11T01:57:28.193" v="508" actId="20577"/>
        <pc:sldMkLst>
          <pc:docMk/>
          <pc:sldMk cId="38798439" sldId="541"/>
        </pc:sldMkLst>
        <pc:spChg chg="mod">
          <ac:chgData name="Malek Alkholy" userId="b8ea5062cb0c2681" providerId="LiveId" clId="{B408DEC8-611D-4158-9AA2-CF42412725A2}" dt="2025-06-11T01:57:28.193" v="508" actId="20577"/>
          <ac:spMkLst>
            <pc:docMk/>
            <pc:sldMk cId="38798439" sldId="541"/>
            <ac:spMk id="2" creationId="{FFE258DB-4EAA-3436-3B3E-51BCACD0B49B}"/>
          </ac:spMkLst>
        </pc:spChg>
        <pc:spChg chg="mod">
          <ac:chgData name="Malek Alkholy" userId="b8ea5062cb0c2681" providerId="LiveId" clId="{B408DEC8-611D-4158-9AA2-CF42412725A2}" dt="2025-06-11T01:10:50.747" v="79" actId="20577"/>
          <ac:spMkLst>
            <pc:docMk/>
            <pc:sldMk cId="38798439" sldId="541"/>
            <ac:spMk id="25" creationId="{00000000-0000-0000-0000-000000000000}"/>
          </ac:spMkLst>
        </pc:spChg>
      </pc:sldChg>
      <pc:sldChg chg="addSp modSp mod">
        <pc:chgData name="Malek Alkholy" userId="b8ea5062cb0c2681" providerId="LiveId" clId="{B408DEC8-611D-4158-9AA2-CF42412725A2}" dt="2025-06-11T01:02:53.443" v="6" actId="962"/>
        <pc:sldMkLst>
          <pc:docMk/>
          <pc:sldMk cId="1243276405" sldId="553"/>
        </pc:sldMkLst>
        <pc:spChg chg="mod">
          <ac:chgData name="Malek Alkholy" userId="b8ea5062cb0c2681" providerId="LiveId" clId="{B408DEC8-611D-4158-9AA2-CF42412725A2}" dt="2025-06-11T01:02:47.963" v="3" actId="20577"/>
          <ac:spMkLst>
            <pc:docMk/>
            <pc:sldMk cId="1243276405" sldId="553"/>
            <ac:spMk id="25" creationId="{00000000-0000-0000-0000-000000000000}"/>
          </ac:spMkLst>
        </pc:spChg>
      </pc:sldChg>
      <pc:sldChg chg="modSp mod">
        <pc:chgData name="Malek Alkholy" userId="b8ea5062cb0c2681" providerId="LiveId" clId="{B408DEC8-611D-4158-9AA2-CF42412725A2}" dt="2025-06-11T01:57:43.904" v="509" actId="20577"/>
        <pc:sldMkLst>
          <pc:docMk/>
          <pc:sldMk cId="707623981" sldId="569"/>
        </pc:sldMkLst>
      </pc:sldChg>
      <pc:sldChg chg="modSp mod">
        <pc:chgData name="Malek Alkholy" userId="b8ea5062cb0c2681" providerId="LiveId" clId="{B408DEC8-611D-4158-9AA2-CF42412725A2}" dt="2025-06-11T01:58:33.517" v="515" actId="20577"/>
        <pc:sldMkLst>
          <pc:docMk/>
          <pc:sldMk cId="1697916671" sldId="581"/>
        </pc:sldMkLst>
        <pc:spChg chg="mod">
          <ac:chgData name="Malek Alkholy" userId="b8ea5062cb0c2681" providerId="LiveId" clId="{B408DEC8-611D-4158-9AA2-CF42412725A2}" dt="2025-06-11T01:58:33.517" v="515" actId="20577"/>
          <ac:spMkLst>
            <pc:docMk/>
            <pc:sldMk cId="1697916671" sldId="581"/>
            <ac:spMk id="2" creationId="{2992E683-BB74-8EC3-4E72-B6CD560E407B}"/>
          </ac:spMkLst>
        </pc:spChg>
      </pc:sldChg>
      <pc:sldChg chg="modSp mod">
        <pc:chgData name="Malek Alkholy" userId="b8ea5062cb0c2681" providerId="LiveId" clId="{B408DEC8-611D-4158-9AA2-CF42412725A2}" dt="2025-06-11T01:58:48.222" v="524" actId="20577"/>
        <pc:sldMkLst>
          <pc:docMk/>
          <pc:sldMk cId="715235238" sldId="584"/>
        </pc:sldMkLst>
        <pc:spChg chg="mod">
          <ac:chgData name="Malek Alkholy" userId="b8ea5062cb0c2681" providerId="LiveId" clId="{B408DEC8-611D-4158-9AA2-CF42412725A2}" dt="2025-06-11T01:58:48.222" v="524" actId="20577"/>
          <ac:spMkLst>
            <pc:docMk/>
            <pc:sldMk cId="715235238" sldId="584"/>
            <ac:spMk id="4" creationId="{63944775-4A2F-168C-DD8A-78B418B021BA}"/>
          </ac:spMkLst>
        </pc:spChg>
      </pc:sldChg>
      <pc:sldChg chg="addSp delSp modSp mod">
        <pc:chgData name="Malek Alkholy" userId="b8ea5062cb0c2681" providerId="LiveId" clId="{B408DEC8-611D-4158-9AA2-CF42412725A2}" dt="2025-06-11T02:23:35.924" v="538" actId="20577"/>
        <pc:sldMkLst>
          <pc:docMk/>
          <pc:sldMk cId="3100468604" sldId="595"/>
        </pc:sldMkLst>
      </pc:sldChg>
      <pc:sldChg chg="modSp mod">
        <pc:chgData name="Malek Alkholy" userId="b8ea5062cb0c2681" providerId="LiveId" clId="{B408DEC8-611D-4158-9AA2-CF42412725A2}" dt="2025-06-11T01:58:28.569" v="514" actId="20577"/>
        <pc:sldMkLst>
          <pc:docMk/>
          <pc:sldMk cId="3453954220" sldId="613"/>
        </pc:sldMkLst>
      </pc:sldChg>
      <pc:sldChg chg="new del">
        <pc:chgData name="Malek Alkholy" userId="b8ea5062cb0c2681" providerId="LiveId" clId="{B408DEC8-611D-4158-9AA2-CF42412725A2}" dt="2025-06-11T01:03:53.926" v="9" actId="47"/>
        <pc:sldMkLst>
          <pc:docMk/>
          <pc:sldMk cId="2416941470" sldId="616"/>
        </pc:sldMkLst>
      </pc:sldChg>
      <pc:sldChg chg="modSp add mod">
        <pc:chgData name="Malek Alkholy" userId="b8ea5062cb0c2681" providerId="LiveId" clId="{B408DEC8-611D-4158-9AA2-CF42412725A2}" dt="2025-06-11T01:07:07.413" v="76" actId="20577"/>
        <pc:sldMkLst>
          <pc:docMk/>
          <pc:sldMk cId="3727259487" sldId="617"/>
        </pc:sldMkLst>
        <pc:spChg chg="mod">
          <ac:chgData name="Malek Alkholy" userId="b8ea5062cb0c2681" providerId="LiveId" clId="{B408DEC8-611D-4158-9AA2-CF42412725A2}" dt="2025-06-11T01:07:07.413" v="76" actId="20577"/>
          <ac:spMkLst>
            <pc:docMk/>
            <pc:sldMk cId="3727259487" sldId="617"/>
            <ac:spMk id="25" creationId="{5CFC4028-F42C-7AF4-55AF-DCB2CECC3AE8}"/>
          </ac:spMkLst>
        </pc:spChg>
      </pc:sldChg>
      <pc:sldChg chg="new del">
        <pc:chgData name="Malek Alkholy" userId="b8ea5062cb0c2681" providerId="LiveId" clId="{B408DEC8-611D-4158-9AA2-CF42412725A2}" dt="2025-06-11T01:11:13.251" v="82" actId="47"/>
        <pc:sldMkLst>
          <pc:docMk/>
          <pc:sldMk cId="3202555307" sldId="618"/>
        </pc:sldMkLst>
      </pc:sldChg>
      <pc:sldChg chg="delSp modSp add mod">
        <pc:chgData name="Malek Alkholy" userId="b8ea5062cb0c2681" providerId="LiveId" clId="{B408DEC8-611D-4158-9AA2-CF42412725A2}" dt="2025-06-11T01:39:24.230" v="428" actId="478"/>
        <pc:sldMkLst>
          <pc:docMk/>
          <pc:sldMk cId="1720142267" sldId="619"/>
        </pc:sldMkLst>
        <pc:spChg chg="mod">
          <ac:chgData name="Malek Alkholy" userId="b8ea5062cb0c2681" providerId="LiveId" clId="{B408DEC8-611D-4158-9AA2-CF42412725A2}" dt="2025-06-11T01:38:16.778" v="427" actId="1076"/>
          <ac:spMkLst>
            <pc:docMk/>
            <pc:sldMk cId="1720142267" sldId="619"/>
            <ac:spMk id="25" creationId="{755A9E7D-E290-9A89-1C3B-9E71014D1F12}"/>
          </ac:spMkLst>
        </pc:spChg>
      </pc:sldChg>
      <pc:sldChg chg="new del">
        <pc:chgData name="Malek Alkholy" userId="b8ea5062cb0c2681" providerId="LiveId" clId="{B408DEC8-611D-4158-9AA2-CF42412725A2}" dt="2025-06-11T01:40:32.281" v="431" actId="47"/>
        <pc:sldMkLst>
          <pc:docMk/>
          <pc:sldMk cId="3214867478" sldId="620"/>
        </pc:sldMkLst>
      </pc:sldChg>
      <pc:sldChg chg="modSp add mod ord">
        <pc:chgData name="Malek Alkholy" userId="b8ea5062cb0c2681" providerId="LiveId" clId="{B408DEC8-611D-4158-9AA2-CF42412725A2}" dt="2025-06-11T01:40:49.094" v="435"/>
        <pc:sldMkLst>
          <pc:docMk/>
          <pc:sldMk cId="2068725008" sldId="621"/>
        </pc:sldMkLst>
      </pc:sldChg>
    </pc:docChg>
  </pc:docChgLst>
  <pc:docChgLst>
    <pc:chgData name="Malek Alkholy" userId="b8ea5062cb0c2681" providerId="LiveId" clId="{06E20301-F1E6-4D6D-BE6F-77AF6EA2E9E9}"/>
    <pc:docChg chg="undo custSel addSld delSld modSld modSection">
      <pc:chgData name="Malek Alkholy" userId="b8ea5062cb0c2681" providerId="LiveId" clId="{06E20301-F1E6-4D6D-BE6F-77AF6EA2E9E9}" dt="2025-06-18T22:20:38.744" v="6560" actId="20577"/>
      <pc:docMkLst>
        <pc:docMk/>
      </pc:docMkLst>
      <pc:sldChg chg="modSp mod">
        <pc:chgData name="Malek Alkholy" userId="b8ea5062cb0c2681" providerId="LiveId" clId="{06E20301-F1E6-4D6D-BE6F-77AF6EA2E9E9}" dt="2025-06-18T13:17:47.497" v="1449" actId="14100"/>
        <pc:sldMkLst>
          <pc:docMk/>
          <pc:sldMk cId="38798439" sldId="541"/>
        </pc:sldMkLst>
        <pc:spChg chg="mod">
          <ac:chgData name="Malek Alkholy" userId="b8ea5062cb0c2681" providerId="LiveId" clId="{06E20301-F1E6-4D6D-BE6F-77AF6EA2E9E9}" dt="2025-06-18T12:23:11.075" v="146" actId="20577"/>
          <ac:spMkLst>
            <pc:docMk/>
            <pc:sldMk cId="38798439" sldId="541"/>
            <ac:spMk id="2" creationId="{FFE258DB-4EAA-3436-3B3E-51BCACD0B49B}"/>
          </ac:spMkLst>
        </pc:spChg>
        <pc:spChg chg="mod">
          <ac:chgData name="Malek Alkholy" userId="b8ea5062cb0c2681" providerId="LiveId" clId="{06E20301-F1E6-4D6D-BE6F-77AF6EA2E9E9}" dt="2025-06-18T13:17:47.497" v="1449" actId="14100"/>
          <ac:spMkLst>
            <pc:docMk/>
            <pc:sldMk cId="38798439" sldId="541"/>
            <ac:spMk id="25" creationId="{00000000-0000-0000-0000-000000000000}"/>
          </ac:spMkLst>
        </pc:spChg>
        <pc:picChg chg="mod">
          <ac:chgData name="Malek Alkholy" userId="b8ea5062cb0c2681" providerId="LiveId" clId="{06E20301-F1E6-4D6D-BE6F-77AF6EA2E9E9}" dt="2025-06-18T13:17:35.742" v="1448" actId="14100"/>
          <ac:picMkLst>
            <pc:docMk/>
            <pc:sldMk cId="38798439" sldId="541"/>
            <ac:picMk id="6" creationId="{38EFB813-4E87-721B-34C8-2FB7C8FA95BF}"/>
          </ac:picMkLst>
        </pc:picChg>
      </pc:sldChg>
      <pc:sldChg chg="modSp mod">
        <pc:chgData name="Malek Alkholy" userId="b8ea5062cb0c2681" providerId="LiveId" clId="{06E20301-F1E6-4D6D-BE6F-77AF6EA2E9E9}" dt="2025-06-18T13:37:57.551" v="1628" actId="20577"/>
        <pc:sldMkLst>
          <pc:docMk/>
          <pc:sldMk cId="2363869297" sldId="543"/>
        </pc:sldMkLst>
        <pc:spChg chg="mod">
          <ac:chgData name="Malek Alkholy" userId="b8ea5062cb0c2681" providerId="LiveId" clId="{06E20301-F1E6-4D6D-BE6F-77AF6EA2E9E9}" dt="2025-06-18T12:29:24.697" v="241" actId="20577"/>
          <ac:spMkLst>
            <pc:docMk/>
            <pc:sldMk cId="2363869297" sldId="543"/>
            <ac:spMk id="6" creationId="{7DED0C82-63C0-C813-C9B8-EBBB51AFC4AB}"/>
          </ac:spMkLst>
        </pc:spChg>
        <pc:spChg chg="mod">
          <ac:chgData name="Malek Alkholy" userId="b8ea5062cb0c2681" providerId="LiveId" clId="{06E20301-F1E6-4D6D-BE6F-77AF6EA2E9E9}" dt="2025-06-18T13:37:57.551" v="1628" actId="20577"/>
          <ac:spMkLst>
            <pc:docMk/>
            <pc:sldMk cId="2363869297" sldId="543"/>
            <ac:spMk id="25" creationId="{00000000-0000-0000-0000-000000000000}"/>
          </ac:spMkLst>
        </pc:spChg>
      </pc:sldChg>
      <pc:sldChg chg="modSp mod">
        <pc:chgData name="Malek Alkholy" userId="b8ea5062cb0c2681" providerId="LiveId" clId="{06E20301-F1E6-4D6D-BE6F-77AF6EA2E9E9}" dt="2025-06-18T13:11:45.553" v="1258" actId="20577"/>
        <pc:sldMkLst>
          <pc:docMk/>
          <pc:sldMk cId="2363337939" sldId="544"/>
        </pc:sldMkLst>
        <pc:spChg chg="mod">
          <ac:chgData name="Malek Alkholy" userId="b8ea5062cb0c2681" providerId="LiveId" clId="{06E20301-F1E6-4D6D-BE6F-77AF6EA2E9E9}" dt="2025-06-18T13:11:45.553" v="1258" actId="20577"/>
          <ac:spMkLst>
            <pc:docMk/>
            <pc:sldMk cId="2363337939" sldId="544"/>
            <ac:spMk id="25" creationId="{00000000-0000-0000-0000-000000000000}"/>
          </ac:spMkLst>
        </pc:spChg>
      </pc:sldChg>
      <pc:sldChg chg="addSp modSp mod">
        <pc:chgData name="Malek Alkholy" userId="b8ea5062cb0c2681" providerId="LiveId" clId="{06E20301-F1E6-4D6D-BE6F-77AF6EA2E9E9}" dt="2025-06-18T12:57:53.697" v="563" actId="207"/>
        <pc:sldMkLst>
          <pc:docMk/>
          <pc:sldMk cId="1692542848" sldId="546"/>
        </pc:sldMkLst>
        <pc:spChg chg="add mod">
          <ac:chgData name="Malek Alkholy" userId="b8ea5062cb0c2681" providerId="LiveId" clId="{06E20301-F1E6-4D6D-BE6F-77AF6EA2E9E9}" dt="2025-06-18T12:28:44.826" v="239" actId="20577"/>
          <ac:spMkLst>
            <pc:docMk/>
            <pc:sldMk cId="1692542848" sldId="546"/>
            <ac:spMk id="4" creationId="{DE3F43AD-93E2-1D94-CED5-04ED92F01632}"/>
          </ac:spMkLst>
        </pc:spChg>
        <pc:spChg chg="mod">
          <ac:chgData name="Malek Alkholy" userId="b8ea5062cb0c2681" providerId="LiveId" clId="{06E20301-F1E6-4D6D-BE6F-77AF6EA2E9E9}" dt="2025-06-18T12:57:53.697" v="563" actId="207"/>
          <ac:spMkLst>
            <pc:docMk/>
            <pc:sldMk cId="1692542848" sldId="546"/>
            <ac:spMk id="25" creationId="{00000000-0000-0000-0000-000000000000}"/>
          </ac:spMkLst>
        </pc:spChg>
        <pc:picChg chg="mod">
          <ac:chgData name="Malek Alkholy" userId="b8ea5062cb0c2681" providerId="LiveId" clId="{06E20301-F1E6-4D6D-BE6F-77AF6EA2E9E9}" dt="2025-06-18T12:25:27.033" v="161" actId="14100"/>
          <ac:picMkLst>
            <pc:docMk/>
            <pc:sldMk cId="1692542848" sldId="546"/>
            <ac:picMk id="2" creationId="{44E5096F-E5D5-BD95-F8BA-817FA94C8CDA}"/>
          </ac:picMkLst>
        </pc:picChg>
      </pc:sldChg>
      <pc:sldChg chg="modSp mod">
        <pc:chgData name="Malek Alkholy" userId="b8ea5062cb0c2681" providerId="LiveId" clId="{06E20301-F1E6-4D6D-BE6F-77AF6EA2E9E9}" dt="2025-06-18T13:53:36.397" v="1726" actId="20577"/>
        <pc:sldMkLst>
          <pc:docMk/>
          <pc:sldMk cId="1140162630" sldId="547"/>
        </pc:sldMkLst>
        <pc:spChg chg="mod">
          <ac:chgData name="Malek Alkholy" userId="b8ea5062cb0c2681" providerId="LiveId" clId="{06E20301-F1E6-4D6D-BE6F-77AF6EA2E9E9}" dt="2025-06-18T13:53:36.397" v="1726" actId="20577"/>
          <ac:spMkLst>
            <pc:docMk/>
            <pc:sldMk cId="1140162630" sldId="547"/>
            <ac:spMk id="25" creationId="{00000000-0000-0000-0000-000000000000}"/>
          </ac:spMkLst>
        </pc:spChg>
      </pc:sldChg>
      <pc:sldChg chg="modSp mod">
        <pc:chgData name="Malek Alkholy" userId="b8ea5062cb0c2681" providerId="LiveId" clId="{06E20301-F1E6-4D6D-BE6F-77AF6EA2E9E9}" dt="2025-06-18T14:07:58.351" v="2061" actId="20577"/>
        <pc:sldMkLst>
          <pc:docMk/>
          <pc:sldMk cId="1800775181" sldId="549"/>
        </pc:sldMkLst>
        <pc:spChg chg="mod">
          <ac:chgData name="Malek Alkholy" userId="b8ea5062cb0c2681" providerId="LiveId" clId="{06E20301-F1E6-4D6D-BE6F-77AF6EA2E9E9}" dt="2025-06-18T14:07:58.351" v="2061" actId="20577"/>
          <ac:spMkLst>
            <pc:docMk/>
            <pc:sldMk cId="1800775181" sldId="549"/>
            <ac:spMk id="25" creationId="{00000000-0000-0000-0000-000000000000}"/>
          </ac:spMkLst>
        </pc:spChg>
      </pc:sldChg>
      <pc:sldChg chg="modSp mod">
        <pc:chgData name="Malek Alkholy" userId="b8ea5062cb0c2681" providerId="LiveId" clId="{06E20301-F1E6-4D6D-BE6F-77AF6EA2E9E9}" dt="2025-06-18T12:30:12.486" v="253" actId="20577"/>
        <pc:sldMkLst>
          <pc:docMk/>
          <pc:sldMk cId="4033472675" sldId="551"/>
        </pc:sldMkLst>
        <pc:spChg chg="mod">
          <ac:chgData name="Malek Alkholy" userId="b8ea5062cb0c2681" providerId="LiveId" clId="{06E20301-F1E6-4D6D-BE6F-77AF6EA2E9E9}" dt="2025-06-18T12:30:12.486" v="253" actId="20577"/>
          <ac:spMkLst>
            <pc:docMk/>
            <pc:sldMk cId="4033472675" sldId="551"/>
            <ac:spMk id="2" creationId="{59231DBE-EF37-E4D0-2C59-74384FCB82E4}"/>
          </ac:spMkLst>
        </pc:spChg>
        <pc:spChg chg="mod">
          <ac:chgData name="Malek Alkholy" userId="b8ea5062cb0c2681" providerId="LiveId" clId="{06E20301-F1E6-4D6D-BE6F-77AF6EA2E9E9}" dt="2025-06-18T12:29:53.009" v="249" actId="1076"/>
          <ac:spMkLst>
            <pc:docMk/>
            <pc:sldMk cId="4033472675" sldId="551"/>
            <ac:spMk id="25" creationId="{00000000-0000-0000-0000-000000000000}"/>
          </ac:spMkLst>
        </pc:spChg>
      </pc:sldChg>
      <pc:sldChg chg="addSp delSp modSp mod">
        <pc:chgData name="Malek Alkholy" userId="b8ea5062cb0c2681" providerId="LiveId" clId="{06E20301-F1E6-4D6D-BE6F-77AF6EA2E9E9}" dt="2025-06-18T21:36:59.199" v="6385" actId="207"/>
        <pc:sldMkLst>
          <pc:docMk/>
          <pc:sldMk cId="1243276405" sldId="553"/>
        </pc:sldMkLst>
        <pc:spChg chg="mod">
          <ac:chgData name="Malek Alkholy" userId="b8ea5062cb0c2681" providerId="LiveId" clId="{06E20301-F1E6-4D6D-BE6F-77AF6EA2E9E9}" dt="2025-06-18T21:36:59.199" v="6385" actId="207"/>
          <ac:spMkLst>
            <pc:docMk/>
            <pc:sldMk cId="1243276405" sldId="553"/>
            <ac:spMk id="25" creationId="{00000000-0000-0000-0000-000000000000}"/>
          </ac:spMkLst>
        </pc:spChg>
        <pc:picChg chg="del">
          <ac:chgData name="Malek Alkholy" userId="b8ea5062cb0c2681" providerId="LiveId" clId="{06E20301-F1E6-4D6D-BE6F-77AF6EA2E9E9}" dt="2025-06-18T21:36:45.645" v="6380" actId="478"/>
          <ac:picMkLst>
            <pc:docMk/>
            <pc:sldMk cId="1243276405" sldId="553"/>
            <ac:picMk id="2" creationId="{4DBDB783-33DC-8F50-3CD9-6FA81BACF074}"/>
          </ac:picMkLst>
        </pc:picChg>
        <pc:picChg chg="add mod">
          <ac:chgData name="Malek Alkholy" userId="b8ea5062cb0c2681" providerId="LiveId" clId="{06E20301-F1E6-4D6D-BE6F-77AF6EA2E9E9}" dt="2025-06-18T21:36:54.689" v="6384" actId="14100"/>
          <ac:picMkLst>
            <pc:docMk/>
            <pc:sldMk cId="1243276405" sldId="553"/>
            <ac:picMk id="4" creationId="{546963EC-7C33-5DE3-350A-D3F8417E80C8}"/>
          </ac:picMkLst>
        </pc:picChg>
      </pc:sldChg>
      <pc:sldChg chg="addSp delSp modSp mod">
        <pc:chgData name="Malek Alkholy" userId="b8ea5062cb0c2681" providerId="LiveId" clId="{06E20301-F1E6-4D6D-BE6F-77AF6EA2E9E9}" dt="2025-06-18T21:43:22.276" v="6398" actId="1076"/>
        <pc:sldMkLst>
          <pc:docMk/>
          <pc:sldMk cId="2946330290" sldId="555"/>
        </pc:sldMkLst>
        <pc:spChg chg="add mod">
          <ac:chgData name="Malek Alkholy" userId="b8ea5062cb0c2681" providerId="LiveId" clId="{06E20301-F1E6-4D6D-BE6F-77AF6EA2E9E9}" dt="2025-06-18T12:31:36.897" v="301" actId="20577"/>
          <ac:spMkLst>
            <pc:docMk/>
            <pc:sldMk cId="2946330290" sldId="555"/>
            <ac:spMk id="2" creationId="{0B74BF35-D7B2-0358-0C64-1BF5EFC7621E}"/>
          </ac:spMkLst>
        </pc:spChg>
        <pc:spChg chg="mod">
          <ac:chgData name="Malek Alkholy" userId="b8ea5062cb0c2681" providerId="LiveId" clId="{06E20301-F1E6-4D6D-BE6F-77AF6EA2E9E9}" dt="2025-06-18T21:37:09.097" v="6386" actId="207"/>
          <ac:spMkLst>
            <pc:docMk/>
            <pc:sldMk cId="2946330290" sldId="555"/>
            <ac:spMk id="25" creationId="{00000000-0000-0000-0000-000000000000}"/>
          </ac:spMkLst>
        </pc:spChg>
        <pc:picChg chg="del">
          <ac:chgData name="Malek Alkholy" userId="b8ea5062cb0c2681" providerId="LiveId" clId="{06E20301-F1E6-4D6D-BE6F-77AF6EA2E9E9}" dt="2025-06-18T21:43:20.165" v="6397" actId="478"/>
          <ac:picMkLst>
            <pc:docMk/>
            <pc:sldMk cId="2946330290" sldId="555"/>
            <ac:picMk id="4" creationId="{6B851EAF-1244-83C5-9F44-E567AD203C39}"/>
          </ac:picMkLst>
        </pc:picChg>
        <pc:picChg chg="add mod">
          <ac:chgData name="Malek Alkholy" userId="b8ea5062cb0c2681" providerId="LiveId" clId="{06E20301-F1E6-4D6D-BE6F-77AF6EA2E9E9}" dt="2025-06-18T21:43:22.276" v="6398" actId="1076"/>
          <ac:picMkLst>
            <pc:docMk/>
            <pc:sldMk cId="2946330290" sldId="555"/>
            <ac:picMk id="6" creationId="{3FDC8B38-780B-2331-43D6-F5BDB550EFD2}"/>
          </ac:picMkLst>
        </pc:picChg>
      </pc:sldChg>
      <pc:sldChg chg="addSp modSp mod">
        <pc:chgData name="Malek Alkholy" userId="b8ea5062cb0c2681" providerId="LiveId" clId="{06E20301-F1E6-4D6D-BE6F-77AF6EA2E9E9}" dt="2025-06-18T21:41:20.724" v="6394" actId="14100"/>
        <pc:sldMkLst>
          <pc:docMk/>
          <pc:sldMk cId="872543429" sldId="557"/>
        </pc:sldMkLst>
        <pc:spChg chg="mod">
          <ac:chgData name="Malek Alkholy" userId="b8ea5062cb0c2681" providerId="LiveId" clId="{06E20301-F1E6-4D6D-BE6F-77AF6EA2E9E9}" dt="2025-06-18T21:41:20.724" v="6394" actId="14100"/>
          <ac:spMkLst>
            <pc:docMk/>
            <pc:sldMk cId="872543429" sldId="557"/>
            <ac:spMk id="25" creationId="{00000000-0000-0000-0000-000000000000}"/>
          </ac:spMkLst>
        </pc:spChg>
        <pc:picChg chg="add mod">
          <ac:chgData name="Malek Alkholy" userId="b8ea5062cb0c2681" providerId="LiveId" clId="{06E20301-F1E6-4D6D-BE6F-77AF6EA2E9E9}" dt="2025-06-18T21:41:16.640" v="6393" actId="1076"/>
          <ac:picMkLst>
            <pc:docMk/>
            <pc:sldMk cId="872543429" sldId="557"/>
            <ac:picMk id="4" creationId="{24097F7E-3291-1109-61D3-417B02169020}"/>
          </ac:picMkLst>
        </pc:picChg>
      </pc:sldChg>
      <pc:sldChg chg="addSp modSp mod">
        <pc:chgData name="Malek Alkholy" userId="b8ea5062cb0c2681" providerId="LiveId" clId="{06E20301-F1E6-4D6D-BE6F-77AF6EA2E9E9}" dt="2025-06-18T21:44:00.581" v="6404" actId="14100"/>
        <pc:sldMkLst>
          <pc:docMk/>
          <pc:sldMk cId="2879204507" sldId="558"/>
        </pc:sldMkLst>
        <pc:spChg chg="mod">
          <ac:chgData name="Malek Alkholy" userId="b8ea5062cb0c2681" providerId="LiveId" clId="{06E20301-F1E6-4D6D-BE6F-77AF6EA2E9E9}" dt="2025-06-18T21:44:00.581" v="6404" actId="14100"/>
          <ac:spMkLst>
            <pc:docMk/>
            <pc:sldMk cId="2879204507" sldId="558"/>
            <ac:spMk id="25" creationId="{00000000-0000-0000-0000-000000000000}"/>
          </ac:spMkLst>
        </pc:spChg>
        <pc:picChg chg="add mod">
          <ac:chgData name="Malek Alkholy" userId="b8ea5062cb0c2681" providerId="LiveId" clId="{06E20301-F1E6-4D6D-BE6F-77AF6EA2E9E9}" dt="2025-06-18T21:43:55.840" v="6403"/>
          <ac:picMkLst>
            <pc:docMk/>
            <pc:sldMk cId="2879204507" sldId="558"/>
            <ac:picMk id="2" creationId="{EC64BA1D-F7A5-039C-4076-F50726E7334E}"/>
          </ac:picMkLst>
        </pc:picChg>
      </pc:sldChg>
      <pc:sldChg chg="addSp modSp mod">
        <pc:chgData name="Malek Alkholy" userId="b8ea5062cb0c2681" providerId="LiveId" clId="{06E20301-F1E6-4D6D-BE6F-77AF6EA2E9E9}" dt="2025-06-18T21:43:46.175" v="6401" actId="14100"/>
        <pc:sldMkLst>
          <pc:docMk/>
          <pc:sldMk cId="1517959432" sldId="560"/>
        </pc:sldMkLst>
        <pc:spChg chg="add mod">
          <ac:chgData name="Malek Alkholy" userId="b8ea5062cb0c2681" providerId="LiveId" clId="{06E20301-F1E6-4D6D-BE6F-77AF6EA2E9E9}" dt="2025-06-18T14:12:42.457" v="2071" actId="14100"/>
          <ac:spMkLst>
            <pc:docMk/>
            <pc:sldMk cId="1517959432" sldId="560"/>
            <ac:spMk id="2" creationId="{835D08B2-05DF-466E-3727-51B1DC6D40EF}"/>
          </ac:spMkLst>
        </pc:spChg>
        <pc:spChg chg="mod">
          <ac:chgData name="Malek Alkholy" userId="b8ea5062cb0c2681" providerId="LiveId" clId="{06E20301-F1E6-4D6D-BE6F-77AF6EA2E9E9}" dt="2025-06-18T21:43:46.175" v="6401" actId="14100"/>
          <ac:spMkLst>
            <pc:docMk/>
            <pc:sldMk cId="1517959432" sldId="560"/>
            <ac:spMk id="25" creationId="{00000000-0000-0000-0000-000000000000}"/>
          </ac:spMkLst>
        </pc:spChg>
        <pc:picChg chg="add mod">
          <ac:chgData name="Malek Alkholy" userId="b8ea5062cb0c2681" providerId="LiveId" clId="{06E20301-F1E6-4D6D-BE6F-77AF6EA2E9E9}" dt="2025-06-18T21:43:41.471" v="6400" actId="14100"/>
          <ac:picMkLst>
            <pc:docMk/>
            <pc:sldMk cId="1517959432" sldId="560"/>
            <ac:picMk id="4" creationId="{ACF0E6E8-75AF-35CB-502F-A4F996B247C9}"/>
          </ac:picMkLst>
        </pc:picChg>
      </pc:sldChg>
      <pc:sldChg chg="addSp modSp mod">
        <pc:chgData name="Malek Alkholy" userId="b8ea5062cb0c2681" providerId="LiveId" clId="{06E20301-F1E6-4D6D-BE6F-77AF6EA2E9E9}" dt="2025-06-18T21:48:08.887" v="6426" actId="14100"/>
        <pc:sldMkLst>
          <pc:docMk/>
          <pc:sldMk cId="618485783" sldId="562"/>
        </pc:sldMkLst>
        <pc:spChg chg="add mod">
          <ac:chgData name="Malek Alkholy" userId="b8ea5062cb0c2681" providerId="LiveId" clId="{06E20301-F1E6-4D6D-BE6F-77AF6EA2E9E9}" dt="2025-06-18T14:15:53.349" v="2120" actId="20577"/>
          <ac:spMkLst>
            <pc:docMk/>
            <pc:sldMk cId="618485783" sldId="562"/>
            <ac:spMk id="2" creationId="{7DD79E13-7E66-244C-4CB9-D0C1EEE554F4}"/>
          </ac:spMkLst>
        </pc:spChg>
        <pc:spChg chg="mod">
          <ac:chgData name="Malek Alkholy" userId="b8ea5062cb0c2681" providerId="LiveId" clId="{06E20301-F1E6-4D6D-BE6F-77AF6EA2E9E9}" dt="2025-06-18T21:48:08.887" v="6426" actId="14100"/>
          <ac:spMkLst>
            <pc:docMk/>
            <pc:sldMk cId="618485783" sldId="562"/>
            <ac:spMk id="25" creationId="{00000000-0000-0000-0000-000000000000}"/>
          </ac:spMkLst>
        </pc:spChg>
        <pc:picChg chg="add mod">
          <ac:chgData name="Malek Alkholy" userId="b8ea5062cb0c2681" providerId="LiveId" clId="{06E20301-F1E6-4D6D-BE6F-77AF6EA2E9E9}" dt="2025-06-18T21:47:59.148" v="6425" actId="14100"/>
          <ac:picMkLst>
            <pc:docMk/>
            <pc:sldMk cId="618485783" sldId="562"/>
            <ac:picMk id="6" creationId="{CB307ACC-ACF6-B826-C374-AC12F764306A}"/>
          </ac:picMkLst>
        </pc:picChg>
      </pc:sldChg>
      <pc:sldChg chg="modSp mod">
        <pc:chgData name="Malek Alkholy" userId="b8ea5062cb0c2681" providerId="LiveId" clId="{06E20301-F1E6-4D6D-BE6F-77AF6EA2E9E9}" dt="2025-06-17T23:19:01.257" v="145" actId="2710"/>
        <pc:sldMkLst>
          <pc:docMk/>
          <pc:sldMk cId="1112698295" sldId="565"/>
        </pc:sldMkLst>
        <pc:spChg chg="mod">
          <ac:chgData name="Malek Alkholy" userId="b8ea5062cb0c2681" providerId="LiveId" clId="{06E20301-F1E6-4D6D-BE6F-77AF6EA2E9E9}" dt="2025-06-17T23:19:01.257" v="145" actId="2710"/>
          <ac:spMkLst>
            <pc:docMk/>
            <pc:sldMk cId="1112698295" sldId="565"/>
            <ac:spMk id="25" creationId="{C208D7DB-FEDA-636C-35E0-914EB34FC69B}"/>
          </ac:spMkLst>
        </pc:spChg>
      </pc:sldChg>
      <pc:sldChg chg="addSp delSp modSp mod">
        <pc:chgData name="Malek Alkholy" userId="b8ea5062cb0c2681" providerId="LiveId" clId="{06E20301-F1E6-4D6D-BE6F-77AF6EA2E9E9}" dt="2025-06-18T21:56:52.792" v="6449" actId="1076"/>
        <pc:sldMkLst>
          <pc:docMk/>
          <pc:sldMk cId="3030735572" sldId="567"/>
        </pc:sldMkLst>
        <pc:spChg chg="mod">
          <ac:chgData name="Malek Alkholy" userId="b8ea5062cb0c2681" providerId="LiveId" clId="{06E20301-F1E6-4D6D-BE6F-77AF6EA2E9E9}" dt="2025-06-18T21:56:14.906" v="6445" actId="1076"/>
          <ac:spMkLst>
            <pc:docMk/>
            <pc:sldMk cId="3030735572" sldId="567"/>
            <ac:spMk id="25" creationId="{00000000-0000-0000-0000-000000000000}"/>
          </ac:spMkLst>
        </pc:spChg>
        <pc:picChg chg="add del mod">
          <ac:chgData name="Malek Alkholy" userId="b8ea5062cb0c2681" providerId="LiveId" clId="{06E20301-F1E6-4D6D-BE6F-77AF6EA2E9E9}" dt="2025-06-18T21:54:43.822" v="6434" actId="478"/>
          <ac:picMkLst>
            <pc:docMk/>
            <pc:sldMk cId="3030735572" sldId="567"/>
            <ac:picMk id="4" creationId="{AE8BEE41-CD16-14D7-76F9-4507D66492BB}"/>
          </ac:picMkLst>
        </pc:picChg>
        <pc:picChg chg="add mod">
          <ac:chgData name="Malek Alkholy" userId="b8ea5062cb0c2681" providerId="LiveId" clId="{06E20301-F1E6-4D6D-BE6F-77AF6EA2E9E9}" dt="2025-06-18T21:56:52.792" v="6449" actId="1076"/>
          <ac:picMkLst>
            <pc:docMk/>
            <pc:sldMk cId="3030735572" sldId="567"/>
            <ac:picMk id="7" creationId="{73D58286-0457-86D9-12E7-B92585545E06}"/>
          </ac:picMkLst>
        </pc:picChg>
      </pc:sldChg>
      <pc:sldChg chg="addSp modSp mod">
        <pc:chgData name="Malek Alkholy" userId="b8ea5062cb0c2681" providerId="LiveId" clId="{06E20301-F1E6-4D6D-BE6F-77AF6EA2E9E9}" dt="2025-06-18T21:49:44.254" v="6430" actId="20577"/>
        <pc:sldMkLst>
          <pc:docMk/>
          <pc:sldMk cId="3490736998" sldId="568"/>
        </pc:sldMkLst>
        <pc:spChg chg="mod">
          <ac:chgData name="Malek Alkholy" userId="b8ea5062cb0c2681" providerId="LiveId" clId="{06E20301-F1E6-4D6D-BE6F-77AF6EA2E9E9}" dt="2025-06-18T21:49:44.254" v="6430" actId="20577"/>
          <ac:spMkLst>
            <pc:docMk/>
            <pc:sldMk cId="3490736998" sldId="568"/>
            <ac:spMk id="25" creationId="{00000000-0000-0000-0000-000000000000}"/>
          </ac:spMkLst>
        </pc:spChg>
        <pc:picChg chg="add mod">
          <ac:chgData name="Malek Alkholy" userId="b8ea5062cb0c2681" providerId="LiveId" clId="{06E20301-F1E6-4D6D-BE6F-77AF6EA2E9E9}" dt="2025-06-18T21:49:23.940" v="6427"/>
          <ac:picMkLst>
            <pc:docMk/>
            <pc:sldMk cId="3490736998" sldId="568"/>
            <ac:picMk id="2" creationId="{4A59C8B5-C02B-504D-CE38-5F875F9DB3C6}"/>
          </ac:picMkLst>
        </pc:picChg>
      </pc:sldChg>
      <pc:sldChg chg="delSp modSp mod">
        <pc:chgData name="Malek Alkholy" userId="b8ea5062cb0c2681" providerId="LiveId" clId="{06E20301-F1E6-4D6D-BE6F-77AF6EA2E9E9}" dt="2025-06-18T14:37:57.942" v="2543" actId="207"/>
        <pc:sldMkLst>
          <pc:docMk/>
          <pc:sldMk cId="707623981" sldId="569"/>
        </pc:sldMkLst>
        <pc:spChg chg="del">
          <ac:chgData name="Malek Alkholy" userId="b8ea5062cb0c2681" providerId="LiveId" clId="{06E20301-F1E6-4D6D-BE6F-77AF6EA2E9E9}" dt="2025-06-18T12:34:51.918" v="338" actId="478"/>
          <ac:spMkLst>
            <pc:docMk/>
            <pc:sldMk cId="707623981" sldId="569"/>
            <ac:spMk id="2" creationId="{425040A7-8C9C-83FD-18F7-D3417CE8195F}"/>
          </ac:spMkLst>
        </pc:spChg>
        <pc:spChg chg="mod">
          <ac:chgData name="Malek Alkholy" userId="b8ea5062cb0c2681" providerId="LiveId" clId="{06E20301-F1E6-4D6D-BE6F-77AF6EA2E9E9}" dt="2025-06-18T14:37:57.942" v="2543" actId="207"/>
          <ac:spMkLst>
            <pc:docMk/>
            <pc:sldMk cId="707623981" sldId="569"/>
            <ac:spMk id="25" creationId="{00000000-0000-0000-0000-000000000000}"/>
          </ac:spMkLst>
        </pc:spChg>
      </pc:sldChg>
      <pc:sldChg chg="addSp delSp modSp mod">
        <pc:chgData name="Malek Alkholy" userId="b8ea5062cb0c2681" providerId="LiveId" clId="{06E20301-F1E6-4D6D-BE6F-77AF6EA2E9E9}" dt="2025-06-18T21:57:04.605" v="6453" actId="962"/>
        <pc:sldMkLst>
          <pc:docMk/>
          <pc:sldMk cId="971478449" sldId="571"/>
        </pc:sldMkLst>
        <pc:spChg chg="mod">
          <ac:chgData name="Malek Alkholy" userId="b8ea5062cb0c2681" providerId="LiveId" clId="{06E20301-F1E6-4D6D-BE6F-77AF6EA2E9E9}" dt="2025-06-18T14:38:03.129" v="2544" actId="207"/>
          <ac:spMkLst>
            <pc:docMk/>
            <pc:sldMk cId="971478449" sldId="571"/>
            <ac:spMk id="25" creationId="{00000000-0000-0000-0000-000000000000}"/>
          </ac:spMkLst>
        </pc:spChg>
        <pc:picChg chg="add mod">
          <ac:chgData name="Malek Alkholy" userId="b8ea5062cb0c2681" providerId="LiveId" clId="{06E20301-F1E6-4D6D-BE6F-77AF6EA2E9E9}" dt="2025-06-18T21:57:04.605" v="6453" actId="962"/>
          <ac:picMkLst>
            <pc:docMk/>
            <pc:sldMk cId="971478449" sldId="571"/>
            <ac:picMk id="2" creationId="{2DBE1E9D-E0A9-DC0B-FC58-86AD580EF710}"/>
          </ac:picMkLst>
        </pc:picChg>
        <pc:picChg chg="del">
          <ac:chgData name="Malek Alkholy" userId="b8ea5062cb0c2681" providerId="LiveId" clId="{06E20301-F1E6-4D6D-BE6F-77AF6EA2E9E9}" dt="2025-06-18T21:56:43.080" v="6446" actId="478"/>
          <ac:picMkLst>
            <pc:docMk/>
            <pc:sldMk cId="971478449" sldId="571"/>
            <ac:picMk id="4" creationId="{BDF5D6F7-6E8E-90FB-F732-D4DE08FDCB7A}"/>
          </ac:picMkLst>
        </pc:picChg>
      </pc:sldChg>
      <pc:sldChg chg="modSp mod">
        <pc:chgData name="Malek Alkholy" userId="b8ea5062cb0c2681" providerId="LiveId" clId="{06E20301-F1E6-4D6D-BE6F-77AF6EA2E9E9}" dt="2025-06-18T15:37:43.820" v="3381" actId="207"/>
        <pc:sldMkLst>
          <pc:docMk/>
          <pc:sldMk cId="3372547109" sldId="573"/>
        </pc:sldMkLst>
        <pc:spChg chg="mod">
          <ac:chgData name="Malek Alkholy" userId="b8ea5062cb0c2681" providerId="LiveId" clId="{06E20301-F1E6-4D6D-BE6F-77AF6EA2E9E9}" dt="2025-06-18T15:37:43.820" v="3381" actId="207"/>
          <ac:spMkLst>
            <pc:docMk/>
            <pc:sldMk cId="3372547109" sldId="573"/>
            <ac:spMk id="25" creationId="{00000000-0000-0000-0000-000000000000}"/>
          </ac:spMkLst>
        </pc:spChg>
      </pc:sldChg>
      <pc:sldChg chg="addSp delSp modSp mod">
        <pc:chgData name="Malek Alkholy" userId="b8ea5062cb0c2681" providerId="LiveId" clId="{06E20301-F1E6-4D6D-BE6F-77AF6EA2E9E9}" dt="2025-06-18T22:20:38.744" v="6560" actId="20577"/>
        <pc:sldMkLst>
          <pc:docMk/>
          <pc:sldMk cId="1576906761" sldId="575"/>
        </pc:sldMkLst>
        <pc:spChg chg="mod">
          <ac:chgData name="Malek Alkholy" userId="b8ea5062cb0c2681" providerId="LiveId" clId="{06E20301-F1E6-4D6D-BE6F-77AF6EA2E9E9}" dt="2025-06-18T22:20:38.744" v="6560" actId="20577"/>
          <ac:spMkLst>
            <pc:docMk/>
            <pc:sldMk cId="1576906761" sldId="575"/>
            <ac:spMk id="25" creationId="{00000000-0000-0000-0000-000000000000}"/>
          </ac:spMkLst>
        </pc:spChg>
        <pc:picChg chg="del mod">
          <ac:chgData name="Malek Alkholy" userId="b8ea5062cb0c2681" providerId="LiveId" clId="{06E20301-F1E6-4D6D-BE6F-77AF6EA2E9E9}" dt="2025-06-18T22:02:26.685" v="6463" actId="478"/>
          <ac:picMkLst>
            <pc:docMk/>
            <pc:sldMk cId="1576906761" sldId="575"/>
            <ac:picMk id="2" creationId="{9AF78214-9AC7-EC1E-EEAC-8FFEA045CD1C}"/>
          </ac:picMkLst>
        </pc:picChg>
        <pc:picChg chg="add del mod">
          <ac:chgData name="Malek Alkholy" userId="b8ea5062cb0c2681" providerId="LiveId" clId="{06E20301-F1E6-4D6D-BE6F-77AF6EA2E9E9}" dt="2025-06-18T22:18:54.345" v="6558" actId="478"/>
          <ac:picMkLst>
            <pc:docMk/>
            <pc:sldMk cId="1576906761" sldId="575"/>
            <ac:picMk id="6" creationId="{64E9E4B0-9C1B-6123-37FF-046BD3AA61F4}"/>
          </ac:picMkLst>
        </pc:picChg>
      </pc:sldChg>
      <pc:sldChg chg="addSp delSp modSp mod">
        <pc:chgData name="Malek Alkholy" userId="b8ea5062cb0c2681" providerId="LiveId" clId="{06E20301-F1E6-4D6D-BE6F-77AF6EA2E9E9}" dt="2025-06-18T22:18:22.261" v="6550" actId="1076"/>
        <pc:sldMkLst>
          <pc:docMk/>
          <pc:sldMk cId="3172661822" sldId="577"/>
        </pc:sldMkLst>
        <pc:spChg chg="mod">
          <ac:chgData name="Malek Alkholy" userId="b8ea5062cb0c2681" providerId="LiveId" clId="{06E20301-F1E6-4D6D-BE6F-77AF6EA2E9E9}" dt="2025-06-18T16:12:17.703" v="3387" actId="20577"/>
          <ac:spMkLst>
            <pc:docMk/>
            <pc:sldMk cId="3172661822" sldId="577"/>
            <ac:spMk id="25" creationId="{00000000-0000-0000-0000-000000000000}"/>
          </ac:spMkLst>
        </pc:spChg>
        <pc:picChg chg="add mod">
          <ac:chgData name="Malek Alkholy" userId="b8ea5062cb0c2681" providerId="LiveId" clId="{06E20301-F1E6-4D6D-BE6F-77AF6EA2E9E9}" dt="2025-06-18T22:18:22.261" v="6550" actId="1076"/>
          <ac:picMkLst>
            <pc:docMk/>
            <pc:sldMk cId="3172661822" sldId="577"/>
            <ac:picMk id="4" creationId="{784EA15E-32BC-4C13-BCEF-D79F7598E07C}"/>
          </ac:picMkLst>
        </pc:picChg>
        <pc:picChg chg="del">
          <ac:chgData name="Malek Alkholy" userId="b8ea5062cb0c2681" providerId="LiveId" clId="{06E20301-F1E6-4D6D-BE6F-77AF6EA2E9E9}" dt="2025-06-18T22:07:10.222" v="6466" actId="478"/>
          <ac:picMkLst>
            <pc:docMk/>
            <pc:sldMk cId="3172661822" sldId="577"/>
            <ac:picMk id="6" creationId="{F7865E0E-4D9C-9DDB-4B5E-12D038A3CBA2}"/>
          </ac:picMkLst>
        </pc:picChg>
      </pc:sldChg>
      <pc:sldChg chg="addSp delSp modSp mod">
        <pc:chgData name="Malek Alkholy" userId="b8ea5062cb0c2681" providerId="LiveId" clId="{06E20301-F1E6-4D6D-BE6F-77AF6EA2E9E9}" dt="2025-06-18T22:08:34.424" v="6490" actId="962"/>
        <pc:sldMkLst>
          <pc:docMk/>
          <pc:sldMk cId="3232906536" sldId="579"/>
        </pc:sldMkLst>
        <pc:spChg chg="mod">
          <ac:chgData name="Malek Alkholy" userId="b8ea5062cb0c2681" providerId="LiveId" clId="{06E20301-F1E6-4D6D-BE6F-77AF6EA2E9E9}" dt="2025-06-18T22:08:27.558" v="6487" actId="20577"/>
          <ac:spMkLst>
            <pc:docMk/>
            <pc:sldMk cId="3232906536" sldId="579"/>
            <ac:spMk id="25" creationId="{00000000-0000-0000-0000-000000000000}"/>
          </ac:spMkLst>
        </pc:spChg>
        <pc:picChg chg="del">
          <ac:chgData name="Malek Alkholy" userId="b8ea5062cb0c2681" providerId="LiveId" clId="{06E20301-F1E6-4D6D-BE6F-77AF6EA2E9E9}" dt="2025-06-18T22:07:14.805" v="6467" actId="478"/>
          <ac:picMkLst>
            <pc:docMk/>
            <pc:sldMk cId="3232906536" sldId="579"/>
            <ac:picMk id="4" creationId="{354C09F3-2973-49CE-3403-83FC3AF9BBDC}"/>
          </ac:picMkLst>
        </pc:picChg>
        <pc:picChg chg="add mod">
          <ac:chgData name="Malek Alkholy" userId="b8ea5062cb0c2681" providerId="LiveId" clId="{06E20301-F1E6-4D6D-BE6F-77AF6EA2E9E9}" dt="2025-06-18T22:08:34.424" v="6490" actId="962"/>
          <ac:picMkLst>
            <pc:docMk/>
            <pc:sldMk cId="3232906536" sldId="579"/>
            <ac:picMk id="6" creationId="{A6DC56AF-CC89-CFF5-CD15-3715D0E96D68}"/>
          </ac:picMkLst>
        </pc:picChg>
      </pc:sldChg>
      <pc:sldChg chg="modSp add del mod">
        <pc:chgData name="Malek Alkholy" userId="b8ea5062cb0c2681" providerId="LiveId" clId="{06E20301-F1E6-4D6D-BE6F-77AF6EA2E9E9}" dt="2025-06-18T16:46:30.232" v="3748" actId="2696"/>
        <pc:sldMkLst>
          <pc:docMk/>
          <pc:sldMk cId="1697916671" sldId="581"/>
        </pc:sldMkLst>
        <pc:spChg chg="mod">
          <ac:chgData name="Malek Alkholy" userId="b8ea5062cb0c2681" providerId="LiveId" clId="{06E20301-F1E6-4D6D-BE6F-77AF6EA2E9E9}" dt="2025-06-18T12:39:37.693" v="426" actId="20577"/>
          <ac:spMkLst>
            <pc:docMk/>
            <pc:sldMk cId="1697916671" sldId="581"/>
            <ac:spMk id="2" creationId="{2992E683-BB74-8EC3-4E72-B6CD560E407B}"/>
          </ac:spMkLst>
        </pc:spChg>
        <pc:spChg chg="mod">
          <ac:chgData name="Malek Alkholy" userId="b8ea5062cb0c2681" providerId="LiveId" clId="{06E20301-F1E6-4D6D-BE6F-77AF6EA2E9E9}" dt="2025-06-18T16:39:46.951" v="3746" actId="20577"/>
          <ac:spMkLst>
            <pc:docMk/>
            <pc:sldMk cId="1697916671" sldId="581"/>
            <ac:spMk id="25" creationId="{00000000-0000-0000-0000-000000000000}"/>
          </ac:spMkLst>
        </pc:spChg>
      </pc:sldChg>
      <pc:sldChg chg="addSp modSp mod">
        <pc:chgData name="Malek Alkholy" userId="b8ea5062cb0c2681" providerId="LiveId" clId="{06E20301-F1E6-4D6D-BE6F-77AF6EA2E9E9}" dt="2025-06-18T18:16:19.505" v="4956" actId="20577"/>
        <pc:sldMkLst>
          <pc:docMk/>
          <pc:sldMk cId="629620827" sldId="582"/>
        </pc:sldMkLst>
        <pc:spChg chg="add mod">
          <ac:chgData name="Malek Alkholy" userId="b8ea5062cb0c2681" providerId="LiveId" clId="{06E20301-F1E6-4D6D-BE6F-77AF6EA2E9E9}" dt="2025-06-18T18:16:19.505" v="4956" actId="20577"/>
          <ac:spMkLst>
            <pc:docMk/>
            <pc:sldMk cId="629620827" sldId="582"/>
            <ac:spMk id="2" creationId="{6FCC4691-FC94-0EAF-05B1-B7C8EF780669}"/>
          </ac:spMkLst>
        </pc:spChg>
        <pc:spChg chg="mod">
          <ac:chgData name="Malek Alkholy" userId="b8ea5062cb0c2681" providerId="LiveId" clId="{06E20301-F1E6-4D6D-BE6F-77AF6EA2E9E9}" dt="2025-06-18T18:13:27.193" v="4950" actId="20577"/>
          <ac:spMkLst>
            <pc:docMk/>
            <pc:sldMk cId="629620827" sldId="582"/>
            <ac:spMk id="25" creationId="{00000000-0000-0000-0000-000000000000}"/>
          </ac:spMkLst>
        </pc:spChg>
      </pc:sldChg>
      <pc:sldChg chg="modSp mod">
        <pc:chgData name="Malek Alkholy" userId="b8ea5062cb0c2681" providerId="LiveId" clId="{06E20301-F1E6-4D6D-BE6F-77AF6EA2E9E9}" dt="2025-06-18T19:03:31.218" v="5657" actId="20577"/>
        <pc:sldMkLst>
          <pc:docMk/>
          <pc:sldMk cId="715235238" sldId="584"/>
        </pc:sldMkLst>
        <pc:spChg chg="mod">
          <ac:chgData name="Malek Alkholy" userId="b8ea5062cb0c2681" providerId="LiveId" clId="{06E20301-F1E6-4D6D-BE6F-77AF6EA2E9E9}" dt="2025-06-18T12:41:36.737" v="466" actId="20577"/>
          <ac:spMkLst>
            <pc:docMk/>
            <pc:sldMk cId="715235238" sldId="584"/>
            <ac:spMk id="4" creationId="{63944775-4A2F-168C-DD8A-78B418B021BA}"/>
          </ac:spMkLst>
        </pc:spChg>
        <pc:spChg chg="mod">
          <ac:chgData name="Malek Alkholy" userId="b8ea5062cb0c2681" providerId="LiveId" clId="{06E20301-F1E6-4D6D-BE6F-77AF6EA2E9E9}" dt="2025-06-18T19:03:31.218" v="5657" actId="20577"/>
          <ac:spMkLst>
            <pc:docMk/>
            <pc:sldMk cId="715235238" sldId="584"/>
            <ac:spMk id="25" creationId="{00000000-0000-0000-0000-000000000000}"/>
          </ac:spMkLst>
        </pc:spChg>
      </pc:sldChg>
      <pc:sldChg chg="addSp modSp mod">
        <pc:chgData name="Malek Alkholy" userId="b8ea5062cb0c2681" providerId="LiveId" clId="{06E20301-F1E6-4D6D-BE6F-77AF6EA2E9E9}" dt="2025-06-18T19:07:11.588" v="5666" actId="20577"/>
        <pc:sldMkLst>
          <pc:docMk/>
          <pc:sldMk cId="2053257347" sldId="586"/>
        </pc:sldMkLst>
        <pc:spChg chg="mod">
          <ac:chgData name="Malek Alkholy" userId="b8ea5062cb0c2681" providerId="LiveId" clId="{06E20301-F1E6-4D6D-BE6F-77AF6EA2E9E9}" dt="2025-06-18T12:42:14.551" v="501" actId="1076"/>
          <ac:spMkLst>
            <pc:docMk/>
            <pc:sldMk cId="2053257347" sldId="586"/>
            <ac:spMk id="3" creationId="{22B9372E-F18B-0A56-3507-CF0D98D4F0FB}"/>
          </ac:spMkLst>
        </pc:spChg>
        <pc:spChg chg="add mod">
          <ac:chgData name="Malek Alkholy" userId="b8ea5062cb0c2681" providerId="LiveId" clId="{06E20301-F1E6-4D6D-BE6F-77AF6EA2E9E9}" dt="2025-06-18T19:07:11.588" v="5666" actId="20577"/>
          <ac:spMkLst>
            <pc:docMk/>
            <pc:sldMk cId="2053257347" sldId="586"/>
            <ac:spMk id="4" creationId="{443338A5-0F18-3BE4-8ECC-2701BE567232}"/>
          </ac:spMkLst>
        </pc:spChg>
        <pc:spChg chg="mod">
          <ac:chgData name="Malek Alkholy" userId="b8ea5062cb0c2681" providerId="LiveId" clId="{06E20301-F1E6-4D6D-BE6F-77AF6EA2E9E9}" dt="2025-06-18T19:06:55.480" v="5658" actId="207"/>
          <ac:spMkLst>
            <pc:docMk/>
            <pc:sldMk cId="2053257347" sldId="586"/>
            <ac:spMk id="25" creationId="{00000000-0000-0000-0000-000000000000}"/>
          </ac:spMkLst>
        </pc:spChg>
      </pc:sldChg>
      <pc:sldChg chg="del">
        <pc:chgData name="Malek Alkholy" userId="b8ea5062cb0c2681" providerId="LiveId" clId="{06E20301-F1E6-4D6D-BE6F-77AF6EA2E9E9}" dt="2025-06-17T23:15:35.574" v="122" actId="47"/>
        <pc:sldMkLst>
          <pc:docMk/>
          <pc:sldMk cId="931940432" sldId="587"/>
        </pc:sldMkLst>
      </pc:sldChg>
      <pc:sldChg chg="modSp mod">
        <pc:chgData name="Malek Alkholy" userId="b8ea5062cb0c2681" providerId="LiveId" clId="{06E20301-F1E6-4D6D-BE6F-77AF6EA2E9E9}" dt="2025-06-18T19:07:01.105" v="5659" actId="207"/>
        <pc:sldMkLst>
          <pc:docMk/>
          <pc:sldMk cId="2459019413" sldId="589"/>
        </pc:sldMkLst>
        <pc:spChg chg="mod">
          <ac:chgData name="Malek Alkholy" userId="b8ea5062cb0c2681" providerId="LiveId" clId="{06E20301-F1E6-4D6D-BE6F-77AF6EA2E9E9}" dt="2025-06-18T19:07:01.105" v="5659" actId="207"/>
          <ac:spMkLst>
            <pc:docMk/>
            <pc:sldMk cId="2459019413" sldId="589"/>
            <ac:spMk id="25" creationId="{00000000-0000-0000-0000-000000000000}"/>
          </ac:spMkLst>
        </pc:spChg>
      </pc:sldChg>
      <pc:sldChg chg="addSp delSp modSp mod">
        <pc:chgData name="Malek Alkholy" userId="b8ea5062cb0c2681" providerId="LiveId" clId="{06E20301-F1E6-4D6D-BE6F-77AF6EA2E9E9}" dt="2025-06-18T22:15:44.055" v="6541" actId="962"/>
        <pc:sldMkLst>
          <pc:docMk/>
          <pc:sldMk cId="5167051" sldId="591"/>
        </pc:sldMkLst>
        <pc:spChg chg="add mod">
          <ac:chgData name="Malek Alkholy" userId="b8ea5062cb0c2681" providerId="LiveId" clId="{06E20301-F1E6-4D6D-BE6F-77AF6EA2E9E9}" dt="2025-06-18T12:48:57.084" v="558" actId="20577"/>
          <ac:spMkLst>
            <pc:docMk/>
            <pc:sldMk cId="5167051" sldId="591"/>
            <ac:spMk id="2" creationId="{4279F44B-5A4D-40B2-C9B0-8BEE4698E0B3}"/>
          </ac:spMkLst>
        </pc:spChg>
        <pc:spChg chg="mod">
          <ac:chgData name="Malek Alkholy" userId="b8ea5062cb0c2681" providerId="LiveId" clId="{06E20301-F1E6-4D6D-BE6F-77AF6EA2E9E9}" dt="2025-06-18T19:25:28.037" v="5721" actId="20577"/>
          <ac:spMkLst>
            <pc:docMk/>
            <pc:sldMk cId="5167051" sldId="591"/>
            <ac:spMk id="25" creationId="{00000000-0000-0000-0000-000000000000}"/>
          </ac:spMkLst>
        </pc:spChg>
        <pc:picChg chg="del">
          <ac:chgData name="Malek Alkholy" userId="b8ea5062cb0c2681" providerId="LiveId" clId="{06E20301-F1E6-4D6D-BE6F-77AF6EA2E9E9}" dt="2025-06-18T22:15:17.365" v="6528" actId="478"/>
          <ac:picMkLst>
            <pc:docMk/>
            <pc:sldMk cId="5167051" sldId="591"/>
            <ac:picMk id="6" creationId="{482759B8-F6EF-CEA6-BBE1-681E30A6516E}"/>
          </ac:picMkLst>
        </pc:picChg>
        <pc:picChg chg="add mod">
          <ac:chgData name="Malek Alkholy" userId="b8ea5062cb0c2681" providerId="LiveId" clId="{06E20301-F1E6-4D6D-BE6F-77AF6EA2E9E9}" dt="2025-06-18T22:15:44.055" v="6541" actId="962"/>
          <ac:picMkLst>
            <pc:docMk/>
            <pc:sldMk cId="5167051" sldId="591"/>
            <ac:picMk id="7" creationId="{6E6EB295-956B-6A0E-0456-63FC1908D2C8}"/>
          </ac:picMkLst>
        </pc:picChg>
      </pc:sldChg>
      <pc:sldChg chg="addSp delSp modSp mod">
        <pc:chgData name="Malek Alkholy" userId="b8ea5062cb0c2681" providerId="LiveId" clId="{06E20301-F1E6-4D6D-BE6F-77AF6EA2E9E9}" dt="2025-06-18T22:13:00.450" v="6527" actId="1076"/>
        <pc:sldMkLst>
          <pc:docMk/>
          <pc:sldMk cId="1547225473" sldId="593"/>
        </pc:sldMkLst>
        <pc:spChg chg="mod">
          <ac:chgData name="Malek Alkholy" userId="b8ea5062cb0c2681" providerId="LiveId" clId="{06E20301-F1E6-4D6D-BE6F-77AF6EA2E9E9}" dt="2025-06-18T12:48:46.703" v="557" actId="1076"/>
          <ac:spMkLst>
            <pc:docMk/>
            <pc:sldMk cId="1547225473" sldId="593"/>
            <ac:spMk id="3" creationId="{22B9372E-F18B-0A56-3507-CF0D98D4F0FB}"/>
          </ac:spMkLst>
        </pc:spChg>
        <pc:spChg chg="add mod">
          <ac:chgData name="Malek Alkholy" userId="b8ea5062cb0c2681" providerId="LiveId" clId="{06E20301-F1E6-4D6D-BE6F-77AF6EA2E9E9}" dt="2025-06-18T12:48:34.803" v="554" actId="1076"/>
          <ac:spMkLst>
            <pc:docMk/>
            <pc:sldMk cId="1547225473" sldId="593"/>
            <ac:spMk id="4" creationId="{7F6B9A72-3C5B-976C-5D35-6A4E0B8F17CE}"/>
          </ac:spMkLst>
        </pc:spChg>
        <pc:spChg chg="mod">
          <ac:chgData name="Malek Alkholy" userId="b8ea5062cb0c2681" providerId="LiveId" clId="{06E20301-F1E6-4D6D-BE6F-77AF6EA2E9E9}" dt="2025-06-18T19:26:00.133" v="5722" actId="20577"/>
          <ac:spMkLst>
            <pc:docMk/>
            <pc:sldMk cId="1547225473" sldId="593"/>
            <ac:spMk id="25" creationId="{00000000-0000-0000-0000-000000000000}"/>
          </ac:spMkLst>
        </pc:spChg>
        <pc:picChg chg="del mod">
          <ac:chgData name="Malek Alkholy" userId="b8ea5062cb0c2681" providerId="LiveId" clId="{06E20301-F1E6-4D6D-BE6F-77AF6EA2E9E9}" dt="2025-06-18T22:12:04.533" v="6509" actId="478"/>
          <ac:picMkLst>
            <pc:docMk/>
            <pc:sldMk cId="1547225473" sldId="593"/>
            <ac:picMk id="2" creationId="{6A31C5E8-1641-0B28-0BA0-4699AB080C74}"/>
          </ac:picMkLst>
        </pc:picChg>
        <pc:picChg chg="add mod">
          <ac:chgData name="Malek Alkholy" userId="b8ea5062cb0c2681" providerId="LiveId" clId="{06E20301-F1E6-4D6D-BE6F-77AF6EA2E9E9}" dt="2025-06-18T22:13:00.450" v="6527" actId="1076"/>
          <ac:picMkLst>
            <pc:docMk/>
            <pc:sldMk cId="1547225473" sldId="593"/>
            <ac:picMk id="7" creationId="{9F18FDD9-5664-0789-D0CC-592880548658}"/>
          </ac:picMkLst>
        </pc:picChg>
      </pc:sldChg>
      <pc:sldChg chg="addSp delSp modSp mod">
        <pc:chgData name="Malek Alkholy" userId="b8ea5062cb0c2681" providerId="LiveId" clId="{06E20301-F1E6-4D6D-BE6F-77AF6EA2E9E9}" dt="2025-06-18T22:09:02.876" v="6499" actId="14100"/>
        <pc:sldMkLst>
          <pc:docMk/>
          <pc:sldMk cId="3453954220" sldId="613"/>
        </pc:sldMkLst>
        <pc:spChg chg="del">
          <ac:chgData name="Malek Alkholy" userId="b8ea5062cb0c2681" providerId="LiveId" clId="{06E20301-F1E6-4D6D-BE6F-77AF6EA2E9E9}" dt="2025-06-18T12:38:39.190" v="365" actId="478"/>
          <ac:spMkLst>
            <pc:docMk/>
            <pc:sldMk cId="3453954220" sldId="613"/>
            <ac:spMk id="4" creationId="{1CC564A5-F799-EA54-AED7-91560FFF36F4}"/>
          </ac:spMkLst>
        </pc:spChg>
        <pc:spChg chg="mod">
          <ac:chgData name="Malek Alkholy" userId="b8ea5062cb0c2681" providerId="LiveId" clId="{06E20301-F1E6-4D6D-BE6F-77AF6EA2E9E9}" dt="2025-06-18T22:08:52.219" v="6494" actId="14100"/>
          <ac:spMkLst>
            <pc:docMk/>
            <pc:sldMk cId="3453954220" sldId="613"/>
            <ac:spMk id="25" creationId="{F59953B4-3DD4-6249-6EAE-C45E220C01D6}"/>
          </ac:spMkLst>
        </pc:spChg>
        <pc:picChg chg="add del mod">
          <ac:chgData name="Malek Alkholy" userId="b8ea5062cb0c2681" providerId="LiveId" clId="{06E20301-F1E6-4D6D-BE6F-77AF6EA2E9E9}" dt="2025-06-18T22:08:42.538" v="6492" actId="478"/>
          <ac:picMkLst>
            <pc:docMk/>
            <pc:sldMk cId="3453954220" sldId="613"/>
            <ac:picMk id="2" creationId="{2CC037A3-099B-9F18-90F5-487E13FC5983}"/>
          </ac:picMkLst>
        </pc:picChg>
        <pc:picChg chg="add mod">
          <ac:chgData name="Malek Alkholy" userId="b8ea5062cb0c2681" providerId="LiveId" clId="{06E20301-F1E6-4D6D-BE6F-77AF6EA2E9E9}" dt="2025-06-18T22:09:02.876" v="6499" actId="14100"/>
          <ac:picMkLst>
            <pc:docMk/>
            <pc:sldMk cId="3453954220" sldId="613"/>
            <ac:picMk id="6" creationId="{484B4036-816F-40AC-69FE-22A6768BBE2A}"/>
          </ac:picMkLst>
        </pc:picChg>
      </pc:sldChg>
      <pc:sldChg chg="addSp modSp mod">
        <pc:chgData name="Malek Alkholy" userId="b8ea5062cb0c2681" providerId="LiveId" clId="{06E20301-F1E6-4D6D-BE6F-77AF6EA2E9E9}" dt="2025-06-18T22:09:30.435" v="6508" actId="1076"/>
        <pc:sldMkLst>
          <pc:docMk/>
          <pc:sldMk cId="3581601075" sldId="615"/>
        </pc:sldMkLst>
        <pc:spChg chg="mod">
          <ac:chgData name="Malek Alkholy" userId="b8ea5062cb0c2681" providerId="LiveId" clId="{06E20301-F1E6-4D6D-BE6F-77AF6EA2E9E9}" dt="2025-06-18T16:36:49.959" v="3743" actId="1038"/>
          <ac:spMkLst>
            <pc:docMk/>
            <pc:sldMk cId="3581601075" sldId="615"/>
            <ac:spMk id="23" creationId="{DE47110B-E00B-B10C-21EB-2BBCB4A5A5F5}"/>
          </ac:spMkLst>
        </pc:spChg>
        <pc:spChg chg="mod">
          <ac:chgData name="Malek Alkholy" userId="b8ea5062cb0c2681" providerId="LiveId" clId="{06E20301-F1E6-4D6D-BE6F-77AF6EA2E9E9}" dt="2025-06-18T22:09:28.426" v="6507" actId="14100"/>
          <ac:spMkLst>
            <pc:docMk/>
            <pc:sldMk cId="3581601075" sldId="615"/>
            <ac:spMk id="25" creationId="{12ECF142-8D09-5F0B-941B-CF8F123C82D5}"/>
          </ac:spMkLst>
        </pc:spChg>
        <pc:picChg chg="add mod">
          <ac:chgData name="Malek Alkholy" userId="b8ea5062cb0c2681" providerId="LiveId" clId="{06E20301-F1E6-4D6D-BE6F-77AF6EA2E9E9}" dt="2025-06-18T22:09:30.435" v="6508" actId="1076"/>
          <ac:picMkLst>
            <pc:docMk/>
            <pc:sldMk cId="3581601075" sldId="615"/>
            <ac:picMk id="2" creationId="{A53BB5AE-9D4B-53EA-2378-0B94FA865939}"/>
          </ac:picMkLst>
        </pc:picChg>
      </pc:sldChg>
      <pc:sldChg chg="addSp modSp mod">
        <pc:chgData name="Malek Alkholy" userId="b8ea5062cb0c2681" providerId="LiveId" clId="{06E20301-F1E6-4D6D-BE6F-77AF6EA2E9E9}" dt="2025-06-18T21:44:20.480" v="6408" actId="14100"/>
        <pc:sldMkLst>
          <pc:docMk/>
          <pc:sldMk cId="3727259487" sldId="617"/>
        </pc:sldMkLst>
        <pc:spChg chg="add mod">
          <ac:chgData name="Malek Alkholy" userId="b8ea5062cb0c2681" providerId="LiveId" clId="{06E20301-F1E6-4D6D-BE6F-77AF6EA2E9E9}" dt="2025-06-18T14:32:00.991" v="2419" actId="20577"/>
          <ac:spMkLst>
            <pc:docMk/>
            <pc:sldMk cId="3727259487" sldId="617"/>
            <ac:spMk id="2" creationId="{1418F576-DF40-380F-7AA2-C3EEF19371BF}"/>
          </ac:spMkLst>
        </pc:spChg>
        <pc:spChg chg="mod">
          <ac:chgData name="Malek Alkholy" userId="b8ea5062cb0c2681" providerId="LiveId" clId="{06E20301-F1E6-4D6D-BE6F-77AF6EA2E9E9}" dt="2025-06-18T21:44:20.480" v="6408" actId="14100"/>
          <ac:spMkLst>
            <pc:docMk/>
            <pc:sldMk cId="3727259487" sldId="617"/>
            <ac:spMk id="25" creationId="{5CFC4028-F42C-7AF4-55AF-DCB2CECC3AE8}"/>
          </ac:spMkLst>
        </pc:spChg>
        <pc:picChg chg="add mod">
          <ac:chgData name="Malek Alkholy" userId="b8ea5062cb0c2681" providerId="LiveId" clId="{06E20301-F1E6-4D6D-BE6F-77AF6EA2E9E9}" dt="2025-06-18T21:44:12.738" v="6407" actId="962"/>
          <ac:picMkLst>
            <pc:docMk/>
            <pc:sldMk cId="3727259487" sldId="617"/>
            <ac:picMk id="4" creationId="{99E547EC-4225-B35E-5350-CC3098615046}"/>
          </ac:picMkLst>
        </pc:picChg>
      </pc:sldChg>
      <pc:sldChg chg="modSp mod">
        <pc:chgData name="Malek Alkholy" userId="b8ea5062cb0c2681" providerId="LiveId" clId="{06E20301-F1E6-4D6D-BE6F-77AF6EA2E9E9}" dt="2025-06-18T13:11:12.215" v="1255" actId="14100"/>
        <pc:sldMkLst>
          <pc:docMk/>
          <pc:sldMk cId="1720142267" sldId="619"/>
        </pc:sldMkLst>
        <pc:spChg chg="mod">
          <ac:chgData name="Malek Alkholy" userId="b8ea5062cb0c2681" providerId="LiveId" clId="{06E20301-F1E6-4D6D-BE6F-77AF6EA2E9E9}" dt="2025-06-18T13:11:12.215" v="1255" actId="14100"/>
          <ac:spMkLst>
            <pc:docMk/>
            <pc:sldMk cId="1720142267" sldId="619"/>
            <ac:spMk id="25" creationId="{755A9E7D-E290-9A89-1C3B-9E71014D1F12}"/>
          </ac:spMkLst>
        </pc:spChg>
        <pc:picChg chg="mod">
          <ac:chgData name="Malek Alkholy" userId="b8ea5062cb0c2681" providerId="LiveId" clId="{06E20301-F1E6-4D6D-BE6F-77AF6EA2E9E9}" dt="2025-06-18T12:24:14.984" v="150" actId="14100"/>
          <ac:picMkLst>
            <pc:docMk/>
            <pc:sldMk cId="1720142267" sldId="619"/>
            <ac:picMk id="6" creationId="{89867CCB-9827-12C6-85DB-29CC5F9C6BEF}"/>
          </ac:picMkLst>
        </pc:picChg>
      </pc:sldChg>
      <pc:sldChg chg="new del">
        <pc:chgData name="Malek Alkholy" userId="b8ea5062cb0c2681" providerId="LiveId" clId="{06E20301-F1E6-4D6D-BE6F-77AF6EA2E9E9}" dt="2025-06-18T14:28:38.658" v="2185" actId="47"/>
        <pc:sldMkLst>
          <pc:docMk/>
          <pc:sldMk cId="3622171376" sldId="620"/>
        </pc:sldMkLst>
      </pc:sldChg>
      <pc:sldChg chg="addSp delSp modSp add mod">
        <pc:chgData name="Malek Alkholy" userId="b8ea5062cb0c2681" providerId="LiveId" clId="{06E20301-F1E6-4D6D-BE6F-77AF6EA2E9E9}" dt="2025-06-18T21:44:52.851" v="6412" actId="14100"/>
        <pc:sldMkLst>
          <pc:docMk/>
          <pc:sldMk cId="4260543137" sldId="621"/>
        </pc:sldMkLst>
        <pc:spChg chg="del">
          <ac:chgData name="Malek Alkholy" userId="b8ea5062cb0c2681" providerId="LiveId" clId="{06E20301-F1E6-4D6D-BE6F-77AF6EA2E9E9}" dt="2025-06-18T14:31:43.646" v="2411" actId="478"/>
          <ac:spMkLst>
            <pc:docMk/>
            <pc:sldMk cId="4260543137" sldId="621"/>
            <ac:spMk id="2" creationId="{48C06B11-F324-316C-5B5C-87D5D8AB237E}"/>
          </ac:spMkLst>
        </pc:spChg>
        <pc:spChg chg="mod">
          <ac:chgData name="Malek Alkholy" userId="b8ea5062cb0c2681" providerId="LiveId" clId="{06E20301-F1E6-4D6D-BE6F-77AF6EA2E9E9}" dt="2025-06-18T21:44:52.851" v="6412" actId="14100"/>
          <ac:spMkLst>
            <pc:docMk/>
            <pc:sldMk cId="4260543137" sldId="621"/>
            <ac:spMk id="25" creationId="{A4E21127-02D1-851C-BBF3-0BF7514D4F6D}"/>
          </ac:spMkLst>
        </pc:spChg>
        <pc:picChg chg="add mod">
          <ac:chgData name="Malek Alkholy" userId="b8ea5062cb0c2681" providerId="LiveId" clId="{06E20301-F1E6-4D6D-BE6F-77AF6EA2E9E9}" dt="2025-06-18T21:44:46.290" v="6411" actId="962"/>
          <ac:picMkLst>
            <pc:docMk/>
            <pc:sldMk cId="4260543137" sldId="621"/>
            <ac:picMk id="4" creationId="{33837BBC-859D-7023-12EF-F5F7BC243FA6}"/>
          </ac:picMkLst>
        </pc:picChg>
      </pc:sldChg>
      <pc:sldChg chg="new del">
        <pc:chgData name="Malek Alkholy" userId="b8ea5062cb0c2681" providerId="LiveId" clId="{06E20301-F1E6-4D6D-BE6F-77AF6EA2E9E9}" dt="2025-06-18T14:58:40.184" v="2552" actId="47"/>
        <pc:sldMkLst>
          <pc:docMk/>
          <pc:sldMk cId="2706373185" sldId="622"/>
        </pc:sldMkLst>
      </pc:sldChg>
      <pc:sldChg chg="addSp delSp modSp add mod">
        <pc:chgData name="Malek Alkholy" userId="b8ea5062cb0c2681" providerId="LiveId" clId="{06E20301-F1E6-4D6D-BE6F-77AF6EA2E9E9}" dt="2025-06-18T22:02:09.142" v="6462" actId="20577"/>
        <pc:sldMkLst>
          <pc:docMk/>
          <pc:sldMk cId="149695656" sldId="623"/>
        </pc:sldMkLst>
        <pc:spChg chg="mod">
          <ac:chgData name="Malek Alkholy" userId="b8ea5062cb0c2681" providerId="LiveId" clId="{06E20301-F1E6-4D6D-BE6F-77AF6EA2E9E9}" dt="2025-06-18T22:02:09.142" v="6462" actId="20577"/>
          <ac:spMkLst>
            <pc:docMk/>
            <pc:sldMk cId="149695656" sldId="623"/>
            <ac:spMk id="25" creationId="{FABD939D-1A53-D55F-8746-8DF2FFF70047}"/>
          </ac:spMkLst>
        </pc:spChg>
        <pc:picChg chg="del">
          <ac:chgData name="Malek Alkholy" userId="b8ea5062cb0c2681" providerId="LiveId" clId="{06E20301-F1E6-4D6D-BE6F-77AF6EA2E9E9}" dt="2025-06-18T21:57:32.347" v="6454" actId="478"/>
          <ac:picMkLst>
            <pc:docMk/>
            <pc:sldMk cId="149695656" sldId="623"/>
            <ac:picMk id="2" creationId="{9E1E1A12-802B-99B4-83C1-654CB9E21E64}"/>
          </ac:picMkLst>
        </pc:picChg>
        <pc:picChg chg="add mod">
          <ac:chgData name="Malek Alkholy" userId="b8ea5062cb0c2681" providerId="LiveId" clId="{06E20301-F1E6-4D6D-BE6F-77AF6EA2E9E9}" dt="2025-06-18T21:57:36.134" v="6456" actId="1076"/>
          <ac:picMkLst>
            <pc:docMk/>
            <pc:sldMk cId="149695656" sldId="623"/>
            <ac:picMk id="4" creationId="{187550A4-C45D-09E1-2482-6C75E6AEEA8F}"/>
          </ac:picMkLst>
        </pc:picChg>
      </pc:sldChg>
      <pc:sldChg chg="new del">
        <pc:chgData name="Malek Alkholy" userId="b8ea5062cb0c2681" providerId="LiveId" clId="{06E20301-F1E6-4D6D-BE6F-77AF6EA2E9E9}" dt="2025-06-18T16:46:47.214" v="3751" actId="47"/>
        <pc:sldMkLst>
          <pc:docMk/>
          <pc:sldMk cId="138642817" sldId="624"/>
        </pc:sldMkLst>
      </pc:sldChg>
      <pc:sldChg chg="delSp modSp add mod">
        <pc:chgData name="Malek Alkholy" userId="b8ea5062cb0c2681" providerId="LiveId" clId="{06E20301-F1E6-4D6D-BE6F-77AF6EA2E9E9}" dt="2025-06-18T17:57:00.671" v="4741" actId="20577"/>
        <pc:sldMkLst>
          <pc:docMk/>
          <pc:sldMk cId="1804007099" sldId="625"/>
        </pc:sldMkLst>
        <pc:spChg chg="del">
          <ac:chgData name="Malek Alkholy" userId="b8ea5062cb0c2681" providerId="LiveId" clId="{06E20301-F1E6-4D6D-BE6F-77AF6EA2E9E9}" dt="2025-06-18T17:11:54.448" v="3752" actId="478"/>
          <ac:spMkLst>
            <pc:docMk/>
            <pc:sldMk cId="1804007099" sldId="625"/>
            <ac:spMk id="2" creationId="{D0B8899B-205F-B746-0798-53DC554595D4}"/>
          </ac:spMkLst>
        </pc:spChg>
        <pc:spChg chg="mod">
          <ac:chgData name="Malek Alkholy" userId="b8ea5062cb0c2681" providerId="LiveId" clId="{06E20301-F1E6-4D6D-BE6F-77AF6EA2E9E9}" dt="2025-06-18T17:57:00.671" v="4741" actId="20577"/>
          <ac:spMkLst>
            <pc:docMk/>
            <pc:sldMk cId="1804007099" sldId="625"/>
            <ac:spMk id="25" creationId="{B42D1A07-D14D-6385-5924-8406F4B26F43}"/>
          </ac:spMkLst>
        </pc:spChg>
      </pc:sldChg>
      <pc:sldChg chg="new del">
        <pc:chgData name="Malek Alkholy" userId="b8ea5062cb0c2681" providerId="LiveId" clId="{06E20301-F1E6-4D6D-BE6F-77AF6EA2E9E9}" dt="2025-06-18T18:27:02.141" v="4959" actId="47"/>
        <pc:sldMkLst>
          <pc:docMk/>
          <pc:sldMk cId="1367168143" sldId="626"/>
        </pc:sldMkLst>
      </pc:sldChg>
      <pc:sldChg chg="delSp modSp add mod">
        <pc:chgData name="Malek Alkholy" userId="b8ea5062cb0c2681" providerId="LiveId" clId="{06E20301-F1E6-4D6D-BE6F-77AF6EA2E9E9}" dt="2025-06-18T18:52:08.126" v="5652" actId="20577"/>
        <pc:sldMkLst>
          <pc:docMk/>
          <pc:sldMk cId="237256410" sldId="627"/>
        </pc:sldMkLst>
        <pc:spChg chg="del">
          <ac:chgData name="Malek Alkholy" userId="b8ea5062cb0c2681" providerId="LiveId" clId="{06E20301-F1E6-4D6D-BE6F-77AF6EA2E9E9}" dt="2025-06-18T18:27:40.710" v="4960" actId="478"/>
          <ac:spMkLst>
            <pc:docMk/>
            <pc:sldMk cId="237256410" sldId="627"/>
            <ac:spMk id="2" creationId="{74B941F5-051F-AD3D-A235-0FE714CEFCF5}"/>
          </ac:spMkLst>
        </pc:spChg>
        <pc:spChg chg="mod">
          <ac:chgData name="Malek Alkholy" userId="b8ea5062cb0c2681" providerId="LiveId" clId="{06E20301-F1E6-4D6D-BE6F-77AF6EA2E9E9}" dt="2025-06-18T18:52:08.126" v="5652" actId="20577"/>
          <ac:spMkLst>
            <pc:docMk/>
            <pc:sldMk cId="237256410" sldId="627"/>
            <ac:spMk id="25" creationId="{F324E257-E10C-E9B2-B033-C35202BE436A}"/>
          </ac:spMkLst>
        </pc:spChg>
      </pc:sldChg>
      <pc:sldChg chg="new del">
        <pc:chgData name="Malek Alkholy" userId="b8ea5062cb0c2681" providerId="LiveId" clId="{06E20301-F1E6-4D6D-BE6F-77AF6EA2E9E9}" dt="2025-06-18T19:26:34.808" v="5725" actId="47"/>
        <pc:sldMkLst>
          <pc:docMk/>
          <pc:sldMk cId="4172806537" sldId="628"/>
        </pc:sldMkLst>
      </pc:sldChg>
      <pc:sldChg chg="addSp delSp modSp add mod">
        <pc:chgData name="Malek Alkholy" userId="b8ea5062cb0c2681" providerId="LiveId" clId="{06E20301-F1E6-4D6D-BE6F-77AF6EA2E9E9}" dt="2025-06-18T22:12:56.647" v="6526" actId="1076"/>
        <pc:sldMkLst>
          <pc:docMk/>
          <pc:sldMk cId="3633601517" sldId="629"/>
        </pc:sldMkLst>
        <pc:spChg chg="del">
          <ac:chgData name="Malek Alkholy" userId="b8ea5062cb0c2681" providerId="LiveId" clId="{06E20301-F1E6-4D6D-BE6F-77AF6EA2E9E9}" dt="2025-06-18T20:51:12.635" v="6224" actId="478"/>
          <ac:spMkLst>
            <pc:docMk/>
            <pc:sldMk cId="3633601517" sldId="629"/>
            <ac:spMk id="4" creationId="{DB790C1E-1370-098A-83E9-89C34D4DE5CA}"/>
          </ac:spMkLst>
        </pc:spChg>
        <pc:spChg chg="mod">
          <ac:chgData name="Malek Alkholy" userId="b8ea5062cb0c2681" providerId="LiveId" clId="{06E20301-F1E6-4D6D-BE6F-77AF6EA2E9E9}" dt="2025-06-18T21:01:58.921" v="6379" actId="20577"/>
          <ac:spMkLst>
            <pc:docMk/>
            <pc:sldMk cId="3633601517" sldId="629"/>
            <ac:spMk id="25" creationId="{FA7FCFF4-CB6D-4B95-9091-D6C6C508200B}"/>
          </ac:spMkLst>
        </pc:spChg>
        <pc:picChg chg="del">
          <ac:chgData name="Malek Alkholy" userId="b8ea5062cb0c2681" providerId="LiveId" clId="{06E20301-F1E6-4D6D-BE6F-77AF6EA2E9E9}" dt="2025-06-18T22:12:47.450" v="6521" actId="478"/>
          <ac:picMkLst>
            <pc:docMk/>
            <pc:sldMk cId="3633601517" sldId="629"/>
            <ac:picMk id="2" creationId="{CBACC39C-C1B8-E3B8-C94A-37D0622EB421}"/>
          </ac:picMkLst>
        </pc:picChg>
        <pc:picChg chg="add mod">
          <ac:chgData name="Malek Alkholy" userId="b8ea5062cb0c2681" providerId="LiveId" clId="{06E20301-F1E6-4D6D-BE6F-77AF6EA2E9E9}" dt="2025-06-18T22:12:56.647" v="6526" actId="1076"/>
          <ac:picMkLst>
            <pc:docMk/>
            <pc:sldMk cId="3633601517" sldId="629"/>
            <ac:picMk id="6" creationId="{E287DD0B-90D9-BA84-DBD8-86666BD86B49}"/>
          </ac:picMkLst>
        </pc:picChg>
      </pc:sldChg>
    </pc:docChg>
  </pc:docChgLst>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sldChg>
      <pc:sldChg chg="addSp delSp modSp mod">
        <pc:chgData name="Malek Alkholy" userId="b8ea5062cb0c2681" providerId="LiveId" clId="{F71AD8EA-3688-455A-9FD2-9B9BFB357283}" dt="2024-09-19T12:37:04.728" v="2666" actId="2710"/>
        <pc:sldMkLst>
          <pc:docMk/>
          <pc:sldMk cId="3886240308" sldId="518"/>
        </pc:sldMkLst>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ldChg>
      <pc:sldChg chg="addSp delSp modSp add mod">
        <pc:chgData name="Malek Alkholy" userId="b8ea5062cb0c2681" providerId="LiveId" clId="{F71AD8EA-3688-455A-9FD2-9B9BFB357283}" dt="2024-09-19T12:38:11.184" v="2676" actId="1076"/>
        <pc:sldMkLst>
          <pc:docMk/>
          <pc:sldMk cId="2341440292" sldId="521"/>
        </pc:sldMkLst>
      </pc:sldChg>
      <pc:sldChg chg="addSp modSp new del">
        <pc:chgData name="Malek Alkholy" userId="b8ea5062cb0c2681" providerId="LiveId" clId="{F71AD8EA-3688-455A-9FD2-9B9BFB357283}" dt="2024-09-19T12:38:35.873" v="2680" actId="47"/>
        <pc:sldMkLst>
          <pc:docMk/>
          <pc:sldMk cId="3753185635" sldId="522"/>
        </pc:sldMkLst>
      </pc:sldChg>
      <pc:sldChg chg="addSp delSp modSp add mod">
        <pc:chgData name="Malek Alkholy" userId="b8ea5062cb0c2681" providerId="LiveId" clId="{F71AD8EA-3688-455A-9FD2-9B9BFB357283}" dt="2024-09-19T12:38:59.844" v="2683" actId="1076"/>
        <pc:sldMkLst>
          <pc:docMk/>
          <pc:sldMk cId="1617172121" sldId="523"/>
        </pc:sldMkLst>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ldChg>
      <pc:sldChg chg="addSp delSp modSp new del mod">
        <pc:chgData name="Malek Alkholy" userId="b8ea5062cb0c2681" providerId="LiveId" clId="{F71AD8EA-3688-455A-9FD2-9B9BFB357283}" dt="2024-09-19T13:32:29.563" v="2796" actId="47"/>
        <pc:sldMkLst>
          <pc:docMk/>
          <pc:sldMk cId="1231176468" sldId="536"/>
        </pc:sldMkLst>
      </pc:sldChg>
      <pc:sldChg chg="addSp delSp modSp add mod">
        <pc:chgData name="Malek Alkholy" userId="b8ea5062cb0c2681" providerId="LiveId" clId="{F71AD8EA-3688-455A-9FD2-9B9BFB357283}" dt="2024-09-19T13:34:44.757" v="2803" actId="20577"/>
        <pc:sldMkLst>
          <pc:docMk/>
          <pc:sldMk cId="251659004" sldId="537"/>
        </pc:sldMkLst>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6/18/2025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66464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065BB-2537-0AB3-63B3-07095B0BCA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28321-EDA3-7F60-6E7F-AE858B292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DCA807-C9D1-EFEA-655B-204CD82E73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1A7490-198D-C7E7-9864-8F1DE13A215C}"/>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006767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100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Second Lecture </a:t>
            </a:r>
          </a:p>
        </p:txBody>
      </p:sp>
      <p:sp>
        <p:nvSpPr>
          <p:cNvPr id="46" name="TextBox 45"/>
          <p:cNvSpPr txBox="1"/>
          <p:nvPr/>
        </p:nvSpPr>
        <p:spPr>
          <a:xfrm>
            <a:off x="329269" y="5104240"/>
            <a:ext cx="1790875" cy="1015663"/>
          </a:xfrm>
          <a:prstGeom prst="rect">
            <a:avLst/>
          </a:prstGeom>
          <a:noFill/>
        </p:spPr>
        <p:txBody>
          <a:bodyPr wrap="none" rtlCol="0">
            <a:spAutoFit/>
          </a:bodyPr>
          <a:lstStyle/>
          <a:p>
            <a:r>
              <a:rPr lang="en-US" sz="2000" dirty="0">
                <a:latin typeface="Alexandria" charset="0"/>
                <a:cs typeface="Alexandria" charset="0"/>
              </a:rPr>
              <a:t>LAW </a:t>
            </a:r>
            <a:r>
              <a:rPr lang="ar-EG" sz="2000" dirty="0">
                <a:latin typeface="Alexandria" charset="0"/>
                <a:cs typeface="Alexandria" charset="0"/>
              </a:rPr>
              <a:t>623</a:t>
            </a:r>
            <a:endParaRPr lang="en-US" sz="2000" dirty="0">
              <a:latin typeface="Alexandria" charset="0"/>
              <a:cs typeface="Alexandria" charset="0"/>
            </a:endParaRPr>
          </a:p>
          <a:p>
            <a:r>
              <a:rPr lang="ar-EG" sz="2000" dirty="0">
                <a:latin typeface="Alexandria" charset="0"/>
                <a:cs typeface="Alexandria" charset="0"/>
              </a:rPr>
              <a:t>قانون الأعمال</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446555"/>
            <a:ext cx="3717690" cy="129794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lnSpc>
                <a:spcPct val="150000"/>
              </a:lnSpc>
            </a:pPr>
            <a:r>
              <a:rPr lang="ar-EG" sz="2000" b="1" dirty="0">
                <a:solidFill>
                  <a:srgbClr val="00B0F0"/>
                </a:solidFill>
                <a:latin typeface="Alexandria" pitchFamily="2" charset="-78"/>
                <a:cs typeface="Alexandria" pitchFamily="2" charset="-78"/>
              </a:rPr>
              <a:t>المحاضرة الثانية </a:t>
            </a:r>
          </a:p>
          <a:p>
            <a:pPr algn="ctr">
              <a:lnSpc>
                <a:spcPct val="150000"/>
              </a:lnSpc>
            </a:pPr>
            <a:r>
              <a:rPr lang="ar-EG" sz="2000" b="1" dirty="0">
                <a:solidFill>
                  <a:srgbClr val="00B0F0"/>
                </a:solidFill>
                <a:latin typeface="Alexandria" pitchFamily="2" charset="-78"/>
                <a:cs typeface="Alexandria" pitchFamily="2" charset="-78"/>
              </a:rPr>
              <a:t>الأعمال التجارية-</a:t>
            </a:r>
          </a:p>
          <a:p>
            <a:pPr algn="ctr">
              <a:lnSpc>
                <a:spcPct val="150000"/>
              </a:lnSpc>
            </a:pPr>
            <a:r>
              <a:rPr lang="ar-EG" sz="2000" b="1" dirty="0">
                <a:solidFill>
                  <a:srgbClr val="00B0F0"/>
                </a:solidFill>
                <a:latin typeface="Alexandria" pitchFamily="2" charset="-78"/>
                <a:cs typeface="Alexandria" pitchFamily="2" charset="-78"/>
              </a:rPr>
              <a:t> الجزء الأول </a:t>
            </a:r>
            <a:endParaRPr lang="en-US" sz="2000" b="1" dirty="0">
              <a:solidFill>
                <a:srgbClr val="00B0F0"/>
              </a:solidFill>
              <a:latin typeface="Alexandria" pitchFamily="2" charset="-78"/>
              <a:cs typeface="Alexandria" pitchFamily="2" charset="-78"/>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577950" cy="707886"/>
          </a:xfrm>
          <a:prstGeom prst="rect">
            <a:avLst/>
          </a:prstGeom>
          <a:noFill/>
        </p:spPr>
        <p:txBody>
          <a:bodyPr wrap="none" rtlCol="0">
            <a:spAutoFit/>
          </a:bodyPr>
          <a:lstStyle/>
          <a:p>
            <a:r>
              <a:rPr lang="en-US" sz="2000" dirty="0">
                <a:latin typeface="Alexandria" charset="0"/>
                <a:cs typeface="Alexandria" charset="0"/>
              </a:rPr>
              <a:t>LAW 602</a:t>
            </a:r>
          </a:p>
          <a:p>
            <a:r>
              <a:rPr lang="ar-EG" sz="2000" dirty="0">
                <a:latin typeface="Alexandria" charset="0"/>
                <a:cs typeface="Alexandria" charset="0"/>
              </a:rPr>
              <a:t>أسس القانون الرقمي</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2158732"/>
          </a:xfrm>
          <a:prstGeom prst="rect">
            <a:avLst/>
          </a:prstGeom>
          <a:noFill/>
        </p:spPr>
        <p:txBody>
          <a:bodyPr wrap="square">
            <a:spAutoFit/>
          </a:bodyPr>
          <a:lstStyle/>
          <a:p>
            <a:pPr algn="r">
              <a:lnSpc>
                <a:spcPct val="120000"/>
              </a:lnSpc>
            </a:pPr>
            <a:r>
              <a:rPr lang="ar-EG" sz="1600" b="1" dirty="0">
                <a:solidFill>
                  <a:srgbClr val="00B0F0"/>
                </a:solidFill>
                <a:latin typeface="Alexandria" charset="0"/>
                <a:cs typeface="Alexandria" charset="0"/>
              </a:rPr>
              <a:t>1-معيار التمييز بين الأعمال التجارية و الأعمال المدنية   . </a:t>
            </a:r>
          </a:p>
          <a:p>
            <a:pPr algn="r">
              <a:lnSpc>
                <a:spcPct val="120000"/>
              </a:lnSpc>
            </a:pPr>
            <a:endParaRPr lang="ar-EG" sz="1600" b="1" dirty="0">
              <a:solidFill>
                <a:srgbClr val="00B0F0"/>
              </a:solidFill>
              <a:latin typeface="Alexandria" charset="0"/>
              <a:cs typeface="Alexandria" charset="0"/>
            </a:endParaRPr>
          </a:p>
          <a:p>
            <a:pPr algn="r">
              <a:lnSpc>
                <a:spcPct val="120000"/>
              </a:lnSpc>
            </a:pPr>
            <a:r>
              <a:rPr lang="ar-EG" sz="1600" b="1" dirty="0">
                <a:solidFill>
                  <a:srgbClr val="00B0F0"/>
                </a:solidFill>
                <a:latin typeface="Alexandria" charset="0"/>
                <a:cs typeface="Alexandria" charset="0"/>
              </a:rPr>
              <a:t>2-أنواع الأعمال التجارية .</a:t>
            </a:r>
            <a:endParaRPr lang="en-US" sz="1600" b="1" dirty="0">
              <a:solidFill>
                <a:srgbClr val="00B0F0"/>
              </a:solidFill>
              <a:latin typeface="Alexandria" charset="0"/>
              <a:cs typeface="Alexandria" charset="0"/>
            </a:endParaRPr>
          </a:p>
          <a:p>
            <a:pPr algn="r">
              <a:lnSpc>
                <a:spcPct val="150000"/>
              </a:lnSpc>
            </a:pPr>
            <a:endParaRPr lang="ar-EG" sz="1400" b="1" dirty="0">
              <a:solidFill>
                <a:srgbClr val="00B0F0"/>
              </a:solidFill>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19600" y="1284515"/>
            <a:ext cx="7005484" cy="4620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50000"/>
              </a:lnSpc>
              <a:buFontTx/>
              <a:buChar char="-"/>
            </a:pPr>
            <a:r>
              <a:rPr lang="ar-EG" sz="1400" dirty="0">
                <a:solidFill>
                  <a:schemeClr val="tx1"/>
                </a:solidFill>
                <a:latin typeface="Alexandria" pitchFamily="2" charset="-78"/>
                <a:cs typeface="Alexandria" pitchFamily="2" charset="-78"/>
              </a:rPr>
              <a:t>لم يضع التقنين التجاري الفرنسي، و تبعه في ذلك نظام المحكمة التجارية في المملكة العربية السعودية تعريفاً للعمل التجاري ، بل لجأ إلى تعداد الأعمال التجارية بطؤيق السرد.</a:t>
            </a:r>
          </a:p>
          <a:p>
            <a:pPr marL="342900" indent="-342900" algn="justLow" rtl="1">
              <a:lnSpc>
                <a:spcPct val="150000"/>
              </a:lnSpc>
              <a:buFontTx/>
              <a:buChar char="-"/>
            </a:pPr>
            <a:r>
              <a:rPr lang="ar-EG" sz="1400" dirty="0">
                <a:solidFill>
                  <a:schemeClr val="tx1"/>
                </a:solidFill>
                <a:latin typeface="Alexandria" pitchFamily="2" charset="-78"/>
                <a:cs typeface="Alexandria" pitchFamily="2" charset="-78"/>
              </a:rPr>
              <a:t>ترتب على اعتبار الأعمال التجارية المنصوص عليهـا واردة</a:t>
            </a:r>
            <a:r>
              <a:rPr lang="en-US" sz="1400" dirty="0">
                <a:solidFill>
                  <a:schemeClr val="tx1"/>
                </a:solidFill>
                <a:latin typeface="Alexandria" pitchFamily="2" charset="-78"/>
                <a:cs typeface="Alexandria" pitchFamily="2" charset="-78"/>
              </a:rPr>
              <a:t> </a:t>
            </a:r>
            <a:r>
              <a:rPr lang="ar-EG" sz="1400" dirty="0">
                <a:solidFill>
                  <a:schemeClr val="tx1"/>
                </a:solidFill>
                <a:latin typeface="Alexandria" pitchFamily="2" charset="-78"/>
                <a:cs typeface="Alexandria" pitchFamily="2" charset="-78"/>
              </a:rPr>
              <a:t>على سبيل المثال في عدد من القوانين العربية ، أن ثار التساؤل عن معيار يصلح للتمييز بين الأعمال المدنية والأعمال التجارية . وقد قيل في هـذا الـشأن بمعايير أربعة ، الأول معيار المضاربة والثاني معيار التداول ، ويستند كـل منهما على أساس اقتصادي . أما المعيار الثالث وهو معيار المقاولة فيستند على أساس قانوني.. وقد أضاف العميد ريبير معيارا قانونيا آخر هو معيار</a:t>
            </a:r>
            <a:r>
              <a:rPr lang="en-US" sz="1400" dirty="0">
                <a:solidFill>
                  <a:schemeClr val="tx1"/>
                </a:solidFill>
                <a:latin typeface="Alexandria" pitchFamily="2" charset="-78"/>
                <a:cs typeface="Alexandria" pitchFamily="2" charset="-78"/>
              </a:rPr>
              <a:t> </a:t>
            </a:r>
            <a:r>
              <a:rPr lang="ar-EG" sz="1400" dirty="0">
                <a:solidFill>
                  <a:schemeClr val="tx1"/>
                </a:solidFill>
                <a:latin typeface="Alexandria" pitchFamily="2" charset="-78"/>
                <a:cs typeface="Alexandria" pitchFamily="2" charset="-78"/>
              </a:rPr>
              <a:t>الحرفة التجارية .</a:t>
            </a:r>
          </a:p>
          <a:p>
            <a:pPr marL="342900" indent="-342900" algn="justLow" rtl="1">
              <a:lnSpc>
                <a:spcPct val="150000"/>
              </a:lnSpc>
              <a:buFontTx/>
              <a:buChar char="-"/>
            </a:pPr>
            <a:r>
              <a:rPr lang="ar-EG" sz="1400" dirty="0">
                <a:solidFill>
                  <a:schemeClr val="tx1"/>
                </a:solidFill>
                <a:latin typeface="Alexandria" pitchFamily="2" charset="-78"/>
                <a:cs typeface="Alexandria" pitchFamily="2" charset="-78"/>
              </a:rPr>
              <a:t>وسوف نتناول بإيجاز شرح كل من هذه المعايير .</a:t>
            </a:r>
          </a:p>
          <a:p>
            <a:pPr marL="342900" indent="-342900" algn="justLow" rtl="1">
              <a:lnSpc>
                <a:spcPct val="150000"/>
              </a:lnSpc>
              <a:buFontTx/>
              <a:buChar char="-"/>
            </a:pPr>
            <a:r>
              <a:rPr lang="ar-EG" sz="1600" b="1" dirty="0">
                <a:solidFill>
                  <a:srgbClr val="00AEEF"/>
                </a:solidFill>
                <a:latin typeface="Alexandria" pitchFamily="2" charset="-78"/>
                <a:cs typeface="Alexandria" pitchFamily="2" charset="-78"/>
              </a:rPr>
              <a:t>المعيار الأول : معيار المضاربة أو قصد الربح :</a:t>
            </a:r>
          </a:p>
          <a:p>
            <a:pPr marL="342900" indent="-342900" algn="justLow" rtl="1">
              <a:lnSpc>
                <a:spcPct val="150000"/>
              </a:lnSpc>
              <a:buFontTx/>
              <a:buChar char="-"/>
            </a:pPr>
            <a:r>
              <a:rPr lang="ar-EG" sz="1400" dirty="0">
                <a:solidFill>
                  <a:schemeClr val="tx1"/>
                </a:solidFill>
                <a:latin typeface="Alexandria" pitchFamily="2" charset="-78"/>
                <a:cs typeface="Alexandria" pitchFamily="2" charset="-78"/>
              </a:rPr>
              <a:t>لجأ الفقه والقضاء إلى الأخذ بفكرة المضاربة للتمييـز بـين العمل المدنى والعمل التجاري استناداً إلى أن المـضاربة هـي مـن أهـم خصائص التجارة، فاعتبروا كل تصرف هدفه تحقيق الربح والـسعى إليـه عملا تجاريا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332514" y="160685"/>
            <a:ext cx="6167283" cy="323165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أولاً : معيار التمييز بين الأعمال التجارية</a:t>
            </a: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والأعمال المدنية:</a:t>
            </a:r>
            <a:endParaRPr lang="en-US" sz="2000" b="1" dirty="0">
              <a:solidFill>
                <a:srgbClr val="00AEEF"/>
              </a:solidFill>
              <a:latin typeface="Alexandria" pitchFamily="2" charset="-78"/>
              <a:cs typeface="Alexandria" pitchFamily="2" charset="-78"/>
            </a:endParaRPr>
          </a:p>
          <a:p>
            <a:r>
              <a:rPr lang="ar-EG" sz="2800" b="1" dirty="0">
                <a:solidFill>
                  <a:srgbClr val="00AEEF"/>
                </a:solidFill>
                <a:latin typeface="Alexandria" pitchFamily="2" charset="-78"/>
                <a:cs typeface="Alexandria" pitchFamily="2" charset="-78"/>
              </a:rPr>
              <a:t> :</a:t>
            </a:r>
            <a:endParaRPr lang="en-US" sz="2400" b="1" dirty="0">
              <a:solidFill>
                <a:srgbClr val="00AEEF"/>
              </a:solidFill>
              <a:latin typeface="Alexandria" pitchFamily="2" charset="-78"/>
              <a:cs typeface="Alexandria" pitchFamily="2" charset="-78"/>
            </a:endParaRP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up of a book">
            <a:extLst>
              <a:ext uri="{FF2B5EF4-FFF2-40B4-BE49-F238E27FC236}">
                <a16:creationId xmlns:a16="http://schemas.microsoft.com/office/drawing/2014/main" id="{38EFB813-4E87-721B-34C8-2FB7C8FA95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143" y="1366155"/>
            <a:ext cx="3248370" cy="4470418"/>
          </a:xfrm>
          <a:prstGeom prst="rect">
            <a:avLst/>
          </a:prstGeom>
        </p:spPr>
      </p:pic>
    </p:spTree>
    <p:extLst>
      <p:ext uri="{BB962C8B-B14F-4D97-AF65-F5344CB8AC3E}">
        <p14:creationId xmlns:p14="http://schemas.microsoft.com/office/powerpoint/2010/main" val="38798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9913A-FF5B-A41F-8749-584A86A5DD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CEA524-73E3-D19A-FC5E-02A108D749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9F4105-0B87-9713-FD4B-3CF15734B8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5A9E7D-E290-9A89-1C3B-9E71014D1F12}"/>
              </a:ext>
            </a:extLst>
          </p:cNvPr>
          <p:cNvSpPr/>
          <p:nvPr/>
        </p:nvSpPr>
        <p:spPr>
          <a:xfrm>
            <a:off x="5061858" y="939811"/>
            <a:ext cx="6493856" cy="5665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والواقع أن القضاء يستعمل غالبا هذا المعيار في حكمه على طبيعة العمل محل النزاع ، فمثلا كان يرجع تقدير ما إذا كان استغلال الـصحف عملا تجاريا أم مدنيا إلى القصد من إنشاء الصحيفة ، هل هو قصد علمـى بحت أم قصد المضاربة على إنتاج المحررين وعمـل العمـال والآلات ،وبالمثل يعتبر القضاء عملا تجاريا ، اعتياد الـشخص المـضاربة علـى الأسعار في البورصة .</a:t>
            </a:r>
          </a:p>
          <a:p>
            <a:pPr algn="justLow" rtl="1">
              <a:lnSpc>
                <a:spcPct val="150000"/>
              </a:lnSpc>
            </a:pPr>
            <a:r>
              <a:rPr lang="ar-EG" sz="1600" dirty="0">
                <a:solidFill>
                  <a:schemeClr val="tx1"/>
                </a:solidFill>
                <a:latin typeface="Alexandria" pitchFamily="2" charset="-78"/>
                <a:cs typeface="Alexandria" pitchFamily="2" charset="-78"/>
              </a:rPr>
              <a:t>ورغم أن فكرة المضاربة تتضمن أكبر قدر من الأعمال التجاريـة إلا أن النقد الذي يمكن أن يوجه إليها هو أنها قد تدخل أعمالا مدنية كثيرة في التجارة رغم أن الوضع استقر على اعتبارها أعمالا مدنية ، كالمهن الحرة مثل المهندسين والأطباء والمحامين الذين يسعون من وراء أعمالهم إلـى الكسب . ومن جانب أخر يعاب على هذه النظرية عجزها عن تفسير بعض الأعمال التي يعتبرها القانون تجارية رغم عدم توافر قصد المضاربة فيها كسحب الكمبيالات أو تظهيرها ولو لم يكن الهدف منه جلب منفعة، يضاف إلى ذلك أنها لا تفسر احتفاظ عمل التجار بتجاريته رغم بيع البضاعة بسعر التكلفة أو بخسارة في بعض الأحيان. </a:t>
            </a:r>
          </a:p>
        </p:txBody>
      </p:sp>
      <p:pic>
        <p:nvPicPr>
          <p:cNvPr id="5" name="Graphic 21">
            <a:extLst>
              <a:ext uri="{FF2B5EF4-FFF2-40B4-BE49-F238E27FC236}">
                <a16:creationId xmlns:a16="http://schemas.microsoft.com/office/drawing/2014/main" id="{B94502B9-41CE-F258-AC51-0C58079CB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062549B-2C3F-1D45-6ADA-0B39C4C0B809}"/>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up of a book">
            <a:extLst>
              <a:ext uri="{FF2B5EF4-FFF2-40B4-BE49-F238E27FC236}">
                <a16:creationId xmlns:a16="http://schemas.microsoft.com/office/drawing/2014/main" id="{89867CCB-9827-12C6-85DB-29CC5F9C6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143" y="1321209"/>
            <a:ext cx="3849324" cy="4515364"/>
          </a:xfrm>
          <a:prstGeom prst="rect">
            <a:avLst/>
          </a:prstGeom>
        </p:spPr>
      </p:pic>
    </p:spTree>
    <p:extLst>
      <p:ext uri="{BB962C8B-B14F-4D97-AF65-F5344CB8AC3E}">
        <p14:creationId xmlns:p14="http://schemas.microsoft.com/office/powerpoint/2010/main" val="1720142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كما تبدو صعوبة هذا المعيار بالنسبة للمشروعات الاقتصادية العامة التي قد لا تهدف إلى الربح مثل إدارة الكهرباء والمياه ومـع ذلـك فـهـى تخضع لقواعد القانون التجاري وبصفة عامة لا يمكن الأخذ بهذا المعيار وحده لأن نية تحقيق الربح أمر داخلي ونفسي لا يسهل معرفته وإن كـان يمكن معرفته بالنشاط المهني لمن يباشر التصرف .</a:t>
            </a:r>
          </a:p>
          <a:p>
            <a:pPr algn="justLow" rtl="1">
              <a:lnSpc>
                <a:spcPct val="150000"/>
              </a:lnSpc>
            </a:pPr>
            <a:r>
              <a:rPr lang="ar-EG" sz="1600" dirty="0">
                <a:solidFill>
                  <a:schemeClr val="tx1"/>
                </a:solidFill>
                <a:latin typeface="Alexandria" pitchFamily="2" charset="-78"/>
                <a:cs typeface="Alexandria" pitchFamily="2" charset="-78"/>
              </a:rPr>
              <a:t>وقد أخذ القضاء الفرنسي بهذه النظرية في العديد من أحكامه كما طبقها المشرع الفرنسي حينما حاول تمييز الشركات التجارية عن الجمعيات، وهو ما أخذ به قانون التجارة الموحد لدول مجلس التعاون الخليجي إذ نص في المادة (3) على أن :" الأعمال التجارية هي الأعمال التي يقوم بها الشخص بقصد المضاربة ولو كان غير تاجر"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654041" y="199146"/>
            <a:ext cx="5588631" cy="2185214"/>
          </a:xfrm>
          <a:prstGeom prst="rect">
            <a:avLst/>
          </a:prstGeom>
          <a:noFill/>
        </p:spPr>
        <p:txBody>
          <a:bodyPr wrap="square" rtlCol="0">
            <a:spAutoFit/>
          </a:bodyPr>
          <a:lstStyle/>
          <a:p>
            <a:endParaRPr lang="ar-EG" sz="2800" b="1" dirty="0">
              <a:latin typeface="Alexandria" charset="0"/>
              <a:cs typeface="Alexandria" charset="0"/>
            </a:endParaRPr>
          </a:p>
          <a:p>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363337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51492" y="1067146"/>
            <a:ext cx="6644094" cy="5592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اقترح الأستاذ تالير معياراً آخر أسسه على موضوع العمل وهو تداول الثروات ، فنادى بإصباغ الصفة التجارية على الأعمال التي تقع علي السلع والبضائع والنقود والصكوك وغير ذلك من المنقولات في فترة تداولها من بين يد المنتج الأول إلى يد المستهلك الأخير . ومعنى ذلك أن الصفة التجارية تصبغ على جميع أعمال تداول السلع والوساطة فيها طالما أنها في حركة . أما الأعمال التي تتناولها السلع وهي في حالة ركود مثل أعمال المنتج الأول أو المستهلك الأخير فهي أعمال مدنية.</a:t>
            </a:r>
          </a:p>
          <a:p>
            <a:pPr algn="justLow" rtl="1">
              <a:lnSpc>
                <a:spcPct val="150000"/>
              </a:lnSpc>
            </a:pPr>
            <a:r>
              <a:rPr lang="ar-EG" sz="1600" dirty="0">
                <a:solidFill>
                  <a:schemeClr val="tx1"/>
                </a:solidFill>
                <a:latin typeface="Alexandria" pitchFamily="2" charset="-78"/>
                <a:cs typeface="Alexandria" pitchFamily="2" charset="-78"/>
              </a:rPr>
              <a:t>وتطبيقا لمعيار التداول يعتبر الشراء بقصد البيع وما يتصل به من عمليات كالسمسرة أو الوكالة بالعمولة أو الإيداع بأحد المخازن ، من الأعمال التجارية نظرا لأنها تجعل الثروات في حركة وتداول . كذلك الحال بالنسبة لعمليات البنوك التي تعد في جوهرها تداولا للنقود .</a:t>
            </a:r>
          </a:p>
          <a:p>
            <a:pPr marL="0" marR="0" algn="justLow" rtl="1">
              <a:lnSpc>
                <a:spcPct val="150000"/>
              </a:lnSpc>
              <a:spcBef>
                <a:spcPts val="0"/>
              </a:spcBef>
              <a:spcAft>
                <a:spcPts val="800"/>
              </a:spcAft>
            </a:pPr>
            <a:endParaRPr lang="ar-EG"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ar-EG"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up of a book">
            <a:extLst>
              <a:ext uri="{FF2B5EF4-FFF2-40B4-BE49-F238E27FC236}">
                <a16:creationId xmlns:a16="http://schemas.microsoft.com/office/drawing/2014/main" id="{44E5096F-E5D5-BD95-F8BA-817FA94C8C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8314" y="1366155"/>
            <a:ext cx="3450772" cy="4470418"/>
          </a:xfrm>
          <a:prstGeom prst="rect">
            <a:avLst/>
          </a:prstGeom>
        </p:spPr>
      </p:pic>
      <p:sp>
        <p:nvSpPr>
          <p:cNvPr id="4" name="TextBox 3">
            <a:extLst>
              <a:ext uri="{FF2B5EF4-FFF2-40B4-BE49-F238E27FC236}">
                <a16:creationId xmlns:a16="http://schemas.microsoft.com/office/drawing/2014/main" id="{DE3F43AD-93E2-1D94-CED5-04ED92F01632}"/>
              </a:ext>
            </a:extLst>
          </p:cNvPr>
          <p:cNvSpPr txBox="1"/>
          <p:nvPr/>
        </p:nvSpPr>
        <p:spPr>
          <a:xfrm>
            <a:off x="4332514" y="160685"/>
            <a:ext cx="6167283" cy="2062103"/>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المعيار الثاني : معيار التداول</a:t>
            </a:r>
            <a:endParaRPr lang="en-US" sz="2800" b="1" dirty="0">
              <a:solidFill>
                <a:srgbClr val="00AEEF"/>
              </a:solidFill>
              <a:latin typeface="Alexandria" pitchFamily="2" charset="-78"/>
              <a:cs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1692542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061885"/>
            <a:ext cx="10097730" cy="4843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ومن جانب آخر يخرج من الأعمال التجارية وفقا لهذا المعيار كل</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ما يتعلق بالعقارات لأن هذه الأخيرة ليست محلا للتداول من مكان إلى آخر و إنما يتم التصرف فيها وفقا لإجراءات معينة حتى ولو قصد من التصرف</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فيها تحقيق الربح والمضاربة، ذلك أنه لا إرتباط بين فكرة التداول وتحقيق الربح في نظر أنصار هذه الفكرة . ويمكن توجيه النقد إلى هذا المعيار أنه لا يفسر لنا بعض الأعمال التي تعتبر في جوهرها وساطة في تداول الثروات</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دون أن تعتبر أعمالا تجارية ، كالأعمال التي تقوم بها الجمعيات التعاونية التي لا</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تهدف إلى الربح . كما أنة من جانب آخر لا يفسر اعتبار بعض الأعمال التجارية</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رغم عدم خضوعها لمعيار التداول مثل المضاربة على العقارات و مسئولية التاجر عن التعويض عن الفعل الضار تطبيقا لنظرية التبعية . كما يعاب على هذه النظرية أنها لا تتفق و الاتجاه الحديث في قانون الأعمال، فالصناعات الاستخراجية والعمليات المتعلقة بالعقارات تعتبر وفقاً لمنطوق هذه النظرية أعمالا مدنية، مع أن معظم التشريعات التجارية اليوم تميل إلى إضفاء الصفة التجارية عليها. </a:t>
            </a:r>
            <a:endParaRPr lang="en-US" sz="1600"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a:p>
            <a:pPr marL="342900" marR="0" lvl="0" indent="-342900" algn="just" rtl="1">
              <a:lnSpc>
                <a:spcPct val="107000"/>
              </a:lnSpc>
              <a:spcBef>
                <a:spcPts val="0"/>
              </a:spcBef>
              <a:spcAft>
                <a:spcPts val="800"/>
              </a:spcAft>
              <a:tabLst>
                <a:tab pos="457200" algn="l"/>
              </a:tabLst>
            </a:pP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140162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411143" y="1201588"/>
            <a:ext cx="5984443" cy="47035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يرمى هذا المعيار إلى اعتبار أحكام القانون التجاري تقوم على أساس المشروع وليس على أساس العمل التجاري . فنادى أنصار هذه الفكرة بوجوب اتخاذ المشروع واحتراف الشخص ، أي تكرار القيام بالعمل وفقا لخطط ومظاهر ملموسة وواضحة ذات أهمية معينة ، معياراً للتمييز</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بين العمل التجاري والعمل المدنى . وهناك اتجاه قوى حديث في الفقه نحوهذا المعيار القانوني للتمييز بين التاجر والحرفي . فالأعمال التجارية هي التي يباشرها التاجر والمتعلقة بمشروعه التجاري .</a:t>
            </a:r>
          </a:p>
          <a:p>
            <a:pPr algn="justLow" rtl="1">
              <a:lnSpc>
                <a:spcPct val="150000"/>
              </a:lnSpc>
            </a:pPr>
            <a:r>
              <a:rPr lang="ar-EG" sz="1600" dirty="0">
                <a:solidFill>
                  <a:srgbClr val="2D3956"/>
                </a:solidFill>
                <a:latin typeface="Alexandria" pitchFamily="2" charset="-78"/>
                <a:cs typeface="Alexandria" pitchFamily="2" charset="-78"/>
              </a:rPr>
              <a:t>ويعطي معيار المقاولة اطمئناناً أكثر من المعيار المستوحى من فكرة المضاربة ، فهو يتميز بوجود مظاهر خارجية و واقعية تشير إلى قيام شخص بأعمال تجارية بصفة دائمة وليس بصفة عارضة ،كما تعد فكرة المحل التجاري تطبيقا لهذا المعيار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factory with pipes and pipes">
            <a:extLst>
              <a:ext uri="{FF2B5EF4-FFF2-40B4-BE49-F238E27FC236}">
                <a16:creationId xmlns:a16="http://schemas.microsoft.com/office/drawing/2014/main" id="{18FF661C-BF06-1227-9530-69D53CD8F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3654" y="1549061"/>
            <a:ext cx="3874401" cy="3747930"/>
          </a:xfrm>
          <a:prstGeom prst="rect">
            <a:avLst/>
          </a:prstGeom>
        </p:spPr>
      </p:pic>
      <p:sp>
        <p:nvSpPr>
          <p:cNvPr id="6" name="TextBox 5">
            <a:extLst>
              <a:ext uri="{FF2B5EF4-FFF2-40B4-BE49-F238E27FC236}">
                <a16:creationId xmlns:a16="http://schemas.microsoft.com/office/drawing/2014/main" id="{7DED0C82-63C0-C813-C9B8-EBBB51AFC4AB}"/>
              </a:ext>
            </a:extLst>
          </p:cNvPr>
          <p:cNvSpPr txBox="1"/>
          <p:nvPr/>
        </p:nvSpPr>
        <p:spPr>
          <a:xfrm>
            <a:off x="2784006" y="199146"/>
            <a:ext cx="7249885" cy="2492990"/>
          </a:xfrm>
          <a:prstGeom prst="rect">
            <a:avLst/>
          </a:prstGeom>
          <a:noFill/>
        </p:spPr>
        <p:txBody>
          <a:bodyPr wrap="square" rtlCol="0">
            <a:spAutoFit/>
          </a:bodyPr>
          <a:lstStyle/>
          <a:p>
            <a:endParaRPr lang="ar-EG" sz="2800" b="1" dirty="0">
              <a:latin typeface="Alexandria" charset="0"/>
              <a:cs typeface="Alexandria" charset="0"/>
            </a:endParaRPr>
          </a:p>
          <a:p>
            <a:pPr algn="r"/>
            <a:r>
              <a:rPr lang="ar-EG" sz="2000" b="1" dirty="0">
                <a:solidFill>
                  <a:srgbClr val="00AEEF"/>
                </a:solidFill>
                <a:latin typeface="Alexandria" pitchFamily="2" charset="-78"/>
                <a:cs typeface="Alexandria" pitchFamily="2" charset="-78"/>
              </a:rPr>
              <a:t>                  المعيار الثالث : معيار المقاولة</a:t>
            </a:r>
          </a:p>
          <a:p>
            <a:r>
              <a:rPr lang="ar-SA"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2363869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على أن معيار المقاولة وإن كان يجد سندا من القانون ، حيث تأخذ بعض التشريعات بفكرة المقاولة في كثير من الحالات كما هو الحال في مقاولات الصناعة والنقل والتوريد في التشريعين المصرى والفرنسي ، إلا أن هذا لا ينفي أن المشرع يتخذ من العمل التجاري معياراً لتطبيق أحكام القانون التجاري ، كما هو الحال في عمليات الشراء بقصد البيع أو التأجير وتأسيس الشركات التجارية .</a:t>
            </a:r>
          </a:p>
          <a:p>
            <a:pPr algn="justLow" rtl="1">
              <a:lnSpc>
                <a:spcPct val="150000"/>
              </a:lnSpc>
            </a:pPr>
            <a:r>
              <a:rPr lang="ar-EG" sz="1600" dirty="0">
                <a:solidFill>
                  <a:srgbClr val="2D3956"/>
                </a:solidFill>
                <a:latin typeface="Alexandria" pitchFamily="2" charset="-78"/>
                <a:cs typeface="Alexandria" pitchFamily="2" charset="-78"/>
              </a:rPr>
              <a:t>ومع ذلك يؤخذ على هذه النظرية عدم وضوحها فهي لم تبين لنا متى يصبح المشروع تجارياً أي ما هي درجة التنظيم التي تسمح بإضفاء الصفة التجارية على المشروع، كما يعاب عليها من ناحية أخرى أن هناك بعض المشروعات التي تتمتع بتنظيم دقيق بالرغم من ممارستها لأعمال مدنية بحتة، و خير مثال على ذلك المشروعات الزراعية . وأيضا يبدو هذا المعيار ضيقا من جانب آخر حيث هناك بعض الأعمال التجارية التي لايشترط في مباشرتها أن تتخذ شكل المشروع مثل الشراء بقصد البيع.</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en-US" sz="1600" dirty="0">
              <a:solidFill>
                <a:srgbClr val="2D3956"/>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0775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336528" y="1150771"/>
            <a:ext cx="6059058"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ينادي العميد ريبير بمعيار قانونی مشابه لمعيار المشروع هو معيار الحرفة التجارية أو العمل الاحترافي . ومقتضى ذلك اعتبار العمل تجاريا إذا تم من خلال الحرفة التجارية للشخص ، وعلى العكس يعد العمل مدنيا إذا تعلق بحرفة الشخص المدنية . وتطبيقا لذلك إذا قام التاجر بعمل لا يتعلق بحرفته التجارية كان عملا مدنيا . وقد استثنى العميد ريبير من القواعد السابقة الأعمال المنفردة المنصوص على تجاريتها إذا قام بها غير تاجر لاعتبارها تجارية سواء بحسب شكلها كالكمبيالة وشركات المساهمة والتوصية بنوعيها والتضامن والمسئولية المحدودة، أو بحسب طبيعتها كعمليات البنوك والسمسرة وفقا لبعض التشريعات أو بحسب بسببها كالأعمال التي تتم بقصد المضاربة كالبيع التجاري .</a:t>
            </a:r>
          </a:p>
          <a:p>
            <a:pPr algn="justLow" rtl="1"/>
            <a:endParaRPr lang="en-US" sz="1600" dirty="0">
              <a:solidFill>
                <a:srgbClr val="2D3956"/>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59231DBE-EF37-E4D0-2C59-74384FCB82E4}"/>
              </a:ext>
            </a:extLst>
          </p:cNvPr>
          <p:cNvSpPr txBox="1"/>
          <p:nvPr/>
        </p:nvSpPr>
        <p:spPr>
          <a:xfrm>
            <a:off x="3995778" y="470913"/>
            <a:ext cx="5360770" cy="50193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pitchFamily="2" charset="-78"/>
                <a:cs typeface="Alexandria" pitchFamily="2" charset="-78"/>
              </a:rPr>
              <a:t>المعيار الرابع : معيار الحرفة التجارية </a:t>
            </a:r>
          </a:p>
        </p:txBody>
      </p:sp>
      <p:pic>
        <p:nvPicPr>
          <p:cNvPr id="6" name="Picture 5" descr="A group of people sitting at a table&#10;&#10;AI-generated content may be incorrect.">
            <a:extLst>
              <a:ext uri="{FF2B5EF4-FFF2-40B4-BE49-F238E27FC236}">
                <a16:creationId xmlns:a16="http://schemas.microsoft.com/office/drawing/2014/main" id="{C8721270-03C6-3FD1-D9A3-6F9A0A1D0E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5803" y="1291753"/>
            <a:ext cx="3800725" cy="4018299"/>
          </a:xfrm>
          <a:prstGeom prst="rect">
            <a:avLst/>
          </a:prstGeom>
        </p:spPr>
      </p:pic>
    </p:spTree>
    <p:extLst>
      <p:ext uri="{BB962C8B-B14F-4D97-AF65-F5344CB8AC3E}">
        <p14:creationId xmlns:p14="http://schemas.microsoft.com/office/powerpoint/2010/main" val="4033472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02628" y="1265873"/>
            <a:ext cx="6692957" cy="5121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ومؤدى فكرة العميد ريبير عدم الاعتراف كلية بنظرية التجارية بالتبعية حيث تعتبر هذه الأعمال تجارية بحسب الأصل تطبيقا لمعيار الحرفة التجارية . والحقيقة أن هذا المعيار ، وفق ما نرى ، لايضيف جديدا لما استقر عليه فقه القانون التجاري من تقسيم للأعمال التجارية ، ذلك أن معيار الحرفة التجارية ليس إلا الأساس الذي تقوم عليه نظرية الأعمال التجارية بالتبعية والأعمال المدنية بالتبعية قياسا على الأولى والتي ينكر وجودها كلية ، كما وأن الإستثناءات التي أضطر للإعتراف بها ليست الإ الأعمال التجارية المنفردة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546963EC-7C33-5DE3-350A-D3F8417E80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9279" y="1321208"/>
            <a:ext cx="2857500" cy="4763906"/>
          </a:xfrm>
          <a:prstGeom prst="rect">
            <a:avLst/>
          </a:prstGeom>
        </p:spPr>
      </p:pic>
    </p:spTree>
    <p:extLst>
      <p:ext uri="{BB962C8B-B14F-4D97-AF65-F5344CB8AC3E}">
        <p14:creationId xmlns:p14="http://schemas.microsoft.com/office/powerpoint/2010/main" val="1243276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05400" y="1201588"/>
            <a:ext cx="6290186" cy="47035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0"/>
              </a:spcAft>
            </a:pPr>
            <a:endParaRPr lang="en-US" sz="16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يتضح مما سبق أنه من الصعوبة وضع معيار دقيق للتمييز بين الأعمال التجارية والأعمال المدنية . ولعل السبب في ذلك يرجع إلى أن الأعمال التجارية التي ينص عليها عادة في معظم التشريعات ليست مؤسسة على فكرة واحدة أو مبدأ معين ، فبعض هذه الأعمال يعد تجاريا بطبيعته بصرف النظر عن صفة القائم به أي لو قام به أحد التجار أو غير تاجر ولومرة واحدة ، كالشراء لأجل البيع أو التأجير ، والبعض الآخر من هذه الأعمال لا يعتبر تجاريا الإ إذا باشره القائم به على سبيل الاحتراف مثل النقل والصناعة .</a:t>
            </a: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0B74BF35-D7B2-0358-0C64-1BF5EFC7621E}"/>
              </a:ext>
            </a:extLst>
          </p:cNvPr>
          <p:cNvSpPr txBox="1"/>
          <p:nvPr/>
        </p:nvSpPr>
        <p:spPr>
          <a:xfrm>
            <a:off x="3995778" y="470913"/>
            <a:ext cx="5360770" cy="96359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pitchFamily="2" charset="-78"/>
                <a:cs typeface="Alexandria" pitchFamily="2" charset="-78"/>
              </a:rPr>
              <a:t>    تقدير المعايير السابقة </a:t>
            </a:r>
          </a:p>
          <a:p>
            <a:pPr algn="justLow" rtl="1">
              <a:lnSpc>
                <a:spcPct val="150000"/>
              </a:lnSpc>
            </a:pPr>
            <a:r>
              <a:rPr lang="ar-EG" sz="2000" b="1" dirty="0">
                <a:solidFill>
                  <a:srgbClr val="00AEEF"/>
                </a:solidFill>
                <a:latin typeface="Alexandria" pitchFamily="2" charset="-78"/>
                <a:cs typeface="Alexandria" pitchFamily="2" charset="-78"/>
              </a:rPr>
              <a:t> </a:t>
            </a:r>
          </a:p>
        </p:txBody>
      </p:sp>
      <p:pic>
        <p:nvPicPr>
          <p:cNvPr id="6" name="Picture 5" descr="A group of people sitting at a table&#10;&#10;AI-generated content may be incorrect.">
            <a:extLst>
              <a:ext uri="{FF2B5EF4-FFF2-40B4-BE49-F238E27FC236}">
                <a16:creationId xmlns:a16="http://schemas.microsoft.com/office/drawing/2014/main" id="{3FDC8B38-780B-2331-43D6-F5BDB550EF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4675" y="1382041"/>
            <a:ext cx="3800725" cy="4018299"/>
          </a:xfrm>
          <a:prstGeom prst="rect">
            <a:avLst/>
          </a:prstGeom>
        </p:spPr>
      </p:pic>
    </p:spTree>
    <p:extLst>
      <p:ext uri="{BB962C8B-B14F-4D97-AF65-F5344CB8AC3E}">
        <p14:creationId xmlns:p14="http://schemas.microsoft.com/office/powerpoint/2010/main" val="2946330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27095" y="1155869"/>
            <a:ext cx="6368491"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وإذا كانت المعايير السابقة عجزت كل منها عن وضع معيار دقيق لهذه التفرقة ، الإ أنه يمكن الاهتداء بها معا في هذا الشأن . فمما لا شك فيه أن عمليات التجارة تمثل في جانب كبير منها السعى وراء الربح والمضاربة كما تحتوى على فكرة الوساطة وتداول الثروات في ذات الوقت وأن من يقوم بهذه الأعمال يقوم بها عادة في شكل مشروع وعلى سبيل الاحتراف .</a:t>
            </a:r>
          </a:p>
          <a:p>
            <a:pPr algn="justLow" rtl="1">
              <a:lnSpc>
                <a:spcPct val="150000"/>
              </a:lnSpc>
            </a:pPr>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50626868-3723-1791-1D28-003F2E8F1C5E}"/>
              </a:ext>
            </a:extLst>
          </p:cNvPr>
          <p:cNvSpPr txBox="1"/>
          <p:nvPr/>
        </p:nvSpPr>
        <p:spPr>
          <a:xfrm>
            <a:off x="2485572" y="-12776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4" name="Picture 3" descr="A group of people sitting at a table">
            <a:extLst>
              <a:ext uri="{FF2B5EF4-FFF2-40B4-BE49-F238E27FC236}">
                <a16:creationId xmlns:a16="http://schemas.microsoft.com/office/drawing/2014/main" id="{24097F7E-3291-1109-61D3-417B021690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149" y="1363163"/>
            <a:ext cx="3800725" cy="4018299"/>
          </a:xfrm>
          <a:prstGeom prst="rect">
            <a:avLst/>
          </a:prstGeom>
        </p:spPr>
      </p:pic>
    </p:spTree>
    <p:extLst>
      <p:ext uri="{BB962C8B-B14F-4D97-AF65-F5344CB8AC3E}">
        <p14:creationId xmlns:p14="http://schemas.microsoft.com/office/powerpoint/2010/main" val="872543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56314" y="1088571"/>
            <a:ext cx="7139272" cy="4816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تنقسم الأعمال التجارية وفقا لأغلب التشريعات العربية إلى أعمال تجارية بطبيعتها ، وهي الأعمال التي يعتبرها المشرع تجارية بصرف النظر عن صفة القائم بها ، بل حتى ولو باشرها الشخص مرة واحدة ، ولذلك يطلق عليها الأعمال التجارية المنفردة . وأعمال تجارية بطريق الاحتراف وهي أعمال لا تعتبر تجارية إلا إذا قام بها الشخص على سبيل الاحتراف و لذلك يطلق عليها الأعمال التجارية بطريق الاحتراف.</a:t>
            </a:r>
          </a:p>
          <a:p>
            <a:pPr algn="justLow" rtl="1">
              <a:lnSpc>
                <a:spcPct val="150000"/>
              </a:lnSpc>
            </a:pPr>
            <a:r>
              <a:rPr lang="ar-EG" sz="1600" dirty="0">
                <a:solidFill>
                  <a:schemeClr val="tx1"/>
                </a:solidFill>
                <a:latin typeface="Alexandria" pitchFamily="2" charset="-78"/>
                <a:cs typeface="Alexandria" pitchFamily="2" charset="-78"/>
              </a:rPr>
              <a:t>وتضمنت أغلب التشريعات العربية أيضا النص على  ما يفيد تجارية كل عمل يتعلق بالملاحة التجارية بحرية كانت أو جوية وعلى وجه الخصوص بناء السفن أو الطائرات وإصلاحها وصيانتها وشراء أو بيع أو استئجار السفن أوالطائرات وشراء مواد تموين للسفن أو الطائرات والنقل البري والنقل الجوى وعمليات الشحن والتفريغ واستخدام الملاحين أو الطيارين أو غيرهم من العاملين في السفن أو الطائرات.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835D08B2-05DF-466E-3727-51B1DC6D40EF}"/>
              </a:ext>
            </a:extLst>
          </p:cNvPr>
          <p:cNvSpPr txBox="1"/>
          <p:nvPr/>
        </p:nvSpPr>
        <p:spPr>
          <a:xfrm>
            <a:off x="4049486" y="617540"/>
            <a:ext cx="4266875" cy="400110"/>
          </a:xfrm>
          <a:prstGeom prst="rect">
            <a:avLst/>
          </a:prstGeom>
          <a:noFill/>
        </p:spPr>
        <p:txBody>
          <a:bodyPr wrap="square" rtlCol="0">
            <a:spAutoFit/>
          </a:bodyPr>
          <a:lstStyle/>
          <a:p>
            <a:r>
              <a:rPr lang="ar-EG" sz="2000" b="1" dirty="0">
                <a:solidFill>
                  <a:srgbClr val="00AEEF"/>
                </a:solidFill>
                <a:latin typeface="Alexandria" pitchFamily="2" charset="-78"/>
                <a:cs typeface="Alexandria" pitchFamily="2" charset="-78"/>
              </a:rPr>
              <a:t>ثانياً : أنواع الأعمال التجارية </a:t>
            </a:r>
            <a:endParaRPr lang="en-US" sz="2000" b="1" dirty="0">
              <a:solidFill>
                <a:srgbClr val="00AEEF"/>
              </a:solidFill>
              <a:latin typeface="Alexandria" pitchFamily="2" charset="-78"/>
              <a:cs typeface="Alexandria" pitchFamily="2" charset="-78"/>
            </a:endParaRPr>
          </a:p>
        </p:txBody>
      </p:sp>
      <p:pic>
        <p:nvPicPr>
          <p:cNvPr id="4" name="Picture 3" descr="A group of people in a city">
            <a:extLst>
              <a:ext uri="{FF2B5EF4-FFF2-40B4-BE49-F238E27FC236}">
                <a16:creationId xmlns:a16="http://schemas.microsoft.com/office/drawing/2014/main" id="{ACF0E6E8-75AF-35CB-502F-A4F996B247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159884"/>
            <a:ext cx="3071814" cy="4629665"/>
          </a:xfrm>
          <a:prstGeom prst="rect">
            <a:avLst/>
          </a:prstGeom>
        </p:spPr>
      </p:pic>
    </p:spTree>
    <p:extLst>
      <p:ext uri="{BB962C8B-B14F-4D97-AF65-F5344CB8AC3E}">
        <p14:creationId xmlns:p14="http://schemas.microsoft.com/office/powerpoint/2010/main" val="1517959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73073" y="952845"/>
            <a:ext cx="7044756" cy="5071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وفيما يتعلق بالأعمال التجارية إذا كانت مزاولها على وجه الاحتراف أجازت أغلب التشريعات العربية القياس على الأعمال المشار إليها نصاً لتشابه في الغاية أو الصفات  .</a:t>
            </a:r>
          </a:p>
          <a:p>
            <a:pPr algn="justLow" rtl="1">
              <a:lnSpc>
                <a:spcPct val="150000"/>
              </a:lnSpc>
            </a:pPr>
            <a:r>
              <a:rPr lang="ar-EG" sz="1600" dirty="0">
                <a:solidFill>
                  <a:schemeClr val="tx1"/>
                </a:solidFill>
                <a:latin typeface="Alexandria" pitchFamily="2" charset="-78"/>
                <a:cs typeface="Alexandria" pitchFamily="2" charset="-78"/>
              </a:rPr>
              <a:t>وإلى جوار هذين النوعين من الأعمال التجارية أخذت أغلب التشريعات العربية بنظرية الأعمال التجارية بالتبعية صراحة من حيث اعتبار الأعمال التي يقوم بها التاجر لشئون تجارته أعمالا تجارية بالإضافة إلى تقرير مبدأ عام في هذا الخصوص هو افتراض كل عمل يقوم به التاجر متعلقاً بتجارته ما لم يثبت غير ذلك .</a:t>
            </a:r>
          </a:p>
          <a:p>
            <a:pPr algn="justLow" rtl="1">
              <a:lnSpc>
                <a:spcPct val="150000"/>
              </a:lnSpc>
            </a:pPr>
            <a:r>
              <a:rPr lang="ar-EG" sz="1600" dirty="0">
                <a:solidFill>
                  <a:schemeClr val="tx1"/>
                </a:solidFill>
                <a:latin typeface="Alexandria" pitchFamily="2" charset="-78"/>
                <a:cs typeface="Alexandria" pitchFamily="2" charset="-78"/>
              </a:rPr>
              <a:t>وأخيراً قد تكون الأعمال التي يقوم بها الأفراد مختلطة ، ويقصد بها الأعمال التي تعتبر تجارية بالنسبة لأحد أطرافها ومدنية بالنسبة للطرف الآخر . وتعتبر هذه الأعمال المختلطة خليطا من الأعمال السابقة ولا تمثل نوعا رابعا منها .</a:t>
            </a: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group of people in a city">
            <a:extLst>
              <a:ext uri="{FF2B5EF4-FFF2-40B4-BE49-F238E27FC236}">
                <a16:creationId xmlns:a16="http://schemas.microsoft.com/office/drawing/2014/main" id="{EC64BA1D-F7A5-039C-4076-F50726E733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159884"/>
            <a:ext cx="3897430" cy="4629665"/>
          </a:xfrm>
          <a:prstGeom prst="rect">
            <a:avLst/>
          </a:prstGeom>
        </p:spPr>
      </p:pic>
    </p:spTree>
    <p:extLst>
      <p:ext uri="{BB962C8B-B14F-4D97-AF65-F5344CB8AC3E}">
        <p14:creationId xmlns:p14="http://schemas.microsoft.com/office/powerpoint/2010/main" val="2879204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562BF-ADD3-297E-6F5B-DEBC14775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2BFDA0-DC43-E8E4-1752-8DC1F29E39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120D89-6D7D-931F-7767-550D3D4BC6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CFC4028-F42C-7AF4-55AF-DCB2CECC3AE8}"/>
              </a:ext>
            </a:extLst>
          </p:cNvPr>
          <p:cNvSpPr/>
          <p:nvPr/>
        </p:nvSpPr>
        <p:spPr>
          <a:xfrm>
            <a:off x="5073349" y="1072466"/>
            <a:ext cx="694447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يقصد بالأعمال التجارية بطبيعتها أو المنفردة ، الأعمال التي يعتبرها المشرع تجارية بصرف النظر عن صفة القائم بها ، فهي تجارية ولو باشرها الشخص مرة واحدة . هذه الأعمال التجارية هي  شراء المنقولات أيا كان نوعها بقصد بيعها أو تأجيرها بذاتها أو بعد تهيئتها في صورة أخري ، وكذلك استئجار المنقولات بقصد تأجيرها . وأخيرا تأسيس الشركات التجارية .</a:t>
            </a: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a:extLst>
              <a:ext uri="{FF2B5EF4-FFF2-40B4-BE49-F238E27FC236}">
                <a16:creationId xmlns:a16="http://schemas.microsoft.com/office/drawing/2014/main" id="{E22BB61B-8A62-EB3F-2B56-37415490E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E4BED9-66D8-9CB0-7E8B-6C9384E971A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1418F576-DF40-380F-7AA2-C3EEF19371BF}"/>
              </a:ext>
            </a:extLst>
          </p:cNvPr>
          <p:cNvSpPr txBox="1"/>
          <p:nvPr/>
        </p:nvSpPr>
        <p:spPr>
          <a:xfrm>
            <a:off x="3995778" y="470913"/>
            <a:ext cx="5360770" cy="142526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pitchFamily="2" charset="-78"/>
                <a:cs typeface="Alexandria" pitchFamily="2" charset="-78"/>
              </a:rPr>
              <a:t>    1 – الأعمال التجارية المنفردة : </a:t>
            </a:r>
          </a:p>
          <a:p>
            <a:pPr algn="justLow" rtl="1">
              <a:lnSpc>
                <a:spcPct val="150000"/>
              </a:lnSpc>
            </a:pPr>
            <a:r>
              <a:rPr lang="ar-EG" sz="2000" b="1" dirty="0">
                <a:solidFill>
                  <a:srgbClr val="00AEEF"/>
                </a:solidFill>
                <a:latin typeface="Alexandria" pitchFamily="2" charset="-78"/>
                <a:cs typeface="Alexandria" pitchFamily="2" charset="-78"/>
              </a:rPr>
              <a:t> </a:t>
            </a:r>
          </a:p>
          <a:p>
            <a:pPr algn="justLow" rtl="1">
              <a:lnSpc>
                <a:spcPct val="150000"/>
              </a:lnSpc>
            </a:pPr>
            <a:r>
              <a:rPr lang="ar-EG" sz="2000" b="1" dirty="0">
                <a:solidFill>
                  <a:srgbClr val="00AEEF"/>
                </a:solidFill>
                <a:latin typeface="Alexandria" pitchFamily="2" charset="-78"/>
                <a:cs typeface="Alexandria" pitchFamily="2" charset="-78"/>
              </a:rPr>
              <a:t> </a:t>
            </a:r>
          </a:p>
        </p:txBody>
      </p:sp>
      <p:pic>
        <p:nvPicPr>
          <p:cNvPr id="4" name="Picture 3" descr="A group of people in a city">
            <a:extLst>
              <a:ext uri="{FF2B5EF4-FFF2-40B4-BE49-F238E27FC236}">
                <a16:creationId xmlns:a16="http://schemas.microsoft.com/office/drawing/2014/main" id="{99E547EC-4225-B35E-5350-CC30986150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159884"/>
            <a:ext cx="3897430" cy="4629665"/>
          </a:xfrm>
          <a:prstGeom prst="rect">
            <a:avLst/>
          </a:prstGeom>
        </p:spPr>
      </p:pic>
    </p:spTree>
    <p:extLst>
      <p:ext uri="{BB962C8B-B14F-4D97-AF65-F5344CB8AC3E}">
        <p14:creationId xmlns:p14="http://schemas.microsoft.com/office/powerpoint/2010/main" val="37272594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34F98-FDDD-DAA3-7C54-487CF3D008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91FE82-AB15-002F-C239-A7CA5F1AAD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E01BC9-2C0D-FBB8-B84F-CFD3A7301D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E21127-02D1-851C-BBF3-0BF7514D4F6D}"/>
              </a:ext>
            </a:extLst>
          </p:cNvPr>
          <p:cNvSpPr/>
          <p:nvPr/>
        </p:nvSpPr>
        <p:spPr>
          <a:xfrm>
            <a:off x="4973073" y="1118185"/>
            <a:ext cx="7044756"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b="1" dirty="0">
                <a:solidFill>
                  <a:srgbClr val="00B0F0"/>
                </a:solidFill>
                <a:latin typeface="Alexandria" pitchFamily="2" charset="-78"/>
                <a:cs typeface="Alexandria" pitchFamily="2" charset="-78"/>
              </a:rPr>
              <a:t>الأعمال التجارية المنفردة في التشريع التجاري السعودي :</a:t>
            </a:r>
          </a:p>
          <a:p>
            <a:pPr algn="justLow" rtl="1">
              <a:lnSpc>
                <a:spcPct val="150000"/>
              </a:lnSpc>
            </a:pPr>
            <a:r>
              <a:rPr lang="ar-EG" sz="1600" dirty="0">
                <a:solidFill>
                  <a:schemeClr val="tx1"/>
                </a:solidFill>
                <a:latin typeface="Alexandria" pitchFamily="2" charset="-78"/>
                <a:cs typeface="Alexandria" pitchFamily="2" charset="-78"/>
              </a:rPr>
              <a:t>تضفي المادة الثانية من نظام المحكمة التجارية الصفة التجارية على مجموعة من الأعمال ولو وقعت لمرة واحدة وبصرف النظر عن صفة  القائم بها تاجراً أم غير تاجر. وهذه المجموعة تشمل الشراء لأجل البيع والأوراق التجارية و أعمال الصرف والبنوك و السمسرة و أعمال التجارة البحرية.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a:extLst>
              <a:ext uri="{FF2B5EF4-FFF2-40B4-BE49-F238E27FC236}">
                <a16:creationId xmlns:a16="http://schemas.microsoft.com/office/drawing/2014/main" id="{1060033F-B9A5-C427-5C14-1A0AB548BF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A4F03E0-1830-6B54-5569-2E3F100722B6}"/>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group of people in a city">
            <a:extLst>
              <a:ext uri="{FF2B5EF4-FFF2-40B4-BE49-F238E27FC236}">
                <a16:creationId xmlns:a16="http://schemas.microsoft.com/office/drawing/2014/main" id="{33837BBC-859D-7023-12EF-F5F7BC243F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159884"/>
            <a:ext cx="3897430" cy="4629665"/>
          </a:xfrm>
          <a:prstGeom prst="rect">
            <a:avLst/>
          </a:prstGeom>
        </p:spPr>
      </p:pic>
    </p:spTree>
    <p:extLst>
      <p:ext uri="{BB962C8B-B14F-4D97-AF65-F5344CB8AC3E}">
        <p14:creationId xmlns:p14="http://schemas.microsoft.com/office/powerpoint/2010/main" val="4260543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03179" y="1404257"/>
            <a:ext cx="6868607" cy="4782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-والشراء بقصد البيع أو التأجير للمنقولات يمثل أكثر الأعمال التجارية وقوعا في الحياة العملية لأنه يعتبر عصب الحياة التجارية وأهم العمليات بين التجار التي يهدف منها هؤلاء الربح و المضاربة.</a:t>
            </a:r>
          </a:p>
          <a:p>
            <a:pPr algn="justLow" rtl="1">
              <a:lnSpc>
                <a:spcPct val="150000"/>
              </a:lnSpc>
            </a:pPr>
            <a:r>
              <a:rPr lang="ar-EG" sz="1600" dirty="0">
                <a:solidFill>
                  <a:schemeClr val="tx1"/>
                </a:solidFill>
                <a:latin typeface="Alexandria" pitchFamily="2" charset="-78"/>
                <a:cs typeface="Alexandria" pitchFamily="2" charset="-78"/>
              </a:rPr>
              <a:t>و يشترط لاعتبار عمليات الشراء للمنقولات بقصد البيع أو التأجير ، توافر عدة شروط هي أن يتم شراء أو استئجار ، وأن يقع هذا الشراء علي منقول وبنية البيع أو التأجير . ويشترط الفقه أن يقصد أيضا من قام بالشراء بقصد البيع أو التأجير تحقيق ربح ، فهو الهدف الأول من العمليات التجارية ،سواء تحقق فعلا هذا الربح من عدمه .وسوف نتناول دراسة هذه الشروط .</a:t>
            </a:r>
            <a:endParaRPr lang="en-US" sz="1600" dirty="0">
              <a:solidFill>
                <a:schemeClr val="tx1"/>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7DD79E13-7E66-244C-4CB9-D0C1EEE554F4}"/>
              </a:ext>
            </a:extLst>
          </p:cNvPr>
          <p:cNvSpPr txBox="1"/>
          <p:nvPr/>
        </p:nvSpPr>
        <p:spPr>
          <a:xfrm>
            <a:off x="2745842" y="472408"/>
            <a:ext cx="5862072" cy="234859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pitchFamily="2" charset="-78"/>
                <a:cs typeface="Alexandria" pitchFamily="2" charset="-78"/>
              </a:rPr>
              <a:t>    الموضوع الأول : </a:t>
            </a:r>
          </a:p>
          <a:p>
            <a:pPr algn="justLow" rtl="1">
              <a:lnSpc>
                <a:spcPct val="150000"/>
              </a:lnSpc>
            </a:pPr>
            <a:r>
              <a:rPr lang="ar-EG" sz="2000" b="1" dirty="0">
                <a:solidFill>
                  <a:srgbClr val="00AEEF"/>
                </a:solidFill>
                <a:latin typeface="Alexandria" pitchFamily="2" charset="-78"/>
                <a:cs typeface="Alexandria" pitchFamily="2" charset="-78"/>
              </a:rPr>
              <a:t>شراء المنقولات بقصد بيعها أو تأجيرها</a:t>
            </a:r>
          </a:p>
          <a:p>
            <a:pPr algn="justLow" rtl="1">
              <a:lnSpc>
                <a:spcPct val="150000"/>
              </a:lnSpc>
            </a:pPr>
            <a:r>
              <a:rPr lang="ar-EG" sz="2000" b="1" dirty="0">
                <a:solidFill>
                  <a:srgbClr val="00AEEF"/>
                </a:solidFill>
                <a:latin typeface="Alexandria" pitchFamily="2" charset="-78"/>
                <a:cs typeface="Alexandria" pitchFamily="2" charset="-78"/>
              </a:rPr>
              <a:t> </a:t>
            </a:r>
          </a:p>
          <a:p>
            <a:pPr algn="justLow" rtl="1">
              <a:lnSpc>
                <a:spcPct val="150000"/>
              </a:lnSpc>
            </a:pPr>
            <a:r>
              <a:rPr lang="ar-EG" sz="2000" b="1" dirty="0">
                <a:solidFill>
                  <a:srgbClr val="00AEEF"/>
                </a:solidFill>
                <a:latin typeface="Alexandria" pitchFamily="2" charset="-78"/>
                <a:cs typeface="Alexandria" pitchFamily="2" charset="-78"/>
              </a:rPr>
              <a:t> </a:t>
            </a:r>
          </a:p>
          <a:p>
            <a:pPr algn="justLow" rtl="1">
              <a:lnSpc>
                <a:spcPct val="150000"/>
              </a:lnSpc>
            </a:pPr>
            <a:r>
              <a:rPr lang="ar-EG" sz="2000" b="1" dirty="0">
                <a:solidFill>
                  <a:srgbClr val="00AEEF"/>
                </a:solidFill>
                <a:latin typeface="Alexandria" pitchFamily="2" charset="-78"/>
                <a:cs typeface="Alexandria" pitchFamily="2" charset="-78"/>
              </a:rPr>
              <a:t> </a:t>
            </a:r>
          </a:p>
        </p:txBody>
      </p:sp>
      <p:pic>
        <p:nvPicPr>
          <p:cNvPr id="6" name="Picture 5" descr="A close-up of hands pointing at buttons">
            <a:extLst>
              <a:ext uri="{FF2B5EF4-FFF2-40B4-BE49-F238E27FC236}">
                <a16:creationId xmlns:a16="http://schemas.microsoft.com/office/drawing/2014/main" id="{CB307ACC-ACF6-B826-C374-AC12F76430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1545771"/>
            <a:ext cx="3383979" cy="4641349"/>
          </a:xfrm>
          <a:prstGeom prst="rect">
            <a:avLst/>
          </a:prstGeom>
        </p:spPr>
      </p:pic>
    </p:spTree>
    <p:extLst>
      <p:ext uri="{BB962C8B-B14F-4D97-AF65-F5344CB8AC3E}">
        <p14:creationId xmlns:p14="http://schemas.microsoft.com/office/powerpoint/2010/main" val="618485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73073" y="1155869"/>
            <a:ext cx="6422513"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b="1" dirty="0">
              <a:solidFill>
                <a:srgbClr val="00AEEF"/>
              </a:solidFill>
              <a:latin typeface="Alexandria" pitchFamily="2" charset="-78"/>
              <a:cs typeface="Alexandria" pitchFamily="2" charset="-78"/>
            </a:endParaRPr>
          </a:p>
          <a:p>
            <a:pPr algn="justLow" rtl="1">
              <a:lnSpc>
                <a:spcPct val="150000"/>
              </a:lnSpc>
            </a:pPr>
            <a:endParaRPr lang="en-US" b="1" dirty="0">
              <a:solidFill>
                <a:srgbClr val="00AEEF"/>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الشرط الأول : أن يتم شراء :</a:t>
            </a:r>
          </a:p>
          <a:p>
            <a:pPr algn="justLow" rtl="1">
              <a:lnSpc>
                <a:spcPct val="150000"/>
              </a:lnSpc>
            </a:pPr>
            <a:r>
              <a:rPr lang="ar-EG" sz="1600" dirty="0">
                <a:solidFill>
                  <a:schemeClr val="tx1"/>
                </a:solidFill>
                <a:latin typeface="Alexandria" pitchFamily="2" charset="-78"/>
                <a:cs typeface="Alexandria" pitchFamily="2" charset="-78"/>
              </a:rPr>
              <a:t>يشترط لاعتبار التصرف تجاريا أن يقع شراء للشئ المراد بيعه أو تأجيره . علي أنه لا يشترط أن يتم هذا الشراء قبل البيع ، فعملية البيع في ذاتها تعتبر عملا تجاريا كما سنري حتي ولو كانت سابقة علي عملية الشراء طالما تم فعلا شراء لها . بمعني أنه لا يشترط أن يسبق البيع شراء بل يكفي أن يقع شراء فعلا سواء كان سابقا أو لاحقا للبيع . إذ قد يحدث أحيانا في المعاملات التجارية، أن يبيع التاجر صفقة لم يقم :بشرائها فيقوم بعد الاتفاق علي البيع بعملية الشراء ، إذ قد يفضل التاجر عدم تكديس محله أو مخازنه ببضائع لا يعرف متي يبيعها فيتلقي طلبات البيع ويتفق عليها ثم يوجه طلبه بالشراء لما سبق أن اتفق علي بيعه .</a:t>
            </a: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group of people in a city">
            <a:extLst>
              <a:ext uri="{FF2B5EF4-FFF2-40B4-BE49-F238E27FC236}">
                <a16:creationId xmlns:a16="http://schemas.microsoft.com/office/drawing/2014/main" id="{4A59C8B5-C02B-504D-CE38-5F875F9DB3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159884"/>
            <a:ext cx="3897430" cy="4629665"/>
          </a:xfrm>
          <a:prstGeom prst="rect">
            <a:avLst/>
          </a:prstGeom>
        </p:spPr>
      </p:pic>
    </p:spTree>
    <p:extLst>
      <p:ext uri="{BB962C8B-B14F-4D97-AF65-F5344CB8AC3E}">
        <p14:creationId xmlns:p14="http://schemas.microsoft.com/office/powerpoint/2010/main" val="3490736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2" y="1681715"/>
            <a:ext cx="9801005" cy="4223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الشراء يجب أن يتم بمقابل :</a:t>
            </a:r>
          </a:p>
          <a:p>
            <a:pPr algn="justLow" rtl="1">
              <a:lnSpc>
                <a:spcPct val="150000"/>
              </a:lnSpc>
            </a:pPr>
            <a:r>
              <a:rPr lang="ar-EG" sz="1600" dirty="0">
                <a:solidFill>
                  <a:schemeClr val="tx1"/>
                </a:solidFill>
                <a:latin typeface="Alexandria" pitchFamily="2" charset="-78"/>
                <a:cs typeface="Alexandria" pitchFamily="2" charset="-78"/>
              </a:rPr>
              <a:t>يشترط لاعتبار الشراء بقصد البيع أو التأجير عملا تجاريا أن يتم هذا الشراء بمقابل ، وذلك أيا كانت طبيعة هذا المقابل . والواقع أن هذا الشرط يعد بديهيا لأن كل شراء معناه دفع ما يقابل الشئ محل عقد الشراء  .</a:t>
            </a:r>
          </a:p>
          <a:p>
            <a:pPr algn="justLow" rtl="1">
              <a:lnSpc>
                <a:spcPct val="150000"/>
              </a:lnSpc>
            </a:pPr>
            <a:r>
              <a:rPr lang="ar-EG" sz="1600" dirty="0">
                <a:solidFill>
                  <a:schemeClr val="tx1"/>
                </a:solidFill>
                <a:latin typeface="Alexandria" pitchFamily="2" charset="-78"/>
                <a:cs typeface="Alexandria" pitchFamily="2" charset="-78"/>
              </a:rPr>
              <a:t>ويترتب على اشتراط وقوع عملية شراء لاعتبار الشراء بقصد البيع أو التأجير عملا تجاريا ، أن الأشياء التي لم يسبق شرائها أو نقلت إلى آخر بدون مقابل ، تخرج من عداد التصرفات التجارية ولا تخضع بالتالي لحكم القانون التجاري .</a:t>
            </a:r>
          </a:p>
          <a:p>
            <a:pPr algn="justLow" rtl="1">
              <a:lnSpc>
                <a:spcPct val="150000"/>
              </a:lnSpc>
            </a:pPr>
            <a:r>
              <a:rPr lang="ar-EG" sz="1600" dirty="0">
                <a:solidFill>
                  <a:schemeClr val="tx1"/>
                </a:solidFill>
                <a:latin typeface="Alexandria" pitchFamily="2" charset="-78"/>
                <a:cs typeface="Alexandria" pitchFamily="2" charset="-78"/>
              </a:rPr>
              <a:t>وتطبيقا لذلك يخرج عن دائرة الأعمال التجارية بيع الأشياء التي لم يسبقها عملية شراء كبيع المنقولات الموروثة أو التي انتقلت إلى شخص بطريق الهبة أو الوصية . كما تخرج من المعاملات التجارية أعمال المنتج الأول كالمزارع وأعمال المهن الحرة والإنتاج الذهني والفني. </a:t>
            </a: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1795631" y="8943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07623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51492" y="952845"/>
            <a:ext cx="6766349" cy="5556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ونشير إلى الأعمال المدنية التي لم يسبق لها شراء وهي عمليات الزراعة والمهن الحرة والإنتاج الذهني علي التفصيل التالي . </a:t>
            </a:r>
          </a:p>
          <a:p>
            <a:pPr marL="342900" indent="-342900" algn="justLow" rtl="1">
              <a:lnSpc>
                <a:spcPct val="150000"/>
              </a:lnSpc>
              <a:buFontTx/>
              <a:buChar char="-"/>
            </a:pPr>
            <a:r>
              <a:rPr lang="ar-EG" sz="1600" b="1" dirty="0">
                <a:solidFill>
                  <a:srgbClr val="00AEEF"/>
                </a:solidFill>
                <a:latin typeface="Alexandria" pitchFamily="2" charset="-78"/>
                <a:cs typeface="Alexandria" pitchFamily="2" charset="-78"/>
              </a:rPr>
              <a:t>الزراعـة :</a:t>
            </a:r>
          </a:p>
          <a:p>
            <a:pPr algn="justLow" rtl="1">
              <a:lnSpc>
                <a:spcPct val="150000"/>
              </a:lnSpc>
            </a:pPr>
            <a:r>
              <a:rPr lang="ar-EG" sz="1600" dirty="0">
                <a:solidFill>
                  <a:schemeClr val="tx1"/>
                </a:solidFill>
                <a:latin typeface="Alexandria" pitchFamily="2" charset="-78"/>
                <a:cs typeface="Alexandria" pitchFamily="2" charset="-78"/>
              </a:rPr>
              <a:t>تعتبر الزراعة وكل ما يتصل بها من أعمال عملا مدنياً اياً كان العائد من هذه المنتجات ، ويستوي في ذلك كون الزارع مالكاً لهذه الأرض أم منتجاً لها . وترتيبا علي ذلك لا يعد بيع الزارع لمنتجات الأرض عملا تجاريا أيا كان العائد من هذه المنتجات . ويستوي في ذلك ما إذا كان الزارع مالكا الأرض أم منتفعا بها بأي صور من صور الانتفاع . </a:t>
            </a:r>
          </a:p>
          <a:p>
            <a:pPr algn="justLow" rtl="1">
              <a:lnSpc>
                <a:spcPct val="150000"/>
              </a:lnSpc>
            </a:pPr>
            <a:r>
              <a:rPr lang="ar-EG" sz="1600" dirty="0">
                <a:solidFill>
                  <a:schemeClr val="tx1"/>
                </a:solidFill>
                <a:latin typeface="Alexandria" pitchFamily="2" charset="-78"/>
                <a:cs typeface="Alexandria" pitchFamily="2" charset="-78"/>
              </a:rPr>
              <a:t>- وقد يرتبط بالعمل الزراعي عمليات شراء بقصد البيع مثل شراء الأكياس والفوارغ لتعبئة المحصول تمهيدا لبيعه أو شراء المواشي للمعاونة الزراعية ثم إعادة بيعها . هذه الأعمال تعتبر أعمالا مدنية نظرا لأنها تساعد العمل الزراعي وتكمله. </a:t>
            </a:r>
          </a:p>
          <a:p>
            <a:pPr algn="justLow" rtl="1"/>
            <a:endParaRPr lang="en-US" sz="1600" b="1" dirty="0">
              <a:solidFill>
                <a:srgbClr val="2D3956"/>
              </a:solidFill>
              <a:latin typeface="Alexandria" pitchFamily="2" charset="-78"/>
              <a:cs typeface="Alexandria" pitchFamily="2" charset="-78"/>
            </a:endParaRPr>
          </a:p>
          <a:p>
            <a:pPr algn="justLow" rtl="1">
              <a:lnSpc>
                <a:spcPct val="150000"/>
              </a:lnSpc>
            </a:pPr>
            <a:endParaRPr lang="en-US" sz="1600" dirty="0">
              <a:solidFill>
                <a:srgbClr val="2D3956"/>
              </a:solidFill>
              <a:latin typeface="Alexandria" pitchFamily="2" charset="-78"/>
              <a:cs typeface="Alexandria" pitchFamily="2" charset="-78"/>
            </a:endParaRPr>
          </a:p>
          <a:p>
            <a:pPr marL="0" marR="0" algn="r" rtl="1">
              <a:lnSpc>
                <a:spcPct val="150000"/>
              </a:lnSpc>
              <a:spcBef>
                <a:spcPts val="0"/>
              </a:spcBef>
              <a:spcAft>
                <a:spcPts val="800"/>
              </a:spcAft>
            </a:pPr>
            <a:r>
              <a:rPr lang="ar-EG"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descr="Rows of green plants in a field">
            <a:extLst>
              <a:ext uri="{FF2B5EF4-FFF2-40B4-BE49-F238E27FC236}">
                <a16:creationId xmlns:a16="http://schemas.microsoft.com/office/drawing/2014/main" id="{73D58286-0457-86D9-12E7-B92585545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275489"/>
            <a:ext cx="3249885" cy="4749285"/>
          </a:xfrm>
          <a:prstGeom prst="rect">
            <a:avLst/>
          </a:prstGeom>
        </p:spPr>
      </p:pic>
    </p:spTree>
    <p:extLst>
      <p:ext uri="{BB962C8B-B14F-4D97-AF65-F5344CB8AC3E}">
        <p14:creationId xmlns:p14="http://schemas.microsoft.com/office/powerpoint/2010/main" val="3030735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73073" y="1044281"/>
            <a:ext cx="6422513" cy="4860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أما إذا كانت هذه الأعمال غير مرتبطة بالعمل الزراعي أو كانت من الأهمية بحيث تغلب على النشاط الزراعي لشخص القائم بها فهي تعتبر تجارية، وذلك كمن يشتري محصولات غيره من المزارعين بكميات كبيرة بقصد بيعها وبقصد الربح والإفادة من فروق أسعار المحصولات ، أو من يقيم مشروعات لتربية الدواجن أو الماشية بقصد تسمينها وتربيتها وبيعها دون أن تكون مخصصة للزراعة أو تسهيل الأعمال الزراعية . وبصفة عامة تعتبر تربية الماشية تجارية إذا كانت خارج الاستغلال الزراعي أو تمت على سبيل الاحتراف في شكل مشروع . </a:t>
            </a: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Rows of green plants in a field">
            <a:extLst>
              <a:ext uri="{FF2B5EF4-FFF2-40B4-BE49-F238E27FC236}">
                <a16:creationId xmlns:a16="http://schemas.microsoft.com/office/drawing/2014/main" id="{2DBE1E9D-E0A9-DC0B-FC58-86AD580EF7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6915" y="1100074"/>
            <a:ext cx="3249885" cy="4749285"/>
          </a:xfrm>
          <a:prstGeom prst="rect">
            <a:avLst/>
          </a:prstGeom>
        </p:spPr>
      </p:pic>
    </p:spTree>
    <p:extLst>
      <p:ext uri="{BB962C8B-B14F-4D97-AF65-F5344CB8AC3E}">
        <p14:creationId xmlns:p14="http://schemas.microsoft.com/office/powerpoint/2010/main" val="971478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50971" y="894091"/>
            <a:ext cx="6521597" cy="5011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الأعمال التجارية المرتبطة بالزراعة  :</a:t>
            </a:r>
          </a:p>
          <a:p>
            <a:pPr algn="justLow" rtl="1">
              <a:lnSpc>
                <a:spcPct val="150000"/>
              </a:lnSpc>
            </a:pPr>
            <a:r>
              <a:rPr lang="ar-EG" sz="1600" dirty="0">
                <a:solidFill>
                  <a:schemeClr val="tx1"/>
                </a:solidFill>
                <a:latin typeface="Alexandria" pitchFamily="2" charset="-78"/>
                <a:cs typeface="Alexandria" pitchFamily="2" charset="-78"/>
              </a:rPr>
              <a:t>ويلحق بالأعمال الزراعية أيضا ، بعض العلميات الصناعية الخفيفة المرتبطة بها . مثال ذلك عملية طحن الغلال أو عمل الجبن والزبد من الألبان التي تدرها الماشية أو استخراج الزيت من محصول الزيتون وغيرها . فهذه الأعمال تعتبر مدنية طالما لم تفقد تبعيتها أو أهميتها للزراعة بأن أصبحت عمليات تحويل قائمة بذاتها . إذ في هذه الحالة الأخيرة تعتبر أعمالا تجارية على أساس الصناعة التي تتمثل في تحويل المواد الأولية إلى مواد مصنوعة أو نصف مصنوعة كما سنرى عند دراستنا للأعمال التجارية بطريق الاحتراف . ومن الأمثلة على ذلك المزارع الذي يملك آلة لطحن الغلال ويقوم باستغلالها لطحن الغلال المملوكة للغير بمقابل. </a:t>
            </a:r>
            <a:endParaRPr lang="en-US"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group of people in a city">
            <a:extLst>
              <a:ext uri="{FF2B5EF4-FFF2-40B4-BE49-F238E27FC236}">
                <a16:creationId xmlns:a16="http://schemas.microsoft.com/office/drawing/2014/main" id="{15609E14-B68A-5BE6-C262-38AF39F88A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159884"/>
            <a:ext cx="3897430" cy="4629665"/>
          </a:xfrm>
          <a:prstGeom prst="rect">
            <a:avLst/>
          </a:prstGeom>
        </p:spPr>
      </p:pic>
    </p:spTree>
    <p:extLst>
      <p:ext uri="{BB962C8B-B14F-4D97-AF65-F5344CB8AC3E}">
        <p14:creationId xmlns:p14="http://schemas.microsoft.com/office/powerpoint/2010/main" val="3372547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94366-5D3A-B386-760B-E6AEC4038E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67B824-4D6A-05B8-461D-568AC20555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92F65F-8541-2A98-0AE3-45C64E12D1A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BD939D-1A53-D55F-8746-8DF2FFF70047}"/>
              </a:ext>
            </a:extLst>
          </p:cNvPr>
          <p:cNvSpPr/>
          <p:nvPr/>
        </p:nvSpPr>
        <p:spPr>
          <a:xfrm>
            <a:off x="5050971" y="894091"/>
            <a:ext cx="6521597" cy="5011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تنص معظم التشريعات على استبعاد النشاط الزراعي من نطاق قانون الأعمال ولعل السبب في ذلك يرجع إلى أن الزراعة سابقة تاريخياً في ظهورها على التجارة ، و إلى أن القانون المدني قد تكون من أجلها فلا يمكن أن تنتزع من نطاقه، هذا فضلاً عن أن المزارعين يكونون طبقة اجتماعية منفصلة تماماً في عاداتها   و تقاليدها عن طبقة التجار. </a:t>
            </a:r>
          </a:p>
          <a:p>
            <a:pPr algn="justLow" rtl="1">
              <a:lnSpc>
                <a:spcPct val="150000"/>
              </a:lnSpc>
            </a:pPr>
            <a:r>
              <a:rPr lang="ar-EG" sz="1600" dirty="0">
                <a:solidFill>
                  <a:schemeClr val="tx1"/>
                </a:solidFill>
                <a:latin typeface="Alexandria" pitchFamily="2" charset="-78"/>
                <a:cs typeface="Alexandria" pitchFamily="2" charset="-78"/>
              </a:rPr>
              <a:t>وتطبيقاً لذلك نصت المادة 3 من نظام المحكمة التجارية في المملكة العربية السعودية على أنه :" إذا باع مالك الأرض أو المزارع فيها غلته بمعرفته، فلا يعد شئ من ذلك عملاً تجارياً" . </a:t>
            </a:r>
          </a:p>
          <a:p>
            <a:pPr algn="justLow" rtl="1">
              <a:lnSpc>
                <a:spcPct val="150000"/>
              </a:lnSpc>
            </a:pPr>
            <a:r>
              <a:rPr lang="ar-EG" sz="1600" dirty="0">
                <a:solidFill>
                  <a:schemeClr val="tx1"/>
                </a:solidFill>
                <a:latin typeface="Alexandria" pitchFamily="2" charset="-78"/>
                <a:cs typeface="Alexandria" pitchFamily="2" charset="-78"/>
              </a:rPr>
              <a:t>كما نصت المادة 11 من قانون التجارة الموحد لدول مجلس التعاون الخليجي على : لا تعتبر عملاً تجارياً بيع المزارع منتجات الأرض التي يقوم بزراعتها سواء كان مالكاً لها أو مجرد منتفع بها و لا يغير من ذلك بيع هذه المنتجات بحالتها أو بعد تحويلها ". </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2D942C9-385B-B79B-58C6-9C503635B3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47D66DD-8C5C-DA61-3B8D-F012DBCB521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Rows of green plants in a field">
            <a:extLst>
              <a:ext uri="{FF2B5EF4-FFF2-40B4-BE49-F238E27FC236}">
                <a16:creationId xmlns:a16="http://schemas.microsoft.com/office/drawing/2014/main" id="{187550A4-C45D-09E1-2482-6C75E6AEEA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7557" y="1155869"/>
            <a:ext cx="3249885" cy="4749285"/>
          </a:xfrm>
          <a:prstGeom prst="rect">
            <a:avLst/>
          </a:prstGeom>
        </p:spPr>
      </p:pic>
    </p:spTree>
    <p:extLst>
      <p:ext uri="{BB962C8B-B14F-4D97-AF65-F5344CB8AC3E}">
        <p14:creationId xmlns:p14="http://schemas.microsoft.com/office/powerpoint/2010/main" val="149695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485572" y="848373"/>
            <a:ext cx="9073302" cy="6009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٢- المهن الحرة :</a:t>
            </a:r>
          </a:p>
          <a:p>
            <a:pPr algn="justLow" rtl="1">
              <a:lnSpc>
                <a:spcPct val="150000"/>
              </a:lnSpc>
            </a:pPr>
            <a:r>
              <a:rPr lang="ar-EG" sz="1600" dirty="0">
                <a:solidFill>
                  <a:schemeClr val="tx1"/>
                </a:solidFill>
                <a:latin typeface="Alexandria" pitchFamily="2" charset="-78"/>
                <a:cs typeface="Alexandria" pitchFamily="2" charset="-78"/>
              </a:rPr>
              <a:t> يقصد بالمهن الحرة تلك المهن التي تعتمد على استغلال المواهب والقدرات الشخصية . وتعتبر مباشرة المهن الحرة عملا مدنيا مهما كان المقابل الذي يتقاضاه القائم بها . ومن الأمثلة على المهن الحرة أعمال المحاماة والطب و</a:t>
            </a:r>
            <a:r>
              <a:rPr lang="en-US" sz="1600">
                <a:solidFill>
                  <a:schemeClr val="tx1"/>
                </a:solidFill>
                <a:latin typeface="Alexandria" pitchFamily="2" charset="-78"/>
                <a:cs typeface="Alexandria" pitchFamily="2" charset="-78"/>
              </a:rPr>
              <a:t> </a:t>
            </a:r>
            <a:r>
              <a:rPr lang="ar-EG" sz="1600">
                <a:solidFill>
                  <a:schemeClr val="tx1"/>
                </a:solidFill>
                <a:latin typeface="Alexandria" pitchFamily="2" charset="-78"/>
                <a:cs typeface="Alexandria" pitchFamily="2" charset="-78"/>
              </a:rPr>
              <a:t>الهندسة </a:t>
            </a:r>
            <a:r>
              <a:rPr lang="ar-EG" sz="1600" dirty="0">
                <a:solidFill>
                  <a:schemeClr val="tx1"/>
                </a:solidFill>
                <a:latin typeface="Alexandria" pitchFamily="2" charset="-78"/>
                <a:cs typeface="Alexandria" pitchFamily="2" charset="-78"/>
              </a:rPr>
              <a:t>والمحاسبة، و غير ذلك مما يحدده العرف . وتعتبر هذه الأعمال مدنية</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على أساس أنه لم يسبق لها شراء ، فهي نابعة من الفكر الإنساني ذاته</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كما أن ما يتقاضاه كل من هؤلاء هو من قبيل الأتعاب وليس من قبيل الأرباح .</a:t>
            </a:r>
          </a:p>
          <a:p>
            <a:pPr algn="justLow" rtl="1">
              <a:lnSpc>
                <a:spcPct val="150000"/>
              </a:lnSpc>
            </a:pPr>
            <a:r>
              <a:rPr lang="ar-EG" sz="1600" dirty="0">
                <a:solidFill>
                  <a:schemeClr val="tx1"/>
                </a:solidFill>
                <a:latin typeface="Alexandria" pitchFamily="2" charset="-78"/>
                <a:cs typeface="Alexandria" pitchFamily="2" charset="-78"/>
              </a:rPr>
              <a:t>وقد أخذ قانون التجارة الموحد لدول مجلس التعاون الخليجي بهذا النظر، فنص في مادته العاشرة على :" لا تعتبر أعمالاً تجارية ممارسة أصحاب المهن الحرة لمهنهم كالطبيب و المهندس و المحامي و من في حكمهم".</a:t>
            </a:r>
          </a:p>
          <a:p>
            <a:pPr algn="justLow" rtl="1">
              <a:lnSpc>
                <a:spcPct val="150000"/>
              </a:lnSpc>
            </a:pPr>
            <a:r>
              <a:rPr lang="ar-EG" sz="1600" dirty="0">
                <a:solidFill>
                  <a:schemeClr val="tx1"/>
                </a:solidFill>
                <a:latin typeface="Alexandria" pitchFamily="2" charset="-78"/>
                <a:cs typeface="Alexandria" pitchFamily="2" charset="-78"/>
              </a:rPr>
              <a:t>وبناء على ذلك لا يعتبر الطبيب أو المحامي أو المهندس أو</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المحاسب تاجرا إذا ما باشر هذه الأعمال على وجه الدوام . بل إن عمل كل منهم يظل مدنيا ، ولو قام ببعض الأعمال التجارية المكملة لمهنته الأساسية كما هو الحال بالنسبة للطبيب الذي يبيع الأدوية لمرضاه في الأماكن النائية التي لا يوجد بها صيدليات أو الطبيب الذي يؤسس عيادة ومستشفى لعلاج المرضى مع تقديم الطعام، و كذلك الحال بالنسبة لطبيب الأسنان الذي يبيع لمرضاه الأشياء اللازمة للعلاج كالأسنان الصناعية . </a:t>
            </a:r>
          </a:p>
          <a:p>
            <a:pPr algn="justLow" rtl="1"/>
            <a:endParaRPr lang="en-US" sz="1600" b="1"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769067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11487" y="1155869"/>
            <a:ext cx="658410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أما إذا تعدى العمل الذي يقوم به الطبيب أو المحامي أو المهندس كونه ثانويا للمهنة الأساسية كان عمل كل منهم تجاريا .</a:t>
            </a:r>
          </a:p>
          <a:p>
            <a:pPr algn="justLow" rtl="1">
              <a:lnSpc>
                <a:spcPct val="150000"/>
              </a:lnSpc>
            </a:pPr>
            <a:r>
              <a:rPr lang="ar-EG" sz="1600" dirty="0">
                <a:solidFill>
                  <a:schemeClr val="tx1"/>
                </a:solidFill>
                <a:latin typeface="Alexandria" pitchFamily="2" charset="-78"/>
                <a:cs typeface="Alexandria" pitchFamily="2" charset="-78"/>
              </a:rPr>
              <a:t>من ذلك إقامة الطبيب مستشفى للاستجمام أو إنقاص الوزن بحيث يصبح إشرافه المهني كطبيب ثانويا إلى جوار مضارباته على أسعار الطعام والإقامة والقائمين على خدمة النزلاء والأجهزة المخصصة للتخسيس والألعاب الرياضية المتنوعة.</a:t>
            </a:r>
          </a:p>
          <a:p>
            <a:pPr algn="justLow" rtl="1">
              <a:lnSpc>
                <a:spcPct val="150000"/>
              </a:lnSpc>
            </a:pPr>
            <a:r>
              <a:rPr lang="ar-EG" sz="1600" dirty="0">
                <a:solidFill>
                  <a:schemeClr val="tx1"/>
                </a:solidFill>
                <a:latin typeface="Alexandria" pitchFamily="2" charset="-78"/>
                <a:cs typeface="Alexandria" pitchFamily="2" charset="-78"/>
              </a:rPr>
              <a:t>كذلك الشأن بالنسبة لصاحب المعهد الذي يهتم أساسا بإطعام الطلبة في الأقسام الداخلية ، ومراعاة حياتهم المادية اليومية دون الحياة العلمية وصاحب الصيدلية الذي يعتبر مزاولا لعمل تجارى رغم إشتراط حصوله على مؤهل أو إجازة علمية قبل البدء في مباشرة أعماله وذلك على خلاف أصحاب المعامل التحليلية ومراكز الأشعة بكافة أنواعها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doctor holding a stethoscope">
            <a:extLst>
              <a:ext uri="{FF2B5EF4-FFF2-40B4-BE49-F238E27FC236}">
                <a16:creationId xmlns:a16="http://schemas.microsoft.com/office/drawing/2014/main" id="{784EA15E-32BC-4C13-BCEF-D79F7598E0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3701" y="1275489"/>
            <a:ext cx="3467786" cy="4168964"/>
          </a:xfrm>
          <a:prstGeom prst="rect">
            <a:avLst/>
          </a:prstGeom>
        </p:spPr>
      </p:pic>
    </p:spTree>
    <p:extLst>
      <p:ext uri="{BB962C8B-B14F-4D97-AF65-F5344CB8AC3E}">
        <p14:creationId xmlns:p14="http://schemas.microsoft.com/office/powerpoint/2010/main" val="3172661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344886" y="952845"/>
            <a:ext cx="6027498" cy="5660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b="1" dirty="0">
              <a:solidFill>
                <a:srgbClr val="00AEEF"/>
              </a:solidFill>
              <a:latin typeface="Alexandria" pitchFamily="2" charset="-78"/>
              <a:cs typeface="Alexandria" pitchFamily="2" charset="-78"/>
            </a:endParaRPr>
          </a:p>
          <a:p>
            <a:pPr algn="justLow" rtl="1">
              <a:lnSpc>
                <a:spcPct val="150000"/>
              </a:lnSpc>
            </a:pPr>
            <a:endParaRPr lang="en-US" sz="1600" b="1" dirty="0">
              <a:solidFill>
                <a:srgbClr val="00AEEF"/>
              </a:solidFill>
              <a:latin typeface="Alexandria" pitchFamily="2" charset="-78"/>
              <a:cs typeface="Alexandria" pitchFamily="2" charset="-78"/>
            </a:endParaRPr>
          </a:p>
          <a:p>
            <a:pPr algn="justLow" rtl="1">
              <a:lnSpc>
                <a:spcPct val="150000"/>
              </a:lnSpc>
            </a:pPr>
            <a:endParaRPr lang="en-US" sz="1600" b="1" dirty="0">
              <a:solidFill>
                <a:srgbClr val="00AEEF"/>
              </a:solidFill>
              <a:latin typeface="Alexandria" pitchFamily="2" charset="-78"/>
              <a:cs typeface="Alexandria" pitchFamily="2" charset="-78"/>
            </a:endParaRPr>
          </a:p>
          <a:p>
            <a:pPr algn="justLow" rtl="1">
              <a:lnSpc>
                <a:spcPct val="150000"/>
              </a:lnSpc>
            </a:pPr>
            <a:r>
              <a:rPr lang="en-US" sz="1600" b="1" dirty="0">
                <a:solidFill>
                  <a:srgbClr val="00AEEF"/>
                </a:solidFill>
                <a:latin typeface="Alexandria" pitchFamily="2" charset="-78"/>
                <a:cs typeface="Alexandria" pitchFamily="2" charset="-78"/>
              </a:rPr>
              <a:t>3</a:t>
            </a:r>
            <a:r>
              <a:rPr lang="ar-EG" sz="1600" b="1" dirty="0">
                <a:solidFill>
                  <a:srgbClr val="00AEEF"/>
                </a:solidFill>
                <a:latin typeface="Alexandria" pitchFamily="2" charset="-78"/>
                <a:cs typeface="Alexandria" pitchFamily="2" charset="-78"/>
              </a:rPr>
              <a:t>-  الإنتاج الذهني :</a:t>
            </a:r>
          </a:p>
          <a:p>
            <a:pPr algn="justLow" rtl="1">
              <a:lnSpc>
                <a:spcPct val="150000"/>
              </a:lnSpc>
            </a:pPr>
            <a:r>
              <a:rPr lang="ar-EG" sz="1600" dirty="0">
                <a:solidFill>
                  <a:schemeClr val="tx1"/>
                </a:solidFill>
                <a:latin typeface="Alexandria" pitchFamily="2" charset="-78"/>
                <a:cs typeface="Alexandria" pitchFamily="2" charset="-78"/>
              </a:rPr>
              <a:t> يعد الاستغلال العلمي والأدبي والفني الذي يقدمه المؤلـف أو الفنان عملا مدنيا . فهذه الأعمال التي لم يسبقها شراء تعتبر أعمالا مدنية. والواقع أن ما يحصل عليه هؤلاء من مبالغ إنما هو من قبيل الأجـور أوالمكافآت أو الأتعاب وليس من قبيل الأرباح كما هو الحال بالنسبة للأطباء وأصحاب المهن الحرة عموما كما سبق القول.</a:t>
            </a:r>
          </a:p>
          <a:p>
            <a:pPr algn="justLow" rtl="1">
              <a:lnSpc>
                <a:spcPct val="150000"/>
              </a:lnSpc>
            </a:pPr>
            <a:r>
              <a:rPr lang="ar-EG" sz="1600" dirty="0">
                <a:solidFill>
                  <a:schemeClr val="tx1"/>
                </a:solidFill>
                <a:latin typeface="Alexandria" pitchFamily="2" charset="-78"/>
                <a:cs typeface="Alexandria" pitchFamily="2" charset="-78"/>
              </a:rPr>
              <a:t>وتطبيقا لذلك إذا باع المؤلف أو الموسيقى أو الرسام أو المخترع نتاج فكرة وعقله وعمله لا يعتبر عملا تجاريا مهما حصل على مبالغ مقابل ذلك .</a:t>
            </a:r>
          </a:p>
          <a:p>
            <a:pPr algn="justLow" rtl="1">
              <a:lnSpc>
                <a:spcPct val="150000"/>
              </a:lnSpc>
            </a:pPr>
            <a:r>
              <a:rPr lang="ar-EG" sz="1600" dirty="0">
                <a:solidFill>
                  <a:schemeClr val="tx1"/>
                </a:solidFill>
                <a:latin typeface="Alexandria" pitchFamily="2" charset="-78"/>
                <a:cs typeface="Alexandria" pitchFamily="2" charset="-78"/>
              </a:rPr>
              <a:t>وإذا صاحب العمل الذهني بعض الأعمال التجارية لبيع الإنتاج كشراء الورق لبيع المؤلفات أو شراء الأدوات للتصوير أو الرسم فإن هذه الأعمال تعتبر مدنيه بالتبعية لأنها ثانوية إلى جوار العمل الأكبر والأسمى وهو الإنتاج الذهني .</a:t>
            </a: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person writing in a book">
            <a:extLst>
              <a:ext uri="{FF2B5EF4-FFF2-40B4-BE49-F238E27FC236}">
                <a16:creationId xmlns:a16="http://schemas.microsoft.com/office/drawing/2014/main" id="{A6DC56AF-CC89-CFF5-CD15-3715D0E96D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6464" y="1175860"/>
            <a:ext cx="4128422" cy="5214257"/>
          </a:xfrm>
          <a:prstGeom prst="rect">
            <a:avLst/>
          </a:prstGeom>
        </p:spPr>
      </p:pic>
    </p:spTree>
    <p:extLst>
      <p:ext uri="{BB962C8B-B14F-4D97-AF65-F5344CB8AC3E}">
        <p14:creationId xmlns:p14="http://schemas.microsoft.com/office/powerpoint/2010/main" val="3232906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07DA2-2B6F-3238-93CC-00E611F1C9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DC9AC7-7944-E234-744B-1FE6E765BB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CFB868-5430-84EB-5EE9-FB1C9E841B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9953B4-3DD4-6249-6EAE-C45E220C01D6}"/>
              </a:ext>
            </a:extLst>
          </p:cNvPr>
          <p:cNvSpPr/>
          <p:nvPr/>
        </p:nvSpPr>
        <p:spPr>
          <a:xfrm>
            <a:off x="5344886" y="1145867"/>
            <a:ext cx="6150428" cy="4860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وعلى هذا الأساس يعتبر صاحب الجريدة الذي يجمع مقالات</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المحررين ويضارب على إنتاجهم الذهني ونشر الإعلانات بمقابل قائما بعمل تجاري على سبيل الاحتراف . كذلك الشأن بالنسبة لجميع دور النشر و مكاتب الطباعة إذا ما زاولوا هذه الأعمال على سبيل الاحتراف. </a:t>
            </a:r>
          </a:p>
          <a:p>
            <a:pPr algn="justLow" rtl="1">
              <a:lnSpc>
                <a:spcPct val="150000"/>
              </a:lnSpc>
            </a:pPr>
            <a:r>
              <a:rPr lang="ar-EG" sz="1600" dirty="0">
                <a:solidFill>
                  <a:schemeClr val="tx1"/>
                </a:solidFill>
                <a:latin typeface="Alexandria" pitchFamily="2" charset="-78"/>
                <a:cs typeface="Alexandria" pitchFamily="2" charset="-78"/>
              </a:rPr>
              <a:t>.وإذا فرض وقام صاحب الجريدة بالتحرير فيها في الوقت ذاته فإنعمله ياخذ حكم الصحفى من جانب وصاحب الجريدة من جانب آخر ،بمعنى خضوعه للقانون المدني في استغلال ملكاته الذهنية وللقانون التجاري على أساس احتراف عمليات الطبع لجريدته ومضاربته على أعمال العمال والخامات ومقالات المحررين ..</a:t>
            </a:r>
          </a:p>
          <a:p>
            <a:pPr algn="r"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D692219-DD98-3DE4-39B0-DDC31E6526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1662F04-B2AB-B565-CF44-0EF8355469F4}"/>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person writing in a book">
            <a:extLst>
              <a:ext uri="{FF2B5EF4-FFF2-40B4-BE49-F238E27FC236}">
                <a16:creationId xmlns:a16="http://schemas.microsoft.com/office/drawing/2014/main" id="{484B4036-816F-40AC-69FE-22A6768BBE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0457" y="1175861"/>
            <a:ext cx="3864428" cy="4467300"/>
          </a:xfrm>
          <a:prstGeom prst="rect">
            <a:avLst/>
          </a:prstGeom>
        </p:spPr>
      </p:pic>
    </p:spTree>
    <p:extLst>
      <p:ext uri="{BB962C8B-B14F-4D97-AF65-F5344CB8AC3E}">
        <p14:creationId xmlns:p14="http://schemas.microsoft.com/office/powerpoint/2010/main" val="3453954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AD84D-08F5-D012-1C58-23CD11044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76A4F4-ED04-7795-3644-58797C48C5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47110B-E00B-B10C-21EB-2BBCB4A5A5F5}"/>
              </a:ext>
            </a:extLst>
          </p:cNvPr>
          <p:cNvSpPr/>
          <p:nvPr/>
        </p:nvSpPr>
        <p:spPr>
          <a:xfrm>
            <a:off x="861880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ECF142-8D09-5F0B-941B-CF8F123C82D5}"/>
              </a:ext>
            </a:extLst>
          </p:cNvPr>
          <p:cNvSpPr/>
          <p:nvPr/>
        </p:nvSpPr>
        <p:spPr>
          <a:xfrm>
            <a:off x="5562600" y="952846"/>
            <a:ext cx="5832987" cy="5722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وتطبيقا للمبدأ ذاته حكم باعتبار أعمال صاحب المعهد لتعليم تفصيل الملابس أعمالا تجارية نظرا لما ثبت من أنه لا يقوم بالتدريس وليست لـه أية دراية فنية بأعمال المعهد وأن دوره يقتصر على مجـرد التعاقـد مـعالفنيين والمدرسين والمضاربة على أعمالهم وأجورهم. وفي هذا الخصوص لا تعتبر اعمال صاحب المعهد مدنية بالتبعية ذلك لأن العمل المدنى الأصلى وهو التدريس غير موجود بالنسبة له ، ولذلك تعتبر اعماله تجارية بداءة ،أما بالنسبة للمدرسين والفنيين بالمعهد فما من شك في اعتبـار أعمـالهم مدنية أصلا لأنها إحدى تطبيقات استغلال الإنتاج الذهني .</a:t>
            </a:r>
          </a:p>
          <a:p>
            <a:pPr algn="justLow" rtl="1">
              <a:lnSpc>
                <a:spcPct val="150000"/>
              </a:lnSpc>
            </a:pPr>
            <a:r>
              <a:rPr lang="ar-EG" sz="1600" dirty="0">
                <a:solidFill>
                  <a:schemeClr val="tx1"/>
                </a:solidFill>
                <a:latin typeface="Alexandria" pitchFamily="2" charset="-78"/>
                <a:cs typeface="Alexandria" pitchFamily="2" charset="-78"/>
              </a:rPr>
              <a:t>ويلاحظ أنه إذا كانت الأعمال المتعلقة بالإنتاج الذهني مدنية بالنسبة لصاحبها ، فإنها لا تعتبر كذلك لمن يتوسط في بيعها كما هو الحال بالنسبة لدور النشر والعرض ، ذلك أن هذه الأعمال نص المشرع على تجاريتها بطريق الاحتراف والمقاولة. </a:t>
            </a:r>
          </a:p>
        </p:txBody>
      </p:sp>
      <p:pic>
        <p:nvPicPr>
          <p:cNvPr id="5" name="Graphic 21">
            <a:extLst>
              <a:ext uri="{FF2B5EF4-FFF2-40B4-BE49-F238E27FC236}">
                <a16:creationId xmlns:a16="http://schemas.microsoft.com/office/drawing/2014/main" id="{E6768FF1-B815-4138-AC5C-C06072E7F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6BA196-402F-2BB9-9E2D-75A4A1859697}"/>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person writing in a book">
            <a:extLst>
              <a:ext uri="{FF2B5EF4-FFF2-40B4-BE49-F238E27FC236}">
                <a16:creationId xmlns:a16="http://schemas.microsoft.com/office/drawing/2014/main" id="{A53BB5AE-9D4B-53EA-2378-0B94FA8659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4178" y="1155869"/>
            <a:ext cx="4128422" cy="5214257"/>
          </a:xfrm>
          <a:prstGeom prst="rect">
            <a:avLst/>
          </a:prstGeom>
        </p:spPr>
      </p:pic>
    </p:spTree>
    <p:extLst>
      <p:ext uri="{BB962C8B-B14F-4D97-AF65-F5344CB8AC3E}">
        <p14:creationId xmlns:p14="http://schemas.microsoft.com/office/powerpoint/2010/main" val="35816010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يشترط لإعتبار عملية الشراء بقصد البيع أو التأجير، أن يكون محل الشراء أو التأجير مالا منقولا . </a:t>
            </a:r>
          </a:p>
          <a:p>
            <a:pPr algn="justLow" rtl="1">
              <a:lnSpc>
                <a:spcPct val="150000"/>
              </a:lnSpc>
            </a:pPr>
            <a:r>
              <a:rPr lang="ar-EG" sz="1600" dirty="0">
                <a:solidFill>
                  <a:schemeClr val="tx1"/>
                </a:solidFill>
                <a:latin typeface="Alexandria" pitchFamily="2" charset="-78"/>
                <a:cs typeface="Alexandria" pitchFamily="2" charset="-78"/>
              </a:rPr>
              <a:t>ويتضح أن المنقول شيء غير مستقر بحيزه ثابت فيه ويمكن نقله دون أن تتغير معالمه . والأموال المنقولة لا حصر لها . و الواقع وحكم القانون ، أن المنقول يقصد به المادي والمعنوي على السواء . وتطبيقا لذلك يعتبر شراء المنقولات المعنوية مثل حقوق الملكية الأدبية والفنية والملكية الصناعية والمحال التجارية بقصد بيعها عملا تجاريا .</a:t>
            </a:r>
          </a:p>
          <a:p>
            <a:pPr algn="justLow" rtl="1">
              <a:lnSpc>
                <a:spcPct val="150000"/>
              </a:lnSpc>
            </a:pPr>
            <a:r>
              <a:rPr lang="ar-EG" sz="1600" dirty="0">
                <a:solidFill>
                  <a:schemeClr val="tx1"/>
                </a:solidFill>
                <a:latin typeface="Alexandria" pitchFamily="2" charset="-78"/>
                <a:cs typeface="Alexandria" pitchFamily="2" charset="-78"/>
              </a:rPr>
              <a:t>كما قد يكون المال منقولا بحسب المآل كمن يشتري منزلاً لبيعه أنقاضاً بعد هدمه ، ويعتبر التعامل عليه بالتالي خاضعا لأحكام القانون التجاري . وبناء على ما سبق لا تعد واقعة شراء العقار بقصد بيعه أو تأجيره عملا تجاريا ولو قصد الشخص من ذلك تحقيق ربح و مضاربة على فروق الأسعار . وتضمنت قوانين التجارة نصا خاصا في شان اعتبار احتراف تشييد العقارات أو شراؤها أو استنجارها بقصد بيعها أو تأجيرها .</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2992E683-BB74-8EC3-4E72-B6CD560E407B}"/>
              </a:ext>
            </a:extLst>
          </p:cNvPr>
          <p:cNvSpPr txBox="1"/>
          <p:nvPr/>
        </p:nvSpPr>
        <p:spPr>
          <a:xfrm>
            <a:off x="2860206" y="174177"/>
            <a:ext cx="7249885" cy="2862322"/>
          </a:xfrm>
          <a:prstGeom prst="rect">
            <a:avLst/>
          </a:prstGeom>
          <a:noFill/>
        </p:spPr>
        <p:txBody>
          <a:bodyPr wrap="square" rtlCol="0">
            <a:spAutoFit/>
          </a:bodyPr>
          <a:lstStyle/>
          <a:p>
            <a:pPr algn="ctr"/>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 الشرط الثاني : أن يقع الشراء على منقول</a:t>
            </a:r>
          </a:p>
          <a:p>
            <a:endParaRPr lang="en-US" sz="2400" b="1" dirty="0">
              <a:solidFill>
                <a:srgbClr val="00AEEF"/>
              </a:solidFill>
              <a:latin typeface="Alexandria" pitchFamily="2" charset="-78"/>
              <a:cs typeface="Alexandria" pitchFamily="2" charset="-78"/>
            </a:endParaRPr>
          </a:p>
          <a:p>
            <a:r>
              <a:rPr lang="ar-SA"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16979166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8BB95-BE74-297A-1104-32C8CB36D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E47B1A-1D7D-AAEF-0E50-79FB488462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53F655-CCA2-AC97-637D-BFED15B51E4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2D1A07-D14D-6385-5924-8406F4B26F43}"/>
              </a:ext>
            </a:extLst>
          </p:cNvPr>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تفسير هذا الشرط في التقنين التجاري السعودي :</a:t>
            </a:r>
          </a:p>
          <a:p>
            <a:pPr algn="justLow" rtl="1">
              <a:lnSpc>
                <a:spcPct val="150000"/>
              </a:lnSpc>
            </a:pPr>
            <a:r>
              <a:rPr lang="ar-EG" sz="1600" dirty="0">
                <a:solidFill>
                  <a:schemeClr val="tx1"/>
                </a:solidFill>
                <a:latin typeface="Alexandria" pitchFamily="2" charset="-78"/>
                <a:cs typeface="Alexandria" pitchFamily="2" charset="-78"/>
              </a:rPr>
              <a:t>تتطلب الفقرة الأولى من المادة الثانية من نظام المحكمة التجارية الصادر عام 1350 هجرية أن يكون محل الشراء "بضاعة أو أغلال من مأكولات و غيرها " . وواضح أن هذه الفقرة تشير إلى المنقولات المادية، ومع ذلك فالرأي مستقر لدى الشراح في الدول الأخرى على أنه يجب تفسير مثل هذا النص تفسيراً واسعاً بحيث يشمل إلى جانب المنقولات المادية المنقولات المعنوية كالأوراق المالية ( الأسهم و السندات) وحقوق الملكية الأدبية و الفنية والعلامات التجارية و براءات الاختراع و المحل التجاري. بل أكثر من ذلك يفسر مثل هذا النص على أنه يشمل ما يسمى بالمنقولات بحسب المآل فيعتبر تجارياً شراء منزل بقصد هدمه و بيع أنقاضه وكذلك الأشجار بقصد قطعها و بيعها أخشاباً، و هو ما أخذ به قانون التجارة الموحد فنص في البندين رقمي 1 ،5 من المادة 4 على أنه يعتبر عملاً تجارياً :" شراء المنقولات المادية وغير المادية بقصد بيعها أو تأجيرها سواء بحالتها أو بعد تهيئتها بصورة أخرى. 2- تأسيس الشركات و التعامل بالأوراق المالية. " </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EEC4C5D-0E05-760E-FC3A-35F51F1F9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F78B9B-3CF4-C808-F2B9-04C663483D5C}"/>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4007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2D3956"/>
                </a:solidFill>
                <a:latin typeface="Alexandria" pitchFamily="2" charset="-78"/>
                <a:cs typeface="Alexandria" pitchFamily="2" charset="-78"/>
              </a:rPr>
              <a:t> </a:t>
            </a:r>
          </a:p>
          <a:p>
            <a:pPr algn="justLow" rtl="1">
              <a:lnSpc>
                <a:spcPct val="150000"/>
              </a:lnSpc>
            </a:pPr>
            <a:endParaRPr lang="ar-EG" sz="1600" b="1" dirty="0">
              <a:solidFill>
                <a:srgbClr val="2D3956"/>
              </a:solidFill>
              <a:latin typeface="Alexandria" pitchFamily="2" charset="-78"/>
              <a:cs typeface="Alexandria" pitchFamily="2" charset="-78"/>
            </a:endParaRPr>
          </a:p>
          <a:p>
            <a:pPr algn="justLow" rtl="1">
              <a:lnSpc>
                <a:spcPct val="150000"/>
              </a:lnSpc>
            </a:pPr>
            <a:endParaRPr lang="ar-EG" sz="1600" b="1" dirty="0">
              <a:solidFill>
                <a:srgbClr val="C00000"/>
              </a:solidFill>
              <a:latin typeface="Alexandria" pitchFamily="2" charset="-78"/>
              <a:cs typeface="Alexandria" pitchFamily="2" charset="-78"/>
            </a:endParaRPr>
          </a:p>
          <a:p>
            <a:pPr algn="justLow" rtl="1">
              <a:lnSpc>
                <a:spcPct val="150000"/>
              </a:lnSpc>
            </a:pPr>
            <a:endParaRPr lang="ar-EG" sz="1600" b="1" dirty="0">
              <a:solidFill>
                <a:srgbClr val="C00000"/>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يجب لإعتبار عملية شراء المنقول تجارية أن يكون قد تم بقصد إعادة البيع ويجب أن تكون نية البيع معاصرة لعملية الشراء. ومعنى ذلك أنه إذا قصد المشترى من الشراء استعمال الشي لنفسه أو استهلاكه بمعرفته،ثم حدث أن قام ببيعه لسبب أو لآخر فإن هذا الشراء لا يعتبر عملا تجاريا رغم ما يعقبه من عملية البيع ولو حقق من وراء ذلك ربحا كبيرا . وعلى العكس إذا كان الشخص يقصد من وراء الشراء إجراء البيع ، فإن الشراء يكون تجاريا ولو عدل عن بيعه أو هلك الشيء قبل عملية البيع . </a:t>
            </a:r>
          </a:p>
          <a:p>
            <a:pPr algn="justLow" rtl="1">
              <a:lnSpc>
                <a:spcPct val="150000"/>
              </a:lnSpc>
            </a:pPr>
            <a:r>
              <a:rPr lang="ar-EG" sz="1600" dirty="0">
                <a:solidFill>
                  <a:schemeClr val="tx1"/>
                </a:solidFill>
                <a:latin typeface="Alexandria" pitchFamily="2" charset="-78"/>
                <a:cs typeface="Alexandria" pitchFamily="2" charset="-78"/>
              </a:rPr>
              <a:t>وقد يسبق البيع شراء كما في الحالات التي يطلب فيها من التاجر أو الصانع بضائع معينة من قبل عملائه ثم يقوم بشرائها هو ، فهنا تعتبر عملية البيع تجارية رغم أنها سابقة على الشراء وكذلك الحال في عمليات البورصة. و قصد إعدة البيع مسألة وقائع يستقل بتقديرها قاضي الموضوع و يقع عبء إثبات تجارية العمل على من يدعيه وله في سبيل ذلك كافة طرق الإثبات .</a:t>
            </a:r>
          </a:p>
          <a:p>
            <a:pPr algn="justLow" rtl="1"/>
            <a:endParaRPr lang="en-US"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r>
              <a:rPr lang="ar-EG" sz="1600" b="1" dirty="0">
                <a:solidFill>
                  <a:srgbClr val="2D3956"/>
                </a:solidFill>
                <a:latin typeface="Alexandria" pitchFamily="2" charset="-78"/>
                <a:cs typeface="Alexandria" pitchFamily="2" charset="-78"/>
              </a:rPr>
              <a:t>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6FCC4691-FC94-0EAF-05B1-B7C8EF780669}"/>
              </a:ext>
            </a:extLst>
          </p:cNvPr>
          <p:cNvSpPr txBox="1"/>
          <p:nvPr/>
        </p:nvSpPr>
        <p:spPr>
          <a:xfrm>
            <a:off x="2626178" y="199146"/>
            <a:ext cx="7249885" cy="2862322"/>
          </a:xfrm>
          <a:prstGeom prst="rect">
            <a:avLst/>
          </a:prstGeom>
          <a:noFill/>
        </p:spPr>
        <p:txBody>
          <a:bodyPr wrap="square" rtlCol="0">
            <a:spAutoFit/>
          </a:bodyPr>
          <a:lstStyle/>
          <a:p>
            <a:pPr algn="ctr"/>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 الشرط الثالث : قصد إعادة البيع أو التأجير </a:t>
            </a:r>
            <a:endParaRPr lang="ar-EG" sz="2000" dirty="0">
              <a:solidFill>
                <a:srgbClr val="2D3956"/>
              </a:solidFill>
              <a:latin typeface="Alexandria" pitchFamily="2" charset="-78"/>
              <a:cs typeface="Alexandria" pitchFamily="2" charset="-78"/>
            </a:endParaRPr>
          </a:p>
          <a:p>
            <a:endParaRPr lang="en-US" sz="2400" b="1" dirty="0">
              <a:solidFill>
                <a:srgbClr val="00AEEF"/>
              </a:solidFill>
              <a:latin typeface="Alexandria" pitchFamily="2" charset="-78"/>
              <a:cs typeface="Alexandria" pitchFamily="2" charset="-78"/>
            </a:endParaRPr>
          </a:p>
          <a:p>
            <a:r>
              <a:rPr lang="ar-SA"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6296208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B0E7E-F374-FA8F-8FBF-8CB3ABBB16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81FFCF-4692-FB2A-F134-50EB7F428BD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3BD83E-E4E8-D10E-C944-188B2178CE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324E257-E10C-E9B2-B033-C35202BE436A}"/>
              </a:ext>
            </a:extLst>
          </p:cNvPr>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تفسير هذا الشرط في التقنين التجاري السعودي :</a:t>
            </a:r>
          </a:p>
          <a:p>
            <a:pPr algn="justLow" rtl="1">
              <a:lnSpc>
                <a:spcPct val="150000"/>
              </a:lnSpc>
            </a:pPr>
            <a:r>
              <a:rPr lang="ar-EG" sz="1600" dirty="0">
                <a:solidFill>
                  <a:schemeClr val="tx1"/>
                </a:solidFill>
                <a:latin typeface="Alexandria" pitchFamily="2" charset="-78"/>
                <a:cs typeface="Alexandria" pitchFamily="2" charset="-78"/>
              </a:rPr>
              <a:t>ويلاحظ أن المادة الثانية من نظام المحكمة التجارية لم تتكلم إلا عن الشراء بقصد البيع و لم تتحدث عن الشراء بقصد التأجير. ومع ذلك نعتقد أن نظام المحكمة لم يقصد بعدم ذكر الشراء بقصد التأجير مخالفة القانون الفرنسي الذي يعتبر مثل ذلك عملاً تجارياً ، كما يستفاد هذا الحكم أيضاً من نص المادة الثالثة التي تقضي بأنه إذا اشترى أحد عقاراً أو أي شئ لا لبيعه و لا لإجارته بل للاستعمال فلا يعد شئ من ذلك عملاً تجارياً، في حين نص نظام التجارة الموحد صراحة في البنود (1،3) من المادة 3 سالفة الذكر على اعتبار الشراء بقصد التأجير عملاً تجارياً. </a:t>
            </a:r>
          </a:p>
          <a:p>
            <a:pPr algn="justLow" rtl="1">
              <a:lnSpc>
                <a:spcPct val="150000"/>
              </a:lnSpc>
            </a:pPr>
            <a:r>
              <a:rPr lang="ar-EG" sz="1600" dirty="0">
                <a:solidFill>
                  <a:schemeClr val="tx1"/>
                </a:solidFill>
                <a:latin typeface="Alexandria" pitchFamily="2" charset="-78"/>
                <a:cs typeface="Alexandria" pitchFamily="2" charset="-78"/>
              </a:rPr>
              <a:t>وقد نص قانون التجارة الموحد في البند 2 من المادة (4) على أنه يعتبر عملاً تجارياً استئجار المنقولات المادية و غير المادية بقصد تأجيرها من الباطن.</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F5EC84A-6F49-3A94-13FD-2BC6AF129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E6B147A-C214-6BBC-5B2E-958BDC4DAFB9}"/>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372564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95937" y="1129561"/>
            <a:ext cx="7301407" cy="4815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يجب لاعتبار عملية الشراء بقصد البيع تجاريـة أن يقـصد المشترى نية وقصد تحقيق الربح . وذلك سواء حقق الشخص ربحا أو لم يحقق ، إذ قد يرجع تحقيق الربح إلى تعمد الشخص منافسة غيره في هـذا المجال وإغراق الأسواق بسلعة للقضاء على منافسيه .كما قد يرجع عـدم تحقيق الربح لسوء تقدير التاجر للوقت المناسب لبيع السلعة ، أو تحـول ذوق المستهلك غير المتوقع عن هذه السلعة . </a:t>
            </a:r>
          </a:p>
          <a:p>
            <a:pPr algn="justLow" rtl="1">
              <a:lnSpc>
                <a:spcPct val="150000"/>
              </a:lnSpc>
            </a:pPr>
            <a:r>
              <a:rPr lang="ar-EG" sz="1600" dirty="0">
                <a:solidFill>
                  <a:schemeClr val="tx1"/>
                </a:solidFill>
                <a:latin typeface="Alexandria" pitchFamily="2" charset="-78"/>
                <a:cs typeface="Alexandria" pitchFamily="2" charset="-78"/>
              </a:rPr>
              <a:t>وتطبيقا لذلك لا تعتبـر الأعمال التي تقوم بها الجمعيات التعاونية والنقابات أعمالا تجارية حتى ولو حصلت على بعض المبالغ الإضافية للإنفاق على مستلزمات العمل التعاوني،وذلك طالما أنها تقوم بتأدية هذه الخدمات لأعضائها فقط ولا تقصد من ذلك الربح  .أما إذا توسعت أعمال هذه الجمعيات بحيث أصبحت تبيع للأعـضاء وغير الأعضاء ولا تكتفى بسعر التكلفة ، فإنها تفقـد الجانـب التعـاوني وتصبح أعمالها تجارية لتوافر جميع شروط العمل التجاري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A7C320C2-A144-907E-83A5-70D5DB264C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9841" y="1275489"/>
            <a:ext cx="2752673" cy="4464413"/>
          </a:xfrm>
          <a:prstGeom prst="rect">
            <a:avLst/>
          </a:prstGeom>
        </p:spPr>
      </p:pic>
      <p:sp>
        <p:nvSpPr>
          <p:cNvPr id="4" name="TextBox 3">
            <a:extLst>
              <a:ext uri="{FF2B5EF4-FFF2-40B4-BE49-F238E27FC236}">
                <a16:creationId xmlns:a16="http://schemas.microsoft.com/office/drawing/2014/main" id="{63944775-4A2F-168C-DD8A-78B418B021BA}"/>
              </a:ext>
            </a:extLst>
          </p:cNvPr>
          <p:cNvSpPr txBox="1"/>
          <p:nvPr/>
        </p:nvSpPr>
        <p:spPr>
          <a:xfrm>
            <a:off x="2860206" y="174177"/>
            <a:ext cx="7249885" cy="2862322"/>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الشرط الرابع : قصد تحقيق الربح</a:t>
            </a:r>
          </a:p>
          <a:p>
            <a:endParaRPr lang="en-US" sz="2400" b="1" dirty="0">
              <a:solidFill>
                <a:srgbClr val="00AEEF"/>
              </a:solidFill>
              <a:latin typeface="Alexandria" pitchFamily="2" charset="-78"/>
              <a:cs typeface="Alexandria" pitchFamily="2" charset="-78"/>
            </a:endParaRPr>
          </a:p>
          <a:p>
            <a:r>
              <a:rPr lang="ar-SA"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7152352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01459" y="1463468"/>
            <a:ext cx="7894127" cy="5348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وتطبيقا لذلك تعتبر تجارية الأعمال المتعلقة باستئجار الملابـس أو السيارات أو الطائرات أو السفن بقصد تأجيرها ،حيث لا يشترط سبق الـشراء. كذلك الشأن تعد عقود تأجير هذه المنقولات التي سبق استنجارها عمـلا تجاريا حيث لا يشترط سبق الشراء. ويستوى أن تسبق عمليـة اسـتئجار المنقول عملية التأجير أو تتزامن معها أو تسبق عمليـة الإيجـار واقعـة استئجار المنقول . </a:t>
            </a:r>
            <a:endParaRPr lang="en-US" sz="1600" dirty="0">
              <a:solidFill>
                <a:schemeClr val="tx1"/>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301809" y="2725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6F273A81-B052-838F-A9D3-361626B202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084" y="1275489"/>
            <a:ext cx="2619375" cy="4629665"/>
          </a:xfrm>
          <a:prstGeom prst="rect">
            <a:avLst/>
          </a:prstGeom>
        </p:spPr>
      </p:pic>
      <p:sp>
        <p:nvSpPr>
          <p:cNvPr id="4" name="TextBox 3">
            <a:extLst>
              <a:ext uri="{FF2B5EF4-FFF2-40B4-BE49-F238E27FC236}">
                <a16:creationId xmlns:a16="http://schemas.microsoft.com/office/drawing/2014/main" id="{443338A5-0F18-3BE4-8ECC-2701BE567232}"/>
              </a:ext>
            </a:extLst>
          </p:cNvPr>
          <p:cNvSpPr txBox="1"/>
          <p:nvPr/>
        </p:nvSpPr>
        <p:spPr>
          <a:xfrm>
            <a:off x="2860206" y="174177"/>
            <a:ext cx="7249885" cy="3785652"/>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الموضوع الثاني : استئجار المنقولات </a:t>
            </a:r>
          </a:p>
          <a:p>
            <a:pPr algn="ctr"/>
            <a:r>
              <a:rPr lang="ar-EG" sz="2000" b="1" dirty="0">
                <a:solidFill>
                  <a:srgbClr val="00AEEF"/>
                </a:solidFill>
                <a:latin typeface="Alexandria" pitchFamily="2" charset="-78"/>
                <a:cs typeface="Alexandria" pitchFamily="2" charset="-78"/>
              </a:rPr>
              <a:t>بقصد إعادة تأجيرها </a:t>
            </a:r>
          </a:p>
          <a:p>
            <a:pPr algn="ctr"/>
            <a:endParaRPr lang="ar-EG" sz="2000" b="1" dirty="0">
              <a:solidFill>
                <a:srgbClr val="00AEEF"/>
              </a:solidFill>
              <a:latin typeface="Alexandria" pitchFamily="2" charset="-78"/>
              <a:cs typeface="Alexandria" pitchFamily="2" charset="-78"/>
            </a:endParaRPr>
          </a:p>
          <a:p>
            <a:pPr algn="ctr"/>
            <a:endParaRPr lang="ar-EG" sz="2000" b="1" dirty="0">
              <a:solidFill>
                <a:srgbClr val="00AEEF"/>
              </a:solidFill>
              <a:latin typeface="Alexandria" pitchFamily="2" charset="-78"/>
              <a:cs typeface="Alexandria" pitchFamily="2" charset="-78"/>
            </a:endParaRPr>
          </a:p>
          <a:p>
            <a:endParaRPr lang="en-US" sz="2400" b="1" dirty="0">
              <a:solidFill>
                <a:srgbClr val="00AEEF"/>
              </a:solidFill>
              <a:latin typeface="Alexandria" pitchFamily="2" charset="-78"/>
              <a:cs typeface="Alexandria" pitchFamily="2" charset="-78"/>
            </a:endParaRPr>
          </a:p>
          <a:p>
            <a:r>
              <a:rPr lang="ar-SA"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20532573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79017" y="1149209"/>
            <a:ext cx="7428695" cy="4706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ويبقى خارج نطاق الأعمال التجاريـة في هذا الخصوص تأجير الأشياء الموروثة أو الموصى بها وهي عادة تتم بصورة فردية أي لعملية واحدة معينة كمن يتلقى سيارة أو أكثر بـالميراث ويقوم بتأجيرها للغير خلال مدة معينة لتحقيق دخل إضافي لإسرته . وفـي مثل هذه الحالات إذا أقام الشخص مشروعا واحترف هذا الأمر فإنه لاشـك تتوافر بشأنه عدة أعمال تجارية مثل المضاربة على عمل العمـال وأدوات التجارة و الأجهرة الأخرى مما يجعل الإحتراف في مثل هذه الحالات ممـثلاً لأعمال تجارية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2B85D5B3-FE5D-163A-90B3-67C0C32634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4867" y="1362176"/>
            <a:ext cx="2724150" cy="3826331"/>
          </a:xfrm>
          <a:prstGeom prst="rect">
            <a:avLst/>
          </a:prstGeom>
        </p:spPr>
      </p:pic>
    </p:spTree>
    <p:extLst>
      <p:ext uri="{BB962C8B-B14F-4D97-AF65-F5344CB8AC3E}">
        <p14:creationId xmlns:p14="http://schemas.microsoft.com/office/powerpoint/2010/main" val="24590194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81600" y="1430183"/>
            <a:ext cx="6426112" cy="4600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يعد تأسيس شركة تجارية مـن الأعمـال التجاريـة المنفردة في بعض التشريعات العربية كالتشريع المصري . بمعني انه إذا قام شخص مع آخـرين بتأسيس شركة تجارية أو قامت بهذا التأسيس شركات متخصصة ، فـإن عمليـة التأسيس في ذاتها تعد عملا تجاريا خاضعا لأحكـام القـانون التجـاري .والواضح من النص المشار إليه أنه يشترط لتجارية هذا التأسيس أن يتعلق الأمر بتأسيس شركة تجارية وليس شركة مدنية. والشركات التجارية هـي الشركات المنصوص عليها قانونا،وهـي شـركة التضامن والتوصية البسيطة والمحاصة ، وكذلك شركات المساهمة والتوصية بالأسهم وذات المسئولية المحدودة ،وأي شركات تجارية أخري واردة بقوانين أخري . </a:t>
            </a:r>
            <a:endParaRPr lang="en-US"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4279F44B-5A4D-40B2-C9B0-8BEE4698E0B3}"/>
              </a:ext>
            </a:extLst>
          </p:cNvPr>
          <p:cNvSpPr txBox="1"/>
          <p:nvPr/>
        </p:nvSpPr>
        <p:spPr>
          <a:xfrm>
            <a:off x="2860206" y="174177"/>
            <a:ext cx="7249885" cy="3477875"/>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الموضوع الثالث : تأسيس الشركات التجارية </a:t>
            </a:r>
          </a:p>
          <a:p>
            <a:pPr algn="ctr"/>
            <a:endParaRPr lang="ar-EG" sz="2000" b="1" dirty="0">
              <a:solidFill>
                <a:srgbClr val="00AEEF"/>
              </a:solidFill>
              <a:latin typeface="Alexandria" pitchFamily="2" charset="-78"/>
              <a:cs typeface="Alexandria" pitchFamily="2" charset="-78"/>
            </a:endParaRPr>
          </a:p>
          <a:p>
            <a:pPr algn="ctr"/>
            <a:endParaRPr lang="ar-EG" sz="2000" b="1" dirty="0">
              <a:solidFill>
                <a:srgbClr val="00AEEF"/>
              </a:solidFill>
              <a:latin typeface="Alexandria" pitchFamily="2" charset="-78"/>
              <a:cs typeface="Alexandria" pitchFamily="2" charset="-78"/>
            </a:endParaRPr>
          </a:p>
          <a:p>
            <a:endParaRPr lang="en-US" sz="2400" b="1" dirty="0">
              <a:solidFill>
                <a:srgbClr val="00AEEF"/>
              </a:solidFill>
              <a:latin typeface="Alexandria" pitchFamily="2" charset="-78"/>
              <a:cs typeface="Alexandria" pitchFamily="2" charset="-78"/>
            </a:endParaRPr>
          </a:p>
          <a:p>
            <a:r>
              <a:rPr lang="ar-SA"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7" name="Picture 6" descr="A group of tall buildings">
            <a:extLst>
              <a:ext uri="{FF2B5EF4-FFF2-40B4-BE49-F238E27FC236}">
                <a16:creationId xmlns:a16="http://schemas.microsoft.com/office/drawing/2014/main" id="{6E6EB295-956B-6A0E-0456-63FC1908D2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7972" y="1234843"/>
            <a:ext cx="3537857" cy="4719527"/>
          </a:xfrm>
          <a:prstGeom prst="rect">
            <a:avLst/>
          </a:prstGeom>
        </p:spPr>
      </p:pic>
    </p:spTree>
    <p:extLst>
      <p:ext uri="{BB962C8B-B14F-4D97-AF65-F5344CB8AC3E}">
        <p14:creationId xmlns:p14="http://schemas.microsoft.com/office/powerpoint/2010/main" val="51670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59830" y="1404257"/>
            <a:ext cx="6161314" cy="5156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marL="342900" indent="-342900" algn="justLow" rtl="1">
              <a:lnSpc>
                <a:spcPct val="150000"/>
              </a:lnSpc>
              <a:buFontTx/>
              <a:buChar char="-"/>
            </a:pPr>
            <a:r>
              <a:rPr lang="ar-EG" sz="1600" dirty="0">
                <a:solidFill>
                  <a:schemeClr val="tx1"/>
                </a:solidFill>
                <a:latin typeface="Alexandria" pitchFamily="2" charset="-78"/>
                <a:cs typeface="Alexandria" pitchFamily="2" charset="-78"/>
              </a:rPr>
              <a:t>يعد عملاً تجارياً كل عمل يتعلق بالملاحة التجارية بحرية كانت أو جوية. ومن ضمن تلك الأعمال التي يرد ذكرها في عدد من التشريعات مثل بناء السفن أو الطائرات وإصلاحها وصيانتها وشراء أو بيع أو تأجير أو استئجار السفن أو الطائرات وشراء أدوات أو مواد تموين السفن أو الطائرات والنقل البحري والنقل الجوى وعمليات الشحن والتفريغ واستخدام الملاحين أو الطيارين أو غيرهم من العاملين في السفن أو الطائرات. </a:t>
            </a:r>
          </a:p>
          <a:p>
            <a:pPr marL="342900" indent="-342900" algn="justLow" rtl="1">
              <a:lnSpc>
                <a:spcPct val="150000"/>
              </a:lnSpc>
              <a:buFontTx/>
              <a:buChar char="-"/>
            </a:pPr>
            <a:r>
              <a:rPr lang="ar-EG" sz="1600" dirty="0">
                <a:solidFill>
                  <a:schemeClr val="tx1"/>
                </a:solidFill>
                <a:latin typeface="Alexandria" pitchFamily="2" charset="-78"/>
                <a:cs typeface="Alexandria" pitchFamily="2" charset="-78"/>
              </a:rPr>
              <a:t>وتعد أعمال الملاحة التجارية البحرية والجوية من الأعمال التجارية المنفردة أي بطبيعتها وبذلك تخضع لأحكام قانون التجارة ولو وقعت مـرة واحدة، وأن كان الواقع العملي هو تخصص شركات ومشروعات كبيرة في هذه المجالات.</a:t>
            </a: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7F6B9A72-3C5B-976C-5D35-6A4E0B8F17CE}"/>
              </a:ext>
            </a:extLst>
          </p:cNvPr>
          <p:cNvSpPr txBox="1"/>
          <p:nvPr/>
        </p:nvSpPr>
        <p:spPr>
          <a:xfrm>
            <a:off x="2973487" y="128458"/>
            <a:ext cx="7249885" cy="4093428"/>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الموضوع الرابع : أعمال الملاحة التجارية</a:t>
            </a:r>
          </a:p>
          <a:p>
            <a:pPr algn="ctr"/>
            <a:r>
              <a:rPr lang="ar-EG" sz="2000" b="1" dirty="0">
                <a:solidFill>
                  <a:srgbClr val="00AEEF"/>
                </a:solidFill>
                <a:latin typeface="Alexandria" pitchFamily="2" charset="-78"/>
                <a:cs typeface="Alexandria" pitchFamily="2" charset="-78"/>
              </a:rPr>
              <a:t> البحرية و الجوية</a:t>
            </a:r>
          </a:p>
          <a:p>
            <a:pPr algn="ctr"/>
            <a:endParaRPr lang="ar-EG" sz="2000" b="1" dirty="0">
              <a:solidFill>
                <a:srgbClr val="00AEEF"/>
              </a:solidFill>
              <a:latin typeface="Alexandria" pitchFamily="2" charset="-78"/>
              <a:cs typeface="Alexandria" pitchFamily="2" charset="-78"/>
            </a:endParaRPr>
          </a:p>
          <a:p>
            <a:pPr algn="ctr"/>
            <a:endParaRPr lang="ar-EG" sz="2000" b="1" dirty="0">
              <a:solidFill>
                <a:srgbClr val="00AEEF"/>
              </a:solidFill>
              <a:latin typeface="Alexandria" pitchFamily="2" charset="-78"/>
              <a:cs typeface="Alexandria" pitchFamily="2" charset="-78"/>
            </a:endParaRPr>
          </a:p>
          <a:p>
            <a:pPr algn="ctr"/>
            <a:endParaRPr lang="ar-EG" sz="2000" b="1" dirty="0">
              <a:solidFill>
                <a:srgbClr val="00AEEF"/>
              </a:solidFill>
              <a:latin typeface="Alexandria" pitchFamily="2" charset="-78"/>
              <a:cs typeface="Alexandria" pitchFamily="2" charset="-78"/>
            </a:endParaRPr>
          </a:p>
          <a:p>
            <a:endParaRPr lang="en-US" sz="2400" b="1" dirty="0">
              <a:solidFill>
                <a:srgbClr val="00AEEF"/>
              </a:solidFill>
              <a:latin typeface="Alexandria" pitchFamily="2" charset="-78"/>
              <a:cs typeface="Alexandria" pitchFamily="2" charset="-78"/>
            </a:endParaRPr>
          </a:p>
          <a:p>
            <a:r>
              <a:rPr lang="ar-SA"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7" name="Picture 6" descr="A large container ship in the water">
            <a:extLst>
              <a:ext uri="{FF2B5EF4-FFF2-40B4-BE49-F238E27FC236}">
                <a16:creationId xmlns:a16="http://schemas.microsoft.com/office/drawing/2014/main" id="{9F18FDD9-5664-0789-D0CC-5928805486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4515" y="1426710"/>
            <a:ext cx="3875315" cy="4918166"/>
          </a:xfrm>
          <a:prstGeom prst="rect">
            <a:avLst/>
          </a:prstGeom>
        </p:spPr>
      </p:pic>
    </p:spTree>
    <p:extLst>
      <p:ext uri="{BB962C8B-B14F-4D97-AF65-F5344CB8AC3E}">
        <p14:creationId xmlns:p14="http://schemas.microsoft.com/office/powerpoint/2010/main" val="1547225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B39F6-9B5A-EED5-5429-0544CAB229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F6D091-3082-AD1A-48A1-87EA02868C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CF0985E-F6B6-9131-34FF-F66E1C4AA8A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7FCFF4-CB6D-4B95-9091-D6C6C508200B}"/>
              </a:ext>
            </a:extLst>
          </p:cNvPr>
          <p:cNvSpPr/>
          <p:nvPr/>
        </p:nvSpPr>
        <p:spPr>
          <a:xfrm>
            <a:off x="5159830" y="1404257"/>
            <a:ext cx="6161314" cy="5156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marL="342900" indent="-342900" algn="justLow" rtl="1">
              <a:lnSpc>
                <a:spcPct val="150000"/>
              </a:lnSpc>
              <a:buFontTx/>
              <a:buChar char="-"/>
            </a:pPr>
            <a:r>
              <a:rPr lang="ar-EG" sz="1600" dirty="0">
                <a:solidFill>
                  <a:schemeClr val="tx1"/>
                </a:solidFill>
                <a:latin typeface="Alexandria" pitchFamily="2" charset="-78"/>
                <a:cs typeface="Alexandria" pitchFamily="2" charset="-78"/>
              </a:rPr>
              <a:t>تعتبر جميع الأعمال المتعلقة بالتجارة البحرية تجارية و ذلك بنص الفقرة الأخيرة من المادة الثانية من نظام المحكمة التجارية في المملكة العربية السعودية .</a:t>
            </a:r>
          </a:p>
          <a:p>
            <a:pPr marL="342900" indent="-342900" algn="justLow" rtl="1">
              <a:lnSpc>
                <a:spcPct val="150000"/>
              </a:lnSpc>
              <a:buFontTx/>
              <a:buChar char="-"/>
            </a:pPr>
            <a:r>
              <a:rPr lang="ar-EG" sz="1600" dirty="0">
                <a:solidFill>
                  <a:schemeClr val="tx1"/>
                </a:solidFill>
                <a:latin typeface="Alexandria" pitchFamily="2" charset="-78"/>
                <a:cs typeface="Alexandria" pitchFamily="2" charset="-78"/>
              </a:rPr>
              <a:t>ولقد تضمنت هذه الفقرة تعداداً لبعض هذه الأعمال، و لكن هذا التعداد ورد على سبيل المثال بدليل النص في هذه الفقرة على تجارية جميع المقاولات المتعلقة بسائر أمور التجارة البحرية.</a:t>
            </a:r>
          </a:p>
          <a:p>
            <a:pPr marL="342900" indent="-342900" algn="justLow" rtl="1">
              <a:lnSpc>
                <a:spcPct val="150000"/>
              </a:lnSpc>
              <a:buFontTx/>
              <a:buChar char="-"/>
            </a:pPr>
            <a:r>
              <a:rPr lang="ar-EG" sz="1600" dirty="0">
                <a:solidFill>
                  <a:schemeClr val="tx1"/>
                </a:solidFill>
                <a:latin typeface="Alexandria" pitchFamily="2" charset="-78"/>
                <a:cs typeface="Alexandria" pitchFamily="2" charset="-78"/>
              </a:rPr>
              <a:t>ويأتي في مقدمة الأعمال التجارية البحرية التي ذكرها النص إنشاء السفن أو إصلاحها أو شراؤها أو بيعها أو استئجارها أو تأجيرها ، و بيع أو شراء آلات و أدوات ولوازم السفن ، و عقد استخدام الملاحين ، و عقد القرض البحري ، و عقد الرهن البحري، و كذلك يعتبر من أعمال التجارة البحرية عقود التأمين البحري على السفن و البضائع. </a:t>
            </a: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E8FEFBD4-B9F6-39CB-5FB7-893F92184F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61A41E9-C965-B9D9-7DB9-518C48F5D81A}"/>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large container ship in the water">
            <a:extLst>
              <a:ext uri="{FF2B5EF4-FFF2-40B4-BE49-F238E27FC236}">
                <a16:creationId xmlns:a16="http://schemas.microsoft.com/office/drawing/2014/main" id="{E287DD0B-90D9-BA84-DBD8-86666BD86B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404257"/>
            <a:ext cx="3799114" cy="4918166"/>
          </a:xfrm>
          <a:prstGeom prst="rect">
            <a:avLst/>
          </a:prstGeom>
        </p:spPr>
      </p:pic>
    </p:spTree>
    <p:extLst>
      <p:ext uri="{BB962C8B-B14F-4D97-AF65-F5344CB8AC3E}">
        <p14:creationId xmlns:p14="http://schemas.microsoft.com/office/powerpoint/2010/main" val="36336015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sz="1600" dirty="0">
                <a:solidFill>
                  <a:schemeClr val="tx1"/>
                </a:solidFill>
                <a:latin typeface="Alexandria" pitchFamily="2" charset="-78"/>
                <a:cs typeface="Alexandria" pitchFamily="2" charset="-78"/>
              </a:rPr>
              <a:t>د.سميجة القليوبي ، الوسيط في شرح قانون التجارة ، دار النهضة العربية ، 2022 .</a:t>
            </a:r>
          </a:p>
          <a:p>
            <a:pPr algn="r">
              <a:lnSpc>
                <a:spcPct val="150000"/>
              </a:lnSpc>
            </a:pPr>
            <a:r>
              <a:rPr lang="ar-SA" sz="1600" dirty="0">
                <a:solidFill>
                  <a:schemeClr val="tx1"/>
                </a:solidFill>
                <a:latin typeface="Alexandria" pitchFamily="2" charset="-78"/>
                <a:cs typeface="Alexandria" pitchFamily="2" charset="-78"/>
              </a:rPr>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2023. </a:t>
            </a:r>
            <a:endParaRPr lang="ar-EG" sz="1600" dirty="0">
              <a:solidFill>
                <a:schemeClr val="tx1"/>
              </a:solidFill>
              <a:latin typeface="Alexandria" pitchFamily="2" charset="-78"/>
              <a:cs typeface="Alexandria" pitchFamily="2" charset="-78"/>
            </a:endParaRPr>
          </a:p>
          <a:p>
            <a:pPr algn="r">
              <a:lnSpc>
                <a:spcPct val="150000"/>
              </a:lnSpc>
            </a:pPr>
            <a:r>
              <a:rPr lang="ar-EG" sz="1600" dirty="0">
                <a:solidFill>
                  <a:schemeClr val="tx1"/>
                </a:solidFill>
                <a:latin typeface="Alexandria" pitchFamily="2" charset="-78"/>
                <a:cs typeface="Alexandria" pitchFamily="2" charset="-78"/>
              </a:rPr>
              <a:t>د. عبدالرحمن السيد قرمان ، مبادئ القانون التجاري .</a:t>
            </a:r>
            <a:endParaRPr lang="en-US"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د.محمد فريد العريني ، و د.هاني دويدار ، مبادئ القانون التجاري دار الجامعة الجديدة ، 2005.</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809852" y="72405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3EAA6-EB8B-480E-C1EF-073C901407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8B2B1E-E35B-897E-F05B-94761EC03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DA01AA9-FF34-654F-D1FB-08385CC34D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486456E-C107-02F8-47F7-712E35BF3CF7}"/>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BBD49B4-65E0-2FB8-1D46-3BAFD46B5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AD614FE-3A07-2029-98F1-73669CB83DA5}"/>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1BCEA93-67EA-7195-682D-802D6BAFD464}"/>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3BC82DAC-392C-B0B3-22F1-605B9D93BF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746" y="1349343"/>
            <a:ext cx="10697616" cy="5108061"/>
          </a:xfrm>
          <a:prstGeom prst="rect">
            <a:avLst/>
          </a:prstGeom>
        </p:spPr>
      </p:pic>
    </p:spTree>
    <p:extLst>
      <p:ext uri="{BB962C8B-B14F-4D97-AF65-F5344CB8AC3E}">
        <p14:creationId xmlns:p14="http://schemas.microsoft.com/office/powerpoint/2010/main" val="17830936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1779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http://purl.org/dc/dcmitype/"/>
    <ds:schemaRef ds:uri="http://purl.org/dc/terms/"/>
    <ds:schemaRef ds:uri="http://schemas.microsoft.com/office/2006/documentManagement/types"/>
    <ds:schemaRef ds:uri="http://schemas.openxmlformats.org/package/2006/metadata/core-properties"/>
    <ds:schemaRef ds:uri="http://www.w3.org/XML/1998/namespace"/>
    <ds:schemaRef ds:uri="http://schemas.microsoft.com/office/infopath/2007/PartnerControls"/>
    <ds:schemaRef ds:uri="688354b5-287c-4cda-825e-1d7935aea40e"/>
    <ds:schemaRef ds:uri="aca13214-df29-4e3c-a050-857c0bf7bd8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B262FA9-7AC1-4B4B-970F-C32EE7AF5798}"/>
</file>

<file path=docProps/app.xml><?xml version="1.0" encoding="utf-8"?>
<Properties xmlns="http://schemas.openxmlformats.org/officeDocument/2006/extended-properties" xmlns:vt="http://schemas.openxmlformats.org/officeDocument/2006/docPropsVTypes">
  <TotalTime>1728</TotalTime>
  <Words>4708</Words>
  <Application>Microsoft Office PowerPoint</Application>
  <PresentationFormat>Widescreen</PresentationFormat>
  <Paragraphs>346</Paragraphs>
  <Slides>43</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Alexandria</vt:lpstr>
      <vt:lpstr>Arial</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369</cp:revision>
  <dcterms:created xsi:type="dcterms:W3CDTF">2023-04-29T09:08:00Z</dcterms:created>
  <dcterms:modified xsi:type="dcterms:W3CDTF">2025-06-18T22:20:39Z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