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1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9A0D48-F569-49CC-9483-2A9A69328887}" v="86" dt="2026-04-13T21:47:56.018"/>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snapToGrid="0">
      <p:cViewPr varScale="1">
        <p:scale>
          <a:sx n="80" d="100"/>
          <a:sy n="80" d="100"/>
        </p:scale>
        <p:origin x="132" y="16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sab A. Alsalamah" userId="a88524e5-1442-4d23-b5d2-3b7baeaa2c34" providerId="ADAL" clId="{9A003696-E591-4A47-8EC8-77E4DB6A6380}"/>
    <pc:docChg chg="undo custSel mod addSld modSld modMainMaster">
      <pc:chgData name="Musab A. Alsalamah" userId="a88524e5-1442-4d23-b5d2-3b7baeaa2c34" providerId="ADAL" clId="{9A003696-E591-4A47-8EC8-77E4DB6A6380}" dt="2026-04-13T21:49:28.645" v="342" actId="14100"/>
      <pc:docMkLst>
        <pc:docMk/>
      </pc:docMkLst>
      <pc:sldChg chg="add">
        <pc:chgData name="Musab A. Alsalamah" userId="a88524e5-1442-4d23-b5d2-3b7baeaa2c34" providerId="ADAL" clId="{9A003696-E591-4A47-8EC8-77E4DB6A6380}" dt="2026-04-13T01:08:56.376" v="2"/>
        <pc:sldMkLst>
          <pc:docMk/>
          <pc:sldMk cId="1105229874" sldId="256"/>
        </pc:sldMkLst>
      </pc:sldChg>
      <pc:sldChg chg="addSp delSp modSp new mod">
        <pc:chgData name="Musab A. Alsalamah" userId="a88524e5-1442-4d23-b5d2-3b7baeaa2c34" providerId="ADAL" clId="{9A003696-E591-4A47-8EC8-77E4DB6A6380}" dt="2026-04-13T21:36:30.508" v="279"/>
        <pc:sldMkLst>
          <pc:docMk/>
          <pc:sldMk cId="504396103" sldId="257"/>
        </pc:sldMkLst>
        <pc:spChg chg="mod">
          <ac:chgData name="Musab A. Alsalamah" userId="a88524e5-1442-4d23-b5d2-3b7baeaa2c34" providerId="ADAL" clId="{9A003696-E591-4A47-8EC8-77E4DB6A6380}" dt="2026-04-13T21:36:30.508" v="279"/>
          <ac:spMkLst>
            <pc:docMk/>
            <pc:sldMk cId="504396103" sldId="257"/>
            <ac:spMk id="2" creationId="{5240F042-F6A8-58B0-77A6-D2E8CF744E22}"/>
          </ac:spMkLst>
        </pc:spChg>
        <pc:spChg chg="del mod">
          <ac:chgData name="Musab A. Alsalamah" userId="a88524e5-1442-4d23-b5d2-3b7baeaa2c34" providerId="ADAL" clId="{9A003696-E591-4A47-8EC8-77E4DB6A6380}" dt="2026-04-13T12:49:00.128" v="43" actId="478"/>
          <ac:spMkLst>
            <pc:docMk/>
            <pc:sldMk cId="504396103" sldId="257"/>
            <ac:spMk id="3" creationId="{DF62E1F7-20E1-3A29-6279-C80C77562BD1}"/>
          </ac:spMkLst>
        </pc:spChg>
        <pc:spChg chg="add mod">
          <ac:chgData name="Musab A. Alsalamah" userId="a88524e5-1442-4d23-b5d2-3b7baeaa2c34" providerId="ADAL" clId="{9A003696-E591-4A47-8EC8-77E4DB6A6380}" dt="2026-04-13T14:20:28.828" v="62" actId="120"/>
          <ac:spMkLst>
            <pc:docMk/>
            <pc:sldMk cId="504396103" sldId="257"/>
            <ac:spMk id="5" creationId="{DFE758FC-CD9C-BAF8-3F13-4B44F2D0D6F3}"/>
          </ac:spMkLst>
        </pc:spChg>
      </pc:sldChg>
      <pc:sldChg chg="modSp add mod">
        <pc:chgData name="Musab A. Alsalamah" userId="a88524e5-1442-4d23-b5d2-3b7baeaa2c34" providerId="ADAL" clId="{9A003696-E591-4A47-8EC8-77E4DB6A6380}" dt="2026-04-13T21:36:30.508" v="279"/>
        <pc:sldMkLst>
          <pc:docMk/>
          <pc:sldMk cId="3306896278" sldId="258"/>
        </pc:sldMkLst>
        <pc:spChg chg="mod">
          <ac:chgData name="Musab A. Alsalamah" userId="a88524e5-1442-4d23-b5d2-3b7baeaa2c34" providerId="ADAL" clId="{9A003696-E591-4A47-8EC8-77E4DB6A6380}" dt="2026-04-13T21:36:30.508" v="279"/>
          <ac:spMkLst>
            <pc:docMk/>
            <pc:sldMk cId="3306896278" sldId="258"/>
            <ac:spMk id="2" creationId="{834A6771-9E3E-5414-9949-B0707B9BED1D}"/>
          </ac:spMkLst>
        </pc:spChg>
        <pc:spChg chg="mod">
          <ac:chgData name="Musab A. Alsalamah" userId="a88524e5-1442-4d23-b5d2-3b7baeaa2c34" providerId="ADAL" clId="{9A003696-E591-4A47-8EC8-77E4DB6A6380}" dt="2026-04-13T21:36:30.508" v="279"/>
          <ac:spMkLst>
            <pc:docMk/>
            <pc:sldMk cId="3306896278" sldId="258"/>
            <ac:spMk id="3" creationId="{E74D1D13-2D01-254D-619B-557755ED39F8}"/>
          </ac:spMkLst>
        </pc:spChg>
      </pc:sldChg>
      <pc:sldChg chg="modSp add mod">
        <pc:chgData name="Musab A. Alsalamah" userId="a88524e5-1442-4d23-b5d2-3b7baeaa2c34" providerId="ADAL" clId="{9A003696-E591-4A47-8EC8-77E4DB6A6380}" dt="2026-04-13T21:36:30.508" v="279"/>
        <pc:sldMkLst>
          <pc:docMk/>
          <pc:sldMk cId="1475816263" sldId="259"/>
        </pc:sldMkLst>
        <pc:spChg chg="mod">
          <ac:chgData name="Musab A. Alsalamah" userId="a88524e5-1442-4d23-b5d2-3b7baeaa2c34" providerId="ADAL" clId="{9A003696-E591-4A47-8EC8-77E4DB6A6380}" dt="2026-04-13T21:36:30.508" v="279"/>
          <ac:spMkLst>
            <pc:docMk/>
            <pc:sldMk cId="1475816263" sldId="259"/>
            <ac:spMk id="2" creationId="{BB26BCEE-7429-5A54-7A55-54B5CB80D125}"/>
          </ac:spMkLst>
        </pc:spChg>
        <pc:spChg chg="mod">
          <ac:chgData name="Musab A. Alsalamah" userId="a88524e5-1442-4d23-b5d2-3b7baeaa2c34" providerId="ADAL" clId="{9A003696-E591-4A47-8EC8-77E4DB6A6380}" dt="2026-04-13T21:36:30.508" v="279"/>
          <ac:spMkLst>
            <pc:docMk/>
            <pc:sldMk cId="1475816263" sldId="259"/>
            <ac:spMk id="3" creationId="{4481210E-A377-02C3-1A07-595618643AD9}"/>
          </ac:spMkLst>
        </pc:spChg>
      </pc:sldChg>
      <pc:sldChg chg="modSp add mod">
        <pc:chgData name="Musab A. Alsalamah" userId="a88524e5-1442-4d23-b5d2-3b7baeaa2c34" providerId="ADAL" clId="{9A003696-E591-4A47-8EC8-77E4DB6A6380}" dt="2026-04-13T21:36:30.508" v="279"/>
        <pc:sldMkLst>
          <pc:docMk/>
          <pc:sldMk cId="364530409" sldId="260"/>
        </pc:sldMkLst>
        <pc:spChg chg="mod">
          <ac:chgData name="Musab A. Alsalamah" userId="a88524e5-1442-4d23-b5d2-3b7baeaa2c34" providerId="ADAL" clId="{9A003696-E591-4A47-8EC8-77E4DB6A6380}" dt="2026-04-13T21:36:30.508" v="279"/>
          <ac:spMkLst>
            <pc:docMk/>
            <pc:sldMk cId="364530409" sldId="260"/>
            <ac:spMk id="2" creationId="{1802C0F5-5F73-BDA2-F6BA-EC1179020353}"/>
          </ac:spMkLst>
        </pc:spChg>
        <pc:spChg chg="mod">
          <ac:chgData name="Musab A. Alsalamah" userId="a88524e5-1442-4d23-b5d2-3b7baeaa2c34" providerId="ADAL" clId="{9A003696-E591-4A47-8EC8-77E4DB6A6380}" dt="2026-04-13T21:36:30.508" v="279"/>
          <ac:spMkLst>
            <pc:docMk/>
            <pc:sldMk cId="364530409" sldId="260"/>
            <ac:spMk id="3" creationId="{76583AF1-F6B5-83E4-AEDC-4E4972D1F146}"/>
          </ac:spMkLst>
        </pc:spChg>
      </pc:sldChg>
      <pc:sldChg chg="addSp modSp add mod">
        <pc:chgData name="Musab A. Alsalamah" userId="a88524e5-1442-4d23-b5d2-3b7baeaa2c34" providerId="ADAL" clId="{9A003696-E591-4A47-8EC8-77E4DB6A6380}" dt="2026-04-13T21:36:30.612" v="280" actId="27636"/>
        <pc:sldMkLst>
          <pc:docMk/>
          <pc:sldMk cId="762359482" sldId="261"/>
        </pc:sldMkLst>
        <pc:spChg chg="mod">
          <ac:chgData name="Musab A. Alsalamah" userId="a88524e5-1442-4d23-b5d2-3b7baeaa2c34" providerId="ADAL" clId="{9A003696-E591-4A47-8EC8-77E4DB6A6380}" dt="2026-04-13T21:36:30.508" v="279"/>
          <ac:spMkLst>
            <pc:docMk/>
            <pc:sldMk cId="762359482" sldId="261"/>
            <ac:spMk id="2" creationId="{EEACD41F-9A74-B65C-BD44-53AE1F56791B}"/>
          </ac:spMkLst>
        </pc:spChg>
        <pc:spChg chg="mod">
          <ac:chgData name="Musab A. Alsalamah" userId="a88524e5-1442-4d23-b5d2-3b7baeaa2c34" providerId="ADAL" clId="{9A003696-E591-4A47-8EC8-77E4DB6A6380}" dt="2026-04-13T21:36:30.612" v="280" actId="27636"/>
          <ac:spMkLst>
            <pc:docMk/>
            <pc:sldMk cId="762359482" sldId="261"/>
            <ac:spMk id="3" creationId="{84F65DA9-ADEE-5B9B-3C9A-7BFF16D7633C}"/>
          </ac:spMkLst>
        </pc:spChg>
        <pc:spChg chg="add mod">
          <ac:chgData name="Musab A. Alsalamah" userId="a88524e5-1442-4d23-b5d2-3b7baeaa2c34" providerId="ADAL" clId="{9A003696-E591-4A47-8EC8-77E4DB6A6380}" dt="2026-04-13T14:32:14.897" v="196"/>
          <ac:spMkLst>
            <pc:docMk/>
            <pc:sldMk cId="762359482" sldId="261"/>
            <ac:spMk id="5" creationId="{B8D5F386-C551-B113-4631-E9C33AD89794}"/>
          </ac:spMkLst>
        </pc:spChg>
        <pc:graphicFrameChg chg="add mod">
          <ac:chgData name="Musab A. Alsalamah" userId="a88524e5-1442-4d23-b5d2-3b7baeaa2c34" providerId="ADAL" clId="{9A003696-E591-4A47-8EC8-77E4DB6A6380}" dt="2026-04-13T14:32:11.987" v="195"/>
          <ac:graphicFrameMkLst>
            <pc:docMk/>
            <pc:sldMk cId="762359482" sldId="261"/>
            <ac:graphicFrameMk id="4" creationId="{FBBC5F36-1306-5EC8-1868-5964B88FB9B2}"/>
          </ac:graphicFrameMkLst>
        </pc:graphicFrameChg>
        <pc:graphicFrameChg chg="add mod modGraphic">
          <ac:chgData name="Musab A. Alsalamah" userId="a88524e5-1442-4d23-b5d2-3b7baeaa2c34" providerId="ADAL" clId="{9A003696-E591-4A47-8EC8-77E4DB6A6380}" dt="2026-04-13T14:34:28.935" v="220" actId="14100"/>
          <ac:graphicFrameMkLst>
            <pc:docMk/>
            <pc:sldMk cId="762359482" sldId="261"/>
            <ac:graphicFrameMk id="6" creationId="{1CDDC8C2-CFFC-F20E-2D07-6FD7114898DB}"/>
          </ac:graphicFrameMkLst>
        </pc:graphicFrameChg>
      </pc:sldChg>
      <pc:sldChg chg="modSp add mod">
        <pc:chgData name="Musab A. Alsalamah" userId="a88524e5-1442-4d23-b5d2-3b7baeaa2c34" providerId="ADAL" clId="{9A003696-E591-4A47-8EC8-77E4DB6A6380}" dt="2026-04-13T21:36:30.508" v="279"/>
        <pc:sldMkLst>
          <pc:docMk/>
          <pc:sldMk cId="1866311280" sldId="262"/>
        </pc:sldMkLst>
        <pc:spChg chg="mod">
          <ac:chgData name="Musab A. Alsalamah" userId="a88524e5-1442-4d23-b5d2-3b7baeaa2c34" providerId="ADAL" clId="{9A003696-E591-4A47-8EC8-77E4DB6A6380}" dt="2026-04-13T21:36:30.508" v="279"/>
          <ac:spMkLst>
            <pc:docMk/>
            <pc:sldMk cId="1866311280" sldId="262"/>
            <ac:spMk id="2" creationId="{036695B0-02A3-7240-C33B-6C2AE659B03E}"/>
          </ac:spMkLst>
        </pc:spChg>
        <pc:spChg chg="mod">
          <ac:chgData name="Musab A. Alsalamah" userId="a88524e5-1442-4d23-b5d2-3b7baeaa2c34" providerId="ADAL" clId="{9A003696-E591-4A47-8EC8-77E4DB6A6380}" dt="2026-04-13T21:36:30.508" v="279"/>
          <ac:spMkLst>
            <pc:docMk/>
            <pc:sldMk cId="1866311280" sldId="262"/>
            <ac:spMk id="3" creationId="{4BF04821-7F2A-AB44-93AC-2DEAB866B788}"/>
          </ac:spMkLst>
        </pc:spChg>
      </pc:sldChg>
      <pc:sldChg chg="modSp add mod">
        <pc:chgData name="Musab A. Alsalamah" userId="a88524e5-1442-4d23-b5d2-3b7baeaa2c34" providerId="ADAL" clId="{9A003696-E591-4A47-8EC8-77E4DB6A6380}" dt="2026-04-13T21:41:35.876" v="333" actId="20577"/>
        <pc:sldMkLst>
          <pc:docMk/>
          <pc:sldMk cId="3577090755" sldId="263"/>
        </pc:sldMkLst>
        <pc:spChg chg="mod">
          <ac:chgData name="Musab A. Alsalamah" userId="a88524e5-1442-4d23-b5d2-3b7baeaa2c34" providerId="ADAL" clId="{9A003696-E591-4A47-8EC8-77E4DB6A6380}" dt="2026-04-13T21:36:30.508" v="279"/>
          <ac:spMkLst>
            <pc:docMk/>
            <pc:sldMk cId="3577090755" sldId="263"/>
            <ac:spMk id="2" creationId="{C5E175EF-77B5-A0C7-6576-3BB4EA223AE8}"/>
          </ac:spMkLst>
        </pc:spChg>
        <pc:spChg chg="mod">
          <ac:chgData name="Musab A. Alsalamah" userId="a88524e5-1442-4d23-b5d2-3b7baeaa2c34" providerId="ADAL" clId="{9A003696-E591-4A47-8EC8-77E4DB6A6380}" dt="2026-04-13T21:41:35.876" v="333" actId="20577"/>
          <ac:spMkLst>
            <pc:docMk/>
            <pc:sldMk cId="3577090755" sldId="263"/>
            <ac:spMk id="3" creationId="{912E602F-5F23-34AE-17DF-86EA889828FE}"/>
          </ac:spMkLst>
        </pc:spChg>
      </pc:sldChg>
      <pc:sldChg chg="modSp add mod">
        <pc:chgData name="Musab A. Alsalamah" userId="a88524e5-1442-4d23-b5d2-3b7baeaa2c34" providerId="ADAL" clId="{9A003696-E591-4A47-8EC8-77E4DB6A6380}" dt="2026-04-13T21:36:30.626" v="281" actId="27636"/>
        <pc:sldMkLst>
          <pc:docMk/>
          <pc:sldMk cId="2576263483" sldId="264"/>
        </pc:sldMkLst>
        <pc:spChg chg="mod">
          <ac:chgData name="Musab A. Alsalamah" userId="a88524e5-1442-4d23-b5d2-3b7baeaa2c34" providerId="ADAL" clId="{9A003696-E591-4A47-8EC8-77E4DB6A6380}" dt="2026-04-13T21:36:30.508" v="279"/>
          <ac:spMkLst>
            <pc:docMk/>
            <pc:sldMk cId="2576263483" sldId="264"/>
            <ac:spMk id="2" creationId="{5B5FAC9D-821D-F988-9881-7407DB4330AF}"/>
          </ac:spMkLst>
        </pc:spChg>
        <pc:spChg chg="mod">
          <ac:chgData name="Musab A. Alsalamah" userId="a88524e5-1442-4d23-b5d2-3b7baeaa2c34" providerId="ADAL" clId="{9A003696-E591-4A47-8EC8-77E4DB6A6380}" dt="2026-04-13T21:36:30.626" v="281" actId="27636"/>
          <ac:spMkLst>
            <pc:docMk/>
            <pc:sldMk cId="2576263483" sldId="264"/>
            <ac:spMk id="3" creationId="{CBA9EF8B-FAA0-C184-D2CA-1552E0B4128E}"/>
          </ac:spMkLst>
        </pc:spChg>
      </pc:sldChg>
      <pc:sldChg chg="addSp delSp modSp add mod">
        <pc:chgData name="Musab A. Alsalamah" userId="a88524e5-1442-4d23-b5d2-3b7baeaa2c34" providerId="ADAL" clId="{9A003696-E591-4A47-8EC8-77E4DB6A6380}" dt="2026-04-13T21:41:23.620" v="332" actId="1076"/>
        <pc:sldMkLst>
          <pc:docMk/>
          <pc:sldMk cId="74712769" sldId="265"/>
        </pc:sldMkLst>
        <pc:spChg chg="mod">
          <ac:chgData name="Musab A. Alsalamah" userId="a88524e5-1442-4d23-b5d2-3b7baeaa2c34" providerId="ADAL" clId="{9A003696-E591-4A47-8EC8-77E4DB6A6380}" dt="2026-04-13T21:36:30.508" v="279"/>
          <ac:spMkLst>
            <pc:docMk/>
            <pc:sldMk cId="74712769" sldId="265"/>
            <ac:spMk id="2" creationId="{C4735123-FFA3-EACF-44F7-1FC0F37A1E04}"/>
          </ac:spMkLst>
        </pc:spChg>
        <pc:spChg chg="del">
          <ac:chgData name="Musab A. Alsalamah" userId="a88524e5-1442-4d23-b5d2-3b7baeaa2c34" providerId="ADAL" clId="{9A003696-E591-4A47-8EC8-77E4DB6A6380}" dt="2026-04-13T14:24:02.291" v="114"/>
          <ac:spMkLst>
            <pc:docMk/>
            <pc:sldMk cId="74712769" sldId="265"/>
            <ac:spMk id="3" creationId="{234562B3-B082-955F-22AA-A83A9D9A24A9}"/>
          </ac:spMkLst>
        </pc:spChg>
        <pc:picChg chg="add mod">
          <ac:chgData name="Musab A. Alsalamah" userId="a88524e5-1442-4d23-b5d2-3b7baeaa2c34" providerId="ADAL" clId="{9A003696-E591-4A47-8EC8-77E4DB6A6380}" dt="2026-04-13T21:41:23.620" v="332" actId="1076"/>
          <ac:picMkLst>
            <pc:docMk/>
            <pc:sldMk cId="74712769" sldId="265"/>
            <ac:picMk id="4" creationId="{74FAF84B-4F4B-91B1-5377-3AF5D9917471}"/>
          </ac:picMkLst>
        </pc:picChg>
      </pc:sldChg>
      <pc:sldChg chg="modSp add mod">
        <pc:chgData name="Musab A. Alsalamah" userId="a88524e5-1442-4d23-b5d2-3b7baeaa2c34" providerId="ADAL" clId="{9A003696-E591-4A47-8EC8-77E4DB6A6380}" dt="2026-04-13T21:41:00.342" v="330" actId="27636"/>
        <pc:sldMkLst>
          <pc:docMk/>
          <pc:sldMk cId="2087975465" sldId="266"/>
        </pc:sldMkLst>
        <pc:spChg chg="mod">
          <ac:chgData name="Musab A. Alsalamah" userId="a88524e5-1442-4d23-b5d2-3b7baeaa2c34" providerId="ADAL" clId="{9A003696-E591-4A47-8EC8-77E4DB6A6380}" dt="2026-04-13T21:36:30.508" v="279"/>
          <ac:spMkLst>
            <pc:docMk/>
            <pc:sldMk cId="2087975465" sldId="266"/>
            <ac:spMk id="2" creationId="{FFA1268F-0934-C9B9-6897-6B03721B4B4C}"/>
          </ac:spMkLst>
        </pc:spChg>
        <pc:spChg chg="mod">
          <ac:chgData name="Musab A. Alsalamah" userId="a88524e5-1442-4d23-b5d2-3b7baeaa2c34" providerId="ADAL" clId="{9A003696-E591-4A47-8EC8-77E4DB6A6380}" dt="2026-04-13T21:41:00.342" v="330" actId="27636"/>
          <ac:spMkLst>
            <pc:docMk/>
            <pc:sldMk cId="2087975465" sldId="266"/>
            <ac:spMk id="3" creationId="{44470372-B9A5-F620-D85F-DC2890713FED}"/>
          </ac:spMkLst>
        </pc:spChg>
      </pc:sldChg>
      <pc:sldChg chg="modSp add mod">
        <pc:chgData name="Musab A. Alsalamah" userId="a88524e5-1442-4d23-b5d2-3b7baeaa2c34" providerId="ADAL" clId="{9A003696-E591-4A47-8EC8-77E4DB6A6380}" dt="2026-04-13T21:40:40.745" v="323" actId="2711"/>
        <pc:sldMkLst>
          <pc:docMk/>
          <pc:sldMk cId="1483236569" sldId="267"/>
        </pc:sldMkLst>
        <pc:spChg chg="mod">
          <ac:chgData name="Musab A. Alsalamah" userId="a88524e5-1442-4d23-b5d2-3b7baeaa2c34" providerId="ADAL" clId="{9A003696-E591-4A47-8EC8-77E4DB6A6380}" dt="2026-04-13T21:36:30.508" v="279"/>
          <ac:spMkLst>
            <pc:docMk/>
            <pc:sldMk cId="1483236569" sldId="267"/>
            <ac:spMk id="2" creationId="{334200CA-82F9-DCFE-30BE-4F9016F910EC}"/>
          </ac:spMkLst>
        </pc:spChg>
        <pc:spChg chg="mod">
          <ac:chgData name="Musab A. Alsalamah" userId="a88524e5-1442-4d23-b5d2-3b7baeaa2c34" providerId="ADAL" clId="{9A003696-E591-4A47-8EC8-77E4DB6A6380}" dt="2026-04-13T21:40:40.745" v="323" actId="2711"/>
          <ac:spMkLst>
            <pc:docMk/>
            <pc:sldMk cId="1483236569" sldId="267"/>
            <ac:spMk id="3" creationId="{C4098DEE-E064-69A2-0AC0-CB555FB8CDC6}"/>
          </ac:spMkLst>
        </pc:spChg>
      </pc:sldChg>
      <pc:sldChg chg="addSp delSp modSp add mod setBg delDesignElem">
        <pc:chgData name="Musab A. Alsalamah" userId="a88524e5-1442-4d23-b5d2-3b7baeaa2c34" providerId="ADAL" clId="{9A003696-E591-4A47-8EC8-77E4DB6A6380}" dt="2026-04-13T21:48:11.730" v="338" actId="20577"/>
        <pc:sldMkLst>
          <pc:docMk/>
          <pc:sldMk cId="2143944900" sldId="268"/>
        </pc:sldMkLst>
        <pc:spChg chg="mod">
          <ac:chgData name="Musab A. Alsalamah" userId="a88524e5-1442-4d23-b5d2-3b7baeaa2c34" providerId="ADAL" clId="{9A003696-E591-4A47-8EC8-77E4DB6A6380}" dt="2026-04-13T21:37:54.685" v="298" actId="1076"/>
          <ac:spMkLst>
            <pc:docMk/>
            <pc:sldMk cId="2143944900" sldId="268"/>
            <ac:spMk id="2" creationId="{331FB384-E315-E12A-F8D5-20D453F506C1}"/>
          </ac:spMkLst>
        </pc:spChg>
        <pc:spChg chg="mod">
          <ac:chgData name="Musab A. Alsalamah" userId="a88524e5-1442-4d23-b5d2-3b7baeaa2c34" providerId="ADAL" clId="{9A003696-E591-4A47-8EC8-77E4DB6A6380}" dt="2026-04-13T21:48:11.730" v="338" actId="20577"/>
          <ac:spMkLst>
            <pc:docMk/>
            <pc:sldMk cId="2143944900" sldId="268"/>
            <ac:spMk id="3" creationId="{F1A98678-2BCC-6FC2-6EC6-624EFAE0B79A}"/>
          </ac:spMkLst>
        </pc:spChg>
        <pc:spChg chg="add del">
          <ac:chgData name="Musab A. Alsalamah" userId="a88524e5-1442-4d23-b5d2-3b7baeaa2c34" providerId="ADAL" clId="{9A003696-E591-4A47-8EC8-77E4DB6A6380}" dt="2026-04-13T14:26:45.920" v="149" actId="26606"/>
          <ac:spMkLst>
            <pc:docMk/>
            <pc:sldMk cId="2143944900" sldId="268"/>
            <ac:spMk id="10" creationId="{7FF47CB7-972F-479F-A36D-9E72D26EC8DA}"/>
          </ac:spMkLst>
        </pc:spChg>
        <pc:spChg chg="add del">
          <ac:chgData name="Musab A. Alsalamah" userId="a88524e5-1442-4d23-b5d2-3b7baeaa2c34" providerId="ADAL" clId="{9A003696-E591-4A47-8EC8-77E4DB6A6380}" dt="2026-04-13T14:26:45.920" v="149" actId="26606"/>
          <ac:spMkLst>
            <pc:docMk/>
            <pc:sldMk cId="2143944900" sldId="268"/>
            <ac:spMk id="12" creationId="{0D153B68-5844-490D-8E67-F616D6D721CA}"/>
          </ac:spMkLst>
        </pc:spChg>
        <pc:spChg chg="add del">
          <ac:chgData name="Musab A. Alsalamah" userId="a88524e5-1442-4d23-b5d2-3b7baeaa2c34" providerId="ADAL" clId="{9A003696-E591-4A47-8EC8-77E4DB6A6380}" dt="2026-04-13T14:26:45.920" v="149" actId="26606"/>
          <ac:spMkLst>
            <pc:docMk/>
            <pc:sldMk cId="2143944900" sldId="268"/>
            <ac:spMk id="14" creationId="{9A0D773F-7A7D-4DBB-9DEA-86BB8B8F4BC8}"/>
          </ac:spMkLst>
        </pc:spChg>
        <pc:spChg chg="add del">
          <ac:chgData name="Musab A. Alsalamah" userId="a88524e5-1442-4d23-b5d2-3b7baeaa2c34" providerId="ADAL" clId="{9A003696-E591-4A47-8EC8-77E4DB6A6380}" dt="2026-04-13T21:34:36.968" v="229"/>
          <ac:spMkLst>
            <pc:docMk/>
            <pc:sldMk cId="2143944900" sldId="268"/>
            <ac:spMk id="16" creationId="{2B97F24A-32CE-4C1C-A50D-3016B394DCFB}"/>
          </ac:spMkLst>
        </pc:spChg>
        <pc:spChg chg="add del">
          <ac:chgData name="Musab A. Alsalamah" userId="a88524e5-1442-4d23-b5d2-3b7baeaa2c34" providerId="ADAL" clId="{9A003696-E591-4A47-8EC8-77E4DB6A6380}" dt="2026-04-13T21:34:36.968" v="229"/>
          <ac:spMkLst>
            <pc:docMk/>
            <pc:sldMk cId="2143944900" sldId="268"/>
            <ac:spMk id="17" creationId="{CD8B4F24-440B-49E9-B85D-733523DC064B}"/>
          </ac:spMkLst>
        </pc:spChg>
        <pc:picChg chg="add mod">
          <ac:chgData name="Musab A. Alsalamah" userId="a88524e5-1442-4d23-b5d2-3b7baeaa2c34" providerId="ADAL" clId="{9A003696-E591-4A47-8EC8-77E4DB6A6380}" dt="2026-04-13T14:26:18.751" v="145"/>
          <ac:picMkLst>
            <pc:docMk/>
            <pc:sldMk cId="2143944900" sldId="268"/>
            <ac:picMk id="4" creationId="{1F0A5FCC-4A16-1DCD-934A-D6787B4C1F48}"/>
          </ac:picMkLst>
        </pc:picChg>
        <pc:picChg chg="add mod">
          <ac:chgData name="Musab A. Alsalamah" userId="a88524e5-1442-4d23-b5d2-3b7baeaa2c34" providerId="ADAL" clId="{9A003696-E591-4A47-8EC8-77E4DB6A6380}" dt="2026-04-13T14:26:45.936" v="150" actId="26606"/>
          <ac:picMkLst>
            <pc:docMk/>
            <pc:sldMk cId="2143944900" sldId="268"/>
            <ac:picMk id="5" creationId="{6E8E22BD-B59A-B5D5-D29F-8E6A9227C4A5}"/>
          </ac:picMkLst>
        </pc:picChg>
      </pc:sldChg>
      <pc:sldChg chg="addSp delSp modSp add mod setBg delDesignElem">
        <pc:chgData name="Musab A. Alsalamah" userId="a88524e5-1442-4d23-b5d2-3b7baeaa2c34" providerId="ADAL" clId="{9A003696-E591-4A47-8EC8-77E4DB6A6380}" dt="2026-04-13T21:48:47.982" v="339" actId="242"/>
        <pc:sldMkLst>
          <pc:docMk/>
          <pc:sldMk cId="4218149193" sldId="269"/>
        </pc:sldMkLst>
        <pc:spChg chg="mod">
          <ac:chgData name="Musab A. Alsalamah" userId="a88524e5-1442-4d23-b5d2-3b7baeaa2c34" providerId="ADAL" clId="{9A003696-E591-4A47-8EC8-77E4DB6A6380}" dt="2026-04-13T21:48:47.982" v="339" actId="242"/>
          <ac:spMkLst>
            <pc:docMk/>
            <pc:sldMk cId="4218149193" sldId="269"/>
            <ac:spMk id="2" creationId="{2BA26A6D-9AE9-C5BA-59F7-E6502676D1E4}"/>
          </ac:spMkLst>
        </pc:spChg>
        <pc:spChg chg="mod">
          <ac:chgData name="Musab A. Alsalamah" userId="a88524e5-1442-4d23-b5d2-3b7baeaa2c34" providerId="ADAL" clId="{9A003696-E591-4A47-8EC8-77E4DB6A6380}" dt="2026-04-13T21:38:02.870" v="299" actId="120"/>
          <ac:spMkLst>
            <pc:docMk/>
            <pc:sldMk cId="4218149193" sldId="269"/>
            <ac:spMk id="3" creationId="{B749F85A-8212-8359-43EA-5A9A8AA6D665}"/>
          </ac:spMkLst>
        </pc:spChg>
        <pc:spChg chg="add del">
          <ac:chgData name="Musab A. Alsalamah" userId="a88524e5-1442-4d23-b5d2-3b7baeaa2c34" providerId="ADAL" clId="{9A003696-E591-4A47-8EC8-77E4DB6A6380}" dt="2026-04-13T21:34:36.968" v="229"/>
          <ac:spMkLst>
            <pc:docMk/>
            <pc:sldMk cId="4218149193" sldId="269"/>
            <ac:spMk id="9" creationId="{2B97F24A-32CE-4C1C-A50D-3016B394DCFB}"/>
          </ac:spMkLst>
        </pc:spChg>
        <pc:spChg chg="add del">
          <ac:chgData name="Musab A. Alsalamah" userId="a88524e5-1442-4d23-b5d2-3b7baeaa2c34" providerId="ADAL" clId="{9A003696-E591-4A47-8EC8-77E4DB6A6380}" dt="2026-04-13T21:34:36.968" v="229"/>
          <ac:spMkLst>
            <pc:docMk/>
            <pc:sldMk cId="4218149193" sldId="269"/>
            <ac:spMk id="11" creationId="{6357EC4F-235E-4222-A36F-C7878ACE37F2}"/>
          </ac:spMkLst>
        </pc:spChg>
        <pc:picChg chg="add mod">
          <ac:chgData name="Musab A. Alsalamah" userId="a88524e5-1442-4d23-b5d2-3b7baeaa2c34" providerId="ADAL" clId="{9A003696-E591-4A47-8EC8-77E4DB6A6380}" dt="2026-04-13T14:27:58.951" v="163" actId="26606"/>
          <ac:picMkLst>
            <pc:docMk/>
            <pc:sldMk cId="4218149193" sldId="269"/>
            <ac:picMk id="4" creationId="{CC010FDC-E961-7234-0FFD-0899F6FAA530}"/>
          </ac:picMkLst>
        </pc:picChg>
      </pc:sldChg>
      <pc:sldChg chg="addSp delSp modSp add mod setBg delDesignElem">
        <pc:chgData name="Musab A. Alsalamah" userId="a88524e5-1442-4d23-b5d2-3b7baeaa2c34" providerId="ADAL" clId="{9A003696-E591-4A47-8EC8-77E4DB6A6380}" dt="2026-04-13T21:48:53.381" v="340" actId="242"/>
        <pc:sldMkLst>
          <pc:docMk/>
          <pc:sldMk cId="3592917704" sldId="270"/>
        </pc:sldMkLst>
        <pc:spChg chg="mod">
          <ac:chgData name="Musab A. Alsalamah" userId="a88524e5-1442-4d23-b5d2-3b7baeaa2c34" providerId="ADAL" clId="{9A003696-E591-4A47-8EC8-77E4DB6A6380}" dt="2026-04-13T21:48:53.381" v="340" actId="242"/>
          <ac:spMkLst>
            <pc:docMk/>
            <pc:sldMk cId="3592917704" sldId="270"/>
            <ac:spMk id="2" creationId="{1AAFB493-C15A-07DE-AEB3-7904076BF800}"/>
          </ac:spMkLst>
        </pc:spChg>
        <pc:spChg chg="mod">
          <ac:chgData name="Musab A. Alsalamah" userId="a88524e5-1442-4d23-b5d2-3b7baeaa2c34" providerId="ADAL" clId="{9A003696-E591-4A47-8EC8-77E4DB6A6380}" dt="2026-04-13T21:38:42.733" v="306" actId="120"/>
          <ac:spMkLst>
            <pc:docMk/>
            <pc:sldMk cId="3592917704" sldId="270"/>
            <ac:spMk id="3" creationId="{66691A66-174B-6B4C-C871-8887E64B5DE0}"/>
          </ac:spMkLst>
        </pc:spChg>
        <pc:spChg chg="add del">
          <ac:chgData name="Musab A. Alsalamah" userId="a88524e5-1442-4d23-b5d2-3b7baeaa2c34" providerId="ADAL" clId="{9A003696-E591-4A47-8EC8-77E4DB6A6380}" dt="2026-04-13T21:34:36.968" v="229"/>
          <ac:spMkLst>
            <pc:docMk/>
            <pc:sldMk cId="3592917704" sldId="270"/>
            <ac:spMk id="9" creationId="{F13C74B1-5B17-4795-BED0-7140497B445A}"/>
          </ac:spMkLst>
        </pc:spChg>
        <pc:spChg chg="add del">
          <ac:chgData name="Musab A. Alsalamah" userId="a88524e5-1442-4d23-b5d2-3b7baeaa2c34" providerId="ADAL" clId="{9A003696-E591-4A47-8EC8-77E4DB6A6380}" dt="2026-04-13T21:34:36.968" v="229"/>
          <ac:spMkLst>
            <pc:docMk/>
            <pc:sldMk cId="3592917704" sldId="270"/>
            <ac:spMk id="11" creationId="{D4974D33-8DC5-464E-8C6D-BE58F0669C17}"/>
          </ac:spMkLst>
        </pc:spChg>
        <pc:picChg chg="add del mod">
          <ac:chgData name="Musab A. Alsalamah" userId="a88524e5-1442-4d23-b5d2-3b7baeaa2c34" providerId="ADAL" clId="{9A003696-E591-4A47-8EC8-77E4DB6A6380}" dt="2026-04-13T21:38:54.045" v="308" actId="478"/>
          <ac:picMkLst>
            <pc:docMk/>
            <pc:sldMk cId="3592917704" sldId="270"/>
            <ac:picMk id="4" creationId="{EEB283D7-55BC-FD10-E833-D4DF9F82B4B7}"/>
          </ac:picMkLst>
        </pc:picChg>
        <pc:picChg chg="add mod">
          <ac:chgData name="Musab A. Alsalamah" userId="a88524e5-1442-4d23-b5d2-3b7baeaa2c34" providerId="ADAL" clId="{9A003696-E591-4A47-8EC8-77E4DB6A6380}" dt="2026-04-13T21:39:31.097" v="314" actId="14100"/>
          <ac:picMkLst>
            <pc:docMk/>
            <pc:sldMk cId="3592917704" sldId="270"/>
            <ac:picMk id="6" creationId="{E39752DF-08FF-F4D3-4920-60E04F1983DF}"/>
          </ac:picMkLst>
        </pc:picChg>
      </pc:sldChg>
      <pc:sldChg chg="addSp delSp modSp new mod setBg delDesignElem">
        <pc:chgData name="Musab A. Alsalamah" userId="a88524e5-1442-4d23-b5d2-3b7baeaa2c34" providerId="ADAL" clId="{9A003696-E591-4A47-8EC8-77E4DB6A6380}" dt="2026-04-13T21:49:28.645" v="342" actId="14100"/>
        <pc:sldMkLst>
          <pc:docMk/>
          <pc:sldMk cId="3231358710" sldId="271"/>
        </pc:sldMkLst>
        <pc:spChg chg="mod">
          <ac:chgData name="Musab A. Alsalamah" userId="a88524e5-1442-4d23-b5d2-3b7baeaa2c34" providerId="ADAL" clId="{9A003696-E591-4A47-8EC8-77E4DB6A6380}" dt="2026-04-13T21:49:14.904" v="341" actId="242"/>
          <ac:spMkLst>
            <pc:docMk/>
            <pc:sldMk cId="3231358710" sldId="271"/>
            <ac:spMk id="2" creationId="{6095A6F2-93B3-66B7-1344-9C4C5B6B5E6F}"/>
          </ac:spMkLst>
        </pc:spChg>
        <pc:spChg chg="mod">
          <ac:chgData name="Musab A. Alsalamah" userId="a88524e5-1442-4d23-b5d2-3b7baeaa2c34" providerId="ADAL" clId="{9A003696-E591-4A47-8EC8-77E4DB6A6380}" dt="2026-04-13T21:49:28.645" v="342" actId="14100"/>
          <ac:spMkLst>
            <pc:docMk/>
            <pc:sldMk cId="3231358710" sldId="271"/>
            <ac:spMk id="3" creationId="{2889FF8A-F849-892F-D627-6F83C670CAC4}"/>
          </ac:spMkLst>
        </pc:spChg>
        <pc:spChg chg="add del">
          <ac:chgData name="Musab A. Alsalamah" userId="a88524e5-1442-4d23-b5d2-3b7baeaa2c34" providerId="ADAL" clId="{9A003696-E591-4A47-8EC8-77E4DB6A6380}" dt="2026-04-13T21:34:36.968" v="229"/>
          <ac:spMkLst>
            <pc:docMk/>
            <pc:sldMk cId="3231358710" sldId="271"/>
            <ac:spMk id="9" creationId="{2B97F24A-32CE-4C1C-A50D-3016B394DCFB}"/>
          </ac:spMkLst>
        </pc:spChg>
        <pc:spChg chg="add del">
          <ac:chgData name="Musab A. Alsalamah" userId="a88524e5-1442-4d23-b5d2-3b7baeaa2c34" providerId="ADAL" clId="{9A003696-E591-4A47-8EC8-77E4DB6A6380}" dt="2026-04-13T21:34:36.968" v="229"/>
          <ac:spMkLst>
            <pc:docMk/>
            <pc:sldMk cId="3231358710" sldId="271"/>
            <ac:spMk id="11" creationId="{6357EC4F-235E-4222-A36F-C7878ACE37F2}"/>
          </ac:spMkLst>
        </pc:spChg>
        <pc:picChg chg="add mod">
          <ac:chgData name="Musab A. Alsalamah" userId="a88524e5-1442-4d23-b5d2-3b7baeaa2c34" providerId="ADAL" clId="{9A003696-E591-4A47-8EC8-77E4DB6A6380}" dt="2026-04-13T14:29:00.122" v="179" actId="26606"/>
          <ac:picMkLst>
            <pc:docMk/>
            <pc:sldMk cId="3231358710" sldId="271"/>
            <ac:picMk id="4" creationId="{181ADC51-F1AE-50DB-18DC-CEDD18E865A5}"/>
          </ac:picMkLst>
        </pc:picChg>
      </pc:sldChg>
      <pc:sldChg chg="addSp delSp modSp new mod setBg delDesignElem">
        <pc:chgData name="Musab A. Alsalamah" userId="a88524e5-1442-4d23-b5d2-3b7baeaa2c34" providerId="ADAL" clId="{9A003696-E591-4A47-8EC8-77E4DB6A6380}" dt="2026-04-13T21:40:15.271" v="322" actId="120"/>
        <pc:sldMkLst>
          <pc:docMk/>
          <pc:sldMk cId="1194489375" sldId="272"/>
        </pc:sldMkLst>
        <pc:spChg chg="mod">
          <ac:chgData name="Musab A. Alsalamah" userId="a88524e5-1442-4d23-b5d2-3b7baeaa2c34" providerId="ADAL" clId="{9A003696-E591-4A47-8EC8-77E4DB6A6380}" dt="2026-04-13T21:40:12.914" v="321" actId="1076"/>
          <ac:spMkLst>
            <pc:docMk/>
            <pc:sldMk cId="1194489375" sldId="272"/>
            <ac:spMk id="2" creationId="{8A20611F-908A-5F1A-56E6-58BA00DC3FF9}"/>
          </ac:spMkLst>
        </pc:spChg>
        <pc:spChg chg="mod">
          <ac:chgData name="Musab A. Alsalamah" userId="a88524e5-1442-4d23-b5d2-3b7baeaa2c34" providerId="ADAL" clId="{9A003696-E591-4A47-8EC8-77E4DB6A6380}" dt="2026-04-13T21:40:15.271" v="322" actId="120"/>
          <ac:spMkLst>
            <pc:docMk/>
            <pc:sldMk cId="1194489375" sldId="272"/>
            <ac:spMk id="3" creationId="{A6ABD989-EFD1-0D10-1E9A-BD90C09565B3}"/>
          </ac:spMkLst>
        </pc:spChg>
        <pc:spChg chg="add del">
          <ac:chgData name="Musab A. Alsalamah" userId="a88524e5-1442-4d23-b5d2-3b7baeaa2c34" providerId="ADAL" clId="{9A003696-E591-4A47-8EC8-77E4DB6A6380}" dt="2026-04-13T21:34:36.968" v="229"/>
          <ac:spMkLst>
            <pc:docMk/>
            <pc:sldMk cId="1194489375" sldId="272"/>
            <ac:spMk id="9" creationId="{743AA782-23D1-4521-8CAD-47662984AA08}"/>
          </ac:spMkLst>
        </pc:spChg>
        <pc:spChg chg="add del">
          <ac:chgData name="Musab A. Alsalamah" userId="a88524e5-1442-4d23-b5d2-3b7baeaa2c34" providerId="ADAL" clId="{9A003696-E591-4A47-8EC8-77E4DB6A6380}" dt="2026-04-13T21:34:36.968" v="229"/>
          <ac:spMkLst>
            <pc:docMk/>
            <pc:sldMk cId="1194489375" sldId="272"/>
            <ac:spMk id="11" creationId="{71877DBC-BB60-40F0-AC93-2ACDBAAE60CE}"/>
          </ac:spMkLst>
        </pc:spChg>
        <pc:picChg chg="add mod">
          <ac:chgData name="Musab A. Alsalamah" userId="a88524e5-1442-4d23-b5d2-3b7baeaa2c34" providerId="ADAL" clId="{9A003696-E591-4A47-8EC8-77E4DB6A6380}" dt="2026-04-13T14:29:27.780" v="187" actId="26606"/>
          <ac:picMkLst>
            <pc:docMk/>
            <pc:sldMk cId="1194489375" sldId="272"/>
            <ac:picMk id="4" creationId="{4E382212-D86A-0C77-B5E5-4B35453B73E3}"/>
          </ac:picMkLst>
        </pc:picChg>
      </pc:sldChg>
      <pc:sldChg chg="modSp new mod">
        <pc:chgData name="Musab A. Alsalamah" userId="a88524e5-1442-4d23-b5d2-3b7baeaa2c34" providerId="ADAL" clId="{9A003696-E591-4A47-8EC8-77E4DB6A6380}" dt="2026-04-13T21:36:30.508" v="279"/>
        <pc:sldMkLst>
          <pc:docMk/>
          <pc:sldMk cId="1326514286" sldId="273"/>
        </pc:sldMkLst>
        <pc:spChg chg="mod">
          <ac:chgData name="Musab A. Alsalamah" userId="a88524e5-1442-4d23-b5d2-3b7baeaa2c34" providerId="ADAL" clId="{9A003696-E591-4A47-8EC8-77E4DB6A6380}" dt="2026-04-13T21:36:30.508" v="279"/>
          <ac:spMkLst>
            <pc:docMk/>
            <pc:sldMk cId="1326514286" sldId="273"/>
            <ac:spMk id="2" creationId="{5B9FDBAA-CFF5-54F8-6F87-0399CD473AE2}"/>
          </ac:spMkLst>
        </pc:spChg>
        <pc:spChg chg="mod">
          <ac:chgData name="Musab A. Alsalamah" userId="a88524e5-1442-4d23-b5d2-3b7baeaa2c34" providerId="ADAL" clId="{9A003696-E591-4A47-8EC8-77E4DB6A6380}" dt="2026-04-13T21:36:30.508" v="279"/>
          <ac:spMkLst>
            <pc:docMk/>
            <pc:sldMk cId="1326514286" sldId="273"/>
            <ac:spMk id="3" creationId="{405AEFAF-808F-43AD-A79B-CAC82A40CFB2}"/>
          </ac:spMkLst>
        </pc:spChg>
      </pc:sldChg>
      <pc:sldMasterChg chg="addSp modSp mod">
        <pc:chgData name="Musab A. Alsalamah" userId="a88524e5-1442-4d23-b5d2-3b7baeaa2c34" providerId="ADAL" clId="{9A003696-E591-4A47-8EC8-77E4DB6A6380}" dt="2026-04-13T12:47:27.512" v="17" actId="33475"/>
        <pc:sldMasterMkLst>
          <pc:docMk/>
          <pc:sldMasterMk cId="4020450072" sldId="2147483648"/>
        </pc:sldMasterMkLst>
        <pc:spChg chg="add mod">
          <ac:chgData name="Musab A. Alsalamah" userId="a88524e5-1442-4d23-b5d2-3b7baeaa2c34" providerId="ADAL" clId="{9A003696-E591-4A47-8EC8-77E4DB6A6380}" dt="2026-04-13T12:47:27.512" v="17" actId="33475"/>
          <ac:spMkLst>
            <pc:docMk/>
            <pc:sldMasterMk cId="4020450072" sldId="2147483648"/>
            <ac:spMk id="8" creationId="{C21246AE-8F90-3222-55B9-8717CFF0CE1D}"/>
          </ac:spMkLst>
        </pc:sp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10E7BFB-566C-9222-0DB9-0E736954680E}"/>
              </a:ext>
            </a:extLst>
          </p:cNvPr>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E697254E-84A7-F0CF-5389-1A896EC2B3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39EAA2FB-3AE7-1A4F-C3BE-41C09FE1C0A1}"/>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5" name="عنصر نائب للتذييل 4">
            <a:extLst>
              <a:ext uri="{FF2B5EF4-FFF2-40B4-BE49-F238E27FC236}">
                <a16:creationId xmlns:a16="http://schemas.microsoft.com/office/drawing/2014/main" id="{74754E0F-DE2A-9D43-7FC9-549D0297047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798C73E-1C6A-B5B9-0113-06F19F7669F7}"/>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1382011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274AF8E-543B-02B1-D301-92C052F17A41}"/>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285FA09B-D86A-49F6-2DB0-ED0B41E7ABB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D06C52E-186C-16D7-ED08-C96102C3AA8B}"/>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5" name="عنصر نائب للتذييل 4">
            <a:extLst>
              <a:ext uri="{FF2B5EF4-FFF2-40B4-BE49-F238E27FC236}">
                <a16:creationId xmlns:a16="http://schemas.microsoft.com/office/drawing/2014/main" id="{4377193F-6667-E427-B62B-B7DF4B8C5B7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F21BFC3-8B17-68B1-51A9-C0DE756B2D90}"/>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1296362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07A1258-EF53-FC54-1F1E-9F13442E682B}"/>
              </a:ext>
            </a:extLst>
          </p:cNvPr>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24AE829B-ABBD-F552-8863-1E9BB6BA386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1C732B26-45E7-33EB-C18A-91379B97EAB9}"/>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5" name="عنصر نائب للتذييل 4">
            <a:extLst>
              <a:ext uri="{FF2B5EF4-FFF2-40B4-BE49-F238E27FC236}">
                <a16:creationId xmlns:a16="http://schemas.microsoft.com/office/drawing/2014/main" id="{AE47C541-A969-B679-2560-91B57CD9810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A7E40AD-863D-E9D6-1558-874A88BF4E17}"/>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2144481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8592902-E588-FDE4-4997-7C496462068B}"/>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CBA4D29-B950-8D31-CAED-DF48994CE2C7}"/>
              </a:ext>
            </a:extLst>
          </p:cNvPr>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2102647D-E200-2BBB-D9E7-896434E84078}"/>
              </a:ext>
            </a:extLst>
          </p:cNvPr>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82D5C613-AA08-BA74-9FFB-1592E1727359}"/>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6" name="عنصر نائب للتذييل 5">
            <a:extLst>
              <a:ext uri="{FF2B5EF4-FFF2-40B4-BE49-F238E27FC236}">
                <a16:creationId xmlns:a16="http://schemas.microsoft.com/office/drawing/2014/main" id="{57D8C7AE-C3AA-2648-F47F-A48458DB9930}"/>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252D3C4-0850-5469-4BE7-2D63A4CF8010}"/>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1817741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0AD2F2B-D69E-6334-A19D-6CC8738D28FB}"/>
              </a:ext>
            </a:extLst>
          </p:cNvPr>
          <p:cNvSpPr>
            <a:spLocks noGrp="1"/>
          </p:cNvSpPr>
          <p:nvPr>
            <p:ph type="title"/>
          </p:nvPr>
        </p:nvSpPr>
        <p:spPr>
          <a:xfrm>
            <a:off x="839788" y="365125"/>
            <a:ext cx="105156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E7B3E28-D874-A7F5-F91E-BE96AA5F17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F6BF0ABD-96C3-C048-7E95-1B131B610EDB}"/>
              </a:ext>
            </a:extLst>
          </p:cNvPr>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4D2D11AB-A798-882A-502B-7867E3FE94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9F1EF360-B581-4AE6-47A9-83C5B8151DF9}"/>
              </a:ext>
            </a:extLst>
          </p:cNvPr>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E345DBC6-BFAB-BA92-78C1-34480A71350C}"/>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8" name="عنصر نائب للتذييل 7">
            <a:extLst>
              <a:ext uri="{FF2B5EF4-FFF2-40B4-BE49-F238E27FC236}">
                <a16:creationId xmlns:a16="http://schemas.microsoft.com/office/drawing/2014/main" id="{AE0B1AF7-2017-BF3D-F660-61FE099EB4F9}"/>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7D36EB5E-6323-BDFB-E684-CCC83C1E541C}"/>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159049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BB6B703-0CA8-FD6A-3607-E984E7CA75F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6F636F4E-09EE-095D-97F7-81612113F7E2}"/>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4" name="عنصر نائب للتذييل 3">
            <a:extLst>
              <a:ext uri="{FF2B5EF4-FFF2-40B4-BE49-F238E27FC236}">
                <a16:creationId xmlns:a16="http://schemas.microsoft.com/office/drawing/2014/main" id="{D7B2CCA0-4937-5FF1-E436-C1A19118B329}"/>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91F62B9C-B1EE-4A4A-025B-59C79C997D58}"/>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4214163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0C9ACE77-DEA6-A415-755B-8FCF104E29F1}"/>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3" name="عنصر نائب للتذييل 2">
            <a:extLst>
              <a:ext uri="{FF2B5EF4-FFF2-40B4-BE49-F238E27FC236}">
                <a16:creationId xmlns:a16="http://schemas.microsoft.com/office/drawing/2014/main" id="{713341AA-4294-C67A-5124-259D7F08CE1F}"/>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B5BD4D8B-273E-526A-93F6-6A25BD2F0EB0}"/>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4167017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1974304-AC4E-5FF2-3CCB-14A7D67AD94F}"/>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ED67BC2-19DF-4480-BF54-A504E066967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753428F4-E521-DE06-93CD-4F6C3AFC70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A7AF0020-D726-2DDE-C501-0CF98D11A94C}"/>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6" name="عنصر نائب للتذييل 5">
            <a:extLst>
              <a:ext uri="{FF2B5EF4-FFF2-40B4-BE49-F238E27FC236}">
                <a16:creationId xmlns:a16="http://schemas.microsoft.com/office/drawing/2014/main" id="{B0C01B56-D3FA-AB98-4610-6F3530B93EB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4C587400-D019-E13B-E216-FCCEE304DCEC}"/>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521209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D91DBE8-121F-FCC0-FA30-559A76AC3C39}"/>
              </a:ext>
            </a:extLst>
          </p:cNvPr>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A6B2106B-6571-E8A8-E84A-97660767AC4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1FFC9CC9-937F-753D-7229-7BE0E279B7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D0171266-6662-7CEC-6E2D-5D2711B6917B}"/>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6" name="عنصر نائب للتذييل 5">
            <a:extLst>
              <a:ext uri="{FF2B5EF4-FFF2-40B4-BE49-F238E27FC236}">
                <a16:creationId xmlns:a16="http://schemas.microsoft.com/office/drawing/2014/main" id="{64E4E9DC-60B4-1573-0296-9F78B38826CC}"/>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1D7BDB0-1AC9-4774-56D7-94BF99896A54}"/>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786957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4D0248E-3FA1-7A44-05D9-03951FD69B5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0095632-6A6B-969A-A1B2-52F8231E50B2}"/>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A924A7E-91BA-51EA-2C35-A88FE40B8E36}"/>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5" name="عنصر نائب للتذييل 4">
            <a:extLst>
              <a:ext uri="{FF2B5EF4-FFF2-40B4-BE49-F238E27FC236}">
                <a16:creationId xmlns:a16="http://schemas.microsoft.com/office/drawing/2014/main" id="{BD145505-1339-A50C-1281-4CF8481E33A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56DCAF6-9699-ED53-E342-E95752D9E799}"/>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632913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97762487-0D5D-C8B3-1226-D96C9373CAAD}"/>
              </a:ext>
            </a:extLst>
          </p:cNvPr>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D92EFDA1-7ABF-6F75-B415-D0DFF1477360}"/>
              </a:ext>
            </a:extLst>
          </p:cNvPr>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34D73BF-FB23-517B-F6EE-64C9057B3045}"/>
              </a:ext>
            </a:extLst>
          </p:cNvPr>
          <p:cNvSpPr>
            <a:spLocks noGrp="1"/>
          </p:cNvSpPr>
          <p:nvPr>
            <p:ph type="dt" sz="half" idx="10"/>
          </p:nvPr>
        </p:nvSpPr>
        <p:spPr/>
        <p:txBody>
          <a:bodyPr/>
          <a:lstStyle/>
          <a:p>
            <a:fld id="{2D5370BE-D0F3-412C-87AB-624DC0563EB0}" type="datetimeFigureOut">
              <a:rPr lang="ar-SA" smtClean="0"/>
              <a:t>27/10/47</a:t>
            </a:fld>
            <a:endParaRPr lang="ar-SA"/>
          </a:p>
        </p:txBody>
      </p:sp>
      <p:sp>
        <p:nvSpPr>
          <p:cNvPr id="5" name="عنصر نائب للتذييل 4">
            <a:extLst>
              <a:ext uri="{FF2B5EF4-FFF2-40B4-BE49-F238E27FC236}">
                <a16:creationId xmlns:a16="http://schemas.microsoft.com/office/drawing/2014/main" id="{A2EDF7FB-481B-F4C7-3560-A0B74A62AC8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00E454D-EF8B-DA40-2719-D464484B4F97}"/>
              </a:ext>
            </a:extLst>
          </p:cNvPr>
          <p:cNvSpPr>
            <a:spLocks noGrp="1"/>
          </p:cNvSpPr>
          <p:nvPr>
            <p:ph type="sldNum" sz="quarter" idx="12"/>
          </p:nvPr>
        </p:nvSpPr>
        <p:spPr/>
        <p:txBody>
          <a:bodyPr/>
          <a:lstStyle/>
          <a:p>
            <a:fld id="{F5044652-F4B0-4313-8A42-9B6B893CA1A5}" type="slidenum">
              <a:rPr lang="ar-SA" smtClean="0"/>
              <a:t>‹#›</a:t>
            </a:fld>
            <a:endParaRPr lang="ar-SA"/>
          </a:p>
        </p:txBody>
      </p:sp>
    </p:spTree>
    <p:extLst>
      <p:ext uri="{BB962C8B-B14F-4D97-AF65-F5344CB8AC3E}">
        <p14:creationId xmlns:p14="http://schemas.microsoft.com/office/powerpoint/2010/main" val="3715961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EE68B227-A446-AAE0-244E-340BB8DDCB75}"/>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D5FF761-118B-DF9E-F1DC-A4C0F145433A}"/>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3026AE0-D121-B10E-1D20-825C24A7D202}"/>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2D5370BE-D0F3-412C-87AB-624DC0563EB0}" type="datetimeFigureOut">
              <a:rPr lang="ar-SA" smtClean="0"/>
              <a:t>27/10/47</a:t>
            </a:fld>
            <a:endParaRPr lang="ar-SA"/>
          </a:p>
        </p:txBody>
      </p:sp>
      <p:sp>
        <p:nvSpPr>
          <p:cNvPr id="5" name="عنصر نائب للتذييل 4">
            <a:extLst>
              <a:ext uri="{FF2B5EF4-FFF2-40B4-BE49-F238E27FC236}">
                <a16:creationId xmlns:a16="http://schemas.microsoft.com/office/drawing/2014/main" id="{AEB9CB3F-AF69-2FA9-3423-FF96613767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3E873A99-2DF4-5847-4130-0517F1EEE14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F5044652-F4B0-4313-8A42-9B6B893CA1A5}" type="slidenum">
              <a:rPr lang="ar-SA" smtClean="0"/>
              <a:t>‹#›</a:t>
            </a:fld>
            <a:endParaRPr lang="ar-SA"/>
          </a:p>
        </p:txBody>
      </p:sp>
    </p:spTree>
    <p:extLst>
      <p:ext uri="{BB962C8B-B14F-4D97-AF65-F5344CB8AC3E}">
        <p14:creationId xmlns:p14="http://schemas.microsoft.com/office/powerpoint/2010/main" val="866274729"/>
      </p:ext>
    </p:extLst>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 name="Picture 1" descr="D:\Midocean University\Logo and templates 2-2025\logo-midocean.png">
            <a:extLst>
              <a:ext uri="{FF2B5EF4-FFF2-40B4-BE49-F238E27FC236}">
                <a16:creationId xmlns:a16="http://schemas.microsoft.com/office/drawing/2014/main" id="{7A434903-4BD7-965D-9DF8-23EF8B8EE4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6769" y="-108797"/>
            <a:ext cx="2938462" cy="182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مربع نص 11">
            <a:extLst>
              <a:ext uri="{FF2B5EF4-FFF2-40B4-BE49-F238E27FC236}">
                <a16:creationId xmlns:a16="http://schemas.microsoft.com/office/drawing/2014/main" id="{0B2892B6-BF03-3306-5E41-20C1AF3C1735}"/>
              </a:ext>
            </a:extLst>
          </p:cNvPr>
          <p:cNvSpPr txBox="1"/>
          <p:nvPr/>
        </p:nvSpPr>
        <p:spPr>
          <a:xfrm>
            <a:off x="3041227" y="1934665"/>
            <a:ext cx="6109546" cy="4923335"/>
          </a:xfrm>
          <a:prstGeom prst="rect">
            <a:avLst/>
          </a:prstGeom>
          <a:noFill/>
        </p:spPr>
        <p:txBody>
          <a:bodyPr wrap="square">
            <a:spAutoFit/>
          </a:bodyPr>
          <a:lstStyle/>
          <a:p>
            <a:pPr algn="ctr" rtl="1">
              <a:lnSpc>
                <a:spcPct val="115000"/>
              </a:lnSpc>
              <a:spcAft>
                <a:spcPts val="800"/>
              </a:spcAft>
              <a:buNone/>
            </a:pPr>
            <a:r>
              <a:rPr lang="en-US" sz="2000" b="1" kern="100" dirty="0">
                <a:effectLst/>
                <a:latin typeface="Times New Roman" panose="02020603050405020304" pitchFamily="18" charset="0"/>
                <a:ea typeface="Times New Roman" panose="02020603050405020304" pitchFamily="18" charset="0"/>
                <a:cs typeface="Arial" panose="020B0604020202020204" pitchFamily="34" charset="0"/>
              </a:rPr>
              <a:t>Predicting and Mitigating Urban Traffic Congestion Using Artificial Intelligence</a:t>
            </a:r>
            <a:r>
              <a:rPr lang="ar-SA" sz="2000" b="1" kern="100" dirty="0">
                <a:effectLst/>
                <a:latin typeface="Aptos" panose="020B0004020202020204" pitchFamily="34" charset="0"/>
                <a:ea typeface="Times New Roman" panose="02020603050405020304" pitchFamily="18" charset="0"/>
                <a:cs typeface="Times New Roman" panose="02020603050405020304" pitchFamily="18" charset="0"/>
              </a:rPr>
              <a:t> </a:t>
            </a:r>
            <a:endParaRPr lang="en-US" sz="20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800" kern="1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2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Prepared By</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0">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Name: [Musab Abdullah Alsalamah]		 ID No: [252000152]</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Submitted in fulfillment of the requirements for the degree Master of Science in Modern artificial intelligence</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At</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College of Informatics</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Midocean University</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UAE</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Supervisor Name: Dr. Yasser Abdel Hamid</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1">
              <a:lnSpc>
                <a:spcPct val="115000"/>
              </a:lnSpc>
              <a:spcAft>
                <a:spcPts val="800"/>
              </a:spcAft>
              <a:buNone/>
            </a:pPr>
            <a:r>
              <a:rPr lang="en-US" sz="1400" kern="100" dirty="0">
                <a:effectLst/>
                <a:latin typeface="Times New Roman" panose="02020603050405020304" pitchFamily="18" charset="0"/>
                <a:ea typeface="Times New Roman" panose="02020603050405020304" pitchFamily="18" charset="0"/>
                <a:cs typeface="Arial" panose="020B0604020202020204" pitchFamily="34" charset="0"/>
              </a:rPr>
              <a:t>College of Informatics, Midocean University, Comoros</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a:p>
            <a:pPr algn="ctr" rtl="0">
              <a:lnSpc>
                <a:spcPct val="115000"/>
              </a:lnSpc>
              <a:spcAft>
                <a:spcPts val="800"/>
              </a:spcAft>
              <a:buNone/>
            </a:pPr>
            <a:r>
              <a:rPr lang="ar-SA" sz="1400" kern="100" dirty="0">
                <a:effectLst/>
                <a:latin typeface="Aptos" panose="020B0004020202020204" pitchFamily="34" charset="0"/>
                <a:ea typeface="Times New Roman" panose="02020603050405020304" pitchFamily="18" charset="0"/>
                <a:cs typeface="Times New Roman" panose="02020603050405020304" pitchFamily="18" charset="0"/>
              </a:rPr>
              <a:t>[3-2025]</a:t>
            </a:r>
            <a:endParaRPr lang="en-US" sz="1400" kern="100" dirty="0">
              <a:effectLst/>
              <a:latin typeface="Aptos" panose="020B00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1052298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240F042-F6A8-58B0-77A6-D2E8CF744E22}"/>
              </a:ext>
            </a:extLst>
          </p:cNvPr>
          <p:cNvSpPr>
            <a:spLocks noGrp="1"/>
          </p:cNvSpPr>
          <p:nvPr>
            <p:ph type="title"/>
          </p:nvPr>
        </p:nvSpPr>
        <p:spPr/>
        <p:txBody>
          <a:bodyPr>
            <a:normAutofit/>
          </a:bodyPr>
          <a:lstStyle/>
          <a:p>
            <a:pPr algn="l" rtl="0"/>
            <a:r>
              <a:rPr lang="en-US" dirty="0"/>
              <a:t>Introduction (Problem)</a:t>
            </a:r>
            <a:endParaRPr lang="ar-SA" dirty="0"/>
          </a:p>
        </p:txBody>
      </p:sp>
      <p:sp>
        <p:nvSpPr>
          <p:cNvPr id="5" name="عنصر نائب للمحتوى 4">
            <a:extLst>
              <a:ext uri="{FF2B5EF4-FFF2-40B4-BE49-F238E27FC236}">
                <a16:creationId xmlns:a16="http://schemas.microsoft.com/office/drawing/2014/main" id="{DFE758FC-CD9C-BAF8-3F13-4B44F2D0D6F3}"/>
              </a:ext>
            </a:extLst>
          </p:cNvPr>
          <p:cNvSpPr>
            <a:spLocks noGrp="1"/>
          </p:cNvSpPr>
          <p:nvPr>
            <p:ph idx="1"/>
          </p:nvPr>
        </p:nvSpPr>
        <p:spPr>
          <a:xfrm>
            <a:off x="838200" y="1690687"/>
            <a:ext cx="10515600" cy="4802187"/>
          </a:xfrm>
        </p:spPr>
        <p:txBody>
          <a:bodyPr>
            <a:normAutofit/>
          </a:bodyPr>
          <a:lstStyle/>
          <a:p>
            <a:pPr marL="0" indent="0" algn="l">
              <a:buNone/>
            </a:pPr>
            <a:r>
              <a:rPr lang="en-US" dirty="0"/>
              <a:t>Traffic congestion at signalized intersections is a major challenge in urban environments, especially during peak hours. Drivers experience longer waiting times, increased fuel consumption, and higher emissions. Most traditional traffic signal systems rely on preset timing and cannot respond to real-time traffic conditions, which leads to inefficient traffic flow and increased congestion.</a:t>
            </a:r>
          </a:p>
        </p:txBody>
      </p:sp>
    </p:spTree>
    <p:extLst>
      <p:ext uri="{BB962C8B-B14F-4D97-AF65-F5344CB8AC3E}">
        <p14:creationId xmlns:p14="http://schemas.microsoft.com/office/powerpoint/2010/main" val="504396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FDD75-F64C-5658-7D69-25B399591E35}"/>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834A6771-9E3E-5414-9949-B0707B9BED1D}"/>
              </a:ext>
            </a:extLst>
          </p:cNvPr>
          <p:cNvSpPr>
            <a:spLocks noGrp="1"/>
          </p:cNvSpPr>
          <p:nvPr>
            <p:ph type="title"/>
          </p:nvPr>
        </p:nvSpPr>
        <p:spPr/>
        <p:txBody>
          <a:bodyPr/>
          <a:lstStyle/>
          <a:p>
            <a:pPr algn="l" rtl="0"/>
            <a:r>
              <a:rPr lang="en-US" dirty="0"/>
              <a:t>Introduction (Research Gap)</a:t>
            </a:r>
            <a:endParaRPr lang="ar-SA" dirty="0"/>
          </a:p>
        </p:txBody>
      </p:sp>
      <p:sp>
        <p:nvSpPr>
          <p:cNvPr id="3" name="عنصر نائب للمحتوى 2">
            <a:extLst>
              <a:ext uri="{FF2B5EF4-FFF2-40B4-BE49-F238E27FC236}">
                <a16:creationId xmlns:a16="http://schemas.microsoft.com/office/drawing/2014/main" id="{E74D1D13-2D01-254D-619B-557755ED39F8}"/>
              </a:ext>
            </a:extLst>
          </p:cNvPr>
          <p:cNvSpPr>
            <a:spLocks noGrp="1"/>
          </p:cNvSpPr>
          <p:nvPr>
            <p:ph idx="1"/>
          </p:nvPr>
        </p:nvSpPr>
        <p:spPr/>
        <p:txBody>
          <a:bodyPr/>
          <a:lstStyle/>
          <a:p>
            <a:pPr marL="0" indent="0" algn="l" rtl="0">
              <a:buNone/>
            </a:pPr>
            <a:r>
              <a:rPr lang="en-US" dirty="0"/>
              <a:t>Traditional traffic analysis methods depend on historical data or fixed rules, which cannot capture complex or dynamic traffic patterns. As a result, congestion is often detected only after it occurs, making it difficult to manage effectively. With the increasing availability of traffic data, artificial intelligence and machine learning techniques provide an opportunity to predict congestion before it happens and improve traffic management.</a:t>
            </a:r>
          </a:p>
          <a:p>
            <a:pPr marL="0" indent="0" algn="l" rtl="0">
              <a:buNone/>
            </a:pPr>
            <a:endParaRPr lang="ar-SA" dirty="0"/>
          </a:p>
        </p:txBody>
      </p:sp>
    </p:spTree>
    <p:extLst>
      <p:ext uri="{BB962C8B-B14F-4D97-AF65-F5344CB8AC3E}">
        <p14:creationId xmlns:p14="http://schemas.microsoft.com/office/powerpoint/2010/main" val="3306896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5FEC2-1106-EABD-EA61-A38A43B6226C}"/>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BB26BCEE-7429-5A54-7A55-54B5CB80D125}"/>
              </a:ext>
            </a:extLst>
          </p:cNvPr>
          <p:cNvSpPr>
            <a:spLocks noGrp="1"/>
          </p:cNvSpPr>
          <p:nvPr>
            <p:ph type="title"/>
          </p:nvPr>
        </p:nvSpPr>
        <p:spPr/>
        <p:txBody>
          <a:bodyPr/>
          <a:lstStyle/>
          <a:p>
            <a:pPr algn="l" rtl="0"/>
            <a:r>
              <a:rPr lang="en-US" dirty="0"/>
              <a:t>Previous Work (Machine Learning)</a:t>
            </a:r>
            <a:endParaRPr lang="ar-SA" dirty="0"/>
          </a:p>
        </p:txBody>
      </p:sp>
      <p:sp>
        <p:nvSpPr>
          <p:cNvPr id="3" name="عنصر نائب للمحتوى 2">
            <a:extLst>
              <a:ext uri="{FF2B5EF4-FFF2-40B4-BE49-F238E27FC236}">
                <a16:creationId xmlns:a16="http://schemas.microsoft.com/office/drawing/2014/main" id="{4481210E-A377-02C3-1A07-595618643AD9}"/>
              </a:ext>
            </a:extLst>
          </p:cNvPr>
          <p:cNvSpPr>
            <a:spLocks noGrp="1"/>
          </p:cNvSpPr>
          <p:nvPr>
            <p:ph idx="1"/>
          </p:nvPr>
        </p:nvSpPr>
        <p:spPr/>
        <p:txBody>
          <a:bodyPr/>
          <a:lstStyle/>
          <a:p>
            <a:pPr marL="0" indent="0" algn="l" rtl="0">
              <a:buNone/>
            </a:pPr>
            <a:r>
              <a:rPr lang="en-US" dirty="0"/>
              <a:t>Early research in traffic congestion prediction relied on classical machine learning techniques such as logistic regression, decision trees, support vector machines, and random forests. These models improved prediction performance compared to traditional statistical approaches, but they struggled to capture complex temporal relationships in traffic data, especially in rapidly changing environments.</a:t>
            </a:r>
          </a:p>
          <a:p>
            <a:pPr algn="l" rtl="0"/>
            <a:endParaRPr lang="ar-SA" dirty="0"/>
          </a:p>
        </p:txBody>
      </p:sp>
    </p:spTree>
    <p:extLst>
      <p:ext uri="{BB962C8B-B14F-4D97-AF65-F5344CB8AC3E}">
        <p14:creationId xmlns:p14="http://schemas.microsoft.com/office/powerpoint/2010/main" val="1475816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2BE74-E698-8A15-B679-32D457192B34}"/>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1802C0F5-5F73-BDA2-F6BA-EC1179020353}"/>
              </a:ext>
            </a:extLst>
          </p:cNvPr>
          <p:cNvSpPr>
            <a:spLocks noGrp="1"/>
          </p:cNvSpPr>
          <p:nvPr>
            <p:ph type="title"/>
          </p:nvPr>
        </p:nvSpPr>
        <p:spPr/>
        <p:txBody>
          <a:bodyPr/>
          <a:lstStyle/>
          <a:p>
            <a:pPr algn="l" rtl="0"/>
            <a:r>
              <a:rPr lang="en-US" dirty="0"/>
              <a:t>Previous Work (Deep Learning)</a:t>
            </a:r>
            <a:endParaRPr lang="ar-SA" dirty="0"/>
          </a:p>
        </p:txBody>
      </p:sp>
      <p:sp>
        <p:nvSpPr>
          <p:cNvPr id="3" name="عنصر نائب للمحتوى 2">
            <a:extLst>
              <a:ext uri="{FF2B5EF4-FFF2-40B4-BE49-F238E27FC236}">
                <a16:creationId xmlns:a16="http://schemas.microsoft.com/office/drawing/2014/main" id="{76583AF1-F6B5-83E4-AEDC-4E4972D1F146}"/>
              </a:ext>
            </a:extLst>
          </p:cNvPr>
          <p:cNvSpPr>
            <a:spLocks noGrp="1"/>
          </p:cNvSpPr>
          <p:nvPr>
            <p:ph idx="1"/>
          </p:nvPr>
        </p:nvSpPr>
        <p:spPr/>
        <p:txBody>
          <a:bodyPr/>
          <a:lstStyle/>
          <a:p>
            <a:pPr marL="0" indent="0" algn="l" rtl="0">
              <a:buNone/>
            </a:pPr>
            <a:r>
              <a:rPr lang="en-US" dirty="0"/>
              <a:t>Deep learning models, such as recurrent neural networks (RNN) and long short-term memory (LSTM), have been widely used for traffic prediction because they can capture temporal patterns in data. Hybrid models like CNN-LSTM and graph-based approaches further improved prediction accuracy. However, these models require large datasets, high computational power, and are difficult to implement in real-world traffic systems.</a:t>
            </a:r>
          </a:p>
          <a:p>
            <a:pPr marL="0" indent="0" algn="l" rtl="0">
              <a:buNone/>
            </a:pPr>
            <a:endParaRPr lang="ar-SA" dirty="0"/>
          </a:p>
        </p:txBody>
      </p:sp>
    </p:spTree>
    <p:extLst>
      <p:ext uri="{BB962C8B-B14F-4D97-AF65-F5344CB8AC3E}">
        <p14:creationId xmlns:p14="http://schemas.microsoft.com/office/powerpoint/2010/main" val="364530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9ECA60-ED21-EC99-2886-87188C564C8A}"/>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EEACD41F-9A74-B65C-BD44-53AE1F56791B}"/>
              </a:ext>
            </a:extLst>
          </p:cNvPr>
          <p:cNvSpPr>
            <a:spLocks noGrp="1"/>
          </p:cNvSpPr>
          <p:nvPr>
            <p:ph type="title"/>
          </p:nvPr>
        </p:nvSpPr>
        <p:spPr/>
        <p:txBody>
          <a:bodyPr>
            <a:normAutofit/>
          </a:bodyPr>
          <a:lstStyle/>
          <a:p>
            <a:pPr algn="l" rtl="0"/>
            <a:r>
              <a:rPr lang="en-US" dirty="0"/>
              <a:t>Quantitative Comparison with Previous Work</a:t>
            </a:r>
            <a:endParaRPr lang="ar-SA" dirty="0"/>
          </a:p>
        </p:txBody>
      </p:sp>
      <p:sp>
        <p:nvSpPr>
          <p:cNvPr id="3" name="عنصر نائب للمحتوى 2">
            <a:extLst>
              <a:ext uri="{FF2B5EF4-FFF2-40B4-BE49-F238E27FC236}">
                <a16:creationId xmlns:a16="http://schemas.microsoft.com/office/drawing/2014/main" id="{84F65DA9-ADEE-5B9B-3C9A-7BFF16D7633C}"/>
              </a:ext>
            </a:extLst>
          </p:cNvPr>
          <p:cNvSpPr>
            <a:spLocks noGrp="1"/>
          </p:cNvSpPr>
          <p:nvPr>
            <p:ph idx="1"/>
          </p:nvPr>
        </p:nvSpPr>
        <p:spPr/>
        <p:txBody>
          <a:bodyPr>
            <a:normAutofit lnSpcReduction="10000"/>
          </a:bodyPr>
          <a:lstStyle/>
          <a:p>
            <a:pPr marL="0" indent="0" algn="l">
              <a:buNone/>
            </a:pPr>
            <a:r>
              <a:rPr lang="en-US" dirty="0"/>
              <a:t>Models Performance</a:t>
            </a:r>
          </a:p>
          <a:p>
            <a:pPr algn="l"/>
            <a:endParaRPr lang="en-US" dirty="0"/>
          </a:p>
          <a:p>
            <a:pPr marL="0" indent="0" algn="l">
              <a:buNone/>
            </a:pPr>
            <a:endParaRPr lang="en-US" dirty="0"/>
          </a:p>
          <a:p>
            <a:pPr algn="l"/>
            <a:endParaRPr lang="en-US" dirty="0"/>
          </a:p>
          <a:p>
            <a:pPr algn="l"/>
            <a:endParaRPr lang="en-US" dirty="0"/>
          </a:p>
          <a:p>
            <a:pPr algn="l"/>
            <a:endParaRPr lang="en-US" dirty="0"/>
          </a:p>
          <a:p>
            <a:pPr marL="0" indent="0" algn="l">
              <a:buNone/>
            </a:pPr>
            <a:r>
              <a:rPr lang="en-US" dirty="0"/>
              <a:t>Key Difference:</a:t>
            </a:r>
          </a:p>
          <a:p>
            <a:pPr marL="0" indent="0" algn="l">
              <a:buNone/>
            </a:pPr>
            <a:r>
              <a:rPr lang="en-US" dirty="0"/>
              <a:t>- This study uses classification → predicts congestion (0/1)</a:t>
            </a:r>
          </a:p>
          <a:p>
            <a:pPr marL="0" indent="0" algn="l">
              <a:buNone/>
            </a:pPr>
            <a:r>
              <a:rPr lang="en-US" dirty="0"/>
              <a:t>- Previous studies use regression → predict traffic values</a:t>
            </a:r>
          </a:p>
          <a:p>
            <a:pPr marL="0" indent="0" algn="l" rtl="0">
              <a:buNone/>
            </a:pPr>
            <a:endParaRPr lang="ar-SA" dirty="0"/>
          </a:p>
        </p:txBody>
      </p:sp>
      <p:graphicFrame>
        <p:nvGraphicFramePr>
          <p:cNvPr id="6" name="جدول 5">
            <a:extLst>
              <a:ext uri="{FF2B5EF4-FFF2-40B4-BE49-F238E27FC236}">
                <a16:creationId xmlns:a16="http://schemas.microsoft.com/office/drawing/2014/main" id="{1CDDC8C2-CFFC-F20E-2D07-6FD7114898DB}"/>
              </a:ext>
            </a:extLst>
          </p:cNvPr>
          <p:cNvGraphicFramePr>
            <a:graphicFrameLocks noGrp="1"/>
          </p:cNvGraphicFramePr>
          <p:nvPr>
            <p:extLst>
              <p:ext uri="{D42A27DB-BD31-4B8C-83A1-F6EECF244321}">
                <p14:modId xmlns:p14="http://schemas.microsoft.com/office/powerpoint/2010/main" val="3959405570"/>
              </p:ext>
            </p:extLst>
          </p:nvPr>
        </p:nvGraphicFramePr>
        <p:xfrm>
          <a:off x="838198" y="2418080"/>
          <a:ext cx="10515600" cy="2021840"/>
        </p:xfrm>
        <a:graphic>
          <a:graphicData uri="http://schemas.openxmlformats.org/drawingml/2006/table">
            <a:tbl>
              <a:tblPr rtl="1" firstRow="1" bandRow="1">
                <a:tableStyleId>{5C22544A-7EE6-4342-B048-85BDC9FD1C3A}</a:tableStyleId>
              </a:tblPr>
              <a:tblGrid>
                <a:gridCol w="3505200">
                  <a:extLst>
                    <a:ext uri="{9D8B030D-6E8A-4147-A177-3AD203B41FA5}">
                      <a16:colId xmlns:a16="http://schemas.microsoft.com/office/drawing/2014/main" val="3481098558"/>
                    </a:ext>
                  </a:extLst>
                </a:gridCol>
                <a:gridCol w="3505200">
                  <a:extLst>
                    <a:ext uri="{9D8B030D-6E8A-4147-A177-3AD203B41FA5}">
                      <a16:colId xmlns:a16="http://schemas.microsoft.com/office/drawing/2014/main" val="2486127330"/>
                    </a:ext>
                  </a:extLst>
                </a:gridCol>
                <a:gridCol w="3505200">
                  <a:extLst>
                    <a:ext uri="{9D8B030D-6E8A-4147-A177-3AD203B41FA5}">
                      <a16:colId xmlns:a16="http://schemas.microsoft.com/office/drawing/2014/main" val="785674833"/>
                    </a:ext>
                  </a:extLst>
                </a:gridCol>
              </a:tblGrid>
              <a:tr h="370840">
                <a:tc>
                  <a:txBody>
                    <a:bodyPr/>
                    <a:lstStyle/>
                    <a:p>
                      <a:pPr algn="ctr" rtl="1"/>
                      <a:r>
                        <a:rPr lang="en-US" dirty="0"/>
                        <a:t>Performance</a:t>
                      </a:r>
                      <a:endParaRPr lang="ar-SA" dirty="0"/>
                    </a:p>
                  </a:txBody>
                  <a:tcPr/>
                </a:tc>
                <a:tc>
                  <a:txBody>
                    <a:bodyPr/>
                    <a:lstStyle/>
                    <a:p>
                      <a:pPr algn="ctr" rtl="1"/>
                      <a:r>
                        <a:rPr lang="en-US" dirty="0"/>
                        <a:t>Metric Type</a:t>
                      </a:r>
                      <a:endParaRPr lang="ar-SA" dirty="0"/>
                    </a:p>
                  </a:txBody>
                  <a:tcPr/>
                </a:tc>
                <a:tc>
                  <a:txBody>
                    <a:bodyPr/>
                    <a:lstStyle/>
                    <a:p>
                      <a:pPr algn="ctr" rtl="1"/>
                      <a:r>
                        <a:rPr lang="en-US" dirty="0"/>
                        <a:t>Model / Study</a:t>
                      </a:r>
                      <a:endParaRPr lang="ar-SA" dirty="0"/>
                    </a:p>
                  </a:txBody>
                  <a:tcPr/>
                </a:tc>
                <a:extLst>
                  <a:ext uri="{0D108BD9-81ED-4DB2-BD59-A6C34878D82A}">
                    <a16:rowId xmlns:a16="http://schemas.microsoft.com/office/drawing/2014/main" val="3214689154"/>
                  </a:ext>
                </a:extLst>
              </a:tr>
              <a:tr h="370840">
                <a:tc>
                  <a:txBody>
                    <a:bodyPr/>
                    <a:lstStyle/>
                    <a:p>
                      <a:pPr algn="ctr" rtl="1"/>
                      <a:r>
                        <a:rPr lang="en-US" dirty="0"/>
                        <a:t>MAE ≈ 0.19, RMSE ≈ 0.43, MAPE ≈ 9.7%</a:t>
                      </a:r>
                      <a:endParaRPr lang="ar-SA" dirty="0"/>
                    </a:p>
                  </a:txBody>
                  <a:tcPr/>
                </a:tc>
                <a:tc>
                  <a:txBody>
                    <a:bodyPr/>
                    <a:lstStyle/>
                    <a:p>
                      <a:pPr algn="ctr" rtl="1"/>
                      <a:r>
                        <a:rPr lang="en-US" dirty="0"/>
                        <a:t>MAE, RMSE, MAPE</a:t>
                      </a:r>
                      <a:endParaRPr lang="ar-SA" dirty="0"/>
                    </a:p>
                  </a:txBody>
                  <a:tcPr/>
                </a:tc>
                <a:tc>
                  <a:txBody>
                    <a:bodyPr/>
                    <a:lstStyle/>
                    <a:p>
                      <a:pPr algn="ctr" rtl="1"/>
                      <a:r>
                        <a:rPr lang="en-US" dirty="0"/>
                        <a:t>GAT–BiLSTM–Attention (2024)</a:t>
                      </a:r>
                      <a:endParaRPr lang="ar-SA" dirty="0"/>
                    </a:p>
                  </a:txBody>
                  <a:tcPr/>
                </a:tc>
                <a:extLst>
                  <a:ext uri="{0D108BD9-81ED-4DB2-BD59-A6C34878D82A}">
                    <a16:rowId xmlns:a16="http://schemas.microsoft.com/office/drawing/2014/main" val="1433769982"/>
                  </a:ext>
                </a:extLst>
              </a:tr>
              <a:tr h="370840">
                <a:tc>
                  <a:txBody>
                    <a:bodyPr/>
                    <a:lstStyle/>
                    <a:p>
                      <a:pPr algn="ctr" rtl="1"/>
                      <a:r>
                        <a:rPr lang="en-US" dirty="0"/>
                        <a:t>MAE ≈ 14, RMSE ≈ 17–19</a:t>
                      </a:r>
                      <a:endParaRPr lang="ar-SA" dirty="0"/>
                    </a:p>
                  </a:txBody>
                  <a:tcPr/>
                </a:tc>
                <a:tc>
                  <a:txBody>
                    <a:bodyPr/>
                    <a:lstStyle/>
                    <a:p>
                      <a:pPr algn="ctr" rtl="1"/>
                      <a:r>
                        <a:rPr lang="en-US" dirty="0"/>
                        <a:t>MAE, RMSE</a:t>
                      </a:r>
                      <a:endParaRPr lang="ar-SA" dirty="0"/>
                    </a:p>
                  </a:txBody>
                  <a:tcPr/>
                </a:tc>
                <a:tc>
                  <a:txBody>
                    <a:bodyPr/>
                    <a:lstStyle/>
                    <a:p>
                      <a:pPr algn="ctr" rtl="1"/>
                      <a:r>
                        <a:rPr lang="nn-NO" dirty="0"/>
                        <a:t>Hybrid CPO–CNN–LSTM (2025)</a:t>
                      </a:r>
                      <a:endParaRPr lang="ar-SA" dirty="0"/>
                    </a:p>
                  </a:txBody>
                  <a:tcPr/>
                </a:tc>
                <a:extLst>
                  <a:ext uri="{0D108BD9-81ED-4DB2-BD59-A6C34878D82A}">
                    <a16:rowId xmlns:a16="http://schemas.microsoft.com/office/drawing/2014/main" val="226434366"/>
                  </a:ext>
                </a:extLst>
              </a:tr>
              <a:tr h="370840">
                <a:tc>
                  <a:txBody>
                    <a:bodyPr/>
                    <a:lstStyle/>
                    <a:p>
                      <a:pPr algn="ctr" rtl="1"/>
                      <a:r>
                        <a:rPr lang="en-US" dirty="0"/>
                        <a:t>Accuracy: 0.968, Precision: 0.893, Recall: 0.977, F1: 0.933</a:t>
                      </a:r>
                      <a:endParaRPr lang="ar-SA" dirty="0"/>
                    </a:p>
                  </a:txBody>
                  <a:tcPr/>
                </a:tc>
                <a:tc>
                  <a:txBody>
                    <a:bodyPr/>
                    <a:lstStyle/>
                    <a:p>
                      <a:pPr algn="ctr" rtl="1"/>
                      <a:r>
                        <a:rPr lang="en-US" dirty="0"/>
                        <a:t>Accuracy, Precision, Recall, F1</a:t>
                      </a:r>
                      <a:endParaRPr lang="ar-SA" dirty="0"/>
                    </a:p>
                  </a:txBody>
                  <a:tcPr/>
                </a:tc>
                <a:tc>
                  <a:txBody>
                    <a:bodyPr/>
                    <a:lstStyle/>
                    <a:p>
                      <a:pPr algn="ctr" rtl="1"/>
                      <a:r>
                        <a:rPr lang="en-US" dirty="0"/>
                        <a:t>Gradient Boosting (Proposed)</a:t>
                      </a:r>
                      <a:endParaRPr lang="ar-SA" dirty="0"/>
                    </a:p>
                  </a:txBody>
                  <a:tcPr/>
                </a:tc>
                <a:extLst>
                  <a:ext uri="{0D108BD9-81ED-4DB2-BD59-A6C34878D82A}">
                    <a16:rowId xmlns:a16="http://schemas.microsoft.com/office/drawing/2014/main" val="1220975342"/>
                  </a:ext>
                </a:extLst>
              </a:tr>
            </a:tbl>
          </a:graphicData>
        </a:graphic>
      </p:graphicFrame>
    </p:spTree>
    <p:extLst>
      <p:ext uri="{BB962C8B-B14F-4D97-AF65-F5344CB8AC3E}">
        <p14:creationId xmlns:p14="http://schemas.microsoft.com/office/powerpoint/2010/main" val="762359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A844DA-1D5E-F820-B2B6-421CE57365DA}"/>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036695B0-02A3-7240-C33B-6C2AE659B03E}"/>
              </a:ext>
            </a:extLst>
          </p:cNvPr>
          <p:cNvSpPr>
            <a:spLocks noGrp="1"/>
          </p:cNvSpPr>
          <p:nvPr>
            <p:ph type="title"/>
          </p:nvPr>
        </p:nvSpPr>
        <p:spPr/>
        <p:txBody>
          <a:bodyPr/>
          <a:lstStyle/>
          <a:p>
            <a:pPr algn="l" rtl="0"/>
            <a:r>
              <a:rPr lang="en-US" dirty="0"/>
              <a:t>What AI Adds</a:t>
            </a:r>
            <a:endParaRPr lang="ar-SA" dirty="0"/>
          </a:p>
        </p:txBody>
      </p:sp>
      <p:sp>
        <p:nvSpPr>
          <p:cNvPr id="3" name="عنصر نائب للمحتوى 2">
            <a:extLst>
              <a:ext uri="{FF2B5EF4-FFF2-40B4-BE49-F238E27FC236}">
                <a16:creationId xmlns:a16="http://schemas.microsoft.com/office/drawing/2014/main" id="{4BF04821-7F2A-AB44-93AC-2DEAB866B788}"/>
              </a:ext>
            </a:extLst>
          </p:cNvPr>
          <p:cNvSpPr>
            <a:spLocks noGrp="1"/>
          </p:cNvSpPr>
          <p:nvPr>
            <p:ph idx="1"/>
          </p:nvPr>
        </p:nvSpPr>
        <p:spPr/>
        <p:txBody>
          <a:bodyPr/>
          <a:lstStyle/>
          <a:p>
            <a:pPr marL="0" indent="0" algn="l" rtl="0">
              <a:buNone/>
            </a:pPr>
            <a:r>
              <a:rPr lang="en-US" dirty="0"/>
              <a:t>Artificial intelligence enables better analysis of traffic behavior by identifying complex patterns in data. It allows predicting congestion before it occurs, which supports proactive traffic management. Instead of reacting to congestion after it happens, AI-based systems help decision-makers take early actions to reduce traffic buildup and improve overall traffic flow.</a:t>
            </a:r>
          </a:p>
          <a:p>
            <a:pPr marL="0" indent="0" algn="l" rtl="0">
              <a:buNone/>
            </a:pPr>
            <a:endParaRPr lang="ar-SA" dirty="0"/>
          </a:p>
        </p:txBody>
      </p:sp>
    </p:spTree>
    <p:extLst>
      <p:ext uri="{BB962C8B-B14F-4D97-AF65-F5344CB8AC3E}">
        <p14:creationId xmlns:p14="http://schemas.microsoft.com/office/powerpoint/2010/main" val="1866311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3FE594-A462-988B-6DF4-F78E52DE8EE6}"/>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C5E175EF-77B5-A0C7-6576-3BB4EA223AE8}"/>
              </a:ext>
            </a:extLst>
          </p:cNvPr>
          <p:cNvSpPr>
            <a:spLocks noGrp="1"/>
          </p:cNvSpPr>
          <p:nvPr>
            <p:ph type="title"/>
          </p:nvPr>
        </p:nvSpPr>
        <p:spPr/>
        <p:txBody>
          <a:bodyPr/>
          <a:lstStyle/>
          <a:p>
            <a:pPr algn="l" rtl="0"/>
            <a:r>
              <a:rPr lang="en-US" dirty="0"/>
              <a:t>Objectives</a:t>
            </a:r>
            <a:endParaRPr lang="ar-SA" dirty="0"/>
          </a:p>
        </p:txBody>
      </p:sp>
      <p:sp>
        <p:nvSpPr>
          <p:cNvPr id="3" name="عنصر نائب للمحتوى 2">
            <a:extLst>
              <a:ext uri="{FF2B5EF4-FFF2-40B4-BE49-F238E27FC236}">
                <a16:creationId xmlns:a16="http://schemas.microsoft.com/office/drawing/2014/main" id="{912E602F-5F23-34AE-17DF-86EA889828FE}"/>
              </a:ext>
            </a:extLst>
          </p:cNvPr>
          <p:cNvSpPr>
            <a:spLocks noGrp="1"/>
          </p:cNvSpPr>
          <p:nvPr>
            <p:ph idx="1"/>
          </p:nvPr>
        </p:nvSpPr>
        <p:spPr/>
        <p:txBody>
          <a:bodyPr/>
          <a:lstStyle/>
          <a:p>
            <a:pPr marL="0" indent="0" algn="l" rtl="0">
              <a:buNone/>
            </a:pPr>
            <a:r>
              <a:rPr lang="en-US" dirty="0"/>
              <a:t>The main objective of this study is to predict short-term traffic congestion using machine learning techniques and evaluate their performance. The study also aims to improve traffic signal timing by using predicted congestion levels. In addition, it investigates whether a Gradient Boosting model can outperform a simple historical average method in predicting congestion.</a:t>
            </a:r>
          </a:p>
        </p:txBody>
      </p:sp>
    </p:spTree>
    <p:extLst>
      <p:ext uri="{BB962C8B-B14F-4D97-AF65-F5344CB8AC3E}">
        <p14:creationId xmlns:p14="http://schemas.microsoft.com/office/powerpoint/2010/main" val="3577090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9B18-E238-D319-FE26-BBE628053E43}"/>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5B5FAC9D-821D-F988-9881-7407DB4330AF}"/>
              </a:ext>
            </a:extLst>
          </p:cNvPr>
          <p:cNvSpPr>
            <a:spLocks noGrp="1"/>
          </p:cNvSpPr>
          <p:nvPr>
            <p:ph type="title"/>
          </p:nvPr>
        </p:nvSpPr>
        <p:spPr/>
        <p:txBody>
          <a:bodyPr/>
          <a:lstStyle/>
          <a:p>
            <a:pPr algn="l" rtl="0"/>
            <a:r>
              <a:rPr lang="en-US" dirty="0"/>
              <a:t>Data Source</a:t>
            </a:r>
            <a:endParaRPr lang="ar-SA" dirty="0"/>
          </a:p>
        </p:txBody>
      </p:sp>
      <p:sp>
        <p:nvSpPr>
          <p:cNvPr id="3" name="عنصر نائب للمحتوى 2">
            <a:extLst>
              <a:ext uri="{FF2B5EF4-FFF2-40B4-BE49-F238E27FC236}">
                <a16:creationId xmlns:a16="http://schemas.microsoft.com/office/drawing/2014/main" id="{CBA9EF8B-FAA0-C184-D2CA-1552E0B4128E}"/>
              </a:ext>
            </a:extLst>
          </p:cNvPr>
          <p:cNvSpPr>
            <a:spLocks noGrp="1"/>
          </p:cNvSpPr>
          <p:nvPr>
            <p:ph idx="1"/>
          </p:nvPr>
        </p:nvSpPr>
        <p:spPr/>
        <p:txBody>
          <a:bodyPr>
            <a:normAutofit fontScale="85000" lnSpcReduction="20000"/>
          </a:bodyPr>
          <a:lstStyle/>
          <a:p>
            <a:pPr marL="0" indent="0" algn="l">
              <a:buNone/>
            </a:pPr>
            <a:r>
              <a:rPr lang="en-US" dirty="0"/>
              <a:t>The dataset used in this study was obtained from Kaggle and contains real-world traffic flow data collected from multiple road junctions over time.</a:t>
            </a:r>
          </a:p>
          <a:p>
            <a:pPr marL="0" indent="0" algn="l">
              <a:buNone/>
            </a:pPr>
            <a:endParaRPr lang="en-US" dirty="0"/>
          </a:p>
          <a:p>
            <a:pPr marL="0" indent="0" algn="l">
              <a:buNone/>
            </a:pPr>
            <a:r>
              <a:rPr lang="en-US" dirty="0"/>
              <a:t>It includes 48,120 records, where each observation represents traffic conditions at a specific junction and time, allowing the model to capture temporal traffic patterns.</a:t>
            </a:r>
          </a:p>
          <a:p>
            <a:pPr marL="0" indent="0" algn="l">
              <a:buNone/>
            </a:pPr>
            <a:endParaRPr lang="en-US" dirty="0"/>
          </a:p>
          <a:p>
            <a:pPr marL="0" indent="0" algn="l">
              <a:buNone/>
            </a:pPr>
            <a:r>
              <a:rPr lang="en-US" dirty="0"/>
              <a:t>The dataset consists of the following main attributes:</a:t>
            </a:r>
          </a:p>
          <a:p>
            <a:pPr marL="0" indent="0" algn="l">
              <a:buNone/>
            </a:pPr>
            <a:r>
              <a:rPr lang="en-US" dirty="0" err="1"/>
              <a:t>DateTime</a:t>
            </a:r>
            <a:r>
              <a:rPr lang="en-US" dirty="0"/>
              <a:t>, Junction, Vehicles</a:t>
            </a:r>
          </a:p>
          <a:p>
            <a:pPr marL="0" indent="0" algn="l">
              <a:buNone/>
            </a:pPr>
            <a:endParaRPr lang="en-US" dirty="0"/>
          </a:p>
          <a:p>
            <a:pPr marL="0" indent="0" algn="l">
              <a:buNone/>
            </a:pPr>
            <a:r>
              <a:rPr lang="en-US" dirty="0"/>
              <a:t>The dataset contains 4 classes corresponding to the four junctions, enabling the model to learn location-specific traffic behavior.</a:t>
            </a:r>
          </a:p>
        </p:txBody>
      </p:sp>
    </p:spTree>
    <p:extLst>
      <p:ext uri="{BB962C8B-B14F-4D97-AF65-F5344CB8AC3E}">
        <p14:creationId xmlns:p14="http://schemas.microsoft.com/office/powerpoint/2010/main" val="2576263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82B31-7D80-1B94-C22E-C8F06247A7C2}"/>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C4735123-FFA3-EACF-44F7-1FC0F37A1E04}"/>
              </a:ext>
            </a:extLst>
          </p:cNvPr>
          <p:cNvSpPr>
            <a:spLocks noGrp="1"/>
          </p:cNvSpPr>
          <p:nvPr>
            <p:ph type="title"/>
          </p:nvPr>
        </p:nvSpPr>
        <p:spPr/>
        <p:txBody>
          <a:bodyPr/>
          <a:lstStyle/>
          <a:p>
            <a:pPr algn="l" rtl="0"/>
            <a:r>
              <a:rPr lang="en-US" dirty="0"/>
              <a:t>Sample Data</a:t>
            </a:r>
            <a:endParaRPr lang="ar-SA" dirty="0"/>
          </a:p>
        </p:txBody>
      </p:sp>
      <p:pic>
        <p:nvPicPr>
          <p:cNvPr id="4" name="Picture 3" descr="3.2.png">
            <a:extLst>
              <a:ext uri="{FF2B5EF4-FFF2-40B4-BE49-F238E27FC236}">
                <a16:creationId xmlns:a16="http://schemas.microsoft.com/office/drawing/2014/main" id="{74FAF84B-4F4B-91B1-5377-3AF5D9917471}"/>
              </a:ext>
            </a:extLst>
          </p:cNvPr>
          <p:cNvPicPr>
            <a:picLocks noGrp="1" noChangeAspect="1"/>
          </p:cNvPicPr>
          <p:nvPr>
            <p:ph idx="1"/>
          </p:nvPr>
        </p:nvPicPr>
        <p:blipFill>
          <a:blip r:embed="rId2"/>
          <a:stretch>
            <a:fillRect/>
          </a:stretch>
        </p:blipFill>
        <p:spPr>
          <a:xfrm>
            <a:off x="4384675" y="1690688"/>
            <a:ext cx="3422650" cy="4667250"/>
          </a:xfrm>
          <a:prstGeom prst="rect">
            <a:avLst/>
          </a:prstGeom>
        </p:spPr>
      </p:pic>
    </p:spTree>
    <p:extLst>
      <p:ext uri="{BB962C8B-B14F-4D97-AF65-F5344CB8AC3E}">
        <p14:creationId xmlns:p14="http://schemas.microsoft.com/office/powerpoint/2010/main" val="74712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0CB99-9CD7-B20B-57EB-E3FA8C57D8E3}"/>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FFA1268F-0934-C9B9-6897-6B03721B4B4C}"/>
              </a:ext>
            </a:extLst>
          </p:cNvPr>
          <p:cNvSpPr>
            <a:spLocks noGrp="1"/>
          </p:cNvSpPr>
          <p:nvPr>
            <p:ph type="title"/>
          </p:nvPr>
        </p:nvSpPr>
        <p:spPr/>
        <p:txBody>
          <a:bodyPr/>
          <a:lstStyle/>
          <a:p>
            <a:pPr algn="l" rtl="0"/>
            <a:r>
              <a:rPr lang="en-US" dirty="0"/>
              <a:t>Data Preparation</a:t>
            </a:r>
            <a:endParaRPr lang="ar-SA" dirty="0"/>
          </a:p>
        </p:txBody>
      </p:sp>
      <p:sp>
        <p:nvSpPr>
          <p:cNvPr id="3" name="عنصر نائب للمحتوى 2">
            <a:extLst>
              <a:ext uri="{FF2B5EF4-FFF2-40B4-BE49-F238E27FC236}">
                <a16:creationId xmlns:a16="http://schemas.microsoft.com/office/drawing/2014/main" id="{44470372-B9A5-F620-D85F-DC2890713FED}"/>
              </a:ext>
            </a:extLst>
          </p:cNvPr>
          <p:cNvSpPr>
            <a:spLocks noGrp="1"/>
          </p:cNvSpPr>
          <p:nvPr>
            <p:ph idx="1"/>
          </p:nvPr>
        </p:nvSpPr>
        <p:spPr/>
        <p:txBody>
          <a:bodyPr>
            <a:normAutofit fontScale="77500" lnSpcReduction="20000"/>
          </a:bodyPr>
          <a:lstStyle/>
          <a:p>
            <a:pPr marL="0" indent="0" algn="l">
              <a:buNone/>
            </a:pPr>
            <a:r>
              <a:rPr lang="en-US" dirty="0"/>
              <a:t>Before training the model, the dataset was preprocessed to ensure consistency and usability.</a:t>
            </a:r>
          </a:p>
          <a:p>
            <a:pPr marL="0" indent="0" algn="l">
              <a:buNone/>
            </a:pPr>
            <a:endParaRPr lang="en-US" dirty="0"/>
          </a:p>
          <a:p>
            <a:pPr marL="0" indent="0" algn="l">
              <a:buNone/>
            </a:pPr>
            <a:r>
              <a:rPr lang="en-US" dirty="0"/>
              <a:t>First, the </a:t>
            </a:r>
            <a:r>
              <a:rPr lang="en-US" dirty="0" err="1"/>
              <a:t>DateTime</a:t>
            </a:r>
            <a:r>
              <a:rPr lang="en-US" dirty="0"/>
              <a:t> column was converted into a proper datetime format, and the dataset was sorted chronologically to preserve the time sequence.</a:t>
            </a:r>
          </a:p>
          <a:p>
            <a:pPr marL="0" indent="0" algn="l">
              <a:buNone/>
            </a:pPr>
            <a:r>
              <a:rPr lang="en-US" dirty="0"/>
              <a:t>Next, important time-based features were extracted, including:</a:t>
            </a:r>
          </a:p>
          <a:p>
            <a:pPr marL="0" indent="0" algn="l">
              <a:buNone/>
            </a:pPr>
            <a:r>
              <a:rPr lang="en-US" dirty="0"/>
              <a:t>- Hour of the day</a:t>
            </a:r>
          </a:p>
          <a:p>
            <a:pPr marL="0" indent="0" algn="l">
              <a:buNone/>
            </a:pPr>
            <a:r>
              <a:rPr lang="en-US" dirty="0"/>
              <a:t>- Day of the week</a:t>
            </a:r>
          </a:p>
          <a:p>
            <a:pPr marL="0" indent="0" algn="l">
              <a:buNone/>
            </a:pPr>
            <a:r>
              <a:rPr lang="en-US" dirty="0"/>
              <a:t>These features help the model capture traffic patterns more effectively.</a:t>
            </a:r>
          </a:p>
          <a:p>
            <a:pPr marL="0" indent="0" algn="l">
              <a:buNone/>
            </a:pPr>
            <a:r>
              <a:rPr lang="en-US" dirty="0"/>
              <a:t>In addition, the dataset was checked for missing values and inconsistencies. Since the dataset was relatively clean, only minimal preprocessing was required.</a:t>
            </a:r>
          </a:p>
          <a:p>
            <a:pPr marL="0" indent="0" algn="l">
              <a:buNone/>
            </a:pPr>
            <a:r>
              <a:rPr lang="en-US" dirty="0"/>
              <a:t>A new target variable called congestion was created (0 = No congestion, 1 = Congestion), transforming the problem into a classification task.</a:t>
            </a:r>
          </a:p>
        </p:txBody>
      </p:sp>
    </p:spTree>
    <p:extLst>
      <p:ext uri="{BB962C8B-B14F-4D97-AF65-F5344CB8AC3E}">
        <p14:creationId xmlns:p14="http://schemas.microsoft.com/office/powerpoint/2010/main" val="2087975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F58EE-2E0E-1D2D-68D0-99676FA5E059}"/>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334200CA-82F9-DCFE-30BE-4F9016F910EC}"/>
              </a:ext>
            </a:extLst>
          </p:cNvPr>
          <p:cNvSpPr>
            <a:spLocks noGrp="1"/>
          </p:cNvSpPr>
          <p:nvPr>
            <p:ph type="title"/>
          </p:nvPr>
        </p:nvSpPr>
        <p:spPr/>
        <p:txBody>
          <a:bodyPr/>
          <a:lstStyle/>
          <a:p>
            <a:pPr algn="l" rtl="0"/>
            <a:r>
              <a:rPr lang="en-US" dirty="0"/>
              <a:t>Models Used</a:t>
            </a:r>
            <a:endParaRPr lang="ar-SA" dirty="0"/>
          </a:p>
        </p:txBody>
      </p:sp>
      <p:sp>
        <p:nvSpPr>
          <p:cNvPr id="3" name="عنصر نائب للمحتوى 2">
            <a:extLst>
              <a:ext uri="{FF2B5EF4-FFF2-40B4-BE49-F238E27FC236}">
                <a16:creationId xmlns:a16="http://schemas.microsoft.com/office/drawing/2014/main" id="{C4098DEE-E064-69A2-0AC0-CB555FB8CDC6}"/>
              </a:ext>
            </a:extLst>
          </p:cNvPr>
          <p:cNvSpPr>
            <a:spLocks noGrp="1"/>
          </p:cNvSpPr>
          <p:nvPr>
            <p:ph idx="1"/>
          </p:nvPr>
        </p:nvSpPr>
        <p:spPr/>
        <p:txBody>
          <a:bodyPr>
            <a:normAutofit fontScale="92500"/>
          </a:bodyPr>
          <a:lstStyle/>
          <a:p>
            <a:pPr marL="0" indent="0" algn="l">
              <a:buNone/>
            </a:pPr>
            <a:r>
              <a:rPr lang="en-US" dirty="0">
                <a:cs typeface="+mj-cs"/>
              </a:rPr>
              <a:t>This study evaluated four machine learning models: logistic regression, random forest, support vector machine, and gradient boosting. Each model was tested to compare its performance.</a:t>
            </a:r>
          </a:p>
          <a:p>
            <a:pPr marL="0" indent="0" algn="l">
              <a:buNone/>
            </a:pPr>
            <a:endParaRPr lang="en-US" dirty="0">
              <a:cs typeface="+mj-cs"/>
            </a:endParaRPr>
          </a:p>
          <a:p>
            <a:pPr marL="0" indent="0" algn="l">
              <a:buNone/>
            </a:pPr>
            <a:r>
              <a:rPr lang="en-US" dirty="0">
                <a:cs typeface="+mj-cs"/>
              </a:rPr>
              <a:t>Gradient Boosting was selected as the final model because it provided a strong balance between accuracy and efficiency.</a:t>
            </a:r>
          </a:p>
          <a:p>
            <a:pPr marL="0" indent="0" algn="l">
              <a:buNone/>
            </a:pPr>
            <a:endParaRPr lang="en-US" dirty="0">
              <a:cs typeface="+mj-cs"/>
            </a:endParaRPr>
          </a:p>
          <a:p>
            <a:pPr marL="0" indent="0" algn="l">
              <a:buNone/>
            </a:pPr>
            <a:r>
              <a:rPr lang="en-US" dirty="0">
                <a:cs typeface="+mj-cs"/>
              </a:rPr>
              <a:t>In addition, the model demonstrated good computational performance in terms of training and prediction time, making it suitable for practical and real-time traffic applications compared to more complex models.</a:t>
            </a:r>
          </a:p>
        </p:txBody>
      </p:sp>
    </p:spTree>
    <p:extLst>
      <p:ext uri="{BB962C8B-B14F-4D97-AF65-F5344CB8AC3E}">
        <p14:creationId xmlns:p14="http://schemas.microsoft.com/office/powerpoint/2010/main" val="1483236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ADA3C4-425B-954D-A7BE-34687D188A45}"/>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331FB384-E315-E12A-F8D5-20D453F506C1}"/>
              </a:ext>
            </a:extLst>
          </p:cNvPr>
          <p:cNvSpPr>
            <a:spLocks noGrp="1"/>
          </p:cNvSpPr>
          <p:nvPr>
            <p:ph type="title"/>
          </p:nvPr>
        </p:nvSpPr>
        <p:spPr>
          <a:xfrm>
            <a:off x="366395" y="639520"/>
            <a:ext cx="4070096" cy="1719072"/>
          </a:xfrm>
        </p:spPr>
        <p:txBody>
          <a:bodyPr anchor="ctr">
            <a:normAutofit/>
          </a:bodyPr>
          <a:lstStyle/>
          <a:p>
            <a:pPr rtl="0">
              <a:lnSpc>
                <a:spcPct val="100000"/>
              </a:lnSpc>
            </a:pPr>
            <a:r>
              <a:rPr lang="en-US" dirty="0"/>
              <a:t>Model Evaluation</a:t>
            </a:r>
            <a:endParaRPr lang="ar-SA" dirty="0"/>
          </a:p>
        </p:txBody>
      </p:sp>
      <p:sp>
        <p:nvSpPr>
          <p:cNvPr id="3" name="عنصر نائب للمحتوى 2">
            <a:extLst>
              <a:ext uri="{FF2B5EF4-FFF2-40B4-BE49-F238E27FC236}">
                <a16:creationId xmlns:a16="http://schemas.microsoft.com/office/drawing/2014/main" id="{F1A98678-2BCC-6FC2-6EC6-624EFAE0B79A}"/>
              </a:ext>
            </a:extLst>
          </p:cNvPr>
          <p:cNvSpPr>
            <a:spLocks noGrp="1"/>
          </p:cNvSpPr>
          <p:nvPr>
            <p:ph idx="1"/>
          </p:nvPr>
        </p:nvSpPr>
        <p:spPr>
          <a:xfrm>
            <a:off x="508000" y="2358592"/>
            <a:ext cx="3710686" cy="3410712"/>
          </a:xfrm>
        </p:spPr>
        <p:txBody>
          <a:bodyPr anchor="t">
            <a:normAutofit/>
          </a:bodyPr>
          <a:lstStyle/>
          <a:p>
            <a:pPr marL="0" indent="0" algn="l">
              <a:buNone/>
            </a:pPr>
            <a:r>
              <a:rPr lang="en-US" sz="2200" dirty="0"/>
              <a:t>The </a:t>
            </a:r>
            <a:r>
              <a:rPr lang="en-US" sz="2400" dirty="0"/>
              <a:t>gradient Boosting </a:t>
            </a:r>
            <a:r>
              <a:rPr lang="en-US" sz="2200" dirty="0"/>
              <a:t>model was evaluated using accuracy, precision, recall, and F1-score.</a:t>
            </a:r>
          </a:p>
          <a:p>
            <a:pPr marL="0" indent="0" algn="l">
              <a:buNone/>
            </a:pPr>
            <a:r>
              <a:rPr lang="en-US" sz="2200" dirty="0"/>
              <a:t>Accuracy: 0.968</a:t>
            </a:r>
          </a:p>
          <a:p>
            <a:pPr marL="0" indent="0" algn="l">
              <a:buNone/>
            </a:pPr>
            <a:r>
              <a:rPr lang="en-US" sz="2200" dirty="0"/>
              <a:t>Precision: 0.893</a:t>
            </a:r>
          </a:p>
          <a:p>
            <a:pPr marL="0" indent="0" algn="l">
              <a:buNone/>
            </a:pPr>
            <a:r>
              <a:rPr lang="en-US" sz="2200" dirty="0"/>
              <a:t>Recall: 0.977</a:t>
            </a:r>
          </a:p>
          <a:p>
            <a:pPr marL="0" indent="0" algn="l">
              <a:buNone/>
            </a:pPr>
            <a:r>
              <a:rPr lang="en-US" sz="2200" dirty="0"/>
              <a:t>F1-score: 0.933</a:t>
            </a:r>
          </a:p>
        </p:txBody>
      </p:sp>
      <p:pic>
        <p:nvPicPr>
          <p:cNvPr id="5" name="Picture 3" descr="Evaluation Metrics.png">
            <a:extLst>
              <a:ext uri="{FF2B5EF4-FFF2-40B4-BE49-F238E27FC236}">
                <a16:creationId xmlns:a16="http://schemas.microsoft.com/office/drawing/2014/main" id="{6E8E22BD-B59A-B5D5-D29F-8E6A9227C4A5}"/>
              </a:ext>
            </a:extLst>
          </p:cNvPr>
          <p:cNvPicPr>
            <a:picLocks noChangeAspect="1"/>
          </p:cNvPicPr>
          <p:nvPr/>
        </p:nvPicPr>
        <p:blipFill>
          <a:blip r:embed="rId2"/>
          <a:stretch>
            <a:fillRect/>
          </a:stretch>
        </p:blipFill>
        <p:spPr>
          <a:xfrm>
            <a:off x="4654296" y="684771"/>
            <a:ext cx="6903720" cy="5488458"/>
          </a:xfrm>
          <a:prstGeom prst="rect">
            <a:avLst/>
          </a:prstGeom>
        </p:spPr>
      </p:pic>
    </p:spTree>
    <p:extLst>
      <p:ext uri="{BB962C8B-B14F-4D97-AF65-F5344CB8AC3E}">
        <p14:creationId xmlns:p14="http://schemas.microsoft.com/office/powerpoint/2010/main" val="21439449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16B8394-EB96-4F93-A7EB-F448A3C364C9}"/>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2BA26A6D-9AE9-C5BA-59F7-E6502676D1E4}"/>
              </a:ext>
            </a:extLst>
          </p:cNvPr>
          <p:cNvSpPr>
            <a:spLocks noGrp="1"/>
          </p:cNvSpPr>
          <p:nvPr>
            <p:ph type="title"/>
          </p:nvPr>
        </p:nvSpPr>
        <p:spPr>
          <a:xfrm>
            <a:off x="211836" y="576020"/>
            <a:ext cx="4267200" cy="1719072"/>
          </a:xfrm>
        </p:spPr>
        <p:txBody>
          <a:bodyPr anchor="ctr">
            <a:normAutofit/>
          </a:bodyPr>
          <a:lstStyle/>
          <a:p>
            <a:pPr rtl="0"/>
            <a:r>
              <a:rPr lang="en-US" dirty="0"/>
              <a:t>Confusion Matrix</a:t>
            </a:r>
            <a:endParaRPr lang="ar-SA" dirty="0"/>
          </a:p>
        </p:txBody>
      </p:sp>
      <p:sp>
        <p:nvSpPr>
          <p:cNvPr id="3" name="عنصر نائب للمحتوى 2">
            <a:extLst>
              <a:ext uri="{FF2B5EF4-FFF2-40B4-BE49-F238E27FC236}">
                <a16:creationId xmlns:a16="http://schemas.microsoft.com/office/drawing/2014/main" id="{B749F85A-8212-8359-43EA-5A9A8AA6D665}"/>
              </a:ext>
            </a:extLst>
          </p:cNvPr>
          <p:cNvSpPr>
            <a:spLocks noGrp="1"/>
          </p:cNvSpPr>
          <p:nvPr>
            <p:ph idx="1"/>
          </p:nvPr>
        </p:nvSpPr>
        <p:spPr>
          <a:xfrm>
            <a:off x="630936" y="2807208"/>
            <a:ext cx="3429000" cy="3410712"/>
          </a:xfrm>
        </p:spPr>
        <p:txBody>
          <a:bodyPr anchor="t">
            <a:normAutofit/>
          </a:bodyPr>
          <a:lstStyle/>
          <a:p>
            <a:pPr marL="0" indent="0" algn="l">
              <a:buNone/>
            </a:pPr>
            <a:r>
              <a:rPr lang="en-US" sz="2200" dirty="0"/>
              <a:t>This confusion matrix shows the classification performance of the model.</a:t>
            </a:r>
          </a:p>
        </p:txBody>
      </p:sp>
      <p:pic>
        <p:nvPicPr>
          <p:cNvPr id="4" name="Picture 3" descr="Confusion Matrix1.png">
            <a:extLst>
              <a:ext uri="{FF2B5EF4-FFF2-40B4-BE49-F238E27FC236}">
                <a16:creationId xmlns:a16="http://schemas.microsoft.com/office/drawing/2014/main" id="{CC010FDC-E961-7234-0FFD-0899F6FAA530}"/>
              </a:ext>
            </a:extLst>
          </p:cNvPr>
          <p:cNvPicPr>
            <a:picLocks noChangeAspect="1"/>
          </p:cNvPicPr>
          <p:nvPr/>
        </p:nvPicPr>
        <p:blipFill>
          <a:blip r:embed="rId2"/>
          <a:stretch>
            <a:fillRect/>
          </a:stretch>
        </p:blipFill>
        <p:spPr>
          <a:xfrm>
            <a:off x="4945907" y="640080"/>
            <a:ext cx="6320498" cy="5577840"/>
          </a:xfrm>
          <a:prstGeom prst="rect">
            <a:avLst/>
          </a:prstGeom>
        </p:spPr>
      </p:pic>
    </p:spTree>
    <p:extLst>
      <p:ext uri="{BB962C8B-B14F-4D97-AF65-F5344CB8AC3E}">
        <p14:creationId xmlns:p14="http://schemas.microsoft.com/office/powerpoint/2010/main" val="42181491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3CF75C5-2D40-BE4C-1C2E-E2B4C2808452}"/>
            </a:ext>
          </a:extLst>
        </p:cNvPr>
        <p:cNvGrpSpPr/>
        <p:nvPr/>
      </p:nvGrpSpPr>
      <p:grpSpPr>
        <a:xfrm>
          <a:off x="0" y="0"/>
          <a:ext cx="0" cy="0"/>
          <a:chOff x="0" y="0"/>
          <a:chExt cx="0" cy="0"/>
        </a:xfrm>
      </p:grpSpPr>
      <p:sp>
        <p:nvSpPr>
          <p:cNvPr id="2" name="عنوان 1">
            <a:extLst>
              <a:ext uri="{FF2B5EF4-FFF2-40B4-BE49-F238E27FC236}">
                <a16:creationId xmlns:a16="http://schemas.microsoft.com/office/drawing/2014/main" id="{1AAFB493-C15A-07DE-AEB3-7904076BF800}"/>
              </a:ext>
            </a:extLst>
          </p:cNvPr>
          <p:cNvSpPr>
            <a:spLocks noGrp="1"/>
          </p:cNvSpPr>
          <p:nvPr>
            <p:ph type="title"/>
          </p:nvPr>
        </p:nvSpPr>
        <p:spPr>
          <a:xfrm>
            <a:off x="640080" y="325369"/>
            <a:ext cx="4368602" cy="1956841"/>
          </a:xfrm>
        </p:spPr>
        <p:txBody>
          <a:bodyPr anchor="ctr">
            <a:normAutofit/>
          </a:bodyPr>
          <a:lstStyle/>
          <a:p>
            <a:pPr algn="l" rtl="0"/>
            <a:r>
              <a:rPr lang="en-US" dirty="0"/>
              <a:t>Correlation Matrix</a:t>
            </a:r>
            <a:endParaRPr lang="ar-SA" dirty="0"/>
          </a:p>
        </p:txBody>
      </p:sp>
      <p:sp>
        <p:nvSpPr>
          <p:cNvPr id="3" name="عنصر نائب للمحتوى 2">
            <a:extLst>
              <a:ext uri="{FF2B5EF4-FFF2-40B4-BE49-F238E27FC236}">
                <a16:creationId xmlns:a16="http://schemas.microsoft.com/office/drawing/2014/main" id="{66691A66-174B-6B4C-C871-8887E64B5DE0}"/>
              </a:ext>
            </a:extLst>
          </p:cNvPr>
          <p:cNvSpPr>
            <a:spLocks noGrp="1"/>
          </p:cNvSpPr>
          <p:nvPr>
            <p:ph idx="1"/>
          </p:nvPr>
        </p:nvSpPr>
        <p:spPr>
          <a:xfrm>
            <a:off x="640080" y="2872899"/>
            <a:ext cx="4243589" cy="3320668"/>
          </a:xfrm>
        </p:spPr>
        <p:txBody>
          <a:bodyPr>
            <a:normAutofit/>
          </a:bodyPr>
          <a:lstStyle/>
          <a:p>
            <a:pPr marL="0" indent="0" algn="l" rtl="0">
              <a:buNone/>
            </a:pPr>
            <a:r>
              <a:rPr lang="en-US" sz="2200" dirty="0"/>
              <a:t>This matrix shows relationships between variables.</a:t>
            </a:r>
          </a:p>
          <a:p>
            <a:pPr marL="0" indent="0" rtl="0">
              <a:buNone/>
            </a:pPr>
            <a:endParaRPr lang="ar-SA" sz="2200" dirty="0"/>
          </a:p>
        </p:txBody>
      </p:sp>
      <p:pic>
        <p:nvPicPr>
          <p:cNvPr id="6" name="صورة 5">
            <a:extLst>
              <a:ext uri="{FF2B5EF4-FFF2-40B4-BE49-F238E27FC236}">
                <a16:creationId xmlns:a16="http://schemas.microsoft.com/office/drawing/2014/main" id="{E39752DF-08FF-F4D3-4920-60E04F1983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3100" y="897424"/>
            <a:ext cx="5791080" cy="4780113"/>
          </a:xfrm>
          <a:prstGeom prst="rect">
            <a:avLst/>
          </a:prstGeom>
        </p:spPr>
      </p:pic>
    </p:spTree>
    <p:extLst>
      <p:ext uri="{BB962C8B-B14F-4D97-AF65-F5344CB8AC3E}">
        <p14:creationId xmlns:p14="http://schemas.microsoft.com/office/powerpoint/2010/main" val="3592917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095A6F2-93B3-66B7-1344-9C4C5B6B5E6F}"/>
              </a:ext>
            </a:extLst>
          </p:cNvPr>
          <p:cNvSpPr>
            <a:spLocks noGrp="1"/>
          </p:cNvSpPr>
          <p:nvPr>
            <p:ph type="title"/>
          </p:nvPr>
        </p:nvSpPr>
        <p:spPr>
          <a:xfrm>
            <a:off x="344043" y="690320"/>
            <a:ext cx="4002786" cy="1719072"/>
          </a:xfrm>
        </p:spPr>
        <p:txBody>
          <a:bodyPr anchor="ctr">
            <a:normAutofit/>
          </a:bodyPr>
          <a:lstStyle/>
          <a:p>
            <a:pPr rtl="0"/>
            <a:r>
              <a:rPr lang="en-US" dirty="0"/>
              <a:t>Model Efficiency</a:t>
            </a:r>
            <a:endParaRPr lang="ar-SA" dirty="0"/>
          </a:p>
        </p:txBody>
      </p:sp>
      <p:sp>
        <p:nvSpPr>
          <p:cNvPr id="3" name="عنصر نائب للمحتوى 2">
            <a:extLst>
              <a:ext uri="{FF2B5EF4-FFF2-40B4-BE49-F238E27FC236}">
                <a16:creationId xmlns:a16="http://schemas.microsoft.com/office/drawing/2014/main" id="{2889FF8A-F849-892F-D627-6F83C670CAC4}"/>
              </a:ext>
            </a:extLst>
          </p:cNvPr>
          <p:cNvSpPr>
            <a:spLocks noGrp="1"/>
          </p:cNvSpPr>
          <p:nvPr>
            <p:ph idx="1"/>
          </p:nvPr>
        </p:nvSpPr>
        <p:spPr>
          <a:xfrm>
            <a:off x="630935" y="2807208"/>
            <a:ext cx="3868875" cy="3410712"/>
          </a:xfrm>
        </p:spPr>
        <p:txBody>
          <a:bodyPr anchor="t">
            <a:normAutofit/>
          </a:bodyPr>
          <a:lstStyle/>
          <a:p>
            <a:pPr marL="0" indent="0" algn="l" rtl="0">
              <a:buNone/>
            </a:pPr>
            <a:r>
              <a:rPr lang="en-US" sz="2200" dirty="0"/>
              <a:t>This figure compares training and prediction time of models.</a:t>
            </a:r>
          </a:p>
          <a:p>
            <a:pPr marL="0" indent="0" rtl="0">
              <a:buNone/>
            </a:pPr>
            <a:endParaRPr lang="ar-SA" sz="2200" dirty="0"/>
          </a:p>
        </p:txBody>
      </p:sp>
      <p:pic>
        <p:nvPicPr>
          <p:cNvPr id="4" name="Picture 3" descr="مقارنة زمن النماذج.png">
            <a:extLst>
              <a:ext uri="{FF2B5EF4-FFF2-40B4-BE49-F238E27FC236}">
                <a16:creationId xmlns:a16="http://schemas.microsoft.com/office/drawing/2014/main" id="{181ADC51-F1AE-50DB-18DC-CEDD18E865A5}"/>
              </a:ext>
            </a:extLst>
          </p:cNvPr>
          <p:cNvPicPr>
            <a:picLocks noChangeAspect="1"/>
          </p:cNvPicPr>
          <p:nvPr/>
        </p:nvPicPr>
        <p:blipFill>
          <a:blip r:embed="rId2"/>
          <a:stretch>
            <a:fillRect/>
          </a:stretch>
        </p:blipFill>
        <p:spPr>
          <a:xfrm>
            <a:off x="4654296" y="2319695"/>
            <a:ext cx="6903720" cy="2218610"/>
          </a:xfrm>
          <a:prstGeom prst="rect">
            <a:avLst/>
          </a:prstGeom>
        </p:spPr>
      </p:pic>
    </p:spTree>
    <p:extLst>
      <p:ext uri="{BB962C8B-B14F-4D97-AF65-F5344CB8AC3E}">
        <p14:creationId xmlns:p14="http://schemas.microsoft.com/office/powerpoint/2010/main" val="32313587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A20611F-908A-5F1A-56E6-58BA00DC3FF9}"/>
              </a:ext>
            </a:extLst>
          </p:cNvPr>
          <p:cNvSpPr>
            <a:spLocks noGrp="1"/>
          </p:cNvSpPr>
          <p:nvPr>
            <p:ph type="title"/>
          </p:nvPr>
        </p:nvSpPr>
        <p:spPr>
          <a:xfrm>
            <a:off x="315468" y="532130"/>
            <a:ext cx="5449824" cy="1481328"/>
          </a:xfrm>
        </p:spPr>
        <p:txBody>
          <a:bodyPr anchor="b">
            <a:normAutofit/>
          </a:bodyPr>
          <a:lstStyle/>
          <a:p>
            <a:pPr rtl="0"/>
            <a:r>
              <a:rPr lang="en-US" dirty="0"/>
              <a:t>Adaptive Signal Results</a:t>
            </a:r>
            <a:endParaRPr lang="ar-SA" dirty="0"/>
          </a:p>
        </p:txBody>
      </p:sp>
      <p:sp>
        <p:nvSpPr>
          <p:cNvPr id="3" name="عنصر نائب للمحتوى 2">
            <a:extLst>
              <a:ext uri="{FF2B5EF4-FFF2-40B4-BE49-F238E27FC236}">
                <a16:creationId xmlns:a16="http://schemas.microsoft.com/office/drawing/2014/main" id="{A6ABD989-EFD1-0D10-1E9A-BD90C09565B3}"/>
              </a:ext>
            </a:extLst>
          </p:cNvPr>
          <p:cNvSpPr>
            <a:spLocks noGrp="1"/>
          </p:cNvSpPr>
          <p:nvPr>
            <p:ph idx="1"/>
          </p:nvPr>
        </p:nvSpPr>
        <p:spPr>
          <a:xfrm>
            <a:off x="630936" y="2660904"/>
            <a:ext cx="4818888" cy="3547872"/>
          </a:xfrm>
        </p:spPr>
        <p:txBody>
          <a:bodyPr anchor="t">
            <a:normAutofit/>
          </a:bodyPr>
          <a:lstStyle/>
          <a:p>
            <a:pPr marL="0" indent="0" algn="l" rtl="0">
              <a:buNone/>
            </a:pPr>
            <a:r>
              <a:rPr lang="en-US" sz="2200" dirty="0"/>
              <a:t>This figure shows adaptive traffic signal simulation results.</a:t>
            </a:r>
          </a:p>
          <a:p>
            <a:pPr marL="0" indent="0" rtl="0">
              <a:buNone/>
            </a:pPr>
            <a:endParaRPr lang="ar-SA" sz="2200" dirty="0"/>
          </a:p>
        </p:txBody>
      </p:sp>
      <p:pic>
        <p:nvPicPr>
          <p:cNvPr id="4" name="Picture 3" descr="Adaptive Signal Simulation Results.png">
            <a:extLst>
              <a:ext uri="{FF2B5EF4-FFF2-40B4-BE49-F238E27FC236}">
                <a16:creationId xmlns:a16="http://schemas.microsoft.com/office/drawing/2014/main" id="{4E382212-D86A-0C77-B5E5-4B35453B73E3}"/>
              </a:ext>
            </a:extLst>
          </p:cNvPr>
          <p:cNvPicPr>
            <a:picLocks noChangeAspect="1"/>
          </p:cNvPicPr>
          <p:nvPr/>
        </p:nvPicPr>
        <p:blipFill>
          <a:blip r:embed="rId2"/>
          <a:stretch>
            <a:fillRect/>
          </a:stretch>
        </p:blipFill>
        <p:spPr>
          <a:xfrm>
            <a:off x="6099048" y="815519"/>
            <a:ext cx="5458968" cy="5226962"/>
          </a:xfrm>
          <a:prstGeom prst="rect">
            <a:avLst/>
          </a:prstGeom>
        </p:spPr>
      </p:pic>
    </p:spTree>
    <p:extLst>
      <p:ext uri="{BB962C8B-B14F-4D97-AF65-F5344CB8AC3E}">
        <p14:creationId xmlns:p14="http://schemas.microsoft.com/office/powerpoint/2010/main" val="1194489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B9FDBAA-CFF5-54F8-6F87-0399CD473AE2}"/>
              </a:ext>
            </a:extLst>
          </p:cNvPr>
          <p:cNvSpPr>
            <a:spLocks noGrp="1"/>
          </p:cNvSpPr>
          <p:nvPr>
            <p:ph type="title"/>
          </p:nvPr>
        </p:nvSpPr>
        <p:spPr/>
        <p:txBody>
          <a:bodyPr/>
          <a:lstStyle/>
          <a:p>
            <a:pPr algn="l" rtl="0"/>
            <a:r>
              <a:rPr lang="en-US" dirty="0"/>
              <a:t>Conclusion &amp; Future Work</a:t>
            </a:r>
            <a:endParaRPr lang="ar-SA" dirty="0"/>
          </a:p>
        </p:txBody>
      </p:sp>
      <p:sp>
        <p:nvSpPr>
          <p:cNvPr id="3" name="عنصر نائب للمحتوى 2">
            <a:extLst>
              <a:ext uri="{FF2B5EF4-FFF2-40B4-BE49-F238E27FC236}">
                <a16:creationId xmlns:a16="http://schemas.microsoft.com/office/drawing/2014/main" id="{405AEFAF-808F-43AD-A79B-CAC82A40CFB2}"/>
              </a:ext>
            </a:extLst>
          </p:cNvPr>
          <p:cNvSpPr>
            <a:spLocks noGrp="1"/>
          </p:cNvSpPr>
          <p:nvPr>
            <p:ph idx="1"/>
          </p:nvPr>
        </p:nvSpPr>
        <p:spPr/>
        <p:txBody>
          <a:bodyPr/>
          <a:lstStyle/>
          <a:p>
            <a:pPr marL="0" indent="0" algn="l">
              <a:buNone/>
            </a:pPr>
            <a:r>
              <a:rPr lang="en-US" dirty="0"/>
              <a:t>The study shows that Gradient Boosting outperforms traditional methods in predicting traffic congestion. Machine learning can effectively support traffic decision-making.</a:t>
            </a:r>
          </a:p>
          <a:p>
            <a:pPr marL="0" indent="0" algn="l">
              <a:buNone/>
            </a:pPr>
            <a:endParaRPr lang="en-US" dirty="0"/>
          </a:p>
          <a:p>
            <a:pPr marL="0" indent="0" algn="l">
              <a:buNone/>
            </a:pPr>
            <a:r>
              <a:rPr lang="en-US" dirty="0"/>
              <a:t>Future improvements include adding more data sources, applying advanced models, and implementing the system in real-time environments.</a:t>
            </a:r>
          </a:p>
          <a:p>
            <a:pPr marL="0" indent="0" algn="l" rtl="0">
              <a:buNone/>
            </a:pPr>
            <a:endParaRPr lang="ar-SA" dirty="0"/>
          </a:p>
        </p:txBody>
      </p:sp>
    </p:spTree>
    <p:extLst>
      <p:ext uri="{BB962C8B-B14F-4D97-AF65-F5344CB8AC3E}">
        <p14:creationId xmlns:p14="http://schemas.microsoft.com/office/powerpoint/2010/main" val="1326514286"/>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43f4c572-284d-40db-b967-a0c1237dd7c8}" enabled="1" method="Privileged" siteId="{350ffe67-1872-4323-ae90-be3e70195eb1}" removed="0"/>
</clbl:labelList>
</file>

<file path=docProps/app.xml><?xml version="1.0" encoding="utf-8"?>
<Properties xmlns="http://schemas.openxmlformats.org/officeDocument/2006/extended-properties" xmlns:vt="http://schemas.openxmlformats.org/officeDocument/2006/docPropsVTypes">
  <Template/>
  <TotalTime>33</TotalTime>
  <Words>988</Words>
  <Application>Microsoft Office PowerPoint</Application>
  <PresentationFormat>شاشة عريضة</PresentationFormat>
  <Paragraphs>90</Paragraphs>
  <Slides>18</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18</vt:i4>
      </vt:variant>
    </vt:vector>
  </HeadingPairs>
  <TitlesOfParts>
    <vt:vector size="23" baseType="lpstr">
      <vt:lpstr>Aptos</vt:lpstr>
      <vt:lpstr>Aptos Display</vt:lpstr>
      <vt:lpstr>Arial</vt:lpstr>
      <vt:lpstr>Times New Roman</vt:lpstr>
      <vt:lpstr>نسق Office</vt:lpstr>
      <vt:lpstr>عرض تقديمي في PowerPoint</vt:lpstr>
      <vt:lpstr>Introduction (Problem)</vt:lpstr>
      <vt:lpstr>Introduction (Research Gap)</vt:lpstr>
      <vt:lpstr>Previous Work (Machine Learning)</vt:lpstr>
      <vt:lpstr>Previous Work (Deep Learning)</vt:lpstr>
      <vt:lpstr>Quantitative Comparison with Previous Work</vt:lpstr>
      <vt:lpstr>What AI Adds</vt:lpstr>
      <vt:lpstr>Objectives</vt:lpstr>
      <vt:lpstr>Data Source</vt:lpstr>
      <vt:lpstr>Sample Data</vt:lpstr>
      <vt:lpstr>Data Preparation</vt:lpstr>
      <vt:lpstr>Models Used</vt:lpstr>
      <vt:lpstr>Model Evaluation</vt:lpstr>
      <vt:lpstr>Confusion Matrix</vt:lpstr>
      <vt:lpstr>Correlation Matrix</vt:lpstr>
      <vt:lpstr>Model Efficiency</vt:lpstr>
      <vt:lpstr>Adaptive Signal Results</vt:lpstr>
      <vt:lpstr>Conclusion &amp; Future 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Musab A. Alsalamah</dc:creator>
  <cp:lastModifiedBy>Musab A. Alsalamah</cp:lastModifiedBy>
  <cp:revision>1</cp:revision>
  <dcterms:created xsi:type="dcterms:W3CDTF">2026-04-13T01:08:39Z</dcterms:created>
  <dcterms:modified xsi:type="dcterms:W3CDTF">2026-04-13T21:49:35Z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assificationContentMarkingHeaderLocations">
    <vt:lpwstr>نسق Office:8</vt:lpwstr>
  </property>
  <property fmtid="{D5CDD505-2E9C-101B-9397-08002B2CF9AE}" pid="3" name="ClassificationContentMarkingHeaderText">
    <vt:lpwstr>This message/document has been classified as “Internal”</vt:lpwstr>
  </property>
</Properties>
</file>