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D9BC-57F0-4B00-BFE1-1610FC29844A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3F3AA-8358-47B1-BEFD-F67CD5C0CB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8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9D9BC-57F0-4B00-BFE1-1610FC29844A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3F3AA-8358-47B1-BEFD-F67CD5C0CB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046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666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60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335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262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45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075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142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089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13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905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039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Local Histogram Processing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766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Local Histogram Processing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060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USING HISTOGRAM STATISTICS FOR IMAGE ENHANCEMENT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601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USING HISTOGRAM STATISTICS FOR IMAGE ENHANCEMENT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216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USING HISTOGRAM STATISTICS FOR IMAGE ENHANCEMENT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969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FUNDAMENTALS OF SPATIAL FILTERING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8140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The Mechanics of Spatial Filtering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1313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5261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The Mechanics of Spatial Filtering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542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E" smtClean="0"/>
              <a:t/>
            </a:r>
            <a:br>
              <a:rPr lang="en-AE" smtClean="0"/>
            </a:br>
            <a:r>
              <a:rPr lang="en-US" sz="4900" b="1" smtClean="0"/>
              <a:t>Linear Spatial Filters</a:t>
            </a:r>
            <a:br>
              <a:rPr lang="en-US" sz="4900" b="1" smtClean="0"/>
            </a:br>
            <a:endParaRPr lang="en-US" sz="49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50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7353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Spatial Correlation and Convolution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9812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107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Spatial Correlation and Convolution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771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258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531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964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5011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5233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758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30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6030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1096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Smoothing Spatial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9507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Order-Statistic (Nonlinear)Filters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7708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3946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2862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272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9383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9126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6414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7663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9542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Median</a:t>
            </a:r>
            <a:r>
              <a:rPr lang="en-US" smtClean="0"/>
              <a:t> </a:t>
            </a:r>
            <a:r>
              <a:rPr lang="en-US" b="1" smtClean="0"/>
              <a:t>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9285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Order-Statistic (Nonlinear)Filters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14937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770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</Words>
  <Application>Microsoft Office PowerPoint</Application>
  <PresentationFormat>Widescreen</PresentationFormat>
  <Paragraphs>31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Local Histogram Processing </vt:lpstr>
      <vt:lpstr>Local Histogram Processing </vt:lpstr>
      <vt:lpstr>USING HISTOGRAM STATISTICS FOR IMAGE ENHANCEMENT</vt:lpstr>
      <vt:lpstr>USING HISTOGRAM STATISTICS FOR IMAGE ENHANCEMENT</vt:lpstr>
      <vt:lpstr>USING HISTOGRAM STATISTICS FOR IMAGE ENHANCEMENT</vt:lpstr>
      <vt:lpstr>FUNDAMENTALS OF SPATIAL FILTERING</vt:lpstr>
      <vt:lpstr>The Mechanics of Spatial Filtering</vt:lpstr>
      <vt:lpstr>PowerPoint Presentation</vt:lpstr>
      <vt:lpstr>The Mechanics of Spatial Filtering</vt:lpstr>
      <vt:lpstr> Linear Spatial Filters </vt:lpstr>
      <vt:lpstr>PowerPoint Presentation</vt:lpstr>
      <vt:lpstr>Spatial Correlation and Convolution </vt:lpstr>
      <vt:lpstr>PowerPoint Presentation</vt:lpstr>
      <vt:lpstr>Spatial Correlation and Convolution </vt:lpstr>
      <vt:lpstr>PowerPoint Presentation</vt:lpstr>
      <vt:lpstr>Spatial Filters</vt:lpstr>
      <vt:lpstr>Smoothing Spatial Filters</vt:lpstr>
      <vt:lpstr>Smoothing Spatial Filters</vt:lpstr>
      <vt:lpstr>Smoothing Spatial Filters</vt:lpstr>
      <vt:lpstr>Smoothing Spatial Filters</vt:lpstr>
      <vt:lpstr>Smoothing Spatial Filters</vt:lpstr>
      <vt:lpstr>Smoothing Spatial Filters</vt:lpstr>
      <vt:lpstr>Smoothing Spatial Filters</vt:lpstr>
      <vt:lpstr>Smoothing Spatial Filters</vt:lpstr>
      <vt:lpstr>Order-Statistic (Nonlinear)Filters</vt:lpstr>
      <vt:lpstr>Median Filters</vt:lpstr>
      <vt:lpstr>Median Filters</vt:lpstr>
      <vt:lpstr>Median Filters</vt:lpstr>
      <vt:lpstr>Median Filters</vt:lpstr>
      <vt:lpstr>Median Filters</vt:lpstr>
      <vt:lpstr>Median Filters</vt:lpstr>
      <vt:lpstr>Median Filters</vt:lpstr>
      <vt:lpstr>Median Filters</vt:lpstr>
      <vt:lpstr>Median Filters</vt:lpstr>
      <vt:lpstr>Order-Statistic (Nonlinear)Filters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2024-07-05T14:13:05Z</dcterms:created>
  <dcterms:modified xsi:type="dcterms:W3CDTF">2024-07-05T14:13:05Z</dcterms:modified>
</cp:coreProperties>
</file>