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714DF-BFFB-E6A5-4002-A77330AD8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2C9F6E-65AE-1AE9-F5E3-F56A79E77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8761C4-553B-4425-916B-D207D714A243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3D82FA-F4E8-C9B5-90A1-9B93711EB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CD4C06-7107-CC49-50B3-34849ED16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243C7-A2BC-427C-AB6F-C9C355B1D4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56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5134B3-CE2D-6476-C12E-A989BF9EA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91B01C-E380-91ED-4ACD-D8DD3DB4E2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D0777-C584-B167-2A84-F32FB398D6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8761C4-553B-4425-916B-D207D714A243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C6850-D155-8226-EDD4-DA29E80EE2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3532C6-8024-7EB4-F345-6A274E1760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5243C7-A2BC-427C-AB6F-C9C355B1D49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331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D1D5BE-D3A9-A9F2-06B1-7A296E1B9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88B87C-C47F-454C-1889-D95DFAE1CC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593991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CB7E42-AB80-15A4-976C-CD15DE126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8B1CD8-D674-789B-4FA5-1006A72E90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79000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E93EA3-E24E-88CB-58C5-5A17BBFBA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Dr. Shahira Ahmed</a:t>
            </a:r>
            <a:br>
              <a:rPr 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9F6B6D-B2BC-9DC7-E0DC-10228DA54B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487782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73CBC-2AA3-4B7C-27FF-2B6CAC9A9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Reference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43DE9B-402A-C329-21AD-A768ADC6E1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69828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61FAA2-C096-4AD9-0F85-D61040DEB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Discrete?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A754-79BD-5259-31DA-71258FDEA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946666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CB451B-E307-89FB-24A6-DDF944501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Discrete vs Continuous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63FB4C-C5EA-CD57-74E7-9F046EDFC9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32819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FBBF8-7BB5-CD4E-40D9-8C27325D9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is Discrete Mathematics?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617D4-5547-5C1D-075C-22F981F6AB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398876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869EBD-11A3-CAB6-8B35-3FA82FA046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Kinds of Problems Solved Using Discrete Mathematics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5F53D8-6F1D-C4E2-5B35-C69C94B51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029209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1919CF-6553-837B-C468-77CD7DA60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Kinds of Problems Solved Using Discrete Mathematics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22ECAE-06AF-EA65-AC9F-3EFBA9B9BC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97800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F39544-F4A1-8D82-7DC4-07EDE82BB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Goals of a Course in Discrete Mathematics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17938F-DDB7-9A9D-C89B-FD1F981E75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650241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20D1B9-80C0-920D-DD6D-DAD1F9F0E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Goals of a Course in Discrete Mathematics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8F1859-C10A-6334-356C-B22EC39225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511050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E048D7-BE73-D0F0-7837-873C557A1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/>
              <a:t>Discrete Mathematics is a Gateway Course</a:t>
            </a:r>
            <a:endParaRPr 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94FA1F-5D48-221E-06D3-8675F246EA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74350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0DBFA3-94EB-7B25-9300-405CE9F8A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9F0AEC-CD66-766D-5224-1B277ED63C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320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10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Aptos</vt:lpstr>
      <vt:lpstr>Aptos Display</vt:lpstr>
      <vt:lpstr>Arial</vt:lpstr>
      <vt:lpstr>Times New Roman</vt:lpstr>
      <vt:lpstr>Office Theme</vt:lpstr>
      <vt:lpstr>PowerPoint Presentation</vt:lpstr>
      <vt:lpstr>PowerPoint Presentation</vt:lpstr>
      <vt:lpstr>Dr. Shahira Ahmed </vt:lpstr>
      <vt:lpstr>Reference</vt:lpstr>
      <vt:lpstr>What is Discrete?</vt:lpstr>
      <vt:lpstr>Discrete vs Continuous</vt:lpstr>
      <vt:lpstr>What is Discrete Mathematics?</vt:lpstr>
      <vt:lpstr>Kinds of Problems Solved Using Discrete Mathematics</vt:lpstr>
      <vt:lpstr>Kinds of Problems Solved Using Discrete Mathematics </vt:lpstr>
      <vt:lpstr>Goals of a Course in Discrete Mathematics</vt:lpstr>
      <vt:lpstr>Goals of a Course in Discrete Mathematics </vt:lpstr>
      <vt:lpstr>Discrete Mathematics is a Gateway Course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2026-01-26T03:54:13Z</dcterms:created>
  <dcterms:modified xsi:type="dcterms:W3CDTF">2026-01-26T03:54:13Z</dcterms:modified>
</cp:coreProperties>
</file>