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9EAF7-35D9-0BAB-305F-9E58CA5F9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AA3B5E-1F4C-1733-5942-BC8BDB9CB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99F4-4792-473D-8DC5-A77BAA3B5A02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494B2-95FC-2AD0-7717-0C2F5DACE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7FDD2-CA71-5E86-3BBF-655492E1D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FC69-F160-49AF-8A24-329DB6B8A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AEB2C-E788-1447-8546-75696DDE4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3AF78-3458-1778-7AC9-2EA41109C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F2C12-A4B4-C547-D3E0-61F522B5CE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9499F4-4792-473D-8DC5-A77BAA3B5A02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6331-F857-424A-23CB-B2C41D4B5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349DE-EFFC-6561-8D7F-33DAD46FB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61FC69-F160-49AF-8A24-329DB6B8A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98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AA0A61-91CA-6C9E-3836-D5C412CDD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F07C7-4828-5E78-DDB1-1FCE2DE90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92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337BA-8356-BD07-CAA5-0F6DB59C8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80D0A-1E9A-C42A-B0DC-F5E447F9A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23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B5DB39-1163-BEE1-92CF-CC9DDCB5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596622-1623-C1CA-94ED-3691255F5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877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4E1A1-2F63-2F54-7322-943EC2523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71EFC-58FB-194D-E24B-D3397182A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08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D025BC-D693-42DB-3F7D-2E33A98D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9A11F-111B-7382-C100-0E7E787105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881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1C17CE-95FC-3525-067B-170466573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FCB642-9DD4-DB85-E02C-8C1300D2DC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55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5B484-509B-8831-A3E5-E0A2C1F36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1A124-87B1-29F8-0FDD-C4C875BB6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98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6AB1A-5C05-91E5-96ED-9FDD48C9B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AFF68-32E1-F0F3-3507-F74F405F8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09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73F114-7FB0-627C-0FD5-F1A9EBFA8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1B120-0927-7E82-528B-319BC8D240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41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E41DB-638B-D84C-E184-663CCA32B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ED0A4-AF70-5244-671D-D78146247C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19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F0BB2E-1A43-9BEB-EBC3-31609419F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B0DF43-D313-2F2C-DF64-520F2EC7E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860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29CFEB-A234-C2C5-8736-FAABC7EE8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A718D5-411E-A876-0D46-D3D8FA306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66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2FC85-2720-A7E6-6E2E-D381EDF24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B17D6-1E65-763A-C447-5F6966D0CC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82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E5E98-E899-03B6-DBAD-81FE338A7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3F8D4D-2940-4A3A-3E80-53F112CE7C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26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D4C2A8-88CD-8827-35CD-EF981453E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4569FF-6689-E79E-9E7F-998F1EDB33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818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43709-37A3-B486-D572-416B19424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5E332-34DA-FFE4-D4DF-07A120BEFE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780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C98642-62A5-7915-F76F-6C943C1F6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48C7BD-649E-1E4E-EBBA-0B846864F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09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C2683-ED14-5AC3-06D7-84DD99851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EE61A-3420-B069-74D5-5E498CB8CF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339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40A0D-F783-71B1-3A5C-801DF361F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3287E-383B-7614-E409-203ABB143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183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EE90B7-E0D3-8FF6-7B9F-0E66AA708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14B86-7F83-EDBE-2380-EB16E3541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417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DCAAF7-41EE-1152-CDC9-2E8F7D6C1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B95A9-9B7A-AC4F-DB67-69AE014A5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414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CFCB50-FE2F-1A9F-1D46-9BC36C403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7C9F9-41B0-122C-1616-A844C3FB5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60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5D7CD-6995-5B56-2023-6DE045138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2FF45-05B6-8E68-209D-AED616A8E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835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A1573-B14F-08CB-4447-9EC45DE6D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3246E-FFC2-2EB2-C1F3-440D0C750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60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A7A13-5106-D83D-CDDF-1E149182C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203E53-8DB5-0A10-EBB0-F68C83331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1332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7DF8C6-037B-748E-4437-F23D41E3B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81036-7B79-67B8-6CF4-30D73E85F3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94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02341-C545-CFB4-BC2B-A6D6AA73A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59ABD-4DCF-0ABF-AFE2-036E3C04A0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103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1B727B-67D8-AEC5-0D1E-21B965147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EFE72-2D88-981F-7D9D-68098E37B1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72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AECFA8-DD07-3DE6-28CB-DC747BE97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824B7-87E0-BBAD-9C0E-479A6BCE9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83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09882-C96D-3F68-ED58-D59350145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E51915-3544-9292-7930-19F61325F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4068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EE93F-1B84-7943-D0E2-3A9848CFD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FDB34-BE0A-B0FC-780C-EDCECFE253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800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1B3F5-A452-FA6B-9164-36FD27E19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84B0C-F5DC-0CB7-F9F2-651364C44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043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3F49D4-78AF-CC69-07FF-30E046609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B8DFE-70CB-666F-9BFA-F52C6460A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28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50D09-3203-3664-3B4C-617E6B4A9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1D80D-D0D2-92C1-D693-57A123284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72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F52270-2BA4-CF1A-4516-D8D8C050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356D5-7845-3445-43AB-3A009DC5EB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621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A3B025-8D20-C592-4E72-0866F9EC7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612094-DADD-0648-DEE8-B416840FA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307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963816-A76F-A594-6C47-4970E2A78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0613D-1039-88EE-7C8D-CF80E30FD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343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FD489-5CED-5C00-20F6-5B40BAE05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9D7B1-E472-67B0-45C1-2A747A450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711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8AE08-D321-41D2-429A-C31EABEE2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A5A7F-C00B-5F89-1410-FEBEA4CDA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240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9865FA-0115-C880-F603-2910E9082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4F036-FD6E-F3B1-DDE0-F5D1550D79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299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18BBA-5B06-2CC2-B6FA-692B2F24E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599238-F8F4-9D77-C9E2-33359B810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80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30105-2897-801B-AB99-D631D575D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4EFDF9-F84A-70A5-8197-83C1057496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22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1533E9-D27E-DF1C-7EAE-CD8B5A190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96D3D-3B62-3A17-5527-229EB0CB4D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390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4655EC-BC7B-AA41-9847-6B5725898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2D617-D248-B76B-F1AB-9369D83B8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2183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1C034A-BA08-AEA9-93F7-34B2DEED8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BB7A6-2C18-48FA-4FF1-ACD11703F2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572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63E1ED-83A4-1842-3050-8839E6D84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DD1B70-E3A3-2A45-7768-6D7EB69EC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335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D6516-7BF8-EA60-048F-61FCE0AEA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BB6BE-232D-34DD-DCD1-6E83574F1F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92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A4A7D9-E7E5-EF8D-8252-9FEA478F1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7F7AB-00D7-B26F-211F-ED3425A9A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83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2024-06-27T16:27:28Z</dcterms:created>
  <dcterms:modified xsi:type="dcterms:W3CDTF">2024-06-27T16:27:28Z</dcterms:modified>
</cp:coreProperties>
</file>