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35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34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ppt/tags/tag3.xml" ContentType="application/vnd.openxmlformats-officedocument.presentationml.tag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4.xml" ContentType="application/vnd.openxmlformats-officedocument.presentationml.tags+xml"/>
  <Override PartName="/ppt/tags/tag2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1"/>
  </p:notesMasterIdLst>
  <p:sldIdLst>
    <p:sldId id="542" r:id="rId2"/>
    <p:sldId id="527" r:id="rId3"/>
    <p:sldId id="543" r:id="rId4"/>
    <p:sldId id="544" r:id="rId5"/>
    <p:sldId id="481" r:id="rId6"/>
    <p:sldId id="489" r:id="rId7"/>
    <p:sldId id="488" r:id="rId8"/>
    <p:sldId id="487" r:id="rId9"/>
    <p:sldId id="486" r:id="rId10"/>
    <p:sldId id="485" r:id="rId11"/>
    <p:sldId id="484" r:id="rId12"/>
    <p:sldId id="483" r:id="rId13"/>
    <p:sldId id="482" r:id="rId14"/>
    <p:sldId id="491" r:id="rId15"/>
    <p:sldId id="500" r:id="rId16"/>
    <p:sldId id="501" r:id="rId17"/>
    <p:sldId id="528" r:id="rId18"/>
    <p:sldId id="529" r:id="rId19"/>
    <p:sldId id="530" r:id="rId20"/>
    <p:sldId id="531" r:id="rId21"/>
    <p:sldId id="532" r:id="rId22"/>
    <p:sldId id="533" r:id="rId23"/>
    <p:sldId id="534" r:id="rId24"/>
    <p:sldId id="537" r:id="rId25"/>
    <p:sldId id="538" r:id="rId26"/>
    <p:sldId id="539" r:id="rId27"/>
    <p:sldId id="540" r:id="rId28"/>
    <p:sldId id="541" r:id="rId29"/>
    <p:sldId id="506" r:id="rId30"/>
    <p:sldId id="502" r:id="rId31"/>
    <p:sldId id="503" r:id="rId32"/>
    <p:sldId id="504" r:id="rId33"/>
    <p:sldId id="505" r:id="rId34"/>
    <p:sldId id="507" r:id="rId35"/>
    <p:sldId id="509" r:id="rId36"/>
    <p:sldId id="510" r:id="rId37"/>
    <p:sldId id="512" r:id="rId38"/>
    <p:sldId id="513" r:id="rId39"/>
    <p:sldId id="490" r:id="rId40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BF7"/>
    <a:srgbClr val="BB1F2D"/>
    <a:srgbClr val="BF2B0D"/>
    <a:srgbClr val="FFFFEF"/>
    <a:srgbClr val="C2F0FE"/>
    <a:srgbClr val="FDE7F9"/>
    <a:srgbClr val="FAC2EF"/>
    <a:srgbClr val="E4F6F8"/>
    <a:srgbClr val="FFFFFF"/>
    <a:srgbClr val="3C8D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03" autoAdjust="0"/>
    <p:restoredTop sz="95407" autoAdjust="0"/>
  </p:normalViewPr>
  <p:slideViewPr>
    <p:cSldViewPr snapToGrid="0">
      <p:cViewPr varScale="1">
        <p:scale>
          <a:sx n="80" d="100"/>
          <a:sy n="80" d="100"/>
        </p:scale>
        <p:origin x="16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5348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59" cy="495348"/>
          </a:xfrm>
          <a:prstGeom prst="rect">
            <a:avLst/>
          </a:prstGeom>
        </p:spPr>
        <p:txBody>
          <a:bodyPr vert="horz" lIns="86830" tIns="43414" rIns="86830" bIns="43414" rtlCol="0"/>
          <a:lstStyle>
            <a:lvl1pPr algn="l">
              <a:defRPr sz="1100"/>
            </a:lvl1pPr>
          </a:lstStyle>
          <a:p>
            <a:fld id="{92DC589F-3831-482C-91A5-0DCE814FE469}" type="datetimeFigureOut">
              <a:rPr lang="ar-EG" smtClean="0"/>
              <a:t>25/12/1447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35075"/>
            <a:ext cx="591820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830" tIns="43414" rIns="86830" bIns="43414" rtlCol="0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2"/>
            <a:ext cx="5438140" cy="3887361"/>
          </a:xfrm>
          <a:prstGeom prst="rect">
            <a:avLst/>
          </a:prstGeom>
        </p:spPr>
        <p:txBody>
          <a:bodyPr vert="horz" lIns="86830" tIns="43414" rIns="86830" bIns="434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r">
              <a:defRPr sz="11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7318"/>
            <a:ext cx="2945659" cy="495347"/>
          </a:xfrm>
          <a:prstGeom prst="rect">
            <a:avLst/>
          </a:prstGeom>
        </p:spPr>
        <p:txBody>
          <a:bodyPr vert="horz" lIns="86830" tIns="43414" rIns="86830" bIns="43414" rtlCol="0" anchor="b"/>
          <a:lstStyle>
            <a:lvl1pPr algn="l">
              <a:defRPr sz="1100"/>
            </a:lvl1pPr>
          </a:lstStyle>
          <a:p>
            <a:fld id="{4564744E-F86A-4A14-A8DF-900B4E2170B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5755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1pPr>
    <a:lvl2pPr marL="258036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2pPr>
    <a:lvl3pPr marL="516072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3pPr>
    <a:lvl4pPr marL="774108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4pPr>
    <a:lvl5pPr marL="1032145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5pPr>
    <a:lvl6pPr marL="1290181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6pPr>
    <a:lvl7pPr marL="1548217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7pPr>
    <a:lvl8pPr marL="1806253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8pPr>
    <a:lvl9pPr marL="2064290" algn="l" defTabSz="516072" rtl="0" eaLnBrk="1" latinLnBrk="0" hangingPunct="1">
      <a:defRPr sz="67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0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BEC57250-1557-BC61-2951-DCF986360D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0500" y="539750"/>
            <a:ext cx="6477000" cy="3644900"/>
          </a:xfrm>
          <a:ln cap="flat"/>
        </p:spPr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B99C65AF-692D-1D09-C57F-FF3FD6DFE0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20891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683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910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D879-F7CD-4B87-A39A-9B1EFBAA8C93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771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65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70E33-6A2D-4642-8820-4F63366A9A7D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769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6F78A-E644-4BD2-AA44-23730300262C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83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3AD3-122B-40C0-BC16-64BF32E4901C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0009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252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40A9-426D-42B1-827E-011C7AA75322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8054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DD41D-F016-4E68-BEAD-905813B2971E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2115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EB3B6-A347-40AE-B1D2-6942D69CB983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511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B7F-3129-42A8-909B-33732CAB840F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6133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A6C7-739D-417A-91CD-179C3780FCA6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7481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2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303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C6F66-5AD6-48CF-B4F4-5315F96E7480}" type="datetime8">
              <a:rPr lang="ar-EG" smtClean="0"/>
              <a:t>10 حزيران، 26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542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6" r:id="rId12"/>
    <p:sldLayoutId id="2147483747" r:id="rId13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8103" y="3438625"/>
            <a:ext cx="5856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8103" y="1803445"/>
            <a:ext cx="55435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4919917"/>
            <a:ext cx="6005726" cy="193805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(2)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Financial Concepts &amp; Financial reports for service and Merchandising Business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8102" y="4458252"/>
            <a:ext cx="5216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33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3915">
        <p:circle/>
      </p:transition>
    </mc:Choice>
    <mc:Fallback xmlns="">
      <p:transition spd="slow" advTm="13391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B/LO">
            <a:extLst>
              <a:ext uri="{FF2B5EF4-FFF2-40B4-BE49-F238E27FC236}">
                <a16:creationId xmlns:a16="http://schemas.microsoft.com/office/drawing/2014/main" id="{312E8197-7155-256B-951E-4549E3B1D2CF}"/>
              </a:ext>
            </a:extLst>
          </p:cNvPr>
          <p:cNvSpPr txBox="1">
            <a:spLocks/>
          </p:cNvSpPr>
          <p:nvPr/>
        </p:nvSpPr>
        <p:spPr>
          <a:xfrm>
            <a:off x="617311" y="1931213"/>
            <a:ext cx="11080704" cy="39808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None/>
              <a:tabLst/>
              <a:defRPr sz="3000" b="0" i="0" kern="120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 typeface="Arial"/>
              <a:buNone/>
              <a:tabLst/>
              <a:defRPr sz="2800" b="0" i="0" kern="120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0700" marR="0" lvl="1" indent="-5080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Learning outcomes</a:t>
            </a:r>
          </a:p>
          <a:p>
            <a:pPr>
              <a:lnSpc>
                <a:spcPct val="100000"/>
              </a:lnSpc>
              <a:defRPr/>
            </a:pPr>
            <a:r>
              <a:rPr lang="en-US" sz="2400" b="1" dirty="0">
                <a:solidFill>
                  <a:srgbClr val="0070C0"/>
                </a:solidFill>
              </a:rPr>
              <a:t>LO 1</a:t>
            </a:r>
            <a:r>
              <a:rPr lang="en-US" sz="2400" dirty="0">
                <a:solidFill>
                  <a:srgbClr val="000000"/>
                </a:solidFill>
              </a:rPr>
              <a:t>	</a:t>
            </a:r>
            <a:r>
              <a:rPr lang="en-US" sz="2800" b="1" dirty="0">
                <a:latin typeface="Times New Roman" panose="02020603050405020304" pitchFamily="18" charset="0"/>
              </a:rPr>
              <a:t>Identify the </a:t>
            </a:r>
            <a:r>
              <a:rPr lang="en-US" sz="2800" b="1" dirty="0" smtClean="0">
                <a:latin typeface="Times New Roman" panose="02020603050405020304" pitchFamily="18" charset="0"/>
              </a:rPr>
              <a:t>basic Accounting Equation (</a:t>
            </a:r>
            <a:r>
              <a:rPr lang="en-US" sz="2800" b="1" dirty="0" err="1" smtClean="0">
                <a:latin typeface="Times New Roman" panose="02020603050405020304" pitchFamily="18" charset="0"/>
              </a:rPr>
              <a:t>Finance&amp;Investment</a:t>
            </a:r>
            <a:r>
              <a:rPr lang="en-US" sz="2800" b="1" dirty="0" smtClean="0">
                <a:latin typeface="Times New Roman" panose="02020603050405020304" pitchFamily="18" charset="0"/>
              </a:rPr>
              <a:t>).</a:t>
            </a:r>
            <a:endParaRPr lang="en-US" sz="2400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2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 smtClean="0">
                <a:latin typeface="Times New Roman" panose="02020603050405020304" pitchFamily="18" charset="0"/>
                <a:ea typeface="+mn-ea"/>
                <a:cs typeface="+mn-cs"/>
              </a:rPr>
              <a:t>Identify 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the income statement (Profit &amp; loss).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Explain the statement of changes in owner’s Equity.</a:t>
            </a:r>
          </a:p>
          <a:p>
            <a:pPr marL="898525" marR="0" lvl="0" indent="-898525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LO 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US" b="1" dirty="0">
                <a:latin typeface="Times New Roman" panose="02020603050405020304" pitchFamily="18" charset="0"/>
                <a:ea typeface="+mn-ea"/>
                <a:cs typeface="+mn-cs"/>
              </a:rPr>
              <a:t>Describe the classified balance sheet(Statement of financial position).</a:t>
            </a:r>
          </a:p>
          <a:p>
            <a:pPr marL="898525" marR="0" lvl="0" indent="-898525" fontAlgn="auto">
              <a:lnSpc>
                <a:spcPct val="100000"/>
              </a:lnSpc>
              <a:spcAft>
                <a:spcPts val="0"/>
              </a:spcAft>
              <a:buClrTx/>
              <a:buSzTx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>
              <a:lnSpc>
                <a:spcPct val="150000"/>
              </a:lnSpc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 marR="0" lvl="0" fontAlgn="auto">
              <a:lnSpc>
                <a:spcPct val="150000"/>
              </a:lnSpc>
              <a:spcAft>
                <a:spcPts val="0"/>
              </a:spcAft>
              <a:buClrTx/>
              <a:buSzTx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b="1" dirty="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142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0937">
        <p:circle/>
      </p:transition>
    </mc:Choice>
    <mc:Fallback xmlns="">
      <p:transition spd="slow" advTm="300937">
        <p:circl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9394" name="Rectangle 1026">
            <a:extLst>
              <a:ext uri="{FF2B5EF4-FFF2-40B4-BE49-F238E27FC236}">
                <a16:creationId xmlns:a16="http://schemas.microsoft.com/office/drawing/2014/main" id="{FDAF6B4F-2627-CE41-7C14-B415286371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250" y="6357937"/>
            <a:ext cx="521493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dbl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88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395" name="Rectangle 1027">
            <a:extLst>
              <a:ext uri="{FF2B5EF4-FFF2-40B4-BE49-F238E27FC236}">
                <a16:creationId xmlns:a16="http://schemas.microsoft.com/office/drawing/2014/main" id="{5AC336FC-D83B-B6F3-B2AC-ADD21DC72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5007" y="3577828"/>
            <a:ext cx="2963917" cy="916781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00279F"/>
            </a:outerShdw>
          </a:effectLst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88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396" name="Rectangle 1028">
            <a:extLst>
              <a:ext uri="{FF2B5EF4-FFF2-40B4-BE49-F238E27FC236}">
                <a16:creationId xmlns:a16="http://schemas.microsoft.com/office/drawing/2014/main" id="{0644585B-81AE-A1CB-03A7-B1DB28444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731" y="3577828"/>
            <a:ext cx="2208035" cy="916781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00279F"/>
            </a:outerShdw>
          </a:effectLst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88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397" name="Rectangle 1029">
            <a:extLst>
              <a:ext uri="{FF2B5EF4-FFF2-40B4-BE49-F238E27FC236}">
                <a16:creationId xmlns:a16="http://schemas.microsoft.com/office/drawing/2014/main" id="{05A16401-DE00-32BA-F9E4-34CCAD0F3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8767" y="3577828"/>
            <a:ext cx="2345531" cy="916781"/>
          </a:xfrm>
          <a:prstGeom prst="rect">
            <a:avLst/>
          </a:prstGeom>
          <a:solidFill>
            <a:srgbClr val="00B050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004E47"/>
            </a:outerShdw>
          </a:effectLst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88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398" name="Rectangle 1030">
            <a:extLst>
              <a:ext uri="{FF2B5EF4-FFF2-40B4-BE49-F238E27FC236}">
                <a16:creationId xmlns:a16="http://schemas.microsoft.com/office/drawing/2014/main" id="{2869AEFD-8862-891F-67AC-356639779F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56745" y="3857625"/>
            <a:ext cx="10342179" cy="5715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altLang="en-US" sz="3200" b="1" dirty="0">
                <a:solidFill>
                  <a:schemeClr val="bg1"/>
                </a:solidFill>
              </a:rPr>
              <a:t>Assets              </a:t>
            </a:r>
            <a:r>
              <a:rPr lang="en-GB" altLang="en-US" sz="3200" b="1" dirty="0"/>
              <a:t>=</a:t>
            </a:r>
            <a:r>
              <a:rPr lang="en-GB" altLang="en-US" sz="3200" b="1" dirty="0">
                <a:solidFill>
                  <a:schemeClr val="bg1"/>
                </a:solidFill>
              </a:rPr>
              <a:t>           Liabilities          </a:t>
            </a:r>
            <a:r>
              <a:rPr lang="en-GB" altLang="en-US" sz="3200" b="1" dirty="0"/>
              <a:t>+</a:t>
            </a:r>
            <a:r>
              <a:rPr lang="en-GB" altLang="en-US" sz="3200" b="1" dirty="0">
                <a:solidFill>
                  <a:schemeClr val="bg1"/>
                </a:solidFill>
              </a:rPr>
              <a:t>     Owner’s Equity</a:t>
            </a:r>
          </a:p>
        </p:txBody>
      </p:sp>
      <p:sp>
        <p:nvSpPr>
          <p:cNvPr id="59399" name="Rectangle 1031">
            <a:extLst>
              <a:ext uri="{FF2B5EF4-FFF2-40B4-BE49-F238E27FC236}">
                <a16:creationId xmlns:a16="http://schemas.microsoft.com/office/drawing/2014/main" id="{D59A28E3-5FB6-0E2D-8D28-178193A5F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6142" y="1138792"/>
            <a:ext cx="7063383" cy="603531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  <p:txBody>
          <a:bodyPr lIns="84833" tIns="41672" rIns="84833" bIns="41672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37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BASIC ACCOUNTING </a:t>
            </a:r>
            <a:r>
              <a:rPr kumimoji="0" lang="en-GB" altLang="en-US" sz="3375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EQUATION </a:t>
            </a:r>
            <a:endParaRPr kumimoji="0" lang="en-GB" alt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89D95C-C982-ECA5-DD8D-4F09606A3AB3}"/>
              </a:ext>
            </a:extLst>
          </p:cNvPr>
          <p:cNvSpPr txBox="1"/>
          <p:nvPr/>
        </p:nvSpPr>
        <p:spPr>
          <a:xfrm>
            <a:off x="1271961" y="5055364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100.000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2AF3D4-EB56-6AD1-E093-B37E45AEE403}"/>
              </a:ext>
            </a:extLst>
          </p:cNvPr>
          <p:cNvSpPr txBox="1"/>
          <p:nvPr/>
        </p:nvSpPr>
        <p:spPr>
          <a:xfrm>
            <a:off x="5366104" y="5076687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40.000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F36386-72F4-48AF-7545-5810FBA78B84}"/>
              </a:ext>
            </a:extLst>
          </p:cNvPr>
          <p:cNvSpPr txBox="1"/>
          <p:nvPr/>
        </p:nvSpPr>
        <p:spPr>
          <a:xfrm>
            <a:off x="9171281" y="5134433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60.000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FE11E1-788D-CBB1-6698-D0F090EA062C}"/>
              </a:ext>
            </a:extLst>
          </p:cNvPr>
          <p:cNvSpPr txBox="1"/>
          <p:nvPr/>
        </p:nvSpPr>
        <p:spPr>
          <a:xfrm>
            <a:off x="1282745" y="2515797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Resources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3736AE-713C-C61B-3F56-E65D307B5662}"/>
              </a:ext>
            </a:extLst>
          </p:cNvPr>
          <p:cNvSpPr txBox="1"/>
          <p:nvPr/>
        </p:nvSpPr>
        <p:spPr>
          <a:xfrm>
            <a:off x="5093600" y="2507586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Obligations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9BACF0-3DFC-6FC4-8B9B-0B71535A2FDF}"/>
              </a:ext>
            </a:extLst>
          </p:cNvPr>
          <p:cNvSpPr txBox="1"/>
          <p:nvPr/>
        </p:nvSpPr>
        <p:spPr>
          <a:xfrm>
            <a:off x="8904456" y="2527817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Capital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B0639A82-2FA6-FE56-6D19-4F839A922A2A}"/>
              </a:ext>
            </a:extLst>
          </p:cNvPr>
          <p:cNvSpPr/>
          <p:nvPr/>
        </p:nvSpPr>
        <p:spPr>
          <a:xfrm rot="5400000">
            <a:off x="1963712" y="3091185"/>
            <a:ext cx="493059" cy="40910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2FB91D3C-53CD-6FCB-C88E-BE817A5740DA}"/>
              </a:ext>
            </a:extLst>
          </p:cNvPr>
          <p:cNvSpPr/>
          <p:nvPr/>
        </p:nvSpPr>
        <p:spPr>
          <a:xfrm rot="5400000">
            <a:off x="9370435" y="4658808"/>
            <a:ext cx="493059" cy="40910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A7B66719-E266-8049-23AC-AF1445AF6FDE}"/>
              </a:ext>
            </a:extLst>
          </p:cNvPr>
          <p:cNvSpPr/>
          <p:nvPr/>
        </p:nvSpPr>
        <p:spPr>
          <a:xfrm rot="5400000">
            <a:off x="5884954" y="3109600"/>
            <a:ext cx="493059" cy="40910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5E72A75C-7230-A62F-31CD-57CA4346967E}"/>
              </a:ext>
            </a:extLst>
          </p:cNvPr>
          <p:cNvSpPr/>
          <p:nvPr/>
        </p:nvSpPr>
        <p:spPr>
          <a:xfrm rot="5400000">
            <a:off x="9290386" y="3142550"/>
            <a:ext cx="493059" cy="40910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1C06A867-5940-F856-BBF8-A6F4BADD9C30}"/>
              </a:ext>
            </a:extLst>
          </p:cNvPr>
          <p:cNvSpPr/>
          <p:nvPr/>
        </p:nvSpPr>
        <p:spPr>
          <a:xfrm rot="5400000">
            <a:off x="5849470" y="4690102"/>
            <a:ext cx="493059" cy="40910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45C765CF-ED58-DCBC-1212-EB71FA41128E}"/>
              </a:ext>
            </a:extLst>
          </p:cNvPr>
          <p:cNvSpPr/>
          <p:nvPr/>
        </p:nvSpPr>
        <p:spPr>
          <a:xfrm rot="5400000">
            <a:off x="1860451" y="4658808"/>
            <a:ext cx="493059" cy="40910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4ADF91-10BB-BE09-9BC6-2AE6A621FBCB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Emad Zaher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7FE11E1-788D-CBB1-6698-D0F090EA062C}"/>
              </a:ext>
            </a:extLst>
          </p:cNvPr>
          <p:cNvSpPr txBox="1"/>
          <p:nvPr/>
        </p:nvSpPr>
        <p:spPr>
          <a:xfrm>
            <a:off x="1232009" y="1943042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Investment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7FE11E1-788D-CBB1-6698-D0F090EA062C}"/>
              </a:ext>
            </a:extLst>
          </p:cNvPr>
          <p:cNvSpPr txBox="1"/>
          <p:nvPr/>
        </p:nvSpPr>
        <p:spPr>
          <a:xfrm>
            <a:off x="5396578" y="2011463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Finance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7FE11E1-788D-CBB1-6698-D0F090EA062C}"/>
              </a:ext>
            </a:extLst>
          </p:cNvPr>
          <p:cNvSpPr txBox="1"/>
          <p:nvPr/>
        </p:nvSpPr>
        <p:spPr>
          <a:xfrm>
            <a:off x="8833355" y="2014575"/>
            <a:ext cx="225228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Finance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964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80369">
        <p:circle/>
      </p:transition>
    </mc:Choice>
    <mc:Fallback xmlns="">
      <p:transition spd="slow" advTm="38036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/>
      <p:bldP spid="25" grpId="0"/>
      <p:bldP spid="26" grpId="0"/>
    </p:bldLst>
  </p:timing>
  <p:extLst mod="1">
    <p:ext uri="{3A86A75C-4F4B-4683-9AE1-C65F6400EC91}">
      <p14:laserTraceLst xmlns:p14="http://schemas.microsoft.com/office/powerpoint/2010/main">
        <p14:tracePtLst>
          <p14:tracePt t="88906" x="5294313" y="5556250"/>
          <p14:tracePt t="88916" x="5219700" y="5530850"/>
          <p14:tracePt t="88934" x="5106988" y="5494338"/>
          <p14:tracePt t="88951" x="4932363" y="5456238"/>
          <p14:tracePt t="88967" x="4594225" y="5407025"/>
          <p14:tracePt t="88982" x="4243388" y="5356225"/>
          <p14:tracePt t="88999" x="3956050" y="5330825"/>
          <p14:tracePt t="89016" x="3392488" y="5294313"/>
          <p14:tracePt t="89033" x="3103563" y="5281613"/>
          <p14:tracePt t="89049" x="2941638" y="5268913"/>
          <p14:tracePt t="89066" x="2703513" y="5243513"/>
          <p14:tracePt t="89083" x="2578100" y="5230813"/>
          <p14:tracePt t="89099" x="2403475" y="5205413"/>
          <p14:tracePt t="89116" x="2116138" y="5105400"/>
          <p14:tracePt t="89133" x="2003425" y="5068888"/>
          <p14:tracePt t="89150" x="1890713" y="5005388"/>
          <p14:tracePt t="89167" x="1476375" y="4905375"/>
          <p14:tracePt t="89183" x="1327150" y="4856163"/>
          <p14:tracePt t="89200" x="1163638" y="4818063"/>
          <p14:tracePt t="89217" x="938213" y="4756150"/>
          <p14:tracePt t="89233" x="901700" y="4743450"/>
          <p14:tracePt t="89262" x="925513" y="4743450"/>
          <p14:tracePt t="89274" x="950913" y="4730750"/>
          <p14:tracePt t="89287" x="976313" y="4730750"/>
          <p14:tracePt t="89303" x="1001713" y="4730750"/>
          <p14:tracePt t="89317" x="1038225" y="4718050"/>
          <p14:tracePt t="89334" x="1050925" y="4718050"/>
          <p14:tracePt t="89351" x="1089025" y="4718050"/>
          <p14:tracePt t="89367" x="1101725" y="4718050"/>
          <p14:tracePt t="89384" x="1150938" y="4718050"/>
          <p14:tracePt t="89401" x="1401763" y="4730750"/>
          <p14:tracePt t="89418" x="1527175" y="4756150"/>
          <p14:tracePt t="89434" x="1677988" y="4768850"/>
          <p14:tracePt t="89451" x="2116138" y="4768850"/>
          <p14:tracePt t="89468" x="2265363" y="4768850"/>
          <p14:tracePt t="89485" x="2390775" y="4768850"/>
          <p14:tracePt t="89501" x="2690813" y="4718050"/>
          <p14:tracePt t="89518" x="2816225" y="4692650"/>
          <p14:tracePt t="89535" x="2867025" y="4679950"/>
          <p14:tracePt t="89552" x="2928938" y="4679950"/>
          <p14:tracePt t="89568" x="2928938" y="4667250"/>
          <p14:tracePt t="89599" x="2916238" y="4667250"/>
          <p14:tracePt t="89611" x="2867025" y="4667250"/>
          <p14:tracePt t="89623" x="2803525" y="4656138"/>
          <p14:tracePt t="89638" x="2716213" y="4656138"/>
          <p14:tracePt t="89652" x="2654300" y="4656138"/>
          <p14:tracePt t="89669" x="2554288" y="4656138"/>
          <p14:tracePt t="89685" x="2378075" y="4656138"/>
          <p14:tracePt t="89702" x="2052638" y="4656138"/>
          <p14:tracePt t="89719" x="1927225" y="4656138"/>
          <p14:tracePt t="89736" x="1852613" y="4656138"/>
          <p14:tracePt t="89753" x="1752600" y="4656138"/>
          <p14:tracePt t="89769" x="1739900" y="4656138"/>
          <p14:tracePt t="89798" x="1752600" y="4656138"/>
          <p14:tracePt t="89823" x="1765300" y="4656138"/>
          <p14:tracePt t="89847" x="1778000" y="4656138"/>
          <p14:tracePt t="89885" x="1790700" y="4656138"/>
          <p14:tracePt t="89897" x="1801813" y="4656138"/>
          <p14:tracePt t="89910" x="1814513" y="4656138"/>
          <p14:tracePt t="89922" x="1839913" y="4656138"/>
          <p14:tracePt t="89936" x="1890713" y="4643438"/>
          <p14:tracePt t="89953" x="1965325" y="4643438"/>
          <p14:tracePt t="89969" x="2039938" y="4630738"/>
          <p14:tracePt t="89986" x="2127250" y="4618038"/>
          <p14:tracePt t="90003" x="2165350" y="4605338"/>
          <p14:tracePt t="90020" x="2216150" y="4605338"/>
          <p14:tracePt t="90037" x="2441575" y="4579938"/>
          <p14:tracePt t="90054" x="2541588" y="4554538"/>
          <p14:tracePt t="90070" x="2603500" y="4543425"/>
          <p14:tracePt t="90087" x="2628900" y="4530725"/>
          <p14:tracePt t="90104" x="2641600" y="4518025"/>
          <p14:tracePt t="90146" x="2628900" y="4518025"/>
          <p14:tracePt t="90160" x="2554288" y="4518025"/>
          <p14:tracePt t="90173" x="2416175" y="4518025"/>
          <p14:tracePt t="90183" x="2290763" y="4518025"/>
          <p14:tracePt t="90196" x="2039938" y="4518025"/>
          <p14:tracePt t="90208" x="1589088" y="4518025"/>
          <p14:tracePt t="90224" x="1314450" y="4492625"/>
          <p14:tracePt t="90237" x="1063625" y="4479925"/>
          <p14:tracePt t="90254" x="776288" y="4443413"/>
          <p14:tracePt t="90271" x="638175" y="4430713"/>
          <p14:tracePt t="90288" x="576263" y="4430713"/>
          <p14:tracePt t="90308" x="588963" y="4430713"/>
          <p14:tracePt t="90324" x="625475" y="4430713"/>
          <p14:tracePt t="90338" x="688975" y="4418013"/>
          <p14:tracePt t="90355" x="750888" y="4418013"/>
          <p14:tracePt t="90371" x="850900" y="4405313"/>
          <p14:tracePt t="90388" x="1076325" y="4379913"/>
          <p14:tracePt t="90405" x="1301750" y="4379913"/>
          <p14:tracePt t="90421" x="1465263" y="4379913"/>
          <p14:tracePt t="90438" x="1814513" y="4367213"/>
          <p14:tracePt t="90455" x="2103438" y="4354513"/>
          <p14:tracePt t="90472" x="2452688" y="4318000"/>
          <p14:tracePt t="90488" x="2554288" y="4305300"/>
          <p14:tracePt t="90505" x="2616200" y="4305300"/>
          <p14:tracePt t="90522" x="2728913" y="4292600"/>
          <p14:tracePt t="90539" x="2741613" y="4292600"/>
          <p14:tracePt t="90582" x="2728913" y="4292600"/>
          <p14:tracePt t="90595" x="2716213" y="4292600"/>
          <p14:tracePt t="90608" x="2690813" y="4292600"/>
          <p14:tracePt t="90619" x="2667000" y="4292600"/>
          <p14:tracePt t="90632" x="2641600" y="4292600"/>
          <p14:tracePt t="90645" x="2603500" y="4292600"/>
          <p14:tracePt t="90659" x="2516188" y="4305300"/>
          <p14:tracePt t="90672" x="2416175" y="4341813"/>
          <p14:tracePt t="90689" x="2316163" y="4367213"/>
          <p14:tracePt t="90706" x="2252663" y="4405313"/>
          <p14:tracePt t="90723" x="2216150" y="4443413"/>
          <p14:tracePt t="90739" x="2203450" y="4454525"/>
          <p14:tracePt t="90781" x="2228850" y="4454525"/>
          <p14:tracePt t="90795" x="2290763" y="4467225"/>
          <p14:tracePt t="90809" x="2378075" y="4479925"/>
          <p14:tracePt t="90819" x="2465388" y="4479925"/>
          <p14:tracePt t="90831" x="2554288" y="4492625"/>
          <p14:tracePt t="90843" x="2654300" y="4492625"/>
          <p14:tracePt t="90860" x="2828925" y="4492625"/>
          <p14:tracePt t="90873" x="2967038" y="4492625"/>
          <p14:tracePt t="90890" x="3067050" y="4492625"/>
          <p14:tracePt t="90906" x="3116263" y="4492625"/>
          <p14:tracePt t="90923" x="3154363" y="4492625"/>
          <p14:tracePt t="90968" x="3128963" y="4492625"/>
          <p14:tracePt t="90981" x="3041650" y="4479925"/>
          <p14:tracePt t="90993" x="2916238" y="4454525"/>
          <p14:tracePt t="91009" x="2816225" y="4430713"/>
          <p14:tracePt t="91018" x="2690813" y="4418013"/>
          <p14:tracePt t="91031" x="2465388" y="4405313"/>
          <p14:tracePt t="91044" x="2152650" y="4405313"/>
          <p14:tracePt t="91057" x="1990725" y="4405313"/>
          <p14:tracePt t="91074" x="1878013" y="4405313"/>
          <p14:tracePt t="91091" x="1790700" y="4405313"/>
          <p14:tracePt t="91108" x="1714500" y="4418013"/>
          <p14:tracePt t="91124" x="1714500" y="4430713"/>
          <p14:tracePt t="91180" x="1727200" y="4430713"/>
          <p14:tracePt t="91194" x="1739900" y="4430713"/>
          <p14:tracePt t="91205" x="1752600" y="4430713"/>
          <p14:tracePt t="91217" x="1801813" y="4418013"/>
          <p14:tracePt t="91231" x="1939925" y="4405313"/>
          <p14:tracePt t="91245" x="2078038" y="4405313"/>
          <p14:tracePt t="91258" x="2178050" y="4405313"/>
          <p14:tracePt t="91275" x="2278063" y="4405313"/>
          <p14:tracePt t="91292" x="2365375" y="4405313"/>
          <p14:tracePt t="91308" x="2641600" y="4418013"/>
          <p14:tracePt t="91325" x="2754313" y="4430713"/>
          <p14:tracePt t="91342" x="2803525" y="4430713"/>
          <p14:tracePt t="91359" x="2854325" y="4430713"/>
          <p14:tracePt t="91417" x="2778125" y="4430713"/>
          <p14:tracePt t="91429" x="2667000" y="4430713"/>
          <p14:tracePt t="91445" x="2565400" y="4418013"/>
          <p14:tracePt t="91454" x="2478088" y="4418013"/>
          <p14:tracePt t="91467" x="2328863" y="4418013"/>
          <p14:tracePt t="91479" x="2052638" y="4418013"/>
          <p14:tracePt t="91495" x="1878013" y="4418013"/>
          <p14:tracePt t="91509" x="1752600" y="4418013"/>
          <p14:tracePt t="91526" x="1689100" y="4418013"/>
          <p14:tracePt t="91543" x="1639888" y="4430713"/>
          <p14:tracePt t="91567" x="1639888" y="4443413"/>
          <p14:tracePt t="91628" x="1677988" y="4443413"/>
          <p14:tracePt t="91640" x="1790700" y="4443413"/>
          <p14:tracePt t="91653" x="1965325" y="4454525"/>
          <p14:tracePt t="91666" x="2116138" y="4454525"/>
          <p14:tracePt t="91680" x="2416175" y="4454525"/>
          <p14:tracePt t="91693" x="2754313" y="4454525"/>
          <p14:tracePt t="91710" x="2992438" y="4454525"/>
          <p14:tracePt t="91727" x="3228975" y="4454525"/>
          <p14:tracePt t="91743" x="3643313" y="4454525"/>
          <p14:tracePt t="91760" x="3705225" y="4454525"/>
          <p14:tracePt t="91777" x="3730625" y="4454525"/>
          <p14:tracePt t="91794" x="3743325" y="4454525"/>
          <p14:tracePt t="91810" x="3692525" y="4454525"/>
          <p14:tracePt t="91827" x="3592513" y="4454525"/>
          <p14:tracePt t="91844" x="3367088" y="4454525"/>
          <p14:tracePt t="91860" x="3267075" y="4454525"/>
          <p14:tracePt t="91877" x="3103563" y="4454525"/>
          <p14:tracePt t="91894" x="2667000" y="4454525"/>
          <p14:tracePt t="91911" x="2516188" y="4454525"/>
          <p14:tracePt t="91928" x="2378075" y="4454525"/>
          <p14:tracePt t="91944" x="2103438" y="4467225"/>
          <p14:tracePt t="91960" x="1990725" y="4479925"/>
          <p14:tracePt t="91977" x="1903413" y="4505325"/>
          <p14:tracePt t="91994" x="1852613" y="4530725"/>
          <p14:tracePt t="92011" x="1839913" y="4530725"/>
          <p14:tracePt t="92051" x="1852613" y="4530725"/>
          <p14:tracePt t="92064" x="1890713" y="4530725"/>
          <p14:tracePt t="92076" x="1939925" y="4530725"/>
          <p14:tracePt t="92089" x="2003425" y="4530725"/>
          <p14:tracePt t="92102" x="2090738" y="4530725"/>
          <p14:tracePt t="92114" x="2190750" y="4530725"/>
          <p14:tracePt t="92128" x="2303463" y="4543425"/>
          <p14:tracePt t="92145" x="2503488" y="4543425"/>
          <p14:tracePt t="92161" x="2678113" y="4543425"/>
          <p14:tracePt t="92179" x="2854325" y="4543425"/>
          <p14:tracePt t="92195" x="2890838" y="4543425"/>
          <p14:tracePt t="92212" x="2916238" y="4543425"/>
          <p14:tracePt t="92263" x="2903538" y="4543425"/>
          <p14:tracePt t="92275" x="2854325" y="4530725"/>
          <p14:tracePt t="92288" x="2767013" y="4530725"/>
          <p14:tracePt t="92301" x="2628900" y="4518025"/>
          <p14:tracePt t="92315" x="2490788" y="4505325"/>
          <p14:tracePt t="92328" x="2390775" y="4492625"/>
          <p14:tracePt t="92345" x="2303463" y="4454525"/>
          <p14:tracePt t="92362" x="2239963" y="4443413"/>
          <p14:tracePt t="92379" x="2178050" y="4430713"/>
          <p14:tracePt t="92425" x="2190750" y="4430713"/>
          <p14:tracePt t="92438" x="2216150" y="4430713"/>
          <p14:tracePt t="92450" x="2228850" y="4430713"/>
          <p14:tracePt t="92466" x="2252663" y="4430713"/>
          <p14:tracePt t="92479" x="2290763" y="4430713"/>
          <p14:tracePt t="92496" x="2378075" y="4430713"/>
          <p14:tracePt t="92513" x="2528888" y="4405313"/>
          <p14:tracePt t="92529" x="2754313" y="4405313"/>
          <p14:tracePt t="92545" x="2816225" y="4405313"/>
          <p14:tracePt t="92563" x="2928938" y="4405313"/>
          <p14:tracePt t="92579" x="2954338" y="4405313"/>
          <p14:tracePt t="92596" x="2967038" y="4405313"/>
          <p14:tracePt t="92637" x="2941638" y="4405313"/>
          <p14:tracePt t="92649" x="2903538" y="4405313"/>
          <p14:tracePt t="92661" x="2867025" y="4405313"/>
          <p14:tracePt t="92674" x="2803525" y="4405313"/>
          <p14:tracePt t="92687" x="2678113" y="4405313"/>
          <p14:tracePt t="92699" x="2503488" y="4405313"/>
          <p14:tracePt t="92713" x="2378075" y="4405313"/>
          <p14:tracePt t="92730" x="2228850" y="4443413"/>
          <p14:tracePt t="92747" x="2039938" y="4467225"/>
          <p14:tracePt t="92764" x="1865313" y="4492625"/>
          <p14:tracePt t="92780" x="1852613" y="4492625"/>
          <p14:tracePt t="92797" x="1852613" y="4505325"/>
          <p14:tracePt t="92813" x="1927225" y="4505325"/>
          <p14:tracePt t="92830" x="1965325" y="4505325"/>
          <p14:tracePt t="92847" x="2003425" y="4505325"/>
          <p14:tracePt t="92863" x="2103438" y="4505325"/>
          <p14:tracePt t="92880" x="2190750" y="4505325"/>
          <p14:tracePt t="92897" x="2339975" y="4505325"/>
          <p14:tracePt t="92914" x="2590800" y="4505325"/>
          <p14:tracePt t="92931" x="2641600" y="4505325"/>
          <p14:tracePt t="92948" x="2667000" y="4505325"/>
          <p14:tracePt t="92964" x="2678113" y="4505325"/>
          <p14:tracePt t="92981" x="2690813" y="4505325"/>
          <p14:tracePt t="93010" x="2678113" y="4518025"/>
          <p14:tracePt t="93023" x="2654300" y="4518025"/>
          <p14:tracePt t="93035" x="2628900" y="4518025"/>
          <p14:tracePt t="93048" x="2578100" y="4518025"/>
          <p14:tracePt t="93064" x="2516188" y="4518025"/>
          <p14:tracePt t="93081" x="2441575" y="4518025"/>
          <p14:tracePt t="93098" x="2378075" y="4518025"/>
          <p14:tracePt t="93115" x="2365375" y="4518025"/>
          <p14:tracePt t="93131" x="2352675" y="4518025"/>
          <p14:tracePt t="93646" x="2303463" y="4518025"/>
          <p14:tracePt t="93659" x="2216150" y="4518025"/>
          <p14:tracePt t="93673" x="2152650" y="4518025"/>
          <p14:tracePt t="93686" x="2103438" y="4518025"/>
          <p14:tracePt t="93701" x="2065338" y="4530725"/>
          <p14:tracePt t="93717" x="2014538" y="4543425"/>
          <p14:tracePt t="93734" x="1965325" y="4543425"/>
          <p14:tracePt t="93833" x="1990725" y="4543425"/>
          <p14:tracePt t="93858" x="2003425" y="4543425"/>
          <p14:tracePt t="93873" x="2027238" y="4543425"/>
          <p14:tracePt t="93883" x="2052638" y="4543425"/>
          <p14:tracePt t="93896" x="2090738" y="4543425"/>
          <p14:tracePt t="93908" x="2127250" y="4543425"/>
          <p14:tracePt t="93925" x="2178050" y="4543425"/>
          <p14:tracePt t="93935" x="2203450" y="4543425"/>
          <p14:tracePt t="93952" x="2228850" y="4543425"/>
          <p14:tracePt t="93969" x="2239963" y="4543425"/>
          <p14:tracePt t="93985" x="2265363" y="4543425"/>
          <p14:tracePt t="94058" x="2252663" y="4543425"/>
          <p14:tracePt t="94075" x="2239963" y="4543425"/>
          <p14:tracePt t="94082" x="2203450" y="4543425"/>
          <p14:tracePt t="94095" x="2165350" y="4543425"/>
          <p14:tracePt t="94108" x="2116138" y="4543425"/>
          <p14:tracePt t="94122" x="2065338" y="4543425"/>
          <p14:tracePt t="94136" x="2027238" y="4554538"/>
          <p14:tracePt t="94153" x="2003425" y="4554538"/>
          <p14:tracePt t="94169" x="1990725" y="4554538"/>
          <p14:tracePt t="94231" x="2014538" y="4554538"/>
          <p14:tracePt t="94244" x="2052638" y="4543425"/>
          <p14:tracePt t="94256" x="2127250" y="4530725"/>
          <p14:tracePt t="94268" x="2216150" y="4518025"/>
          <p14:tracePt t="94280" x="2265363" y="4518025"/>
          <p14:tracePt t="94294" x="2303463" y="4505325"/>
          <p14:tracePt t="94306" x="2328863" y="4505325"/>
          <p14:tracePt t="94320" x="2339975" y="4505325"/>
          <p14:tracePt t="94337" x="2352675" y="4505325"/>
          <p14:tracePt t="94357" x="2365375" y="4505325"/>
          <p14:tracePt t="123602" x="2339975" y="4492625"/>
          <p14:tracePt t="123614" x="2328863" y="4492625"/>
          <p14:tracePt t="123627" x="2290763" y="4479925"/>
          <p14:tracePt t="123641" x="2265363" y="4479925"/>
          <p14:tracePt t="123654" x="2252663" y="4479925"/>
          <p14:tracePt t="123671" x="2239963" y="4479925"/>
          <p14:tracePt t="123687" x="2228850" y="4479925"/>
          <p14:tracePt t="123751" x="2252663" y="4479925"/>
          <p14:tracePt t="123764" x="2290763" y="4479925"/>
          <p14:tracePt t="123776" x="2352675" y="4479925"/>
          <p14:tracePt t="123792" x="2452688" y="4467225"/>
          <p14:tracePt t="123804" x="2716213" y="4430713"/>
          <p14:tracePt t="123821" x="3016250" y="4379913"/>
          <p14:tracePt t="123838" x="3216275" y="4318000"/>
          <p14:tracePt t="123853" x="3492500" y="4217988"/>
          <p14:tracePt t="123870" x="3517900" y="4217988"/>
          <p14:tracePt t="123899" x="3492500" y="4217988"/>
          <p14:tracePt t="123912" x="3441700" y="4217988"/>
          <p14:tracePt t="123925" x="3354388" y="4241800"/>
          <p14:tracePt t="123940" x="3041650" y="4267200"/>
          <p14:tracePt t="123954" x="2690813" y="4318000"/>
          <p14:tracePt t="123970" x="2328863" y="4367213"/>
          <p14:tracePt t="123987" x="1839913" y="4418013"/>
          <p14:tracePt t="124004" x="1401763" y="4443413"/>
          <p14:tracePt t="124020" x="1352550" y="4443413"/>
          <p14:tracePt t="124037" x="1327150" y="4443413"/>
          <p14:tracePt t="124062" x="1327150" y="4454525"/>
          <p14:tracePt t="124074" x="1352550" y="4454525"/>
          <p14:tracePt t="124090" x="1389063" y="4454525"/>
          <p14:tracePt t="124104" x="1489075" y="4454525"/>
          <p14:tracePt t="124121" x="1652588" y="4454525"/>
          <p14:tracePt t="124137" x="1790700" y="4454525"/>
          <p14:tracePt t="124154" x="1965325" y="4454525"/>
          <p14:tracePt t="124171" x="2014538" y="4454525"/>
          <p14:tracePt t="124188" x="2052638" y="4454525"/>
          <p14:tracePt t="124235" x="2039938" y="4454525"/>
          <p14:tracePt t="124261" x="2014538" y="4467225"/>
          <p14:tracePt t="124274" x="2003425" y="4467225"/>
          <p14:tracePt t="124374" x="2014538" y="4467225"/>
          <p14:tracePt t="124386" x="2052638" y="4467225"/>
          <p14:tracePt t="124400" x="2090738" y="4467225"/>
          <p14:tracePt t="124412" x="2139950" y="4467225"/>
          <p14:tracePt t="124427" x="2165350" y="4467225"/>
          <p14:tracePt t="124440" x="2190750" y="4467225"/>
          <p14:tracePt t="124462" x="2203450" y="4467225"/>
          <p14:tracePt t="124498" x="2190750" y="4467225"/>
          <p14:tracePt t="124511" x="2165350" y="4467225"/>
          <p14:tracePt t="124525" x="2127250" y="4467225"/>
          <p14:tracePt t="124535" x="2090738" y="4467225"/>
          <p14:tracePt t="124547" x="2065338" y="4467225"/>
          <p14:tracePt t="124560" x="2039938" y="4467225"/>
          <p14:tracePt t="124576" x="2027238" y="4467225"/>
          <p14:tracePt t="124634" x="2052638" y="4467225"/>
          <p14:tracePt t="124646" x="2090738" y="4467225"/>
          <p14:tracePt t="124659" x="2116138" y="4467225"/>
          <p14:tracePt t="124671" x="2165350" y="4467225"/>
          <p14:tracePt t="124684" x="2203450" y="4479925"/>
          <p14:tracePt t="124697" x="2239963" y="4479925"/>
          <p14:tracePt t="124709" x="2265363" y="4479925"/>
          <p14:tracePt t="124723" x="2265363" y="4492625"/>
          <p14:tracePt t="124740" x="2278063" y="4492625"/>
          <p14:tracePt t="124771" x="2252663" y="4492625"/>
          <p14:tracePt t="124783" x="2178050" y="4492625"/>
          <p14:tracePt t="124797" x="2052638" y="4518025"/>
          <p14:tracePt t="124810" x="1914525" y="4518025"/>
          <p14:tracePt t="124824" x="1827213" y="4518025"/>
          <p14:tracePt t="124840" x="1765300" y="4518025"/>
          <p14:tracePt t="124857" x="1752600" y="4518025"/>
          <p14:tracePt t="124921" x="1765300" y="4518025"/>
          <p14:tracePt t="124933" x="1778000" y="4518025"/>
          <p14:tracePt t="124946" x="1790700" y="4518025"/>
          <p14:tracePt t="128961" x="1790700" y="4554538"/>
          <p14:tracePt t="128978" x="1801813" y="4630738"/>
          <p14:tracePt t="128987" x="1814513" y="4705350"/>
          <p14:tracePt t="129000" x="1827213" y="4792663"/>
          <p14:tracePt t="129013" x="1852613" y="4905375"/>
          <p14:tracePt t="129030" x="1865313" y="5068888"/>
          <p14:tracePt t="129041" x="1903413" y="5230813"/>
          <p14:tracePt t="129058" x="1927225" y="5356225"/>
          <p14:tracePt t="129074" x="1939925" y="5456238"/>
          <p14:tracePt t="129092" x="1990725" y="5607050"/>
          <p14:tracePt t="129107" x="2014538" y="5656263"/>
          <p14:tracePt t="129124" x="2065338" y="5719763"/>
          <p14:tracePt t="129140" x="2190750" y="5907088"/>
          <p14:tracePt t="129157" x="2252663" y="5981700"/>
          <p14:tracePt t="129174" x="2339975" y="6119813"/>
          <p14:tracePt t="129191" x="2365375" y="6145213"/>
          <p14:tracePt t="129208" x="2378075" y="6145213"/>
          <p14:tracePt t="129225" x="2378075" y="6169025"/>
          <p14:tracePt t="129285" x="2339975" y="6169025"/>
          <p14:tracePt t="129298" x="2265363" y="6169025"/>
          <p14:tracePt t="129311" x="2165350" y="6169025"/>
          <p14:tracePt t="129322" x="2090738" y="6169025"/>
          <p14:tracePt t="129335" x="2039938" y="6169025"/>
          <p14:tracePt t="129348" x="2003425" y="6169025"/>
          <p14:tracePt t="129361" x="1978025" y="6157913"/>
          <p14:tracePt t="129374" x="1939925" y="6145213"/>
          <p14:tracePt t="129391" x="1914525" y="6145213"/>
          <p14:tracePt t="129411" x="1914525" y="6132513"/>
          <p14:tracePt t="129446" x="1914525" y="6119813"/>
          <p14:tracePt t="129460" x="1927225" y="6094413"/>
          <p14:tracePt t="129471" x="1990725" y="6081713"/>
          <p14:tracePt t="129483" x="2203450" y="6007100"/>
          <p14:tracePt t="129497" x="2516188" y="5894388"/>
          <p14:tracePt t="129511" x="2890838" y="5819775"/>
          <p14:tracePt t="129525" x="3317875" y="5743575"/>
          <p14:tracePt t="129542" x="3605213" y="5719763"/>
          <p14:tracePt t="129559" x="3756025" y="5694363"/>
          <p14:tracePt t="129575" x="3867150" y="5681663"/>
          <p14:tracePt t="129596" x="3879850" y="5681663"/>
          <p14:tracePt t="129621" x="3856038" y="5681663"/>
          <p14:tracePt t="129634" x="3767138" y="5681663"/>
          <p14:tracePt t="129645" x="3541713" y="5681663"/>
          <p14:tracePt t="129662" x="3305175" y="5681663"/>
          <p14:tracePt t="129676" x="2828925" y="5681663"/>
          <p14:tracePt t="129692" x="2365375" y="5630863"/>
          <p14:tracePt t="129709" x="1903413" y="5581650"/>
          <p14:tracePt t="129726" x="1778000" y="5568950"/>
          <p14:tracePt t="129743" x="1727200" y="5568950"/>
          <p14:tracePt t="129759" x="1714500" y="5556250"/>
          <p14:tracePt t="129783" x="1752600" y="5543550"/>
          <p14:tracePt t="129796" x="1790700" y="5543550"/>
          <p14:tracePt t="129809" x="1839913" y="5543550"/>
          <p14:tracePt t="129827" x="1990725" y="5543550"/>
          <p14:tracePt t="129843" x="2216150" y="5543550"/>
          <p14:tracePt t="129860" x="2541588" y="5530850"/>
          <p14:tracePt t="129876" x="2690813" y="5530850"/>
          <p14:tracePt t="129893" x="2816225" y="5530850"/>
          <p14:tracePt t="129910" x="2890838" y="5530850"/>
          <p14:tracePt t="129927" x="2890838" y="5543550"/>
          <p14:tracePt t="129944" x="2867025" y="5543550"/>
          <p14:tracePt t="129960" x="2767013" y="5543550"/>
          <p14:tracePt t="129977" x="2703513" y="5543550"/>
          <p14:tracePt t="129994" x="2565400" y="5543550"/>
          <p14:tracePt t="130011" x="2190750" y="5543550"/>
          <p14:tracePt t="130027" x="2078038" y="5556250"/>
          <p14:tracePt t="130044" x="2027238" y="5556250"/>
          <p14:tracePt t="130060" x="2003425" y="5568950"/>
          <p14:tracePt t="130106" x="2039938" y="5568950"/>
          <p14:tracePt t="130119" x="2165350" y="5594350"/>
          <p14:tracePt t="130132" x="2352675" y="5619750"/>
          <p14:tracePt t="130147" x="2516188" y="5668963"/>
          <p14:tracePt t="130157" x="2754313" y="5694363"/>
          <p14:tracePt t="130169" x="3016250" y="5732463"/>
          <p14:tracePt t="130182" x="3167063" y="5768975"/>
          <p14:tracePt t="130197" x="3241675" y="5794375"/>
          <p14:tracePt t="130211" x="3254375" y="5807075"/>
          <p14:tracePt t="130228" x="3254375" y="5819775"/>
          <p14:tracePt t="130245" x="3041650" y="5843588"/>
          <p14:tracePt t="130261" x="2890838" y="5843588"/>
          <p14:tracePt t="130278" x="2728913" y="5843588"/>
          <p14:tracePt t="130295" x="2078038" y="5881688"/>
          <p14:tracePt t="130311" x="1890713" y="5894388"/>
          <p14:tracePt t="130328" x="1790700" y="5894388"/>
          <p14:tracePt t="130344" x="1727200" y="5894388"/>
          <p14:tracePt t="130369" x="1739900" y="5894388"/>
          <p14:tracePt t="130381" x="1752600" y="5894388"/>
          <p14:tracePt t="130395" x="1765300" y="5894388"/>
          <p14:tracePt t="130412" x="1790700" y="5894388"/>
          <p14:tracePt t="130429" x="1827213" y="5894388"/>
          <p14:tracePt t="130445" x="1978025" y="5868988"/>
          <p14:tracePt t="130462" x="2052638" y="5856288"/>
          <p14:tracePt t="130479" x="2090738" y="5856288"/>
          <p14:tracePt t="130506" x="2052638" y="5881688"/>
          <p14:tracePt t="130518" x="1952625" y="5894388"/>
          <p14:tracePt t="130531" x="1878013" y="5907088"/>
          <p14:tracePt t="130546" x="1790700" y="5907088"/>
          <p14:tracePt t="130562" x="1714500" y="5907088"/>
          <p14:tracePt t="130579" x="1627188" y="5907088"/>
          <p14:tracePt t="130596" x="1589088" y="5881688"/>
          <p14:tracePt t="130612" x="1589088" y="5856288"/>
          <p14:tracePt t="130629" x="1627188" y="5843588"/>
          <p14:tracePt t="130646" x="1727200" y="5807075"/>
          <p14:tracePt t="130663" x="1939925" y="5781675"/>
          <p14:tracePt t="130680" x="2328863" y="5743575"/>
          <p14:tracePt t="130696" x="2767013" y="5694363"/>
          <p14:tracePt t="130713" x="2879725" y="5694363"/>
          <p14:tracePt t="130730" x="2928938" y="5694363"/>
          <p14:tracePt t="130755" x="2903538" y="5694363"/>
          <p14:tracePt t="130767" x="2854325" y="5719763"/>
          <p14:tracePt t="130780" x="2790825" y="5719763"/>
          <p14:tracePt t="130797" x="2728913" y="5719763"/>
          <p14:tracePt t="130813" x="2590800" y="5719763"/>
          <p14:tracePt t="130830" x="2465388" y="5707063"/>
          <p14:tracePt t="130847" x="2378075" y="5694363"/>
          <p14:tracePt t="130864" x="2378075" y="5681663"/>
          <p14:tracePt t="130880" x="2490788" y="5656263"/>
          <p14:tracePt t="130897" x="2578100" y="5630863"/>
          <p14:tracePt t="130914" x="2678113" y="5607050"/>
          <p14:tracePt t="130930" x="2916238" y="5594350"/>
          <p14:tracePt t="130947" x="2928938" y="5594350"/>
          <p14:tracePt t="130966" x="2867025" y="5607050"/>
          <p14:tracePt t="130981" x="2790825" y="5630863"/>
          <p14:tracePt t="130998" x="2628900" y="5656263"/>
          <p14:tracePt t="131014" x="2265363" y="5719763"/>
          <p14:tracePt t="131031" x="1865313" y="5756275"/>
          <p14:tracePt t="131048" x="1814513" y="5756275"/>
          <p14:tracePt t="131067" x="1814513" y="5743575"/>
          <p14:tracePt t="131081" x="1814513" y="5707063"/>
          <p14:tracePt t="131098" x="1878013" y="5694363"/>
          <p14:tracePt t="131115" x="2003425" y="5643563"/>
          <p14:tracePt t="131131" x="2352675" y="5619750"/>
          <p14:tracePt t="131148" x="2403475" y="5619750"/>
          <p14:tracePt t="131165" x="2416175" y="5619750"/>
          <p14:tracePt t="131181" x="2390775" y="5668963"/>
          <p14:tracePt t="131198" x="2316163" y="5719763"/>
          <p14:tracePt t="131215" x="2203450" y="5768975"/>
          <p14:tracePt t="131232" x="2052638" y="5856288"/>
          <p14:tracePt t="131265" x="2078038" y="5832475"/>
          <p14:tracePt t="131278" x="2190750" y="5781675"/>
          <p14:tracePt t="131290" x="2328863" y="5732463"/>
          <p14:tracePt t="131303" x="2503488" y="5681663"/>
          <p14:tracePt t="131318" x="2641600" y="5656263"/>
          <p14:tracePt t="131332" x="2728913" y="5643563"/>
          <p14:tracePt t="131365" x="2716213" y="5681663"/>
          <p14:tracePt t="131377" x="2654300" y="5719763"/>
          <p14:tracePt t="131390" x="2554288" y="5768975"/>
          <p14:tracePt t="131402" x="2378075" y="5819775"/>
          <p14:tracePt t="131415" x="2178050" y="5868988"/>
          <p14:tracePt t="131432" x="2078038" y="5881688"/>
          <p14:tracePt t="131449" x="2052638" y="5881688"/>
          <p14:tracePt t="131466" x="2090738" y="5832475"/>
          <p14:tracePt t="131483" x="2190750" y="5781675"/>
          <p14:tracePt t="131500" x="2290763" y="5732463"/>
          <p14:tracePt t="131516" x="2378075" y="5694363"/>
          <p14:tracePt t="131539" x="2390775" y="5694363"/>
          <p14:tracePt t="131564" x="2290763" y="5707063"/>
          <p14:tracePt t="131576" x="2190750" y="5732463"/>
          <p14:tracePt t="131590" x="2116138" y="5743575"/>
          <p14:tracePt t="131603" x="2065338" y="5743575"/>
          <p14:tracePt t="131617" x="2039938" y="5743575"/>
          <p14:tracePt t="131633" x="2027238" y="5743575"/>
          <p14:tracePt t="131653" x="2027238" y="5732463"/>
          <p14:tracePt t="131667" x="2027238" y="5719763"/>
          <p14:tracePt t="131683" x="2027238" y="5707063"/>
          <p14:tracePt t="154976" x="2003425" y="5707063"/>
          <p14:tracePt t="154989" x="1978025" y="5707063"/>
          <p14:tracePt t="155002" x="1927225" y="5707063"/>
          <p14:tracePt t="155015" x="1814513" y="5707063"/>
          <p14:tracePt t="155031" x="1639888" y="5707063"/>
          <p14:tracePt t="155044" x="1527175" y="5707063"/>
          <p14:tracePt t="155061" x="1452563" y="5707063"/>
          <p14:tracePt t="155076" x="1401763" y="5707063"/>
          <p14:tracePt t="155138" x="1414463" y="5707063"/>
          <p14:tracePt t="155151" x="1439863" y="5707063"/>
          <p14:tracePt t="155167" x="1527175" y="5707063"/>
          <p14:tracePt t="155178" x="1652588" y="5707063"/>
          <p14:tracePt t="155194" x="1752600" y="5719763"/>
          <p14:tracePt t="155212" x="1839913" y="5732463"/>
          <p14:tracePt t="155228" x="2003425" y="5743575"/>
          <p14:tracePt t="155244" x="2103438" y="5743575"/>
          <p14:tracePt t="155260" x="2165350" y="5743575"/>
          <p14:tracePt t="155277" x="2203450" y="5743575"/>
          <p14:tracePt t="155313" x="2165350" y="5756275"/>
          <p14:tracePt t="155324" x="2090738" y="5781675"/>
          <p14:tracePt t="155337" x="1990725" y="5794375"/>
          <p14:tracePt t="155350" x="1852613" y="5819775"/>
          <p14:tracePt t="155364" x="1489075" y="5856288"/>
          <p14:tracePt t="155377" x="1252538" y="5856288"/>
          <p14:tracePt t="155394" x="1114425" y="5856288"/>
          <p14:tracePt t="155411" x="1027113" y="5856288"/>
          <p14:tracePt t="155428" x="1001713" y="5832475"/>
          <p14:tracePt t="155474" x="1050925" y="5819775"/>
          <p14:tracePt t="155486" x="1263650" y="5807075"/>
          <p14:tracePt t="155498" x="1465263" y="5807075"/>
          <p14:tracePt t="155514" x="1790700" y="5768975"/>
          <p14:tracePt t="155528" x="2190750" y="5768975"/>
          <p14:tracePt t="155545" x="2441575" y="5743575"/>
          <p14:tracePt t="155561" x="2578100" y="5732463"/>
          <p14:tracePt t="155578" x="2678113" y="5732463"/>
          <p14:tracePt t="155597" x="2690813" y="5732463"/>
          <p14:tracePt t="155636" x="2628900" y="5719763"/>
          <p14:tracePt t="155650" x="2528888" y="5719763"/>
          <p14:tracePt t="155668" x="2378075" y="5707063"/>
          <p14:tracePt t="155676" x="2252663" y="5694363"/>
          <p14:tracePt t="155687" x="2165350" y="5694363"/>
          <p14:tracePt t="155698" x="2090738" y="5681663"/>
          <p14:tracePt t="155711" x="2065338" y="5681663"/>
          <p14:tracePt t="155729" x="2065338" y="5668963"/>
          <p14:tracePt t="155773" x="2090738" y="5668963"/>
          <p14:tracePt t="155785" x="2139950" y="5668963"/>
          <p14:tracePt t="155801" x="2303463" y="5668963"/>
          <p14:tracePt t="155811" x="2441575" y="5668963"/>
          <p14:tracePt t="155824" x="2554288" y="5668963"/>
          <p14:tracePt t="155836" x="2616200" y="5668963"/>
          <p14:tracePt t="155849" x="2654300" y="5668963"/>
          <p14:tracePt t="155863" x="2667000" y="5668963"/>
          <p14:tracePt t="155910" x="2628900" y="5668963"/>
          <p14:tracePt t="155923" x="2565400" y="5668963"/>
          <p14:tracePt t="155935" x="2390775" y="5668963"/>
          <p14:tracePt t="155950" x="2239963" y="5668963"/>
          <p14:tracePt t="155963" x="2090738" y="5668963"/>
          <p14:tracePt t="155980" x="1890713" y="5656263"/>
          <p14:tracePt t="155997" x="1677988" y="5643563"/>
          <p14:tracePt t="156013" x="1489075" y="5619750"/>
          <p14:tracePt t="156030" x="1476375" y="5619750"/>
          <p14:tracePt t="156048" x="1489075" y="5619750"/>
          <p14:tracePt t="156063" x="1565275" y="5619750"/>
          <p14:tracePt t="156080" x="1639888" y="5619750"/>
          <p14:tracePt t="156096" x="1739900" y="5619750"/>
          <p14:tracePt t="156113" x="1903413" y="5619750"/>
          <p14:tracePt t="156130" x="2014538" y="5619750"/>
          <p14:tracePt t="156146" x="2103438" y="5619750"/>
          <p14:tracePt t="156164" x="2165350" y="5619750"/>
          <p14:tracePt t="156196" x="2139950" y="5619750"/>
          <p14:tracePt t="156208" x="2065338" y="5619750"/>
          <p14:tracePt t="156221" x="2003425" y="5619750"/>
          <p14:tracePt t="156233" x="1914525" y="5619750"/>
          <p14:tracePt t="156247" x="1752600" y="5619750"/>
          <p14:tracePt t="156264" x="1614488" y="5619750"/>
          <p14:tracePt t="156281" x="1527175" y="5619750"/>
          <p14:tracePt t="156297" x="1489075" y="5619750"/>
          <p14:tracePt t="156333" x="1565275" y="5619750"/>
          <p14:tracePt t="156346" x="1701800" y="5619750"/>
          <p14:tracePt t="156358" x="1865313" y="5619750"/>
          <p14:tracePt t="156371" x="2139950" y="5630863"/>
          <p14:tracePt t="156384" x="2490788" y="5656263"/>
          <p14:tracePt t="156398" x="2641600" y="5668963"/>
          <p14:tracePt t="156415" x="2728913" y="5681663"/>
          <p14:tracePt t="156431" x="2767013" y="5681663"/>
          <p14:tracePt t="156448" x="2778125" y="5681663"/>
          <p14:tracePt t="156470" x="2767013" y="5681663"/>
          <p14:tracePt t="156488" x="2667000" y="5681663"/>
          <p14:tracePt t="156500" x="2516188" y="5681663"/>
          <p14:tracePt t="156516" x="2378075" y="5681663"/>
          <p14:tracePt t="156534" x="2239963" y="5681663"/>
          <p14:tracePt t="156549" x="1939925" y="5668963"/>
          <p14:tracePt t="156566" x="1839913" y="5643563"/>
          <p14:tracePt t="156582" x="1801813" y="5630863"/>
          <p14:tracePt t="156607" x="1827213" y="5630863"/>
          <p14:tracePt t="156620" x="1890713" y="5630863"/>
          <p14:tracePt t="156635" x="1939925" y="5630863"/>
          <p14:tracePt t="156649" x="2003425" y="5630863"/>
          <p14:tracePt t="156666" x="2090738" y="5630863"/>
          <p14:tracePt t="156683" x="2252663" y="5630863"/>
          <p14:tracePt t="156699" x="2516188" y="5630863"/>
          <p14:tracePt t="156716" x="2554288" y="5630863"/>
          <p14:tracePt t="156732" x="2578100" y="5630863"/>
          <p14:tracePt t="156757" x="2503488" y="5630863"/>
          <p14:tracePt t="156769" x="2365375" y="5630863"/>
          <p14:tracePt t="156782" x="2265363" y="5630863"/>
          <p14:tracePt t="156800" x="2139950" y="5630863"/>
          <p14:tracePt t="156816" x="1890713" y="5630863"/>
          <p14:tracePt t="156833" x="1539875" y="5619750"/>
          <p14:tracePt t="156850" x="1489075" y="5607050"/>
          <p14:tracePt t="156866" x="1465263" y="5594350"/>
          <p14:tracePt t="156894" x="1452563" y="5594350"/>
          <p14:tracePt t="156906" x="1465263" y="5594350"/>
          <p14:tracePt t="156919" x="1514475" y="5594350"/>
          <p14:tracePt t="156934" x="1627188" y="5594350"/>
          <p14:tracePt t="156950" x="1778000" y="5594350"/>
          <p14:tracePt t="156967" x="1914525" y="5619750"/>
          <p14:tracePt t="156984" x="2265363" y="5656263"/>
          <p14:tracePt t="157001" x="2403475" y="5668963"/>
          <p14:tracePt t="157017" x="2465388" y="5681663"/>
          <p14:tracePt t="157034" x="2503488" y="5681663"/>
          <p14:tracePt t="157057" x="2441575" y="5694363"/>
          <p14:tracePt t="157071" x="2339975" y="5694363"/>
          <p14:tracePt t="157084" x="2239963" y="5694363"/>
          <p14:tracePt t="157101" x="2139950" y="5694363"/>
          <p14:tracePt t="157118" x="1952625" y="5694363"/>
          <p14:tracePt t="157134" x="1639888" y="5694363"/>
          <p14:tracePt t="157151" x="1589088" y="5694363"/>
          <p14:tracePt t="157168" x="1565275" y="5694363"/>
          <p14:tracePt t="157193" x="1577975" y="5694363"/>
          <p14:tracePt t="157205" x="1627188" y="5694363"/>
          <p14:tracePt t="157221" x="1714500" y="5694363"/>
          <p14:tracePt t="157234" x="1814513" y="5694363"/>
          <p14:tracePt t="157251" x="1878013" y="5694363"/>
          <p14:tracePt t="157268" x="2014538" y="5732463"/>
          <p14:tracePt t="157285" x="2052638" y="5732463"/>
          <p14:tracePt t="157302" x="2065338" y="5743575"/>
          <p14:tracePt t="157318" x="2078038" y="5743575"/>
          <p14:tracePt t="157343" x="2078038" y="5756275"/>
          <p14:tracePt t="157355" x="2065338" y="5756275"/>
          <p14:tracePt t="157391" x="2052638" y="5756275"/>
          <p14:tracePt t="164763" x="2065338" y="5756275"/>
          <p14:tracePt t="164775" x="2090738" y="5756275"/>
          <p14:tracePt t="164788" x="2139950" y="5756275"/>
          <p14:tracePt t="164804" x="2203450" y="5756275"/>
          <p14:tracePt t="164816" x="2278063" y="5756275"/>
          <p14:tracePt t="164831" x="2378075" y="5756275"/>
          <p14:tracePt t="164848" x="2528888" y="5756275"/>
          <p14:tracePt t="164865" x="2790825" y="5756275"/>
          <p14:tracePt t="164881" x="2841625" y="5756275"/>
          <p14:tracePt t="164898" x="2879725" y="5743575"/>
          <p14:tracePt t="164915" x="2903538" y="5719763"/>
          <p14:tracePt t="164932" x="2916238" y="5719763"/>
          <p14:tracePt t="164949" x="2916238" y="5707063"/>
          <p14:tracePt t="164975" x="2916238" y="5694363"/>
          <p14:tracePt t="164986" x="2916238" y="5681663"/>
          <p14:tracePt t="165011" x="2916238" y="5668963"/>
          <p14:tracePt t="165024" x="2916238" y="5643563"/>
          <p14:tracePt t="165036" x="2916238" y="5581650"/>
          <p14:tracePt t="165049" x="2916238" y="5518150"/>
          <p14:tracePt t="165065" x="2941638" y="5443538"/>
          <p14:tracePt t="165081" x="2967038" y="5407025"/>
          <p14:tracePt t="165098" x="2979738" y="5368925"/>
          <p14:tracePt t="165115" x="2979738" y="5318125"/>
          <p14:tracePt t="165132" x="2979738" y="5305425"/>
          <p14:tracePt t="165149" x="2967038" y="5268913"/>
          <p14:tracePt t="165165" x="2967038" y="5243513"/>
          <p14:tracePt t="165182" x="2928938" y="5218113"/>
          <p14:tracePt t="165199" x="2741613" y="5130800"/>
          <p14:tracePt t="165216" x="2565400" y="5081588"/>
          <p14:tracePt t="165232" x="2428875" y="5043488"/>
          <p14:tracePt t="165249" x="2065338" y="4968875"/>
          <p14:tracePt t="165266" x="1827213" y="4968875"/>
          <p14:tracePt t="165283" x="1639888" y="4968875"/>
          <p14:tracePt t="165299" x="1314450" y="5081588"/>
          <p14:tracePt t="165316" x="989013" y="5218113"/>
          <p14:tracePt t="165333" x="738188" y="5318125"/>
          <p14:tracePt t="165350" x="512763" y="5418138"/>
          <p14:tracePt t="165366" x="450850" y="5443538"/>
          <p14:tracePt t="165383" x="425450" y="5456238"/>
          <p14:tracePt t="165400" x="387350" y="5481638"/>
          <p14:tracePt t="165422" x="387350" y="5494338"/>
          <p14:tracePt t="165446" x="387350" y="5507038"/>
          <p14:tracePt t="165471" x="387350" y="5518150"/>
          <p14:tracePt t="165488" x="387350" y="5530850"/>
          <p14:tracePt t="165497" x="400050" y="5530850"/>
          <p14:tracePt t="165511" x="412750" y="5556250"/>
          <p14:tracePt t="165523" x="438150" y="5581650"/>
          <p14:tracePt t="165540" x="500063" y="5643563"/>
          <p14:tracePt t="165552" x="725488" y="5832475"/>
          <p14:tracePt t="165569" x="1063625" y="6069013"/>
          <p14:tracePt t="165585" x="1363663" y="6219825"/>
          <p14:tracePt t="165602" x="2139950" y="6457950"/>
          <p14:tracePt t="165619" x="2339975" y="6507163"/>
          <p14:tracePt t="165634" x="2490788" y="6507163"/>
          <p14:tracePt t="165651" x="2916238" y="6483350"/>
          <p14:tracePt t="165668" x="3067050" y="6457950"/>
          <p14:tracePt t="165685" x="3279775" y="6345238"/>
          <p14:tracePt t="165701" x="3354388" y="6269038"/>
          <p14:tracePt t="165718" x="3454400" y="6157913"/>
          <p14:tracePt t="165735" x="3717925" y="5932488"/>
          <p14:tracePt t="165752" x="3805238" y="5856288"/>
          <p14:tracePt t="165768" x="3867150" y="5807075"/>
          <p14:tracePt t="165785" x="3905250" y="5756275"/>
          <p14:tracePt t="165802" x="3905250" y="5743575"/>
          <p14:tracePt t="165818" x="3905250" y="5732463"/>
          <p14:tracePt t="165835" x="3843338" y="5694363"/>
          <p14:tracePt t="165852" x="3705225" y="5643563"/>
          <p14:tracePt t="165869" x="3554413" y="5594350"/>
          <p14:tracePt t="165885" x="3154363" y="5368925"/>
          <p14:tracePt t="165902" x="2728913" y="5156200"/>
          <p14:tracePt t="165919" x="2416175" y="5043488"/>
          <p14:tracePt t="165935" x="1839913" y="4879975"/>
          <p14:tracePt t="165952" x="1552575" y="4856163"/>
          <p14:tracePt t="165969" x="1389063" y="4856163"/>
          <p14:tracePt t="165986" x="1101725" y="4892675"/>
          <p14:tracePt t="166003" x="863600" y="4956175"/>
          <p14:tracePt t="166019" x="638175" y="5056188"/>
          <p14:tracePt t="166036" x="400050" y="5205413"/>
          <p14:tracePt t="166052" x="312738" y="5256213"/>
          <p14:tracePt t="166070" x="274638" y="5305425"/>
          <p14:tracePt t="166086" x="187325" y="5368925"/>
          <p14:tracePt t="166103" x="150813" y="5394325"/>
          <p14:tracePt t="166120" x="138113" y="5418138"/>
          <p14:tracePt t="166136" x="138113" y="5443538"/>
          <p14:tracePt t="166153" x="150813" y="5443538"/>
          <p14:tracePt t="166169" x="163513" y="5456238"/>
          <p14:tracePt t="166187" x="225425" y="5507038"/>
          <p14:tracePt t="166203" x="263525" y="5556250"/>
          <p14:tracePt t="166220" x="463550" y="5781675"/>
          <p14:tracePt t="166237" x="776288" y="5969000"/>
          <p14:tracePt t="166254" x="1027113" y="6094413"/>
          <p14:tracePt t="166270" x="1714500" y="6294438"/>
          <p14:tracePt t="166287" x="2039938" y="6345238"/>
          <p14:tracePt t="166304" x="2265363" y="6370638"/>
          <p14:tracePt t="166320" x="2716213" y="6370638"/>
          <p14:tracePt t="166337" x="2890838" y="6345238"/>
          <p14:tracePt t="166354" x="3003550" y="6294438"/>
          <p14:tracePt t="166371" x="3128963" y="6194425"/>
          <p14:tracePt t="166387" x="3154363" y="6145213"/>
          <p14:tracePt t="166404" x="3167063" y="6094413"/>
          <p14:tracePt t="166421" x="3179763" y="5994400"/>
          <p14:tracePt t="166438" x="3179763" y="5981700"/>
          <p14:tracePt t="166455" x="3179763" y="5969000"/>
          <p14:tracePt t="166471" x="3179763" y="5945188"/>
          <p14:tracePt t="166494" x="3179763" y="5932488"/>
          <p14:tracePt t="166568" x="3167063" y="5932488"/>
          <p14:tracePt t="166617" x="3167063" y="5945188"/>
          <p14:tracePt t="174555" x="3179763" y="5945188"/>
          <p14:tracePt t="174569" x="3205163" y="5919788"/>
          <p14:tracePt t="174581" x="3292475" y="5868988"/>
          <p14:tracePt t="174594" x="3454400" y="5756275"/>
          <p14:tracePt t="174609" x="3979863" y="5518150"/>
          <p14:tracePt t="174621" x="4456113" y="5356225"/>
          <p14:tracePt t="174638" x="4968875" y="5218113"/>
          <p14:tracePt t="174655" x="5470525" y="5105400"/>
          <p14:tracePt t="174672" x="6083300" y="4905375"/>
          <p14:tracePt t="174688" x="6396038" y="4818063"/>
          <p14:tracePt t="174705" x="6584950" y="4779963"/>
          <p14:tracePt t="174722" x="6834188" y="4667250"/>
          <p14:tracePt t="174738" x="6910388" y="4630738"/>
          <p14:tracePt t="174755" x="6985000" y="4592638"/>
          <p14:tracePt t="174771" x="7172325" y="4505325"/>
          <p14:tracePt t="174789" x="7285038" y="4479925"/>
          <p14:tracePt t="174805" x="7348538" y="4467225"/>
          <p14:tracePt t="174820" x="7410450" y="4467225"/>
          <p14:tracePt t="174837" x="7435850" y="4467225"/>
          <p14:tracePt t="174854" x="7459663" y="4467225"/>
          <p14:tracePt t="174870" x="7485063" y="4454525"/>
          <p14:tracePt t="174887" x="7523163" y="4443413"/>
          <p14:tracePt t="174907" x="7535863" y="4430713"/>
          <p14:tracePt t="174929" x="7535863" y="4418013"/>
          <p14:tracePt t="174965" x="7535863" y="4405313"/>
          <p14:tracePt t="174979" x="7535863" y="4392613"/>
          <p14:tracePt t="175003" x="7510463" y="4367213"/>
          <p14:tracePt t="175016" x="7497763" y="4367213"/>
          <p14:tracePt t="175029" x="7472363" y="4341813"/>
          <p14:tracePt t="175041" x="7410450" y="4318000"/>
          <p14:tracePt t="175055" x="7359650" y="4305300"/>
          <p14:tracePt t="175071" x="7310438" y="4267200"/>
          <p14:tracePt t="175088" x="7272338" y="4241800"/>
          <p14:tracePt t="175105" x="7197725" y="4192588"/>
          <p14:tracePt t="175122" x="7172325" y="4179888"/>
          <p14:tracePt t="175139" x="7159625" y="4167188"/>
          <p14:tracePt t="175155" x="7097713" y="4167188"/>
          <p14:tracePt t="175172" x="7059613" y="4167188"/>
          <p14:tracePt t="175189" x="7010400" y="4192588"/>
          <p14:tracePt t="175205" x="6897688" y="4241800"/>
          <p14:tracePt t="175222" x="6859588" y="4267200"/>
          <p14:tracePt t="175239" x="6821488" y="4292600"/>
          <p14:tracePt t="175255" x="6784975" y="4330700"/>
          <p14:tracePt t="175272" x="6784975" y="4341813"/>
          <p14:tracePt t="175289" x="6772275" y="4341813"/>
          <p14:tracePt t="175306" x="6772275" y="4354513"/>
          <p14:tracePt t="175323" x="6759575" y="4354513"/>
          <p14:tracePt t="175340" x="6759575" y="4367213"/>
          <p14:tracePt t="175356" x="6759575" y="4379913"/>
          <p14:tracePt t="175372" x="6746875" y="4379913"/>
          <p14:tracePt t="175390" x="6746875" y="4392613"/>
          <p14:tracePt t="175406" x="6734175" y="4392613"/>
          <p14:tracePt t="175739" x="6721475" y="4405313"/>
          <p14:tracePt t="175764" x="6708775" y="4430713"/>
          <p14:tracePt t="175789" x="6696075" y="4443413"/>
          <p14:tracePt t="175801" x="6684963" y="4454525"/>
          <p14:tracePt t="175814" x="6684963" y="4467225"/>
          <p14:tracePt t="175939" x="6684963" y="4479925"/>
          <p14:tracePt t="175989" x="6684963" y="4467225"/>
          <p14:tracePt t="180687" x="6646863" y="4467225"/>
          <p14:tracePt t="180699" x="6508750" y="4467225"/>
          <p14:tracePt t="180715" x="6383338" y="4467225"/>
          <p14:tracePt t="180724" x="6208713" y="4454525"/>
          <p14:tracePt t="180737" x="5932488" y="4454525"/>
          <p14:tracePt t="180750" x="5745163" y="4430713"/>
          <p14:tracePt t="180766" x="5619750" y="4418013"/>
          <p14:tracePt t="180779" x="5557838" y="4405313"/>
          <p14:tracePt t="180794" x="5519738" y="4405313"/>
          <p14:tracePt t="180811" x="5507038" y="4392613"/>
          <p14:tracePt t="180911" x="5519738" y="4392613"/>
          <p14:tracePt t="180923" x="5532438" y="4392613"/>
          <p14:tracePt t="180936" x="5570538" y="4392613"/>
          <p14:tracePt t="180950" x="5645150" y="4392613"/>
          <p14:tracePt t="180963" x="5708650" y="4392613"/>
          <p14:tracePt t="180980" x="5757863" y="4392613"/>
          <p14:tracePt t="180995" x="5795963" y="4392613"/>
          <p14:tracePt t="181011" x="5883275" y="4392613"/>
          <p14:tracePt t="181028" x="5945188" y="4392613"/>
          <p14:tracePt t="181045" x="5983288" y="4392613"/>
          <p14:tracePt t="181062" x="6045200" y="4392613"/>
          <p14:tracePt t="181078" x="6070600" y="4392613"/>
          <p14:tracePt t="181173" x="6045200" y="4392613"/>
          <p14:tracePt t="181185" x="5995988" y="4392613"/>
          <p14:tracePt t="181200" x="5957888" y="4392613"/>
          <p14:tracePt t="181210" x="5908675" y="4392613"/>
          <p14:tracePt t="181223" x="5795963" y="4392613"/>
          <p14:tracePt t="181235" x="5619750" y="4405313"/>
          <p14:tracePt t="181248" x="5507038" y="4405313"/>
          <p14:tracePt t="181262" x="5457825" y="4405313"/>
          <p14:tracePt t="181279" x="5432425" y="4418013"/>
          <p14:tracePt t="181322" x="5445125" y="4418013"/>
          <p14:tracePt t="181334" x="5495925" y="4418013"/>
          <p14:tracePt t="181348" x="5570538" y="4418013"/>
          <p14:tracePt t="181359" x="5657850" y="4418013"/>
          <p14:tracePt t="181371" x="5745163" y="4418013"/>
          <p14:tracePt t="181384" x="5845175" y="4418013"/>
          <p14:tracePt t="181399" x="6008688" y="4418013"/>
          <p14:tracePt t="181413" x="6196013" y="4430713"/>
          <p14:tracePt t="181430" x="6321425" y="4443413"/>
          <p14:tracePt t="181446" x="6408738" y="4443413"/>
          <p14:tracePt t="181463" x="6521450" y="4443413"/>
          <p14:tracePt t="181480" x="6534150" y="4443413"/>
          <p14:tracePt t="181497" x="6546850" y="4443413"/>
          <p14:tracePt t="181547" x="6534150" y="4443413"/>
          <p14:tracePt t="181558" x="6508750" y="4443413"/>
          <p14:tracePt t="181572" x="6472238" y="4443413"/>
          <p14:tracePt t="181586" x="6370638" y="4443413"/>
          <p14:tracePt t="181597" x="6234113" y="4443413"/>
          <p14:tracePt t="181614" x="6121400" y="4443413"/>
          <p14:tracePt t="181631" x="6034088" y="4430713"/>
          <p14:tracePt t="181648" x="5957888" y="4405313"/>
          <p14:tracePt t="181707" x="5970588" y="4405313"/>
          <p14:tracePt t="181720" x="5995988" y="4405313"/>
          <p14:tracePt t="181734" x="6008688" y="4405313"/>
          <p14:tracePt t="181745" x="6057900" y="4405313"/>
          <p14:tracePt t="181757" x="6134100" y="4405313"/>
          <p14:tracePt t="181770" x="6196013" y="4405313"/>
          <p14:tracePt t="181785" x="6259513" y="4405313"/>
          <p14:tracePt t="181798" x="6283325" y="4418013"/>
          <p14:tracePt t="181815" x="6296025" y="4418013"/>
          <p14:tracePt t="181832" x="6308725" y="4418013"/>
          <p14:tracePt t="181857" x="6296025" y="4418013"/>
          <p14:tracePt t="181869" x="6246813" y="4418013"/>
          <p14:tracePt t="181885" x="6170613" y="4418013"/>
          <p14:tracePt t="181899" x="6108700" y="4418013"/>
          <p14:tracePt t="181915" x="6034088" y="4418013"/>
          <p14:tracePt t="181933" x="5970588" y="4418013"/>
          <p14:tracePt t="181949" x="5808663" y="4418013"/>
          <p14:tracePt t="181966" x="5770563" y="4418013"/>
          <p14:tracePt t="181994" x="5783263" y="4418013"/>
          <p14:tracePt t="182007" x="5808663" y="4418013"/>
          <p14:tracePt t="182019" x="5832475" y="4418013"/>
          <p14:tracePt t="182032" x="5845175" y="4418013"/>
          <p14:tracePt t="182049" x="5870575" y="4418013"/>
          <p14:tracePt t="182066" x="5908675" y="4418013"/>
          <p14:tracePt t="182083" x="6008688" y="4418013"/>
          <p14:tracePt t="182100" x="6108700" y="4418013"/>
          <p14:tracePt t="182116" x="6170613" y="4418013"/>
          <p14:tracePt t="182133" x="6246813" y="4430713"/>
          <p14:tracePt t="182150" x="6259513" y="4443413"/>
          <p14:tracePt t="182169" x="6270625" y="4443413"/>
          <p14:tracePt t="182193" x="6234113" y="4443413"/>
          <p14:tracePt t="182207" x="6146800" y="4443413"/>
          <p14:tracePt t="182220" x="6083300" y="4443413"/>
          <p14:tracePt t="182233" x="6034088" y="4443413"/>
          <p14:tracePt t="182250" x="5983288" y="4443413"/>
          <p14:tracePt t="182267" x="5945188" y="4443413"/>
          <p14:tracePt t="182284" x="5883275" y="4443413"/>
          <p14:tracePt t="182300" x="5870575" y="4443413"/>
          <p14:tracePt t="182342" x="5883275" y="4443413"/>
          <p14:tracePt t="182355" x="5908675" y="4443413"/>
          <p14:tracePt t="182369" x="5932488" y="4443413"/>
          <p14:tracePt t="182380" x="5983288" y="4443413"/>
          <p14:tracePt t="182392" x="6134100" y="4443413"/>
          <p14:tracePt t="182406" x="6308725" y="4443413"/>
          <p14:tracePt t="182420" x="6483350" y="4454525"/>
          <p14:tracePt t="182434" x="6684963" y="4454525"/>
          <p14:tracePt t="182450" x="6846888" y="4454525"/>
          <p14:tracePt t="182467" x="6934200" y="4454525"/>
          <p14:tracePt t="182484" x="6959600" y="4454525"/>
          <p14:tracePt t="182504" x="6872288" y="4454525"/>
          <p14:tracePt t="182520" x="6772275" y="4454525"/>
          <p14:tracePt t="182534" x="6696075" y="4454525"/>
          <p14:tracePt t="182551" x="6608763" y="4454525"/>
          <p14:tracePt t="182567" x="6434138" y="4454525"/>
          <p14:tracePt t="182584" x="6021388" y="4443413"/>
          <p14:tracePt t="182601" x="5883275" y="4443413"/>
          <p14:tracePt t="182618" x="5645150" y="4405313"/>
          <p14:tracePt t="182635" x="5583238" y="4392613"/>
          <p14:tracePt t="182651" x="5557838" y="4392613"/>
          <p14:tracePt t="182668" x="5557838" y="4379913"/>
          <p14:tracePt t="182685" x="5595938" y="4379913"/>
          <p14:tracePt t="182701" x="5632450" y="4379913"/>
          <p14:tracePt t="182718" x="5695950" y="4379913"/>
          <p14:tracePt t="182735" x="5745163" y="4379913"/>
          <p14:tracePt t="182752" x="5895975" y="4379913"/>
          <p14:tracePt t="182768" x="6259513" y="4392613"/>
          <p14:tracePt t="182785" x="6396038" y="4405313"/>
          <p14:tracePt t="182802" x="6483350" y="4418013"/>
          <p14:tracePt t="182818" x="6546850" y="4430713"/>
          <p14:tracePt t="182835" x="6559550" y="4430713"/>
          <p14:tracePt t="182865" x="6546850" y="4430713"/>
          <p14:tracePt t="182878" x="6508750" y="4430713"/>
          <p14:tracePt t="182891" x="6472238" y="4430713"/>
          <p14:tracePt t="182906" x="6408738" y="4430713"/>
          <p14:tracePt t="182919" x="6259513" y="4418013"/>
          <p14:tracePt t="182936" x="6083300" y="4418013"/>
          <p14:tracePt t="182953" x="5921375" y="4418013"/>
          <p14:tracePt t="182969" x="5695950" y="4418013"/>
          <p14:tracePt t="182986" x="5657850" y="4418013"/>
          <p14:tracePt t="183015" x="5683250" y="4418013"/>
          <p14:tracePt t="183027" x="5708650" y="4418013"/>
          <p14:tracePt t="183040" x="5757863" y="4418013"/>
          <p14:tracePt t="183055" x="5845175" y="4418013"/>
          <p14:tracePt t="183069" x="6034088" y="4418013"/>
          <p14:tracePt t="183086" x="6208713" y="4418013"/>
          <p14:tracePt t="183103" x="6346825" y="4418013"/>
          <p14:tracePt t="183120" x="6534150" y="4443413"/>
          <p14:tracePt t="183136" x="6559550" y="4443413"/>
          <p14:tracePt t="183153" x="6559550" y="4454525"/>
          <p14:tracePt t="183170" x="6546850" y="4454525"/>
          <p14:tracePt t="183187" x="6508750" y="4454525"/>
          <p14:tracePt t="183203" x="6246813" y="4479925"/>
          <p14:tracePt t="183220" x="6034088" y="4505325"/>
          <p14:tracePt t="183236" x="5883275" y="4518025"/>
          <p14:tracePt t="183254" x="5795963" y="4530725"/>
          <p14:tracePt t="183290" x="5808663" y="4530725"/>
          <p14:tracePt t="183301" x="5870575" y="4530725"/>
          <p14:tracePt t="183313" x="5995988" y="4530725"/>
          <p14:tracePt t="183327" x="6146800" y="4530725"/>
          <p14:tracePt t="183340" x="6270625" y="4530725"/>
          <p14:tracePt t="183354" x="6346825" y="4530725"/>
          <p14:tracePt t="183371" x="6396038" y="4530725"/>
          <p14:tracePt t="183387" x="6421438" y="4530725"/>
          <p14:tracePt t="183438" x="6408738" y="4530725"/>
          <p14:tracePt t="183452" x="6383338" y="4530725"/>
          <p14:tracePt t="183465" x="6346825" y="4530725"/>
          <p14:tracePt t="183477" x="6270625" y="4530725"/>
          <p14:tracePt t="183491" x="6146800" y="4530725"/>
          <p14:tracePt t="183505" x="6045200" y="4530725"/>
          <p14:tracePt t="183522" x="5995988" y="4530725"/>
          <p14:tracePt t="183538" x="5970588" y="4530725"/>
          <p14:tracePt t="183555" x="5957888" y="4530725"/>
          <p14:tracePt t="183588" x="5983288" y="4530725"/>
          <p14:tracePt t="183600" x="6021388" y="4530725"/>
          <p14:tracePt t="183613" x="6108700" y="4530725"/>
          <p14:tracePt t="183625" x="6196013" y="4530725"/>
          <p14:tracePt t="183638" x="6259513" y="4530725"/>
          <p14:tracePt t="183655" x="6296025" y="4530725"/>
          <p14:tracePt t="183672" x="6334125" y="4530725"/>
          <p14:tracePt t="183689" x="6346825" y="4530725"/>
          <p14:tracePt t="183801" x="6334125" y="4530725"/>
          <p14:tracePt t="183851" x="6321425" y="4530725"/>
          <p14:tracePt t="183876" x="6308725" y="4530725"/>
          <p14:tracePt t="183887" x="6296025" y="4530725"/>
          <p14:tracePt t="183905" x="6283325" y="4530725"/>
          <p14:tracePt t="183913" x="6259513" y="4518025"/>
          <p14:tracePt t="183930" x="6221413" y="4518025"/>
          <p14:tracePt t="183941" x="6183313" y="4518025"/>
          <p14:tracePt t="183958" x="6146800" y="4518025"/>
          <p14:tracePt t="183973" x="6121400" y="4505325"/>
          <p14:tracePt t="183990" x="6021388" y="4505325"/>
          <p14:tracePt t="184007" x="5932488" y="4505325"/>
          <p14:tracePt t="184023" x="5883275" y="4505325"/>
          <p14:tracePt t="184040" x="5832475" y="4492625"/>
          <p14:tracePt t="184086" x="5883275" y="4492625"/>
          <p14:tracePt t="184099" x="5932488" y="4492625"/>
          <p14:tracePt t="184110" x="5983288" y="4492625"/>
          <p14:tracePt t="184127" x="6021388" y="4492625"/>
          <p14:tracePt t="184141" x="6096000" y="4492625"/>
          <p14:tracePt t="184157" x="6246813" y="4492625"/>
          <p14:tracePt t="184174" x="6596063" y="4492625"/>
          <p14:tracePt t="184191" x="6734175" y="4492625"/>
          <p14:tracePt t="184208" x="6872288" y="4492625"/>
          <p14:tracePt t="184224" x="6972300" y="4492625"/>
          <p14:tracePt t="184241" x="7085013" y="4492625"/>
          <p14:tracePt t="184258" x="7097713" y="4492625"/>
          <p14:tracePt t="184274" x="7110413" y="4492625"/>
          <p14:tracePt t="184291" x="7072313" y="4492625"/>
          <p14:tracePt t="184308" x="7010400" y="4492625"/>
          <p14:tracePt t="184325" x="6872288" y="4492625"/>
          <p14:tracePt t="184341" x="6734175" y="4492625"/>
          <p14:tracePt t="184358" x="6508750" y="4492625"/>
          <p14:tracePt t="184375" x="6057900" y="4492625"/>
          <p14:tracePt t="184392" x="5783263" y="4492625"/>
          <p14:tracePt t="184408" x="5570538" y="4492625"/>
          <p14:tracePt t="184425" x="5407025" y="4505325"/>
          <p14:tracePt t="184442" x="5370513" y="4518025"/>
          <p14:tracePt t="184459" x="5357813" y="4518025"/>
          <p14:tracePt t="184510" x="5370513" y="4518025"/>
          <p14:tracePt t="184522" x="5383213" y="4518025"/>
          <p14:tracePt t="184535" x="5394325" y="4518025"/>
          <p14:tracePt t="184548" x="5419725" y="4518025"/>
          <p14:tracePt t="184562" x="5470525" y="4518025"/>
          <p14:tracePt t="184576" x="5532438" y="4518025"/>
          <p14:tracePt t="184592" x="5583238" y="4518025"/>
          <p14:tracePt t="184609" x="5619750" y="4518025"/>
          <p14:tracePt t="184626" x="5695950" y="4518025"/>
          <p14:tracePt t="184643" x="5732463" y="4518025"/>
          <p14:tracePt t="184659" x="5795963" y="4518025"/>
          <p14:tracePt t="184676" x="5932488" y="4518025"/>
          <p14:tracePt t="184693" x="5970588" y="4518025"/>
          <p14:tracePt t="184710" x="5995988" y="4518025"/>
          <p14:tracePt t="184726" x="6021388" y="4518025"/>
          <p14:tracePt t="191448" x="5945188" y="4518025"/>
          <p14:tracePt t="191461" x="5870575" y="4518025"/>
          <p14:tracePt t="191475" x="5732463" y="4518025"/>
          <p14:tracePt t="191492" x="5394325" y="4492625"/>
          <p14:tracePt t="191505" x="4956175" y="4467225"/>
          <p14:tracePt t="191522" x="4268788" y="4443413"/>
          <p14:tracePt t="191538" x="2867025" y="4379913"/>
          <p14:tracePt t="191555" x="2316163" y="4354513"/>
          <p14:tracePt t="191570" x="1814513" y="4354513"/>
          <p14:tracePt t="191586" x="1114425" y="4379913"/>
          <p14:tracePt t="191603" x="963613" y="4405313"/>
          <p14:tracePt t="191620" x="825500" y="4418013"/>
          <p14:tracePt t="191637" x="612775" y="4479925"/>
          <p14:tracePt t="191654" x="538163" y="4518025"/>
          <p14:tracePt t="191670" x="463550" y="4567238"/>
          <p14:tracePt t="191687" x="350838" y="4818063"/>
          <p14:tracePt t="191704" x="300038" y="4930775"/>
          <p14:tracePt t="191721" x="263525" y="5030788"/>
          <p14:tracePt t="191737" x="250825" y="5118100"/>
          <p14:tracePt t="191754" x="250825" y="5130800"/>
          <p14:tracePt t="191771" x="250825" y="5143500"/>
          <p14:tracePt t="191796" x="300038" y="5143500"/>
          <p14:tracePt t="191809" x="450850" y="5168900"/>
          <p14:tracePt t="191824" x="612775" y="5168900"/>
          <p14:tracePt t="191838" x="763588" y="5194300"/>
          <p14:tracePt t="191854" x="950913" y="5218113"/>
          <p14:tracePt t="191871" x="1314450" y="5281613"/>
          <p14:tracePt t="191888" x="1739900" y="5343525"/>
          <p14:tracePt t="191905" x="1890713" y="5368925"/>
          <p14:tracePt t="191910" x="2078038" y="5368925"/>
          <p14:tracePt t="191925" x="2203450" y="5368925"/>
          <p14:tracePt t="191939" x="2290763" y="5368925"/>
          <p14:tracePt t="191954" x="2339975" y="5368925"/>
          <p14:tracePt t="191972" x="2365375" y="5368925"/>
          <p14:tracePt t="191988" x="2403475" y="5330825"/>
          <p14:tracePt t="192005" x="2416175" y="5305425"/>
          <p14:tracePt t="192022" x="2428875" y="5281613"/>
          <p14:tracePt t="192039" x="2441575" y="5268913"/>
          <p14:tracePt t="192055" x="2452688" y="5256213"/>
          <p14:tracePt t="192072" x="2452688" y="5243513"/>
          <p14:tracePt t="192089" x="2465388" y="5230813"/>
          <p14:tracePt t="192105" x="2465388" y="5218113"/>
          <p14:tracePt t="192122" x="2465388" y="5205413"/>
          <p14:tracePt t="192146" x="2465388" y="5194300"/>
          <p14:tracePt t="192159" x="2428875" y="5181600"/>
          <p14:tracePt t="192172" x="2352675" y="5156200"/>
          <p14:tracePt t="192189" x="2203450" y="5105400"/>
          <p14:tracePt t="192206" x="2052638" y="5056188"/>
          <p14:tracePt t="192222" x="1689100" y="4968875"/>
          <p14:tracePt t="192239" x="1465263" y="4943475"/>
          <p14:tracePt t="192256" x="1327150" y="4943475"/>
          <p14:tracePt t="192272" x="1163638" y="5081588"/>
          <p14:tracePt t="192289" x="1114425" y="5181600"/>
          <p14:tracePt t="192306" x="1076325" y="5268913"/>
          <p14:tracePt t="192323" x="1038225" y="5394325"/>
          <p14:tracePt t="192339" x="1027113" y="5456238"/>
          <p14:tracePt t="192356" x="1027113" y="5556250"/>
          <p14:tracePt t="192373" x="1027113" y="5932488"/>
          <p14:tracePt t="192390" x="1038225" y="6045200"/>
          <p14:tracePt t="192406" x="1076325" y="6145213"/>
          <p14:tracePt t="192423" x="1139825" y="6257925"/>
          <p14:tracePt t="192440" x="1201738" y="6269038"/>
          <p14:tracePt t="192456" x="1301750" y="6281738"/>
          <p14:tracePt t="192473" x="1552575" y="6269038"/>
          <p14:tracePt t="192490" x="1689100" y="6232525"/>
          <p14:tracePt t="192507" x="1965325" y="6119813"/>
          <p14:tracePt t="192523" x="2190750" y="6045200"/>
          <p14:tracePt t="192540" x="2365375" y="5907088"/>
          <p14:tracePt t="192556" x="2590800" y="5643563"/>
          <p14:tracePt t="192574" x="2703513" y="5568950"/>
          <p14:tracePt t="192590" x="2803525" y="5494338"/>
          <p14:tracePt t="192607" x="2954338" y="5418138"/>
          <p14:tracePt t="192624" x="2967038" y="5418138"/>
          <p14:tracePt t="192640" x="2967038" y="5394325"/>
          <p14:tracePt t="192657" x="2916238" y="5368925"/>
          <p14:tracePt t="192674" x="2854325" y="5343525"/>
          <p14:tracePt t="192691" x="2803525" y="5318125"/>
          <p14:tracePt t="192707" x="2690813" y="5294313"/>
          <p14:tracePt t="192724" x="2565400" y="5256213"/>
          <p14:tracePt t="192741" x="2278063" y="5168900"/>
          <p14:tracePt t="192758" x="1677988" y="4930775"/>
          <p14:tracePt t="192774" x="1276350" y="4843463"/>
          <p14:tracePt t="192791" x="950913" y="4805363"/>
          <p14:tracePt t="192808" x="612775" y="4830763"/>
          <p14:tracePt t="192825" x="412750" y="4905375"/>
          <p14:tracePt t="192841" x="250825" y="4992688"/>
          <p14:tracePt t="192858" x="87313" y="5130800"/>
          <p14:tracePt t="192875" x="50800" y="5156200"/>
          <p14:tracePt t="192892" x="50800" y="5168900"/>
          <p14:tracePt t="192908" x="50800" y="5181600"/>
          <p14:tracePt t="192941" x="61913" y="5194300"/>
          <p14:tracePt t="192955" x="112713" y="5205413"/>
          <p14:tracePt t="192967" x="238125" y="5218113"/>
          <p14:tracePt t="192981" x="338138" y="5243513"/>
          <p14:tracePt t="192995" x="438150" y="5256213"/>
          <p14:tracePt t="193009" x="576263" y="5268913"/>
          <p14:tracePt t="193026" x="850900" y="5281613"/>
          <p14:tracePt t="193042" x="1101725" y="5305425"/>
          <p14:tracePt t="193059" x="1489075" y="5305425"/>
          <p14:tracePt t="193075" x="1827213" y="5305425"/>
          <p14:tracePt t="193092" x="2039938" y="5305425"/>
          <p14:tracePt t="193109" x="2378075" y="5305425"/>
          <p14:tracePt t="193126" x="2590800" y="5294313"/>
          <p14:tracePt t="193142" x="2867025" y="5256213"/>
          <p14:tracePt t="193159" x="2916238" y="5256213"/>
          <p14:tracePt t="193176" x="2954338" y="5243513"/>
          <p14:tracePt t="193193" x="2992438" y="5218113"/>
          <p14:tracePt t="193209" x="3003550" y="5205413"/>
          <p14:tracePt t="193226" x="3016250" y="5194300"/>
          <p14:tracePt t="193243" x="3016250" y="5168900"/>
          <p14:tracePt t="193260" x="3016250" y="5143500"/>
          <p14:tracePt t="193276" x="3016250" y="5130800"/>
          <p14:tracePt t="193293" x="2954338" y="5081588"/>
          <p14:tracePt t="193310" x="2867025" y="5030788"/>
          <p14:tracePt t="193327" x="2716213" y="4981575"/>
          <p14:tracePt t="193343" x="2403475" y="4879975"/>
          <p14:tracePt t="193360" x="2165350" y="4830763"/>
          <p14:tracePt t="193377" x="1839913" y="4792663"/>
          <p14:tracePt t="193393" x="1514475" y="4792663"/>
          <p14:tracePt t="193410" x="1389063" y="4818063"/>
          <p14:tracePt t="193427" x="1252538" y="4892675"/>
          <p14:tracePt t="193444" x="1027113" y="5092700"/>
          <p14:tracePt t="193460" x="963613" y="5205413"/>
          <p14:tracePt t="193477" x="914400" y="5281613"/>
          <p14:tracePt t="193494" x="850900" y="5418138"/>
          <p14:tracePt t="193510" x="838200" y="5507038"/>
          <p14:tracePt t="193528" x="825500" y="5643563"/>
          <p14:tracePt t="193544" x="838200" y="5881688"/>
          <p14:tracePt t="193561" x="901700" y="5969000"/>
          <p14:tracePt t="193577" x="1027113" y="6056313"/>
          <p14:tracePt t="193594" x="1352550" y="6219825"/>
          <p14:tracePt t="193611" x="1527175" y="6269038"/>
          <p14:tracePt t="193628" x="2152650" y="6319838"/>
          <p14:tracePt t="193644" x="2303463" y="6319838"/>
          <p14:tracePt t="193661" x="2441575" y="6269038"/>
          <p14:tracePt t="193678" x="2728913" y="6145213"/>
          <p14:tracePt t="193695" x="2854325" y="6056313"/>
          <p14:tracePt t="193711" x="2941638" y="5956300"/>
          <p14:tracePt t="193728" x="3067050" y="5707063"/>
          <p14:tracePt t="193745" x="3103563" y="5607050"/>
          <p14:tracePt t="193762" x="3128963" y="5530850"/>
          <p14:tracePt t="193778" x="3128963" y="5468938"/>
          <p14:tracePt t="193795" x="3128963" y="5456238"/>
          <p14:tracePt t="193812" x="3116263" y="5430838"/>
          <p14:tracePt t="193829" x="3016250" y="5407025"/>
          <p14:tracePt t="193845" x="2890838" y="5356225"/>
          <p14:tracePt t="193862" x="2741613" y="5318125"/>
          <p14:tracePt t="193879" x="2452688" y="5230813"/>
          <p14:tracePt t="193896" x="2103438" y="5168900"/>
          <p14:tracePt t="193913" x="1790700" y="5130800"/>
          <p14:tracePt t="193929" x="1389063" y="5143500"/>
          <p14:tracePt t="193946" x="1239838" y="5181600"/>
          <p14:tracePt t="193962" x="1114425" y="5230813"/>
          <p14:tracePt t="193979" x="1050925" y="5281613"/>
          <p14:tracePt t="193996" x="1050925" y="5294313"/>
          <p14:tracePt t="194016" x="1050925" y="5305425"/>
          <p14:tracePt t="194029" x="1076325" y="5318125"/>
          <p14:tracePt t="194046" x="1089025" y="5318125"/>
          <p14:tracePt t="194066" x="1101725" y="5330825"/>
          <p14:tracePt t="194114" x="1101725" y="5343525"/>
          <p14:tracePt t="194201" x="1114425" y="5343525"/>
          <p14:tracePt t="194537" x="1114425" y="5330825"/>
          <p14:tracePt t="194554" x="1150938" y="5318125"/>
          <p14:tracePt t="194562" x="1289050" y="5305425"/>
          <p14:tracePt t="194574" x="1439863" y="5305425"/>
          <p14:tracePt t="194587" x="1589088" y="5305425"/>
          <p14:tracePt t="194602" x="1752600" y="5330825"/>
          <p14:tracePt t="194616" x="2078038" y="5456238"/>
          <p14:tracePt t="194632" x="2390775" y="5656263"/>
          <p14:tracePt t="194649" x="2628900" y="5832475"/>
          <p14:tracePt t="194666" x="3417888" y="6056313"/>
          <p14:tracePt t="194682" x="3743325" y="6119813"/>
          <p14:tracePt t="194699" x="4294188" y="6169025"/>
          <p14:tracePt t="194715" x="5470525" y="6257925"/>
          <p14:tracePt t="194733" x="6021388" y="6281738"/>
          <p14:tracePt t="194749" x="6696075" y="6281738"/>
          <p14:tracePt t="194766" x="7748588" y="6281738"/>
          <p14:tracePt t="194783" x="8324850" y="6281738"/>
          <p14:tracePt t="194799" x="8674100" y="6257925"/>
          <p14:tracePt t="194816" x="9137650" y="6107113"/>
          <p14:tracePt t="194833" x="9301163" y="5994400"/>
          <p14:tracePt t="194850" x="9537700" y="5807075"/>
          <p14:tracePt t="194867" x="9588500" y="5743575"/>
          <p14:tracePt t="194884" x="9637713" y="5681663"/>
          <p14:tracePt t="194900" x="9675813" y="5630863"/>
          <p14:tracePt t="194917" x="9675813" y="5594350"/>
          <p14:tracePt t="194934" x="9675813" y="5568950"/>
          <p14:tracePt t="194950" x="9688513" y="5518150"/>
          <p14:tracePt t="194967" x="9688513" y="5481638"/>
          <p14:tracePt t="194984" x="9688513" y="5443538"/>
          <p14:tracePt t="195001" x="9663113" y="5268913"/>
          <p14:tracePt t="195017" x="9537700" y="5143500"/>
          <p14:tracePt t="195034" x="9301163" y="4992688"/>
          <p14:tracePt t="195051" x="8650288" y="4667250"/>
          <p14:tracePt t="195067" x="8161338" y="4479925"/>
          <p14:tracePt t="195085" x="7848600" y="4367213"/>
          <p14:tracePt t="195101" x="7172325" y="4205288"/>
          <p14:tracePt t="195117" x="6934200" y="4205288"/>
          <p14:tracePt t="195135" x="6784975" y="4230688"/>
          <p14:tracePt t="195151" x="6370638" y="4341813"/>
          <p14:tracePt t="195167" x="6108700" y="4418013"/>
          <p14:tracePt t="195185" x="5932488" y="4479925"/>
          <p14:tracePt t="195201" x="5695950" y="4554538"/>
          <p14:tracePt t="195217" x="5607050" y="4592638"/>
          <p14:tracePt t="195234" x="5519738" y="4630738"/>
          <p14:tracePt t="195251" x="5294313" y="4718050"/>
          <p14:tracePt t="195268" x="5207000" y="4779963"/>
          <p14:tracePt t="195285" x="5132388" y="4843463"/>
          <p14:tracePt t="195302" x="5057775" y="4918075"/>
          <p14:tracePt t="195318" x="5045075" y="4943475"/>
          <p14:tracePt t="195335" x="5032375" y="4968875"/>
          <p14:tracePt t="195352" x="5032375" y="5030788"/>
          <p14:tracePt t="195369" x="5032375" y="5081588"/>
          <p14:tracePt t="195386" x="5032375" y="5168900"/>
          <p14:tracePt t="195402" x="5032375" y="5218113"/>
          <p14:tracePt t="195418" x="5032375" y="5268913"/>
          <p14:tracePt t="195435" x="5045075" y="5494338"/>
          <p14:tracePt t="195452" x="5094288" y="5607050"/>
          <p14:tracePt t="195468" x="5145088" y="5707063"/>
          <p14:tracePt t="195486" x="5445125" y="5843588"/>
          <p14:tracePt t="195502" x="5595938" y="5881688"/>
          <p14:tracePt t="195519" x="5745163" y="5907088"/>
          <p14:tracePt t="195536" x="6346825" y="5932488"/>
          <p14:tracePt t="195553" x="6508750" y="5932488"/>
          <p14:tracePt t="195569" x="6659563" y="5932488"/>
          <p14:tracePt t="195586" x="6910388" y="5932488"/>
          <p14:tracePt t="195603" x="7059613" y="5932488"/>
          <p14:tracePt t="195619" x="7185025" y="5932488"/>
          <p14:tracePt t="195636" x="7297738" y="5932488"/>
          <p14:tracePt t="195653" x="7335838" y="5919788"/>
          <p14:tracePt t="195670" x="7348538" y="5907088"/>
          <p14:tracePt t="195686" x="7397750" y="5881688"/>
          <p14:tracePt t="195703" x="7397750" y="5843588"/>
          <p14:tracePt t="195720" x="7397750" y="5819775"/>
          <p14:tracePt t="195736" x="7397750" y="5743575"/>
          <p14:tracePt t="195753" x="7397750" y="5694363"/>
          <p14:tracePt t="195770" x="7397750" y="5643563"/>
          <p14:tracePt t="195787" x="7310438" y="5507038"/>
          <p14:tracePt t="195803" x="7172325" y="5418138"/>
          <p14:tracePt t="195820" x="6985000" y="5330825"/>
          <p14:tracePt t="195837" x="6659563" y="5068888"/>
          <p14:tracePt t="195854" x="6472238" y="4892675"/>
          <p14:tracePt t="195870" x="6045200" y="4656138"/>
          <p14:tracePt t="195888" x="5932488" y="4592638"/>
          <p14:tracePt t="195904" x="5845175" y="4554538"/>
          <p14:tracePt t="195920" x="5770563" y="4554538"/>
          <p14:tracePt t="195938" x="5732463" y="4554538"/>
          <p14:tracePt t="195954" x="5695950" y="4554538"/>
          <p14:tracePt t="195971" x="5583238" y="4618038"/>
          <p14:tracePt t="195988" x="5483225" y="4692650"/>
          <p14:tracePt t="196004" x="5370513" y="4779963"/>
          <p14:tracePt t="196021" x="5232400" y="4930775"/>
          <p14:tracePt t="196037" x="5170488" y="4992688"/>
          <p14:tracePt t="196055" x="5119688" y="5056188"/>
          <p14:tracePt t="196071" x="5045075" y="5143500"/>
          <p14:tracePt t="196088" x="5019675" y="5194300"/>
          <p14:tracePt t="196105" x="5006975" y="5256213"/>
          <p14:tracePt t="196122" x="4956175" y="5543550"/>
          <p14:tracePt t="196138" x="4956175" y="5656263"/>
          <p14:tracePt t="196155" x="4956175" y="5768975"/>
          <p14:tracePt t="196172" x="4968875" y="5945188"/>
          <p14:tracePt t="196188" x="4994275" y="6019800"/>
          <p14:tracePt t="196205" x="5045075" y="6107113"/>
          <p14:tracePt t="196222" x="5132388" y="6245225"/>
          <p14:tracePt t="196238" x="5194300" y="6281738"/>
          <p14:tracePt t="196255" x="5294313" y="6319838"/>
          <p14:tracePt t="196272" x="5583238" y="6357938"/>
          <p14:tracePt t="196289" x="5695950" y="6357938"/>
          <p14:tracePt t="196306" x="5832475" y="6357938"/>
          <p14:tracePt t="196322" x="6334125" y="6245225"/>
          <p14:tracePt t="196339" x="6546850" y="6157913"/>
          <p14:tracePt t="196355" x="6696075" y="6094413"/>
          <p14:tracePt t="196373" x="7146925" y="5932488"/>
          <p14:tracePt t="196390" x="7310438" y="5856288"/>
          <p14:tracePt t="196406" x="7410450" y="5807075"/>
          <p14:tracePt t="196423" x="7523163" y="5681663"/>
          <p14:tracePt t="196440" x="7548563" y="5594350"/>
          <p14:tracePt t="196456" x="7548563" y="5430838"/>
          <p14:tracePt t="196473" x="7548563" y="5343525"/>
          <p14:tracePt t="196490" x="7535863" y="5281613"/>
          <p14:tracePt t="196506" x="7472363" y="5181600"/>
          <p14:tracePt t="196523" x="7423150" y="5143500"/>
          <p14:tracePt t="196540" x="7310438" y="5068888"/>
          <p14:tracePt t="196557" x="7085013" y="4930775"/>
          <p14:tracePt t="196573" x="6985000" y="4843463"/>
          <p14:tracePt t="196590" x="6897688" y="4756150"/>
          <p14:tracePt t="196607" x="6684963" y="4643438"/>
          <p14:tracePt t="196624" x="6546850" y="4618038"/>
          <p14:tracePt t="196640" x="6434138" y="4605338"/>
          <p14:tracePt t="196657" x="6246813" y="4618038"/>
          <p14:tracePt t="196674" x="6146800" y="4656138"/>
          <p14:tracePt t="196691" x="6070600" y="4705350"/>
          <p14:tracePt t="196707" x="5895975" y="4830763"/>
          <p14:tracePt t="196724" x="5783263" y="4905375"/>
          <p14:tracePt t="196741" x="5683250" y="4956175"/>
          <p14:tracePt t="196757" x="5519738" y="5056188"/>
          <p14:tracePt t="196774" x="5470525" y="5105400"/>
          <p14:tracePt t="196791" x="5407025" y="5143500"/>
          <p14:tracePt t="196807" x="5332413" y="5243513"/>
          <p14:tracePt t="196824" x="5307013" y="5294313"/>
          <p14:tracePt t="196841" x="5281613" y="5368925"/>
          <p14:tracePt t="196857" x="5281613" y="5468938"/>
          <p14:tracePt t="196874" x="5281613" y="5518150"/>
          <p14:tracePt t="196891" x="5281613" y="5556250"/>
          <p14:tracePt t="196907" x="5281613" y="5630863"/>
          <p14:tracePt t="196924" x="5281613" y="5668963"/>
          <p14:tracePt t="196941" x="5281613" y="5707063"/>
          <p14:tracePt t="196958" x="5332413" y="5807075"/>
          <p14:tracePt t="196974" x="5370513" y="5868988"/>
          <p14:tracePt t="196991" x="5557838" y="6045200"/>
          <p14:tracePt t="197008" x="5783263" y="6145213"/>
          <p14:tracePt t="197025" x="5957888" y="6194425"/>
          <p14:tracePt t="197041" x="6270625" y="6245225"/>
          <p14:tracePt t="197058" x="6459538" y="6245225"/>
          <p14:tracePt t="197075" x="6608763" y="6245225"/>
          <p14:tracePt t="197091" x="6797675" y="6157913"/>
          <p14:tracePt t="197108" x="6872288" y="6056313"/>
          <p14:tracePt t="197125" x="6910388" y="5956300"/>
          <p14:tracePt t="197142" x="6985000" y="5781675"/>
          <p14:tracePt t="197158" x="7034213" y="5719763"/>
          <p14:tracePt t="197175" x="7059613" y="5656263"/>
          <p14:tracePt t="197192" x="7097713" y="5530850"/>
          <p14:tracePt t="197208" x="7097713" y="5468938"/>
          <p14:tracePt t="197225" x="7085013" y="5394325"/>
          <p14:tracePt t="197242" x="7021513" y="5230813"/>
          <p14:tracePt t="197259" x="7010400" y="5168900"/>
          <p14:tracePt t="197276" x="6972300" y="5118100"/>
          <p14:tracePt t="197293" x="6897688" y="5030788"/>
          <p14:tracePt t="197309" x="6821488" y="4968875"/>
          <p14:tracePt t="197326" x="6708775" y="4930775"/>
          <p14:tracePt t="197342" x="6434138" y="4843463"/>
          <p14:tracePt t="197359" x="6346825" y="4805363"/>
          <p14:tracePt t="197376" x="6270625" y="4779963"/>
          <p14:tracePt t="197393" x="6134100" y="4756150"/>
          <p14:tracePt t="197409" x="6045200" y="4756150"/>
          <p14:tracePt t="197426" x="5945188" y="4756150"/>
          <p14:tracePt t="197443" x="5795963" y="4792663"/>
          <p14:tracePt t="197460" x="5745163" y="4805363"/>
          <p14:tracePt t="197476" x="5708650" y="4856163"/>
          <p14:tracePt t="197493" x="5670550" y="4892675"/>
          <p14:tracePt t="197510" x="5657850" y="4930775"/>
          <p14:tracePt t="197526" x="5607050" y="5018088"/>
          <p14:tracePt t="197543" x="5583238" y="5130800"/>
          <p14:tracePt t="197560" x="5570538" y="5243513"/>
          <p14:tracePt t="197577" x="5519738" y="5430838"/>
          <p14:tracePt t="197593" x="5519738" y="5507038"/>
          <p14:tracePt t="197610" x="5507038" y="5568950"/>
          <p14:tracePt t="197627" x="5507038" y="5707063"/>
          <p14:tracePt t="197644" x="5507038" y="5794375"/>
          <p14:tracePt t="197660" x="5507038" y="5856288"/>
          <p14:tracePt t="197677" x="5507038" y="5919788"/>
          <p14:tracePt t="197701" x="5532438" y="5919788"/>
          <p14:tracePt t="197713" x="5570538" y="5932488"/>
          <p14:tracePt t="197727" x="5657850" y="5932488"/>
          <p14:tracePt t="197744" x="5808663" y="5932488"/>
          <p14:tracePt t="197761" x="5945188" y="5945188"/>
          <p14:tracePt t="197777" x="6196013" y="5945188"/>
          <p14:tracePt t="197794" x="6408738" y="5907088"/>
          <p14:tracePt t="197811" x="6572250" y="5868988"/>
          <p14:tracePt t="197828" x="6772275" y="5756275"/>
          <p14:tracePt t="197844" x="6808788" y="5707063"/>
          <p14:tracePt t="197861" x="6821488" y="5681663"/>
          <p14:tracePt t="197878" x="6821488" y="5619750"/>
          <p14:tracePt t="197894" x="6821488" y="5607050"/>
          <p14:tracePt t="197911" x="6821488" y="5568950"/>
          <p14:tracePt t="197928" x="6821488" y="5543550"/>
          <p14:tracePt t="197945" x="6808788" y="5518150"/>
          <p14:tracePt t="197962" x="6784975" y="5507038"/>
          <p14:tracePt t="197978" x="6634163" y="5443538"/>
          <p14:tracePt t="197995" x="6546850" y="5394325"/>
          <p14:tracePt t="198013" x="6459538" y="5330825"/>
          <p14:tracePt t="198030" x="6321425" y="5168900"/>
          <p14:tracePt t="198047" x="6234113" y="5105400"/>
          <p14:tracePt t="198062" x="6134100" y="5056188"/>
          <p14:tracePt t="198079" x="5857875" y="5005388"/>
          <p14:tracePt t="198095" x="5757863" y="5005388"/>
          <p14:tracePt t="198112" x="5607050" y="5005388"/>
          <p14:tracePt t="198129" x="5557838" y="5005388"/>
          <p14:tracePt t="198146" x="5495925" y="5005388"/>
          <p14:tracePt t="198162" x="5319713" y="5018088"/>
          <p14:tracePt t="198179" x="5207000" y="5056188"/>
          <p14:tracePt t="198196" x="5132388" y="5143500"/>
          <p14:tracePt t="198213" x="4994275" y="5330825"/>
          <p14:tracePt t="198229" x="4968875" y="5394325"/>
          <p14:tracePt t="198246" x="4945063" y="5443538"/>
          <p14:tracePt t="198263" x="4919663" y="5518150"/>
          <p14:tracePt t="198280" x="4906963" y="5556250"/>
          <p14:tracePt t="198297" x="4906963" y="5594350"/>
          <p14:tracePt t="198313" x="4906963" y="5768975"/>
          <p14:tracePt t="198330" x="4932363" y="5881688"/>
          <p14:tracePt t="198346" x="4956175" y="5994400"/>
          <p14:tracePt t="198363" x="5081588" y="6119813"/>
          <p14:tracePt t="198379" x="5194300" y="6157913"/>
          <p14:tracePt t="198397" x="5357813" y="6194425"/>
          <p14:tracePt t="198413" x="5570538" y="6257925"/>
          <p14:tracePt t="198430" x="5695950" y="6269038"/>
          <p14:tracePt t="198447" x="5883275" y="6294438"/>
          <p14:tracePt t="198464" x="6196013" y="6269038"/>
          <p14:tracePt t="198480" x="6283325" y="6245225"/>
          <p14:tracePt t="198497" x="6359525" y="6207125"/>
          <p14:tracePt t="198514" x="6459538" y="6132513"/>
          <p14:tracePt t="198531" x="6521450" y="6056313"/>
          <p14:tracePt t="198547" x="6621463" y="5932488"/>
          <p14:tracePt t="198564" x="6834188" y="5694363"/>
          <p14:tracePt t="198581" x="6884988" y="5619750"/>
          <p14:tracePt t="198597" x="6921500" y="5543550"/>
          <p14:tracePt t="198614" x="6921500" y="5430838"/>
          <p14:tracePt t="198630" x="6921500" y="5381625"/>
          <p14:tracePt t="198648" x="6921500" y="5230813"/>
          <p14:tracePt t="198664" x="6897688" y="5143500"/>
          <p14:tracePt t="198681" x="6872288" y="5068888"/>
          <p14:tracePt t="198698" x="6808788" y="4981575"/>
          <p14:tracePt t="198715" x="6784975" y="4956175"/>
          <p14:tracePt t="198731" x="6759575" y="4930775"/>
          <p14:tracePt t="198748" x="6746875" y="4930775"/>
          <p14:tracePt t="198771" x="6734175" y="4930775"/>
          <p14:tracePt t="198808" x="6734175" y="4943475"/>
          <p14:tracePt t="199095" x="6721475" y="4943475"/>
          <p14:tracePt t="199108" x="6659563" y="4943475"/>
          <p14:tracePt t="199122" x="6572250" y="4943475"/>
          <p14:tracePt t="199134" x="6483350" y="4930775"/>
          <p14:tracePt t="199151" x="6396038" y="4892675"/>
          <p14:tracePt t="199168" x="6270625" y="4830763"/>
          <p14:tracePt t="199183" x="5921375" y="4618038"/>
          <p14:tracePt t="199200" x="5821363" y="4530725"/>
          <p14:tracePt t="199217" x="5757863" y="4467225"/>
          <p14:tracePt t="199233" x="5719763" y="4430713"/>
          <p14:tracePt t="199250" x="5719763" y="4418013"/>
          <p14:tracePt t="199270" x="5732463" y="4418013"/>
          <p14:tracePt t="199284" x="5770563" y="4418013"/>
          <p14:tracePt t="199300" x="5832475" y="4418013"/>
          <p14:tracePt t="199317" x="5932488" y="4418013"/>
          <p14:tracePt t="199334" x="6134100" y="4418013"/>
          <p14:tracePt t="199351" x="6246813" y="4418013"/>
          <p14:tracePt t="199367" x="6434138" y="4392613"/>
          <p14:tracePt t="199384" x="6734175" y="4367213"/>
          <p14:tracePt t="199400" x="6821488" y="4367213"/>
          <p14:tracePt t="199417" x="6859588" y="4367213"/>
          <p14:tracePt t="199434" x="6872288" y="4354513"/>
          <p14:tracePt t="199468" x="6834188" y="4354513"/>
          <p14:tracePt t="199481" x="6772275" y="4354513"/>
          <p14:tracePt t="199493" x="6646863" y="4354513"/>
          <p14:tracePt t="199506" x="6534150" y="4354513"/>
          <p14:tracePt t="199521" x="6446838" y="4354513"/>
          <p14:tracePt t="199535" x="6334125" y="4354513"/>
          <p14:tracePt t="199551" x="6234113" y="4354513"/>
          <p14:tracePt t="199568" x="6134100" y="4354513"/>
          <p14:tracePt t="199585" x="6070600" y="4354513"/>
          <p14:tracePt t="199606" x="6083300" y="4354513"/>
          <p14:tracePt t="199621" x="6108700" y="4354513"/>
          <p14:tracePt t="199635" x="6146800" y="4354513"/>
          <p14:tracePt t="199652" x="6170613" y="4354513"/>
          <p14:tracePt t="199669" x="6221413" y="4367213"/>
          <p14:tracePt t="199685" x="6370638" y="4379913"/>
          <p14:tracePt t="199702" x="6508750" y="4392613"/>
          <p14:tracePt t="199718" x="6646863" y="4392613"/>
          <p14:tracePt t="199743" x="6659563" y="4405313"/>
          <p14:tracePt t="199768" x="6608763" y="4405313"/>
          <p14:tracePt t="199779" x="6521450" y="4405313"/>
          <p14:tracePt t="199793" x="6459538" y="4405313"/>
          <p14:tracePt t="199805" x="6421438" y="4405313"/>
          <p14:tracePt t="199819" x="6396038" y="4405313"/>
          <p14:tracePt t="199836" x="6370638" y="4405313"/>
          <p14:tracePt t="199879" x="6383338" y="4405313"/>
          <p14:tracePt t="199893" x="6396038" y="4405313"/>
          <p14:tracePt t="199905" x="6421438" y="4405313"/>
          <p14:tracePt t="199916" x="6446838" y="4405313"/>
          <p14:tracePt t="199930" x="6459538" y="4405313"/>
          <p14:tracePt t="199966" x="6446838" y="4405313"/>
          <p14:tracePt t="199978" x="6408738" y="4405313"/>
          <p14:tracePt t="199993" x="6383338" y="4405313"/>
          <p14:tracePt t="200006" x="6346825" y="4405313"/>
          <p14:tracePt t="200020" x="6296025" y="4405313"/>
          <p14:tracePt t="200037" x="6246813" y="4418013"/>
          <p14:tracePt t="200053" x="6221413" y="4418013"/>
          <p14:tracePt t="200070" x="6208713" y="4418013"/>
          <p14:tracePt t="200087" x="6221413" y="4418013"/>
          <p14:tracePt t="200103" x="6234113" y="4418013"/>
          <p14:tracePt t="200120" x="6270625" y="4418013"/>
          <p14:tracePt t="200141" x="6283325" y="4418013"/>
          <p14:tracePt t="201437" x="6270625" y="4418013"/>
          <p14:tracePt t="201449" x="6234113" y="4443413"/>
          <p14:tracePt t="201465" x="6183313" y="4479925"/>
          <p14:tracePt t="201476" x="6096000" y="4543425"/>
          <p14:tracePt t="201494" x="6021388" y="4605338"/>
          <p14:tracePt t="201511" x="5945188" y="4643438"/>
          <p14:tracePt t="201526" x="5745163" y="4692650"/>
          <p14:tracePt t="201543" x="5645150" y="4705350"/>
          <p14:tracePt t="201560" x="5570538" y="4718050"/>
          <p14:tracePt t="201576" x="5483225" y="4730750"/>
          <p14:tracePt t="201593" x="5457825" y="4730750"/>
          <p14:tracePt t="201610" x="5419725" y="4730750"/>
          <p14:tracePt t="201626" x="5319713" y="4730750"/>
          <p14:tracePt t="201643" x="5257800" y="4730750"/>
          <p14:tracePt t="201660" x="5181600" y="4705350"/>
          <p14:tracePt t="201677" x="5081588" y="4656138"/>
          <p14:tracePt t="201693" x="5057775" y="4656138"/>
          <p14:tracePt t="201710" x="5045075" y="4656138"/>
          <p14:tracePt t="201727" x="5032375" y="4656138"/>
          <p14:tracePt t="201749" x="5032375" y="4643438"/>
          <p14:tracePt t="201785" x="5045075" y="4643438"/>
          <p14:tracePt t="201998" x="5032375" y="4630738"/>
          <p14:tracePt t="202011" x="4956175" y="4605338"/>
          <p14:tracePt t="202022" x="4768850" y="4592638"/>
          <p14:tracePt t="202035" x="4556125" y="4567238"/>
          <p14:tracePt t="202050" x="4081463" y="4543425"/>
          <p14:tracePt t="202061" x="3630613" y="4518025"/>
          <p14:tracePt t="202078" x="3279775" y="4505325"/>
          <p14:tracePt t="202094" x="2928938" y="4454525"/>
          <p14:tracePt t="202111" x="2490788" y="4418013"/>
          <p14:tracePt t="202128" x="2390775" y="4392613"/>
          <p14:tracePt t="202145" x="2316163" y="4367213"/>
          <p14:tracePt t="202162" x="2203450" y="4292600"/>
          <p14:tracePt t="202178" x="2139950" y="4267200"/>
          <p14:tracePt t="202195" x="2065338" y="4241800"/>
          <p14:tracePt t="202212" x="1939925" y="4230688"/>
          <p14:tracePt t="202229" x="1903413" y="4230688"/>
          <p14:tracePt t="202245" x="1890713" y="4230688"/>
          <p14:tracePt t="202296" x="1927225" y="4241800"/>
          <p14:tracePt t="202308" x="1952625" y="4241800"/>
          <p14:tracePt t="202321" x="1990725" y="4241800"/>
          <p14:tracePt t="202334" x="2027238" y="4241800"/>
          <p14:tracePt t="202348" x="2052638" y="4241800"/>
          <p14:tracePt t="202362" x="2103438" y="4241800"/>
          <p14:tracePt t="202379" x="2127250" y="4230688"/>
          <p14:tracePt t="202396" x="2139950" y="4217988"/>
          <p14:tracePt t="202413" x="2139950" y="4205288"/>
          <p14:tracePt t="202546" x="2139950" y="4230688"/>
          <p14:tracePt t="202558" x="2139950" y="4241800"/>
          <p14:tracePt t="202572" x="2139950" y="4267200"/>
          <p14:tracePt t="202585" x="2139950" y="4305300"/>
          <p14:tracePt t="202597" x="2139950" y="4379913"/>
          <p14:tracePt t="202614" x="2139950" y="4518025"/>
          <p14:tracePt t="202630" x="2139950" y="4643438"/>
          <p14:tracePt t="202647" x="2139950" y="4868863"/>
          <p14:tracePt t="202664" x="2127250" y="4918075"/>
          <p14:tracePt t="202681" x="2127250" y="4943475"/>
          <p14:tracePt t="202697" x="2127250" y="4956175"/>
          <p14:tracePt t="202832" x="2127250" y="4992688"/>
          <p14:tracePt t="202844" x="2127250" y="5030788"/>
          <p14:tracePt t="202857" x="2116138" y="5081588"/>
          <p14:tracePt t="202871" x="2116138" y="5105400"/>
          <p14:tracePt t="202886" x="2116138" y="5143500"/>
          <p14:tracePt t="202898" x="2103438" y="5181600"/>
          <p14:tracePt t="202915" x="2090738" y="5218113"/>
          <p14:tracePt t="202932" x="2078038" y="5256213"/>
          <p14:tracePt t="202948" x="2065338" y="5294313"/>
          <p14:tracePt t="202965" x="2065338" y="5305425"/>
          <p14:tracePt t="202982" x="2052638" y="5318125"/>
          <p14:tracePt t="203505" x="2290763" y="5243513"/>
          <p14:tracePt t="203522" x="2879725" y="4992688"/>
          <p14:tracePt t="203530" x="3554413" y="4792663"/>
          <p14:tracePt t="203543" x="4294188" y="4618038"/>
          <p14:tracePt t="203556" x="5032375" y="4467225"/>
          <p14:tracePt t="203570" x="5883275" y="4354513"/>
          <p14:tracePt t="203584" x="6521450" y="4241800"/>
          <p14:tracePt t="203601" x="6997700" y="4105275"/>
          <p14:tracePt t="203617" x="7561263" y="3905250"/>
          <p14:tracePt t="203634" x="7635875" y="3867150"/>
          <p14:tracePt t="203651" x="7648575" y="3854450"/>
          <p14:tracePt t="203668" x="7661275" y="3854450"/>
          <p14:tracePt t="203691" x="7610475" y="3854450"/>
          <p14:tracePt t="203704" x="7535863" y="3854450"/>
          <p14:tracePt t="203718" x="7485063" y="3854450"/>
          <p14:tracePt t="203735" x="7435850" y="3854450"/>
          <p14:tracePt t="203751" x="7385050" y="3854450"/>
          <p14:tracePt t="203768" x="7310438" y="3854450"/>
          <p14:tracePt t="203785" x="7285038" y="3854450"/>
          <p14:tracePt t="203801" x="7246938" y="3879850"/>
          <p14:tracePt t="203818" x="7172325" y="3941763"/>
          <p14:tracePt t="203835" x="7134225" y="3979863"/>
          <p14:tracePt t="203852" x="7097713" y="3992563"/>
          <p14:tracePt t="203868" x="7034213" y="4029075"/>
          <p14:tracePt t="203885" x="7021513" y="4041775"/>
          <p14:tracePt t="203902" x="6985000" y="4054475"/>
          <p14:tracePt t="203919" x="6946900" y="4092575"/>
          <p14:tracePt t="203935" x="6934200" y="4117975"/>
          <p14:tracePt t="203952" x="6921500" y="4117975"/>
          <p14:tracePt t="203969" x="6846888" y="4205288"/>
          <p14:tracePt t="203986" x="6708775" y="4354513"/>
          <p14:tracePt t="204002" x="6346825" y="4567238"/>
          <p14:tracePt t="204019" x="6021388" y="4768850"/>
          <p14:tracePt t="204036" x="5995988" y="4792663"/>
          <p14:tracePt t="204053" x="5983288" y="4792663"/>
          <p14:tracePt t="204069" x="5970588" y="4792663"/>
          <p14:tracePt t="204086" x="5983288" y="4805363"/>
          <p14:tracePt t="204103" x="5983288" y="4981575"/>
          <p14:tracePt t="204119" x="5983288" y="5143500"/>
          <p14:tracePt t="204136" x="5970588" y="5305425"/>
          <p14:tracePt t="204152" x="5895975" y="5681663"/>
          <p14:tracePt t="204170" x="5821363" y="6007100"/>
          <p14:tracePt t="204186" x="5770563" y="6207125"/>
          <p14:tracePt t="204203" x="5708650" y="6370638"/>
          <p14:tracePt t="204220" x="5708650" y="6394450"/>
          <p14:tracePt t="204237" x="5708650" y="6407150"/>
          <p14:tracePt t="204389" x="5708650" y="6394450"/>
          <p14:tracePt t="204402" x="5719763" y="6332538"/>
          <p14:tracePt t="204415" x="5745163" y="6245225"/>
          <p14:tracePt t="204427" x="5770563" y="6157913"/>
          <p14:tracePt t="204441" x="5795963" y="6119813"/>
          <p14:tracePt t="204454" x="5821363" y="6094413"/>
          <p14:tracePt t="204471" x="5870575" y="6056313"/>
          <p14:tracePt t="204487" x="5932488" y="6019800"/>
          <p14:tracePt t="204505" x="6008688" y="5969000"/>
          <p14:tracePt t="204521" x="6021388" y="5969000"/>
          <p14:tracePt t="204538" x="6034088" y="5969000"/>
          <p14:tracePt t="204688" x="6021388" y="5969000"/>
          <p14:tracePt t="207478" x="6021388" y="5956300"/>
          <p14:tracePt t="207491" x="6021388" y="5945188"/>
          <p14:tracePt t="207505" x="6021388" y="5919788"/>
          <p14:tracePt t="207522" x="6070600" y="5919788"/>
          <p14:tracePt t="207534" x="6146800" y="5907088"/>
          <p14:tracePt t="207550" x="6208713" y="5907088"/>
          <p14:tracePt t="207567" x="6308725" y="5894388"/>
          <p14:tracePt t="207583" x="6346825" y="5881688"/>
          <p14:tracePt t="207601" x="6383338" y="5868988"/>
          <p14:tracePt t="207617" x="6483350" y="5856288"/>
          <p14:tracePt t="207634" x="6572250" y="5856288"/>
          <p14:tracePt t="207650" x="6646863" y="5856288"/>
          <p14:tracePt t="207667" x="6759575" y="5843588"/>
          <p14:tracePt t="207684" x="6797675" y="5843588"/>
          <p14:tracePt t="207701" x="6834188" y="5832475"/>
          <p14:tracePt t="207717" x="6959600" y="5807075"/>
          <p14:tracePt t="207733" x="7059613" y="5794375"/>
          <p14:tracePt t="207751" x="7146925" y="5794375"/>
          <p14:tracePt t="207767" x="7235825" y="5781675"/>
          <p14:tracePt t="207784" x="7259638" y="5781675"/>
          <p14:tracePt t="207801" x="7297738" y="5768975"/>
          <p14:tracePt t="207818" x="7348538" y="5768975"/>
          <p14:tracePt t="207834" x="7372350" y="5768975"/>
          <p14:tracePt t="207851" x="7397750" y="5768975"/>
          <p14:tracePt t="207868" x="7497763" y="5756275"/>
          <p14:tracePt t="207885" x="7585075" y="5756275"/>
          <p14:tracePt t="207901" x="7661275" y="5756275"/>
          <p14:tracePt t="207918" x="7773988" y="5743575"/>
          <p14:tracePt t="207935" x="7848600" y="5743575"/>
          <p14:tracePt t="207952" x="7897813" y="5732463"/>
          <p14:tracePt t="207968" x="8123238" y="5719763"/>
          <p14:tracePt t="207985" x="8199438" y="5719763"/>
          <p14:tracePt t="208001" x="8286750" y="5707063"/>
          <p14:tracePt t="208019" x="8412163" y="5681663"/>
          <p14:tracePt t="208035" x="8537575" y="5656263"/>
          <p14:tracePt t="208052" x="8686800" y="5630863"/>
          <p14:tracePt t="208069" x="8899525" y="5619750"/>
          <p14:tracePt t="208085" x="8975725" y="5607050"/>
          <p14:tracePt t="208102" x="9037638" y="5607050"/>
          <p14:tracePt t="208118" x="9063038" y="5607050"/>
          <p14:tracePt t="208135" x="9088438" y="5594350"/>
          <p14:tracePt t="208152" x="9199563" y="5581650"/>
          <p14:tracePt t="208168" x="9275763" y="5556250"/>
          <p14:tracePt t="208185" x="9324975" y="5543550"/>
          <p14:tracePt t="208202" x="9401175" y="5507038"/>
          <p14:tracePt t="208219" x="9437688" y="5494338"/>
          <p14:tracePt t="208235" x="9463088" y="5481638"/>
          <p14:tracePt t="208252" x="9501188" y="5456238"/>
          <p14:tracePt t="208269" x="9525000" y="5443538"/>
          <p14:tracePt t="208288" x="9550400" y="5430838"/>
          <p14:tracePt t="208312" x="9550400" y="5418138"/>
          <p14:tracePt t="208325" x="9563100" y="5407025"/>
          <p14:tracePt t="211298" x="9575800" y="5407025"/>
          <p14:tracePt t="211309" x="9626600" y="5407025"/>
          <p14:tracePt t="211323" x="9713913" y="5407025"/>
          <p14:tracePt t="211337" x="9775825" y="5407025"/>
          <p14:tracePt t="211349" x="9839325" y="5381625"/>
          <p14:tracePt t="211365" x="9901238" y="5305425"/>
          <p14:tracePt t="211382" x="9963150" y="5194300"/>
          <p14:tracePt t="211398" x="10052050" y="5018088"/>
          <p14:tracePt t="211415" x="10064750" y="4981575"/>
          <p14:tracePt t="211431" x="10075863" y="4943475"/>
          <p14:tracePt t="211448" x="10075863" y="4892675"/>
          <p14:tracePt t="211465" x="10075863" y="4868863"/>
          <p14:tracePt t="211482" x="10064750" y="4843463"/>
          <p14:tracePt t="211499" x="10026650" y="4692650"/>
          <p14:tracePt t="211515" x="9988550" y="4579938"/>
          <p14:tracePt t="211532" x="9939338" y="4467225"/>
          <p14:tracePt t="211549" x="9775825" y="4354513"/>
          <p14:tracePt t="211566" x="9650413" y="4330700"/>
          <p14:tracePt t="211583" x="9575800" y="4330700"/>
          <p14:tracePt t="211599" x="9475788" y="4318000"/>
          <p14:tracePt t="211616" x="9463088" y="4318000"/>
          <p14:tracePt t="211919" x="9401175" y="4318000"/>
          <p14:tracePt t="211932" x="9275763" y="4330700"/>
          <p14:tracePt t="211945" x="9088438" y="4354513"/>
          <p14:tracePt t="211958" x="8899525" y="4392613"/>
          <p14:tracePt t="211973" x="8774113" y="4418013"/>
          <p14:tracePt t="211985" x="8686800" y="4443413"/>
          <p14:tracePt t="212002" x="8637588" y="4454525"/>
          <p14:tracePt t="212019" x="8612188" y="4454525"/>
          <p14:tracePt t="212036" x="8612188" y="4467225"/>
          <p14:tracePt t="212107" x="8624888" y="4467225"/>
          <p14:tracePt t="212132" x="8637588" y="4467225"/>
          <p14:tracePt t="212144" x="8661400" y="4467225"/>
          <p14:tracePt t="212157" x="8699500" y="4467225"/>
          <p14:tracePt t="212174" x="8799513" y="4467225"/>
          <p14:tracePt t="212186" x="8886825" y="4467225"/>
          <p14:tracePt t="212203" x="8963025" y="4467225"/>
          <p14:tracePt t="212218" x="9037638" y="4467225"/>
          <p14:tracePt t="212235" x="9212263" y="4467225"/>
          <p14:tracePt t="212252" x="9312275" y="4467225"/>
          <p14:tracePt t="212268" x="9401175" y="4467225"/>
          <p14:tracePt t="212285" x="9501188" y="4467225"/>
          <p14:tracePt t="212306" x="9513888" y="4467225"/>
          <p14:tracePt t="212369" x="9463088" y="4467225"/>
          <p14:tracePt t="212380" x="9388475" y="4467225"/>
          <p14:tracePt t="212393" x="9337675" y="4467225"/>
          <p14:tracePt t="212408" x="9288463" y="4467225"/>
          <p14:tracePt t="212420" x="9237663" y="4467225"/>
          <p14:tracePt t="212437" x="9212263" y="4467225"/>
          <p14:tracePt t="212453" x="9199563" y="4467225"/>
          <p14:tracePt t="226869" x="9199563" y="4530725"/>
          <p14:tracePt t="226880" x="9199563" y="4618038"/>
          <p14:tracePt t="226897" x="9199563" y="4692650"/>
          <p14:tracePt t="226910" x="9199563" y="4779963"/>
          <p14:tracePt t="226917" x="9224963" y="4905375"/>
          <p14:tracePt t="226931" x="9275763" y="5043488"/>
          <p14:tracePt t="226947" x="9324975" y="5143500"/>
          <p14:tracePt t="226960" x="9350375" y="5230813"/>
          <p14:tracePt t="226976" x="9375775" y="5281613"/>
          <p14:tracePt t="226993" x="9401175" y="5318125"/>
          <p14:tracePt t="227010" x="9450388" y="5381625"/>
          <p14:tracePt t="227027" x="9488488" y="5381625"/>
          <p14:tracePt t="227043" x="9563100" y="5418138"/>
          <p14:tracePt t="227060" x="9637713" y="5430838"/>
          <p14:tracePt t="227077" x="9701213" y="5430838"/>
          <p14:tracePt t="227093" x="9839325" y="5443538"/>
          <p14:tracePt t="227110" x="9875838" y="5443538"/>
          <p14:tracePt t="227127" x="9913938" y="5443538"/>
          <p14:tracePt t="227144" x="9975850" y="5443538"/>
          <p14:tracePt t="227161" x="10001250" y="5443538"/>
          <p14:tracePt t="227177" x="10026650" y="5443538"/>
          <p14:tracePt t="227194" x="10113963" y="5443538"/>
          <p14:tracePt t="227211" x="10177463" y="5443538"/>
          <p14:tracePt t="227228" x="10252075" y="5443538"/>
          <p14:tracePt t="227244" x="10326688" y="5443538"/>
          <p14:tracePt t="227261" x="10352088" y="5443538"/>
          <p14:tracePt t="227278" x="10364788" y="5443538"/>
          <p14:tracePt t="227294" x="10377488" y="5443538"/>
          <p14:tracePt t="227341" x="10377488" y="5456238"/>
          <p14:tracePt t="227365" x="10301288" y="5481638"/>
          <p14:tracePt t="227381" x="10201275" y="5518150"/>
          <p14:tracePt t="227390" x="10075863" y="5594350"/>
          <p14:tracePt t="227403" x="9963150" y="5681663"/>
          <p14:tracePt t="227416" x="9826625" y="5743575"/>
          <p14:tracePt t="227432" x="9688513" y="5807075"/>
          <p14:tracePt t="227445" x="9588500" y="5843588"/>
          <p14:tracePt t="227461" x="9550400" y="5868988"/>
          <p14:tracePt t="227478" x="9537700" y="5868988"/>
          <p14:tracePt t="227495" x="9550400" y="5881688"/>
          <p14:tracePt t="227511" x="9588500" y="5881688"/>
          <p14:tracePt t="227528" x="9650413" y="5881688"/>
          <p14:tracePt t="227545" x="9788525" y="5881688"/>
          <p14:tracePt t="227562" x="9901238" y="5868988"/>
          <p14:tracePt t="227579" x="10226675" y="5856288"/>
          <p14:tracePt t="227596" x="10301288" y="5856288"/>
          <p14:tracePt t="227612" x="10364788" y="5856288"/>
          <p14:tracePt t="227629" x="10377488" y="5843588"/>
          <p14:tracePt t="227690" x="10326688" y="5843588"/>
          <p14:tracePt t="227703" x="10239375" y="5843588"/>
          <p14:tracePt t="227715" x="10164763" y="5843588"/>
          <p14:tracePt t="227727" x="10126663" y="5843588"/>
          <p14:tracePt t="227764" x="10139363" y="5843588"/>
          <p14:tracePt t="227776" x="10201275" y="5843588"/>
          <p14:tracePt t="227789" x="10252075" y="5843588"/>
          <p14:tracePt t="227802" x="10288588" y="5832475"/>
          <p14:tracePt t="227816" x="10313988" y="5832475"/>
          <p14:tracePt t="227830" x="10326688" y="5819775"/>
          <p14:tracePt t="227852" x="10326688" y="5807075"/>
          <p14:tracePt t="227867" x="10288588" y="5807075"/>
          <p14:tracePt t="227880" x="10213975" y="5807075"/>
          <p14:tracePt t="227897" x="10126663" y="5807075"/>
          <p14:tracePt t="227914" x="10039350" y="5807075"/>
          <p14:tracePt t="227920" x="9963150" y="5807075"/>
          <p14:tracePt t="227930" x="9852025" y="5807075"/>
          <p14:tracePt t="227947" x="9788525" y="5794375"/>
          <p14:tracePt t="227963" x="9763125" y="5781675"/>
          <p14:tracePt t="227981" x="9763125" y="5768975"/>
          <p14:tracePt t="227997" x="9788525" y="5756275"/>
          <p14:tracePt t="228014" x="9813925" y="5756275"/>
          <p14:tracePt t="228031" x="9863138" y="5756275"/>
          <p14:tracePt t="228047" x="9888538" y="5743575"/>
          <p14:tracePt t="228067" x="9901238" y="5743575"/>
          <p14:tracePt t="228126" x="9888538" y="5743575"/>
          <p14:tracePt t="228138" x="9852025" y="5743575"/>
          <p14:tracePt t="228151" x="9750425" y="5743575"/>
          <p14:tracePt t="228163" x="9626600" y="5743575"/>
          <p14:tracePt t="228175" x="9513888" y="5743575"/>
          <p14:tracePt t="228189" x="9437688" y="5707063"/>
          <p14:tracePt t="228201" x="9401175" y="5694363"/>
          <p14:tracePt t="228215" x="9388475" y="5668963"/>
          <p14:tracePt t="228238" x="9388475" y="5656263"/>
          <p14:tracePt t="228252" x="9424988" y="5656263"/>
          <p14:tracePt t="228265" x="9437688" y="5656263"/>
          <p14:tracePt t="228282" x="9450388" y="5643563"/>
          <p14:tracePt t="228299" x="9475788" y="5643563"/>
          <p14:tracePt t="228315" x="9550400" y="5630863"/>
          <p14:tracePt t="228332" x="9575800" y="5619750"/>
          <p14:tracePt t="228352" x="9575800" y="5607050"/>
          <p14:tracePt t="228374" x="9563100" y="5607050"/>
          <p14:tracePt t="228388" x="9550400" y="5607050"/>
          <p14:tracePt t="228402" x="9537700" y="5607050"/>
          <p14:tracePt t="228461" x="9563100" y="5607050"/>
          <p14:tracePt t="228474" x="9613900" y="5607050"/>
          <p14:tracePt t="228487" x="9675813" y="5607050"/>
          <p14:tracePt t="228502" x="9763125" y="5607050"/>
          <p14:tracePt t="228516" x="9813925" y="5607050"/>
          <p14:tracePt t="228533" x="9852025" y="5607050"/>
          <p14:tracePt t="228549" x="9875838" y="5607050"/>
          <p14:tracePt t="228566" x="9901238" y="5607050"/>
          <p14:tracePt t="228583" x="9901238" y="5619750"/>
          <p14:tracePt t="230018" x="9863138" y="5619750"/>
          <p14:tracePt t="230031" x="9826625" y="5619750"/>
          <p14:tracePt t="230045" x="9801225" y="5619750"/>
          <p14:tracePt t="230061" x="9750425" y="5607050"/>
          <p14:tracePt t="230073" x="9637713" y="5594350"/>
          <p14:tracePt t="230090" x="9501188" y="5581650"/>
          <p14:tracePt t="230106" x="9401175" y="5568950"/>
          <p14:tracePt t="230122" x="9275763" y="5556250"/>
          <p14:tracePt t="230139" x="9212263" y="5543550"/>
          <p14:tracePt t="230156" x="9175750" y="5530850"/>
          <p14:tracePt t="230172" x="9099550" y="5518150"/>
          <p14:tracePt t="230189" x="9063038" y="5518150"/>
          <p14:tracePt t="230205" x="8999538" y="5518150"/>
          <p14:tracePt t="230222" x="8986838" y="5518150"/>
          <p14:tracePt t="230239" x="8975725" y="5518150"/>
          <p14:tracePt t="230330" x="8963025" y="5518150"/>
          <p14:tracePt t="230345" x="8924925" y="5518150"/>
          <p14:tracePt t="230355" x="8899525" y="5518150"/>
          <p14:tracePt t="230367" x="8874125" y="5530850"/>
          <p14:tracePt t="230380" x="8850313" y="5530850"/>
          <p14:tracePt t="230396" x="8812213" y="5530850"/>
          <p14:tracePt t="230408" x="8774113" y="5530850"/>
          <p14:tracePt t="230424" x="8750300" y="5530850"/>
          <p14:tracePt t="230440" x="8737600" y="5530850"/>
          <p14:tracePt t="230457" x="8712200" y="5530850"/>
          <p14:tracePt t="230529" x="8724900" y="5530850"/>
          <p14:tracePt t="230546" x="8737600" y="5530850"/>
          <p14:tracePt t="230554" x="8763000" y="5530850"/>
          <p14:tracePt t="230567" x="8774113" y="5530850"/>
          <p14:tracePt t="230579" x="8786813" y="5530850"/>
          <p14:tracePt t="230593" x="8799513" y="5530850"/>
          <p14:tracePt t="230607" x="8812213" y="5530850"/>
          <p14:tracePt t="230627" x="8824913" y="5530850"/>
          <p14:tracePt t="230652" x="8837613" y="5530850"/>
          <p14:tracePt t="230678" x="8850313" y="5530850"/>
          <p14:tracePt t="230703" x="8863013" y="5530850"/>
          <p14:tracePt t="230840" x="8863013" y="5518150"/>
          <p14:tracePt t="233027" x="8837613" y="5494338"/>
          <p14:tracePt t="233041" x="8812213" y="5494338"/>
          <p14:tracePt t="233057" x="8299450" y="5381625"/>
          <p14:tracePt t="233065" x="7235825" y="5243513"/>
          <p14:tracePt t="233076" x="6270625" y="5168900"/>
          <p14:tracePt t="233089" x="5294313" y="5105400"/>
          <p14:tracePt t="233104" x="4305300" y="5081588"/>
          <p14:tracePt t="233117" x="3579813" y="5030788"/>
          <p14:tracePt t="233134" x="2867025" y="4956175"/>
          <p14:tracePt t="233151" x="2339975" y="4892675"/>
          <p14:tracePt t="233167" x="1689100" y="4818063"/>
          <p14:tracePt t="233184" x="1314450" y="4818063"/>
          <p14:tracePt t="233201" x="1038225" y="4818063"/>
          <p14:tracePt t="233218" x="650875" y="4879975"/>
          <p14:tracePt t="233234" x="488950" y="4905375"/>
          <p14:tracePt t="233251" x="400050" y="4918075"/>
          <p14:tracePt t="233268" x="350838" y="4930775"/>
          <p14:tracePt t="233289" x="350838" y="4943475"/>
          <p14:tracePt t="233326" x="350838" y="4956175"/>
          <p14:tracePt t="233352" x="363538" y="4968875"/>
          <p14:tracePt t="233364" x="376238" y="4981575"/>
          <p14:tracePt t="233389" x="376238" y="5005388"/>
          <p14:tracePt t="233401" x="376238" y="5030788"/>
          <p14:tracePt t="233414" x="376238" y="5081588"/>
          <p14:tracePt t="233427" x="376238" y="5168900"/>
          <p14:tracePt t="233441" x="376238" y="5230813"/>
          <p14:tracePt t="233457" x="376238" y="5281613"/>
          <p14:tracePt t="233470" x="412750" y="5330825"/>
          <p14:tracePt t="233487" x="476250" y="5368925"/>
          <p14:tracePt t="233502" x="600075" y="5407025"/>
          <p14:tracePt t="233519" x="688975" y="5430838"/>
          <p14:tracePt t="233535" x="825500" y="5468938"/>
          <p14:tracePt t="233552" x="1201738" y="5518150"/>
          <p14:tracePt t="233569" x="1352550" y="5543550"/>
          <p14:tracePt t="233586" x="1539875" y="5568950"/>
          <p14:tracePt t="233602" x="2078038" y="5581650"/>
          <p14:tracePt t="233619" x="2290763" y="5581650"/>
          <p14:tracePt t="233636" x="2667000" y="5581650"/>
          <p14:tracePt t="233652" x="3254375" y="5507038"/>
          <p14:tracePt t="233669" x="3517900" y="5456238"/>
          <p14:tracePt t="233686" x="3817938" y="5394325"/>
          <p14:tracePt t="233703" x="4030663" y="5305425"/>
          <p14:tracePt t="233719" x="4056063" y="5268913"/>
          <p14:tracePt t="233736" x="4056063" y="5230813"/>
          <p14:tracePt t="233753" x="4017963" y="5156200"/>
          <p14:tracePt t="233770" x="3905250" y="5092700"/>
          <p14:tracePt t="233787" x="3756025" y="5005388"/>
          <p14:tracePt t="233803" x="3530600" y="4856163"/>
          <p14:tracePt t="233820" x="3328988" y="4779963"/>
          <p14:tracePt t="233837" x="3003550" y="4718050"/>
          <p14:tracePt t="233853" x="2667000" y="4656138"/>
          <p14:tracePt t="233870" x="2554288" y="4656138"/>
          <p14:tracePt t="233887" x="2428875" y="4656138"/>
          <p14:tracePt t="233903" x="2127250" y="4692650"/>
          <p14:tracePt t="233920" x="2003425" y="4743450"/>
          <p14:tracePt t="233937" x="1839913" y="5005388"/>
          <p14:tracePt t="233953" x="1765300" y="5143500"/>
          <p14:tracePt t="233970" x="1714500" y="5256213"/>
          <p14:tracePt t="233987" x="1614488" y="5394325"/>
          <p14:tracePt t="234004" x="1577975" y="5430838"/>
          <p14:tracePt t="234021" x="1539875" y="5456238"/>
          <p14:tracePt t="234037" x="1514475" y="5507038"/>
          <p14:tracePt t="234054" x="1514475" y="5518150"/>
          <p14:tracePt t="234071" x="1552575" y="5518150"/>
          <p14:tracePt t="234088" x="1639888" y="5530850"/>
          <p14:tracePt t="234104" x="1714500" y="5543550"/>
          <p14:tracePt t="234121" x="1790700" y="5556250"/>
          <p14:tracePt t="234137" x="2165350" y="5594350"/>
          <p14:tracePt t="234154" x="2339975" y="5594350"/>
          <p14:tracePt t="234171" x="2465388" y="5594350"/>
          <p14:tracePt t="234188" x="3128963" y="5556250"/>
          <p14:tracePt t="234205" x="3392488" y="5507038"/>
          <p14:tracePt t="234222" x="3756025" y="5443538"/>
          <p14:tracePt t="234238" x="4181475" y="5356225"/>
          <p14:tracePt t="234254" x="4243388" y="5330825"/>
          <p14:tracePt t="234272" x="4268788" y="5305425"/>
          <p14:tracePt t="234288" x="4281488" y="5294313"/>
          <p14:tracePt t="234305" x="4268788" y="5256213"/>
          <p14:tracePt t="234322" x="4181475" y="5230813"/>
          <p14:tracePt t="234338" x="3805238" y="4981575"/>
          <p14:tracePt t="234355" x="3592513" y="4818063"/>
          <p14:tracePt t="234372" x="3154363" y="4692650"/>
          <p14:tracePt t="234389" x="2603500" y="4518025"/>
          <p14:tracePt t="234405" x="2339975" y="4492625"/>
          <p14:tracePt t="234422" x="2039938" y="4492625"/>
          <p14:tracePt t="234439" x="1739900" y="4492625"/>
          <p14:tracePt t="234455" x="1639888" y="4518025"/>
          <p14:tracePt t="234472" x="1527175" y="4567238"/>
          <p14:tracePt t="234489" x="1163638" y="4879975"/>
          <p14:tracePt t="234506" x="1001713" y="5043488"/>
          <p14:tracePt t="234522" x="801688" y="5218113"/>
          <p14:tracePt t="234539" x="725488" y="5268913"/>
          <p14:tracePt t="234556" x="663575" y="5305425"/>
          <p14:tracePt t="234573" x="588963" y="5343525"/>
          <p14:tracePt t="234589" x="588963" y="5356225"/>
          <p14:tracePt t="234606" x="588963" y="5368925"/>
          <p14:tracePt t="234623" x="588963" y="5394325"/>
          <p14:tracePt t="234640" x="612775" y="5418138"/>
          <p14:tracePt t="234656" x="638175" y="5443538"/>
          <p14:tracePt t="234673" x="712788" y="5494338"/>
          <p14:tracePt t="234690" x="788988" y="5530850"/>
          <p14:tracePt t="234707" x="950913" y="5556250"/>
          <p14:tracePt t="234723" x="1376363" y="5581650"/>
          <p14:tracePt t="234740" x="1589088" y="5581650"/>
          <p14:tracePt t="234757" x="1965325" y="5581650"/>
          <p14:tracePt t="234774" x="2403475" y="5581650"/>
          <p14:tracePt t="234790" x="2578100" y="5581650"/>
          <p14:tracePt t="234808" x="2816225" y="5581650"/>
          <p14:tracePt t="234824" x="3128963" y="5543550"/>
          <p14:tracePt t="234840" x="3216275" y="5518150"/>
          <p14:tracePt t="234857" x="3292475" y="5481638"/>
          <p14:tracePt t="234874" x="3554413" y="5394325"/>
          <p14:tracePt t="234891" x="3654425" y="5368925"/>
          <p14:tracePt t="234908" x="3705225" y="5343525"/>
          <p14:tracePt t="234924" x="3743325" y="5305425"/>
          <p14:tracePt t="234941" x="3743325" y="5294313"/>
          <p14:tracePt t="234957" x="3743325" y="5281613"/>
          <p14:tracePt t="234974" x="3705225" y="5230813"/>
          <p14:tracePt t="234991" x="3605213" y="5168900"/>
          <p14:tracePt t="235008" x="3492500" y="5018088"/>
          <p14:tracePt t="235024" x="3241675" y="4667250"/>
          <p14:tracePt t="235041" x="3092450" y="4567238"/>
          <p14:tracePt t="235058" x="2690813" y="4418013"/>
          <p14:tracePt t="235075" x="2565400" y="4392613"/>
          <p14:tracePt t="235091" x="2478088" y="4367213"/>
          <p14:tracePt t="235108" x="2339975" y="4354513"/>
          <p14:tracePt t="235124" x="2216150" y="4354513"/>
          <p14:tracePt t="235142" x="2065338" y="4367213"/>
          <p14:tracePt t="235158" x="1814513" y="4430713"/>
          <p14:tracePt t="235175" x="1714500" y="4505325"/>
          <p14:tracePt t="235192" x="1589088" y="4618038"/>
          <p14:tracePt t="235209" x="1201738" y="4930775"/>
          <p14:tracePt t="235225" x="1089025" y="5043488"/>
          <p14:tracePt t="235242" x="989013" y="5130800"/>
          <p14:tracePt t="235259" x="901700" y="5256213"/>
          <p14:tracePt t="235275" x="889000" y="5294313"/>
          <p14:tracePt t="235292" x="876300" y="5318125"/>
          <p14:tracePt t="235309" x="876300" y="5381625"/>
          <p14:tracePt t="235325" x="876300" y="5407025"/>
          <p14:tracePt t="235343" x="889000" y="5430838"/>
          <p14:tracePt t="235359" x="1150938" y="5530850"/>
          <p14:tracePt t="235376" x="1352550" y="5568950"/>
          <p14:tracePt t="235393" x="1501775" y="5568950"/>
          <p14:tracePt t="235410" x="1990725" y="5594350"/>
          <p14:tracePt t="235426" x="2239963" y="5607050"/>
          <p14:tracePt t="235443" x="2428875" y="5607050"/>
          <p14:tracePt t="235459" x="2916238" y="5581650"/>
          <p14:tracePt t="235476" x="3141663" y="5530850"/>
          <p14:tracePt t="235493" x="3341688" y="5481638"/>
          <p14:tracePt t="235510" x="3679825" y="5407025"/>
          <p14:tracePt t="235526" x="3805238" y="5368925"/>
          <p14:tracePt t="235543" x="3917950" y="5343525"/>
          <p14:tracePt t="235560" x="4017963" y="5305425"/>
          <p14:tracePt t="235577" x="4030663" y="5281613"/>
          <p14:tracePt t="235593" x="4030663" y="5268913"/>
          <p14:tracePt t="235610" x="4030663" y="5243513"/>
          <p14:tracePt t="235627" x="4017963" y="5230813"/>
          <p14:tracePt t="235644" x="3679825" y="5068888"/>
          <p14:tracePt t="235660" x="3467100" y="4856163"/>
          <p14:tracePt t="235677" x="3179763" y="4618038"/>
          <p14:tracePt t="235694" x="2528888" y="4279900"/>
          <p14:tracePt t="235711" x="2378075" y="4230688"/>
          <p14:tracePt t="235727" x="2265363" y="4205288"/>
          <p14:tracePt t="235744" x="2065338" y="4192588"/>
          <p14:tracePt t="235761" x="1914525" y="4192588"/>
          <p14:tracePt t="235777" x="1778000" y="4192588"/>
          <p14:tracePt t="235794" x="1552575" y="4330700"/>
          <p14:tracePt t="235811" x="1401763" y="4454525"/>
          <p14:tracePt t="235828" x="1127125" y="4630738"/>
          <p14:tracePt t="235844" x="776288" y="4879975"/>
          <p14:tracePt t="235861" x="676275" y="4943475"/>
          <p14:tracePt t="235878" x="625475" y="4992688"/>
          <p14:tracePt t="235895" x="563563" y="5056188"/>
          <p14:tracePt t="235911" x="550863" y="5068888"/>
          <p14:tracePt t="235928" x="550863" y="5081588"/>
          <p14:tracePt t="235945" x="550863" y="5118100"/>
          <p14:tracePt t="235962" x="550863" y="5143500"/>
          <p14:tracePt t="235978" x="576263" y="5168900"/>
          <p14:tracePt t="235995" x="663575" y="5230813"/>
          <p14:tracePt t="236012" x="750888" y="5268913"/>
          <p14:tracePt t="236028" x="914400" y="5305425"/>
          <p14:tracePt t="236045" x="1227138" y="5356225"/>
          <p14:tracePt t="236062" x="1376363" y="5381625"/>
          <p14:tracePt t="236078" x="1914525" y="5407025"/>
          <p14:tracePt t="236095" x="2103438" y="5407025"/>
          <p14:tracePt t="236112" x="2265363" y="5407025"/>
          <p14:tracePt t="236129" x="2678113" y="5407025"/>
          <p14:tracePt t="236146" x="2790825" y="5407025"/>
          <p14:tracePt t="236162" x="2890838" y="5394325"/>
          <p14:tracePt t="236179" x="3041650" y="5356225"/>
          <p14:tracePt t="236196" x="3128963" y="5330825"/>
          <p14:tracePt t="236213" x="3267075" y="5305425"/>
          <p14:tracePt t="236229" x="3492500" y="5230813"/>
          <p14:tracePt t="236246" x="3541713" y="5218113"/>
          <p14:tracePt t="236263" x="3605213" y="5205413"/>
          <p14:tracePt t="236279" x="3643313" y="5168900"/>
          <p14:tracePt t="236303" x="3643313" y="5156200"/>
          <p14:tracePt t="236328" x="3643313" y="5143500"/>
          <p14:tracePt t="236339" x="3643313" y="5130800"/>
          <p14:tracePt t="236352" x="3592513" y="5068888"/>
          <p14:tracePt t="236366" x="3429000" y="4992688"/>
          <p14:tracePt t="236380" x="3154363" y="4792663"/>
          <p14:tracePt t="236397" x="2903538" y="4554538"/>
          <p14:tracePt t="236413" x="2603500" y="4367213"/>
          <p14:tracePt t="236430" x="2039938" y="4167188"/>
          <p14:tracePt t="236447" x="1903413" y="4141788"/>
          <p14:tracePt t="236464" x="1814513" y="4141788"/>
          <p14:tracePt t="236480" x="1689100" y="4154488"/>
          <p14:tracePt t="236497" x="1627188" y="4241800"/>
          <p14:tracePt t="236514" x="1565275" y="4354513"/>
          <p14:tracePt t="236530" x="1363663" y="4605338"/>
          <p14:tracePt t="236547" x="1289050" y="4705350"/>
          <p14:tracePt t="236564" x="1239838" y="4779963"/>
          <p14:tracePt t="236581" x="1150938" y="4930775"/>
          <p14:tracePt t="236597" x="1127125" y="5018088"/>
          <p14:tracePt t="236614" x="1114425" y="5156200"/>
          <p14:tracePt t="236631" x="1114425" y="5181600"/>
          <p14:tracePt t="236648" x="1114425" y="5205413"/>
          <p14:tracePt t="236664" x="1114425" y="5230813"/>
          <p14:tracePt t="236681" x="1114425" y="5243513"/>
          <p14:tracePt t="239448" x="1139825" y="5243513"/>
          <p14:tracePt t="239463" x="1150938" y="5243513"/>
          <p14:tracePt t="239474" x="1352550" y="5230813"/>
          <p14:tracePt t="239487" x="1914525" y="5194300"/>
          <p14:tracePt t="239499" x="2490788" y="5143500"/>
          <p14:tracePt t="239515" x="3205163" y="5143500"/>
          <p14:tracePt t="239526" x="3856038" y="5143500"/>
          <p14:tracePt t="239543" x="4706938" y="5205413"/>
          <p14:tracePt t="239559" x="5332413" y="5281613"/>
          <p14:tracePt t="239576" x="6559550" y="5305425"/>
          <p14:tracePt t="239593" x="6985000" y="5256213"/>
          <p14:tracePt t="239610" x="7585075" y="5130800"/>
          <p14:tracePt t="239626" x="8335963" y="4930775"/>
          <p14:tracePt t="239643" x="8699500" y="4843463"/>
          <p14:tracePt t="239660" x="8937625" y="4779963"/>
          <p14:tracePt t="239676" x="9112250" y="4718050"/>
          <p14:tracePt t="239693" x="9150350" y="4692650"/>
          <p14:tracePt t="239710" x="9163050" y="4679950"/>
          <p14:tracePt t="239726" x="9175750" y="4667250"/>
          <p14:tracePt t="239743" x="9175750" y="4643438"/>
          <p14:tracePt t="239763" x="9175750" y="4630738"/>
          <p14:tracePt t="239777" x="9137650" y="4618038"/>
          <p14:tracePt t="239793" x="9050338" y="4592638"/>
          <p14:tracePt t="239810" x="8874125" y="4530725"/>
          <p14:tracePt t="239827" x="8499475" y="4354513"/>
          <p14:tracePt t="239843" x="8086725" y="4254500"/>
          <p14:tracePt t="239860" x="7761288" y="4179888"/>
          <p14:tracePt t="239877" x="7423150" y="4129088"/>
          <p14:tracePt t="239893" x="7197725" y="4129088"/>
          <p14:tracePt t="239910" x="6834188" y="4141788"/>
          <p14:tracePt t="239927" x="6708775" y="4205288"/>
          <p14:tracePt t="239944" x="6621463" y="4279900"/>
          <p14:tracePt t="239960" x="6346825" y="4479925"/>
          <p14:tracePt t="239977" x="6157913" y="4579938"/>
          <p14:tracePt t="239994" x="6008688" y="4692650"/>
          <p14:tracePt t="240011" x="5821363" y="5018088"/>
          <p14:tracePt t="240027" x="5745163" y="5181600"/>
          <p14:tracePt t="240044" x="5719763" y="5281613"/>
          <p14:tracePt t="240061" x="5695950" y="5368925"/>
          <p14:tracePt t="240077" x="5695950" y="5381625"/>
          <p14:tracePt t="240094" x="5708650" y="5394325"/>
          <p14:tracePt t="240111" x="5757863" y="5394325"/>
          <p14:tracePt t="240128" x="5870575" y="5394325"/>
          <p14:tracePt t="240145" x="6208713" y="5343525"/>
          <p14:tracePt t="240161" x="7285038" y="5068888"/>
          <p14:tracePt t="240178" x="7785100" y="4830763"/>
          <p14:tracePt t="240195" x="8274050" y="4618038"/>
          <p14:tracePt t="240211" x="9024938" y="4367213"/>
          <p14:tracePt t="240228" x="9199563" y="4305300"/>
          <p14:tracePt t="240245" x="9350375" y="4279900"/>
          <p14:tracePt t="240262" x="9701213" y="4241800"/>
          <p14:tracePt t="240278" x="9775825" y="4241800"/>
          <p14:tracePt t="240295" x="9826625" y="4241800"/>
          <p14:tracePt t="240312" x="9852025" y="4241800"/>
          <p14:tracePt t="240345" x="9839325" y="4241800"/>
          <p14:tracePt t="240357" x="9763125" y="4241800"/>
          <p14:tracePt t="240370" x="9613900" y="4241800"/>
          <p14:tracePt t="240382" x="9475788" y="4230688"/>
          <p14:tracePt t="240398" x="9350375" y="4217988"/>
          <p14:tracePt t="240412" x="9088438" y="4192588"/>
          <p14:tracePt t="240429" x="8712200" y="4179888"/>
          <p14:tracePt t="240445" x="7948613" y="4154488"/>
          <p14:tracePt t="240462" x="7548563" y="4154488"/>
          <p14:tracePt t="240479" x="7235825" y="4167188"/>
          <p14:tracePt t="240495" x="6496050" y="4205288"/>
          <p14:tracePt t="240513" x="6283325" y="4217988"/>
          <p14:tracePt t="240529" x="6170613" y="4217988"/>
          <p14:tracePt t="240546" x="6045200" y="4217988"/>
          <p14:tracePt t="240563" x="6034088" y="4217988"/>
          <p14:tracePt t="240633" x="6045200" y="4217988"/>
          <p14:tracePt t="240645" x="6057900" y="4217988"/>
          <p14:tracePt t="240658" x="6070600" y="4217988"/>
          <p14:tracePt t="240670" x="6083300" y="4217988"/>
          <p14:tracePt t="240686" x="6108700" y="4217988"/>
          <p14:tracePt t="240697" x="6157913" y="4217988"/>
          <p14:tracePt t="240713" x="6259513" y="4217988"/>
          <p14:tracePt t="240730" x="6396038" y="4230688"/>
          <p14:tracePt t="240747" x="6646863" y="4241800"/>
          <p14:tracePt t="240763" x="6959600" y="4254500"/>
          <p14:tracePt t="240780" x="7235825" y="4279900"/>
          <p14:tracePt t="240797" x="7597775" y="4305300"/>
          <p14:tracePt t="240814" x="7835900" y="4318000"/>
          <p14:tracePt t="240831" x="7999413" y="4318000"/>
          <p14:tracePt t="240847" x="8199438" y="4318000"/>
          <p14:tracePt t="240864" x="8286750" y="4318000"/>
          <p14:tracePt t="240880" x="8348663" y="4318000"/>
          <p14:tracePt t="240897" x="8524875" y="4318000"/>
          <p14:tracePt t="240914" x="8574088" y="4318000"/>
          <p14:tracePt t="240931" x="8612188" y="4318000"/>
          <p14:tracePt t="240948" x="8637588" y="4318000"/>
          <p14:tracePt t="240964" x="8661400" y="4318000"/>
          <p14:tracePt t="240981" x="8674100" y="4318000"/>
          <p14:tracePt t="240998" x="8724900" y="4330700"/>
          <p14:tracePt t="241015" x="8737600" y="4330700"/>
          <p14:tracePt t="241093" x="8724900" y="4330700"/>
          <p14:tracePt t="241107" x="8674100" y="4330700"/>
          <p14:tracePt t="241120" x="8624888" y="4330700"/>
          <p14:tracePt t="241130" x="8548688" y="4330700"/>
          <p14:tracePt t="241144" x="8486775" y="4330700"/>
          <p14:tracePt t="241155" x="8386763" y="4330700"/>
          <p14:tracePt t="241171" x="8223250" y="4330700"/>
          <p14:tracePt t="241184" x="8035925" y="4330700"/>
          <p14:tracePt t="241201" x="7897813" y="4341813"/>
          <p14:tracePt t="241216" x="7748588" y="4354513"/>
          <p14:tracePt t="241232" x="7385050" y="4379913"/>
          <p14:tracePt t="241249" x="7210425" y="4392613"/>
          <p14:tracePt t="241266" x="7110413" y="4418013"/>
          <p14:tracePt t="241282" x="6972300" y="4430713"/>
          <p14:tracePt t="241299" x="6897688" y="4443413"/>
          <p14:tracePt t="241316" x="6821488" y="4467225"/>
          <p14:tracePt t="241333" x="6684963" y="4492625"/>
          <p14:tracePt t="241349" x="6646863" y="4505325"/>
          <p14:tracePt t="241366" x="6621463" y="4518025"/>
          <p14:tracePt t="241383" x="6572250" y="4530725"/>
          <p14:tracePt t="241404" x="6572250" y="4543425"/>
          <p14:tracePt t="241466" x="6584950" y="4543425"/>
          <p14:tracePt t="241479" x="6596063" y="4543425"/>
          <p14:tracePt t="241890" x="6608763" y="4543425"/>
          <p14:tracePt t="242078" x="6621463" y="4543425"/>
          <p14:tracePt t="242102" x="6634163" y="4530725"/>
          <p14:tracePt t="242115" x="6646863" y="4530725"/>
          <p14:tracePt t="242140" x="6672263" y="4530725"/>
          <p14:tracePt t="242152" x="6696075" y="4530725"/>
          <p14:tracePt t="242164" x="6772275" y="4530725"/>
          <p14:tracePt t="242178" x="6897688" y="4530725"/>
          <p14:tracePt t="242192" x="7034213" y="4530725"/>
          <p14:tracePt t="242203" x="7185025" y="4530725"/>
          <p14:tracePt t="242221" x="7435850" y="4530725"/>
          <p14:tracePt t="242238" x="7723188" y="4554538"/>
          <p14:tracePt t="242253" x="8061325" y="4592638"/>
          <p14:tracePt t="242270" x="8335963" y="4605338"/>
          <p14:tracePt t="242286" x="8586788" y="4605338"/>
          <p14:tracePt t="242303" x="8863013" y="4605338"/>
          <p14:tracePt t="242320" x="8986838" y="4592638"/>
          <p14:tracePt t="242337" x="9099550" y="4554538"/>
          <p14:tracePt t="242353" x="9301163" y="4492625"/>
          <p14:tracePt t="242370" x="9350375" y="4479925"/>
          <p14:tracePt t="242387" x="9388475" y="4467225"/>
          <p14:tracePt t="242404" x="9424988" y="4443413"/>
          <p14:tracePt t="242421" x="9437688" y="4443413"/>
          <p14:tracePt t="242437" x="9450388" y="4430713"/>
          <p14:tracePt t="242512" x="9475788" y="4430713"/>
          <p14:tracePt t="242525" x="9488488" y="4430713"/>
          <p14:tracePt t="242542" x="9501188" y="4430713"/>
          <p14:tracePt t="242550" x="9525000" y="4430713"/>
          <p14:tracePt t="242564" x="9550400" y="4430713"/>
          <p14:tracePt t="242577" x="9588500" y="4430713"/>
          <p14:tracePt t="242592" x="9637713" y="4454525"/>
          <p14:tracePt t="242606" x="9701213" y="4492625"/>
          <p14:tracePt t="242623" x="9775825" y="4554538"/>
          <p14:tracePt t="242639" x="9839325" y="4618038"/>
          <p14:tracePt t="242654" x="9952038" y="4756150"/>
          <p14:tracePt t="242671" x="10001250" y="4792663"/>
          <p14:tracePt t="242688" x="10075863" y="4843463"/>
          <p14:tracePt t="242705" x="10101263" y="4843463"/>
          <p14:tracePt t="242721" x="10101263" y="4856163"/>
          <p14:tracePt t="242761" x="10088563" y="4856163"/>
          <p14:tracePt t="242774" x="10052050" y="4856163"/>
          <p14:tracePt t="242785" x="10026650" y="4856163"/>
          <p14:tracePt t="242799" x="10001250" y="4856163"/>
          <p14:tracePt t="242811" x="9963150" y="4856163"/>
          <p14:tracePt t="242825" x="9901238" y="4856163"/>
          <p14:tracePt t="242839" x="9763125" y="4843463"/>
          <p14:tracePt t="242855" x="9637713" y="4843463"/>
          <p14:tracePt t="242872" x="9513888" y="4843463"/>
          <p14:tracePt t="242889" x="9124950" y="4843463"/>
          <p14:tracePt t="242906" x="8963025" y="4843463"/>
          <p14:tracePt t="242911" x="8850313" y="4879975"/>
          <p14:tracePt t="242925" x="8774113" y="4918075"/>
          <p14:tracePt t="242939" x="8724900" y="4968875"/>
          <p14:tracePt t="242956" x="8674100" y="5030788"/>
          <p14:tracePt t="242973" x="8612188" y="5130800"/>
          <p14:tracePt t="242989" x="8499475" y="5381625"/>
          <p14:tracePt t="243006" x="8474075" y="5468938"/>
          <p14:tracePt t="243023" x="8448675" y="5518150"/>
          <p14:tracePt t="243039" x="8424863" y="5594350"/>
          <p14:tracePt t="243056" x="8424863" y="5630863"/>
          <p14:tracePt t="243073" x="8424863" y="5668963"/>
          <p14:tracePt t="243089" x="8435975" y="5756275"/>
          <p14:tracePt t="243106" x="8474075" y="5819775"/>
          <p14:tracePt t="243123" x="8499475" y="5856288"/>
          <p14:tracePt t="243140" x="8574088" y="5956300"/>
          <p14:tracePt t="243156" x="8612188" y="6007100"/>
          <p14:tracePt t="243173" x="8737600" y="6081713"/>
          <p14:tracePt t="243190" x="8886825" y="6132513"/>
          <p14:tracePt t="243206" x="9112250" y="6194425"/>
          <p14:tracePt t="243223" x="9375775" y="6281738"/>
          <p14:tracePt t="243240" x="9488488" y="6332538"/>
          <p14:tracePt t="243257" x="9663113" y="6357938"/>
          <p14:tracePt t="243273" x="9952038" y="6370638"/>
          <p14:tracePt t="243290" x="10026650" y="6370638"/>
          <p14:tracePt t="243307" x="10113963" y="6370638"/>
          <p14:tracePt t="243324" x="10252075" y="6345238"/>
          <p14:tracePt t="243340" x="10377488" y="6307138"/>
          <p14:tracePt t="243357" x="10514013" y="6269038"/>
          <p14:tracePt t="243374" x="10690225" y="6169025"/>
          <p14:tracePt t="243391" x="10752138" y="6145213"/>
          <p14:tracePt t="243407" x="10815638" y="6081713"/>
          <p14:tracePt t="243424" x="10890250" y="5932488"/>
          <p14:tracePt t="243441" x="10902950" y="5868988"/>
          <p14:tracePt t="243458" x="10915650" y="5832475"/>
          <p14:tracePt t="243474" x="10915650" y="5768975"/>
          <p14:tracePt t="243491" x="10915650" y="5743575"/>
          <p14:tracePt t="243508" x="10915650" y="5707063"/>
          <p14:tracePt t="243524" x="10828338" y="5594350"/>
          <p14:tracePt t="243541" x="10739438" y="5543550"/>
          <p14:tracePt t="243558" x="10602913" y="5481638"/>
          <p14:tracePt t="243575" x="10313988" y="5294313"/>
          <p14:tracePt t="243591" x="10201275" y="5205413"/>
          <p14:tracePt t="243608" x="10101263" y="5143500"/>
          <p14:tracePt t="243625" x="9763125" y="5056188"/>
          <p14:tracePt t="243642" x="9613900" y="5030788"/>
          <p14:tracePt t="243658" x="9513888" y="5030788"/>
          <p14:tracePt t="243675" x="9350375" y="5018088"/>
          <p14:tracePt t="243692" x="9250363" y="5018088"/>
          <p14:tracePt t="243709" x="8950325" y="5018088"/>
          <p14:tracePt t="243725" x="8837613" y="5056188"/>
          <p14:tracePt t="243742" x="8763000" y="5092700"/>
          <p14:tracePt t="243759" x="8674100" y="5230813"/>
          <p14:tracePt t="243775" x="8637588" y="5305425"/>
          <p14:tracePt t="243792" x="8599488" y="5368925"/>
          <p14:tracePt t="243809" x="8537575" y="5456238"/>
          <p14:tracePt t="243826" x="8512175" y="5481638"/>
          <p14:tracePt t="243843" x="8499475" y="5507038"/>
          <p14:tracePt t="243859" x="8486775" y="5556250"/>
          <p14:tracePt t="243876" x="8474075" y="5594350"/>
          <p14:tracePt t="243893" x="8474075" y="5619750"/>
          <p14:tracePt t="243909" x="8474075" y="5694363"/>
          <p14:tracePt t="243926" x="8474075" y="5719763"/>
          <p14:tracePt t="243943" x="8474075" y="5743575"/>
          <p14:tracePt t="243959" x="8524875" y="5819775"/>
          <p14:tracePt t="243976" x="8548688" y="5843588"/>
          <p14:tracePt t="243993" x="8586788" y="5868988"/>
          <p14:tracePt t="244010" x="8712200" y="5945188"/>
          <p14:tracePt t="244026" x="8886825" y="5969000"/>
          <p14:tracePt t="244043" x="9075738" y="6032500"/>
          <p14:tracePt t="244060" x="9563100" y="6169025"/>
          <p14:tracePt t="244077" x="9901238" y="6269038"/>
          <p14:tracePt t="244093" x="10075863" y="6332538"/>
          <p14:tracePt t="244110" x="10326688" y="6357938"/>
          <p14:tracePt t="244127" x="10464800" y="6357938"/>
          <p14:tracePt t="244144" x="10614025" y="6332538"/>
          <p14:tracePt t="244160" x="10790238" y="6257925"/>
          <p14:tracePt t="244177" x="10828338" y="6245225"/>
          <p14:tracePt t="244193" x="10839450" y="6219825"/>
          <p14:tracePt t="244211" x="10864850" y="6194425"/>
          <p14:tracePt t="244227" x="10864850" y="6181725"/>
          <p14:tracePt t="244244" x="10877550" y="6181725"/>
          <p14:tracePt t="244261" x="10877550" y="6169025"/>
          <p14:tracePt t="244280" x="10877550" y="6157913"/>
          <p14:tracePt t="244294" x="10877550" y="6145213"/>
          <p14:tracePt t="244311" x="10852150" y="6107113"/>
          <p14:tracePt t="244328" x="10790238" y="5994400"/>
          <p14:tracePt t="244344" x="10614025" y="5743575"/>
          <p14:tracePt t="244361" x="10514013" y="5668963"/>
          <p14:tracePt t="244378" x="10439400" y="5607050"/>
          <p14:tracePt t="244395" x="10264775" y="5494338"/>
          <p14:tracePt t="244411" x="10139363" y="5443538"/>
          <p14:tracePt t="244428" x="9975850" y="5394325"/>
          <p14:tracePt t="244445" x="9750425" y="5281613"/>
          <p14:tracePt t="244462" x="9675813" y="5218113"/>
          <p14:tracePt t="244478" x="9601200" y="5194300"/>
          <p14:tracePt t="244495" x="9413875" y="5143500"/>
          <p14:tracePt t="244512" x="9263063" y="5143500"/>
          <p14:tracePt t="244529" x="9124950" y="5130800"/>
          <p14:tracePt t="244545" x="8963025" y="5130800"/>
          <p14:tracePt t="244562" x="8912225" y="5130800"/>
          <p14:tracePt t="244579" x="8850313" y="5130800"/>
          <p14:tracePt t="244595" x="8724900" y="5181600"/>
          <p14:tracePt t="244612" x="8624888" y="5218113"/>
          <p14:tracePt t="244629" x="8524875" y="5268913"/>
          <p14:tracePt t="244646" x="8399463" y="5330825"/>
          <p14:tracePt t="244662" x="8348663" y="5368925"/>
          <p14:tracePt t="244679" x="8335963" y="5394325"/>
          <p14:tracePt t="244696" x="8312150" y="5443538"/>
          <p14:tracePt t="244713" x="8312150" y="5456238"/>
          <p14:tracePt t="244729" x="8312150" y="5468938"/>
          <p14:tracePt t="244746" x="8299450" y="5507038"/>
          <p14:tracePt t="244763" x="8299450" y="5518150"/>
          <p14:tracePt t="244779" x="8299450" y="5543550"/>
          <p14:tracePt t="244796" x="8312150" y="5568950"/>
          <p14:tracePt t="244813" x="8361363" y="5630863"/>
          <p14:tracePt t="244830" x="8548688" y="5781675"/>
          <p14:tracePt t="244846" x="8650288" y="5843588"/>
          <p14:tracePt t="244863" x="8750300" y="5907088"/>
          <p14:tracePt t="244880" x="8975725" y="6007100"/>
          <p14:tracePt t="244897" x="9199563" y="6069013"/>
          <p14:tracePt t="244913" x="9363075" y="6107113"/>
          <p14:tracePt t="244918" x="9488488" y="6132513"/>
          <p14:tracePt t="244930" x="9563100" y="6132513"/>
          <p14:tracePt t="244947" x="9637713" y="6132513"/>
          <p14:tracePt t="244964" x="9726613" y="6119813"/>
          <p14:tracePt t="244980" x="9963150" y="6056313"/>
          <p14:tracePt t="244997" x="10088563" y="6019800"/>
          <p14:tracePt t="245014" x="10177463" y="5969000"/>
          <p14:tracePt t="245030" x="10264775" y="5907088"/>
          <p14:tracePt t="245047" x="10277475" y="5894388"/>
          <p14:tracePt t="245064" x="10277475" y="5881688"/>
          <p14:tracePt t="245081" x="10277475" y="5868988"/>
          <p14:tracePt t="245103" x="10277475" y="5856288"/>
          <p14:tracePt t="245414" x="10239375" y="5843588"/>
          <p14:tracePt t="245427" x="10152063" y="5807075"/>
          <p14:tracePt t="245440" x="10026650" y="5732463"/>
          <p14:tracePt t="245455" x="9626600" y="5543550"/>
          <p14:tracePt t="245467" x="9250363" y="5318125"/>
          <p14:tracePt t="245484" x="8837613" y="5143500"/>
          <p14:tracePt t="245501" x="8286750" y="4981575"/>
          <p14:tracePt t="245517" x="7548563" y="4679950"/>
          <p14:tracePt t="245533" x="7072313" y="4505325"/>
          <p14:tracePt t="245549" x="6734175" y="4318000"/>
          <p14:tracePt t="245566" x="6008688" y="3929063"/>
          <p14:tracePt t="245583" x="5657850" y="3816350"/>
          <p14:tracePt t="245600" x="5507038" y="3754438"/>
          <p14:tracePt t="245616" x="5207000" y="3667125"/>
          <p14:tracePt t="245633" x="5032375" y="3654425"/>
          <p14:tracePt t="245650" x="4906963" y="3654425"/>
          <p14:tracePt t="245667" x="4756150" y="3654425"/>
          <p14:tracePt t="245683" x="4694238" y="3667125"/>
          <p14:tracePt t="245700" x="4656138" y="3692525"/>
          <p14:tracePt t="245717" x="4568825" y="3754438"/>
          <p14:tracePt t="245734" x="4506913" y="3803650"/>
          <p14:tracePt t="245750" x="4443413" y="3854450"/>
          <p14:tracePt t="245767" x="4268788" y="4054475"/>
          <p14:tracePt t="245784" x="4192588" y="4167188"/>
          <p14:tracePt t="245800" x="4081463" y="4330700"/>
          <p14:tracePt t="245817" x="4043363" y="4418013"/>
          <p14:tracePt t="245834" x="4005263" y="4554538"/>
          <p14:tracePt t="245850" x="3992563" y="4692650"/>
          <p14:tracePt t="245867" x="3979863" y="4892675"/>
          <p14:tracePt t="245884" x="3979863" y="4943475"/>
          <p14:tracePt t="245901" x="3979863" y="5018088"/>
          <p14:tracePt t="245917" x="4005263" y="5068888"/>
          <p14:tracePt t="245935" x="4043363" y="5118100"/>
          <p14:tracePt t="245951" x="4294188" y="5356225"/>
          <p14:tracePt t="245968" x="4418013" y="5481638"/>
          <p14:tracePt t="245985" x="4543425" y="5594350"/>
          <p14:tracePt t="246001" x="4794250" y="5756275"/>
          <p14:tracePt t="246018" x="5057775" y="5843588"/>
          <p14:tracePt t="246035" x="5294313" y="5894388"/>
          <p14:tracePt t="246051" x="5595938" y="5932488"/>
          <p14:tracePt t="246068" x="5832475" y="5945188"/>
          <p14:tracePt t="246085" x="6034088" y="5945188"/>
          <p14:tracePt t="246102" x="6334125" y="5932488"/>
          <p14:tracePt t="246118" x="6534150" y="5894388"/>
          <p14:tracePt t="246135" x="6859588" y="5807075"/>
          <p14:tracePt t="246152" x="7285038" y="5607050"/>
          <p14:tracePt t="246169" x="7459663" y="5456238"/>
          <p14:tracePt t="246185" x="7723188" y="5305425"/>
          <p14:tracePt t="246202" x="8074025" y="5092700"/>
          <p14:tracePt t="246219" x="8148638" y="5030788"/>
          <p14:tracePt t="246236" x="8174038" y="4992688"/>
          <p14:tracePt t="246252" x="8199438" y="4930775"/>
          <p14:tracePt t="246269" x="8199438" y="4918075"/>
          <p14:tracePt t="246285" x="8199438" y="4905375"/>
          <p14:tracePt t="246303" x="8161338" y="4856163"/>
          <p14:tracePt t="246319" x="8074025" y="4779963"/>
          <p14:tracePt t="246335" x="7723188" y="4530725"/>
          <p14:tracePt t="246353" x="7585075" y="4405313"/>
          <p14:tracePt t="246369" x="7459663" y="4318000"/>
          <p14:tracePt t="246386" x="6985000" y="4092575"/>
          <p14:tracePt t="246403" x="6759575" y="3979863"/>
          <p14:tracePt t="246420" x="6621463" y="3879850"/>
          <p14:tracePt t="246436" x="6283325" y="3679825"/>
          <p14:tracePt t="246453" x="6083300" y="3629025"/>
          <p14:tracePt t="246470" x="5945188" y="3590925"/>
          <p14:tracePt t="246486" x="5808663" y="3579813"/>
          <p14:tracePt t="246503" x="5770563" y="3579813"/>
          <p14:tracePt t="246520" x="5745163" y="3579813"/>
          <p14:tracePt t="246537" x="5670550" y="3616325"/>
          <p14:tracePt t="246553" x="5645150" y="3667125"/>
          <p14:tracePt t="246570" x="5583238" y="3729038"/>
          <p14:tracePt t="246587" x="5419725" y="3867150"/>
          <p14:tracePt t="246604" x="5345113" y="3916363"/>
          <p14:tracePt t="246621" x="5281613" y="3967163"/>
          <p14:tracePt t="246637" x="5194300" y="4079875"/>
          <p14:tracePt t="246654" x="5157788" y="4129088"/>
          <p14:tracePt t="246671" x="5119688" y="4230688"/>
          <p14:tracePt t="246687" x="5057775" y="4479925"/>
          <p14:tracePt t="246704" x="5045075" y="4567238"/>
          <p14:tracePt t="246721" x="5019675" y="4643438"/>
          <p14:tracePt t="246738" x="4981575" y="4756150"/>
          <p14:tracePt t="246754" x="4981575" y="4792663"/>
          <p14:tracePt t="246771" x="4981575" y="4843463"/>
          <p14:tracePt t="246788" x="4981575" y="4956175"/>
          <p14:tracePt t="246805" x="4981575" y="5030788"/>
          <p14:tracePt t="246821" x="4994275" y="5092700"/>
          <p14:tracePt t="246838" x="5019675" y="5205413"/>
          <p14:tracePt t="246855" x="5032375" y="5243513"/>
          <p14:tracePt t="246871" x="5045075" y="5268913"/>
          <p14:tracePt t="246888" x="5094288" y="5318125"/>
          <p14:tracePt t="246905" x="5132388" y="5356225"/>
          <p14:tracePt t="246921" x="5207000" y="5394325"/>
          <p14:tracePt t="246938" x="5383213" y="5456238"/>
          <p14:tracePt t="246955" x="5470525" y="5481638"/>
          <p14:tracePt t="246972" x="5583238" y="5494338"/>
          <p14:tracePt t="246989" x="5683250" y="5518150"/>
          <p14:tracePt t="247005" x="5870575" y="5530850"/>
          <p14:tracePt t="247022" x="6196013" y="5530850"/>
          <p14:tracePt t="247039" x="6296025" y="5530850"/>
          <p14:tracePt t="247056" x="6421438" y="5530850"/>
          <p14:tracePt t="247072" x="6734175" y="5494338"/>
          <p14:tracePt t="247089" x="6859588" y="5456238"/>
          <p14:tracePt t="247106" x="6946900" y="5430838"/>
          <p14:tracePt t="247122" x="7085013" y="5356225"/>
          <p14:tracePt t="247139" x="7146925" y="5305425"/>
          <p14:tracePt t="247156" x="7259638" y="5256213"/>
          <p14:tracePt t="247173" x="7435850" y="5130800"/>
          <p14:tracePt t="247189" x="7510463" y="5043488"/>
          <p14:tracePt t="247206" x="7535863" y="4992688"/>
          <p14:tracePt t="247223" x="7561263" y="4879975"/>
          <p14:tracePt t="247240" x="7561263" y="4856163"/>
          <p14:tracePt t="247257" x="7561263" y="4830763"/>
          <p14:tracePt t="247273" x="7535863" y="4756150"/>
          <p14:tracePt t="247290" x="7423150" y="4679950"/>
          <p14:tracePt t="247307" x="7310438" y="4592638"/>
          <p14:tracePt t="247323" x="7110413" y="4405313"/>
          <p14:tracePt t="247340" x="6985000" y="4279900"/>
          <p14:tracePt t="247356" x="6721475" y="4129088"/>
          <p14:tracePt t="247373" x="6321425" y="3905250"/>
          <p14:tracePt t="247390" x="6221413" y="3867150"/>
          <p14:tracePt t="247406" x="6121400" y="3829050"/>
          <p14:tracePt t="247423" x="5845175" y="3792538"/>
          <p14:tracePt t="247440" x="5745163" y="3792538"/>
          <p14:tracePt t="247456" x="5619750" y="3792538"/>
          <p14:tracePt t="247473" x="5583238" y="3803650"/>
          <p14:tracePt t="247490" x="5557838" y="3829050"/>
          <p14:tracePt t="247506" x="5457825" y="3916363"/>
          <p14:tracePt t="247523" x="5419725" y="3979863"/>
          <p14:tracePt t="247540" x="5345113" y="4067175"/>
          <p14:tracePt t="247557" x="5157788" y="4241800"/>
          <p14:tracePt t="247574" x="5081588" y="4318000"/>
          <p14:tracePt t="247591" x="5006975" y="4392613"/>
          <p14:tracePt t="247607" x="4894263" y="4554538"/>
          <p14:tracePt t="247624" x="4832350" y="4730750"/>
          <p14:tracePt t="247641" x="4806950" y="4892675"/>
          <p14:tracePt t="247657" x="4768850" y="5168900"/>
          <p14:tracePt t="247674" x="4756150" y="5256213"/>
          <p14:tracePt t="247691" x="4756150" y="5305425"/>
          <p14:tracePt t="247707" x="4768850" y="5407025"/>
          <p14:tracePt t="247724" x="4768850" y="5468938"/>
          <p14:tracePt t="247741" x="4794250" y="5518150"/>
          <p14:tracePt t="247758" x="4843463" y="5619750"/>
          <p14:tracePt t="247775" x="4868863" y="5643563"/>
          <p14:tracePt t="248229" x="4856163" y="5656263"/>
          <p14:tracePt t="248254" x="4856163" y="5668963"/>
          <p14:tracePt t="248267" x="4856163" y="5681663"/>
          <p14:tracePt t="248282" x="4856163" y="5694363"/>
          <p14:tracePt t="248291" x="4868863" y="5732463"/>
          <p14:tracePt t="248304" x="4919663" y="5807075"/>
          <p14:tracePt t="248317" x="5019675" y="5894388"/>
          <p14:tracePt t="248333" x="5119688" y="5969000"/>
          <p14:tracePt t="248345" x="5219700" y="6032500"/>
          <p14:tracePt t="248362" x="5294313" y="6081713"/>
          <p14:tracePt t="248379" x="5357813" y="6107113"/>
          <p14:tracePt t="248396" x="5607050" y="6169025"/>
          <p14:tracePt t="248412" x="5732463" y="6181725"/>
          <p14:tracePt t="248427" x="5857875" y="6194425"/>
          <p14:tracePt t="248444" x="6008688" y="6194425"/>
          <p14:tracePt t="248461" x="6070600" y="6194425"/>
          <p14:tracePt t="248477" x="6308725" y="6194425"/>
          <p14:tracePt t="248495" x="6446838" y="6157913"/>
          <p14:tracePt t="248511" x="6546850" y="6119813"/>
          <p14:tracePt t="248528" x="6634163" y="6094413"/>
          <p14:tracePt t="248545" x="6772275" y="5969000"/>
          <p14:tracePt t="248561" x="6859588" y="5894388"/>
          <p14:tracePt t="248578" x="6921500" y="5819775"/>
          <p14:tracePt t="248595" x="7059613" y="5694363"/>
          <p14:tracePt t="248611" x="7097713" y="5643563"/>
          <p14:tracePt t="248628" x="7146925" y="5594350"/>
          <p14:tracePt t="248652" x="7134225" y="5581650"/>
          <p14:tracePt t="248665" x="7110413" y="5568950"/>
          <p14:tracePt t="248679" x="7072313" y="5556250"/>
          <p14:tracePt t="248696" x="7034213" y="5530850"/>
          <p14:tracePt t="248712" x="6985000" y="5507038"/>
          <p14:tracePt t="248729" x="6897688" y="5418138"/>
          <p14:tracePt t="248745" x="6834188" y="5368925"/>
          <p14:tracePt t="248763" x="6721475" y="5281613"/>
          <p14:tracePt t="248779" x="6246813" y="5056188"/>
          <p14:tracePt t="248796" x="6057900" y="4981575"/>
          <p14:tracePt t="248812" x="5783263" y="4905375"/>
          <p14:tracePt t="248829" x="5332413" y="4843463"/>
          <p14:tracePt t="248846" x="5232400" y="4843463"/>
          <p14:tracePt t="248863" x="5157788" y="4843463"/>
          <p14:tracePt t="248879" x="5081588" y="4843463"/>
          <p14:tracePt t="248896" x="5045075" y="4856163"/>
          <p14:tracePt t="248912" x="5019675" y="4879975"/>
          <p14:tracePt t="248930" x="4932363" y="5030788"/>
          <p14:tracePt t="248946" x="4894263" y="5118100"/>
          <p14:tracePt t="248963" x="4856163" y="5194300"/>
          <p14:tracePt t="248980" x="4781550" y="5305425"/>
          <p14:tracePt t="248997" x="4756150" y="5343525"/>
          <p14:tracePt t="249013" x="4732338" y="5368925"/>
          <p14:tracePt t="249030" x="4719638" y="5407025"/>
          <p14:tracePt t="249047" x="4706938" y="5443538"/>
          <p14:tracePt t="249063" x="4706938" y="5456238"/>
          <p14:tracePt t="249080" x="4719638" y="5494338"/>
          <p14:tracePt t="249097" x="4756150" y="5543550"/>
          <p14:tracePt t="249114" x="4894263" y="5681663"/>
          <p14:tracePt t="249130" x="4981575" y="5743575"/>
          <p14:tracePt t="249147" x="5068888" y="5832475"/>
          <p14:tracePt t="249164" x="5445125" y="5956300"/>
          <p14:tracePt t="249181" x="5745163" y="6032500"/>
          <p14:tracePt t="249198" x="5983288" y="6107113"/>
          <p14:tracePt t="249214" x="6746875" y="6245225"/>
          <p14:tracePt t="249231" x="6972300" y="6281738"/>
          <p14:tracePt t="249248" x="7123113" y="6281738"/>
          <p14:tracePt t="249264" x="7472363" y="6269038"/>
          <p14:tracePt t="249281" x="7610475" y="6219825"/>
          <p14:tracePt t="249298" x="7697788" y="6194425"/>
          <p14:tracePt t="249315" x="7735888" y="6169025"/>
          <p14:tracePt t="249331" x="7748588" y="6157913"/>
          <p14:tracePt t="249348" x="7748588" y="6145213"/>
          <p14:tracePt t="249365" x="7723188" y="6119813"/>
          <p14:tracePt t="249381" x="7673975" y="6094413"/>
          <p14:tracePt t="249398" x="7597775" y="6069013"/>
          <p14:tracePt t="249415" x="7397750" y="5945188"/>
          <p14:tracePt t="249432" x="7310438" y="5843588"/>
          <p14:tracePt t="249448" x="7210425" y="5743575"/>
          <p14:tracePt t="249465" x="6959600" y="5568950"/>
          <p14:tracePt t="249482" x="6734175" y="5468938"/>
          <p14:tracePt t="249500" x="6572250" y="5368925"/>
          <p14:tracePt t="249515" x="6296025" y="5218113"/>
          <p14:tracePt t="249532" x="6008688" y="5130800"/>
          <p14:tracePt t="249548" x="5770563" y="5056188"/>
          <p14:tracePt t="249565" x="5495925" y="4981575"/>
          <p14:tracePt t="249582" x="5407025" y="4943475"/>
          <p14:tracePt t="249598" x="5294313" y="4905375"/>
          <p14:tracePt t="249615" x="5057775" y="4892675"/>
          <p14:tracePt t="249632" x="4981575" y="4905375"/>
          <p14:tracePt t="249649" x="4894263" y="5005388"/>
          <p14:tracePt t="249665" x="4881563" y="5030788"/>
          <p14:tracePt t="249682" x="4868863" y="5068888"/>
          <p14:tracePt t="249699" x="4843463" y="5118100"/>
          <p14:tracePt t="249716" x="4832350" y="5168900"/>
          <p14:tracePt t="249732" x="4806950" y="5205413"/>
          <p14:tracePt t="249749" x="4768850" y="5268913"/>
          <p14:tracePt t="249766" x="4743450" y="5318125"/>
          <p14:tracePt t="249783" x="4719638" y="5368925"/>
          <p14:tracePt t="249799" x="4706938" y="5481638"/>
          <p14:tracePt t="249816" x="4706938" y="5543550"/>
          <p14:tracePt t="249833" x="4706938" y="5594350"/>
          <p14:tracePt t="249849" x="4706938" y="5656263"/>
          <p14:tracePt t="249866" x="4719638" y="5681663"/>
          <p14:tracePt t="249883" x="4732338" y="5694363"/>
          <p14:tracePt t="249900" x="4806950" y="5732463"/>
          <p14:tracePt t="249916" x="4894263" y="5756275"/>
          <p14:tracePt t="249934" x="5006975" y="5781675"/>
          <p14:tracePt t="249950" x="5232400" y="5843588"/>
          <p14:tracePt t="249967" x="5370513" y="5881688"/>
          <p14:tracePt t="249984" x="5557838" y="5919788"/>
          <p14:tracePt t="250000" x="6021388" y="5945188"/>
          <p14:tracePt t="250017" x="6157913" y="5945188"/>
          <p14:tracePt t="250033" x="6308725" y="5945188"/>
          <p14:tracePt t="250050" x="6596063" y="5907088"/>
          <p14:tracePt t="250067" x="6696075" y="5868988"/>
          <p14:tracePt t="250084" x="6821488" y="5807075"/>
          <p14:tracePt t="250100" x="6846888" y="5781675"/>
          <p14:tracePt t="250117" x="6859588" y="5743575"/>
          <p14:tracePt t="250133" x="6872288" y="5719763"/>
          <p14:tracePt t="250151" x="6872288" y="5630863"/>
          <p14:tracePt t="250167" x="6872288" y="5594350"/>
          <p14:tracePt t="250184" x="6872288" y="5543550"/>
          <p14:tracePt t="250200" x="6821488" y="5443538"/>
          <p14:tracePt t="250218" x="6772275" y="5407025"/>
          <p14:tracePt t="250234" x="6608763" y="5318125"/>
          <p14:tracePt t="250251" x="6508750" y="5256213"/>
          <p14:tracePt t="250268" x="6408738" y="5218113"/>
          <p14:tracePt t="250284" x="6246813" y="5143500"/>
          <p14:tracePt t="250301" x="6134100" y="5105400"/>
          <p14:tracePt t="250318" x="5957888" y="5092700"/>
          <p14:tracePt t="250335" x="5732463" y="5092700"/>
          <p14:tracePt t="250351" x="5645150" y="5092700"/>
          <p14:tracePt t="250368" x="5570538" y="5105400"/>
          <p14:tracePt t="250385" x="5419725" y="5143500"/>
          <p14:tracePt t="250402" x="5332413" y="5168900"/>
          <p14:tracePt t="250418" x="5257800" y="5194300"/>
          <p14:tracePt t="250435" x="5170488" y="5256213"/>
          <p14:tracePt t="250452" x="5132388" y="5294313"/>
          <p14:tracePt t="250469" x="5106988" y="5356225"/>
          <p14:tracePt t="250485" x="5032375" y="5530850"/>
          <p14:tracePt t="250502" x="5032375" y="5581650"/>
          <p14:tracePt t="250519" x="5006975" y="5643563"/>
          <p14:tracePt t="250535" x="4994275" y="5694363"/>
          <p14:tracePt t="250552" x="4994275" y="5719763"/>
          <p14:tracePt t="250569" x="4994275" y="5732463"/>
          <p14:tracePt t="250586" x="4994275" y="5756275"/>
          <p14:tracePt t="250606" x="4994275" y="5768975"/>
          <p14:tracePt t="250643" x="4994275" y="5781675"/>
          <p14:tracePt t="251018" x="4906963" y="5756275"/>
          <p14:tracePt t="251030" x="4794250" y="5732463"/>
          <p14:tracePt t="251042" x="4656138" y="5707063"/>
          <p14:tracePt t="251058" x="4481513" y="5668963"/>
          <p14:tracePt t="251071" x="4156075" y="5619750"/>
          <p14:tracePt t="251088" x="3917950" y="5568950"/>
          <p14:tracePt t="251105" x="3705225" y="5507038"/>
          <p14:tracePt t="251121" x="3054350" y="5294313"/>
          <p14:tracePt t="251138" x="2854325" y="5168900"/>
          <p14:tracePt t="251155" x="2690813" y="5081588"/>
          <p14:tracePt t="251172" x="2239963" y="4930775"/>
          <p14:tracePt t="251188" x="2065338" y="4868863"/>
          <p14:tracePt t="251205" x="1839913" y="4805363"/>
          <p14:tracePt t="251222" x="1727200" y="4779963"/>
          <p14:tracePt t="251239" x="1577975" y="4768850"/>
          <p14:tracePt t="251255" x="1414463" y="4756150"/>
          <p14:tracePt t="251272" x="1163638" y="4756150"/>
          <p14:tracePt t="251289" x="1076325" y="4743450"/>
          <p14:tracePt t="251306" x="938213" y="4743450"/>
          <p14:tracePt t="251322" x="901700" y="4743450"/>
          <p14:tracePt t="251339" x="863600" y="4743450"/>
          <p14:tracePt t="251356" x="725488" y="4756150"/>
          <p14:tracePt t="251372" x="676275" y="4768850"/>
          <p14:tracePt t="251389" x="650875" y="4779963"/>
          <p14:tracePt t="251406" x="600075" y="4805363"/>
          <p14:tracePt t="251423" x="600075" y="4830763"/>
          <p14:tracePt t="251453" x="600075" y="4843463"/>
          <p14:tracePt t="251467" x="600075" y="4856163"/>
          <p14:tracePt t="251479" x="600075" y="4868863"/>
          <p14:tracePt t="251496" x="600075" y="4892675"/>
          <p14:tracePt t="251508" x="612775" y="4930775"/>
          <p14:tracePt t="251525" x="625475" y="4981575"/>
          <p14:tracePt t="251542" x="650875" y="5030788"/>
          <p14:tracePt t="251557" x="725488" y="5092700"/>
          <p14:tracePt t="251573" x="750888" y="5118100"/>
          <p14:tracePt t="251590" x="801688" y="5156200"/>
          <p14:tracePt t="251606" x="850900" y="5205413"/>
          <p14:tracePt t="251623" x="889000" y="5230813"/>
          <p14:tracePt t="251640" x="901700" y="5256213"/>
          <p14:tracePt t="251657" x="1001713" y="5318125"/>
          <p14:tracePt t="251674" x="1139825" y="5381625"/>
          <p14:tracePt t="251690" x="1276350" y="5456238"/>
          <p14:tracePt t="251707" x="1514475" y="5581650"/>
          <p14:tracePt t="251724" x="1601788" y="5619750"/>
          <p14:tracePt t="251741" x="1689100" y="5643563"/>
          <p14:tracePt t="251757" x="1990725" y="5668963"/>
          <p14:tracePt t="251774" x="2116138" y="5668963"/>
          <p14:tracePt t="251791" x="2339975" y="5668963"/>
          <p14:tracePt t="251807" x="2465388" y="5668963"/>
          <p14:tracePt t="251824" x="2654300" y="5668963"/>
          <p14:tracePt t="251841" x="2954338" y="5594350"/>
          <p14:tracePt t="251858" x="3067050" y="5530850"/>
          <p14:tracePt t="251874" x="3167063" y="5418138"/>
          <p14:tracePt t="251891" x="3341688" y="5256213"/>
          <p14:tracePt t="251908" x="3441700" y="5194300"/>
          <p14:tracePt t="251924" x="3479800" y="5156200"/>
          <p14:tracePt t="251941" x="3492500" y="5105400"/>
          <p14:tracePt t="251958" x="3467100" y="5081588"/>
          <p14:tracePt t="251974" x="3405188" y="5056188"/>
          <p14:tracePt t="251991" x="3292475" y="4968875"/>
          <p14:tracePt t="252008" x="3216275" y="4892675"/>
          <p14:tracePt t="252025" x="3116263" y="4792663"/>
          <p14:tracePt t="252041" x="2703513" y="4592638"/>
          <p14:tracePt t="252058" x="2490788" y="4530725"/>
          <p14:tracePt t="252075" x="2339975" y="4492625"/>
          <p14:tracePt t="252092" x="1952625" y="4430713"/>
          <p14:tracePt t="252108" x="1765300" y="4430713"/>
          <p14:tracePt t="252125" x="1652588" y="4418013"/>
          <p14:tracePt t="252142" x="1465263" y="4430713"/>
          <p14:tracePt t="252159" x="1376363" y="4467225"/>
          <p14:tracePt t="252175" x="1263650" y="4518025"/>
          <p14:tracePt t="252192" x="1001713" y="4692650"/>
          <p14:tracePt t="252209" x="925513" y="4768850"/>
          <p14:tracePt t="252225" x="863600" y="4843463"/>
          <p14:tracePt t="252242" x="763588" y="4981575"/>
          <p14:tracePt t="252259" x="725488" y="5018088"/>
          <p14:tracePt t="252275" x="701675" y="5081588"/>
          <p14:tracePt t="252292" x="600075" y="5230813"/>
          <p14:tracePt t="252309" x="550863" y="5330825"/>
          <p14:tracePt t="252326" x="525463" y="5507038"/>
          <p14:tracePt t="252343" x="525463" y="5543550"/>
          <p14:tracePt t="252360" x="525463" y="5581650"/>
          <p14:tracePt t="252376" x="550863" y="5630863"/>
          <p14:tracePt t="252393" x="563563" y="5643563"/>
          <p14:tracePt t="252409" x="588963" y="5668963"/>
          <p14:tracePt t="252426" x="663575" y="5707063"/>
          <p14:tracePt t="252443" x="750888" y="5732463"/>
          <p14:tracePt t="252460" x="938213" y="5756275"/>
          <p14:tracePt t="252476" x="1327150" y="5819775"/>
          <p14:tracePt t="252493" x="1577975" y="5819775"/>
          <p14:tracePt t="252510" x="1952625" y="5819775"/>
          <p14:tracePt t="252527" x="2378075" y="5819775"/>
          <p14:tracePt t="252543" x="2641600" y="5781675"/>
          <p14:tracePt t="252560" x="2890838" y="5743575"/>
          <p14:tracePt t="252577" x="3179763" y="5681663"/>
          <p14:tracePt t="252594" x="3292475" y="5643563"/>
          <p14:tracePt t="252610" x="3379788" y="5607050"/>
          <p14:tracePt t="252627" x="3517900" y="5530850"/>
          <p14:tracePt t="252644" x="3554413" y="5481638"/>
          <p14:tracePt t="252661" x="3579813" y="5456238"/>
          <p14:tracePt t="252677" x="3605213" y="5381625"/>
          <p14:tracePt t="252694" x="3605213" y="5356225"/>
          <p14:tracePt t="252710" x="3579813" y="5318125"/>
          <p14:tracePt t="252727" x="3530600" y="5268913"/>
          <p14:tracePt t="252744" x="3492500" y="5230813"/>
          <p14:tracePt t="252761" x="3429000" y="5181600"/>
          <p14:tracePt t="252777" x="3317875" y="5105400"/>
          <p14:tracePt t="252794" x="3216275" y="5068888"/>
          <p14:tracePt t="252811" x="3028950" y="5005388"/>
          <p14:tracePt t="252828" x="2603500" y="4805363"/>
          <p14:tracePt t="252845" x="2465388" y="4705350"/>
          <p14:tracePt t="252861" x="2116138" y="4554538"/>
          <p14:tracePt t="252878" x="1965325" y="4530725"/>
          <p14:tracePt t="252895" x="1839913" y="4530725"/>
          <p14:tracePt t="252911" x="1689100" y="4554538"/>
          <p14:tracePt t="252929" x="1614488" y="4605338"/>
          <p14:tracePt t="252945" x="1514475" y="4667250"/>
          <p14:tracePt t="252962" x="1301750" y="4805363"/>
          <p14:tracePt t="252978" x="1201738" y="4856163"/>
          <p14:tracePt t="252995" x="1127125" y="4892675"/>
          <p14:tracePt t="253012" x="1038225" y="4992688"/>
          <p14:tracePt t="253029" x="1001713" y="5030788"/>
          <p14:tracePt t="253045" x="976313" y="5068888"/>
          <p14:tracePt t="253062" x="938213" y="5230813"/>
          <p14:tracePt t="253079" x="925513" y="5343525"/>
          <p14:tracePt t="253095" x="925513" y="5456238"/>
          <p14:tracePt t="253112" x="925513" y="5543550"/>
          <p14:tracePt t="253129" x="925513" y="5556250"/>
          <p14:tracePt t="253146" x="938213" y="5568950"/>
          <p14:tracePt t="253162" x="1027113" y="5619750"/>
          <p14:tracePt t="253179" x="1139825" y="5681663"/>
          <p14:tracePt t="253196" x="1276350" y="5732463"/>
          <p14:tracePt t="253213" x="1514475" y="5881688"/>
          <p14:tracePt t="253229" x="1614488" y="5994400"/>
          <p14:tracePt t="253246" x="1752600" y="6081713"/>
          <p14:tracePt t="253263" x="2190750" y="6245225"/>
          <p14:tracePt t="253280" x="2328863" y="6269038"/>
          <p14:tracePt t="253296" x="2516188" y="6307138"/>
          <p14:tracePt t="253313" x="2616200" y="6307138"/>
          <p14:tracePt t="253330" x="2716213" y="6307138"/>
          <p14:tracePt t="253347" x="2903538" y="6307138"/>
          <p14:tracePt t="253363" x="2941638" y="6307138"/>
          <p14:tracePt t="253380" x="2954338" y="6307138"/>
          <p14:tracePt t="253397" x="2967038" y="6307138"/>
          <p14:tracePt t="254019" x="2967038" y="6281738"/>
          <p14:tracePt t="254031" x="3016250" y="6232525"/>
          <p14:tracePt t="254044" x="3128963" y="6169025"/>
          <p14:tracePt t="254057" x="3317875" y="6056313"/>
          <p14:tracePt t="254069" x="3692525" y="5843588"/>
          <p14:tracePt t="254083" x="4156075" y="5530850"/>
          <p14:tracePt t="254100" x="4506913" y="5243513"/>
          <p14:tracePt t="254117" x="4781550" y="5056188"/>
          <p14:tracePt t="254133" x="5445125" y="4679950"/>
          <p14:tracePt t="254150" x="5645150" y="4479925"/>
          <p14:tracePt t="254167" x="5783263" y="4241800"/>
          <p14:tracePt t="254184" x="5921375" y="4029075"/>
          <p14:tracePt t="254200" x="5945188" y="3967163"/>
          <p14:tracePt t="254217" x="5957888" y="3916363"/>
          <p14:tracePt t="254234" x="5957888" y="3867150"/>
          <p14:tracePt t="254251" x="5957888" y="3841750"/>
          <p14:tracePt t="254267" x="5932488" y="3816350"/>
          <p14:tracePt t="254284" x="5857875" y="3754438"/>
          <p14:tracePt t="254300" x="5783263" y="3703638"/>
          <p14:tracePt t="254318" x="5657850" y="3629025"/>
          <p14:tracePt t="254334" x="5383213" y="3490913"/>
          <p14:tracePt t="254351" x="5294313" y="3454400"/>
          <p14:tracePt t="254369" x="5068888" y="3390900"/>
          <p14:tracePt t="254386" x="4881563" y="3367088"/>
          <p14:tracePt t="254401" x="4719638" y="3341688"/>
          <p14:tracePt t="254417" x="4494213" y="3341688"/>
          <p14:tracePt t="254434" x="4418013" y="3341688"/>
          <p14:tracePt t="254451" x="4294188" y="3341688"/>
          <p14:tracePt t="254468" x="3992563" y="3416300"/>
          <p14:tracePt t="254485" x="3856038" y="3467100"/>
          <p14:tracePt t="254501" x="3743325" y="3529013"/>
          <p14:tracePt t="254518" x="3517900" y="3603625"/>
          <p14:tracePt t="254535" x="3379788" y="3629025"/>
          <p14:tracePt t="254552" x="3279775" y="3654425"/>
          <p14:tracePt t="254568" x="3128963" y="3729038"/>
          <p14:tracePt t="254585" x="3092450" y="3779838"/>
          <p14:tracePt t="254602" x="3041650" y="3803650"/>
          <p14:tracePt t="254619" x="3003550" y="3867150"/>
          <p14:tracePt t="254635" x="3003550" y="3879850"/>
          <p14:tracePt t="254652" x="2992438" y="3892550"/>
          <p14:tracePt t="254669" x="2967038" y="3916363"/>
          <p14:tracePt t="254764" x="3016250" y="3916363"/>
          <p14:tracePt t="254778" x="3228975" y="3867150"/>
          <p14:tracePt t="254792" x="3530600" y="3792538"/>
          <p14:tracePt t="254805" x="4156075" y="3716338"/>
          <p14:tracePt t="254819" x="4681538" y="3679825"/>
          <p14:tracePt t="254836" x="5394325" y="3654425"/>
          <p14:tracePt t="254853" x="5932488" y="3654425"/>
          <p14:tracePt t="254869" x="7085013" y="3754438"/>
          <p14:tracePt t="254886" x="7510463" y="3816350"/>
          <p14:tracePt t="254902" x="8399463" y="3967163"/>
          <p14:tracePt t="254920" x="8650288" y="4054475"/>
          <p14:tracePt t="254936" x="8837613" y="4154488"/>
          <p14:tracePt t="254953" x="9137650" y="4392613"/>
          <p14:tracePt t="254969" x="9263063" y="4492625"/>
          <p14:tracePt t="254987" x="9337675" y="4554538"/>
          <p14:tracePt t="255003" x="9424988" y="4643438"/>
          <p14:tracePt t="255020" x="9437688" y="4667250"/>
          <p14:tracePt t="255037" x="9463088" y="4692650"/>
          <p14:tracePt t="255053" x="9488488" y="4730750"/>
          <p14:tracePt t="255070" x="9501188" y="4756150"/>
          <p14:tracePt t="255087" x="9525000" y="4768850"/>
          <p14:tracePt t="255103" x="9537700" y="4792663"/>
          <p14:tracePt t="255189" x="9537700" y="4779963"/>
          <p14:tracePt t="255202" x="9537700" y="4756150"/>
          <p14:tracePt t="255214" x="9488488" y="4730750"/>
          <p14:tracePt t="255227" x="9375775" y="4656138"/>
          <p14:tracePt t="255243" x="9175750" y="4530725"/>
          <p14:tracePt t="255254" x="8986838" y="4367213"/>
          <p14:tracePt t="255271" x="8837613" y="4205288"/>
          <p14:tracePt t="255288" x="8474075" y="4029075"/>
          <p14:tracePt t="255305" x="7935913" y="3792538"/>
          <p14:tracePt t="255321" x="7773988" y="3716338"/>
          <p14:tracePt t="255338" x="7535863" y="3654425"/>
          <p14:tracePt t="255355" x="7072313" y="3603625"/>
          <p14:tracePt t="255371" x="6921500" y="3603625"/>
          <p14:tracePt t="255388" x="6708775" y="3616325"/>
          <p14:tracePt t="255405" x="6170613" y="3741738"/>
          <p14:tracePt t="255422" x="5995988" y="3803650"/>
          <p14:tracePt t="255438" x="5557838" y="3892550"/>
          <p14:tracePt t="255455" x="5407025" y="3954463"/>
          <p14:tracePt t="255472" x="5294313" y="4017963"/>
          <p14:tracePt t="255488" x="5132388" y="4192588"/>
          <p14:tracePt t="255505" x="5032375" y="4330700"/>
          <p14:tracePt t="255522" x="4843463" y="4443413"/>
          <p14:tracePt t="255539" x="4481513" y="4667250"/>
          <p14:tracePt t="255556" x="4368800" y="4730750"/>
          <p14:tracePt t="255572" x="4281488" y="4805363"/>
          <p14:tracePt t="255589" x="4117975" y="4930775"/>
          <p14:tracePt t="255606" x="4043363" y="5018088"/>
          <p14:tracePt t="255623" x="3979863" y="5081588"/>
          <p14:tracePt t="255639" x="3917950" y="5168900"/>
          <p14:tracePt t="255656" x="3917950" y="5181600"/>
          <p14:tracePt t="255673" x="3905250" y="5181600"/>
          <p14:tracePt t="255711" x="3930650" y="5168900"/>
          <p14:tracePt t="255725" x="3979863" y="5130800"/>
          <p14:tracePt t="255735" x="4005263" y="5092700"/>
          <p14:tracePt t="255748" x="4043363" y="5056188"/>
          <p14:tracePt t="255761" x="4081463" y="5018088"/>
          <p14:tracePt t="255776" x="4156075" y="4956175"/>
          <p14:tracePt t="255790" x="4294188" y="4879975"/>
          <p14:tracePt t="255806" x="4643438" y="4792663"/>
          <p14:tracePt t="255823" x="4945063" y="4692650"/>
          <p14:tracePt t="255840" x="5732463" y="4492625"/>
          <p14:tracePt t="255857" x="6070600" y="4418013"/>
          <p14:tracePt t="255873" x="6334125" y="4341813"/>
          <p14:tracePt t="255890" x="7110413" y="4254500"/>
          <p14:tracePt t="255907" x="7348538" y="4254500"/>
          <p14:tracePt t="255924" x="8023225" y="4292600"/>
          <p14:tracePt t="255940" x="8223250" y="4341813"/>
          <p14:tracePt t="255957" x="8361363" y="4379913"/>
          <p14:tracePt t="255973" x="8650288" y="4454525"/>
          <p14:tracePt t="255991" x="8799513" y="4479925"/>
          <p14:tracePt t="256007" x="8924925" y="4505325"/>
          <p14:tracePt t="256024" x="9063038" y="4567238"/>
          <p14:tracePt t="256041" x="9124950" y="4592638"/>
          <p14:tracePt t="256058" x="9163050" y="4618038"/>
          <p14:tracePt t="256074" x="9250363" y="4667250"/>
          <p14:tracePt t="256091" x="9288463" y="4692650"/>
          <p14:tracePt t="256108" x="9350375" y="4718050"/>
          <p14:tracePt t="256124" x="9437688" y="4768850"/>
          <p14:tracePt t="256141" x="9450388" y="4768850"/>
          <p14:tracePt t="256158" x="9450388" y="4779963"/>
          <p14:tracePt t="256175" x="9463088" y="4779963"/>
          <p14:tracePt t="256209" x="9450388" y="4779963"/>
          <p14:tracePt t="256222" x="9401175" y="4743450"/>
          <p14:tracePt t="256235" x="9363075" y="4730750"/>
          <p14:tracePt t="256247" x="9337675" y="4705350"/>
          <p14:tracePt t="256265" x="9301163" y="4679950"/>
          <p14:tracePt t="256277" x="9224963" y="4656138"/>
          <p14:tracePt t="256292" x="9063038" y="4579938"/>
          <p14:tracePt t="256308" x="8799513" y="4492625"/>
          <p14:tracePt t="256325" x="8186738" y="4092575"/>
          <p14:tracePt t="256341" x="7697788" y="3905250"/>
          <p14:tracePt t="256358" x="7348538" y="3754438"/>
          <p14:tracePt t="256375" x="6759575" y="3590925"/>
          <p14:tracePt t="256392" x="6534150" y="3541713"/>
          <p14:tracePt t="256409" x="6383338" y="3529013"/>
          <p14:tracePt t="256426" x="6157913" y="3529013"/>
          <p14:tracePt t="256442" x="6021388" y="3529013"/>
          <p14:tracePt t="256458" x="5695950" y="3529013"/>
          <p14:tracePt t="256476" x="5595938" y="3529013"/>
          <p14:tracePt t="256493" x="5519738" y="3554413"/>
          <p14:tracePt t="256509" x="5394325" y="3629025"/>
          <p14:tracePt t="256526" x="5307013" y="3692525"/>
          <p14:tracePt t="256543" x="5132388" y="3816350"/>
          <p14:tracePt t="256560" x="4843463" y="4067175"/>
          <p14:tracePt t="256576" x="4743450" y="4167188"/>
          <p14:tracePt t="256593" x="4681538" y="4230688"/>
          <p14:tracePt t="256610" x="4594225" y="4318000"/>
          <p14:tracePt t="256627" x="4556125" y="4367213"/>
          <p14:tracePt t="256643" x="4543425" y="4405313"/>
          <p14:tracePt t="256660" x="4530725" y="4492625"/>
          <p14:tracePt t="256677" x="4518025" y="4567238"/>
          <p14:tracePt t="256694" x="4518025" y="4618038"/>
          <p14:tracePt t="256710" x="4518025" y="4692650"/>
          <p14:tracePt t="256727" x="4518025" y="4705350"/>
          <p14:tracePt t="256744" x="4518025" y="4718050"/>
          <p14:tracePt t="256760" x="4518025" y="4730750"/>
          <p14:tracePt t="257405" x="4506913" y="4718050"/>
          <p14:tracePt t="257417" x="4506913" y="4692650"/>
          <p14:tracePt t="257434" x="4518025" y="4656138"/>
          <p14:tracePt t="257442" x="4606925" y="4530725"/>
          <p14:tracePt t="257455" x="4719638" y="4405313"/>
          <p14:tracePt t="257467" x="4832350" y="4254500"/>
          <p14:tracePt t="257482" x="4932363" y="4129088"/>
          <p14:tracePt t="257496" x="5068888" y="4005263"/>
          <p14:tracePt t="257513" x="5383213" y="3792538"/>
          <p14:tracePt t="257529" x="5607050" y="3679825"/>
          <p14:tracePt t="257546" x="5945188" y="3567113"/>
          <p14:tracePt t="257563" x="6246813" y="3567113"/>
          <p14:tracePt t="257580" x="6621463" y="3603625"/>
          <p14:tracePt t="257597" x="6834188" y="3692525"/>
          <p14:tracePt t="257613" x="7172325" y="3816350"/>
          <p14:tracePt t="257630" x="7685088" y="4054475"/>
          <p14:tracePt t="257647" x="7961313" y="4141788"/>
          <p14:tracePt t="257664" x="8312150" y="4241800"/>
          <p14:tracePt t="257680" x="8661400" y="4454525"/>
          <p14:tracePt t="257697" x="8737600" y="4543425"/>
          <p14:tracePt t="257714" x="8786813" y="4618038"/>
          <p14:tracePt t="257731" x="8812213" y="4656138"/>
          <p14:tracePt t="257747" x="8824913" y="4667250"/>
          <p14:tracePt t="257791" x="8812213" y="4630738"/>
          <p14:tracePt t="257803" x="8774113" y="4592638"/>
          <p14:tracePt t="257819" x="8724900" y="4543425"/>
          <p14:tracePt t="257829" x="8612188" y="4492625"/>
          <p14:tracePt t="257840" x="8335963" y="4405313"/>
          <p14:tracePt t="257853" x="8061325" y="4305300"/>
          <p14:tracePt t="257868" x="7723188" y="4205288"/>
          <p14:tracePt t="257881" x="7259638" y="4029075"/>
          <p14:tracePt t="257898" x="6872288" y="3803650"/>
          <p14:tracePt t="257915" x="6472238" y="3590925"/>
          <p14:tracePt t="257932" x="5670550" y="3303588"/>
          <p14:tracePt t="257948" x="5507038" y="3267075"/>
          <p14:tracePt t="257965" x="5294313" y="3241675"/>
          <p14:tracePt t="257982" x="4919663" y="3241675"/>
          <p14:tracePt t="257998" x="4819650" y="3278188"/>
          <p14:tracePt t="258015" x="4743450" y="3316288"/>
          <p14:tracePt t="258032" x="4643438" y="3441700"/>
          <p14:tracePt t="258049" x="4594225" y="3516313"/>
          <p14:tracePt t="258065" x="4456113" y="3667125"/>
          <p14:tracePt t="258082" x="4343400" y="3729038"/>
          <p14:tracePt t="258099" x="4230688" y="3803650"/>
          <p14:tracePt t="258116" x="4017963" y="3992563"/>
          <p14:tracePt t="258132" x="3943350" y="4141788"/>
          <p14:tracePt t="258149" x="3879850" y="4279900"/>
          <p14:tracePt t="258166" x="3805238" y="4405313"/>
          <p14:tracePt t="258189" x="3805238" y="4418013"/>
          <p14:tracePt t="258213" x="3830638" y="4392613"/>
          <p14:tracePt t="258226" x="3843338" y="4367213"/>
          <p14:tracePt t="258239" x="3879850" y="4305300"/>
          <p14:tracePt t="258252" x="3992563" y="4179888"/>
          <p14:tracePt t="258266" x="4305300" y="3992563"/>
          <p14:tracePt t="258283" x="4630738" y="3829050"/>
          <p14:tracePt t="258300" x="4919663" y="3716338"/>
          <p14:tracePt t="258317" x="5645150" y="3579813"/>
          <p14:tracePt t="258332" x="5895975" y="3554413"/>
          <p14:tracePt t="258350" x="6234113" y="3554413"/>
          <p14:tracePt t="258366" x="6921500" y="3641725"/>
          <p14:tracePt t="258383" x="7246938" y="3703638"/>
          <p14:tracePt t="258400" x="7685088" y="3792538"/>
          <p14:tracePt t="258417" x="8123238" y="3967163"/>
          <p14:tracePt t="258433" x="8223250" y="4067175"/>
          <p14:tracePt t="258450" x="8312150" y="4141788"/>
          <p14:tracePt t="258467" x="8361363" y="4217988"/>
          <p14:tracePt t="258483" x="8361363" y="4230688"/>
          <p14:tracePt t="258886" x="8348663" y="4217988"/>
          <p14:tracePt t="258900" x="8161338" y="4192588"/>
          <p14:tracePt t="258912" x="7874000" y="4154488"/>
          <p14:tracePt t="258925" x="7272338" y="4054475"/>
          <p14:tracePt t="258939" x="6746875" y="3967163"/>
          <p14:tracePt t="258952" x="6083300" y="3916363"/>
          <p14:tracePt t="258969" x="5495925" y="3854450"/>
          <p14:tracePt t="258985" x="5006975" y="3803650"/>
          <p14:tracePt t="259003" x="4081463" y="3779838"/>
          <p14:tracePt t="259019" x="3779838" y="3779838"/>
          <p14:tracePt t="259036" x="3405188" y="3779838"/>
          <p14:tracePt t="259053" x="3003550" y="3816350"/>
          <p14:tracePt t="259069" x="2916238" y="3841750"/>
          <p14:tracePt t="259086" x="2767013" y="3892550"/>
          <p14:tracePt t="259103" x="2741613" y="3905250"/>
          <p14:tracePt t="259120" x="2703513" y="3929063"/>
          <p14:tracePt t="259136" x="2641600" y="4005263"/>
          <p14:tracePt t="259153" x="2603500" y="4067175"/>
          <p14:tracePt t="259170" x="2541588" y="4141788"/>
          <p14:tracePt t="259186" x="2465388" y="4241800"/>
          <p14:tracePt t="259203" x="2428875" y="4292600"/>
          <p14:tracePt t="259220" x="2416175" y="4318000"/>
          <p14:tracePt t="259237" x="2390775" y="4341813"/>
          <p14:tracePt t="259260" x="2378075" y="4354513"/>
          <p14:tracePt t="259609" x="2403475" y="4354513"/>
          <p14:tracePt t="259621" x="2416175" y="4354513"/>
          <p14:tracePt t="259633" x="2441575" y="4354513"/>
          <p14:tracePt t="259647" x="2465388" y="4354513"/>
          <p14:tracePt t="259661" x="2490788" y="4341813"/>
          <p14:tracePt t="259677" x="2541588" y="4330700"/>
          <p14:tracePt t="259690" x="2641600" y="4330700"/>
          <p14:tracePt t="259707" x="2803525" y="4330700"/>
          <p14:tracePt t="259722" x="3116263" y="4367213"/>
          <p14:tracePt t="259739" x="3429000" y="4392613"/>
          <p14:tracePt t="259755" x="3743325" y="4418013"/>
          <p14:tracePt t="259772" x="4181475" y="4467225"/>
          <p14:tracePt t="259789" x="4494213" y="4479925"/>
          <p14:tracePt t="259806" x="4706938" y="4479925"/>
          <p14:tracePt t="259822" x="4956175" y="4505325"/>
          <p14:tracePt t="259839" x="5045075" y="4505325"/>
          <p14:tracePt t="259856" x="5132388" y="4518025"/>
          <p14:tracePt t="259872" x="5270500" y="4530725"/>
          <p14:tracePt t="259889" x="5294313" y="4530725"/>
          <p14:tracePt t="259906" x="5307013" y="4530725"/>
          <p14:tracePt t="259957" x="5281613" y="4530725"/>
          <p14:tracePt t="259969" x="5232400" y="4530725"/>
          <p14:tracePt t="259980" x="5170488" y="4518025"/>
          <p14:tracePt t="259994" x="5094288" y="4492625"/>
          <p14:tracePt t="260009" x="4945063" y="4443413"/>
          <p14:tracePt t="260023" x="4606925" y="4354513"/>
          <p14:tracePt t="260040" x="4294188" y="4241800"/>
          <p14:tracePt t="260056" x="3779838" y="4105275"/>
          <p14:tracePt t="260073" x="2854325" y="3916363"/>
          <p14:tracePt t="260090" x="2316163" y="3829050"/>
          <p14:tracePt t="260106" x="1978025" y="3803650"/>
          <p14:tracePt t="260123" x="1589088" y="3792538"/>
          <p14:tracePt t="260140" x="1376363" y="3792538"/>
          <p14:tracePt t="260157" x="1239838" y="3803650"/>
          <p14:tracePt t="260174" x="1114425" y="3892550"/>
          <p14:tracePt t="260190" x="1076325" y="3954463"/>
          <p14:tracePt t="260207" x="1027113" y="4054475"/>
          <p14:tracePt t="260224" x="1027113" y="4079875"/>
          <p14:tracePt t="260241" x="1027113" y="4105275"/>
          <p14:tracePt t="260257" x="1001713" y="4154488"/>
          <p14:tracePt t="260274" x="989013" y="4179888"/>
          <p14:tracePt t="260291" x="989013" y="4192588"/>
          <p14:tracePt t="260307" x="976313" y="4205288"/>
          <p14:tracePt t="260380" x="989013" y="4192588"/>
          <p14:tracePt t="260396" x="1014413" y="4167188"/>
          <p14:tracePt t="260406" x="1089025" y="4092575"/>
          <p14:tracePt t="260418" x="1327150" y="3967163"/>
          <p14:tracePt t="260431" x="1689100" y="3792538"/>
          <p14:tracePt t="260444" x="2252663" y="3654425"/>
          <p14:tracePt t="260458" x="2728913" y="3541713"/>
          <p14:tracePt t="260474" x="3254375" y="3441700"/>
          <p14:tracePt t="260491" x="3779838" y="3378200"/>
          <p14:tracePt t="260508" x="4656138" y="3316288"/>
          <p14:tracePt t="260525" x="5068888" y="3290888"/>
          <p14:tracePt t="260542" x="5345113" y="3290888"/>
          <p14:tracePt t="260558" x="5932488" y="3316288"/>
          <p14:tracePt t="260575" x="6134100" y="3354388"/>
          <p14:tracePt t="260592" x="6270625" y="3378200"/>
          <p14:tracePt t="260608" x="6446838" y="3429000"/>
          <p14:tracePt t="260625" x="6534150" y="3454400"/>
          <p14:tracePt t="260642" x="6696075" y="3516313"/>
          <p14:tracePt t="260659" x="6759575" y="3554413"/>
          <p14:tracePt t="260675" x="6821488" y="3579813"/>
          <p14:tracePt t="260692" x="6884988" y="3629025"/>
          <p14:tracePt t="260709" x="6897688" y="3654425"/>
          <p14:tracePt t="260728" x="6910388" y="3667125"/>
          <p14:tracePt t="260742" x="6910388" y="3679825"/>
          <p14:tracePt t="261239" x="6884988" y="3679825"/>
          <p14:tracePt t="261253" x="6759575" y="3679825"/>
          <p14:tracePt t="261268" x="6572250" y="3679825"/>
          <p14:tracePt t="261280" x="6196013" y="3679825"/>
          <p14:tracePt t="261296" x="5695950" y="3679825"/>
          <p14:tracePt t="261312" x="5281613" y="3679825"/>
          <p14:tracePt t="261328" x="4368800" y="3679825"/>
          <p14:tracePt t="261345" x="4092575" y="3679825"/>
          <p14:tracePt t="261362" x="3705225" y="3703638"/>
          <p14:tracePt t="261379" x="3254375" y="3729038"/>
          <p14:tracePt t="261395" x="3141663" y="3741738"/>
          <p14:tracePt t="261412" x="3041650" y="3767138"/>
          <p14:tracePt t="261429" x="2867025" y="3792538"/>
          <p14:tracePt t="261446" x="2778125" y="3803650"/>
          <p14:tracePt t="261463" x="2703513" y="3816350"/>
          <p14:tracePt t="261479" x="2603500" y="3854450"/>
          <p14:tracePt t="261496" x="2541588" y="3867150"/>
          <p14:tracePt t="261513" x="2503488" y="3879850"/>
          <p14:tracePt t="261529" x="2452688" y="3892550"/>
          <p14:tracePt t="261546" x="2441575" y="3905250"/>
          <p14:tracePt t="261563" x="2428875" y="3905250"/>
          <p14:tracePt t="261579" x="2390775" y="3916363"/>
          <p14:tracePt t="261596" x="2352675" y="3916363"/>
          <p14:tracePt t="261613" x="2316163" y="3929063"/>
          <p14:tracePt t="261630" x="2265363" y="3929063"/>
          <p14:tracePt t="261650" x="2278063" y="3929063"/>
          <p14:tracePt t="261666" x="2316163" y="3929063"/>
          <p14:tracePt t="261680" x="2328863" y="3929063"/>
          <p14:tracePt t="261697" x="2352675" y="3941763"/>
          <p14:tracePt t="261713" x="2365375" y="3941763"/>
          <p14:tracePt t="261730" x="2403475" y="3979863"/>
          <p14:tracePt t="261746" x="2428875" y="3979863"/>
          <p14:tracePt t="261764" x="2428875" y="4005263"/>
          <p14:tracePt t="261788" x="2428875" y="4017963"/>
          <p14:tracePt t="261812" x="2416175" y="4017963"/>
          <p14:tracePt t="261824" x="2390775" y="4017963"/>
          <p14:tracePt t="261838" x="2352675" y="4017963"/>
          <p14:tracePt t="261851" x="2252663" y="4017963"/>
          <p14:tracePt t="261864" x="2152650" y="3992563"/>
          <p14:tracePt t="261881" x="2065338" y="3954463"/>
          <p14:tracePt t="261897" x="1965325" y="3929063"/>
          <p14:tracePt t="261914" x="1765300" y="3892550"/>
          <p14:tracePt t="261931" x="1665288" y="3867150"/>
          <p14:tracePt t="261948" x="1601788" y="3867150"/>
          <p14:tracePt t="261964" x="1577975" y="3867150"/>
          <p14:tracePt t="261981" x="1601788" y="3867150"/>
          <p14:tracePt t="261998" x="1677988" y="3867150"/>
          <p14:tracePt t="262014" x="1790700" y="3867150"/>
          <p14:tracePt t="262031" x="1878013" y="3841750"/>
          <p14:tracePt t="262048" x="2027238" y="3803650"/>
          <p14:tracePt t="262065" x="2441575" y="3729038"/>
          <p14:tracePt t="262082" x="2554288" y="3703638"/>
          <p14:tracePt t="262098" x="2628900" y="3679825"/>
          <p14:tracePt t="262115" x="2667000" y="3679825"/>
          <p14:tracePt t="262132" x="2667000" y="3667125"/>
          <p14:tracePt t="262151" x="2667000" y="3654425"/>
          <p14:tracePt t="262165" x="2667000" y="3641725"/>
          <p14:tracePt t="262182" x="2628900" y="3629025"/>
          <p14:tracePt t="262198" x="2590800" y="3616325"/>
          <p14:tracePt t="262215" x="2390775" y="3579813"/>
          <p14:tracePt t="262232" x="2265363" y="3554413"/>
          <p14:tracePt t="262249" x="2065338" y="3503613"/>
          <p14:tracePt t="262266" x="1914525" y="3503613"/>
          <p14:tracePt t="262282" x="1727200" y="3503613"/>
          <p14:tracePt t="262299" x="1476375" y="3579813"/>
          <p14:tracePt t="262315" x="1401763" y="3629025"/>
          <p14:tracePt t="262332" x="1339850" y="3679825"/>
          <p14:tracePt t="262349" x="1239838" y="3779838"/>
          <p14:tracePt t="262366" x="1227138" y="3816350"/>
          <p14:tracePt t="262383" x="1201738" y="3892550"/>
          <p14:tracePt t="262399" x="1189038" y="4117975"/>
          <p14:tracePt t="262416" x="1189038" y="4241800"/>
          <p14:tracePt t="262432" x="1189038" y="4305300"/>
          <p14:tracePt t="262449" x="1189038" y="4443413"/>
          <p14:tracePt t="262466" x="1214438" y="4518025"/>
          <p14:tracePt t="262483" x="1276350" y="4630738"/>
          <p14:tracePt t="262499" x="1427163" y="4868863"/>
          <p14:tracePt t="262516" x="1652588" y="4992688"/>
          <p14:tracePt t="262533" x="1939925" y="5105400"/>
          <p14:tracePt t="262549" x="2303463" y="5194300"/>
          <p14:tracePt t="262566" x="2654300" y="5230813"/>
          <p14:tracePt t="262583" x="2903538" y="5243513"/>
          <p14:tracePt t="262599" x="3205163" y="5243513"/>
          <p14:tracePt t="262616" x="3354388" y="5243513"/>
          <p14:tracePt t="262633" x="3492500" y="5218113"/>
          <p14:tracePt t="262650" x="3692525" y="5105400"/>
          <p14:tracePt t="262667" x="3756025" y="5030788"/>
          <p14:tracePt t="262683" x="3792538" y="4930775"/>
          <p14:tracePt t="262700" x="3843338" y="4768850"/>
          <p14:tracePt t="262717" x="3843338" y="4705350"/>
          <p14:tracePt t="262733" x="3843338" y="4592638"/>
          <p14:tracePt t="262750" x="3830638" y="4543425"/>
          <p14:tracePt t="262767" x="3756025" y="4492625"/>
          <p14:tracePt t="262784" x="3630613" y="4392613"/>
          <p14:tracePt t="262800" x="3341688" y="4092575"/>
          <p14:tracePt t="262817" x="3216275" y="3967163"/>
          <p14:tracePt t="262834" x="2703513" y="3641725"/>
          <p14:tracePt t="262851" x="2403475" y="3454400"/>
          <p14:tracePt t="262867" x="2190750" y="3303588"/>
          <p14:tracePt t="262884" x="1739900" y="3103563"/>
          <p14:tracePt t="262901" x="1552575" y="3065463"/>
          <p14:tracePt t="262918" x="1414463" y="3065463"/>
          <p14:tracePt t="262923" x="1327150" y="3090863"/>
          <p14:tracePt t="262934" x="1252538" y="3165475"/>
          <p14:tracePt t="262951" x="1176338" y="3254375"/>
          <p14:tracePt t="262968" x="1114425" y="3316288"/>
          <p14:tracePt t="262985" x="989013" y="3429000"/>
          <p14:tracePt t="263001" x="925513" y="3479800"/>
          <p14:tracePt t="263018" x="863600" y="3554413"/>
          <p14:tracePt t="263035" x="750888" y="3829050"/>
          <p14:tracePt t="263051" x="712788" y="3992563"/>
          <p14:tracePt t="263068" x="688975" y="4105275"/>
          <p14:tracePt t="263085" x="676275" y="4267200"/>
          <p14:tracePt t="263102" x="676275" y="4305300"/>
          <p14:tracePt t="263118" x="712788" y="4367213"/>
          <p14:tracePt t="263135" x="901700" y="4554538"/>
          <p14:tracePt t="263152" x="1027113" y="4667250"/>
          <p14:tracePt t="263169" x="1139825" y="4756150"/>
          <p14:tracePt t="263185" x="1501775" y="4868863"/>
          <p14:tracePt t="263202" x="1827213" y="4905375"/>
          <p14:tracePt t="263218" x="2078038" y="4943475"/>
          <p14:tracePt t="263235" x="2703513" y="4943475"/>
          <p14:tracePt t="263252" x="2903538" y="4943475"/>
          <p14:tracePt t="263269" x="3079750" y="4918075"/>
          <p14:tracePt t="263286" x="3454400" y="4768850"/>
          <p14:tracePt t="263302" x="3605213" y="4643438"/>
          <p14:tracePt t="263319" x="3743325" y="4479925"/>
          <p14:tracePt t="263336" x="3767138" y="4418013"/>
          <p14:tracePt t="263353" x="3779838" y="4379913"/>
          <p14:tracePt t="263369" x="3779838" y="4318000"/>
          <p14:tracePt t="263386" x="3779838" y="4292600"/>
          <p14:tracePt t="263403" x="3767138" y="4254500"/>
          <p14:tracePt t="263420" x="3643313" y="4092575"/>
          <p14:tracePt t="263436" x="3517900" y="3979863"/>
          <p14:tracePt t="263453" x="3405188" y="3854450"/>
          <p14:tracePt t="263470" x="3228975" y="3667125"/>
          <p14:tracePt t="263487" x="3103563" y="3590925"/>
          <p14:tracePt t="263503" x="2854325" y="3467100"/>
          <p14:tracePt t="263520" x="2403475" y="3165475"/>
          <p14:tracePt t="263537" x="2265363" y="3078163"/>
          <p14:tracePt t="263553" x="2052638" y="3041650"/>
          <p14:tracePt t="263570" x="1701800" y="3090863"/>
          <p14:tracePt t="263587" x="1601788" y="3154363"/>
          <p14:tracePt t="263604" x="1539875" y="3216275"/>
          <p14:tracePt t="263620" x="1427163" y="3328988"/>
          <p14:tracePt t="263637" x="1389063" y="3378200"/>
          <p14:tracePt t="263654" x="1363663" y="3403600"/>
          <p14:tracePt t="263671" x="1301750" y="3503613"/>
          <p14:tracePt t="263687" x="1276350" y="3554413"/>
          <p14:tracePt t="263704" x="1263650" y="3654425"/>
          <p14:tracePt t="263721" x="1252538" y="3892550"/>
          <p14:tracePt t="263737" x="1252538" y="3992563"/>
          <p14:tracePt t="263754" x="1252538" y="4067175"/>
          <p14:tracePt t="263771" x="1301750" y="4230688"/>
          <p14:tracePt t="263787" x="1352550" y="4341813"/>
          <p14:tracePt t="263804" x="1427163" y="4467225"/>
          <p14:tracePt t="263821" x="1565275" y="4630738"/>
          <p14:tracePt t="263838" x="1714500" y="4679950"/>
          <p14:tracePt t="263855" x="2078038" y="4743450"/>
          <p14:tracePt t="263871" x="2216150" y="4756150"/>
          <p14:tracePt t="263888" x="2365375" y="4756150"/>
          <p14:tracePt t="263905" x="2867025" y="4643438"/>
          <p14:tracePt t="263921" x="3041650" y="4543425"/>
          <p14:tracePt t="263938" x="3141663" y="4418013"/>
          <p14:tracePt t="263955" x="3317875" y="4230688"/>
          <p14:tracePt t="263972" x="3379788" y="4167188"/>
          <p14:tracePt t="263989" x="3417888" y="4092575"/>
          <p14:tracePt t="264005" x="3429000" y="4005263"/>
          <p14:tracePt t="264022" x="3429000" y="3954463"/>
          <p14:tracePt t="264039" x="3417888" y="3892550"/>
          <p14:tracePt t="264055" x="3317875" y="3741738"/>
          <p14:tracePt t="264072" x="3267075" y="3667125"/>
          <p14:tracePt t="264089" x="3205163" y="3603625"/>
          <p14:tracePt t="264106" x="2979738" y="3479800"/>
          <p14:tracePt t="264122" x="2754313" y="3416300"/>
          <p14:tracePt t="264139" x="2603500" y="3378200"/>
          <p14:tracePt t="264156" x="2339975" y="3354388"/>
          <p14:tracePt t="264172" x="2152650" y="3354388"/>
          <p14:tracePt t="264190" x="2003425" y="3354388"/>
          <p14:tracePt t="264206" x="1801813" y="3403600"/>
          <p14:tracePt t="264223" x="1714500" y="3454400"/>
          <p14:tracePt t="264240" x="1677988" y="3516313"/>
          <p14:tracePt t="264256" x="1577975" y="3754438"/>
          <p14:tracePt t="264273" x="1527175" y="3892550"/>
          <p14:tracePt t="264290" x="1465263" y="4005263"/>
          <p14:tracePt t="264306" x="1414463" y="4192588"/>
          <p14:tracePt t="264323" x="1401763" y="4341813"/>
          <p14:tracePt t="264339" x="1401763" y="4656138"/>
          <p14:tracePt t="264357" x="1401763" y="4779963"/>
          <p14:tracePt t="264373" x="1452563" y="4892675"/>
          <p14:tracePt t="264390" x="1565275" y="5194300"/>
          <p14:tracePt t="264407" x="1601788" y="5318125"/>
          <p14:tracePt t="264423" x="1665288" y="5394325"/>
          <p14:tracePt t="264440" x="1778000" y="5456238"/>
          <p14:tracePt t="264457" x="1903413" y="5456238"/>
          <p14:tracePt t="264474" x="2027238" y="5456238"/>
          <p14:tracePt t="264491" x="2290763" y="5343525"/>
          <p14:tracePt t="264507" x="2416175" y="5243513"/>
          <p14:tracePt t="264524" x="2716213" y="5118100"/>
          <p14:tracePt t="264541" x="3179763" y="4943475"/>
          <p14:tracePt t="264558" x="3317875" y="4879975"/>
          <p14:tracePt t="264574" x="3429000" y="4843463"/>
          <p14:tracePt t="264591" x="3592513" y="4768850"/>
          <p14:tracePt t="264608" x="3643313" y="4730750"/>
          <p14:tracePt t="264624" x="3705225" y="4705350"/>
          <p14:tracePt t="264641" x="3756025" y="4605338"/>
          <p14:tracePt t="264658" x="3756025" y="4543425"/>
          <p14:tracePt t="264674" x="3743325" y="4492625"/>
          <p14:tracePt t="264691" x="3630613" y="4392613"/>
          <p14:tracePt t="264708" x="3567113" y="4354513"/>
          <p14:tracePt t="264724" x="3517900" y="4341813"/>
          <p14:tracePt t="264742" x="3405188" y="4254500"/>
          <p14:tracePt t="264758" x="3354388" y="4230688"/>
          <p14:tracePt t="264775" x="3292475" y="4205288"/>
          <p14:tracePt t="264792" x="3054350" y="4154488"/>
          <p14:tracePt t="264808" x="2928938" y="4154488"/>
          <p14:tracePt t="264825" x="2803525" y="4154488"/>
          <p14:tracePt t="264842" x="2654300" y="4167188"/>
          <p14:tracePt t="264859" x="2590800" y="4192588"/>
          <p14:tracePt t="264875" x="2441575" y="4279900"/>
          <p14:tracePt t="264892" x="2339975" y="4341813"/>
          <p14:tracePt t="264909" x="2228850" y="4454525"/>
          <p14:tracePt t="264914" x="2127250" y="4579938"/>
          <p14:tracePt t="264925" x="2052638" y="4692650"/>
          <p14:tracePt t="264943" x="1990725" y="4779963"/>
          <p14:tracePt t="264959" x="1939925" y="4856163"/>
          <p14:tracePt t="264976" x="1878013" y="5056188"/>
          <p14:tracePt t="264992" x="1852613" y="5218113"/>
          <p14:tracePt t="265009" x="1827213" y="5368925"/>
          <p14:tracePt t="265026" x="1778000" y="5568950"/>
          <p14:tracePt t="265043" x="1765300" y="5619750"/>
          <p14:tracePt t="265059" x="1765300" y="5656263"/>
          <p14:tracePt t="265076" x="1765300" y="5681663"/>
          <p14:tracePt t="265111" x="1778000" y="5681663"/>
          <p14:tracePt t="265135" x="1790700" y="5681663"/>
          <p14:tracePt t="265148" x="1801813" y="5681663"/>
          <p14:tracePt t="265162" x="1814513" y="5681663"/>
          <p14:tracePt t="265172" x="1878013" y="5681663"/>
          <p14:tracePt t="265186" x="2003425" y="5681663"/>
          <p14:tracePt t="265199" x="2127250" y="5681663"/>
          <p14:tracePt t="265213" x="2252663" y="5681663"/>
          <p14:tracePt t="265227" x="2452688" y="5681663"/>
          <p14:tracePt t="265243" x="2790825" y="5607050"/>
          <p14:tracePt t="265260" x="3041650" y="5518150"/>
          <p14:tracePt t="265277" x="3267075" y="5268913"/>
          <p14:tracePt t="265293" x="3341688" y="5118100"/>
          <p14:tracePt t="265310" x="3379788" y="5043488"/>
          <p14:tracePt t="265327" x="3379788" y="4968875"/>
          <p14:tracePt t="265344" x="3379788" y="4943475"/>
          <p14:tracePt t="265360" x="3379788" y="4918075"/>
          <p14:tracePt t="265377" x="3279775" y="4856163"/>
          <p14:tracePt t="265394" x="3154363" y="4805363"/>
          <p14:tracePt t="265411" x="2928938" y="4705350"/>
          <p14:tracePt t="265428" x="2541588" y="4443413"/>
          <p14:tracePt t="265445" x="2441575" y="4379913"/>
          <p14:tracePt t="265461" x="2203450" y="4330700"/>
          <p14:tracePt t="265478" x="2065338" y="4330700"/>
          <p14:tracePt t="265494" x="1952625" y="4330700"/>
          <p14:tracePt t="265511" x="1765300" y="4418013"/>
          <p14:tracePt t="265528" x="1677988" y="4479925"/>
          <p14:tracePt t="265545" x="1565275" y="4554538"/>
          <p14:tracePt t="265561" x="1289050" y="4705350"/>
          <p14:tracePt t="265578" x="1176338" y="4768850"/>
          <p14:tracePt t="265595" x="1114425" y="4868863"/>
          <p14:tracePt t="265612" x="1038225" y="5056188"/>
          <p14:tracePt t="265628" x="1027113" y="5156200"/>
          <p14:tracePt t="265645" x="1027113" y="5205413"/>
          <p14:tracePt t="265662" x="1027113" y="5281613"/>
          <p14:tracePt t="265678" x="1027113" y="5294313"/>
          <p14:tracePt t="265695" x="1063625" y="5318125"/>
          <p14:tracePt t="265712" x="1252538" y="5368925"/>
          <p14:tracePt t="265729" x="1376363" y="5418138"/>
          <p14:tracePt t="265746" x="1501775" y="5430838"/>
          <p14:tracePt t="265762" x="1801813" y="5443538"/>
          <p14:tracePt t="265779" x="2103438" y="5443538"/>
          <p14:tracePt t="265795" x="2316163" y="5443538"/>
          <p14:tracePt t="265812" x="2867025" y="5356225"/>
          <p14:tracePt t="265829" x="3141663" y="5243513"/>
          <p14:tracePt t="265846" x="3429000" y="4956175"/>
          <p14:tracePt t="265862" x="3492500" y="4856163"/>
          <p14:tracePt t="265879" x="3530600" y="4779963"/>
          <p14:tracePt t="265896" x="3554413" y="4730750"/>
          <p14:tracePt t="265913" x="3554413" y="4667250"/>
          <p14:tracePt t="265929" x="3554413" y="4643438"/>
          <p14:tracePt t="265947" x="3554413" y="4618038"/>
          <p14:tracePt t="265962" x="3541713" y="4579938"/>
          <p14:tracePt t="265980" x="3530600" y="4554538"/>
          <p14:tracePt t="265996" x="3492500" y="4530725"/>
          <p14:tracePt t="266013" x="3479800" y="4530725"/>
          <p14:tracePt t="266033" x="3467100" y="4530725"/>
          <p14:tracePt t="266145" x="3467100" y="4543425"/>
          <p14:tracePt t="266544" x="3579813" y="4530725"/>
          <p14:tracePt t="266555" x="3917950" y="4479925"/>
          <p14:tracePt t="266571" x="4606925" y="4405313"/>
          <p14:tracePt t="266581" x="5257800" y="4379913"/>
          <p14:tracePt t="266593" x="6034088" y="4379913"/>
          <p14:tracePt t="266606" x="6659563" y="4418013"/>
          <p14:tracePt t="266622" x="7372350" y="4443413"/>
          <p14:tracePt t="266634" x="7986713" y="4467225"/>
          <p14:tracePt t="266651" x="8624888" y="4467225"/>
          <p14:tracePt t="266666" x="9175750" y="4467225"/>
          <p14:tracePt t="266683" x="10152063" y="4467225"/>
          <p14:tracePt t="266699" x="10502900" y="4454525"/>
          <p14:tracePt t="266716" x="10677525" y="4430713"/>
          <p14:tracePt t="266733" x="10828338" y="4379913"/>
          <p14:tracePt t="266750" x="10864850" y="4354513"/>
          <p14:tracePt t="266766" x="10864850" y="4330700"/>
          <p14:tracePt t="266783" x="10864850" y="4267200"/>
          <p14:tracePt t="266800" x="10864850" y="4241800"/>
          <p14:tracePt t="266817" x="10864850" y="4205288"/>
          <p14:tracePt t="266833" x="10864850" y="4167188"/>
          <p14:tracePt t="266850" x="10852150" y="4141788"/>
          <p14:tracePt t="266867" x="10815638" y="4117975"/>
          <p14:tracePt t="266884" x="10777538" y="4067175"/>
          <p14:tracePt t="266900" x="10764838" y="4029075"/>
          <p14:tracePt t="266916" x="10739438" y="4005263"/>
          <p14:tracePt t="266934" x="10664825" y="3916363"/>
          <p14:tracePt t="266951" x="10564813" y="3841750"/>
          <p14:tracePt t="266967" x="10426700" y="3729038"/>
          <p14:tracePt t="266984" x="10188575" y="3529013"/>
          <p14:tracePt t="267001" x="10075863" y="3429000"/>
          <p14:tracePt t="267017" x="9675813" y="3254375"/>
          <p14:tracePt t="267034" x="9501188" y="3203575"/>
          <p14:tracePt t="267051" x="9363075" y="3154363"/>
          <p14:tracePt t="267068" x="8774113" y="3041650"/>
          <p14:tracePt t="267084" x="8512175" y="3003550"/>
          <p14:tracePt t="267101" x="8312150" y="3003550"/>
          <p14:tracePt t="267118" x="7572375" y="3054350"/>
          <p14:tracePt t="267135" x="7335838" y="3103563"/>
          <p14:tracePt t="267151" x="7021513" y="3141663"/>
          <p14:tracePt t="267168" x="6483350" y="3254375"/>
          <p14:tracePt t="267185" x="6283325" y="3354388"/>
          <p14:tracePt t="267201" x="5995988" y="3490913"/>
          <p14:tracePt t="267218" x="5345113" y="3979863"/>
          <p14:tracePt t="267235" x="5207000" y="4105275"/>
          <p14:tracePt t="267252" x="5119688" y="4205288"/>
          <p14:tracePt t="267268" x="5019675" y="4341813"/>
          <p14:tracePt t="267285" x="4994275" y="4379913"/>
          <p14:tracePt t="267302" x="4994275" y="4405313"/>
          <p14:tracePt t="267319" x="4994275" y="4543425"/>
          <p14:tracePt t="267335" x="4994275" y="4656138"/>
          <p14:tracePt t="267352" x="4994275" y="4768850"/>
          <p14:tracePt t="267369" x="5019675" y="4930775"/>
          <p14:tracePt t="267386" x="5045075" y="4992688"/>
          <p14:tracePt t="267402" x="5094288" y="5030788"/>
          <p14:tracePt t="267419" x="5245100" y="5143500"/>
          <p14:tracePt t="267435" x="5470525" y="5243513"/>
          <p14:tracePt t="267453" x="5732463" y="5356225"/>
          <p14:tracePt t="267469" x="6021388" y="5494338"/>
          <p14:tracePt t="267486" x="6283325" y="5556250"/>
          <p14:tracePt t="267503" x="6759575" y="5643563"/>
          <p14:tracePt t="267520" x="6985000" y="5656263"/>
          <p14:tracePt t="267536" x="7359650" y="5656263"/>
          <p14:tracePt t="267553" x="7874000" y="5656263"/>
          <p14:tracePt t="267570" x="8299450" y="5630863"/>
          <p14:tracePt t="267586" x="8586788" y="5594350"/>
          <p14:tracePt t="267603" x="9024938" y="5481638"/>
          <p14:tracePt t="267620" x="9388475" y="5394325"/>
          <p14:tracePt t="267637" x="9637713" y="5305425"/>
          <p14:tracePt t="267653" x="10088563" y="5156200"/>
          <p14:tracePt t="267670" x="10426700" y="5081588"/>
          <p14:tracePt t="267687" x="10652125" y="5043488"/>
          <p14:tracePt t="267703" x="10964863" y="4968875"/>
          <p14:tracePt t="267720" x="11153775" y="4930775"/>
          <p14:tracePt t="267737" x="11303000" y="4892675"/>
          <p14:tracePt t="267754" x="11479213" y="4843463"/>
          <p14:tracePt t="267770" x="11503025" y="4818063"/>
          <p14:tracePt t="267787" x="11528425" y="4779963"/>
          <p14:tracePt t="267804" x="11528425" y="4730750"/>
          <p14:tracePt t="267821" x="11528425" y="4705350"/>
          <p14:tracePt t="267837" x="11528425" y="4667250"/>
          <p14:tracePt t="267854" x="11366500" y="4543425"/>
          <p14:tracePt t="267871" x="11215688" y="4454525"/>
          <p14:tracePt t="267888" x="11064875" y="4367213"/>
          <p14:tracePt t="267904" x="10864850" y="4205288"/>
          <p14:tracePt t="267921" x="10739438" y="4117975"/>
          <p14:tracePt t="267937" x="10564813" y="4017963"/>
          <p14:tracePt t="267954" x="10113963" y="3729038"/>
          <p14:tracePt t="267971" x="9988550" y="3641725"/>
          <p14:tracePt t="267988" x="9839325" y="3567113"/>
          <p14:tracePt t="268005" x="9463088" y="3467100"/>
          <p14:tracePt t="268021" x="9324975" y="3441700"/>
          <p14:tracePt t="268038" x="9137650" y="3416300"/>
          <p14:tracePt t="268054" x="9012238" y="3416300"/>
          <p14:tracePt t="268072" x="8837613" y="3403600"/>
          <p14:tracePt t="268088" x="8586788" y="3390900"/>
          <p14:tracePt t="268105" x="8512175" y="3390900"/>
          <p14:tracePt t="268122" x="8424863" y="3390900"/>
          <p14:tracePt t="268138" x="8135938" y="3390900"/>
          <p14:tracePt t="268155" x="7974013" y="3390900"/>
          <p14:tracePt t="268172" x="7861300" y="3403600"/>
          <p14:tracePt t="268189" x="7561263" y="3516313"/>
          <p14:tracePt t="268205" x="7335838" y="3616325"/>
          <p14:tracePt t="268222" x="7146925" y="3716338"/>
          <p14:tracePt t="268238" x="6959600" y="3816350"/>
          <p14:tracePt t="268255" x="6897688" y="3867150"/>
          <p14:tracePt t="268273" x="6872288" y="3905250"/>
          <p14:tracePt t="268289" x="6797675" y="3979863"/>
          <p14:tracePt t="268307" x="6759575" y="4029075"/>
          <p14:tracePt t="268323" x="6746875" y="4054475"/>
          <p14:tracePt t="268339" x="6721475" y="4117975"/>
          <p14:tracePt t="268356" x="6708775" y="4154488"/>
          <p14:tracePt t="268373" x="6708775" y="4230688"/>
          <p14:tracePt t="268390" x="6708775" y="4430713"/>
          <p14:tracePt t="268406" x="6708775" y="4518025"/>
          <p14:tracePt t="268423" x="6721475" y="4605338"/>
          <p14:tracePt t="268440" x="6772275" y="4730750"/>
          <p14:tracePt t="268456" x="6797675" y="4779963"/>
          <p14:tracePt t="268473" x="6834188" y="4856163"/>
          <p14:tracePt t="268490" x="6959600" y="5005388"/>
          <p14:tracePt t="268507" x="7110413" y="5056188"/>
          <p14:tracePt t="268523" x="7497763" y="5143500"/>
          <p14:tracePt t="268540" x="7673975" y="5168900"/>
          <p14:tracePt t="268557" x="7923213" y="5205413"/>
          <p14:tracePt t="268573" x="8399463" y="5256213"/>
          <p14:tracePt t="268590" x="8612188" y="5268913"/>
          <p14:tracePt t="268607" x="9012238" y="5268913"/>
          <p14:tracePt t="268623" x="9563100" y="5268913"/>
          <p14:tracePt t="268641" x="9952038" y="5243513"/>
          <p14:tracePt t="268657" x="10252075" y="5181600"/>
          <p14:tracePt t="268674" x="10590213" y="5018088"/>
          <p14:tracePt t="268691" x="10764838" y="4905375"/>
          <p14:tracePt t="268708" x="10915650" y="4843463"/>
          <p14:tracePt t="268724" x="11128375" y="4718050"/>
          <p14:tracePt t="268741" x="11177588" y="4679950"/>
          <p14:tracePt t="268758" x="11202988" y="4643438"/>
          <p14:tracePt t="268774" x="11215688" y="4592638"/>
          <p14:tracePt t="268791" x="11215688" y="4567238"/>
          <p14:tracePt t="268808" x="11215688" y="4530725"/>
          <p14:tracePt t="268825" x="11153775" y="4418013"/>
          <p14:tracePt t="268841" x="11052175" y="4305300"/>
          <p14:tracePt t="268858" x="10902950" y="4192588"/>
          <p14:tracePt t="268875" x="10690225" y="4005263"/>
          <p14:tracePt t="268891" x="10590213" y="3929063"/>
          <p14:tracePt t="268909" x="10452100" y="3841750"/>
          <p14:tracePt t="268925" x="10026650" y="3654425"/>
          <p14:tracePt t="268942" x="9901238" y="3554413"/>
          <p14:tracePt t="268958" x="9801225" y="3503613"/>
          <p14:tracePt t="268975" x="9488488" y="3403600"/>
          <p14:tracePt t="268991" x="9324975" y="3403600"/>
          <p14:tracePt t="269009" x="9188450" y="3403600"/>
          <p14:tracePt t="269025" x="8924925" y="3390900"/>
          <p14:tracePt t="269042" x="8686800" y="3378200"/>
          <p14:tracePt t="269058" x="8312150" y="3403600"/>
          <p14:tracePt t="269075" x="8135938" y="3467100"/>
          <p14:tracePt t="269092" x="7761288" y="3590925"/>
          <p14:tracePt t="269109" x="7323138" y="3741738"/>
          <p14:tracePt t="269126" x="7146925" y="3792538"/>
          <p14:tracePt t="269144" x="6946900" y="3841750"/>
          <p14:tracePt t="269160" x="6572250" y="3929063"/>
          <p14:tracePt t="269177" x="6483350" y="3954463"/>
          <p14:tracePt t="269192" x="6421438" y="3992563"/>
          <p14:tracePt t="269210" x="6383338" y="4017963"/>
          <p14:tracePt t="269226" x="6383338" y="4041775"/>
          <p14:tracePt t="269246" x="6383338" y="4054475"/>
          <p14:tracePt t="269260" x="6383338" y="4092575"/>
          <p14:tracePt t="269276" x="6370638" y="4129088"/>
          <p14:tracePt t="269293" x="6370638" y="4192588"/>
          <p14:tracePt t="269310" x="6359525" y="4330700"/>
          <p14:tracePt t="269326" x="6359525" y="4379913"/>
          <p14:tracePt t="269343" x="6346825" y="4443413"/>
          <p14:tracePt t="269360" x="6346825" y="4543425"/>
          <p14:tracePt t="269377" x="6346825" y="4618038"/>
          <p14:tracePt t="269394" x="6346825" y="4718050"/>
          <p14:tracePt t="269410" x="6396038" y="4918075"/>
          <p14:tracePt t="269426" x="6446838" y="4981575"/>
          <p14:tracePt t="269444" x="6546850" y="5043488"/>
          <p14:tracePt t="269460" x="6934200" y="5130800"/>
          <p14:tracePt t="269477" x="7085013" y="5143500"/>
          <p14:tracePt t="269494" x="7297738" y="5156200"/>
          <p14:tracePt t="269511" x="7886700" y="5181600"/>
          <p14:tracePt t="269527" x="8061325" y="5181600"/>
          <p14:tracePt t="269544" x="8348663" y="5181600"/>
          <p14:tracePt t="269561" x="8874125" y="5156200"/>
          <p14:tracePt t="269577" x="9137650" y="5130800"/>
          <p14:tracePt t="269594" x="9475788" y="5105400"/>
          <p14:tracePt t="269611" x="9926638" y="5043488"/>
          <p14:tracePt t="269628" x="10152063" y="5005388"/>
          <p14:tracePt t="269644" x="10452100" y="4956175"/>
          <p14:tracePt t="269661" x="10752138" y="4843463"/>
          <p14:tracePt t="269678" x="10839450" y="4792663"/>
          <p14:tracePt t="269695" x="10977563" y="4679950"/>
          <p14:tracePt t="269711" x="11015663" y="4643438"/>
          <p14:tracePt t="269728" x="11052175" y="4618038"/>
          <p14:tracePt t="269745" x="11064875" y="4567238"/>
          <p14:tracePt t="269761" x="11064875" y="4543425"/>
          <p14:tracePt t="269778" x="11064875" y="4530725"/>
          <p14:tracePt t="269795" x="11064875" y="4492625"/>
          <p14:tracePt t="269812" x="11064875" y="4479925"/>
          <p14:tracePt t="269828" x="11064875" y="4454525"/>
          <p14:tracePt t="269845" x="11028363" y="4367213"/>
          <p14:tracePt t="269862" x="10977563" y="4279900"/>
          <p14:tracePt t="269879" x="10928350" y="4179888"/>
          <p14:tracePt t="269896" x="10715625" y="3954463"/>
          <p14:tracePt t="269912" x="10464800" y="3829050"/>
          <p14:tracePt t="269930" x="10301288" y="3754438"/>
          <p14:tracePt t="269946" x="10101263" y="3641725"/>
          <p14:tracePt t="269962" x="10001250" y="3603625"/>
          <p14:tracePt t="269979" x="9863138" y="3567113"/>
          <p14:tracePt t="269996" x="9563100" y="3479800"/>
          <p14:tracePt t="270013" x="9450388" y="3441700"/>
          <p14:tracePt t="270029" x="9388475" y="3429000"/>
          <p14:tracePt t="270046" x="9188450" y="3416300"/>
          <p14:tracePt t="270063" x="8999538" y="3416300"/>
          <p14:tracePt t="270080" x="8850313" y="3441700"/>
          <p14:tracePt t="270096" x="8561388" y="3503613"/>
          <p14:tracePt t="270113" x="8374063" y="3529013"/>
          <p14:tracePt t="270129" x="8174038" y="3579813"/>
          <p14:tracePt t="270146" x="7910513" y="3641725"/>
          <p14:tracePt t="270163" x="7797800" y="3692525"/>
          <p14:tracePt t="270179" x="7623175" y="3729038"/>
          <p14:tracePt t="270197" x="7272338" y="3803650"/>
          <p14:tracePt t="270213" x="7185025" y="3829050"/>
          <p14:tracePt t="270230" x="7059613" y="3892550"/>
          <p14:tracePt t="270247" x="7034213" y="3941763"/>
          <p14:tracePt t="270264" x="6997700" y="3992563"/>
          <p14:tracePt t="270280" x="6934200" y="4141788"/>
          <p14:tracePt t="270297" x="6910388" y="4205288"/>
          <p14:tracePt t="270314" x="6897688" y="4241800"/>
          <p14:tracePt t="270330" x="6846888" y="4318000"/>
          <p14:tracePt t="270347" x="6846888" y="4330700"/>
          <p14:tracePt t="270364" x="6834188" y="4341813"/>
          <p14:tracePt t="270381" x="6821488" y="4379913"/>
          <p14:tracePt t="270404" x="6821488" y="4405313"/>
          <p14:tracePt t="270417" x="6808788" y="4430713"/>
          <p14:tracePt t="270431" x="6808788" y="4443413"/>
          <p14:tracePt t="270448" x="6797675" y="4467225"/>
          <p14:tracePt t="270464" x="6797675" y="4518025"/>
          <p14:tracePt t="270481" x="6797675" y="4592638"/>
          <p14:tracePt t="270498" x="6797675" y="4618038"/>
          <p14:tracePt t="270515" x="6797675" y="4630738"/>
          <p14:tracePt t="270531" x="6797675" y="4656138"/>
          <p14:tracePt t="270548" x="6797675" y="4679950"/>
          <p14:tracePt t="270564" x="6808788" y="4705350"/>
          <p14:tracePt t="270581" x="6834188" y="4730750"/>
          <p14:tracePt t="270602" x="6846888" y="4743450"/>
          <p14:tracePt t="270626" x="6859588" y="4756150"/>
          <p14:tracePt t="270639" x="6872288" y="4756150"/>
          <p14:tracePt t="271475" x="6846888" y="4756150"/>
          <p14:tracePt t="271489" x="6808788" y="4756150"/>
          <p14:tracePt t="271499" x="6784975" y="4756150"/>
          <p14:tracePt t="271512" x="6746875" y="4743450"/>
          <p14:tracePt t="271525" x="6721475" y="4718050"/>
          <p14:tracePt t="271541" x="6684963" y="4705350"/>
          <p14:tracePt t="271553" x="6659563" y="4679950"/>
          <p14:tracePt t="271569" x="6596063" y="4618038"/>
          <p14:tracePt t="271585" x="6534150" y="4530725"/>
          <p14:tracePt t="271602" x="6408738" y="4418013"/>
          <p14:tracePt t="271619" x="6359525" y="4379913"/>
          <p14:tracePt t="271636" x="6334125" y="4354513"/>
          <p14:tracePt t="271652" x="6296025" y="4330700"/>
          <p14:tracePt t="271685" x="6296025" y="4318000"/>
          <p14:tracePt t="271773" x="6308725" y="4341813"/>
          <p14:tracePt t="271786" x="6321425" y="4354513"/>
          <p14:tracePt t="271798" x="6321425" y="4367213"/>
          <p14:tracePt t="271873" x="6321425" y="4354513"/>
          <p14:tracePt t="271885" x="6321425" y="4341813"/>
          <p14:tracePt t="271900" x="6321425" y="4330700"/>
          <p14:tracePt t="272022" x="6321425" y="4341813"/>
          <p14:tracePt t="272134" x="6334125" y="4341813"/>
          <p14:tracePt t="272147" x="6346825" y="4341813"/>
          <p14:tracePt t="272160" x="6370638" y="4341813"/>
          <p14:tracePt t="272174" x="6408738" y="4354513"/>
          <p14:tracePt t="272188" x="6459538" y="4367213"/>
          <p14:tracePt t="272204" x="6596063" y="4405313"/>
          <p14:tracePt t="272221" x="6834188" y="4454525"/>
          <p14:tracePt t="272238" x="7710488" y="4667250"/>
          <p14:tracePt t="272255" x="8110538" y="4756150"/>
          <p14:tracePt t="272271" x="8399463" y="4818063"/>
          <p14:tracePt t="272288" x="9075738" y="4868863"/>
          <p14:tracePt t="272305" x="9263063" y="4879975"/>
          <p14:tracePt t="272321" x="9513888" y="4879975"/>
          <p14:tracePt t="272338" x="9613900" y="4879975"/>
          <p14:tracePt t="272355" x="9726613" y="4879975"/>
          <p14:tracePt t="272371" x="9888538" y="4843463"/>
          <p14:tracePt t="272389" x="9926638" y="4830763"/>
          <p14:tracePt t="272405" x="9963150" y="4818063"/>
          <p14:tracePt t="272422" x="10013950" y="4792663"/>
          <p14:tracePt t="272439" x="10013950" y="4779963"/>
          <p14:tracePt t="272456" x="10013950" y="4768850"/>
          <p14:tracePt t="272472" x="10013950" y="4756150"/>
          <p14:tracePt t="272489" x="10001250" y="4743450"/>
          <p14:tracePt t="272506" x="9963150" y="4730750"/>
          <p14:tracePt t="272523" x="9775825" y="4705350"/>
          <p14:tracePt t="272541" x="9663113" y="4679950"/>
          <p14:tracePt t="272556" x="9537700" y="4656138"/>
          <p14:tracePt t="272572" x="8899525" y="4543425"/>
          <p14:tracePt t="272589" x="8724900" y="4505325"/>
          <p14:tracePt t="272606" x="8612188" y="4467225"/>
          <p14:tracePt t="272623" x="8548688" y="4430713"/>
          <p14:tracePt t="272644" x="8548688" y="4418013"/>
          <p14:tracePt t="272659" x="8574088" y="4418013"/>
          <p14:tracePt t="272673" x="8586788" y="4418013"/>
          <p14:tracePt t="272690" x="8599488" y="4418013"/>
          <p14:tracePt t="272706" x="8612188" y="4418013"/>
          <p14:tracePt t="272781" x="8599488" y="4418013"/>
          <p14:tracePt t="273169" x="8586788" y="4418013"/>
          <p14:tracePt t="273180" x="8524875" y="4430713"/>
          <p14:tracePt t="273196" x="8448675" y="4492625"/>
          <p14:tracePt t="273205" x="8299450" y="4630738"/>
          <p14:tracePt t="273216" x="7961313" y="4843463"/>
          <p14:tracePt t="273230" x="7572375" y="5005388"/>
          <p14:tracePt t="273245" x="7285038" y="5168900"/>
          <p14:tracePt t="273259" x="7072313" y="5330825"/>
          <p14:tracePt t="273275" x="6734175" y="5556250"/>
          <p14:tracePt t="273292" x="6459538" y="5756275"/>
          <p14:tracePt t="273309" x="6157913" y="5994400"/>
          <p14:tracePt t="273326" x="6083300" y="6056313"/>
          <p14:tracePt t="273342" x="5957888" y="6119813"/>
          <p14:tracePt t="273359" x="5921375" y="6132513"/>
          <p14:tracePt t="273376" x="5870575" y="6145213"/>
          <p14:tracePt t="273392" x="5857875" y="6145213"/>
          <p14:tracePt t="273454" x="5857875" y="6132513"/>
          <p14:tracePt t="273466" x="5857875" y="6119813"/>
          <p14:tracePt t="273479" x="5857875" y="6107113"/>
          <p14:tracePt t="273491" x="5857875" y="6094413"/>
          <p14:tracePt t="273503" x="5857875" y="6069013"/>
          <p14:tracePt t="273517" x="5857875" y="6056313"/>
          <p14:tracePt t="273530" x="5870575" y="6032500"/>
          <p14:tracePt t="273543" x="5870575" y="6007100"/>
          <p14:tracePt t="273560" x="5870575" y="5969000"/>
          <p14:tracePt t="273577" x="5870575" y="5932488"/>
          <p14:tracePt t="273593" x="5870575" y="5881688"/>
          <p14:tracePt t="273610" x="5883275" y="5856288"/>
          <p14:tracePt t="273627" x="5883275" y="5843588"/>
          <p14:tracePt t="273644" x="5895975" y="5807075"/>
          <p14:tracePt t="273660" x="5908675" y="5794375"/>
          <p14:tracePt t="273677" x="5908675" y="5768975"/>
          <p14:tracePt t="273694" x="5908675" y="5756275"/>
          <p14:tracePt t="273711" x="5908675" y="5732463"/>
          <p14:tracePt t="273730" x="5908675" y="5719763"/>
          <p14:tracePt t="273752" x="5908675" y="5694363"/>
          <p14:tracePt t="273777" x="5908675" y="5681663"/>
          <p14:tracePt t="273789" x="5908675" y="5668963"/>
          <p14:tracePt t="273891" x="5921375" y="5668963"/>
          <p14:tracePt t="273903" x="5921375" y="5681663"/>
          <p14:tracePt t="273917" x="5921375" y="5694363"/>
          <p14:tracePt t="273929" x="5932488" y="5707063"/>
          <p14:tracePt t="273946" x="5957888" y="5707063"/>
          <p14:tracePt t="273961" x="6034088" y="5719763"/>
          <p14:tracePt t="273978" x="6383338" y="5756275"/>
          <p14:tracePt t="273995" x="6734175" y="5756275"/>
          <p14:tracePt t="274012" x="7146925" y="5807075"/>
          <p14:tracePt t="274028" x="7685088" y="5843588"/>
          <p14:tracePt t="274045" x="7999413" y="5856288"/>
          <p14:tracePt t="274062" x="8212138" y="5868988"/>
          <p14:tracePt t="274078" x="8474075" y="5881688"/>
          <p14:tracePt t="274095" x="8574088" y="5881688"/>
          <p14:tracePt t="274112" x="8699500" y="5881688"/>
          <p14:tracePt t="274129" x="8912225" y="5881688"/>
          <p14:tracePt t="274145" x="8986838" y="5881688"/>
          <p14:tracePt t="274162" x="9037638" y="5881688"/>
          <p14:tracePt t="274179" x="9112250" y="5856288"/>
          <p14:tracePt t="274195" x="9150350" y="5843588"/>
          <p14:tracePt t="274212" x="9188450" y="5832475"/>
          <p14:tracePt t="274229" x="9312275" y="5819775"/>
          <p14:tracePt t="274246" x="9388475" y="5807075"/>
          <p14:tracePt t="274263" x="9463088" y="5794375"/>
          <p14:tracePt t="274279" x="9537700" y="5781675"/>
          <p14:tracePt t="274296" x="9563100" y="5756275"/>
          <p14:tracePt t="274312" x="9588500" y="5756275"/>
          <p14:tracePt t="274329" x="9626600" y="5743575"/>
          <p14:tracePt t="274346" x="9637713" y="5732463"/>
          <p14:tracePt t="274363" x="9650413" y="5732463"/>
          <p14:tracePt t="274380" x="9663113" y="5719763"/>
          <p14:tracePt t="274396" x="9675813" y="5719763"/>
          <p14:tracePt t="274462" x="9675813" y="5707063"/>
          <p14:tracePt t="274489" x="9663113" y="5694363"/>
          <p14:tracePt t="274502" x="9637713" y="5694363"/>
          <p14:tracePt t="274512" x="9613900" y="5694363"/>
          <p14:tracePt t="274524" x="9550400" y="5694363"/>
          <p14:tracePt t="274538" x="9463088" y="5694363"/>
          <p14:tracePt t="274550" x="9401175" y="5694363"/>
          <p14:tracePt t="274564" x="9275763" y="5694363"/>
          <p14:tracePt t="274581" x="9024938" y="5681663"/>
          <p14:tracePt t="274597" x="8786813" y="5681663"/>
          <p14:tracePt t="274614" x="8548688" y="5668963"/>
          <p14:tracePt t="274631" x="8512175" y="5668963"/>
          <p14:tracePt t="274648" x="8499475" y="5668963"/>
          <p14:tracePt t="274724" x="8524875" y="5668963"/>
          <p14:tracePt t="274737" x="8537575" y="5668963"/>
          <p14:tracePt t="274752" x="8548688" y="5668963"/>
          <p14:tracePt t="274762" x="8561388" y="5668963"/>
          <p14:tracePt t="275160" x="8548688" y="5668963"/>
          <p14:tracePt t="275174" x="8499475" y="5668963"/>
          <p14:tracePt t="275187" x="8324850" y="5668963"/>
          <p14:tracePt t="275197" x="8074025" y="5668963"/>
          <p14:tracePt t="275210" x="7397750" y="5668963"/>
          <p14:tracePt t="275222" x="6821488" y="5668963"/>
          <p14:tracePt t="275239" x="6034088" y="5668963"/>
          <p14:tracePt t="275251" x="5419725" y="5668963"/>
          <p14:tracePt t="275267" x="4668838" y="5743575"/>
          <p14:tracePt t="275283" x="4143375" y="5794375"/>
          <p14:tracePt t="275300" x="3192463" y="5819775"/>
          <p14:tracePt t="275317" x="2954338" y="5819775"/>
          <p14:tracePt t="275334" x="2816225" y="5819775"/>
          <p14:tracePt t="275350" x="2678113" y="5794375"/>
          <p14:tracePt t="275367" x="2616200" y="5768975"/>
          <p14:tracePt t="275384" x="2565400" y="5743575"/>
          <p14:tracePt t="275400" x="2428875" y="5694363"/>
          <p14:tracePt t="275417" x="2378075" y="5668963"/>
          <p14:tracePt t="275434" x="2328863" y="5643563"/>
          <p14:tracePt t="275451" x="2290763" y="5630863"/>
          <p14:tracePt t="275467" x="2265363" y="5619750"/>
          <p14:tracePt t="275483" x="2228850" y="5619750"/>
          <p14:tracePt t="275501" x="2203450" y="5607050"/>
          <p14:tracePt t="275518" x="2178050" y="5607050"/>
          <p14:tracePt t="275534" x="2165350" y="5607050"/>
          <p14:tracePt t="275770" x="2165350" y="5594350"/>
          <p14:tracePt t="275908" x="2178050" y="5594350"/>
          <p14:tracePt t="275924" x="2178050" y="5607050"/>
          <p14:tracePt t="290589" x="2165350" y="5594350"/>
          <p14:tracePt t="290601" x="2152650" y="5581650"/>
          <p14:tracePt t="290616" x="2127250" y="5543550"/>
          <p14:tracePt t="290629" x="2116138" y="5518150"/>
          <p14:tracePt t="290644" x="2116138" y="5468938"/>
          <p14:tracePt t="290661" x="2116138" y="5407025"/>
          <p14:tracePt t="290677" x="2116138" y="5268913"/>
          <p14:tracePt t="290694" x="2116138" y="5256213"/>
          <p14:tracePt t="290711" x="2116138" y="5230813"/>
          <p14:tracePt t="290727" x="2127250" y="5218113"/>
          <p14:tracePt t="290744" x="2152650" y="5218113"/>
          <p14:tracePt t="290761" x="2178050" y="5194300"/>
          <p14:tracePt t="290778" x="2252663" y="5156200"/>
          <p14:tracePt t="290794" x="2290763" y="5130800"/>
          <p14:tracePt t="290811" x="2328863" y="5105400"/>
          <p14:tracePt t="290828" x="2378075" y="5043488"/>
          <p14:tracePt t="290845" x="2428875" y="5005388"/>
          <p14:tracePt t="290862" x="2478088" y="4943475"/>
          <p14:tracePt t="290878" x="2716213" y="4768850"/>
          <p14:tracePt t="290895" x="2828925" y="4692650"/>
          <p14:tracePt t="290912" x="2928938" y="4630738"/>
          <p14:tracePt t="290928" x="3003550" y="4567238"/>
          <p14:tracePt t="290945" x="3003550" y="4554538"/>
          <p14:tracePt t="290965" x="2967038" y="4543425"/>
          <p14:tracePt t="290979" x="2828925" y="4530725"/>
          <p14:tracePt t="290995" x="2690813" y="4518025"/>
          <p14:tracePt t="291012" x="2578100" y="4479925"/>
          <p14:tracePt t="291029" x="2290763" y="4430713"/>
          <p14:tracePt t="291045" x="2116138" y="4392613"/>
          <p14:tracePt t="291062" x="2014538" y="4354513"/>
          <p14:tracePt t="291079" x="1978025" y="4318000"/>
          <p14:tracePt t="291096" x="1990725" y="4292600"/>
          <p14:tracePt t="291112" x="2165350" y="4192588"/>
          <p14:tracePt t="291129" x="2239963" y="4141788"/>
          <p14:tracePt t="291146" x="2278063" y="4079875"/>
          <p14:tracePt t="291162" x="2352675" y="3992563"/>
          <p14:tracePt t="291180" x="2352675" y="3954463"/>
          <p14:tracePt t="291196" x="2352675" y="3929063"/>
          <p14:tracePt t="291213" x="2352675" y="3841750"/>
          <p14:tracePt t="291229" x="2352675" y="3767138"/>
          <p14:tracePt t="291246" x="2352675" y="3629025"/>
          <p14:tracePt t="291263" x="2328863" y="3378200"/>
          <p14:tracePt t="291280" x="2316163" y="3254375"/>
          <p14:tracePt t="291297" x="2290763" y="3090863"/>
          <p14:tracePt t="291313" x="2278063" y="2740025"/>
          <p14:tracePt t="291330" x="2278063" y="2616200"/>
          <p14:tracePt t="291347" x="2278063" y="2565400"/>
          <p14:tracePt t="291363" x="2278063" y="2540000"/>
          <p14:tracePt t="291436" x="2278063" y="2552700"/>
          <p14:tracePt t="291697" x="2278063" y="2578100"/>
          <p14:tracePt t="291710" x="2252663" y="2590800"/>
          <p14:tracePt t="291723" x="2239963" y="2616200"/>
          <p14:tracePt t="291737" x="2239963" y="2652713"/>
          <p14:tracePt t="291750" x="2228850" y="2678113"/>
          <p14:tracePt t="291765" x="2228850" y="2690813"/>
          <p14:tracePt t="291785" x="2228850" y="2703513"/>
          <p14:tracePt t="291798" x="2290763" y="2703513"/>
          <p14:tracePt t="291815" x="2416175" y="2716213"/>
          <p14:tracePt t="291832" x="2565400" y="2740025"/>
          <p14:tracePt t="291849" x="3216275" y="2816225"/>
          <p14:tracePt t="291865" x="3392488" y="2840038"/>
          <p14:tracePt t="291882" x="3492500" y="2852738"/>
          <p14:tracePt t="291899" x="3567113" y="2865438"/>
          <p14:tracePt t="291921" x="3567113" y="2878138"/>
          <p14:tracePt t="291946" x="3554413" y="2890838"/>
          <p14:tracePt t="291959" x="3541713" y="2890838"/>
          <p14:tracePt t="291971" x="3479800" y="2903538"/>
          <p14:tracePt t="291986" x="3241675" y="2916238"/>
          <p14:tracePt t="291999" x="2890838" y="2952750"/>
          <p14:tracePt t="292016" x="2228850" y="3054350"/>
          <p14:tracePt t="292033" x="1701800" y="3141663"/>
          <p14:tracePt t="292049" x="612775" y="3416300"/>
          <p14:tracePt t="292066" x="363538" y="3529013"/>
          <p14:tracePt t="292083" x="274638" y="3579813"/>
          <p14:tracePt t="292100" x="250825" y="3579813"/>
          <p14:tracePt t="292120" x="300038" y="3516313"/>
          <p14:tracePt t="292136" x="600075" y="3403600"/>
          <p14:tracePt t="292150" x="963613" y="3267075"/>
          <p14:tracePt t="292167" x="1401763" y="3128963"/>
          <p14:tracePt t="292183" x="1839913" y="3016250"/>
          <p14:tracePt t="292200" x="2178050" y="2941638"/>
          <p14:tracePt t="292217" x="2203450" y="2941638"/>
          <p14:tracePt t="292234" x="2216150" y="2941638"/>
          <p14:tracePt t="292270" x="2190750" y="2952750"/>
          <p14:tracePt t="292294" x="2178050" y="2952750"/>
          <p14:tracePt t="292345" x="2190750" y="2952750"/>
          <p14:tracePt t="292357" x="2203450" y="2952750"/>
          <p14:tracePt t="292370" x="2228850" y="2952750"/>
          <p14:tracePt t="292382" x="2252663" y="2952750"/>
          <p14:tracePt t="292394" x="2278063" y="2952750"/>
          <p14:tracePt t="292407" x="2303463" y="2952750"/>
          <p14:tracePt t="292420" x="2316163" y="2952750"/>
          <p14:tracePt t="292434" x="2328863" y="2952750"/>
          <p14:tracePt t="292483" x="2328863" y="2965450"/>
          <p14:tracePt t="292556" x="2339975" y="2965450"/>
          <p14:tracePt t="292573" x="2352675" y="2978150"/>
          <p14:tracePt t="292584" x="2378075" y="2990850"/>
          <p14:tracePt t="292595" x="2403475" y="3003550"/>
          <p14:tracePt t="292606" x="2428875" y="3028950"/>
          <p14:tracePt t="292625" x="2465388" y="3054350"/>
          <p14:tracePt t="292637" x="2478088" y="3090863"/>
          <p14:tracePt t="292651" x="2503488" y="3128963"/>
          <p14:tracePt t="292668" x="2503488" y="3141663"/>
          <p14:tracePt t="292685" x="2516188" y="3154363"/>
          <p14:tracePt t="292955" x="2516188" y="3165475"/>
          <p14:tracePt t="292968" x="2516188" y="3178175"/>
          <p14:tracePt t="292980" x="2528888" y="3190875"/>
          <p14:tracePt t="292992" x="2528888" y="3216275"/>
          <p14:tracePt t="293009" x="2554288" y="3278188"/>
          <p14:tracePt t="293021" x="2603500" y="3390900"/>
          <p14:tracePt t="293038" x="2667000" y="3503613"/>
          <p14:tracePt t="293053" x="2741613" y="3616325"/>
          <p14:tracePt t="293070" x="2854325" y="3729038"/>
          <p14:tracePt t="293086" x="2890838" y="3792538"/>
          <p14:tracePt t="293103" x="2941638" y="3854450"/>
          <p14:tracePt t="293120" x="3003550" y="4029075"/>
          <p14:tracePt t="293136" x="3028950" y="4141788"/>
          <p14:tracePt t="293153" x="3067050" y="4254500"/>
          <p14:tracePt t="293170" x="3154363" y="4467225"/>
          <p14:tracePt t="293186" x="3216275" y="4618038"/>
          <p14:tracePt t="293204" x="3328988" y="4830763"/>
          <p14:tracePt t="293220" x="3617913" y="5194300"/>
          <p14:tracePt t="293237" x="3717925" y="5281613"/>
          <p14:tracePt t="293253" x="3779838" y="5343525"/>
          <p14:tracePt t="293271" x="3817938" y="5394325"/>
          <p14:tracePt t="293287" x="3830638" y="5407025"/>
          <p14:tracePt t="293304" x="3856038" y="5418138"/>
          <p14:tracePt t="293321" x="3892550" y="5481638"/>
          <p14:tracePt t="293338" x="3930650" y="5518150"/>
          <p14:tracePt t="293354" x="4043363" y="5630863"/>
          <p14:tracePt t="293371" x="4130675" y="5681663"/>
          <p14:tracePt t="293641" x="4143375" y="5681663"/>
          <p14:tracePt t="293653" x="4168775" y="5668963"/>
          <p14:tracePt t="293666" x="4230688" y="5643563"/>
          <p14:tracePt t="293677" x="4305300" y="5568950"/>
          <p14:tracePt t="293692" x="4456113" y="5418138"/>
          <p14:tracePt t="293706" x="4856163" y="5168900"/>
          <p14:tracePt t="293723" x="5219700" y="4981575"/>
          <p14:tracePt t="293740" x="5495925" y="4805363"/>
          <p14:tracePt t="293756" x="5857875" y="4579938"/>
          <p14:tracePt t="293773" x="6021388" y="4492625"/>
          <p14:tracePt t="293790" x="6134100" y="4454525"/>
          <p14:tracePt t="293807" x="6234113" y="4418013"/>
          <p14:tracePt t="293876" x="6208713" y="4454525"/>
          <p14:tracePt t="293893" x="6157913" y="4467225"/>
          <p14:tracePt t="293901" x="6121400" y="4505325"/>
          <p14:tracePt t="293914" x="6096000" y="4518025"/>
          <p14:tracePt t="293927" x="6070600" y="4530725"/>
          <p14:tracePt t="293941" x="6057900" y="4530725"/>
          <p14:tracePt t="293957" x="6045200" y="4530725"/>
          <p14:tracePt t="293989" x="6034088" y="4530725"/>
          <p14:tracePt t="294051" x="6021388" y="4530725"/>
          <p14:tracePt t="294077" x="6021388" y="4518025"/>
          <p14:tracePt t="294089" x="6008688" y="4518025"/>
          <p14:tracePt t="294101" x="6008688" y="4505325"/>
          <p14:tracePt t="294127" x="6008688" y="4492625"/>
          <p14:tracePt t="297229" x="6021388" y="4492625"/>
          <p14:tracePt t="297241" x="6021388" y="4467225"/>
          <p14:tracePt t="297258" x="6034088" y="4454525"/>
          <p14:tracePt t="297265" x="6045200" y="4430713"/>
          <p14:tracePt t="297278" x="6057900" y="4405313"/>
          <p14:tracePt t="297293" x="6057900" y="4367213"/>
          <p14:tracePt t="297305" x="6057900" y="4318000"/>
          <p14:tracePt t="297322" x="6070600" y="4267200"/>
          <p14:tracePt t="297337" x="6070600" y="4230688"/>
          <p14:tracePt t="297353" x="6070600" y="4141788"/>
          <p14:tracePt t="297370" x="6070600" y="4079875"/>
          <p14:tracePt t="297387" x="6070600" y="3979863"/>
          <p14:tracePt t="297403" x="6057900" y="3703638"/>
          <p14:tracePt t="297420" x="6021388" y="3616325"/>
          <p14:tracePt t="297437" x="5983288" y="3554413"/>
          <p14:tracePt t="297454" x="5932488" y="3516313"/>
          <p14:tracePt t="297471" x="5908675" y="3516313"/>
          <p14:tracePt t="297577" x="5921375" y="3516313"/>
          <p14:tracePt t="297592" x="5945188" y="3516313"/>
          <p14:tracePt t="297602" x="5970588" y="3516313"/>
          <p14:tracePt t="297615" x="6008688" y="3503613"/>
          <p14:tracePt t="297627" x="6057900" y="3479800"/>
          <p14:tracePt t="297642" x="6221413" y="3390900"/>
          <p14:tracePt t="297655" x="6584950" y="3216275"/>
          <p14:tracePt t="297672" x="6872288" y="3078163"/>
          <p14:tracePt t="297689" x="7123113" y="2990850"/>
          <p14:tracePt t="297705" x="7661275" y="2928938"/>
          <p14:tracePt t="297722" x="7785100" y="2903538"/>
          <p14:tracePt t="297738" x="7823200" y="2903538"/>
          <p14:tracePt t="297776" x="7810500" y="2903538"/>
          <p14:tracePt t="297787" x="7748588" y="2903538"/>
          <p14:tracePt t="297801" x="7635875" y="2903538"/>
          <p14:tracePt t="297813" x="7497763" y="2890838"/>
          <p14:tracePt t="297826" x="7359650" y="2878138"/>
          <p14:tracePt t="297839" x="7185025" y="2865438"/>
          <p14:tracePt t="297856" x="6772275" y="2852738"/>
          <p14:tracePt t="297873" x="6434138" y="2852738"/>
          <p14:tracePt t="297889" x="5619750" y="2852738"/>
          <p14:tracePt t="297906" x="5432425" y="2852738"/>
          <p14:tracePt t="297923" x="5319713" y="2878138"/>
          <p14:tracePt t="297940" x="5245100" y="2890838"/>
          <p14:tracePt t="297987" x="5270500" y="2878138"/>
          <p14:tracePt t="298000" x="5345113" y="2865438"/>
          <p14:tracePt t="298013" x="5619750" y="2840038"/>
          <p14:tracePt t="298026" x="5895975" y="2840038"/>
          <p14:tracePt t="298040" x="6246813" y="2840038"/>
          <p14:tracePt t="298057" x="6684963" y="2840038"/>
          <p14:tracePt t="298073" x="6972300" y="2865438"/>
          <p14:tracePt t="298090" x="7246938" y="2941638"/>
          <p14:tracePt t="298107" x="7323138" y="2978150"/>
          <p14:tracePt t="298124" x="7348538" y="2978150"/>
          <p14:tracePt t="298140" x="7359650" y="3003550"/>
          <p14:tracePt t="298162" x="7348538" y="3016250"/>
          <p14:tracePt t="298177" x="7323138" y="3054350"/>
          <p14:tracePt t="298190" x="7285038" y="3078163"/>
          <p14:tracePt t="298207" x="7235825" y="3103563"/>
          <p14:tracePt t="298224" x="7159625" y="3141663"/>
          <p14:tracePt t="298241" x="6972300" y="3190875"/>
          <p14:tracePt t="298257" x="6959600" y="3190875"/>
          <p14:tracePt t="298277" x="6972300" y="3190875"/>
          <p14:tracePt t="298291" x="7010400" y="3190875"/>
          <p14:tracePt t="298307" x="7046913" y="3190875"/>
          <p14:tracePt t="298324" x="7110413" y="3190875"/>
          <p14:tracePt t="298341" x="7472363" y="3190875"/>
          <p14:tracePt t="298358" x="7635875" y="3190875"/>
          <p14:tracePt t="298375" x="7785100" y="3203575"/>
          <p14:tracePt t="298391" x="7810500" y="3203575"/>
          <p14:tracePt t="298408" x="7823200" y="3203575"/>
          <p14:tracePt t="298425" x="7835900" y="3203575"/>
          <p14:tracePt t="298449" x="7835900" y="3216275"/>
          <p14:tracePt t="300562" x="7999413" y="3154363"/>
          <p14:tracePt t="300574" x="8448675" y="2978150"/>
          <p14:tracePt t="300590" x="8799513" y="2852738"/>
          <p14:tracePt t="300604" x="9099550" y="2752725"/>
          <p14:tracePt t="300618" x="9525000" y="2690813"/>
          <p14:tracePt t="300635" x="9826625" y="2652713"/>
          <p14:tracePt t="300649" x="10039350" y="2640013"/>
          <p14:tracePt t="300667" x="10452100" y="2627313"/>
          <p14:tracePt t="300683" x="10602913" y="2616200"/>
          <p14:tracePt t="300700" x="10764838" y="2590800"/>
          <p14:tracePt t="300717" x="10802938" y="2590800"/>
          <p14:tracePt t="300734" x="10839450" y="2578100"/>
          <p14:tracePt t="300750" x="10915650" y="2565400"/>
          <p14:tracePt t="300767" x="10952163" y="2565400"/>
          <p14:tracePt t="300784" x="10964863" y="2565400"/>
          <p14:tracePt t="300801" x="11002963" y="2565400"/>
          <p14:tracePt t="300874" x="10990263" y="2565400"/>
          <p14:tracePt t="300890" x="10952163" y="2565400"/>
          <p14:tracePt t="300898" x="10890250" y="2603500"/>
          <p14:tracePt t="300913" x="10664825" y="2678113"/>
          <p14:tracePt t="300922" x="10313988" y="2803525"/>
          <p14:tracePt t="300937" x="10039350" y="2916238"/>
          <p14:tracePt t="300951" x="9650413" y="3041650"/>
          <p14:tracePt t="300968" x="9350375" y="3141663"/>
          <p14:tracePt t="300984" x="9163050" y="3203575"/>
          <p14:tracePt t="301001" x="8999538" y="3303588"/>
          <p14:tracePt t="301018" x="8986838" y="3316288"/>
          <p14:tracePt t="301035" x="8986838" y="3328988"/>
          <p14:tracePt t="301085" x="8999538" y="3328988"/>
          <p14:tracePt t="301097" x="9012238" y="3328988"/>
          <p14:tracePt t="301111" x="9050338" y="3328988"/>
          <p14:tracePt t="301125" x="9124950" y="3328988"/>
          <p14:tracePt t="301142" x="9237663" y="3316288"/>
          <p14:tracePt t="301153" x="9350375" y="3303588"/>
          <p14:tracePt t="301170" x="9437688" y="3278188"/>
          <p14:tracePt t="301187" x="9626600" y="3254375"/>
          <p14:tracePt t="301203" x="9750425" y="3228975"/>
          <p14:tracePt t="301219" x="9875838" y="3216275"/>
          <p14:tracePt t="301235" x="10001250" y="3203575"/>
          <p14:tracePt t="301252" x="10026650" y="3203575"/>
          <p14:tracePt t="301269" x="10039350" y="3190875"/>
          <p14:tracePt t="301286" x="10052050" y="3190875"/>
          <p14:tracePt t="301333" x="10039350" y="3190875"/>
          <p14:tracePt t="301345" x="10001250" y="3190875"/>
          <p14:tracePt t="301359" x="9952038" y="3190875"/>
          <p14:tracePt t="301373" x="9901238" y="3190875"/>
          <p14:tracePt t="301386" x="9863138" y="3190875"/>
          <p14:tracePt t="301403" x="9826625" y="3190875"/>
          <p14:tracePt t="301420" x="9801225" y="3190875"/>
          <p14:tracePt t="301436" x="9788525" y="3190875"/>
          <p14:tracePt t="301453" x="9775825" y="3190875"/>
          <p14:tracePt t="304100" x="9739313" y="3190875"/>
          <p14:tracePt t="304112" x="9637713" y="3203575"/>
          <p14:tracePt t="304125" x="9312275" y="3290888"/>
          <p14:tracePt t="304138" x="8799513" y="3454400"/>
          <p14:tracePt t="304153" x="8223250" y="3616325"/>
          <p14:tracePt t="304166" x="7661275" y="3741738"/>
          <p14:tracePt t="304182" x="7297738" y="3816350"/>
          <p14:tracePt t="304198" x="6897688" y="3879850"/>
          <p14:tracePt t="304214" x="6370638" y="3929063"/>
          <p14:tracePt t="304231" x="6270625" y="3941763"/>
          <p14:tracePt t="304248" x="6221413" y="3954463"/>
          <p14:tracePt t="304264" x="6183313" y="3979863"/>
          <p14:tracePt t="304323" x="6183313" y="3992563"/>
          <p14:tracePt t="304473" x="6146800" y="3992563"/>
          <p14:tracePt t="304487" x="6057900" y="3992563"/>
          <p14:tracePt t="304504" x="5957888" y="4005263"/>
          <p14:tracePt t="304512" x="5870575" y="4017963"/>
          <p14:tracePt t="304524" x="5770563" y="4041775"/>
          <p14:tracePt t="304538" x="5607050" y="4105275"/>
          <p14:tracePt t="304554" x="5332413" y="4230688"/>
          <p14:tracePt t="304567" x="5132388" y="4341813"/>
          <p14:tracePt t="304584" x="5006975" y="4454525"/>
          <p14:tracePt t="304599" x="4819650" y="4579938"/>
          <p14:tracePt t="304616" x="4781550" y="4618038"/>
          <p14:tracePt t="304632" x="4768850" y="4630738"/>
          <p14:tracePt t="304649" x="4756150" y="4643438"/>
          <p14:tracePt t="304760" x="4768850" y="4656138"/>
          <p14:tracePt t="304785" x="4768850" y="4667250"/>
          <p14:tracePt t="304797" x="4781550" y="4692650"/>
          <p14:tracePt t="304810" x="4794250" y="4730750"/>
          <p14:tracePt t="304823" x="4794250" y="4818063"/>
          <p14:tracePt t="304839" x="4806950" y="4879975"/>
          <p14:tracePt t="304850" x="4806950" y="4943475"/>
          <p14:tracePt t="304868" x="4819650" y="4981575"/>
          <p14:tracePt t="304885" x="4819650" y="4992688"/>
          <p14:tracePt t="304900" x="4819650" y="5018088"/>
          <p14:tracePt t="306042" x="4794250" y="5018088"/>
          <p14:tracePt t="306061" x="4606925" y="5018088"/>
          <p14:tracePt t="306068" x="4430713" y="5018088"/>
          <p14:tracePt t="306081" x="4092575" y="5018088"/>
          <p14:tracePt t="306094" x="3654425" y="5005388"/>
          <p14:tracePt t="306110" x="3328988" y="4968875"/>
          <p14:tracePt t="306123" x="3003550" y="4930775"/>
          <p14:tracePt t="306140" x="2667000" y="4856163"/>
          <p14:tracePt t="306156" x="2465388" y="4805363"/>
          <p14:tracePt t="306172" x="2278063" y="4705350"/>
          <p14:tracePt t="306188" x="2216150" y="4643438"/>
          <p14:tracePt t="306205" x="2116138" y="4392613"/>
          <p14:tracePt t="306222" x="2065338" y="4279900"/>
          <p14:tracePt t="306238" x="2039938" y="4179888"/>
          <p14:tracePt t="306255" x="2003425" y="4041775"/>
          <p14:tracePt t="306272" x="2003425" y="3992563"/>
          <p14:tracePt t="306288" x="2003425" y="3967163"/>
          <p14:tracePt t="306305" x="2003425" y="3941763"/>
          <p14:tracePt t="306404" x="2003425" y="3954463"/>
          <p14:tracePt t="306417" x="2003425" y="3967163"/>
          <p14:tracePt t="306429" x="2003425" y="3979863"/>
          <p14:tracePt t="306446" x="2003425" y="3992563"/>
          <p14:tracePt t="306458" x="2003425" y="4005263"/>
          <p14:tracePt t="306474" x="2027238" y="4029075"/>
          <p14:tracePt t="306492" x="2052638" y="4067175"/>
          <p14:tracePt t="306508" x="2328863" y="4292600"/>
          <p14:tracePt t="306523" x="2628900" y="4443413"/>
          <p14:tracePt t="306540" x="2854325" y="4543425"/>
          <p14:tracePt t="306556" x="3667125" y="4756150"/>
          <p14:tracePt t="306573" x="4030663" y="4868863"/>
          <p14:tracePt t="306590" x="4581525" y="5030788"/>
          <p14:tracePt t="306607" x="5483225" y="5368925"/>
          <p14:tracePt t="306623" x="6045200" y="5481638"/>
          <p14:tracePt t="306640" x="6508750" y="5556250"/>
          <p14:tracePt t="306657" x="7610475" y="5643563"/>
          <p14:tracePt t="306673" x="7986713" y="5643563"/>
          <p14:tracePt t="306690" x="8461375" y="5643563"/>
          <p14:tracePt t="306707" x="8975725" y="5518150"/>
          <p14:tracePt t="306724" x="9099550" y="5443538"/>
          <p14:tracePt t="306740" x="9224963" y="5305425"/>
          <p14:tracePt t="306757" x="9263063" y="5268913"/>
          <p14:tracePt t="306774" x="9263063" y="5243513"/>
          <p14:tracePt t="306791" x="9275763" y="5230813"/>
          <p14:tracePt t="306807" x="9275763" y="5218113"/>
          <p14:tracePt t="306827" x="9501188" y="5030788"/>
          <p14:tracePt t="306841" x="9726613" y="4756150"/>
          <p14:tracePt t="306858" x="9788525" y="4630738"/>
          <p14:tracePt t="306874" x="9813925" y="4592638"/>
          <p14:tracePt t="306891" x="9826625" y="4567238"/>
          <p14:tracePt t="306988" x="9826625" y="4592638"/>
          <p14:tracePt t="307001" x="9813925" y="4605338"/>
          <p14:tracePt t="307014" x="9788525" y="4643438"/>
          <p14:tracePt t="307028" x="9713913" y="4667250"/>
          <p14:tracePt t="307042" x="9588500" y="4730750"/>
          <p14:tracePt t="307058" x="9463088" y="4779963"/>
          <p14:tracePt t="307075" x="9324975" y="4843463"/>
          <p14:tracePt t="307092" x="8686800" y="5068888"/>
          <p14:tracePt t="307108" x="8386763" y="5205413"/>
          <p14:tracePt t="307125" x="8099425" y="5330825"/>
          <p14:tracePt t="307142" x="7459663" y="5507038"/>
          <p14:tracePt t="307159" x="7259638" y="5543550"/>
          <p14:tracePt t="307176" x="6997700" y="5543550"/>
          <p14:tracePt t="307192" x="6472238" y="5543550"/>
          <p14:tracePt t="307209" x="6221413" y="5518150"/>
          <p14:tracePt t="307226" x="5419725" y="5356225"/>
          <p14:tracePt t="307242" x="5094288" y="5294313"/>
          <p14:tracePt t="307259" x="4594225" y="5181600"/>
          <p14:tracePt t="307275" x="3956050" y="5030788"/>
          <p14:tracePt t="307293" x="3554413" y="4943475"/>
          <p14:tracePt t="307309" x="3279775" y="4868863"/>
          <p14:tracePt t="307326" x="3028950" y="4718050"/>
          <p14:tracePt t="307343" x="2967038" y="4630738"/>
          <p14:tracePt t="307359" x="2916238" y="4505325"/>
          <p14:tracePt t="307376" x="2828925" y="4318000"/>
          <p14:tracePt t="307393" x="2803525" y="4254500"/>
          <p14:tracePt t="307410" x="2778125" y="4217988"/>
          <p14:tracePt t="307427" x="2690813" y="4154488"/>
          <p14:tracePt t="307443" x="2616200" y="4117975"/>
          <p14:tracePt t="307460" x="2565400" y="4092575"/>
          <p14:tracePt t="307476" x="2478088" y="4005263"/>
          <p14:tracePt t="307493" x="2478088" y="3979863"/>
          <p14:tracePt t="307510" x="2465388" y="3967163"/>
          <p14:tracePt t="307527" x="2452688" y="3954463"/>
          <p14:tracePt t="307624" x="2452688" y="3967163"/>
          <p14:tracePt t="307650" x="2452688" y="3979863"/>
          <p14:tracePt t="307666" x="2478088" y="4005263"/>
          <p14:tracePt t="307674" x="2541588" y="4041775"/>
          <p14:tracePt t="307687" x="2616200" y="4105275"/>
          <p14:tracePt t="307699" x="2690813" y="4217988"/>
          <p14:tracePt t="307717" x="2790825" y="4354513"/>
          <p14:tracePt t="307730" x="2967038" y="4492625"/>
          <p14:tracePt t="307746" x="3279775" y="4630738"/>
          <p14:tracePt t="307762" x="3567113" y="4743450"/>
          <p14:tracePt t="307780" x="4043363" y="4856163"/>
          <p14:tracePt t="307797" x="4368800" y="4918075"/>
          <p14:tracePt t="307813" x="4630738" y="4968875"/>
          <p14:tracePt t="307830" x="5094288" y="5005388"/>
          <p14:tracePt t="307846" x="5407025" y="5005388"/>
          <p14:tracePt t="307862" x="5719763" y="4992688"/>
          <p14:tracePt t="307879" x="5932488" y="4956175"/>
          <p14:tracePt t="307897" x="6170613" y="4905375"/>
          <p14:tracePt t="307912" x="6408738" y="4843463"/>
          <p14:tracePt t="307930" x="6483350" y="4805363"/>
          <p14:tracePt t="307946" x="6508750" y="4779963"/>
          <p14:tracePt t="307962" x="6559550" y="4743450"/>
          <p14:tracePt t="307979" x="6572250" y="4692650"/>
          <p14:tracePt t="307996" x="6584950" y="4679950"/>
          <p14:tracePt t="308012" x="6584950" y="4656138"/>
          <p14:tracePt t="308036" x="6584950" y="4643438"/>
          <p14:tracePt t="308049" x="6584950" y="4630738"/>
          <p14:tracePt t="308072" x="6572250" y="4630738"/>
          <p14:tracePt t="308085" x="6559550" y="4630738"/>
          <p14:tracePt t="308099" x="6559550" y="4643438"/>
          <p14:tracePt t="308113" x="6546850" y="4656138"/>
          <p14:tracePt t="308130" x="6534150" y="4679950"/>
          <p14:tracePt t="308147" x="6508750" y="4705350"/>
          <p14:tracePt t="308163" x="6446838" y="4756150"/>
          <p14:tracePt t="308180" x="6370638" y="4779963"/>
          <p14:tracePt t="308197" x="6296025" y="4818063"/>
          <p14:tracePt t="308213" x="6108700" y="5018088"/>
          <p14:tracePt t="308230" x="5908675" y="5218113"/>
          <p14:tracePt t="308247" x="5532438" y="5430838"/>
          <p14:tracePt t="308263" x="5045075" y="5694363"/>
          <p14:tracePt t="308280" x="4806950" y="5781675"/>
          <p14:tracePt t="308297" x="4506913" y="5832475"/>
          <p14:tracePt t="308314" x="4168775" y="5868988"/>
          <p14:tracePt t="308331" x="4030663" y="5868988"/>
          <p14:tracePt t="308347" x="3843338" y="5843588"/>
          <p14:tracePt t="308364" x="3505200" y="5756275"/>
          <p14:tracePt t="308381" x="3379788" y="5707063"/>
          <p14:tracePt t="308397" x="3292475" y="5643563"/>
          <p14:tracePt t="308414" x="3016250" y="5330825"/>
          <p14:tracePt t="308431" x="2841625" y="5143500"/>
          <p14:tracePt t="308447" x="2654300" y="4892675"/>
          <p14:tracePt t="308464" x="2590800" y="4743450"/>
          <p14:tracePt t="308481" x="2565400" y="4530725"/>
          <p14:tracePt t="308498" x="2528888" y="4305300"/>
          <p14:tracePt t="308515" x="2528888" y="4292600"/>
          <p14:tracePt t="308532" x="2528888" y="4279900"/>
          <p14:tracePt t="308558" x="2528888" y="4292600"/>
          <p14:tracePt t="308571" x="2528888" y="4318000"/>
          <p14:tracePt t="308585" x="2528888" y="4341813"/>
          <p14:tracePt t="308598" x="2528888" y="4379913"/>
          <p14:tracePt t="308615" x="2528888" y="4405313"/>
          <p14:tracePt t="308632" x="2528888" y="4430713"/>
          <p14:tracePt t="308648" x="2641600" y="4505325"/>
          <p14:tracePt t="308665" x="2741613" y="4567238"/>
          <p14:tracePt t="308682" x="2879725" y="4605338"/>
          <p14:tracePt t="308699" x="3092450" y="4692650"/>
          <p14:tracePt t="308715" x="3305175" y="4743450"/>
          <p14:tracePt t="308732" x="3579813" y="4818063"/>
          <p14:tracePt t="308748" x="3992563" y="4943475"/>
          <p14:tracePt t="308765" x="4394200" y="5030788"/>
          <p14:tracePt t="308782" x="4694238" y="5081588"/>
          <p14:tracePt t="308798" x="5045075" y="5118100"/>
          <p14:tracePt t="308815" x="5257800" y="5118100"/>
          <p14:tracePt t="308832" x="5470525" y="5092700"/>
          <p14:tracePt t="308849" x="5719763" y="4981575"/>
          <p14:tracePt t="308865" x="5808663" y="4943475"/>
          <p14:tracePt t="308882" x="5870575" y="4892675"/>
          <p14:tracePt t="308899" x="5932488" y="4843463"/>
          <p14:tracePt t="308916" x="5945188" y="4818063"/>
          <p14:tracePt t="308933" x="5945188" y="4805363"/>
          <p14:tracePt t="308949" x="5945188" y="4779963"/>
          <p14:tracePt t="308968" x="5945188" y="4768850"/>
          <p14:tracePt t="308982" x="5945188" y="4756150"/>
          <p14:tracePt t="309031" x="5932488" y="4756150"/>
          <p14:tracePt t="309232" x="5932488" y="4768850"/>
          <p14:tracePt t="309717" x="5821363" y="4730750"/>
          <p14:tracePt t="309730" x="5607050" y="4618038"/>
          <p14:tracePt t="309742" x="5332413" y="4418013"/>
          <p14:tracePt t="309759" x="4994275" y="4241800"/>
          <p14:tracePt t="309771" x="4606925" y="4067175"/>
          <p14:tracePt t="309786" x="4343400" y="3892550"/>
          <p14:tracePt t="309803" x="4130675" y="3667125"/>
          <p14:tracePt t="309819" x="3830638" y="3216275"/>
          <p14:tracePt t="309836" x="3717925" y="3090863"/>
          <p14:tracePt t="309853" x="3643313" y="3003550"/>
          <p14:tracePt t="309870" x="3517900" y="2816225"/>
          <p14:tracePt t="309886" x="3492500" y="2716213"/>
          <p14:tracePt t="309903" x="3479800" y="2627313"/>
          <p14:tracePt t="309920" x="3454400" y="2439988"/>
          <p14:tracePt t="309937" x="3454400" y="2390775"/>
          <p14:tracePt t="309953" x="3454400" y="2339975"/>
          <p14:tracePt t="309970" x="3454400" y="2278063"/>
          <p14:tracePt t="309987" x="3454400" y="2252663"/>
          <p14:tracePt t="310003" x="3454400" y="2214563"/>
          <p14:tracePt t="310020" x="3479800" y="2114550"/>
          <p14:tracePt t="310037" x="3505200" y="2052638"/>
          <p14:tracePt t="310054" x="3554413" y="2001838"/>
          <p14:tracePt t="310070" x="3567113" y="1989138"/>
          <p14:tracePt t="310087" x="3579813" y="1989138"/>
          <p14:tracePt t="310104" x="3592513" y="1989138"/>
          <p14:tracePt t="310140" x="3592513" y="1978025"/>
          <p14:tracePt t="310164" x="3579813" y="1978025"/>
          <p14:tracePt t="310178" x="3530600" y="1978025"/>
          <p14:tracePt t="310190" x="3492500" y="1978025"/>
          <p14:tracePt t="310201" x="3454400" y="1978025"/>
          <p14:tracePt t="310215" x="3405188" y="1978025"/>
          <p14:tracePt t="310227" x="3305175" y="1978025"/>
          <p14:tracePt t="310241" x="3141663" y="1965325"/>
          <p14:tracePt t="310254" x="3016250" y="1939925"/>
          <p14:tracePt t="310271" x="2954338" y="1927225"/>
          <p14:tracePt t="310288" x="2928938" y="1914525"/>
          <p14:tracePt t="310305" x="2916238" y="1901825"/>
          <p14:tracePt t="310363" x="2928938" y="1901825"/>
          <p14:tracePt t="310377" x="2967038" y="1901825"/>
          <p14:tracePt t="310391" x="3067050" y="1901825"/>
          <p14:tracePt t="310401" x="3205163" y="1901825"/>
          <p14:tracePt t="310414" x="3429000" y="1901825"/>
          <p14:tracePt t="310426" x="3830638" y="1901825"/>
          <p14:tracePt t="310442" x="4105275" y="1901825"/>
          <p14:tracePt t="310455" x="4381500" y="1901825"/>
          <p14:tracePt t="310472" x="4694238" y="1901825"/>
          <p14:tracePt t="310488" x="4843463" y="1901825"/>
          <p14:tracePt t="310506" x="4945063" y="1901825"/>
          <p14:tracePt t="310539" x="4919663" y="1901825"/>
          <p14:tracePt t="310550" x="4832350" y="1901825"/>
          <p14:tracePt t="310563" x="4732338" y="1901825"/>
          <p14:tracePt t="310575" x="4630738" y="1901825"/>
          <p14:tracePt t="310589" x="4530725" y="1889125"/>
          <p14:tracePt t="310606" x="4381500" y="1889125"/>
          <p14:tracePt t="310623" x="4281488" y="1876425"/>
          <p14:tracePt t="310639" x="4217988" y="1865313"/>
          <p14:tracePt t="310676" x="4230688" y="1865313"/>
          <p14:tracePt t="310687" x="4256088" y="1865313"/>
          <p14:tracePt t="310700" x="4268788" y="1865313"/>
          <p14:tracePt t="310713" x="4281488" y="1865313"/>
          <p14:tracePt t="310975" x="4117975" y="1852613"/>
          <p14:tracePt t="310987" x="3943350" y="1839913"/>
          <p14:tracePt t="311000" x="3779838" y="1801813"/>
          <p14:tracePt t="311013" x="3567113" y="1789113"/>
          <p14:tracePt t="311031" x="3405188" y="1765300"/>
          <p14:tracePt t="311042" x="3341688" y="1765300"/>
          <p14:tracePt t="311059" x="3305175" y="1765300"/>
          <p14:tracePt t="311099" x="3328988" y="1765300"/>
          <p14:tracePt t="311111" x="3367088" y="1765300"/>
          <p14:tracePt t="311123" x="3417888" y="1765300"/>
          <p14:tracePt t="311136" x="3454400" y="1765300"/>
          <p14:tracePt t="311149" x="3530600" y="1765300"/>
          <p14:tracePt t="311161" x="3654425" y="1765300"/>
          <p14:tracePt t="311174" x="3979863" y="1765300"/>
          <p14:tracePt t="311192" x="4368800" y="1789113"/>
          <p14:tracePt t="311208" x="4945063" y="1839913"/>
          <p14:tracePt t="311225" x="6070600" y="2001838"/>
          <p14:tracePt t="311242" x="6634163" y="2089150"/>
          <p14:tracePt t="311259" x="6972300" y="2165350"/>
          <p14:tracePt t="311275" x="7297738" y="2214563"/>
          <p14:tracePt t="311292" x="7397750" y="2214563"/>
          <p14:tracePt t="311309" x="7435850" y="2227263"/>
          <p14:tracePt t="311325" x="7459663" y="2227263"/>
          <p14:tracePt t="311342" x="7448550" y="2227263"/>
          <p14:tracePt t="311359" x="7397750" y="2227263"/>
          <p14:tracePt t="311376" x="7210425" y="2201863"/>
          <p14:tracePt t="311392" x="6946900" y="2152650"/>
          <p14:tracePt t="311409" x="6584950" y="2114550"/>
          <p14:tracePt t="311426" x="5921375" y="2052638"/>
          <p14:tracePt t="311442" x="5532438" y="2039938"/>
          <p14:tracePt t="311460" x="5332413" y="2039938"/>
          <p14:tracePt t="311476" x="5170488" y="2014538"/>
          <p14:tracePt t="311497" x="5157788" y="2014538"/>
          <p14:tracePt t="311513" x="5157788" y="2001838"/>
          <p14:tracePt t="311526" x="5170488" y="1989138"/>
          <p14:tracePt t="311543" x="5207000" y="1978025"/>
          <p14:tracePt t="311559" x="5332413" y="1952625"/>
          <p14:tracePt t="311577" x="5757863" y="1889125"/>
          <p14:tracePt t="311593" x="5895975" y="1865313"/>
          <p14:tracePt t="311610" x="6021388" y="1865313"/>
          <p14:tracePt t="311627" x="6259513" y="1865313"/>
          <p14:tracePt t="311643" x="6321425" y="1865313"/>
          <p14:tracePt t="311660" x="6370638" y="1865313"/>
          <p14:tracePt t="311709" x="6359525" y="1865313"/>
          <p14:tracePt t="311759" x="6434138" y="1865313"/>
          <p14:tracePt t="311773" x="6584950" y="1865313"/>
          <p14:tracePt t="311785" x="6884988" y="1865313"/>
          <p14:tracePt t="311800" x="7134225" y="1865313"/>
          <p14:tracePt t="311811" x="7410450" y="1865313"/>
          <p14:tracePt t="311829" x="7823200" y="1865313"/>
          <p14:tracePt t="311846" x="8074025" y="1889125"/>
          <p14:tracePt t="311862" x="8286750" y="1889125"/>
          <p14:tracePt t="311879" x="8335963" y="1889125"/>
          <p14:tracePt t="311894" x="8348663" y="1889125"/>
          <p14:tracePt t="311911" x="8361363" y="1889125"/>
          <p14:tracePt t="312021" x="8348663" y="1889125"/>
          <p14:tracePt t="312034" x="8335963" y="1889125"/>
          <p14:tracePt t="312050" x="8324850" y="1889125"/>
          <p14:tracePt t="312182" x="8335963" y="1889125"/>
          <p14:tracePt t="312582" x="8324850" y="1889125"/>
          <p14:tracePt t="312594" x="8299450" y="1889125"/>
          <p14:tracePt t="312607" x="8261350" y="1889125"/>
          <p14:tracePt t="312620" x="8212138" y="1889125"/>
          <p14:tracePt t="312636" x="8174038" y="1889125"/>
          <p14:tracePt t="312649" x="8123238" y="1889125"/>
          <p14:tracePt t="312666" x="8023225" y="1889125"/>
          <p14:tracePt t="312682" x="7861300" y="1889125"/>
          <p14:tracePt t="312697" x="7623175" y="1889125"/>
          <p14:tracePt t="312714" x="7510463" y="1889125"/>
          <p14:tracePt t="312731" x="7223125" y="1889125"/>
          <p14:tracePt t="312748" x="7123113" y="1889125"/>
          <p14:tracePt t="312764" x="7059613" y="1889125"/>
          <p14:tracePt t="312781" x="7021513" y="1889125"/>
          <p14:tracePt t="312798" x="6972300" y="1889125"/>
          <p14:tracePt t="312906" x="6959600" y="1889125"/>
          <p14:tracePt t="312980" x="6959600" y="1901825"/>
          <p14:tracePt t="312993" x="6946900" y="1901825"/>
          <p14:tracePt t="313005" x="6934200" y="1901825"/>
          <p14:tracePt t="313030" x="6921500" y="1901825"/>
          <p14:tracePt t="313042" x="6910388" y="1914525"/>
          <p14:tracePt t="313056" x="6884988" y="1914525"/>
          <p14:tracePt t="313071" x="6846888" y="1914525"/>
          <p14:tracePt t="313082" x="6808788" y="1914525"/>
          <p14:tracePt t="313099" x="6784975" y="1914525"/>
          <p14:tracePt t="313116" x="6759575" y="1914525"/>
          <p14:tracePt t="313133" x="6708775" y="1927225"/>
          <p14:tracePt t="313149" x="6696075" y="1939925"/>
          <p14:tracePt t="313166" x="6684963" y="1939925"/>
          <p14:tracePt t="313183" x="6659563" y="1939925"/>
          <p14:tracePt t="313200" x="6621463" y="1939925"/>
          <p14:tracePt t="313216" x="6596063" y="1939925"/>
          <p14:tracePt t="313233" x="6546850" y="1952625"/>
          <p14:tracePt t="313250" x="6534150" y="1952625"/>
          <p14:tracePt t="313266" x="6508750" y="1952625"/>
          <p14:tracePt t="313283" x="6496050" y="1952625"/>
          <p14:tracePt t="329003" x="6508750" y="1965325"/>
          <p14:tracePt t="329027" x="6546850" y="2052638"/>
          <p14:tracePt t="329040" x="6608763" y="2152650"/>
          <p14:tracePt t="329052" x="6659563" y="2239963"/>
          <p14:tracePt t="329065" x="6696075" y="2339975"/>
          <p14:tracePt t="329079" x="6721475" y="2403475"/>
          <p14:tracePt t="329095" x="6734175" y="2490788"/>
          <p14:tracePt t="329112" x="6746875" y="2552700"/>
          <p14:tracePt t="329128" x="6746875" y="2590800"/>
          <p14:tracePt t="329146" x="6746875" y="2616200"/>
          <p14:tracePt t="329162" x="6721475" y="2652713"/>
          <p14:tracePt t="329179" x="6684963" y="2752725"/>
          <p14:tracePt t="329196" x="6646863" y="2803525"/>
          <p14:tracePt t="329213" x="6621463" y="2828925"/>
          <p14:tracePt t="329229" x="6534150" y="2878138"/>
          <p14:tracePt t="329246" x="6496050" y="2903538"/>
          <p14:tracePt t="329263" x="6446838" y="2903538"/>
          <p14:tracePt t="329280" x="6383338" y="2916238"/>
          <p14:tracePt t="329296" x="6359525" y="2916238"/>
          <p14:tracePt t="329314" x="6334125" y="2928938"/>
          <p14:tracePt t="329330" x="6296025" y="2965450"/>
          <p14:tracePt t="329346" x="6283325" y="2978150"/>
          <p14:tracePt t="329363" x="6270625" y="2990850"/>
          <p14:tracePt t="329426" x="6283325" y="2990850"/>
          <p14:tracePt t="329438" x="6296025" y="2990850"/>
          <p14:tracePt t="329453" x="6321425" y="2990850"/>
          <p14:tracePt t="329465" x="6359525" y="2990850"/>
          <p14:tracePt t="329480" x="6396038" y="2990850"/>
          <p14:tracePt t="329497" x="6446838" y="2990850"/>
          <p14:tracePt t="329513" x="6534150" y="2965450"/>
          <p14:tracePt t="329530" x="6584950" y="2952750"/>
          <p14:tracePt t="329547" x="6672263" y="2941638"/>
          <p14:tracePt t="329564" x="6859588" y="2890838"/>
          <p14:tracePt t="329581" x="6921500" y="2865438"/>
          <p14:tracePt t="329598" x="6946900" y="2852738"/>
          <p14:tracePt t="329614" x="6959600" y="2816225"/>
          <p14:tracePt t="329631" x="6959600" y="2803525"/>
          <p14:tracePt t="329648" x="6959600" y="2778125"/>
          <p14:tracePt t="329664" x="6797675" y="2765425"/>
          <p14:tracePt t="329681" x="6684963" y="2740025"/>
          <p14:tracePt t="329698" x="6584950" y="2740025"/>
          <p14:tracePt t="329715" x="6396038" y="2765425"/>
          <p14:tracePt t="329731" x="6221413" y="2816225"/>
          <p14:tracePt t="329748" x="6034088" y="2890838"/>
          <p14:tracePt t="329765" x="5808663" y="3078163"/>
          <p14:tracePt t="329782" x="5683250" y="3303588"/>
          <p14:tracePt t="329799" x="5607050" y="3516313"/>
          <p14:tracePt t="329815" x="5519738" y="3767138"/>
          <p14:tracePt t="329832" x="5507038" y="3816350"/>
          <p14:tracePt t="329849" x="5507038" y="3854450"/>
          <p14:tracePt t="329865" x="5507038" y="3892550"/>
          <p14:tracePt t="329882" x="5519738" y="3905250"/>
          <p14:tracePt t="329899" x="5557838" y="3916363"/>
          <p14:tracePt t="329915" x="5645150" y="3916363"/>
          <p14:tracePt t="329932" x="5745163" y="3916363"/>
          <p14:tracePt t="329949" x="5908675" y="3916363"/>
          <p14:tracePt t="329966" x="6121400" y="3916363"/>
          <p14:tracePt t="329982" x="6196013" y="3905250"/>
          <p14:tracePt t="329999" x="6234113" y="3879850"/>
          <p14:tracePt t="330016" x="6321425" y="3829050"/>
          <p14:tracePt t="330033" x="6346825" y="3803650"/>
          <p14:tracePt t="330049" x="6370638" y="3767138"/>
          <p14:tracePt t="330066" x="6434138" y="3703638"/>
          <p14:tracePt t="330083" x="6508750" y="3654425"/>
          <p14:tracePt t="330100" x="6672263" y="3554413"/>
          <p14:tracePt t="330116" x="6746875" y="3541713"/>
          <p14:tracePt t="330133" x="6808788" y="3529013"/>
          <p14:tracePt t="330150" x="7172325" y="3541713"/>
          <p14:tracePt t="330167" x="7472363" y="3603625"/>
          <p14:tracePt t="330183" x="7773988" y="3654425"/>
          <p14:tracePt t="330200" x="8650288" y="3792538"/>
          <p14:tracePt t="330216" x="8986838" y="3841750"/>
          <p14:tracePt t="330234" x="9375775" y="3892550"/>
          <p14:tracePt t="330250" x="9801225" y="3916363"/>
          <p14:tracePt t="330266" x="9888538" y="3941763"/>
          <p14:tracePt t="330284" x="9939338" y="3941763"/>
          <p14:tracePt t="330300" x="9963150" y="3954463"/>
          <p14:tracePt t="330317" x="9975850" y="3954463"/>
          <p14:tracePt t="330398" x="9975850" y="3941763"/>
          <p14:tracePt t="330409" x="9963150" y="3941763"/>
          <p14:tracePt t="330424" x="9939338" y="3916363"/>
          <p14:tracePt t="330440" x="9913938" y="3905250"/>
          <p14:tracePt t="330451" x="9813925" y="3854450"/>
          <p14:tracePt t="330469" x="9601200" y="3729038"/>
          <p14:tracePt t="330485" x="9301163" y="3567113"/>
          <p14:tracePt t="330503" x="8248650" y="3290888"/>
          <p14:tracePt t="330519" x="7723188" y="3216275"/>
          <p14:tracePt t="330535" x="7197725" y="3154363"/>
          <p14:tracePt t="330553" x="6684963" y="3154363"/>
          <p14:tracePt t="330568" x="6246813" y="3154363"/>
          <p14:tracePt t="330585" x="5921375" y="3190875"/>
          <p14:tracePt t="330602" x="4968875" y="3441700"/>
          <p14:tracePt t="330618" x="4518025" y="3654425"/>
          <p14:tracePt t="330635" x="3517900" y="4005263"/>
          <p14:tracePt t="330652" x="3179763" y="4105275"/>
          <p14:tracePt t="330669" x="2879725" y="4154488"/>
          <p14:tracePt t="330685" x="2390775" y="4192588"/>
          <p14:tracePt t="330702" x="2290763" y="4192588"/>
          <p14:tracePt t="330718" x="2216150" y="4192588"/>
          <p14:tracePt t="330736" x="2127250" y="4192588"/>
          <p14:tracePt t="330752" x="2103438" y="4179888"/>
          <p14:tracePt t="330768" x="2090738" y="4154488"/>
          <p14:tracePt t="330785" x="2065338" y="4141788"/>
          <p14:tracePt t="330802" x="2052638" y="4141788"/>
          <p14:tracePt t="330819" x="2039938" y="4141788"/>
          <p14:tracePt t="330835" x="1990725" y="4129088"/>
          <p14:tracePt t="330852" x="1952625" y="4117975"/>
          <p14:tracePt t="330869" x="1903413" y="4092575"/>
          <p14:tracePt t="330886" x="1852613" y="4079875"/>
          <p14:tracePt t="330902" x="1839913" y="4067175"/>
          <p14:tracePt t="330958" x="1865313" y="4067175"/>
          <p14:tracePt t="330971" x="1903413" y="4067175"/>
          <p14:tracePt t="330981" x="1939925" y="4079875"/>
          <p14:tracePt t="330994" x="1990725" y="4079875"/>
          <p14:tracePt t="331006" x="2052638" y="4092575"/>
          <p14:tracePt t="331022" x="2165350" y="4105275"/>
          <p14:tracePt t="331036" x="2452688" y="4117975"/>
          <p14:tracePt t="331053" x="2741613" y="4092575"/>
          <p14:tracePt t="331069" x="3016250" y="3979863"/>
          <p14:tracePt t="331086" x="3530600" y="3692525"/>
          <p14:tracePt t="331103" x="3605213" y="3590925"/>
          <p14:tracePt t="331119" x="3630613" y="3541713"/>
          <p14:tracePt t="331137" x="3579813" y="3454400"/>
          <p14:tracePt t="331153" x="3492500" y="3403600"/>
          <p14:tracePt t="331170" x="3305175" y="3290888"/>
          <p14:tracePt t="331187" x="3205163" y="3254375"/>
          <p14:tracePt t="331204" x="3028950" y="3203575"/>
          <p14:tracePt t="331220" x="2528888" y="3165475"/>
          <p14:tracePt t="331237" x="2390775" y="3190875"/>
          <p14:tracePt t="331254" x="2252663" y="3228975"/>
          <p14:tracePt t="331270" x="1939925" y="3341688"/>
          <p14:tracePt t="331287" x="1839913" y="3390900"/>
          <p14:tracePt t="331304" x="1765300" y="3441700"/>
          <p14:tracePt t="331321" x="1677988" y="3554413"/>
          <p14:tracePt t="331337" x="1652588" y="3641725"/>
          <p14:tracePt t="331354" x="1639888" y="3741738"/>
          <p14:tracePt t="331371" x="1639888" y="3954463"/>
          <p14:tracePt t="331387" x="1665288" y="4041775"/>
          <p14:tracePt t="331405" x="1727200" y="4141788"/>
          <p14:tracePt t="331421" x="2103438" y="4479925"/>
          <p14:tracePt t="331438" x="2290763" y="4730750"/>
          <p14:tracePt t="331454" x="2452688" y="4892675"/>
          <p14:tracePt t="331471" x="3054350" y="5092700"/>
          <p14:tracePt t="331488" x="3305175" y="5130800"/>
          <p14:tracePt t="331505" x="3517900" y="5130800"/>
          <p14:tracePt t="331521" x="4192588" y="5068888"/>
          <p14:tracePt t="331538" x="4330700" y="4981575"/>
          <p14:tracePt t="331555" x="4430713" y="4843463"/>
          <p14:tracePt t="331571" x="4530725" y="4605338"/>
          <p14:tracePt t="331588" x="4530725" y="4530725"/>
          <p14:tracePt t="331605" x="4530725" y="4479925"/>
          <p14:tracePt t="331622" x="4456113" y="4379913"/>
          <p14:tracePt t="331638" x="4368800" y="4305300"/>
          <p14:tracePt t="331655" x="3892550" y="3992563"/>
          <p14:tracePt t="331672" x="3667125" y="3816350"/>
          <p14:tracePt t="331688" x="3341688" y="3654425"/>
          <p14:tracePt t="331706" x="2690813" y="3429000"/>
          <p14:tracePt t="331722" x="2516188" y="3390900"/>
          <p14:tracePt t="331738" x="2365375" y="3378200"/>
          <p14:tracePt t="331755" x="2014538" y="3378200"/>
          <p14:tracePt t="331772" x="1914525" y="3390900"/>
          <p14:tracePt t="331789" x="1839913" y="3416300"/>
          <p14:tracePt t="331806" x="1752600" y="3490913"/>
          <p14:tracePt t="331823" x="1739900" y="3529013"/>
          <p14:tracePt t="331839" x="1739900" y="3567113"/>
          <p14:tracePt t="331856" x="1739900" y="3803650"/>
          <p14:tracePt t="331873" x="1739900" y="3916363"/>
          <p14:tracePt t="331889" x="1739900" y="4017963"/>
          <p14:tracePt t="331906" x="1739900" y="4305300"/>
          <p14:tracePt t="331923" x="1765300" y="4492625"/>
          <p14:tracePt t="331940" x="1801813" y="4618038"/>
          <p14:tracePt t="331956" x="1952625" y="4743450"/>
          <p14:tracePt t="331973" x="2103438" y="4768850"/>
          <p14:tracePt t="331990" x="2252663" y="4779963"/>
          <p14:tracePt t="332006" x="2541588" y="4768850"/>
          <p14:tracePt t="332023" x="2828925" y="4679950"/>
          <p14:tracePt t="332040" x="3128963" y="4505325"/>
          <p14:tracePt t="332057" x="3417888" y="4217988"/>
          <p14:tracePt t="332073" x="3517900" y="4117975"/>
          <p14:tracePt t="332090" x="3567113" y="4054475"/>
          <p14:tracePt t="332107" x="3579813" y="3992563"/>
          <p14:tracePt t="332124" x="3579813" y="3967163"/>
          <p14:tracePt t="332140" x="3567113" y="3916363"/>
          <p14:tracePt t="332157" x="3479800" y="3754438"/>
          <p14:tracePt t="332174" x="3417888" y="3654425"/>
          <p14:tracePt t="332190" x="3241675" y="3567113"/>
          <p14:tracePt t="332207" x="2616200" y="3467100"/>
          <p14:tracePt t="332224" x="2228850" y="3429000"/>
          <p14:tracePt t="332240" x="1890713" y="3429000"/>
          <p14:tracePt t="332258" x="1601788" y="3429000"/>
          <p14:tracePt t="332274" x="1539875" y="3429000"/>
          <p14:tracePt t="332291" x="1476375" y="3441700"/>
          <p14:tracePt t="332308" x="1439863" y="3516313"/>
          <p14:tracePt t="332324" x="1401763" y="3641725"/>
          <p14:tracePt t="332341" x="1301750" y="3829050"/>
          <p14:tracePt t="332358" x="1276350" y="3905250"/>
          <p14:tracePt t="332375" x="1252538" y="3979863"/>
          <p14:tracePt t="332391" x="1252538" y="4230688"/>
          <p14:tracePt t="332408" x="1276350" y="4367213"/>
          <p14:tracePt t="332425" x="1314450" y="4467225"/>
          <p14:tracePt t="332442" x="1389063" y="4605338"/>
          <p14:tracePt t="332458" x="1439863" y="4630738"/>
          <p14:tracePt t="332475" x="1489075" y="4656138"/>
          <p14:tracePt t="332492" x="1639888" y="4667250"/>
          <p14:tracePt t="332508" x="1801813" y="4667250"/>
          <p14:tracePt t="332525" x="2014538" y="4656138"/>
          <p14:tracePt t="332542" x="2339975" y="4554538"/>
          <p14:tracePt t="332559" x="2703513" y="4467225"/>
          <p14:tracePt t="332575" x="3028950" y="4330700"/>
          <p14:tracePt t="332592" x="3392488" y="4105275"/>
          <p14:tracePt t="332609" x="3654425" y="3979863"/>
          <p14:tracePt t="332626" x="3843338" y="3905250"/>
          <p14:tracePt t="332642" x="4005263" y="3792538"/>
          <p14:tracePt t="332659" x="4030663" y="3779838"/>
          <p14:tracePt t="332676" x="4030663" y="3767138"/>
          <p14:tracePt t="332693" x="4005263" y="3716338"/>
          <p14:tracePt t="332709" x="3930650" y="3692525"/>
          <p14:tracePt t="332726" x="3830638" y="3654425"/>
          <p14:tracePt t="332743" x="3617913" y="3554413"/>
          <p14:tracePt t="332760" x="3517900" y="3479800"/>
          <p14:tracePt t="332776" x="3379788" y="3429000"/>
          <p14:tracePt t="332793" x="2928938" y="3367088"/>
          <p14:tracePt t="332809" x="2778125" y="3367088"/>
          <p14:tracePt t="332826" x="2541588" y="3403600"/>
          <p14:tracePt t="332843" x="2403475" y="3454400"/>
          <p14:tracePt t="332860" x="2265363" y="3529013"/>
          <p14:tracePt t="332877" x="2090738" y="3629025"/>
          <p14:tracePt t="332893" x="2027238" y="3679825"/>
          <p14:tracePt t="332910" x="1978025" y="3741738"/>
          <p14:tracePt t="332927" x="1903413" y="3841750"/>
          <p14:tracePt t="332944" x="1878013" y="3929063"/>
          <p14:tracePt t="332960" x="1865313" y="4041775"/>
          <p14:tracePt t="332977" x="1852613" y="4330700"/>
          <p14:tracePt t="332994" x="1852613" y="4418013"/>
          <p14:tracePt t="333011" x="1852613" y="4518025"/>
          <p14:tracePt t="333027" x="1865313" y="4768850"/>
          <p14:tracePt t="333044" x="1903413" y="4892675"/>
          <p14:tracePt t="333061" x="1939925" y="4992688"/>
          <p14:tracePt t="333077" x="2014538" y="5092700"/>
          <p14:tracePt t="333094" x="2078038" y="5118100"/>
          <p14:tracePt t="333111" x="2190750" y="5130800"/>
          <p14:tracePt t="333128" x="2416175" y="5118100"/>
          <p14:tracePt t="333144" x="2490788" y="5081588"/>
          <p14:tracePt t="333161" x="2541588" y="5030788"/>
          <p14:tracePt t="333178" x="2667000" y="4868863"/>
          <p14:tracePt t="333195" x="2728913" y="4779963"/>
          <p14:tracePt t="333211" x="2816225" y="4692650"/>
          <p14:tracePt t="333228" x="3016250" y="4567238"/>
          <p14:tracePt t="333245" x="3079750" y="4518025"/>
          <p14:tracePt t="333261" x="3103563" y="4479925"/>
          <p14:tracePt t="333278" x="3103563" y="4367213"/>
          <p14:tracePt t="333295" x="3092450" y="4267200"/>
          <p14:tracePt t="333312" x="2992438" y="4054475"/>
          <p14:tracePt t="333328" x="2928938" y="3979863"/>
          <p14:tracePt t="333345" x="2854325" y="3916363"/>
          <p14:tracePt t="333362" x="2703513" y="3829050"/>
          <p14:tracePt t="333379" x="2628900" y="3792538"/>
          <p14:tracePt t="333395" x="2554288" y="3741738"/>
          <p14:tracePt t="333412" x="2339975" y="3603625"/>
          <p14:tracePt t="333429" x="2252663" y="3554413"/>
          <p14:tracePt t="333446" x="2165350" y="3516313"/>
          <p14:tracePt t="333462" x="2065338" y="3516313"/>
          <p14:tracePt t="333479" x="2039938" y="3516313"/>
          <p14:tracePt t="333496" x="2027238" y="3516313"/>
          <p14:tracePt t="333513" x="2003425" y="3516313"/>
          <p14:tracePt t="333529" x="2003425" y="3529013"/>
          <p14:tracePt t="333546" x="1990725" y="3529013"/>
          <p14:tracePt t="333563" x="1990725" y="3541713"/>
          <p14:tracePt t="333579" x="1978025" y="3554413"/>
          <p14:tracePt t="333947" x="1952625" y="3554413"/>
          <p14:tracePt t="333960" x="1914525" y="3554413"/>
          <p14:tracePt t="333971" x="1827213" y="3579813"/>
          <p14:tracePt t="333987" x="1727200" y="3603625"/>
          <p14:tracePt t="334000" x="1601788" y="3667125"/>
          <p14:tracePt t="334014" x="1514475" y="3754438"/>
          <p14:tracePt t="334031" x="1389063" y="3929063"/>
          <p14:tracePt t="334048" x="1176338" y="4154488"/>
          <p14:tracePt t="334065" x="1089025" y="4254500"/>
          <p14:tracePt t="334082" x="1014413" y="4354513"/>
          <p14:tracePt t="334098" x="938213" y="4705350"/>
          <p14:tracePt t="334115" x="914400" y="4868863"/>
          <p14:tracePt t="334132" x="914400" y="4968875"/>
          <p14:tracePt t="334149" x="938213" y="5130800"/>
          <p14:tracePt t="334165" x="1027113" y="5218113"/>
          <p14:tracePt t="334182" x="1139825" y="5330825"/>
          <p14:tracePt t="334199" x="1314450" y="5581650"/>
          <p14:tracePt t="334216" x="1414463" y="5668963"/>
          <p14:tracePt t="334232" x="1489075" y="5719763"/>
          <p14:tracePt t="334249" x="1801813" y="5819775"/>
          <p14:tracePt t="334266" x="1965325" y="5868988"/>
          <p14:tracePt t="334283" x="2090738" y="5881688"/>
          <p14:tracePt t="334299" x="2290763" y="5894388"/>
          <p14:tracePt t="334316" x="2403475" y="5894388"/>
          <p14:tracePt t="334333" x="2541588" y="5894388"/>
          <p14:tracePt t="334349" x="2703513" y="5843588"/>
          <p14:tracePt t="334366" x="2741613" y="5807075"/>
          <p14:tracePt t="334382" x="2767013" y="5781675"/>
          <p14:tracePt t="334400" x="2816225" y="5681663"/>
          <p14:tracePt t="334416" x="2841625" y="5630863"/>
          <p14:tracePt t="334433" x="2854325" y="5507038"/>
          <p14:tracePt t="334450" x="2854325" y="5456238"/>
          <p14:tracePt t="334466" x="2854325" y="5418138"/>
          <p14:tracePt t="334483" x="2854325" y="5356225"/>
          <p14:tracePt t="334500" x="2841625" y="5318125"/>
          <p14:tracePt t="334517" x="2828925" y="5294313"/>
          <p14:tracePt t="334533" x="2754313" y="5218113"/>
          <p14:tracePt t="334550" x="2654300" y="5118100"/>
          <p14:tracePt t="334567" x="2503488" y="4956175"/>
          <p14:tracePt t="334583" x="2265363" y="4743450"/>
          <p14:tracePt t="334600" x="2165350" y="4667250"/>
          <p14:tracePt t="334617" x="2027238" y="4618038"/>
          <p14:tracePt t="334634" x="1701800" y="4543425"/>
          <p14:tracePt t="334651" x="1601788" y="4543425"/>
          <p14:tracePt t="334667" x="1539875" y="4543425"/>
          <p14:tracePt t="334684" x="1439863" y="4554538"/>
          <p14:tracePt t="334701" x="1389063" y="4579938"/>
          <p14:tracePt t="334718" x="1327150" y="4618038"/>
          <p14:tracePt t="334734" x="1163638" y="4730750"/>
          <p14:tracePt t="334751" x="1063625" y="4856163"/>
          <p14:tracePt t="334768" x="976313" y="4992688"/>
          <p14:tracePt t="334784" x="850900" y="5194300"/>
          <p14:tracePt t="334801" x="814388" y="5268913"/>
          <p14:tracePt t="334818" x="788988" y="5343525"/>
          <p14:tracePt t="334835" x="763588" y="5468938"/>
          <p14:tracePt t="334851" x="763588" y="5507038"/>
          <p14:tracePt t="334868" x="763588" y="5530850"/>
          <p14:tracePt t="334885" x="814388" y="5543550"/>
          <p14:tracePt t="334902" x="963613" y="5543550"/>
          <p14:tracePt t="334918" x="1201738" y="5556250"/>
          <p14:tracePt t="334935" x="1978025" y="5556250"/>
          <p14:tracePt t="334952" x="2465388" y="5530850"/>
          <p14:tracePt t="334968" x="3654425" y="5368925"/>
          <p14:tracePt t="334985" x="4130675" y="5256213"/>
          <p14:tracePt t="335002" x="4719638" y="5156200"/>
          <p14:tracePt t="335018" x="5821363" y="4943475"/>
          <p14:tracePt t="335035" x="6359525" y="4830763"/>
          <p14:tracePt t="335052" x="6985000" y="4705350"/>
          <p14:tracePt t="335069" x="7897813" y="4479925"/>
          <p14:tracePt t="335086" x="8361363" y="4392613"/>
          <p14:tracePt t="335103" x="8724900" y="4341813"/>
          <p14:tracePt t="335119" x="8963025" y="4305300"/>
          <p14:tracePt t="335136" x="8999538" y="4292600"/>
          <p14:tracePt t="335153" x="9012238" y="4292600"/>
          <p14:tracePt t="335179" x="8986838" y="4292600"/>
          <p14:tracePt t="335417" x="8986838" y="4279900"/>
          <p14:tracePt t="335429" x="9024938" y="4254500"/>
          <p14:tracePt t="335443" x="9112250" y="4217988"/>
          <p14:tracePt t="335458" x="9212263" y="4154488"/>
          <p14:tracePt t="335472" x="9450388" y="4117975"/>
          <p14:tracePt t="335489" x="9939338" y="4092575"/>
          <p14:tracePt t="335505" x="10313988" y="4092575"/>
          <p14:tracePt t="335522" x="11064875" y="4092575"/>
          <p14:tracePt t="335537" x="11215688" y="4105275"/>
          <p14:tracePt t="335554" x="11328400" y="4117975"/>
          <p14:tracePt t="335571" x="11341100" y="4129088"/>
          <p14:tracePt t="335591" x="11315700" y="4129088"/>
          <p14:tracePt t="335604" x="11241088" y="4129088"/>
          <p14:tracePt t="335621" x="11077575" y="4129088"/>
          <p14:tracePt t="335638" x="10915650" y="4129088"/>
          <p14:tracePt t="335654" x="10326688" y="4129088"/>
          <p14:tracePt t="335671" x="9913938" y="4117975"/>
          <p14:tracePt t="335688" x="9401175" y="4105275"/>
          <p14:tracePt t="335705" x="8537575" y="4079875"/>
          <p14:tracePt t="335721" x="8099425" y="4079875"/>
          <p14:tracePt t="335738" x="7723188" y="4079875"/>
          <p14:tracePt t="335755" x="7348538" y="4117975"/>
          <p14:tracePt t="335772" x="7197725" y="4117975"/>
          <p14:tracePt t="335788" x="7072313" y="4141788"/>
          <p14:tracePt t="335805" x="6910388" y="4154488"/>
          <p14:tracePt t="335839" x="6921500" y="4154488"/>
          <p14:tracePt t="335852" x="6972300" y="4154488"/>
          <p14:tracePt t="335865" x="7059613" y="4154488"/>
          <p14:tracePt t="335878" x="7159625" y="4154488"/>
          <p14:tracePt t="335895" x="7310438" y="4154488"/>
          <p14:tracePt t="335904" x="7710488" y="4154488"/>
          <p14:tracePt t="335915" x="8148638" y="4154488"/>
          <p14:tracePt t="335927" x="8724900" y="4154488"/>
          <p14:tracePt t="335943" x="9199563" y="4154488"/>
          <p14:tracePt t="335956" x="9513888" y="4154488"/>
          <p14:tracePt t="335973" x="9863138" y="4154488"/>
          <p14:tracePt t="335990" x="10075863" y="4129088"/>
          <p14:tracePt t="336006" x="10201275" y="4129088"/>
          <p14:tracePt t="336026" x="10126663" y="4129088"/>
          <p14:tracePt t="336039" x="9988550" y="4117975"/>
          <p14:tracePt t="336056" x="9863138" y="4117975"/>
          <p14:tracePt t="336072" x="9675813" y="4117975"/>
          <p14:tracePt t="336089" x="8863013" y="4117975"/>
          <p14:tracePt t="336106" x="8223250" y="4117975"/>
          <p14:tracePt t="336123" x="7748588" y="4117975"/>
          <p14:tracePt t="336139" x="6921500" y="4141788"/>
          <p14:tracePt t="336156" x="6734175" y="4154488"/>
          <p14:tracePt t="336173" x="6646863" y="4154488"/>
          <p14:tracePt t="336190" x="6621463" y="4154488"/>
          <p14:tracePt t="336213" x="6634163" y="4154488"/>
          <p14:tracePt t="336226" x="6696075" y="4154488"/>
          <p14:tracePt t="336240" x="6834188" y="4154488"/>
          <p14:tracePt t="336257" x="7021513" y="4154488"/>
          <p14:tracePt t="336274" x="7246938" y="4129088"/>
          <p14:tracePt t="336290" x="8123238" y="4067175"/>
          <p14:tracePt t="336307" x="8412163" y="4029075"/>
          <p14:tracePt t="336324" x="8724900" y="4017963"/>
          <p14:tracePt t="336340" x="8950325" y="3992563"/>
          <p14:tracePt t="336375" x="8874125" y="3992563"/>
          <p14:tracePt t="336387" x="8750300" y="3992563"/>
          <p14:tracePt t="336400" x="8586788" y="3992563"/>
          <p14:tracePt t="336413" x="8335963" y="4005263"/>
          <p14:tracePt t="336426" x="7910513" y="4054475"/>
          <p14:tracePt t="336440" x="7597775" y="4092575"/>
          <p14:tracePt t="336457" x="7235825" y="4129088"/>
          <p14:tracePt t="336474" x="6884988" y="4141788"/>
          <p14:tracePt t="336491" x="6584950" y="4179888"/>
          <p14:tracePt t="336508" x="6546850" y="4179888"/>
          <p14:tracePt t="336524" x="6534150" y="4179888"/>
          <p14:tracePt t="336562" x="6559550" y="4179888"/>
          <p14:tracePt t="336577" x="6584950" y="4179888"/>
          <p14:tracePt t="336586" x="6621463" y="4179888"/>
          <p14:tracePt t="336599" x="6634163" y="4179888"/>
          <p14:tracePt t="336612" x="6646863" y="4179888"/>
          <p14:tracePt t="336924" x="6634163" y="4179888"/>
          <p14:tracePt t="336938" x="6596063" y="4179888"/>
          <p14:tracePt t="336949" x="6483350" y="4167188"/>
          <p14:tracePt t="336963" x="6270625" y="4141788"/>
          <p14:tracePt t="336976" x="5970588" y="4067175"/>
          <p14:tracePt t="336993" x="5332413" y="3916363"/>
          <p14:tracePt t="337010" x="4856163" y="3803650"/>
          <p14:tracePt t="337026" x="3805238" y="3641725"/>
          <p14:tracePt t="337043" x="3530600" y="3641725"/>
          <p14:tracePt t="337060" x="3154363" y="3641725"/>
          <p14:tracePt t="337077" x="2565400" y="3716338"/>
          <p14:tracePt t="337093" x="2416175" y="3779838"/>
          <p14:tracePt t="337110" x="2278063" y="3816350"/>
          <p14:tracePt t="337127" x="2090738" y="3867150"/>
          <p14:tracePt t="337143" x="2052638" y="3867150"/>
          <p14:tracePt t="337160" x="2027238" y="3879850"/>
          <p14:tracePt t="337185" x="2027238" y="3892550"/>
          <p14:tracePt t="337197" x="2052638" y="3892550"/>
          <p14:tracePt t="337210" x="2078038" y="3892550"/>
          <p14:tracePt t="337227" x="2116138" y="3892550"/>
          <p14:tracePt t="337244" x="2127250" y="3892550"/>
          <p14:tracePt t="337260" x="2165350" y="3905250"/>
          <p14:tracePt t="337285" x="2178050" y="3916363"/>
          <p14:tracePt t="337297" x="2190750" y="3916363"/>
          <p14:tracePt t="337334" x="2203450" y="3916363"/>
          <p14:tracePt t="337346" x="2203450" y="3929063"/>
          <p14:tracePt t="337371" x="2203450" y="3941763"/>
          <p14:tracePt t="337396" x="2190750" y="3954463"/>
          <p14:tracePt t="337408" x="2139950" y="3967163"/>
          <p14:tracePt t="337423" x="2078038" y="3979863"/>
          <p14:tracePt t="337435" x="2003425" y="4005263"/>
          <p14:tracePt t="337451" x="1952625" y="4029075"/>
          <p14:tracePt t="337462" x="1914525" y="4054475"/>
          <p14:tracePt t="337478" x="1903413" y="4067175"/>
          <p14:tracePt t="337521" x="1927225" y="4067175"/>
          <p14:tracePt t="337534" x="1978025" y="4067175"/>
          <p14:tracePt t="337547" x="2065338" y="4067175"/>
          <p14:tracePt t="337558" x="2165350" y="4067175"/>
          <p14:tracePt t="337570" x="2228850" y="4067175"/>
          <p14:tracePt t="337585" x="2290763" y="4067175"/>
          <p14:tracePt t="337598" x="2328863" y="4079875"/>
          <p14:tracePt t="337620" x="2328863" y="4105275"/>
          <p14:tracePt t="337632" x="2328863" y="4117975"/>
          <p14:tracePt t="337648" x="2328863" y="4141788"/>
          <p14:tracePt t="337662" x="2303463" y="4167188"/>
          <p14:tracePt t="337679" x="2265363" y="4205288"/>
          <p14:tracePt t="337695" x="2178050" y="4230688"/>
          <p14:tracePt t="337757" x="2190750" y="4230688"/>
          <p14:tracePt t="337782" x="2203450" y="4230688"/>
          <p14:tracePt t="338454" x="2190750" y="4254500"/>
          <p14:tracePt t="338468" x="2127250" y="4354513"/>
          <p14:tracePt t="338479" x="2065338" y="4467225"/>
          <p14:tracePt t="338492" x="2014538" y="4605338"/>
          <p14:tracePt t="338506" x="1965325" y="4779963"/>
          <p14:tracePt t="338518" x="1939925" y="5018088"/>
          <p14:tracePt t="338532" x="1927225" y="5194300"/>
          <p14:tracePt t="338549" x="1927225" y="5294313"/>
          <p14:tracePt t="338566" x="1927225" y="5356225"/>
          <p14:tracePt t="338582" x="1927225" y="5381625"/>
          <p14:tracePt t="338599" x="1952625" y="5381625"/>
          <p14:tracePt t="338616" x="2003425" y="5381625"/>
          <p14:tracePt t="338633" x="2228850" y="5381625"/>
          <p14:tracePt t="338649" x="2316163" y="5356225"/>
          <p14:tracePt t="338666" x="2428875" y="5318125"/>
          <p14:tracePt t="338683" x="2854325" y="5230813"/>
          <p14:tracePt t="338700" x="3154363" y="5168900"/>
          <p14:tracePt t="338716" x="3505200" y="5130800"/>
          <p14:tracePt t="338733" x="4494213" y="5105400"/>
          <p14:tracePt t="338750" x="5145088" y="5143500"/>
          <p14:tracePt t="338766" x="5670550" y="5218113"/>
          <p14:tracePt t="338783" x="6821488" y="5356225"/>
          <p14:tracePt t="338800" x="7235825" y="5381625"/>
          <p14:tracePt t="338816" x="7685088" y="5418138"/>
          <p14:tracePt t="338833" x="8023225" y="5430838"/>
          <p14:tracePt t="338850" x="8061325" y="5443538"/>
          <p14:tracePt t="338866" x="8074025" y="5443538"/>
          <p14:tracePt t="338929" x="8061325" y="5443538"/>
          <p14:tracePt t="338942" x="8023225" y="5430838"/>
          <p14:tracePt t="338956" x="7974013" y="5407025"/>
          <p14:tracePt t="338967" x="7923213" y="5394325"/>
          <p14:tracePt t="338984" x="7861300" y="5343525"/>
          <p14:tracePt t="339001" x="7785100" y="5281613"/>
          <p14:tracePt t="339018" x="7623175" y="5130800"/>
          <p14:tracePt t="339034" x="7485063" y="5056188"/>
          <p14:tracePt t="339051" x="7259638" y="4968875"/>
          <p14:tracePt t="339068" x="6884988" y="4818063"/>
          <p14:tracePt t="339085" x="6759575" y="4743450"/>
          <p14:tracePt t="339101" x="6646863" y="4667250"/>
          <p14:tracePt t="339118" x="6472238" y="4479925"/>
          <p14:tracePt t="339134" x="6408738" y="4418013"/>
          <p14:tracePt t="339152" x="6383338" y="4367213"/>
          <p14:tracePt t="339168" x="6359525" y="4330700"/>
          <p14:tracePt t="339278" x="6359525" y="4341813"/>
          <p14:tracePt t="339739" x="6370638" y="4341813"/>
          <p14:tracePt t="339751" x="6383338" y="4341813"/>
          <p14:tracePt t="339764" x="6421438" y="4341813"/>
          <p14:tracePt t="339777" x="6446838" y="4341813"/>
          <p14:tracePt t="339793" x="6483350" y="4341813"/>
          <p14:tracePt t="339806" x="6584950" y="4341813"/>
          <p14:tracePt t="339822" x="6784975" y="4341813"/>
          <p14:tracePt t="339838" x="6959600" y="4341813"/>
          <p14:tracePt t="339854" x="7835900" y="4341813"/>
          <p14:tracePt t="339871" x="8286750" y="4341813"/>
          <p14:tracePt t="339888" x="8886825" y="4341813"/>
          <p14:tracePt t="339905" x="9875838" y="4341813"/>
          <p14:tracePt t="339921" x="10326688" y="4354513"/>
          <p14:tracePt t="339938" x="10752138" y="4392613"/>
          <p14:tracePt t="339955" x="10890250" y="4405313"/>
          <p14:tracePt t="339972" x="10990263" y="4405313"/>
          <p14:tracePt t="339988" x="11028363" y="4405313"/>
          <p14:tracePt t="340005" x="11041063" y="4405313"/>
          <p14:tracePt t="340022" x="11052175" y="4405313"/>
          <p14:tracePt t="340038" x="10952163" y="4405313"/>
          <p14:tracePt t="340055" x="10902950" y="4405313"/>
          <p14:tracePt t="340072" x="10852150" y="4405313"/>
          <p14:tracePt t="340089" x="10639425" y="4392613"/>
          <p14:tracePt t="340105" x="10390188" y="4379913"/>
          <p14:tracePt t="340122" x="10177463" y="4354513"/>
          <p14:tracePt t="340139" x="9901238" y="4330700"/>
          <p14:tracePt t="340156" x="9852025" y="4330700"/>
          <p14:tracePt t="340172" x="9826625" y="4330700"/>
          <p14:tracePt t="340211" x="9852025" y="4318000"/>
          <p14:tracePt t="340225" x="9875838" y="4318000"/>
          <p14:tracePt t="340235" x="9901238" y="4318000"/>
          <p14:tracePt t="340249" x="9926638" y="4318000"/>
          <p14:tracePt t="340262" x="9939338" y="4305300"/>
          <p14:tracePt t="340323" x="9901238" y="4318000"/>
          <p14:tracePt t="340335" x="9826625" y="4354513"/>
          <p14:tracePt t="340349" x="9701213" y="4405313"/>
          <p14:tracePt t="340362" x="9650413" y="4418013"/>
          <p14:tracePt t="340377" x="9637713" y="4418013"/>
          <p14:tracePt t="340398" x="9663113" y="4418013"/>
          <p14:tracePt t="340410" x="9726613" y="4418013"/>
          <p14:tracePt t="340427" x="9763125" y="4405313"/>
          <p14:tracePt t="340440" x="9801225" y="4392613"/>
          <p14:tracePt t="340457" x="9813925" y="4392613"/>
          <p14:tracePt t="340485" x="9801225" y="4392613"/>
          <p14:tracePt t="340498" x="9750425" y="4392613"/>
          <p14:tracePt t="340510" x="9688513" y="4405313"/>
          <p14:tracePt t="340524" x="9626600" y="4430713"/>
          <p14:tracePt t="340540" x="9601200" y="4443413"/>
          <p14:tracePt t="340557" x="9588500" y="4443413"/>
          <p14:tracePt t="340574" x="9601200" y="4443413"/>
          <p14:tracePt t="340591" x="9613900" y="4443413"/>
          <p14:tracePt t="340608" x="9637713" y="4430713"/>
          <p14:tracePt t="340624" x="9650413" y="4430713"/>
          <p14:tracePt t="340661" x="9626600" y="4430713"/>
          <p14:tracePt t="340672" x="9601200" y="4430713"/>
          <p14:tracePt t="340697" x="9588500" y="4430713"/>
          <p14:tracePt t="340935" x="9424988" y="4392613"/>
          <p14:tracePt t="340948" x="9099550" y="4354513"/>
          <p14:tracePt t="340964" x="8524875" y="4330700"/>
          <p14:tracePt t="340972" x="7948613" y="4330700"/>
          <p14:tracePt t="340985" x="7285038" y="4367213"/>
          <p14:tracePt t="340996" x="6608763" y="4418013"/>
          <p14:tracePt t="341012" x="5821363" y="4492625"/>
          <p14:tracePt t="341026" x="5119688" y="4567238"/>
          <p14:tracePt t="341042" x="4305300" y="4643438"/>
          <p14:tracePt t="341059" x="3679825" y="4718050"/>
          <p14:tracePt t="341076" x="2441575" y="4779963"/>
          <p14:tracePt t="341092" x="2065338" y="4779963"/>
          <p14:tracePt t="341109" x="1276350" y="4779963"/>
          <p14:tracePt t="341126" x="1089025" y="4768850"/>
          <p14:tracePt t="341143" x="963613" y="4756150"/>
          <p14:tracePt t="341159" x="725488" y="4718050"/>
          <p14:tracePt t="341176" x="600075" y="4705350"/>
          <p14:tracePt t="341193" x="512763" y="4705350"/>
          <p14:tracePt t="341211" x="412750" y="4692650"/>
          <p14:tracePt t="341228" x="376238" y="4679950"/>
          <p14:tracePt t="341245" x="338138" y="4667250"/>
          <p14:tracePt t="341262" x="300038" y="4656138"/>
          <p14:tracePt t="341277" x="287338" y="4656138"/>
          <p14:tracePt t="341294" x="250825" y="4656138"/>
          <p14:tracePt t="341310" x="138113" y="4692650"/>
          <p14:tracePt t="341327" x="74613" y="4718050"/>
          <p14:tracePt t="341344" x="12700" y="4743450"/>
          <p14:tracePt t="341446" x="38100" y="5118100"/>
          <p14:tracePt t="341457" x="100013" y="5230813"/>
          <p14:tracePt t="341470" x="150813" y="5407025"/>
          <p14:tracePt t="341482" x="225425" y="5543550"/>
          <p14:tracePt t="341498" x="287338" y="5668963"/>
          <p14:tracePt t="341511" x="387350" y="5743575"/>
          <p14:tracePt t="341528" x="550863" y="5807075"/>
          <p14:tracePt t="341544" x="801688" y="5868988"/>
          <p14:tracePt t="341561" x="1252538" y="5881688"/>
          <p14:tracePt t="341578" x="1665288" y="5881688"/>
          <p14:tracePt t="341594" x="2228850" y="5856288"/>
          <p14:tracePt t="341611" x="2654300" y="5819775"/>
          <p14:tracePt t="341628" x="2954338" y="5743575"/>
          <p14:tracePt t="341644" x="3492500" y="5518150"/>
          <p14:tracePt t="341661" x="3805238" y="5381625"/>
          <p14:tracePt t="341678" x="3992563" y="5305425"/>
          <p14:tracePt t="341694" x="4117975" y="5218113"/>
          <p14:tracePt t="341711" x="4130675" y="5194300"/>
          <p14:tracePt t="341728" x="4130675" y="5168900"/>
          <p14:tracePt t="341745" x="4130675" y="5118100"/>
          <p14:tracePt t="341762" x="4130675" y="5105400"/>
          <p14:tracePt t="341778" x="4117975" y="5092700"/>
          <p14:tracePt t="341795" x="3943350" y="5068888"/>
          <p14:tracePt t="341812" x="3779838" y="5018088"/>
          <p14:tracePt t="341829" x="3630613" y="4981575"/>
          <p14:tracePt t="341845" x="3116263" y="4843463"/>
          <p14:tracePt t="341862" x="2816225" y="4768850"/>
          <p14:tracePt t="341879" x="2628900" y="4692650"/>
          <p14:tracePt t="341896" x="2152650" y="4643438"/>
          <p14:tracePt t="341912" x="1939925" y="4643438"/>
          <p14:tracePt t="341929" x="1814513" y="4679950"/>
          <p14:tracePt t="341946" x="1601788" y="4768850"/>
          <p14:tracePt t="341962" x="1465263" y="4830763"/>
          <p14:tracePt t="341979" x="1339850" y="4856163"/>
          <p14:tracePt t="341996" x="1176338" y="4918075"/>
          <p14:tracePt t="342013" x="1139825" y="4943475"/>
          <p14:tracePt t="342030" x="1101725" y="4992688"/>
          <p14:tracePt t="342046" x="1076325" y="5068888"/>
          <p14:tracePt t="342063" x="1076325" y="5143500"/>
          <p14:tracePt t="342080" x="1076325" y="5218113"/>
          <p14:tracePt t="342096" x="1076325" y="5368925"/>
          <p14:tracePt t="342113" x="1076325" y="5443538"/>
          <p14:tracePt t="342130" x="1076325" y="5481638"/>
          <p14:tracePt t="342147" x="1214438" y="5630863"/>
          <p14:tracePt t="342163" x="1352550" y="5707063"/>
          <p14:tracePt t="342180" x="1489075" y="5794375"/>
          <p14:tracePt t="342197" x="1878013" y="5945188"/>
          <p14:tracePt t="342213" x="2252663" y="5956300"/>
          <p14:tracePt t="342230" x="2628900" y="5932488"/>
          <p14:tracePt t="342247" x="2854325" y="5881688"/>
          <p14:tracePt t="342264" x="3092450" y="5794375"/>
          <p14:tracePt t="342280" x="3341688" y="5694363"/>
          <p14:tracePt t="342297" x="3392488" y="5656263"/>
          <p14:tracePt t="342313" x="3441700" y="5630863"/>
          <p14:tracePt t="342331" x="3454400" y="5594350"/>
          <p14:tracePt t="342347" x="3454400" y="5581650"/>
          <p14:tracePt t="342364" x="3454400" y="5568950"/>
          <p14:tracePt t="342381" x="3454400" y="5530850"/>
          <p14:tracePt t="342398" x="3429000" y="5518150"/>
          <p14:tracePt t="342414" x="3405188" y="5481638"/>
          <p14:tracePt t="342431" x="3216275" y="5356225"/>
          <p14:tracePt t="342448" x="3067050" y="5268913"/>
          <p14:tracePt t="342464" x="2916238" y="5181600"/>
          <p14:tracePt t="342481" x="2690813" y="5081588"/>
          <p14:tracePt t="342498" x="2528888" y="5043488"/>
          <p14:tracePt t="342515" x="2339975" y="5018088"/>
          <p14:tracePt t="342531" x="2052638" y="5005388"/>
          <p14:tracePt t="342548" x="1914525" y="5005388"/>
          <p14:tracePt t="342565" x="1739900" y="5005388"/>
          <p14:tracePt t="342582" x="1414463" y="5056188"/>
          <p14:tracePt t="342598" x="1327150" y="5105400"/>
          <p14:tracePt t="342615" x="1252538" y="5130800"/>
          <p14:tracePt t="342632" x="1189038" y="5205413"/>
          <p14:tracePt t="342649" x="1176338" y="5243513"/>
          <p14:tracePt t="342665" x="1176338" y="5281613"/>
          <p14:tracePt t="342682" x="1176338" y="5294313"/>
          <p14:tracePt t="342699" x="1176338" y="5305425"/>
          <p14:tracePt t="343985" x="1176338" y="5294313"/>
          <p14:tracePt t="344011" x="1176338" y="5281613"/>
          <p14:tracePt t="344026" x="1189038" y="5281613"/>
          <p14:tracePt t="344036" x="1189038" y="5268913"/>
          <p14:tracePt t="344048" x="1214438" y="5256213"/>
          <p14:tracePt t="344061" x="1301750" y="5243513"/>
          <p14:tracePt t="344077" x="1439863" y="5205413"/>
          <p14:tracePt t="344089" x="1589088" y="5181600"/>
          <p14:tracePt t="344106" x="1978025" y="5092700"/>
          <p14:tracePt t="344123" x="2390775" y="4981575"/>
          <p14:tracePt t="344140" x="3441700" y="4656138"/>
          <p14:tracePt t="344156" x="3892550" y="4492625"/>
          <p14:tracePt t="344172" x="4468813" y="4354513"/>
          <p14:tracePt t="344188" x="5207000" y="4167188"/>
          <p14:tracePt t="344205" x="5570538" y="4105275"/>
          <p14:tracePt t="344222" x="5921375" y="4067175"/>
          <p14:tracePt t="344239" x="6283325" y="4029075"/>
          <p14:tracePt t="344255" x="6434138" y="4017963"/>
          <p14:tracePt t="344272" x="6596063" y="3992563"/>
          <p14:tracePt t="344289" x="6834188" y="3979863"/>
          <p14:tracePt t="344305" x="6897688" y="3967163"/>
          <p14:tracePt t="344322" x="6934200" y="3967163"/>
          <p14:tracePt t="344339" x="6972300" y="3967163"/>
          <p14:tracePt t="344356" x="6985000" y="3967163"/>
          <p14:tracePt t="344433" x="6985000" y="3954463"/>
          <p14:tracePt t="344522" x="6985000" y="3941763"/>
          <p14:tracePt t="344547" x="6972300" y="3929063"/>
          <p14:tracePt t="344562" x="6959600" y="3916363"/>
          <p14:tracePt t="344571" x="6946900" y="3916363"/>
          <p14:tracePt t="344584" x="6910388" y="3879850"/>
          <p14:tracePt t="344595" x="6846888" y="3816350"/>
          <p14:tracePt t="344613" x="6784975" y="3754438"/>
          <p14:tracePt t="344623" x="6721475" y="3692525"/>
          <p14:tracePt t="344640" x="6672263" y="3641725"/>
          <p14:tracePt t="344657" x="6634163" y="3590925"/>
          <p14:tracePt t="344673" x="6584950" y="3516313"/>
          <p14:tracePt t="344690" x="6572250" y="3490913"/>
          <p14:tracePt t="344707" x="6546850" y="3467100"/>
          <p14:tracePt t="344724" x="6521450" y="3403600"/>
          <p14:tracePt t="344741" x="6508750" y="3390900"/>
          <p14:tracePt t="344770" x="6508750" y="3378200"/>
          <p14:tracePt t="344807" x="6508750" y="3367088"/>
          <p14:tracePt t="344819" x="6521450" y="3367088"/>
          <p14:tracePt t="344832" x="6521450" y="3354388"/>
          <p14:tracePt t="344881" x="6521450" y="3341688"/>
          <p14:tracePt t="344894" x="6534150" y="3341688"/>
          <p14:tracePt t="344957" x="6534150" y="3328988"/>
          <p14:tracePt t="344968" x="6534150" y="3316288"/>
          <p14:tracePt t="345006" x="6546850" y="3316288"/>
          <p14:tracePt t="345952" x="6584950" y="3316288"/>
          <p14:tracePt t="345964" x="6708775" y="3316288"/>
          <p14:tracePt t="345984" x="6910388" y="3316288"/>
          <p14:tracePt t="345990" x="7159625" y="3316288"/>
          <p14:tracePt t="346003" x="7635875" y="3316288"/>
          <p14:tracePt t="346017" x="8010525" y="3341688"/>
          <p14:tracePt t="346030" x="8299450" y="3354388"/>
          <p14:tracePt t="346047" x="8650288" y="3378200"/>
          <p14:tracePt t="346062" x="8986838" y="3390900"/>
          <p14:tracePt t="346079" x="9275763" y="3416300"/>
          <p14:tracePt t="346096" x="9363075" y="3429000"/>
          <p14:tracePt t="346113" x="9450388" y="3429000"/>
          <p14:tracePt t="346129" x="9588500" y="3429000"/>
          <p14:tracePt t="346147" x="9650413" y="3429000"/>
          <p14:tracePt t="346163" x="9675813" y="3429000"/>
          <p14:tracePt t="346179" x="9701213" y="3429000"/>
          <p14:tracePt t="346203" x="9688513" y="3429000"/>
          <p14:tracePt t="346216" x="9663113" y="3429000"/>
          <p14:tracePt t="346230" x="9637713" y="3429000"/>
          <p14:tracePt t="346247" x="9613900" y="3416300"/>
          <p14:tracePt t="346263" x="9601200" y="3416300"/>
          <p14:tracePt t="346280" x="9575800" y="3416300"/>
          <p14:tracePt t="346539" x="9575800" y="3403600"/>
          <p14:tracePt t="347921" x="9563100" y="3403600"/>
          <p14:tracePt t="347933" x="9550400" y="3429000"/>
          <p14:tracePt t="347947" x="9550400" y="3441700"/>
          <p14:tracePt t="347957" x="9537700" y="3454400"/>
          <p14:tracePt t="347972" x="9537700" y="3467100"/>
          <p14:tracePt t="347986" x="9525000" y="3490913"/>
          <p14:tracePt t="348003" x="9525000" y="3503613"/>
          <p14:tracePt t="348020" x="9513888" y="3541713"/>
          <p14:tracePt t="348036" x="9488488" y="3616325"/>
          <p14:tracePt t="348053" x="9463088" y="3654425"/>
          <p14:tracePt t="348069" x="9437688" y="3692525"/>
          <p14:tracePt t="348087" x="9413875" y="3792538"/>
          <p14:tracePt t="348103" x="9388475" y="3816350"/>
          <p14:tracePt t="348120" x="9388475" y="3841750"/>
          <p14:tracePt t="348137" x="9375775" y="3867150"/>
          <p14:tracePt t="348154" x="9363075" y="3867150"/>
          <p14:tracePt t="348232" x="9375775" y="3867150"/>
          <p14:tracePt t="348245" x="9388475" y="3867150"/>
          <p14:tracePt t="348260" x="9413875" y="3854450"/>
          <p14:tracePt t="348272" x="9437688" y="3854450"/>
          <p14:tracePt t="348289" x="9475788" y="3854450"/>
          <p14:tracePt t="348306" x="9537700" y="3854450"/>
          <p14:tracePt t="348323" x="9726613" y="3854450"/>
          <p14:tracePt t="348340" x="9775825" y="3854450"/>
          <p14:tracePt t="348357" x="9788525" y="3854450"/>
          <p14:tracePt t="348373" x="9801225" y="3879850"/>
          <p14:tracePt t="348388" x="9801225" y="3892550"/>
          <p14:tracePt t="348405" x="9788525" y="3905250"/>
          <p14:tracePt t="348421" x="9563100" y="3979863"/>
          <p14:tracePt t="348438" x="9424988" y="4005263"/>
          <p14:tracePt t="348455" x="9275763" y="4041775"/>
          <p14:tracePt t="348472" x="8986838" y="4105275"/>
          <p14:tracePt t="348488" x="8950325" y="4105275"/>
          <p14:tracePt t="348508" x="8975725" y="4105275"/>
          <p14:tracePt t="348522" x="9012238" y="4105275"/>
          <p14:tracePt t="348539" x="9063038" y="4105275"/>
          <p14:tracePt t="348555" x="9124950" y="4105275"/>
          <p14:tracePt t="348572" x="9301163" y="4079875"/>
          <p14:tracePt t="348589" x="9401175" y="4067175"/>
          <p14:tracePt t="348605" x="9450388" y="4054475"/>
          <p14:tracePt t="348623" x="9463088" y="4054475"/>
          <p14:tracePt t="348643" x="9437688" y="4054475"/>
          <p14:tracePt t="348659" x="9388475" y="4054475"/>
          <p14:tracePt t="348673" x="9337675" y="4079875"/>
          <p14:tracePt t="348689" x="9288463" y="4092575"/>
          <p14:tracePt t="348706" x="9212263" y="4117975"/>
          <p14:tracePt t="348766" x="9250363" y="4117975"/>
          <p14:tracePt t="348780" x="9275763" y="4117975"/>
          <p14:tracePt t="348792" x="9288463" y="4117975"/>
          <p14:tracePt t="348855" x="9275763" y="4117975"/>
          <p14:tracePt t="348867" x="9237663" y="4117975"/>
          <p14:tracePt t="348880" x="9112250" y="4154488"/>
          <p14:tracePt t="348897" x="8999538" y="4192588"/>
          <p14:tracePt t="348908" x="8912225" y="4217988"/>
          <p14:tracePt t="348923" x="8863013" y="4230688"/>
          <p14:tracePt t="349029" x="8874125" y="4230688"/>
          <p14:tracePt t="349265" x="8763000" y="4217988"/>
          <p14:tracePt t="349280" x="8574088" y="4192588"/>
          <p14:tracePt t="349290" x="8335963" y="4167188"/>
          <p14:tracePt t="349304" x="7810500" y="4129088"/>
          <p14:tracePt t="349316" x="7397750" y="4105275"/>
          <p14:tracePt t="349331" x="6946900" y="4079875"/>
          <p14:tracePt t="349343" x="6496050" y="4067175"/>
          <p14:tracePt t="349360" x="6246813" y="4041775"/>
          <p14:tracePt t="349377" x="6096000" y="4041775"/>
          <p14:tracePt t="349393" x="5932488" y="4041775"/>
          <p14:tracePt t="349409" x="5883275" y="4041775"/>
          <p14:tracePt t="349425" x="5845175" y="4041775"/>
          <p14:tracePt t="349442" x="5783263" y="4041775"/>
          <p14:tracePt t="349459" x="5757863" y="4041775"/>
          <p14:tracePt t="349476" x="5745163" y="4041775"/>
          <p14:tracePt t="349501" x="5770563" y="4041775"/>
          <p14:tracePt t="349514" x="5795963" y="4041775"/>
          <p14:tracePt t="349529" x="5821363" y="4041775"/>
          <p14:tracePt t="349543" x="5832475" y="4041775"/>
          <p14:tracePt t="349559" x="5845175" y="4041775"/>
          <p14:tracePt t="349576" x="5870575" y="4041775"/>
          <p14:tracePt t="349593" x="5921375" y="4041775"/>
          <p14:tracePt t="349609" x="5957888" y="4041775"/>
          <p14:tracePt t="349626" x="6008688" y="4041775"/>
          <p14:tracePt t="349643" x="6146800" y="4054475"/>
          <p14:tracePt t="349659" x="6183313" y="4079875"/>
          <p14:tracePt t="349676" x="6208713" y="4105275"/>
          <p14:tracePt t="349693" x="6208713" y="4117975"/>
          <p14:tracePt t="349710" x="6196013" y="4141788"/>
          <p14:tracePt t="349726" x="6134100" y="4179888"/>
          <p14:tracePt t="349743" x="5945188" y="4292600"/>
          <p14:tracePt t="349760" x="5832475" y="4341813"/>
          <p14:tracePt t="349776" x="5695950" y="4392613"/>
          <p14:tracePt t="349793" x="5583238" y="4430713"/>
          <p14:tracePt t="349810" x="5583238" y="4443413"/>
          <p14:tracePt t="349827" x="5619750" y="4443413"/>
          <p14:tracePt t="349844" x="5670550" y="4430713"/>
          <p14:tracePt t="349860" x="5757863" y="4418013"/>
          <p14:tracePt t="349877" x="6183313" y="4341813"/>
          <p14:tracePt t="349894" x="6370638" y="4318000"/>
          <p14:tracePt t="349910" x="6472238" y="4305300"/>
          <p14:tracePt t="349927" x="6546850" y="4305300"/>
          <p14:tracePt t="349987" x="6508750" y="4318000"/>
          <p14:tracePt t="350000" x="6459538" y="4330700"/>
          <p14:tracePt t="350013" x="6408738" y="4341813"/>
          <p14:tracePt t="350024" x="6383338" y="4341813"/>
          <p14:tracePt t="350074" x="6421438" y="4341813"/>
          <p14:tracePt t="350086" x="6446838" y="4341813"/>
          <p14:tracePt t="350099" x="6459538" y="4341813"/>
          <p14:tracePt t="350114" x="6472238" y="4341813"/>
          <p14:tracePt t="350128" x="6483350" y="4341813"/>
          <p14:tracePt t="350387" x="6521450" y="4341813"/>
          <p14:tracePt t="350400" x="6646863" y="4330700"/>
          <p14:tracePt t="350411" x="6834188" y="4318000"/>
          <p14:tracePt t="350424" x="7259638" y="4318000"/>
          <p14:tracePt t="350437" x="7773988" y="4318000"/>
          <p14:tracePt t="350450" x="8174038" y="4318000"/>
          <p14:tracePt t="350463" x="8724900" y="4330700"/>
          <p14:tracePt t="350480" x="9037638" y="4330700"/>
          <p14:tracePt t="350497" x="9188450" y="4330700"/>
          <p14:tracePt t="350513" x="9337675" y="4330700"/>
          <p14:tracePt t="350530" x="9363075" y="4318000"/>
          <p14:tracePt t="350585" x="9337675" y="4318000"/>
          <p14:tracePt t="350599" x="9263063" y="4318000"/>
          <p14:tracePt t="350610" x="9024938" y="4318000"/>
          <p14:tracePt t="350622" x="8763000" y="4318000"/>
          <p14:tracePt t="350634" x="8348663" y="4318000"/>
          <p14:tracePt t="350650" x="7810500" y="4318000"/>
          <p14:tracePt t="350664" x="7297738" y="4318000"/>
          <p14:tracePt t="350681" x="6646863" y="4318000"/>
          <p14:tracePt t="350697" x="6246813" y="4318000"/>
          <p14:tracePt t="350714" x="5394325" y="4318000"/>
          <p14:tracePt t="350731" x="5232400" y="4305300"/>
          <p14:tracePt t="350748" x="5157788" y="4292600"/>
          <p14:tracePt t="350764" x="5119688" y="4254500"/>
          <p14:tracePt t="350784" x="5132388" y="4254500"/>
          <p14:tracePt t="350801" x="5207000" y="4254500"/>
          <p14:tracePt t="350815" x="5370513" y="4205288"/>
          <p14:tracePt t="350831" x="5545138" y="4154488"/>
          <p14:tracePt t="350848" x="6408738" y="4005263"/>
          <p14:tracePt t="350864" x="6834188" y="3916363"/>
          <p14:tracePt t="350881" x="7359650" y="3841750"/>
          <p14:tracePt t="350898" x="8074025" y="3767138"/>
          <p14:tracePt t="350915" x="8248650" y="3741738"/>
          <p14:tracePt t="350932" x="8348663" y="3729038"/>
          <p14:tracePt t="350948" x="8412163" y="3716338"/>
          <p14:tracePt t="350984" x="8374063" y="3716338"/>
          <p14:tracePt t="350996" x="8335963" y="3716338"/>
          <p14:tracePt t="351009" x="8274050" y="3716338"/>
          <p14:tracePt t="351021" x="8123238" y="3729038"/>
          <p14:tracePt t="351035" x="7785100" y="3767138"/>
          <p14:tracePt t="351049" x="7448550" y="3779838"/>
          <p14:tracePt t="351066" x="6997700" y="3803650"/>
          <p14:tracePt t="351082" x="6608763" y="3829050"/>
          <p14:tracePt t="351099" x="6334125" y="3829050"/>
          <p14:tracePt t="351116" x="6283325" y="3829050"/>
          <p14:tracePt t="351133" x="6270625" y="3829050"/>
          <p14:tracePt t="351149" x="6259513" y="3829050"/>
          <p14:tracePt t="351166" x="6270625" y="3829050"/>
          <p14:tracePt t="351183" x="6308725" y="3829050"/>
          <p14:tracePt t="351199" x="6559550" y="3829050"/>
          <p14:tracePt t="351216" x="6746875" y="3867150"/>
          <p14:tracePt t="351233" x="7059613" y="3992563"/>
          <p14:tracePt t="351250" x="7773988" y="4192588"/>
          <p14:tracePt t="351266" x="7910513" y="4230688"/>
          <p14:tracePt t="351283" x="7999413" y="4230688"/>
          <p14:tracePt t="351300" x="8061325" y="4217988"/>
          <p14:tracePt t="351317" x="8086725" y="4205288"/>
          <p14:tracePt t="351333" x="8086725" y="4179888"/>
          <p14:tracePt t="351357" x="8086725" y="4167188"/>
          <p14:tracePt t="351382" x="8061325" y="4167188"/>
          <p14:tracePt t="351394" x="8010525" y="4167188"/>
          <p14:tracePt t="351407" x="7897813" y="4167188"/>
          <p14:tracePt t="351419" x="7710488" y="4167188"/>
          <p14:tracePt t="351433" x="7548563" y="4141788"/>
          <p14:tracePt t="351450" x="7372350" y="4117975"/>
          <p14:tracePt t="351467" x="7097713" y="4079875"/>
          <p14:tracePt t="351483" x="6696075" y="4029075"/>
          <p14:tracePt t="351500" x="6621463" y="4017963"/>
          <p14:tracePt t="351517" x="6572250" y="4005263"/>
          <p14:tracePt t="351534" x="6546850" y="3979863"/>
          <p14:tracePt t="351550" x="6546850" y="3954463"/>
          <p14:tracePt t="351567" x="6546850" y="3941763"/>
          <p14:tracePt t="351584" x="6596063" y="3916363"/>
          <p14:tracePt t="351600" x="6659563" y="3905250"/>
          <p14:tracePt t="351617" x="6784975" y="3879850"/>
          <p14:tracePt t="351634" x="6972300" y="3829050"/>
          <p14:tracePt t="351650" x="7046913" y="3803650"/>
          <p14:tracePt t="351667" x="7072313" y="3779838"/>
          <p14:tracePt t="351684" x="7097713" y="3741738"/>
          <p14:tracePt t="351706" x="7097713" y="3729038"/>
          <p14:tracePt t="351731" x="7097713" y="3716338"/>
          <p14:tracePt t="351743" x="7085013" y="3703638"/>
          <p14:tracePt t="351755" x="7072313" y="3703638"/>
          <p14:tracePt t="351771" x="7046913" y="3679825"/>
          <p14:tracePt t="351784" x="7010400" y="3654425"/>
          <p14:tracePt t="351801" x="6972300" y="3603625"/>
          <p14:tracePt t="351818" x="6946900" y="3590925"/>
          <p14:tracePt t="351835" x="6921500" y="3541713"/>
          <p14:tracePt t="351851" x="6910388" y="3529013"/>
          <p14:tracePt t="351868" x="6897688" y="3503613"/>
          <p14:tracePt t="351885" x="6884988" y="3467100"/>
          <p14:tracePt t="351902" x="6884988" y="3454400"/>
          <p14:tracePt t="351918" x="6884988" y="3441700"/>
          <p14:tracePt t="351935" x="6884988" y="3429000"/>
          <p14:tracePt t="351952" x="6884988" y="3416300"/>
          <p14:tracePt t="351969" x="6884988" y="3403600"/>
          <p14:tracePt t="351993" x="6910388" y="3378200"/>
          <p14:tracePt t="352005" x="6910388" y="3367088"/>
          <p14:tracePt t="352018" x="6934200" y="3354388"/>
          <p14:tracePt t="352035" x="6946900" y="3341688"/>
          <p14:tracePt t="352052" x="6972300" y="3328988"/>
          <p14:tracePt t="352069" x="6985000" y="3303588"/>
          <p14:tracePt t="352086" x="7010400" y="3303588"/>
          <p14:tracePt t="352102" x="7010400" y="3290888"/>
          <p14:tracePt t="352119" x="7059613" y="3278188"/>
          <p14:tracePt t="352136" x="7072313" y="3278188"/>
          <p14:tracePt t="352153" x="7097713" y="3278188"/>
          <p14:tracePt t="352169" x="7223125" y="3254375"/>
          <p14:tracePt t="352186" x="7297738" y="3241675"/>
          <p14:tracePt t="352203" x="7348538" y="3241675"/>
          <p14:tracePt t="352220" x="7397750" y="3228975"/>
          <p14:tracePt t="352236" x="7410450" y="3228975"/>
          <p14:tracePt t="355215" x="7397750" y="3228975"/>
          <p14:tracePt t="355227" x="7310438" y="3228975"/>
          <p14:tracePt t="355240" x="7010400" y="3228975"/>
          <p14:tracePt t="355255" x="6221413" y="3228975"/>
          <p14:tracePt t="355267" x="5483225" y="3228975"/>
          <p14:tracePt t="355283" x="4606925" y="3228975"/>
          <p14:tracePt t="355300" x="3892550" y="3228975"/>
          <p14:tracePt t="355315" x="2603500" y="3216275"/>
          <p14:tracePt t="355332" x="2052638" y="3216275"/>
          <p14:tracePt t="355349" x="1677988" y="3190875"/>
          <p14:tracePt t="355365" x="1376363" y="3178175"/>
          <p14:tracePt t="355382" x="1301750" y="3178175"/>
          <p14:tracePt t="355398" x="1276350" y="3178175"/>
          <p14:tracePt t="355416" x="1239838" y="3178175"/>
          <p14:tracePt t="355432" x="1227138" y="3178175"/>
          <p14:tracePt t="355449" x="1201738" y="3178175"/>
          <p14:tracePt t="355466" x="1139825" y="3178175"/>
          <p14:tracePt t="355483" x="1076325" y="3190875"/>
          <p14:tracePt t="355500" x="989013" y="3203575"/>
          <p14:tracePt t="355516" x="850900" y="3216275"/>
          <p14:tracePt t="355533" x="801688" y="3216275"/>
          <p14:tracePt t="355550" x="763588" y="3228975"/>
          <p14:tracePt t="355566" x="701675" y="3241675"/>
          <p14:tracePt t="355583" x="688975" y="3254375"/>
          <p14:tracePt t="355600" x="676275" y="3278188"/>
          <p14:tracePt t="355617" x="676275" y="3316288"/>
          <p14:tracePt t="355633" x="676275" y="3341688"/>
          <p14:tracePt t="355650" x="676275" y="3390900"/>
          <p14:tracePt t="355667" x="676275" y="3516313"/>
          <p14:tracePt t="355683" x="676275" y="3590925"/>
          <p14:tracePt t="355700" x="676275" y="3641725"/>
          <p14:tracePt t="355717" x="712788" y="3803650"/>
          <p14:tracePt t="355734" x="738188" y="3929063"/>
          <p14:tracePt t="355750" x="776288" y="4067175"/>
          <p14:tracePt t="355767" x="863600" y="4279900"/>
          <p14:tracePt t="355784" x="976313" y="4405313"/>
          <p14:tracePt t="355801" x="1339850" y="4918075"/>
          <p14:tracePt t="355817" x="1489075" y="5056188"/>
          <p14:tracePt t="355834" x="1639888" y="5143500"/>
          <p14:tracePt t="355851" x="2239963" y="5281613"/>
          <p14:tracePt t="355868" x="2416175" y="5281613"/>
          <p14:tracePt t="355885" x="2690813" y="5281613"/>
          <p14:tracePt t="355901" x="3305175" y="5243513"/>
          <p14:tracePt t="355918" x="3479800" y="5168900"/>
          <p14:tracePt t="355935" x="3767138" y="4968875"/>
          <p14:tracePt t="355951" x="4168775" y="4618038"/>
          <p14:tracePt t="355968" x="4230688" y="4530725"/>
          <p14:tracePt t="355985" x="4256088" y="4454525"/>
          <p14:tracePt t="356002" x="4256088" y="4405313"/>
          <p14:tracePt t="356018" x="4243388" y="4379913"/>
          <p14:tracePt t="356035" x="4181475" y="4354513"/>
          <p14:tracePt t="356052" x="3979863" y="4267200"/>
          <p14:tracePt t="356068" x="3892550" y="4205288"/>
          <p14:tracePt t="356085" x="3805238" y="4117975"/>
          <p14:tracePt t="356102" x="3617913" y="3929063"/>
          <p14:tracePt t="356119" x="3479800" y="3841750"/>
          <p14:tracePt t="356136" x="3305175" y="3767138"/>
          <p14:tracePt t="356152" x="3067050" y="3692525"/>
          <p14:tracePt t="356169" x="2954338" y="3667125"/>
          <p14:tracePt t="356186" x="2803525" y="3629025"/>
          <p14:tracePt t="356202" x="2465388" y="3603625"/>
          <p14:tracePt t="356219" x="2339975" y="3603625"/>
          <p14:tracePt t="356236" x="2265363" y="3603625"/>
          <p14:tracePt t="356252" x="2014538" y="3641725"/>
          <p14:tracePt t="356269" x="1852613" y="3692525"/>
          <p14:tracePt t="356286" x="1727200" y="3729038"/>
          <p14:tracePt t="356303" x="1552575" y="3867150"/>
          <p14:tracePt t="356319" x="1489075" y="3979863"/>
          <p14:tracePt t="356336" x="1401763" y="4192588"/>
          <p14:tracePt t="356353" x="1363663" y="4267200"/>
          <p14:tracePt t="356370" x="1339850" y="4305300"/>
          <p14:tracePt t="356386" x="1327150" y="4379913"/>
          <p14:tracePt t="356403" x="1327150" y="4405313"/>
          <p14:tracePt t="356420" x="1327150" y="4418013"/>
          <p14:tracePt t="356437" x="1339850" y="4454525"/>
          <p14:tracePt t="356453" x="1352550" y="4467225"/>
          <p14:tracePt t="356470" x="1376363" y="4479925"/>
          <p14:tracePt t="356487" x="1565275" y="4492625"/>
          <p14:tracePt t="356503" x="1778000" y="4505325"/>
          <p14:tracePt t="356520" x="1927225" y="4543425"/>
          <p14:tracePt t="356536" x="2452688" y="4618038"/>
          <p14:tracePt t="356554" x="2716213" y="4618038"/>
          <p14:tracePt t="356571" x="2928938" y="4618038"/>
          <p14:tracePt t="356587" x="3554413" y="4492625"/>
          <p14:tracePt t="356604" x="3743325" y="4430713"/>
          <p14:tracePt t="356621" x="3843338" y="4367213"/>
          <p14:tracePt t="356637" x="3917950" y="4292600"/>
          <p14:tracePt t="356654" x="3930650" y="4267200"/>
          <p14:tracePt t="356671" x="3930650" y="4230688"/>
          <p14:tracePt t="356688" x="3930650" y="4179888"/>
          <p14:tracePt t="356704" x="3879850" y="4141788"/>
          <p14:tracePt t="356721" x="3805238" y="4054475"/>
          <p14:tracePt t="356738" x="3354388" y="3767138"/>
          <p14:tracePt t="356754" x="3192463" y="3654425"/>
          <p14:tracePt t="356771" x="2928938" y="3554413"/>
          <p14:tracePt t="356788" x="2390775" y="3403600"/>
          <p14:tracePt t="356805" x="2252663" y="3378200"/>
          <p14:tracePt t="356821" x="2152650" y="3378200"/>
          <p14:tracePt t="356838" x="1927225" y="3378200"/>
          <p14:tracePt t="356854" x="1814513" y="3378200"/>
          <p14:tracePt t="356871" x="1727200" y="3403600"/>
          <p14:tracePt t="356888" x="1639888" y="3441700"/>
          <p14:tracePt t="356905" x="1614488" y="3479800"/>
          <p14:tracePt t="356921" x="1552575" y="3541713"/>
          <p14:tracePt t="356938" x="1527175" y="3629025"/>
          <p14:tracePt t="356955" x="1489075" y="3703638"/>
          <p14:tracePt t="356972" x="1439863" y="3867150"/>
          <p14:tracePt t="356988" x="1414463" y="3929063"/>
          <p14:tracePt t="357005" x="1401763" y="3967163"/>
          <p14:tracePt t="357022" x="1389063" y="4029075"/>
          <p14:tracePt t="357039" x="1389063" y="4067175"/>
          <p14:tracePt t="357055" x="1389063" y="4105275"/>
          <p14:tracePt t="357072" x="1414463" y="4167188"/>
          <p14:tracePt t="357089" x="1439863" y="4192588"/>
          <p14:tracePt t="357105" x="1489075" y="4217988"/>
          <p14:tracePt t="357122" x="1827213" y="4279900"/>
          <p14:tracePt t="357139" x="2014538" y="4292600"/>
          <p14:tracePt t="357156" x="2239963" y="4292600"/>
          <p14:tracePt t="357172" x="2903538" y="4267200"/>
          <p14:tracePt t="357189" x="3054350" y="4241800"/>
          <p14:tracePt t="357206" x="3192463" y="4217988"/>
          <p14:tracePt t="357223" x="3379788" y="4179888"/>
          <p14:tracePt t="357239" x="3429000" y="4154488"/>
          <p14:tracePt t="357256" x="3454400" y="4141788"/>
          <p14:tracePt t="357273" x="3467100" y="4105275"/>
          <p14:tracePt t="357290" x="3467100" y="4092575"/>
          <p14:tracePt t="357306" x="3454400" y="4067175"/>
          <p14:tracePt t="357323" x="3405188" y="4041775"/>
          <p14:tracePt t="357340" x="3379788" y="4029075"/>
          <p14:tracePt t="357356" x="3341688" y="4017963"/>
          <p14:tracePt t="357373" x="3317875" y="4017963"/>
          <p14:tracePt t="357390" x="3305175" y="4017963"/>
          <p14:tracePt t="357407" x="3292475" y="4017963"/>
          <p14:tracePt t="357431" x="3279775" y="4017963"/>
          <p14:tracePt t="357443" x="3267075" y="4017963"/>
          <p14:tracePt t="357456" x="3254375" y="4017963"/>
          <p14:tracePt t="357474" x="3241675" y="4017963"/>
          <p14:tracePt t="357490" x="3228975" y="4017963"/>
          <p14:tracePt t="357507" x="3103563" y="4029075"/>
          <p14:tracePt t="357524" x="3041650" y="4041775"/>
          <p14:tracePt t="357541" x="2979738" y="4041775"/>
          <p14:tracePt t="357557" x="2903538" y="4067175"/>
          <p14:tracePt t="357574" x="2854325" y="4079875"/>
          <p14:tracePt t="357591" x="2778125" y="4092575"/>
          <p14:tracePt t="357607" x="2654300" y="4117975"/>
          <p14:tracePt t="357624" x="2616200" y="4117975"/>
          <p14:tracePt t="357641" x="2603500" y="4129088"/>
          <p14:tracePt t="357658" x="2578100" y="4129088"/>
          <p14:tracePt t="357717" x="2578100" y="4105275"/>
          <p14:tracePt t="357730" x="2578100" y="4092575"/>
          <p14:tracePt t="357744" x="2578100" y="4079875"/>
          <p14:tracePt t="357754" x="2578100" y="4054475"/>
          <p14:tracePt t="357767" x="2603500" y="4029075"/>
          <p14:tracePt t="357780" x="2628900" y="3992563"/>
          <p14:tracePt t="357794" x="2690813" y="3929063"/>
          <p14:tracePt t="357808" x="2778125" y="3803650"/>
          <p14:tracePt t="357825" x="2867025" y="3692525"/>
          <p14:tracePt t="357842" x="2967038" y="3590925"/>
          <p14:tracePt t="357850" x="3154363" y="3490913"/>
          <p14:tracePt t="357858" x="3517900" y="3390900"/>
          <p14:tracePt t="357875" x="3830638" y="3316288"/>
          <p14:tracePt t="357892" x="4217988" y="3254375"/>
          <p14:tracePt t="357909" x="5068888" y="3154363"/>
          <p14:tracePt t="357925" x="5583238" y="3103563"/>
          <p14:tracePt t="357942" x="6034088" y="3078163"/>
          <p14:tracePt t="357959" x="6746875" y="3078163"/>
          <p14:tracePt t="357976" x="7110413" y="3103563"/>
          <p14:tracePt t="357992" x="7310438" y="3154363"/>
          <p14:tracePt t="358009" x="7497763" y="3228975"/>
          <p14:tracePt t="358026" x="7535863" y="3267075"/>
          <p14:tracePt t="358043" x="7535863" y="3278188"/>
          <p14:tracePt t="358059" x="7535863" y="3303588"/>
          <p14:tracePt t="358079" x="7472363" y="3316288"/>
          <p14:tracePt t="358093" x="7348538" y="3328988"/>
          <p14:tracePt t="358109" x="7085013" y="3367088"/>
          <p14:tracePt t="358126" x="6821488" y="3416300"/>
          <p14:tracePt t="358143" x="6259513" y="3467100"/>
          <p14:tracePt t="358160" x="6070600" y="3467100"/>
          <p14:tracePt t="358176" x="5957888" y="3467100"/>
          <p14:tracePt t="358193" x="5870575" y="3441700"/>
          <p14:tracePt t="358210" x="5870575" y="3416300"/>
          <p14:tracePt t="358227" x="5870575" y="3403600"/>
          <p14:tracePt t="358243" x="5957888" y="3341688"/>
          <p14:tracePt t="358260" x="6057900" y="3316288"/>
          <p14:tracePt t="358277" x="6196013" y="3278188"/>
          <p14:tracePt t="358294" x="6472238" y="3178175"/>
          <p14:tracePt t="358310" x="6784975" y="3128963"/>
          <p14:tracePt t="358327" x="7110413" y="3090863"/>
          <p14:tracePt t="358344" x="7623175" y="3090863"/>
          <p14:tracePt t="358360" x="7974013" y="3116263"/>
          <p14:tracePt t="358377" x="8199438" y="3154363"/>
          <p14:tracePt t="358394" x="8486775" y="3216275"/>
          <p14:tracePt t="358411" x="8650288" y="3267075"/>
          <p14:tracePt t="358427" x="8824913" y="3316288"/>
          <p14:tracePt t="358444" x="9063038" y="3441700"/>
          <p14:tracePt t="358461" x="9137650" y="3554413"/>
          <p14:tracePt t="358477" x="9188450" y="3667125"/>
          <p14:tracePt t="358494" x="9288463" y="3854450"/>
          <p14:tracePt t="358511" x="9324975" y="3929063"/>
          <p14:tracePt t="358528" x="9350375" y="3979863"/>
          <p14:tracePt t="358545" x="9363075" y="4005263"/>
          <p14:tracePt t="358561" x="9363075" y="4017963"/>
          <p14:tracePt t="358578" x="9363075" y="4029075"/>
          <p14:tracePt t="358626" x="9363075" y="4041775"/>
          <p14:tracePt t="358740" x="9350375" y="4041775"/>
          <p14:tracePt t="359225" x="9337675" y="4041775"/>
          <p14:tracePt t="359238" x="8999538" y="4029075"/>
          <p14:tracePt t="359253" x="8274050" y="3979863"/>
          <p14:tracePt t="359262" x="7523163" y="3905250"/>
          <p14:tracePt t="359274" x="6596063" y="3792538"/>
          <p14:tracePt t="359288" x="5795963" y="3692525"/>
          <p14:tracePt t="359301" x="4868863" y="3590925"/>
          <p14:tracePt t="359315" x="4081463" y="3516313"/>
          <p14:tracePt t="359332" x="3328988" y="3467100"/>
          <p14:tracePt t="359348" x="2816225" y="3467100"/>
          <p14:tracePt t="359365" x="1914525" y="3529013"/>
          <p14:tracePt t="359381" x="1714500" y="3579813"/>
          <p14:tracePt t="359398" x="1589088" y="3616325"/>
          <p14:tracePt t="359415" x="1414463" y="3692525"/>
          <p14:tracePt t="359431" x="1327150" y="3716338"/>
          <p14:tracePt t="359448" x="1239838" y="3767138"/>
          <p14:tracePt t="359465" x="1114425" y="3829050"/>
          <p14:tracePt t="359481" x="1076325" y="3867150"/>
          <p14:tracePt t="359498" x="1027113" y="3905250"/>
          <p14:tracePt t="359515" x="950913" y="4067175"/>
          <p14:tracePt t="359532" x="925513" y="4192588"/>
          <p14:tracePt t="359548" x="889000" y="4279900"/>
          <p14:tracePt t="359565" x="825500" y="4392613"/>
          <p14:tracePt t="359582" x="825500" y="4430713"/>
          <p14:tracePt t="359598" x="814388" y="4454525"/>
          <p14:tracePt t="359615" x="814388" y="4467225"/>
          <p14:tracePt t="359684" x="825500" y="4467225"/>
          <p14:tracePt t="359698" x="863600" y="4430713"/>
          <p14:tracePt t="359711" x="976313" y="4379913"/>
          <p14:tracePt t="359725" x="1201738" y="4241800"/>
          <p14:tracePt t="359740" x="1489075" y="4005263"/>
          <p14:tracePt t="359751" x="1765300" y="3829050"/>
          <p14:tracePt t="359767" x="2139950" y="3679825"/>
          <p14:tracePt t="359783" x="2403475" y="3567113"/>
          <p14:tracePt t="359799" x="2678113" y="3467100"/>
          <p14:tracePt t="359816" x="2841625" y="3429000"/>
          <p14:tracePt t="359833" x="3054350" y="3403600"/>
          <p14:tracePt t="359850" x="3367088" y="3367088"/>
          <p14:tracePt t="359866" x="3541713" y="3367088"/>
          <p14:tracePt t="359883" x="3792538" y="3367088"/>
          <p14:tracePt t="359900" x="4143375" y="3367088"/>
          <p14:tracePt t="359916" x="4268788" y="3378200"/>
          <p14:tracePt t="359934" x="4430713" y="3403600"/>
          <p14:tracePt t="359950" x="4856163" y="3441700"/>
          <p14:tracePt t="359966" x="5045075" y="3479800"/>
          <p14:tracePt t="359984" x="5407025" y="3529013"/>
          <p14:tracePt t="360000" x="6008688" y="3641725"/>
          <p14:tracePt t="360017" x="6270625" y="3716338"/>
          <p14:tracePt t="360034" x="6584950" y="3792538"/>
          <p14:tracePt t="360050" x="6910388" y="3941763"/>
          <p14:tracePt t="360067" x="6959600" y="3979863"/>
          <p14:tracePt t="360084" x="6985000" y="4005263"/>
          <p14:tracePt t="361591" x="7010400" y="4005263"/>
          <p14:tracePt t="361604" x="7059613" y="4005263"/>
          <p14:tracePt t="361617" x="7159625" y="4029075"/>
          <p14:tracePt t="361629" x="7259638" y="4092575"/>
          <p14:tracePt t="361647" x="7372350" y="4154488"/>
          <p14:tracePt t="361658" x="7523163" y="4230688"/>
          <p14:tracePt t="361675" x="7735888" y="4318000"/>
          <p14:tracePt t="361692" x="7897813" y="4430713"/>
          <p14:tracePt t="361707" x="8110538" y="4618038"/>
          <p14:tracePt t="361724" x="8199438" y="4692650"/>
          <p14:tracePt t="361741" x="8312150" y="4768850"/>
          <p14:tracePt t="361757" x="8599488" y="4843463"/>
          <p14:tracePt t="361774" x="8712200" y="4879975"/>
          <p14:tracePt t="361790" x="8786813" y="4905375"/>
          <p14:tracePt t="361808" x="8899525" y="4943475"/>
          <p14:tracePt t="361824" x="8963025" y="4968875"/>
          <p14:tracePt t="361841" x="9112250" y="4992688"/>
          <p14:tracePt t="361858" x="9212263" y="5005388"/>
          <p14:tracePt t="361874" x="9324975" y="5030788"/>
          <p14:tracePt t="361891" x="9475788" y="5081588"/>
          <p14:tracePt t="361908" x="9537700" y="5105400"/>
          <p14:tracePt t="361925" x="9613900" y="5143500"/>
          <p14:tracePt t="361942" x="9801225" y="5218113"/>
          <p14:tracePt t="361958" x="9926638" y="5256213"/>
          <p14:tracePt t="361975" x="10052050" y="5294313"/>
          <p14:tracePt t="361992" x="10139363" y="5318125"/>
          <p14:tracePt t="362008" x="10152063" y="5318125"/>
          <p14:tracePt t="362102" x="10152063" y="5305425"/>
          <p14:tracePt t="362140" x="10152063" y="5294313"/>
          <p14:tracePt t="362152" x="10152063" y="5281613"/>
          <p14:tracePt t="362176" x="10139363" y="5281613"/>
          <p14:tracePt t="362188" x="10113963" y="5268913"/>
          <p14:tracePt t="362201" x="10088563" y="5256213"/>
          <p14:tracePt t="362213" x="10039350" y="5230813"/>
          <p14:tracePt t="362229" x="9975850" y="5194300"/>
          <p14:tracePt t="362243" x="9901238" y="5156200"/>
          <p14:tracePt t="362259" x="9801225" y="5092700"/>
          <p14:tracePt t="362276" x="9537700" y="4968875"/>
          <p14:tracePt t="362293" x="9050338" y="4692650"/>
          <p14:tracePt t="362310" x="8863013" y="4605338"/>
          <p14:tracePt t="362326" x="8474075" y="4479925"/>
          <p14:tracePt t="362343" x="7948613" y="4354513"/>
          <p14:tracePt t="362360" x="7459663" y="4305300"/>
          <p14:tracePt t="362377" x="6797675" y="4267200"/>
          <p14:tracePt t="362393" x="6346825" y="4267200"/>
          <p14:tracePt t="362410" x="6008688" y="4267200"/>
          <p14:tracePt t="362427" x="5281613" y="4305300"/>
          <p14:tracePt t="362443" x="4894263" y="4341813"/>
          <p14:tracePt t="362460" x="4606925" y="4379913"/>
          <p14:tracePt t="362477" x="4005263" y="4505325"/>
          <p14:tracePt t="362494" x="3856038" y="4543425"/>
          <p14:tracePt t="362510" x="3756025" y="4605338"/>
          <p14:tracePt t="362527" x="3679825" y="4705350"/>
          <p14:tracePt t="362544" x="3667125" y="4743450"/>
          <p14:tracePt t="362561" x="3654425" y="4768850"/>
          <p14:tracePt t="362577" x="3654425" y="4856163"/>
          <p14:tracePt t="362594" x="3654425" y="4918075"/>
          <p14:tracePt t="362611" x="3654425" y="4992688"/>
          <p14:tracePt t="362627" x="3654425" y="5268913"/>
          <p14:tracePt t="362644" x="3679825" y="5443538"/>
          <p14:tracePt t="362661" x="3717925" y="5556250"/>
          <p14:tracePt t="362678" x="3917950" y="5756275"/>
          <p14:tracePt t="362694" x="4081463" y="5856288"/>
          <p14:tracePt t="362711" x="4243388" y="5945188"/>
          <p14:tracePt t="362728" x="4981575" y="6232525"/>
          <p14:tracePt t="362745" x="5332413" y="6332538"/>
          <p14:tracePt t="362761" x="5783263" y="6394450"/>
          <p14:tracePt t="362778" x="6608763" y="6419850"/>
          <p14:tracePt t="362794" x="7172325" y="6357938"/>
          <p14:tracePt t="362812" x="7623175" y="6294438"/>
          <p14:tracePt t="362828" x="8424863" y="6145213"/>
          <p14:tracePt t="362845" x="8786813" y="6069013"/>
          <p14:tracePt t="362862" x="9099550" y="5994400"/>
          <p14:tracePt t="362879" x="9888538" y="5819775"/>
          <p14:tracePt t="362895" x="10101263" y="5756275"/>
          <p14:tracePt t="362912" x="10277475" y="5719763"/>
          <p14:tracePt t="362929" x="10602913" y="5607050"/>
          <p14:tracePt t="362945" x="10739438" y="5518150"/>
          <p14:tracePt t="362962" x="10902950" y="5343525"/>
          <p14:tracePt t="362979" x="10939463" y="5256213"/>
          <p14:tracePt t="362996" x="10952163" y="5205413"/>
          <p14:tracePt t="363012" x="10964863" y="5143500"/>
          <p14:tracePt t="363029" x="10964863" y="5105400"/>
          <p14:tracePt t="363045" x="10915650" y="5081588"/>
          <p14:tracePt t="363063" x="10614025" y="4981575"/>
          <p14:tracePt t="363079" x="10452100" y="4918075"/>
          <p14:tracePt t="363096" x="10301288" y="4843463"/>
          <p14:tracePt t="363113" x="9588500" y="4543425"/>
          <p14:tracePt t="363129" x="9301163" y="4418013"/>
          <p14:tracePt t="363146" x="8899525" y="4305300"/>
          <p14:tracePt t="363163" x="8223250" y="4230688"/>
          <p14:tracePt t="363180" x="7986713" y="4230688"/>
          <p14:tracePt t="363197" x="7572375" y="4230688"/>
          <p14:tracePt t="363213" x="6884988" y="4454525"/>
          <p14:tracePt t="363230" x="6396038" y="4618038"/>
          <p14:tracePt t="363247" x="6021388" y="4743450"/>
          <p14:tracePt t="363263" x="5370513" y="4918075"/>
          <p14:tracePt t="363280" x="5106988" y="4992688"/>
          <p14:tracePt t="363297" x="4945063" y="5043488"/>
          <p14:tracePt t="363314" x="4781550" y="5143500"/>
          <p14:tracePt t="363330" x="4732338" y="5194300"/>
          <p14:tracePt t="363347" x="4719638" y="5268913"/>
          <p14:tracePt t="363364" x="4694238" y="5456238"/>
          <p14:tracePt t="363380" x="4681538" y="5543550"/>
          <p14:tracePt t="363397" x="4668838" y="5594350"/>
          <p14:tracePt t="363414" x="4668838" y="5668963"/>
          <p14:tracePt t="363430" x="4694238" y="5707063"/>
          <p14:tracePt t="363447" x="4743450" y="5768975"/>
          <p14:tracePt t="363464" x="4945063" y="6007100"/>
          <p14:tracePt t="363481" x="5245100" y="6194425"/>
          <p14:tracePt t="363498" x="5683250" y="6394450"/>
          <p14:tracePt t="363514" x="6146800" y="6445250"/>
          <p14:tracePt t="363531" x="6508750" y="6445250"/>
          <p14:tracePt t="363548" x="7485063" y="6381750"/>
          <p14:tracePt t="363565" x="7848600" y="6319838"/>
          <p14:tracePt t="363581" x="8348663" y="6157913"/>
          <p14:tracePt t="363598" x="9188450" y="5832475"/>
          <p14:tracePt t="363615" x="9575800" y="5707063"/>
          <p14:tracePt t="363631" x="9939338" y="5619750"/>
          <p14:tracePt t="363648" x="10213975" y="5518150"/>
          <p14:tracePt t="363665" x="10264775" y="5494338"/>
          <p14:tracePt t="363682" x="10277475" y="5468938"/>
          <p14:tracePt t="363698" x="10252075" y="5418138"/>
          <p14:tracePt t="363715" x="10201275" y="5381625"/>
          <p14:tracePt t="363732" x="9963150" y="5268913"/>
          <p14:tracePt t="363748" x="9488488" y="4956175"/>
          <p14:tracePt t="363765" x="9075738" y="4805363"/>
          <p14:tracePt t="363782" x="8661400" y="4692650"/>
          <p14:tracePt t="363799" x="7697788" y="4492625"/>
          <p14:tracePt t="363815" x="7246938" y="4454525"/>
          <p14:tracePt t="363832" x="6559550" y="4405313"/>
          <p14:tracePt t="363848" x="5194300" y="4379913"/>
          <p14:tracePt t="363866" x="4594225" y="4379913"/>
          <p14:tracePt t="363882" x="3905250" y="4392613"/>
          <p14:tracePt t="363900" x="3016250" y="4518025"/>
          <p14:tracePt t="363916" x="2590800" y="4592638"/>
          <p14:tracePt t="363933" x="2116138" y="4692650"/>
          <p14:tracePt t="363949" x="1978025" y="4743450"/>
          <p14:tracePt t="363966" x="1839913" y="4792663"/>
          <p14:tracePt t="363982" x="1714500" y="4856163"/>
          <p14:tracePt t="364000" x="1539875" y="4930775"/>
          <p14:tracePt t="364016" x="1514475" y="4943475"/>
          <p14:tracePt t="364033" x="1501775" y="4992688"/>
          <p14:tracePt t="364049" x="1501775" y="5005388"/>
          <p14:tracePt t="364067" x="1489075" y="5018088"/>
          <p14:tracePt t="364083" x="1476375" y="5030788"/>
          <p14:tracePt t="364106" x="1465263" y="5043488"/>
          <p14:tracePt t="364120" x="1439863" y="5068888"/>
          <p14:tracePt t="364133" x="1414463" y="5081588"/>
          <p14:tracePt t="364150" x="1389063" y="5092700"/>
          <p14:tracePt t="364167" x="1363663" y="5105400"/>
          <p14:tracePt t="364193" x="1363663" y="5118100"/>
          <p14:tracePt t="364243" x="1363663" y="5143500"/>
          <p14:tracePt t="364256" x="1363663" y="5168900"/>
          <p14:tracePt t="364272" x="1363663" y="5181600"/>
          <p14:tracePt t="364281" x="1363663" y="5218113"/>
          <p14:tracePt t="364294" x="1363663" y="5256213"/>
          <p14:tracePt t="364305" x="1363663" y="5294313"/>
          <p14:tracePt t="364320" x="1363663" y="5343525"/>
          <p14:tracePt t="364334" x="1363663" y="5381625"/>
          <p14:tracePt t="364351" x="1363663" y="5418138"/>
          <p14:tracePt t="364367" x="1414463" y="5456238"/>
          <p14:tracePt t="364384" x="1627188" y="5518150"/>
          <p14:tracePt t="364401" x="1714500" y="5556250"/>
          <p14:tracePt t="364417" x="1801813" y="5581650"/>
          <p14:tracePt t="364435" x="2090738" y="5619750"/>
          <p14:tracePt t="364451" x="2403475" y="5643563"/>
          <p14:tracePt t="364468" x="2941638" y="5619750"/>
          <p14:tracePt t="364485" x="3279775" y="5594350"/>
          <p14:tracePt t="364502" x="3467100" y="5594350"/>
          <p14:tracePt t="364518" x="3605213" y="5581650"/>
          <p14:tracePt t="364535" x="3630613" y="5568950"/>
          <p14:tracePt t="364551" x="3643313" y="5568950"/>
          <p14:tracePt t="364579" x="3643313" y="5543550"/>
          <p14:tracePt t="364592" x="3643313" y="5530850"/>
          <p14:tracePt t="364605" x="3643313" y="5518150"/>
          <p14:tracePt t="364618" x="3605213" y="5481638"/>
          <p14:tracePt t="364635" x="3454400" y="5430838"/>
          <p14:tracePt t="364652" x="3167063" y="5243513"/>
          <p14:tracePt t="364669" x="2328863" y="4805363"/>
          <p14:tracePt t="364686" x="1978025" y="4643438"/>
          <p14:tracePt t="364703" x="1739900" y="4567238"/>
          <p14:tracePt t="364719" x="1163638" y="4518025"/>
          <p14:tracePt t="364736" x="976313" y="4518025"/>
          <p14:tracePt t="364753" x="863600" y="4530725"/>
          <p14:tracePt t="364769" x="763588" y="4605338"/>
          <p14:tracePt t="364786" x="750888" y="4630738"/>
          <p14:tracePt t="364803" x="750888" y="4643438"/>
          <p14:tracePt t="364819" x="750888" y="4679950"/>
          <p14:tracePt t="364836" x="750888" y="4718050"/>
          <p14:tracePt t="364852" x="750888" y="4792663"/>
          <p14:tracePt t="364870" x="750888" y="4956175"/>
          <p14:tracePt t="364886" x="750888" y="5018088"/>
          <p14:tracePt t="364903" x="763588" y="5056188"/>
          <p14:tracePt t="364919" x="776288" y="5081588"/>
          <p14:tracePt t="364937" x="788988" y="5092700"/>
          <p14:tracePt t="364953" x="801688" y="5105400"/>
          <p14:tracePt t="364970" x="850900" y="5118100"/>
          <p14:tracePt t="364987" x="925513" y="5130800"/>
          <p14:tracePt t="365003" x="1063625" y="5168900"/>
          <p14:tracePt t="365020" x="1114425" y="5181600"/>
          <p14:tracePt t="365037" x="1176338" y="5194300"/>
          <p14:tracePt t="365054" x="1214438" y="5205413"/>
          <p14:tracePt t="365070" x="1301750" y="5218113"/>
          <p14:tracePt t="365087" x="1389063" y="5230813"/>
          <p14:tracePt t="365104" x="1501775" y="5256213"/>
          <p14:tracePt t="365120" x="1527175" y="5256213"/>
          <p14:tracePt t="365137" x="1552575" y="5256213"/>
          <p14:tracePt t="365154" x="1601788" y="5268913"/>
          <p14:tracePt t="365171" x="1614488" y="5268913"/>
          <p14:tracePt t="365188" x="1627188" y="5268913"/>
          <p14:tracePt t="365204" x="1639888" y="5281613"/>
          <p14:tracePt t="365221" x="1665288" y="5281613"/>
          <p14:tracePt t="365476" x="1677988" y="5281613"/>
          <p14:tracePt t="365494" x="1714500" y="5281613"/>
          <p14:tracePt t="365501" x="1765300" y="5281613"/>
          <p14:tracePt t="365514" x="1903413" y="5281613"/>
          <p14:tracePt t="365528" x="2139950" y="5330825"/>
          <p14:tracePt t="365544" x="2339975" y="5394325"/>
          <p14:tracePt t="365557" x="2678113" y="5468938"/>
          <p14:tracePt t="365572" x="3092450" y="5568950"/>
          <p14:tracePt t="365589" x="3392488" y="5619750"/>
          <p14:tracePt t="365606" x="3441700" y="5619750"/>
          <p14:tracePt t="365623" x="3479800" y="5619750"/>
          <p14:tracePt t="365639" x="3492500" y="5619750"/>
          <p14:tracePt t="365663" x="3492500" y="5594350"/>
          <p14:tracePt t="365676" x="3479800" y="5581650"/>
          <p14:tracePt t="365689" x="3429000" y="5556250"/>
          <p14:tracePt t="365706" x="3379788" y="5543550"/>
          <p14:tracePt t="365723" x="3228975" y="5507038"/>
          <p14:tracePt t="365740" x="2828925" y="5418138"/>
          <p14:tracePt t="365757" x="2428875" y="5330825"/>
          <p14:tracePt t="365773" x="2052638" y="5205413"/>
          <p14:tracePt t="365790" x="1539875" y="4968875"/>
          <p14:tracePt t="365807" x="1263650" y="4756150"/>
          <p14:tracePt t="365824" x="1038225" y="4567238"/>
          <p14:tracePt t="365840" x="901700" y="4367213"/>
          <p14:tracePt t="365857" x="889000" y="4318000"/>
          <p14:tracePt t="365874" x="889000" y="4305300"/>
          <p14:tracePt t="365898" x="901700" y="4305300"/>
          <p14:tracePt t="365912" x="914400" y="4305300"/>
          <p14:tracePt t="365937" x="925513" y="4305300"/>
          <p14:tracePt t="365961" x="938213" y="4305300"/>
          <p14:tracePt t="365987" x="950913" y="4305300"/>
          <p14:tracePt t="366013" x="963613" y="4305300"/>
          <p14:tracePt t="366037" x="989013" y="4305300"/>
          <p14:tracePt t="366049" x="1001713" y="4305300"/>
          <p14:tracePt t="366064" x="1014413" y="4305300"/>
          <p14:tracePt t="366080" x="1038225" y="4305300"/>
          <p14:tracePt t="366093" x="1063625" y="4305300"/>
          <p14:tracePt t="366109" x="1101725" y="4305300"/>
          <p14:tracePt t="366126" x="1189038" y="4305300"/>
          <p14:tracePt t="366141" x="1301750" y="4305300"/>
          <p14:tracePt t="366158" x="1401763" y="4305300"/>
          <p14:tracePt t="366175" x="1539875" y="4292600"/>
          <p14:tracePt t="366191" x="1627188" y="4292600"/>
          <p14:tracePt t="366208" x="1778000" y="4279900"/>
          <p14:tracePt t="366225" x="2139950" y="4192588"/>
          <p14:tracePt t="366242" x="2352675" y="4105275"/>
          <p14:tracePt t="366259" x="2654300" y="3967163"/>
          <p14:tracePt t="366275" x="3016250" y="3741738"/>
          <p14:tracePt t="366292" x="3116263" y="3654425"/>
          <p14:tracePt t="366309" x="3179763" y="3616325"/>
          <p14:tracePt t="366325" x="3205163" y="3541713"/>
          <p14:tracePt t="366342" x="3205163" y="3516313"/>
          <p14:tracePt t="366359" x="3205163" y="3490913"/>
          <p14:tracePt t="366376" x="3141663" y="3403600"/>
          <p14:tracePt t="366392" x="3028950" y="3367088"/>
          <p14:tracePt t="366409" x="2841625" y="3303588"/>
          <p14:tracePt t="366426" x="2528888" y="3178175"/>
          <p14:tracePt t="366442" x="2239963" y="3116263"/>
          <p14:tracePt t="366459" x="1852613" y="3090863"/>
          <p14:tracePt t="366476" x="1501775" y="3090863"/>
          <p14:tracePt t="366493" x="1352550" y="3090863"/>
          <p14:tracePt t="366510" x="1176338" y="3116263"/>
          <p14:tracePt t="366526" x="976313" y="3254375"/>
          <p14:tracePt t="366542" x="925513" y="3316288"/>
          <p14:tracePt t="366559" x="838200" y="3403600"/>
          <p14:tracePt t="366576" x="763588" y="3629025"/>
          <p14:tracePt t="366593" x="725488" y="3792538"/>
          <p14:tracePt t="366609" x="701675" y="3892550"/>
          <p14:tracePt t="366627" x="701675" y="4029075"/>
          <p14:tracePt t="366643" x="701675" y="4079875"/>
          <p14:tracePt t="366660" x="701675" y="4205288"/>
          <p14:tracePt t="366677" x="763588" y="4305300"/>
          <p14:tracePt t="366693" x="850900" y="4518025"/>
          <p14:tracePt t="366710" x="1289050" y="4868863"/>
          <p14:tracePt t="366727" x="1427163" y="4956175"/>
          <p14:tracePt t="366744" x="1552575" y="5030788"/>
          <p14:tracePt t="366760" x="1978025" y="5105400"/>
          <p14:tracePt t="366777" x="2216150" y="5105400"/>
          <p14:tracePt t="366794" x="2403475" y="5105400"/>
          <p14:tracePt t="366811" x="3003550" y="5081588"/>
          <p14:tracePt t="366827" x="3167063" y="5043488"/>
          <p14:tracePt t="366844" x="3292475" y="5005388"/>
          <p14:tracePt t="366861" x="3454400" y="4905375"/>
          <p14:tracePt t="366878" x="3505200" y="4843463"/>
          <p14:tracePt t="366894" x="3530600" y="4792663"/>
          <p14:tracePt t="366911" x="3567113" y="4630738"/>
          <p14:tracePt t="366928" x="3567113" y="4567238"/>
          <p14:tracePt t="366945" x="3567113" y="4492625"/>
          <p14:tracePt t="366961" x="3505200" y="4379913"/>
          <p14:tracePt t="366978" x="3467100" y="4318000"/>
          <p14:tracePt t="366995" x="3441700" y="4254500"/>
          <p14:tracePt t="367011" x="3392488" y="4117975"/>
          <p14:tracePt t="367028" x="3367088" y="4041775"/>
          <p14:tracePt t="367044" x="3341688" y="3992563"/>
          <p14:tracePt t="367062" x="3305175" y="3929063"/>
          <p14:tracePt t="367078" x="3279775" y="3916363"/>
          <p14:tracePt t="367095" x="3241675" y="3905250"/>
          <p14:tracePt t="367112" x="3192463" y="3892550"/>
          <p14:tracePt t="367169" x="3205163" y="3892550"/>
          <p14:tracePt t="367194" x="3228975" y="3892550"/>
          <p14:tracePt t="367206" x="3241675" y="3905250"/>
          <p14:tracePt t="367219" x="3254375" y="3905250"/>
          <p14:tracePt t="367232" x="3317875" y="3929063"/>
          <p14:tracePt t="367246" x="3479800" y="3979863"/>
          <p14:tracePt t="367262" x="3730625" y="4041775"/>
          <p14:tracePt t="367279" x="4068763" y="4141788"/>
          <p14:tracePt t="367296" x="5170488" y="4379913"/>
          <p14:tracePt t="367313" x="5832475" y="4443413"/>
          <p14:tracePt t="367329" x="6321425" y="4518025"/>
          <p14:tracePt t="367346" x="7123113" y="4579938"/>
          <p14:tracePt t="367363" x="7372350" y="4592638"/>
          <p14:tracePt t="367380" x="7523163" y="4592638"/>
          <p14:tracePt t="367396" x="7648575" y="4592638"/>
          <p14:tracePt t="367413" x="7673975" y="4579938"/>
          <p14:tracePt t="367430" x="7685088" y="4554538"/>
          <p14:tracePt t="367446" x="7685088" y="4530725"/>
          <p14:tracePt t="367463" x="7685088" y="4505325"/>
          <p14:tracePt t="367480" x="7685088" y="4467225"/>
          <p14:tracePt t="367497" x="7685088" y="4379913"/>
          <p14:tracePt t="367513" x="7673975" y="4341813"/>
          <p14:tracePt t="367530" x="7635875" y="4292600"/>
          <p14:tracePt t="367547" x="7548563" y="4179888"/>
          <p14:tracePt t="367564" x="7410450" y="4117975"/>
          <p14:tracePt t="367580" x="7246938" y="4054475"/>
          <p14:tracePt t="367597" x="7010400" y="3954463"/>
          <p14:tracePt t="367614" x="6872288" y="3905250"/>
          <p14:tracePt t="367630" x="6646863" y="3841750"/>
          <p14:tracePt t="367647" x="6246813" y="3779838"/>
          <p14:tracePt t="367664" x="6134100" y="3767138"/>
          <p14:tracePt t="367681" x="5932488" y="3767138"/>
          <p14:tracePt t="367699" x="5808663" y="3779838"/>
          <p14:tracePt t="367715" x="5683250" y="3829050"/>
          <p14:tracePt t="367732" x="5519738" y="3892550"/>
          <p14:tracePt t="367749" x="5495925" y="3916363"/>
          <p14:tracePt t="367766" x="5457825" y="3954463"/>
          <p14:tracePt t="367783" x="5394325" y="4079875"/>
          <p14:tracePt t="367798" x="5370513" y="4179888"/>
          <p14:tracePt t="367815" x="5345113" y="4330700"/>
          <p14:tracePt t="367831" x="5294313" y="4567238"/>
          <p14:tracePt t="367848" x="5281613" y="4643438"/>
          <p14:tracePt t="367865" x="5281613" y="4692650"/>
          <p14:tracePt t="367881" x="5319713" y="4818063"/>
          <p14:tracePt t="367898" x="5370513" y="4905375"/>
          <p14:tracePt t="367915" x="5445125" y="5018088"/>
          <p14:tracePt t="367932" x="5870575" y="5230813"/>
          <p14:tracePt t="367948" x="6070600" y="5294313"/>
          <p14:tracePt t="367965" x="6270625" y="5330825"/>
          <p14:tracePt t="367982" x="7021513" y="5343525"/>
          <p14:tracePt t="367999" x="7259638" y="5343525"/>
          <p14:tracePt t="368015" x="7685088" y="5294313"/>
          <p14:tracePt t="368032" x="8261350" y="5156200"/>
          <p14:tracePt t="368049" x="8486775" y="5043488"/>
          <p14:tracePt t="368065" x="8737600" y="4956175"/>
          <p14:tracePt t="368082" x="9024938" y="4818063"/>
          <p14:tracePt t="368099" x="9088438" y="4768850"/>
          <p14:tracePt t="368116" x="9150350" y="4718050"/>
          <p14:tracePt t="368132" x="9188450" y="4667250"/>
          <p14:tracePt t="368149" x="9199563" y="4643438"/>
          <p14:tracePt t="368165" x="9212263" y="4630738"/>
          <p14:tracePt t="368191" x="9224963" y="4630738"/>
          <p14:tracePt t="368202" x="9263063" y="4630738"/>
          <p14:tracePt t="368219" x="9363075" y="4630738"/>
          <p14:tracePt t="368233" x="9588500" y="4630738"/>
          <p14:tracePt t="368250" x="9775825" y="4630738"/>
          <p14:tracePt t="368266" x="10439400" y="4605338"/>
          <p14:tracePt t="368283" x="10752138" y="4592638"/>
          <p14:tracePt t="368300" x="11015663" y="4543425"/>
          <p14:tracePt t="368317" x="11653838" y="4305300"/>
          <p14:tracePt t="368333" x="11791950" y="4179888"/>
          <p14:tracePt t="368350" x="11853863" y="4117975"/>
          <p14:tracePt t="368367" x="11879263" y="4041775"/>
          <p14:tracePt t="368383" x="11879263" y="4017963"/>
          <p14:tracePt t="368400" x="11866563" y="3979863"/>
          <p14:tracePt t="368417" x="11666538" y="3867150"/>
          <p14:tracePt t="368434" x="11479213" y="3754438"/>
          <p14:tracePt t="368450" x="11290300" y="3567113"/>
          <p14:tracePt t="368467" x="10664825" y="3065463"/>
          <p14:tracePt t="368484" x="10264775" y="2865438"/>
          <p14:tracePt t="368501" x="9913938" y="2728913"/>
          <p14:tracePt t="368517" x="9088438" y="2552700"/>
          <p14:tracePt t="368533" x="8937625" y="2540000"/>
          <p14:tracePt t="368551" x="8837613" y="2540000"/>
          <p14:tracePt t="368568" x="8561388" y="2603500"/>
          <p14:tracePt t="368584" x="8361363" y="2665413"/>
          <p14:tracePt t="368601" x="8223250" y="2765425"/>
          <p14:tracePt t="368618" x="7935913" y="3054350"/>
          <p14:tracePt t="368634" x="7785100" y="3165475"/>
          <p14:tracePt t="368651" x="7648575" y="3254375"/>
          <p14:tracePt t="368668" x="7485063" y="3367088"/>
          <p14:tracePt t="368685" x="7459663" y="3403600"/>
          <p14:tracePt t="368701" x="7448550" y="3429000"/>
          <p14:tracePt t="368718" x="7448550" y="3529013"/>
          <p14:tracePt t="368735" x="7448550" y="3679825"/>
          <p14:tracePt t="368752" x="7459663" y="3816350"/>
          <p14:tracePt t="368768" x="7610475" y="4041775"/>
          <p14:tracePt t="368785" x="7697788" y="4117975"/>
          <p14:tracePt t="368802" x="7874000" y="4292600"/>
          <p14:tracePt t="368818" x="7974013" y="4354513"/>
          <p14:tracePt t="368835" x="8110538" y="4443413"/>
          <p14:tracePt t="368852" x="8637588" y="4618038"/>
          <p14:tracePt t="368869" x="8912225" y="4730750"/>
          <p14:tracePt t="368885" x="9388475" y="4818063"/>
          <p14:tracePt t="368902" x="9913938" y="4943475"/>
          <p14:tracePt t="368919" x="10088563" y="4981575"/>
          <p14:tracePt t="368936" x="10264775" y="4992688"/>
          <p14:tracePt t="368952" x="10514013" y="4992688"/>
          <p14:tracePt t="368969" x="10577513" y="4981575"/>
          <p14:tracePt t="368986" x="10602913" y="4956175"/>
          <p14:tracePt t="369003" x="10652125" y="4879975"/>
          <p14:tracePt t="369019" x="10664825" y="4843463"/>
          <p14:tracePt t="369036" x="10664825" y="4792663"/>
          <p14:tracePt t="369053" x="10664825" y="4718050"/>
          <p14:tracePt t="369070" x="10664825" y="4692650"/>
          <p14:tracePt t="369086" x="10664825" y="4656138"/>
          <p14:tracePt t="369103" x="10626725" y="4530725"/>
          <p14:tracePt t="369120" x="10552113" y="4430713"/>
          <p14:tracePt t="369137" x="10352088" y="4230688"/>
          <p14:tracePt t="369153" x="10001250" y="3816350"/>
          <p14:tracePt t="369170" x="9875838" y="3741738"/>
          <p14:tracePt t="369187" x="9688513" y="3641725"/>
          <p14:tracePt t="369203" x="9324975" y="3554413"/>
          <p14:tracePt t="369220" x="9224963" y="3529013"/>
          <p14:tracePt t="369237" x="9150350" y="3516313"/>
          <p14:tracePt t="369254" x="8975725" y="3516313"/>
          <p14:tracePt t="369270" x="8786813" y="3516313"/>
          <p14:tracePt t="369287" x="8524875" y="3529013"/>
          <p14:tracePt t="369304" x="8435975" y="3554413"/>
          <p14:tracePt t="369320" x="8374063" y="3590925"/>
          <p14:tracePt t="369337" x="8299450" y="3654425"/>
          <p14:tracePt t="369354" x="8274050" y="3729038"/>
          <p14:tracePt t="369371" x="8235950" y="3879850"/>
          <p14:tracePt t="369387" x="8161338" y="4154488"/>
          <p14:tracePt t="369404" x="8135938" y="4292600"/>
          <p14:tracePt t="369421" x="8110538" y="4479925"/>
          <p14:tracePt t="369438" x="8110538" y="4918075"/>
          <p14:tracePt t="369454" x="8123238" y="5030788"/>
          <p14:tracePt t="369471" x="8161338" y="5168900"/>
          <p14:tracePt t="369488" x="8235950" y="5456238"/>
          <p14:tracePt t="369505" x="8261350" y="5543550"/>
          <p14:tracePt t="369521" x="8286750" y="5594350"/>
          <p14:tracePt t="369538" x="8299450" y="5594350"/>
          <p14:tracePt t="369555" x="8312150" y="5594350"/>
          <p14:tracePt t="369571" x="8324850" y="5594350"/>
          <p14:tracePt t="369597" x="8335963" y="5568950"/>
          <p14:tracePt t="369611" x="8348663" y="5543550"/>
          <p14:tracePt t="369625" x="8361363" y="5507038"/>
          <p14:tracePt t="369638" x="8374063" y="5494338"/>
          <p14:tracePt t="369655" x="8386763" y="5481638"/>
          <p14:tracePt t="369672" x="8386763" y="5468938"/>
          <p14:tracePt t="369688" x="8386763" y="5456238"/>
          <p14:tracePt t="370083" x="8374063" y="5456238"/>
          <p14:tracePt t="370432" x="8361363" y="5456238"/>
          <p14:tracePt t="370457" x="8335963" y="5443538"/>
          <p14:tracePt t="370469" x="8324850" y="5443538"/>
          <p14:tracePt t="370483" x="8312150" y="5443538"/>
          <p14:tracePt t="370498" x="8274050" y="5430838"/>
          <p14:tracePt t="370510" x="8223250" y="5407025"/>
          <p14:tracePt t="370527" x="8186738" y="5394325"/>
          <p14:tracePt t="370542" x="8110538" y="5356225"/>
          <p14:tracePt t="370559" x="7472363" y="4943475"/>
          <p14:tracePt t="370575" x="7172325" y="4768850"/>
          <p14:tracePt t="370592" x="6985000" y="4667250"/>
          <p14:tracePt t="370609" x="6584950" y="4579938"/>
          <p14:tracePt t="370626" x="6434138" y="4567238"/>
          <p14:tracePt t="370642" x="6334125" y="4567238"/>
          <p14:tracePt t="370659" x="6208713" y="4567238"/>
          <p14:tracePt t="370676" x="6170613" y="4579938"/>
          <p14:tracePt t="370692" x="6157913" y="4592638"/>
          <p14:tracePt t="370709" x="6157913" y="4605338"/>
          <p14:tracePt t="370743" x="6170613" y="4605338"/>
          <p14:tracePt t="370755" x="6183313" y="4605338"/>
          <p14:tracePt t="370768" x="6221413" y="4605338"/>
          <p14:tracePt t="370780" x="6334125" y="4605338"/>
          <p14:tracePt t="370796" x="6534150" y="4605338"/>
          <p14:tracePt t="370810" x="6846888" y="4605338"/>
          <p14:tracePt t="370827" x="7385050" y="4605338"/>
          <p14:tracePt t="370843" x="7735888" y="4605338"/>
          <p14:tracePt t="370860" x="8223250" y="4630738"/>
          <p14:tracePt t="370877" x="8424863" y="4630738"/>
          <p14:tracePt t="370893" x="8561388" y="4630738"/>
          <p14:tracePt t="370910" x="8650288" y="4630738"/>
          <p14:tracePt t="370927" x="8661400" y="4630738"/>
          <p14:tracePt t="370954" x="8599488" y="4630738"/>
          <p14:tracePt t="370968" x="8461375" y="4630738"/>
          <p14:tracePt t="370980" x="8324850" y="4630738"/>
          <p14:tracePt t="370994" x="8212138" y="4630738"/>
          <p14:tracePt t="371011" x="8074025" y="4630738"/>
          <p14:tracePt t="371027" x="7773988" y="4630738"/>
          <p14:tracePt t="371044" x="7246938" y="4730750"/>
          <p14:tracePt t="371061" x="6897688" y="4856163"/>
          <p14:tracePt t="371077" x="6546850" y="4981575"/>
          <p14:tracePt t="371094" x="6246813" y="5092700"/>
          <p14:tracePt t="371111" x="6221413" y="5092700"/>
          <p14:tracePt t="371128" x="6208713" y="5092700"/>
          <p14:tracePt t="371144" x="6234113" y="5081588"/>
          <p14:tracePt t="371161" x="6283325" y="5056188"/>
          <p14:tracePt t="371178" x="6383338" y="5030788"/>
          <p14:tracePt t="371195" x="6559550" y="5005388"/>
          <p14:tracePt t="371211" x="6584950" y="4992688"/>
          <p14:tracePt t="371265" x="6546850" y="5005388"/>
          <p14:tracePt t="371291" x="6534150" y="5005388"/>
          <p14:tracePt t="371440" x="6521450" y="5005388"/>
          <p14:tracePt t="371452" x="6496050" y="5005388"/>
          <p14:tracePt t="371465" x="6483350" y="5005388"/>
          <p14:tracePt t="371477" x="6472238" y="5005388"/>
          <p14:tracePt t="371490" x="6434138" y="4992688"/>
          <p14:tracePt t="371503" x="6396038" y="4992688"/>
          <p14:tracePt t="371515" x="6270625" y="4992688"/>
          <p14:tracePt t="371529" x="6070600" y="4992688"/>
          <p14:tracePt t="371546" x="5570538" y="5068888"/>
          <p14:tracePt t="371562" x="4968875" y="5194300"/>
          <p14:tracePt t="371579" x="3830638" y="5430838"/>
          <p14:tracePt t="371596" x="3405188" y="5494338"/>
          <p14:tracePt t="371613" x="3079750" y="5530850"/>
          <p14:tracePt t="371629" x="2554288" y="5543550"/>
          <p14:tracePt t="371646" x="2452688" y="5543550"/>
          <p14:tracePt t="371663" x="2416175" y="5543550"/>
          <p14:tracePt t="371680" x="2390775" y="5507038"/>
          <p14:tracePt t="371696" x="2378075" y="5494338"/>
          <p14:tracePt t="371713" x="2365375" y="5456238"/>
          <p14:tracePt t="371730" x="2352675" y="5394325"/>
          <p14:tracePt t="371746" x="2339975" y="5343525"/>
          <p14:tracePt t="371763" x="2328863" y="5305425"/>
          <p14:tracePt t="371780" x="2328863" y="5256213"/>
          <p14:tracePt t="371801" x="2328863" y="5243513"/>
          <p14:tracePt t="371816" x="2328863" y="5230813"/>
          <p14:tracePt t="371830" x="2328863" y="5218113"/>
          <p14:tracePt t="371847" x="2328863" y="5205413"/>
          <p14:tracePt t="371866" x="2328863" y="5194300"/>
          <p14:tracePt t="371927" x="2328863" y="5205413"/>
          <p14:tracePt t="371939" x="2328863" y="5218113"/>
          <p14:tracePt t="371953" x="2328863" y="5230813"/>
          <p14:tracePt t="371966" x="2328863" y="5268913"/>
          <p14:tracePt t="371981" x="2328863" y="5281613"/>
          <p14:tracePt t="371998" x="2328863" y="5305425"/>
          <p14:tracePt t="372014" x="2339975" y="5343525"/>
          <p14:tracePt t="372039" x="2339975" y="5356225"/>
          <p14:tracePt t="372076" x="2352675" y="5356225"/>
          <p14:tracePt t="372088" x="2352675" y="5330825"/>
          <p14:tracePt t="372101" x="2352675" y="5268913"/>
          <p14:tracePt t="372115" x="2352675" y="5218113"/>
          <p14:tracePt t="372132" x="2352675" y="5156200"/>
          <p14:tracePt t="372149" x="2352675" y="5118100"/>
          <p14:tracePt t="372165" x="2352675" y="5030788"/>
          <p14:tracePt t="372182" x="2352675" y="5005388"/>
          <p14:tracePt t="372199" x="2352675" y="4992688"/>
          <p14:tracePt t="372237" x="2352675" y="5018088"/>
          <p14:tracePt t="372251" x="2352675" y="5030788"/>
          <p14:tracePt t="372262" x="2352675" y="5043488"/>
          <p14:tracePt t="372275" x="2352675" y="5056188"/>
          <p14:tracePt t="372287" x="2352675" y="5068888"/>
          <p14:tracePt t="372302" x="2352675" y="5081588"/>
          <p14:tracePt t="372316" x="2352675" y="5092700"/>
          <p14:tracePt t="372333" x="2352675" y="5105400"/>
          <p14:tracePt t="372349" x="2352675" y="5118100"/>
          <p14:tracePt t="372425" x="2352675" y="5105400"/>
          <p14:tracePt t="372437" x="2352675" y="5081588"/>
          <p14:tracePt t="372454" x="2352675" y="5068888"/>
          <p14:tracePt t="372475" x="2352675" y="5056188"/>
          <p14:tracePt t="374554" x="2316163" y="5056188"/>
          <p14:tracePt t="374566" x="2190750" y="5030788"/>
          <p14:tracePt t="374581" x="2103438" y="4992688"/>
          <p14:tracePt t="374598" x="1939925" y="4905375"/>
          <p14:tracePt t="374610" x="1577975" y="4718050"/>
          <p14:tracePt t="374627" x="1301750" y="4518025"/>
          <p14:tracePt t="374643" x="1001713" y="4305300"/>
          <p14:tracePt t="374658" x="763588" y="4129088"/>
          <p14:tracePt t="374675" x="500063" y="3916363"/>
          <p14:tracePt t="374691" x="225425" y="3516313"/>
          <p14:tracePt t="374708" x="163513" y="3378200"/>
          <p14:tracePt t="374725" x="100013" y="3254375"/>
          <p14:tracePt t="374742" x="38100" y="2941638"/>
          <p14:tracePt t="374758" x="0" y="2790825"/>
          <p14:tracePt t="375517" x="850900" y="976313"/>
          <p14:tracePt t="375525" x="1601788" y="1501775"/>
          <p14:tracePt t="375539" x="2478088" y="2052638"/>
          <p14:tracePt t="375551" x="3216275" y="2590800"/>
          <p14:tracePt t="375565" x="4043363" y="3267075"/>
          <p14:tracePt t="375579" x="4630738" y="3841750"/>
          <p14:tracePt t="375595" x="5257800" y="4305300"/>
          <p14:tracePt t="375612" x="5695950" y="4579938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3DCCEC-9762-623A-5D69-95FC1AFF6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41" y="882653"/>
            <a:ext cx="11650717" cy="545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74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43478">
        <p:circle/>
      </p:transition>
    </mc:Choice>
    <mc:Fallback xmlns="">
      <p:transition spd="slow" advTm="1643478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8670" x="2528888" y="200025"/>
          <p14:tracePt t="28682" x="2628900" y="300038"/>
          <p14:tracePt t="28696" x="2703513" y="387350"/>
          <p14:tracePt t="28711" x="2767013" y="438150"/>
          <p14:tracePt t="28724" x="2816225" y="487363"/>
          <p14:tracePt t="28741" x="2867025" y="563563"/>
          <p14:tracePt t="29048" x="2879725" y="576263"/>
          <p14:tracePt t="29058" x="2916238" y="588963"/>
          <p14:tracePt t="29070" x="2979738" y="612775"/>
          <p14:tracePt t="29082" x="3016250" y="663575"/>
          <p14:tracePt t="29098" x="3092450" y="712788"/>
          <p14:tracePt t="29110" x="3179763" y="788988"/>
          <p14:tracePt t="29127" x="3254375" y="901700"/>
          <p14:tracePt t="29142" x="3367088" y="989013"/>
          <p14:tracePt t="29159" x="3567113" y="1114425"/>
          <p14:tracePt t="29175" x="3654425" y="1138238"/>
          <p14:tracePt t="29192" x="3717925" y="1150938"/>
          <p14:tracePt t="29209" x="3867150" y="1189038"/>
          <p14:tracePt t="29226" x="3930650" y="1201738"/>
          <p14:tracePt t="29242" x="4017963" y="1214438"/>
          <p14:tracePt t="29259" x="4192588" y="1227138"/>
          <p14:tracePt t="29276" x="4230688" y="1227138"/>
          <p14:tracePt t="29292" x="4268788" y="1227138"/>
          <p14:tracePt t="29309" x="4294188" y="1227138"/>
          <p14:tracePt t="29326" x="4318000" y="1227138"/>
          <p14:tracePt t="29343" x="4318000" y="1238250"/>
          <p14:tracePt t="29360" x="4343400" y="1250950"/>
          <p14:tracePt t="29376" x="4356100" y="1263650"/>
          <p14:tracePt t="29395" x="4368800" y="1263650"/>
          <p14:tracePt t="29417" x="4368800" y="1276350"/>
          <p14:tracePt t="29455" x="4381500" y="1276350"/>
          <p14:tracePt t="29492" x="4406900" y="1276350"/>
          <p14:tracePt t="29505" x="4430713" y="1289050"/>
          <p14:tracePt t="29519" x="4468813" y="1301750"/>
          <p14:tracePt t="29533" x="4494213" y="1314450"/>
          <p14:tracePt t="29545" x="4530725" y="1314450"/>
          <p14:tracePt t="29561" x="4556125" y="1314450"/>
          <p14:tracePt t="29577" x="4594225" y="1314450"/>
          <p14:tracePt t="29594" x="4630738" y="1314450"/>
          <p14:tracePt t="29611" x="4643438" y="1314450"/>
          <p14:tracePt t="29628" x="4656138" y="1314450"/>
          <p14:tracePt t="29644" x="4681538" y="1327150"/>
          <p14:tracePt t="29661" x="4694238" y="1327150"/>
          <p14:tracePt t="29677" x="4719638" y="1339850"/>
          <p14:tracePt t="29694" x="4756150" y="1339850"/>
          <p14:tracePt t="29711" x="4781550" y="1339850"/>
          <p14:tracePt t="29728" x="4806950" y="1339850"/>
          <p14:tracePt t="29745" x="4843463" y="1339850"/>
          <p14:tracePt t="29762" x="4856163" y="1339850"/>
          <p14:tracePt t="29842" x="4819650" y="1339850"/>
          <p14:tracePt t="29854" x="4781550" y="1339850"/>
          <p14:tracePt t="29867" x="4743450" y="1339850"/>
          <p14:tracePt t="29884" x="4706938" y="1339850"/>
          <p14:tracePt t="29897" x="4656138" y="1339850"/>
          <p14:tracePt t="29914" x="4581525" y="1350963"/>
          <p14:tracePt t="29930" x="4481513" y="1350963"/>
          <p14:tracePt t="29947" x="4318000" y="1350963"/>
          <p14:tracePt t="29964" x="4281488" y="1350963"/>
          <p14:tracePt t="29979" x="4256088" y="1350963"/>
          <p14:tracePt t="29995" x="4230688" y="1376363"/>
          <p14:tracePt t="30016" x="4230688" y="1389063"/>
          <p14:tracePt t="30032" x="4230688" y="1401763"/>
          <p14:tracePt t="30054" x="4230688" y="1414463"/>
          <p14:tracePt t="30065" x="4230688" y="1427163"/>
          <p14:tracePt t="30090" x="4230688" y="1439863"/>
          <p14:tracePt t="30104" x="4230688" y="1450975"/>
          <p14:tracePt t="30140" x="4230688" y="1463675"/>
          <p14:tracePt t="30177" x="4243388" y="1476375"/>
          <p14:tracePt t="30203" x="4256088" y="1476375"/>
          <p14:tracePt t="30218" x="4268788" y="1476375"/>
          <p14:tracePt t="30227" x="4281488" y="1476375"/>
          <p14:tracePt t="30239" x="4318000" y="1476375"/>
          <p14:tracePt t="30253" x="4343400" y="1476375"/>
          <p14:tracePt t="30265" x="4368800" y="1476375"/>
          <p14:tracePt t="30279" x="4394200" y="1476375"/>
          <p14:tracePt t="30296" x="4406900" y="1476375"/>
          <p14:tracePt t="30313" x="4418013" y="1476375"/>
          <p14:tracePt t="30330" x="4443413" y="1476375"/>
          <p14:tracePt t="30347" x="4456113" y="1463675"/>
          <p14:tracePt t="30366" x="4468813" y="1450975"/>
          <p14:tracePt t="30388" x="4468813" y="1439863"/>
          <p14:tracePt t="30414" x="4468813" y="1427163"/>
          <p14:tracePt t="30814" x="4494213" y="1427163"/>
          <p14:tracePt t="30826" x="4518025" y="1427163"/>
          <p14:tracePt t="30839" x="4556125" y="1427163"/>
          <p14:tracePt t="30855" x="4568825" y="1427163"/>
          <p14:tracePt t="30867" x="4594225" y="1427163"/>
          <p14:tracePt t="30882" x="4619625" y="1427163"/>
          <p14:tracePt t="30899" x="4643438" y="1427163"/>
          <p14:tracePt t="30916" x="4694238" y="1427163"/>
          <p14:tracePt t="30932" x="4743450" y="1427163"/>
          <p14:tracePt t="30949" x="4794250" y="1427163"/>
          <p14:tracePt t="30966" x="4856163" y="1427163"/>
          <p14:tracePt t="30983" x="4881563" y="1427163"/>
          <p14:tracePt t="31003" x="4894263" y="1427163"/>
          <p14:tracePt t="31038" x="4881563" y="1427163"/>
          <p14:tracePt t="31053" x="4832350" y="1427163"/>
          <p14:tracePt t="31062" x="4781550" y="1427163"/>
          <p14:tracePt t="31075" x="4732338" y="1427163"/>
          <p14:tracePt t="31086" x="4681538" y="1427163"/>
          <p14:tracePt t="31103" x="4630738" y="1427163"/>
          <p14:tracePt t="31117" x="4581525" y="1427163"/>
          <p14:tracePt t="31133" x="4506913" y="1427163"/>
          <p14:tracePt t="31150" x="4330700" y="1389063"/>
          <p14:tracePt t="31167" x="4268788" y="1363663"/>
          <p14:tracePt t="31184" x="4205288" y="1363663"/>
          <p14:tracePt t="31200" x="4156075" y="1339850"/>
          <p14:tracePt t="31217" x="4130675" y="1327150"/>
          <p14:tracePt t="31234" x="4117975" y="1327150"/>
          <p14:tracePt t="31251" x="4105275" y="1327150"/>
          <p14:tracePt t="31350" x="4117975" y="1327150"/>
          <p14:tracePt t="31362" x="4181475" y="1327150"/>
          <p14:tracePt t="31374" x="4281488" y="1327150"/>
          <p14:tracePt t="31390" x="4394200" y="1327150"/>
          <p14:tracePt t="31403" x="4518025" y="1327150"/>
          <p14:tracePt t="31419" x="4694238" y="1339850"/>
          <p14:tracePt t="31437" x="4894263" y="1339850"/>
          <p14:tracePt t="31453" x="5219700" y="1350963"/>
          <p14:tracePt t="31469" x="5383213" y="1363663"/>
          <p14:tracePt t="31485" x="5545138" y="1363663"/>
          <p14:tracePt t="31501" x="5795963" y="1350963"/>
          <p14:tracePt t="31518" x="5870575" y="1327150"/>
          <p14:tracePt t="31535" x="5932488" y="1301750"/>
          <p14:tracePt t="31551" x="6008688" y="1250950"/>
          <p14:tracePt t="31568" x="6045200" y="1250950"/>
          <p14:tracePt t="31585" x="6070600" y="1227138"/>
          <p14:tracePt t="31602" x="6108700" y="1201738"/>
          <p14:tracePt t="31673" x="6096000" y="1201738"/>
          <p14:tracePt t="31685" x="6070600" y="1201738"/>
          <p14:tracePt t="31698" x="6021388" y="1201738"/>
          <p14:tracePt t="31712" x="5983288" y="1214438"/>
          <p14:tracePt t="31725" x="5883275" y="1238250"/>
          <p14:tracePt t="31736" x="5757863" y="1250950"/>
          <p14:tracePt t="31752" x="5645150" y="1301750"/>
          <p14:tracePt t="31769" x="5557838" y="1301750"/>
          <p14:tracePt t="31786" x="5445125" y="1327150"/>
          <p14:tracePt t="31803" x="5419725" y="1350963"/>
          <p14:tracePt t="31820" x="5394325" y="1363663"/>
          <p14:tracePt t="31836" x="5370513" y="1376363"/>
          <p14:tracePt t="31860" x="5370513" y="1389063"/>
          <p14:tracePt t="31884" x="5383213" y="1401763"/>
          <p14:tracePt t="31911" x="5394325" y="1401763"/>
          <p14:tracePt t="31947" x="5407025" y="1401763"/>
          <p14:tracePt t="31960" x="5407025" y="1414463"/>
          <p14:tracePt t="32071" x="5419725" y="1414463"/>
          <p14:tracePt t="35622" x="5432425" y="1414463"/>
          <p14:tracePt t="35658" x="5445125" y="1414463"/>
          <p14:tracePt t="35673" x="5470525" y="1414463"/>
          <p14:tracePt t="35684" x="5495925" y="1414463"/>
          <p14:tracePt t="35696" x="5545138" y="1414463"/>
          <p14:tracePt t="35709" x="5607050" y="1414463"/>
          <p14:tracePt t="35725" x="5670550" y="1414463"/>
          <p14:tracePt t="35737" x="5745163" y="1401763"/>
          <p14:tracePt t="35753" x="5883275" y="1389063"/>
          <p14:tracePt t="35768" x="6070600" y="1363663"/>
          <p14:tracePt t="35785" x="6370638" y="1350963"/>
          <p14:tracePt t="35802" x="6572250" y="1339850"/>
          <p14:tracePt t="35819" x="6821488" y="1327150"/>
          <p14:tracePt t="35835" x="7110413" y="1250950"/>
          <p14:tracePt t="35852" x="7210425" y="1238250"/>
          <p14:tracePt t="35869" x="7323138" y="1214438"/>
          <p14:tracePt t="35885" x="7623175" y="1138238"/>
          <p14:tracePt t="35902" x="7735888" y="1138238"/>
          <p14:tracePt t="35919" x="7848600" y="1125538"/>
          <p14:tracePt t="35936" x="7999413" y="1101725"/>
          <p14:tracePt t="35952" x="8086725" y="1076325"/>
          <p14:tracePt t="35969" x="8223250" y="1076325"/>
          <p14:tracePt t="35986" x="8474075" y="1025525"/>
          <p14:tracePt t="36003" x="8561388" y="1014413"/>
          <p14:tracePt t="36008" x="8650288" y="1001713"/>
          <p14:tracePt t="36022" x="8699500" y="1001713"/>
          <p14:tracePt t="36036" x="8750300" y="989013"/>
          <p14:tracePt t="36053" x="8799513" y="976313"/>
          <p14:tracePt t="36070" x="8824913" y="976313"/>
          <p14:tracePt t="36118" x="8812213" y="976313"/>
          <p14:tracePt t="36368" x="8863013" y="989013"/>
          <p14:tracePt t="36381" x="8899525" y="1001713"/>
          <p14:tracePt t="36393" x="8963025" y="1038225"/>
          <p14:tracePt t="36410" x="8999538" y="1063625"/>
          <p14:tracePt t="36423" x="9063038" y="1101725"/>
          <p14:tracePt t="36439" x="9112250" y="1114425"/>
          <p14:tracePt t="36456" x="9188450" y="1138238"/>
          <p14:tracePt t="36472" x="9337675" y="1176338"/>
          <p14:tracePt t="36489" x="9401175" y="1201738"/>
          <p14:tracePt t="36505" x="9424988" y="1214438"/>
          <p14:tracePt t="36522" x="9475788" y="1214438"/>
          <p14:tracePt t="36538" x="9488488" y="1227138"/>
          <p14:tracePt t="36554" x="9501188" y="1227138"/>
          <p14:tracePt t="36571" x="9525000" y="1238250"/>
          <p14:tracePt t="36588" x="9537700" y="1238250"/>
          <p14:tracePt t="36605" x="9550400" y="1238250"/>
          <p14:tracePt t="36622" x="9575800" y="1238250"/>
          <p14:tracePt t="36641" x="9588500" y="1238250"/>
          <p14:tracePt t="36657" x="9601200" y="1238250"/>
          <p14:tracePt t="36671" x="9613900" y="1250950"/>
          <p14:tracePt t="36689" x="9637713" y="1250950"/>
          <p14:tracePt t="36706" x="9650413" y="1263650"/>
          <p14:tracePt t="36722" x="9675813" y="1263650"/>
          <p14:tracePt t="36754" x="9675813" y="1276350"/>
          <p14:tracePt t="36842" x="9663113" y="1289050"/>
          <p14:tracePt t="36854" x="9650413" y="1289050"/>
          <p14:tracePt t="36867" x="9637713" y="1301750"/>
          <p14:tracePt t="36879" x="9626600" y="1301750"/>
          <p14:tracePt t="36892" x="9601200" y="1301750"/>
          <p14:tracePt t="36906" x="9588500" y="1314450"/>
          <p14:tracePt t="36923" x="9563100" y="1327150"/>
          <p14:tracePt t="36940" x="9550400" y="1339850"/>
          <p14:tracePt t="36956" x="9501188" y="1363663"/>
          <p14:tracePt t="36973" x="9450388" y="1389063"/>
          <p14:tracePt t="36989" x="9401175" y="1389063"/>
          <p14:tracePt t="37006" x="9324975" y="1401763"/>
          <p14:tracePt t="37024" x="9301163" y="1401763"/>
          <p14:tracePt t="37030" x="9288463" y="1401763"/>
          <p14:tracePt t="37043" x="9275763" y="1401763"/>
          <p14:tracePt t="37065" x="9263063" y="1401763"/>
          <p14:tracePt t="37077" x="9250363" y="1401763"/>
          <p14:tracePt t="37114" x="9237663" y="1401763"/>
          <p14:tracePt t="37128" x="9237663" y="1414463"/>
          <p14:tracePt t="39815" x="9199563" y="1414463"/>
          <p14:tracePt t="39828" x="9137650" y="1427163"/>
          <p14:tracePt t="39840" x="9063038" y="1450975"/>
          <p14:tracePt t="39857" x="8963025" y="1476375"/>
          <p14:tracePt t="39869" x="8824913" y="1514475"/>
          <p14:tracePt t="39885" x="8537575" y="1563688"/>
          <p14:tracePt t="39901" x="8299450" y="1627188"/>
          <p14:tracePt t="39918" x="7986713" y="1776413"/>
          <p14:tracePt t="39934" x="7810500" y="1852613"/>
          <p14:tracePt t="39952" x="7648575" y="1901825"/>
          <p14:tracePt t="39968" x="7472363" y="1952625"/>
          <p14:tracePt t="39985" x="7435850" y="1965325"/>
          <p14:tracePt t="40002" x="7410450" y="1965325"/>
          <p14:tracePt t="40018" x="7397750" y="1965325"/>
          <p14:tracePt t="40035" x="7385050" y="1965325"/>
          <p14:tracePt t="40055" x="7385050" y="1952625"/>
          <p14:tracePt t="40077" x="7385050" y="1939925"/>
          <p14:tracePt t="40102" x="7385050" y="1914525"/>
          <p14:tracePt t="40126" x="7385050" y="1901825"/>
          <p14:tracePt t="40139" x="7385050" y="1889125"/>
          <p14:tracePt t="40163" x="7385050" y="1876425"/>
          <p14:tracePt t="40176" x="7385050" y="1865313"/>
          <p14:tracePt t="40201" x="7372350" y="1839913"/>
          <p14:tracePt t="40213" x="7372350" y="1827213"/>
          <p14:tracePt t="40226" x="7372350" y="1814513"/>
          <p14:tracePt t="40239" x="7359650" y="1801813"/>
          <p14:tracePt t="40253" x="7359650" y="1776413"/>
          <p14:tracePt t="40269" x="7348538" y="1765300"/>
          <p14:tracePt t="40286" x="7348538" y="1739900"/>
          <p14:tracePt t="40303" x="7348538" y="1676400"/>
          <p14:tracePt t="40319" x="7348538" y="1639888"/>
          <p14:tracePt t="40336" x="7348538" y="1601788"/>
          <p14:tracePt t="40353" x="7348538" y="1576388"/>
          <p14:tracePt t="40370" x="7348538" y="1563688"/>
          <p14:tracePt t="40437" x="7348538" y="1552575"/>
          <p14:tracePt t="40451" x="7359650" y="1552575"/>
          <p14:tracePt t="40463" x="7372350" y="1552575"/>
          <p14:tracePt t="40476" x="7397750" y="1552575"/>
          <p14:tracePt t="40493" x="7423150" y="1539875"/>
          <p14:tracePt t="40505" x="7459663" y="1539875"/>
          <p14:tracePt t="40522" x="7485063" y="1527175"/>
          <p14:tracePt t="40537" x="7497763" y="1527175"/>
          <p14:tracePt t="40554" x="7510463" y="1514475"/>
          <p14:tracePt t="40587" x="7472363" y="1514475"/>
          <p14:tracePt t="40598" x="7435850" y="1514475"/>
          <p14:tracePt t="40612" x="7397750" y="1514475"/>
          <p14:tracePt t="40624" x="7359650" y="1514475"/>
          <p14:tracePt t="40640" x="7297738" y="1514475"/>
          <p14:tracePt t="40654" x="7172325" y="1514475"/>
          <p14:tracePt t="40671" x="7034213" y="1514475"/>
          <p14:tracePt t="40688" x="6884988" y="1514475"/>
          <p14:tracePt t="40704" x="6872288" y="1514475"/>
          <p14:tracePt t="40721" x="6859588" y="1514475"/>
          <p14:tracePt t="40773" x="6872288" y="1514475"/>
          <p14:tracePt t="40787" x="6959600" y="1514475"/>
          <p14:tracePt t="40798" x="7072313" y="1514475"/>
          <p14:tracePt t="40811" x="7172325" y="1514475"/>
          <p14:tracePt t="40824" x="7272338" y="1514475"/>
          <p14:tracePt t="40838" x="7372350" y="1514475"/>
          <p14:tracePt t="40855" x="7485063" y="1514475"/>
          <p14:tracePt t="40872" x="7561263" y="1514475"/>
          <p14:tracePt t="40889" x="7635875" y="1514475"/>
          <p14:tracePt t="40905" x="7648575" y="1514475"/>
          <p14:tracePt t="40935" x="7635875" y="1514475"/>
          <p14:tracePt t="40948" x="7585075" y="1514475"/>
          <p14:tracePt t="40960" x="7535863" y="1514475"/>
          <p14:tracePt t="40975" x="7497763" y="1514475"/>
          <p14:tracePt t="40989" x="7459663" y="1514475"/>
          <p14:tracePt t="41005" x="7423150" y="1514475"/>
          <p14:tracePt t="41023" x="7385050" y="1514475"/>
          <p14:tracePt t="41039" x="7323138" y="1514475"/>
          <p14:tracePt t="41056" x="7310438" y="1514475"/>
          <p14:tracePt t="41073" x="7297738" y="1514475"/>
          <p14:tracePt t="41089" x="7310438" y="1514475"/>
          <p14:tracePt t="41106" x="7323138" y="1514475"/>
          <p14:tracePt t="41122" x="7348538" y="1514475"/>
          <p14:tracePt t="41139" x="7397750" y="1514475"/>
          <p14:tracePt t="41156" x="7472363" y="1514475"/>
          <p14:tracePt t="41172" x="7610475" y="1514475"/>
          <p14:tracePt t="41190" x="7810500" y="1514475"/>
          <p14:tracePt t="41206" x="7861300" y="1514475"/>
          <p14:tracePt t="41223" x="7886700" y="1514475"/>
          <p14:tracePt t="41240" x="7910513" y="1514475"/>
          <p14:tracePt t="41271" x="7897813" y="1514475"/>
          <p14:tracePt t="41284" x="7861300" y="1514475"/>
          <p14:tracePt t="41297" x="7797800" y="1514475"/>
          <p14:tracePt t="41310" x="7697788" y="1514475"/>
          <p14:tracePt t="41323" x="7585075" y="1514475"/>
          <p14:tracePt t="41340" x="7485063" y="1514475"/>
          <p14:tracePt t="41357" x="7385050" y="1514475"/>
          <p14:tracePt t="41374" x="7146925" y="1514475"/>
          <p14:tracePt t="41390" x="7097713" y="1514475"/>
          <p14:tracePt t="41407" x="7085013" y="1514475"/>
          <p14:tracePt t="41424" x="7110413" y="1514475"/>
          <p14:tracePt t="41441" x="7146925" y="1514475"/>
          <p14:tracePt t="41457" x="7185025" y="1514475"/>
          <p14:tracePt t="41474" x="7235825" y="1514475"/>
          <p14:tracePt t="41491" x="7246938" y="1514475"/>
          <p14:tracePt t="41508" x="7272338" y="1514475"/>
          <p14:tracePt t="41524" x="7285038" y="1514475"/>
          <p14:tracePt t="41541" x="7297738" y="1514475"/>
          <p14:tracePt t="41558" x="7310438" y="1514475"/>
          <p14:tracePt t="41596" x="7323138" y="1514475"/>
          <p14:tracePt t="41645" x="7335838" y="1514475"/>
          <p14:tracePt t="41663" x="7348538" y="1514475"/>
          <p14:tracePt t="41670" x="7372350" y="1514475"/>
          <p14:tracePt t="41683" x="7410450" y="1514475"/>
          <p14:tracePt t="41695" x="7448550" y="1514475"/>
          <p14:tracePt t="41711" x="7472363" y="1514475"/>
          <p14:tracePt t="41725" x="7497763" y="1514475"/>
          <p14:tracePt t="41742" x="7523163" y="1514475"/>
          <p14:tracePt t="41759" x="7548563" y="1501775"/>
          <p14:tracePt t="41775" x="7572375" y="1501775"/>
          <p14:tracePt t="41832" x="7561263" y="1501775"/>
          <p14:tracePt t="41845" x="7523163" y="1501775"/>
          <p14:tracePt t="41857" x="7459663" y="1501775"/>
          <p14:tracePt t="41869" x="7348538" y="1501775"/>
          <p14:tracePt t="41883" x="7235825" y="1501775"/>
          <p14:tracePt t="41896" x="7059613" y="1501775"/>
          <p14:tracePt t="41909" x="6784975" y="1501775"/>
          <p14:tracePt t="41926" x="6608763" y="1501775"/>
          <p14:tracePt t="41943" x="6472238" y="1501775"/>
          <p14:tracePt t="41960" x="6396038" y="1501775"/>
          <p14:tracePt t="41994" x="6396038" y="1514475"/>
          <p14:tracePt t="42019" x="6408738" y="1514475"/>
          <p14:tracePt t="42032" x="6472238" y="1514475"/>
          <p14:tracePt t="42046" x="6596063" y="1514475"/>
          <p14:tracePt t="42056" x="6708775" y="1514475"/>
          <p14:tracePt t="42069" x="6808788" y="1514475"/>
          <p14:tracePt t="42081" x="6921500" y="1514475"/>
          <p14:tracePt t="42096" x="7097713" y="1514475"/>
          <p14:tracePt t="42110" x="7259638" y="1514475"/>
          <p14:tracePt t="42127" x="7359650" y="1514475"/>
          <p14:tracePt t="42143" x="7423150" y="1514475"/>
          <p14:tracePt t="42160" x="7510463" y="1514475"/>
          <p14:tracePt t="42177" x="7523163" y="1514475"/>
          <p14:tracePt t="42197" x="7535863" y="1514475"/>
          <p14:tracePt t="42294" x="7510463" y="1514475"/>
          <p14:tracePt t="42307" x="7472363" y="1514475"/>
          <p14:tracePt t="42319" x="7410450" y="1514475"/>
          <p14:tracePt t="42333" x="7297738" y="1514475"/>
          <p14:tracePt t="42344" x="7223125" y="1514475"/>
          <p14:tracePt t="42361" x="7146925" y="1514475"/>
          <p14:tracePt t="42378" x="7072313" y="1514475"/>
          <p14:tracePt t="42395" x="6910388" y="1489075"/>
          <p14:tracePt t="42411" x="6872288" y="1489075"/>
          <p14:tracePt t="42443" x="6884988" y="1489075"/>
          <p14:tracePt t="42455" x="6921500" y="1489075"/>
          <p14:tracePt t="42468" x="6959600" y="1489075"/>
          <p14:tracePt t="42481" x="6985000" y="1489075"/>
          <p14:tracePt t="42495" x="7034213" y="1489075"/>
          <p14:tracePt t="42512" x="7123113" y="1489075"/>
          <p14:tracePt t="42529" x="7272338" y="1489075"/>
          <p14:tracePt t="42545" x="7597775" y="1489075"/>
          <p14:tracePt t="42562" x="7735888" y="1489075"/>
          <p14:tracePt t="42579" x="7886700" y="1489075"/>
          <p14:tracePt t="42595" x="8110538" y="1501775"/>
          <p14:tracePt t="42612" x="8135938" y="1501775"/>
          <p14:tracePt t="42629" x="8148638" y="1501775"/>
          <p14:tracePt t="42646" x="8161338" y="1501775"/>
          <p14:tracePt t="42662" x="8148638" y="1501775"/>
          <p14:tracePt t="42679" x="8099425" y="1501775"/>
          <p14:tracePt t="42696" x="7999413" y="1501775"/>
          <p14:tracePt t="42713" x="7974013" y="1501775"/>
          <p14:tracePt t="42729" x="7935913" y="1501775"/>
          <p14:tracePt t="42746" x="7797800" y="1501775"/>
          <p14:tracePt t="42763" x="7697788" y="1501775"/>
          <p14:tracePt t="42779" x="7572375" y="1501775"/>
          <p14:tracePt t="42796" x="7459663" y="1501775"/>
          <p14:tracePt t="42812" x="7423150" y="1501775"/>
          <p14:tracePt t="42830" x="7397750" y="1501775"/>
          <p14:tracePt t="42846" x="7385050" y="1501775"/>
          <p14:tracePt t="46131" x="7385050" y="1514475"/>
          <p14:tracePt t="46147" x="7348538" y="1552575"/>
          <p14:tracePt t="46157" x="7323138" y="1614488"/>
          <p14:tracePt t="46169" x="7185025" y="1689100"/>
          <p14:tracePt t="46182" x="6921500" y="1814513"/>
          <p14:tracePt t="46199" x="6608763" y="1901825"/>
          <p14:tracePt t="46211" x="6183313" y="1989138"/>
          <p14:tracePt t="46228" x="5719763" y="2078038"/>
          <p14:tracePt t="46243" x="5394325" y="2114550"/>
          <p14:tracePt t="46260" x="4581525" y="2227263"/>
          <p14:tracePt t="46277" x="4330700" y="2239963"/>
          <p14:tracePt t="46293" x="4081463" y="2265363"/>
          <p14:tracePt t="46310" x="3479800" y="2290763"/>
          <p14:tracePt t="46327" x="3328988" y="2303463"/>
          <p14:tracePt t="46343" x="3216275" y="2339975"/>
          <p14:tracePt t="46360" x="3028950" y="2365375"/>
          <p14:tracePt t="46377" x="2928938" y="2378075"/>
          <p14:tracePt t="46393" x="2828925" y="2378075"/>
          <p14:tracePt t="46410" x="2654300" y="2390775"/>
          <p14:tracePt t="46427" x="2565400" y="2390775"/>
          <p14:tracePt t="46444" x="2452688" y="2390775"/>
          <p14:tracePt t="46461" x="2378075" y="2390775"/>
          <p14:tracePt t="46477" x="2339975" y="2390775"/>
          <p14:tracePt t="46493" x="2290763" y="2365375"/>
          <p14:tracePt t="46511" x="2278063" y="2365375"/>
          <p14:tracePt t="46566" x="2303463" y="2365375"/>
          <p14:tracePt t="46579" x="2328863" y="2365375"/>
          <p14:tracePt t="46592" x="2339975" y="2365375"/>
          <p14:tracePt t="46605" x="2365375" y="2365375"/>
          <p14:tracePt t="46617" x="2390775" y="2378075"/>
          <p14:tracePt t="46633" x="2416175" y="2390775"/>
          <p14:tracePt t="46646" x="2452688" y="2414588"/>
          <p14:tracePt t="46661" x="2478088" y="2427288"/>
          <p14:tracePt t="46678" x="2516188" y="2427288"/>
          <p14:tracePt t="46695" x="2554288" y="2427288"/>
          <p14:tracePt t="46712" x="2565400" y="2427288"/>
          <p14:tracePt t="46740" x="2565400" y="2403475"/>
          <p14:tracePt t="46766" x="2541588" y="2390775"/>
          <p14:tracePt t="46781" x="2516188" y="2378075"/>
          <p14:tracePt t="46791" x="2478088" y="2378075"/>
          <p14:tracePt t="46803" x="2452688" y="2365375"/>
          <p14:tracePt t="46816" x="2428875" y="2365375"/>
          <p14:tracePt t="46831" x="2403475" y="2365375"/>
          <p14:tracePt t="46845" x="2390775" y="2352675"/>
          <p14:tracePt t="46862" x="2378075" y="2352675"/>
          <p14:tracePt t="46879" x="2378075" y="2339975"/>
          <p14:tracePt t="46896" x="2378075" y="2327275"/>
          <p14:tracePt t="46912" x="2390775" y="2327275"/>
          <p14:tracePt t="46929" x="2452688" y="2327275"/>
          <p14:tracePt t="46946" x="2590800" y="2303463"/>
          <p14:tracePt t="46963" x="2741613" y="2290763"/>
          <p14:tracePt t="46979" x="2903538" y="2290763"/>
          <p14:tracePt t="46996" x="2928938" y="2290763"/>
          <p14:tracePt t="47013" x="2941638" y="2290763"/>
          <p14:tracePt t="47029" x="2954338" y="2290763"/>
          <p14:tracePt t="47240" x="2941638" y="2290763"/>
          <p14:tracePt t="47900" x="2992438" y="2290763"/>
          <p14:tracePt t="47913" x="3103563" y="2278063"/>
          <p14:tracePt t="47925" x="3216275" y="2265363"/>
          <p14:tracePt t="47938" x="3379788" y="2239963"/>
          <p14:tracePt t="47953" x="3717925" y="2214563"/>
          <p14:tracePt t="47966" x="4017963" y="2214563"/>
          <p14:tracePt t="47983" x="4530725" y="2214563"/>
          <p14:tracePt t="48000" x="4932363" y="2214563"/>
          <p14:tracePt t="48017" x="5583238" y="2214563"/>
          <p14:tracePt t="48033" x="5895975" y="2214563"/>
          <p14:tracePt t="48050" x="6196013" y="2214563"/>
          <p14:tracePt t="48067" x="6270625" y="2214563"/>
          <p14:tracePt t="48084" x="6359525" y="2214563"/>
          <p14:tracePt t="48100" x="6472238" y="2214563"/>
          <p14:tracePt t="48161" x="6446838" y="2214563"/>
          <p14:tracePt t="48174" x="6421438" y="2214563"/>
          <p14:tracePt t="48186" x="6383338" y="2201863"/>
          <p14:tracePt t="48198" x="6370638" y="2190750"/>
          <p14:tracePt t="48210" x="6359525" y="2178050"/>
          <p14:tracePt t="48224" x="6334125" y="2152650"/>
          <p14:tracePt t="48237" x="6321425" y="2089150"/>
          <p14:tracePt t="48251" x="6283325" y="2014538"/>
          <p14:tracePt t="48268" x="6208713" y="1927225"/>
          <p14:tracePt t="48285" x="6134100" y="1852613"/>
          <p14:tracePt t="48301" x="5945188" y="1701800"/>
          <p14:tracePt t="48318" x="5895975" y="1663700"/>
          <p14:tracePt t="48335" x="5832475" y="1627188"/>
          <p14:tracePt t="48351" x="5719763" y="1514475"/>
          <p14:tracePt t="48368" x="5645150" y="1463675"/>
          <p14:tracePt t="48385" x="5557838" y="1427163"/>
          <p14:tracePt t="48402" x="5294313" y="1401763"/>
          <p14:tracePt t="48419" x="5181600" y="1427163"/>
          <p14:tracePt t="48435" x="5106988" y="1476375"/>
          <p14:tracePt t="48452" x="4994275" y="1614488"/>
          <p14:tracePt t="48469" x="4968875" y="1652588"/>
          <p14:tracePt t="48485" x="4932363" y="1714500"/>
          <p14:tracePt t="48502" x="4906963" y="1801813"/>
          <p14:tracePt t="48519" x="4906963" y="1865313"/>
          <p14:tracePt t="48535" x="4906963" y="1965325"/>
          <p14:tracePt t="48552" x="4981575" y="2201863"/>
          <p14:tracePt t="48569" x="5045075" y="2290763"/>
          <p14:tracePt t="48586" x="5407025" y="2490788"/>
          <p14:tracePt t="48602" x="5607050" y="2590800"/>
          <p14:tracePt t="48619" x="5757863" y="2652713"/>
          <p14:tracePt t="48636" x="6208713" y="2716213"/>
          <p14:tracePt t="48653" x="6370638" y="2716213"/>
          <p14:tracePt t="48669" x="6521450" y="2690813"/>
          <p14:tracePt t="48686" x="6759575" y="2540000"/>
          <p14:tracePt t="48703" x="6897688" y="2452688"/>
          <p14:tracePt t="48720" x="7046913" y="2303463"/>
          <p14:tracePt t="48736" x="7335838" y="1827213"/>
          <p14:tracePt t="48753" x="7410450" y="1689100"/>
          <p14:tracePt t="48770" x="7448550" y="1589088"/>
          <p14:tracePt t="48786" x="7497763" y="1501775"/>
          <p14:tracePt t="48803" x="7497763" y="1489075"/>
          <p14:tracePt t="48884" x="7497763" y="1501775"/>
          <p14:tracePt t="48896" x="7510463" y="1501775"/>
          <p14:tracePt t="48910" x="7548563" y="1514475"/>
          <p14:tracePt t="48926" x="7635875" y="1527175"/>
          <p14:tracePt t="48938" x="7797800" y="1539875"/>
          <p14:tracePt t="48954" x="7961313" y="1552575"/>
          <p14:tracePt t="48971" x="8274050" y="1552575"/>
          <p14:tracePt t="48987" x="9063038" y="1601788"/>
          <p14:tracePt t="49004" x="9401175" y="1601788"/>
          <p14:tracePt t="49020" x="9763125" y="1576388"/>
          <p14:tracePt t="49038" x="10101263" y="1514475"/>
          <p14:tracePt t="49054" x="10188575" y="1489075"/>
          <p14:tracePt t="49071" x="10239375" y="1463675"/>
          <p14:tracePt t="49088" x="10264775" y="1439863"/>
          <p14:tracePt t="49104" x="10264775" y="1427163"/>
          <p14:tracePt t="49145" x="10252075" y="1427163"/>
          <p14:tracePt t="49157" x="10213975" y="1414463"/>
          <p14:tracePt t="49169" x="10101263" y="1414463"/>
          <p14:tracePt t="49182" x="9926638" y="1414463"/>
          <p14:tracePt t="49195" x="9775825" y="1401763"/>
          <p14:tracePt t="49209" x="9626600" y="1401763"/>
          <p14:tracePt t="49222" x="9401175" y="1401763"/>
          <p14:tracePt t="49238" x="9088438" y="1427163"/>
          <p14:tracePt t="49255" x="8886825" y="1450975"/>
          <p14:tracePt t="49272" x="8661400" y="1563688"/>
          <p14:tracePt t="49289" x="8612188" y="1614488"/>
          <p14:tracePt t="49305" x="8586788" y="1689100"/>
          <p14:tracePt t="49322" x="8586788" y="1876425"/>
          <p14:tracePt t="49339" x="8586788" y="1965325"/>
          <p14:tracePt t="49356" x="8599488" y="2065338"/>
          <p14:tracePt t="49372" x="8686800" y="2214563"/>
          <p14:tracePt t="49389" x="8774113" y="2303463"/>
          <p14:tracePt t="49406" x="8912225" y="2427288"/>
          <p14:tracePt t="49422" x="9301163" y="2703513"/>
          <p14:tracePt t="49439" x="9437688" y="2790825"/>
          <p14:tracePt t="49456" x="9563100" y="2840038"/>
          <p14:tracePt t="49473" x="9975850" y="2903538"/>
          <p14:tracePt t="49489" x="10126663" y="2916238"/>
          <p14:tracePt t="49506" x="10239375" y="2916238"/>
          <p14:tracePt t="49523" x="10439400" y="2778125"/>
          <p14:tracePt t="49540" x="10552113" y="2678113"/>
          <p14:tracePt t="49556" x="10677525" y="2565400"/>
          <p14:tracePt t="49573" x="10828338" y="2390775"/>
          <p14:tracePt t="49590" x="10877550" y="2303463"/>
          <p14:tracePt t="49606" x="10890250" y="2227263"/>
          <p14:tracePt t="49623" x="10902950" y="2065338"/>
          <p14:tracePt t="49640" x="10902950" y="1965325"/>
          <p14:tracePt t="49657" x="10828338" y="1827213"/>
          <p14:tracePt t="49673" x="10739438" y="1776413"/>
          <p14:tracePt t="49690" x="10614025" y="1739900"/>
          <p14:tracePt t="49707" x="10401300" y="1676400"/>
          <p14:tracePt t="49724" x="10239375" y="1652588"/>
          <p14:tracePt t="49740" x="9952038" y="1639888"/>
          <p14:tracePt t="49756" x="9550400" y="1589088"/>
          <p14:tracePt t="49774" x="9312275" y="1589088"/>
          <p14:tracePt t="49791" x="9037638" y="1589088"/>
          <p14:tracePt t="49807" x="8812213" y="1601788"/>
          <p14:tracePt t="49824" x="8763000" y="1627188"/>
          <p14:tracePt t="49841" x="8724900" y="1639888"/>
          <p14:tracePt t="49857" x="8699500" y="1689100"/>
          <p14:tracePt t="49874" x="8699500" y="1714500"/>
          <p14:tracePt t="49891" x="8699500" y="1765300"/>
          <p14:tracePt t="49908" x="8699500" y="1939925"/>
          <p14:tracePt t="49924" x="8699500" y="2001838"/>
          <p14:tracePt t="49941" x="8712200" y="2078038"/>
          <p14:tracePt t="49958" x="8763000" y="2190750"/>
          <p14:tracePt t="49975" x="8786813" y="2227263"/>
          <p14:tracePt t="49992" x="8824913" y="2278063"/>
          <p14:tracePt t="50008" x="8937625" y="2365375"/>
          <p14:tracePt t="50025" x="9012238" y="2403475"/>
          <p14:tracePt t="50042" x="9075738" y="2414588"/>
          <p14:tracePt t="50058" x="9175750" y="2414588"/>
          <p14:tracePt t="50075" x="9224963" y="2403475"/>
          <p14:tracePt t="50092" x="9275763" y="2378075"/>
          <p14:tracePt t="50109" x="9324975" y="2327275"/>
          <p14:tracePt t="50125" x="9337675" y="2327275"/>
          <p14:tracePt t="50142" x="9337675" y="2314575"/>
          <p14:tracePt t="50167" x="9337675" y="2303463"/>
          <p14:tracePt t="50653" x="9237663" y="2303463"/>
          <p14:tracePt t="50665" x="9099550" y="2303463"/>
          <p14:tracePt t="50682" x="8924925" y="2290763"/>
          <p14:tracePt t="50690" x="8599488" y="2290763"/>
          <p14:tracePt t="50703" x="8248650" y="2265363"/>
          <p14:tracePt t="50718" x="7974013" y="2252663"/>
          <p14:tracePt t="50733" x="7548563" y="2214563"/>
          <p14:tracePt t="50746" x="7185025" y="2127250"/>
          <p14:tracePt t="50762" x="6897688" y="2014538"/>
          <p14:tracePt t="50778" x="6621463" y="1927225"/>
          <p14:tracePt t="50796" x="6045200" y="1776413"/>
          <p14:tracePt t="50813" x="5908675" y="1752600"/>
          <p14:tracePt t="50829" x="5683250" y="1689100"/>
          <p14:tracePt t="50844" x="5583238" y="1676400"/>
          <p14:tracePt t="50861" x="5483225" y="1663700"/>
          <p14:tracePt t="50878" x="5345113" y="1663700"/>
          <p14:tracePt t="50895" x="5294313" y="1663700"/>
          <p14:tracePt t="50911" x="5257800" y="1676400"/>
          <p14:tracePt t="50928" x="5170488" y="1776413"/>
          <p14:tracePt t="50945" x="5132388" y="1839913"/>
          <p14:tracePt t="50961" x="5106988" y="1901825"/>
          <p14:tracePt t="50978" x="4994275" y="1989138"/>
          <p14:tracePt t="50995" x="4906963" y="2014538"/>
          <p14:tracePt t="51012" x="4794250" y="2027238"/>
          <p14:tracePt t="51017" x="4668838" y="2039938"/>
          <p14:tracePt t="51028" x="4581525" y="2052638"/>
          <p14:tracePt t="51045" x="4506913" y="2052638"/>
          <p14:tracePt t="51062" x="4430713" y="2052638"/>
          <p14:tracePt t="51079" x="4181475" y="2052638"/>
          <p14:tracePt t="51095" x="4017963" y="2052638"/>
          <p14:tracePt t="51112" x="3879850" y="2052638"/>
          <p14:tracePt t="51129" x="3654425" y="2052638"/>
          <p14:tracePt t="51146" x="3554413" y="2014538"/>
          <p14:tracePt t="51162" x="3492500" y="1989138"/>
          <p14:tracePt t="51179" x="3454400" y="1965325"/>
          <p14:tracePt t="51213" x="3467100" y="1965325"/>
          <p14:tracePt t="51224" x="3505200" y="1952625"/>
          <p14:tracePt t="51237" x="3541713" y="1939925"/>
          <p14:tracePt t="51249" x="3643313" y="1901825"/>
          <p14:tracePt t="51265" x="3930650" y="1852613"/>
          <p14:tracePt t="51279" x="4343400" y="1739900"/>
          <p14:tracePt t="51296" x="4832350" y="1676400"/>
          <p14:tracePt t="51313" x="5319713" y="1627188"/>
          <p14:tracePt t="51330" x="6157913" y="1552575"/>
          <p14:tracePt t="51346" x="6508750" y="1514475"/>
          <p14:tracePt t="51363" x="6910388" y="1450975"/>
          <p14:tracePt t="51380" x="7059613" y="1439863"/>
          <p14:tracePt t="51397" x="7172325" y="1427163"/>
          <p14:tracePt t="51413" x="7285038" y="1414463"/>
          <p14:tracePt t="51430" x="7297738" y="1401763"/>
          <p14:tracePt t="51636" x="7285038" y="1401763"/>
          <p14:tracePt t="51687" x="7272338" y="1401763"/>
          <p14:tracePt t="52023" x="7210425" y="1401763"/>
          <p14:tracePt t="52037" x="7059613" y="1401763"/>
          <p14:tracePt t="52047" x="6897688" y="1401763"/>
          <p14:tracePt t="52061" x="6634163" y="1427163"/>
          <p14:tracePt t="52073" x="6146800" y="1514475"/>
          <p14:tracePt t="52087" x="5783263" y="1576388"/>
          <p14:tracePt t="52099" x="5181600" y="1676400"/>
          <p14:tracePt t="52116" x="4743450" y="1752600"/>
          <p14:tracePt t="52133" x="4456113" y="1814513"/>
          <p14:tracePt t="52149" x="3692525" y="1939925"/>
          <p14:tracePt t="52166" x="3479800" y="1965325"/>
          <p14:tracePt t="52183" x="3305175" y="1978025"/>
          <p14:tracePt t="52200" x="2928938" y="1978025"/>
          <p14:tracePt t="52217" x="2778125" y="1978025"/>
          <p14:tracePt t="52233" x="2690813" y="1978025"/>
          <p14:tracePt t="52250" x="2565400" y="1978025"/>
          <p14:tracePt t="52267" x="2528888" y="1978025"/>
          <p14:tracePt t="52283" x="2490788" y="1978025"/>
          <p14:tracePt t="52300" x="2428875" y="1952625"/>
          <p14:tracePt t="52317" x="2378075" y="1939925"/>
          <p14:tracePt t="52333" x="2303463" y="1927225"/>
          <p14:tracePt t="52350" x="2203450" y="1876425"/>
          <p14:tracePt t="52367" x="2178050" y="1852613"/>
          <p14:tracePt t="52383" x="2152650" y="1827213"/>
          <p14:tracePt t="52401" x="2116138" y="1739900"/>
          <p14:tracePt t="52417" x="2090738" y="1663700"/>
          <p14:tracePt t="52434" x="2065338" y="1601788"/>
          <p14:tracePt t="52451" x="2027238" y="1576388"/>
          <p14:tracePt t="52467" x="2014538" y="1576388"/>
          <p14:tracePt t="52484" x="1990725" y="1589088"/>
          <p14:tracePt t="52501" x="1965325" y="1627188"/>
          <p14:tracePt t="52518" x="1952625" y="1663700"/>
          <p14:tracePt t="52534" x="1914525" y="1727200"/>
          <p14:tracePt t="52551" x="1890713" y="1752600"/>
          <p14:tracePt t="52568" x="1890713" y="1776413"/>
          <p14:tracePt t="52585" x="1890713" y="1801813"/>
          <p14:tracePt t="52608" x="1890713" y="1827213"/>
          <p14:tracePt t="52621" x="1903413" y="1865313"/>
          <p14:tracePt t="52635" x="1927225" y="1901825"/>
          <p14:tracePt t="52651" x="1952625" y="1989138"/>
          <p14:tracePt t="52668" x="1978025" y="2078038"/>
          <p14:tracePt t="52685" x="2039938" y="2214563"/>
          <p14:tracePt t="52702" x="2065338" y="2252663"/>
          <p14:tracePt t="52719" x="2103438" y="2265363"/>
          <p14:tracePt t="52735" x="2216150" y="2290763"/>
          <p14:tracePt t="52752" x="2278063" y="2290763"/>
          <p14:tracePt t="52768" x="2352675" y="2290763"/>
          <p14:tracePt t="52785" x="2452688" y="2290763"/>
          <p14:tracePt t="52802" x="2503488" y="2290763"/>
          <p14:tracePt t="52819" x="2565400" y="2278063"/>
          <p14:tracePt t="52835" x="2703513" y="2252663"/>
          <p14:tracePt t="52852" x="2803525" y="2214563"/>
          <p14:tracePt t="52869" x="2903538" y="2165350"/>
          <p14:tracePt t="52886" x="3003550" y="2089150"/>
          <p14:tracePt t="52903" x="3041650" y="2027238"/>
          <p14:tracePt t="52919" x="3067050" y="2001838"/>
          <p14:tracePt t="52936" x="3079750" y="1939925"/>
          <p14:tracePt t="52953" x="3079750" y="1914525"/>
          <p14:tracePt t="52969" x="3079750" y="1901825"/>
          <p14:tracePt t="52986" x="3067050" y="1901825"/>
          <p14:tracePt t="53003" x="3054350" y="1889125"/>
          <p14:tracePt t="53020" x="2979738" y="1865313"/>
          <p14:tracePt t="53036" x="2890838" y="1865313"/>
          <p14:tracePt t="53053" x="2816225" y="1852613"/>
          <p14:tracePt t="53070" x="2716213" y="1852613"/>
          <p14:tracePt t="53087" x="2678113" y="1852613"/>
          <p14:tracePt t="53103" x="2641600" y="1852613"/>
          <p14:tracePt t="53120" x="2578100" y="1852613"/>
          <p14:tracePt t="53137" x="2541588" y="1852613"/>
          <p14:tracePt t="53153" x="2503488" y="1852613"/>
          <p14:tracePt t="53170" x="2403475" y="1865313"/>
          <p14:tracePt t="53187" x="2378075" y="1889125"/>
          <p14:tracePt t="53204" x="2365375" y="1914525"/>
          <p14:tracePt t="53220" x="2328863" y="1978025"/>
          <p14:tracePt t="53237" x="2303463" y="2001838"/>
          <p14:tracePt t="53254" x="2290763" y="2039938"/>
          <p14:tracePt t="53271" x="2265363" y="2065338"/>
          <p14:tracePt t="53287" x="2265363" y="2078038"/>
          <p14:tracePt t="53354" x="2265363" y="2089150"/>
          <p14:tracePt t="53367" x="2265363" y="2101850"/>
          <p14:tracePt t="53381" x="2278063" y="2101850"/>
          <p14:tracePt t="53394" x="2290763" y="2114550"/>
          <p14:tracePt t="53411" x="2316163" y="2127250"/>
          <p14:tracePt t="53423" x="2339975" y="2139950"/>
          <p14:tracePt t="53439" x="2378075" y="2152650"/>
          <p14:tracePt t="53456" x="2465388" y="2214563"/>
          <p14:tracePt t="53473" x="2490788" y="2227263"/>
          <p14:tracePt t="53490" x="2516188" y="2239963"/>
          <p14:tracePt t="53505" x="2565400" y="2252663"/>
          <p14:tracePt t="53521" x="2603500" y="2252663"/>
          <p14:tracePt t="53538" x="2654300" y="2252663"/>
          <p14:tracePt t="53555" x="2767013" y="2252663"/>
          <p14:tracePt t="53572" x="2816225" y="2252663"/>
          <p14:tracePt t="53589" x="2854325" y="2252663"/>
          <p14:tracePt t="53605" x="2903538" y="2227263"/>
          <p14:tracePt t="53622" x="2916238" y="2214563"/>
          <p14:tracePt t="53639" x="2928938" y="2201863"/>
          <p14:tracePt t="53656" x="2941638" y="2190750"/>
          <p14:tracePt t="53672" x="2954338" y="2178050"/>
          <p14:tracePt t="53690" x="2954338" y="2165350"/>
          <p14:tracePt t="53705" x="2954338" y="2139950"/>
          <p14:tracePt t="53723" x="2954338" y="2114550"/>
          <p14:tracePt t="53739" x="2954338" y="2101850"/>
          <p14:tracePt t="53756" x="2928938" y="2014538"/>
          <p14:tracePt t="53773" x="2890838" y="1978025"/>
          <p14:tracePt t="53790" x="2803525" y="1939925"/>
          <p14:tracePt t="53806" x="2603500" y="1865313"/>
          <p14:tracePt t="53823" x="2541588" y="1839913"/>
          <p14:tracePt t="53840" x="2465388" y="1839913"/>
          <p14:tracePt t="53856" x="2278063" y="1814513"/>
          <p14:tracePt t="53873" x="2139950" y="1814513"/>
          <p14:tracePt t="53890" x="2039938" y="1814513"/>
          <p14:tracePt t="53907" x="1939925" y="1814513"/>
          <p14:tracePt t="53923" x="1914525" y="1814513"/>
          <p14:tracePt t="53940" x="1890713" y="1839913"/>
          <p14:tracePt t="53957" x="1890713" y="1876425"/>
          <p14:tracePt t="53974" x="1890713" y="1901825"/>
          <p14:tracePt t="53990" x="1890713" y="1927225"/>
          <p14:tracePt t="54006" x="1890713" y="1989138"/>
          <p14:tracePt t="54024" x="1890713" y="2014538"/>
          <p14:tracePt t="54040" x="1890713" y="2039938"/>
          <p14:tracePt t="54057" x="1890713" y="2089150"/>
          <p14:tracePt t="54074" x="1890713" y="2101850"/>
          <p14:tracePt t="54091" x="1914525" y="2152650"/>
          <p14:tracePt t="54107" x="1939925" y="2178050"/>
          <p14:tracePt t="54124" x="1965325" y="2201863"/>
          <p14:tracePt t="54141" x="2090738" y="2303463"/>
          <p14:tracePt t="54158" x="2139950" y="2352675"/>
          <p14:tracePt t="54174" x="2203450" y="2378075"/>
          <p14:tracePt t="54191" x="2290763" y="2427288"/>
          <p14:tracePt t="54208" x="2328863" y="2427288"/>
          <p14:tracePt t="54224" x="2352675" y="2427288"/>
          <p14:tracePt t="54241" x="2465388" y="2427288"/>
          <p14:tracePt t="54258" x="2554288" y="2414588"/>
          <p14:tracePt t="54275" x="2641600" y="2378075"/>
          <p14:tracePt t="54292" x="2767013" y="2314575"/>
          <p14:tracePt t="54308" x="2803525" y="2278063"/>
          <p14:tracePt t="54325" x="2854325" y="2252663"/>
          <p14:tracePt t="54342" x="2903538" y="2201863"/>
          <p14:tracePt t="54358" x="2941638" y="2178050"/>
          <p14:tracePt t="54376" x="2967038" y="2152650"/>
          <p14:tracePt t="54392" x="3016250" y="2114550"/>
          <p14:tracePt t="54409" x="3016250" y="2101850"/>
          <p14:tracePt t="54425" x="3016250" y="2078038"/>
          <p14:tracePt t="54442" x="3016250" y="2027238"/>
          <p14:tracePt t="54459" x="3016250" y="2001838"/>
          <p14:tracePt t="54476" x="3016250" y="1965325"/>
          <p14:tracePt t="54492" x="2967038" y="1901825"/>
          <p14:tracePt t="54509" x="2941638" y="1889125"/>
          <p14:tracePt t="54526" x="2890838" y="1865313"/>
          <p14:tracePt t="54542" x="2854325" y="1865313"/>
          <p14:tracePt t="54559" x="2790825" y="1865313"/>
          <p14:tracePt t="54576" x="2690813" y="1852613"/>
          <p14:tracePt t="54592" x="2503488" y="1827213"/>
          <p14:tracePt t="54609" x="2441575" y="1814513"/>
          <p14:tracePt t="54626" x="2390775" y="1814513"/>
          <p14:tracePt t="54643" x="2328863" y="1814513"/>
          <p14:tracePt t="54660" x="2303463" y="1814513"/>
          <p14:tracePt t="54677" x="2228850" y="1865313"/>
          <p14:tracePt t="54693" x="2203450" y="1901825"/>
          <p14:tracePt t="54709" x="2178050" y="1952625"/>
          <p14:tracePt t="54726" x="2165350" y="2014538"/>
          <p14:tracePt t="54743" x="2165350" y="2027238"/>
          <p14:tracePt t="54760" x="2165350" y="2039938"/>
          <p14:tracePt t="54777" x="2178050" y="2065338"/>
          <p14:tracePt t="54793" x="2178050" y="2078038"/>
          <p14:tracePt t="54810" x="2190750" y="2089150"/>
          <p14:tracePt t="54827" x="2216150" y="2127250"/>
          <p14:tracePt t="54844" x="2228850" y="2152650"/>
          <p14:tracePt t="54861" x="2239963" y="2190750"/>
          <p14:tracePt t="54877" x="2278063" y="2303463"/>
          <p14:tracePt t="54894" x="2303463" y="2365375"/>
          <p14:tracePt t="54911" x="2316163" y="2390775"/>
          <p14:tracePt t="54927" x="2352675" y="2427288"/>
          <p14:tracePt t="54944" x="2378075" y="2427288"/>
          <p14:tracePt t="54960" x="2403475" y="2427288"/>
          <p14:tracePt t="54977" x="2490788" y="2427288"/>
          <p14:tracePt t="54994" x="2554288" y="2427288"/>
          <p14:tracePt t="55011" x="2616200" y="2427288"/>
          <p14:tracePt t="55027" x="2728913" y="2314575"/>
          <p14:tracePt t="55043" x="2803525" y="2265363"/>
          <p14:tracePt t="55061" x="2879725" y="2227263"/>
          <p14:tracePt t="55078" x="3092450" y="2165350"/>
          <p14:tracePt t="55094" x="3179763" y="2139950"/>
          <p14:tracePt t="55111" x="3254375" y="2089150"/>
          <p14:tracePt t="55128" x="3279775" y="2078038"/>
          <p14:tracePt t="55144" x="3279775" y="2065338"/>
          <p14:tracePt t="55161" x="3292475" y="2052638"/>
          <p14:tracePt t="55178" x="3292475" y="2039938"/>
          <p14:tracePt t="55195" x="3279775" y="2027238"/>
          <p14:tracePt t="55211" x="3192463" y="2027238"/>
          <p14:tracePt t="55228" x="3128963" y="2014538"/>
          <p14:tracePt t="55245" x="3054350" y="2014538"/>
          <p14:tracePt t="55262" x="2967038" y="1989138"/>
          <p14:tracePt t="55278" x="2916238" y="1989138"/>
          <p14:tracePt t="55295" x="2828925" y="1978025"/>
          <p14:tracePt t="55312" x="2616200" y="1965325"/>
          <p14:tracePt t="55328" x="2541588" y="1965325"/>
          <p14:tracePt t="55345" x="2490788" y="1965325"/>
          <p14:tracePt t="55362" x="2416175" y="1978025"/>
          <p14:tracePt t="55379" x="2378075" y="1989138"/>
          <p14:tracePt t="55395" x="2365375" y="2001838"/>
          <p14:tracePt t="55412" x="2328863" y="2027238"/>
          <p14:tracePt t="55429" x="2316163" y="2039938"/>
          <p14:tracePt t="55446" x="2316163" y="2052638"/>
          <p14:tracePt t="55462" x="2316163" y="2089150"/>
          <p14:tracePt t="55479" x="2316163" y="2101850"/>
          <p14:tracePt t="55496" x="2316163" y="2114550"/>
          <p14:tracePt t="55512" x="2328863" y="2152650"/>
          <p14:tracePt t="55529" x="2352675" y="2178050"/>
          <p14:tracePt t="55546" x="2365375" y="2201863"/>
          <p14:tracePt t="55563" x="2416175" y="2252663"/>
          <p14:tracePt t="55580" x="2478088" y="2265363"/>
          <p14:tracePt t="55596" x="2554288" y="2278063"/>
          <p14:tracePt t="55612" x="2767013" y="2303463"/>
          <p14:tracePt t="55630" x="2854325" y="2303463"/>
          <p14:tracePt t="55646" x="3054350" y="2303463"/>
          <p14:tracePt t="55663" x="3179763" y="2303463"/>
          <p14:tracePt t="55680" x="3317875" y="2303463"/>
          <p14:tracePt t="55696" x="3505200" y="2265363"/>
          <p14:tracePt t="55713" x="3605213" y="2239963"/>
          <p14:tracePt t="55730" x="3717925" y="2201863"/>
          <p14:tracePt t="55747" x="3956050" y="2165350"/>
          <p14:tracePt t="55764" x="4043363" y="2152650"/>
          <p14:tracePt t="55780" x="4092575" y="2127250"/>
          <p14:tracePt t="55797" x="4181475" y="2101850"/>
          <p14:tracePt t="55814" x="4205288" y="2089150"/>
          <p14:tracePt t="55830" x="4230688" y="2078038"/>
          <p14:tracePt t="55848" x="4268788" y="2052638"/>
          <p14:tracePt t="55864" x="4294188" y="2039938"/>
          <p14:tracePt t="55881" x="4330700" y="2014538"/>
          <p14:tracePt t="55897" x="4494213" y="1965325"/>
          <p14:tracePt t="55914" x="4581525" y="1939925"/>
          <p14:tracePt t="55931" x="4668838" y="1914525"/>
          <p14:tracePt t="55947" x="4806950" y="1852613"/>
          <p14:tracePt t="55964" x="4856163" y="1839913"/>
          <p14:tracePt t="55981" x="4945063" y="1789113"/>
          <p14:tracePt t="55998" x="5132388" y="1714500"/>
          <p14:tracePt t="56014" x="5207000" y="1663700"/>
          <p14:tracePt t="56031" x="5245100" y="1627188"/>
          <p14:tracePt t="56048" x="5270500" y="1563688"/>
          <p14:tracePt t="56065" x="5281613" y="1552575"/>
          <p14:tracePt t="56082" x="5281613" y="1539875"/>
          <p14:tracePt t="56098" x="5281613" y="1527175"/>
          <p14:tracePt t="56114" x="5281613" y="1514475"/>
          <p14:tracePt t="56132" x="5281613" y="1501775"/>
          <p14:tracePt t="56156" x="5281613" y="1489075"/>
          <p14:tracePt t="56218" x="5294313" y="1489075"/>
          <p14:tracePt t="56231" x="5319713" y="1476375"/>
          <p14:tracePt t="56243" x="5332413" y="1463675"/>
          <p14:tracePt t="56256" x="5357813" y="1463675"/>
          <p14:tracePt t="56269" x="5383213" y="1463675"/>
          <p14:tracePt t="56282" x="5445125" y="1450975"/>
          <p14:tracePt t="56299" x="5532438" y="1450975"/>
          <p14:tracePt t="56316" x="5595938" y="1439863"/>
          <p14:tracePt t="56332" x="5670550" y="1439863"/>
          <p14:tracePt t="56349" x="5683250" y="1439863"/>
          <p14:tracePt t="56366" x="5695950" y="1439863"/>
          <p14:tracePt t="56382" x="5708650" y="1439863"/>
          <p14:tracePt t="56406" x="5719763" y="1439863"/>
          <p14:tracePt t="56717" x="5708650" y="1439863"/>
          <p14:tracePt t="56731" x="5695950" y="1450975"/>
          <p14:tracePt t="56742" x="5645150" y="1476375"/>
          <p14:tracePt t="56757" x="5607050" y="1514475"/>
          <p14:tracePt t="56769" x="5507038" y="1576388"/>
          <p14:tracePt t="56785" x="5383213" y="1701800"/>
          <p14:tracePt t="56803" x="5281613" y="1814513"/>
          <p14:tracePt t="56819" x="5145088" y="1978025"/>
          <p14:tracePt t="56835" x="5106988" y="2027238"/>
          <p14:tracePt t="56852" x="5081588" y="2052638"/>
          <p14:tracePt t="56868" x="5068888" y="2114550"/>
          <p14:tracePt t="56885" x="5068888" y="2139950"/>
          <p14:tracePt t="56902" x="5068888" y="2152650"/>
          <p14:tracePt t="56919" x="5081588" y="2201863"/>
          <p14:tracePt t="56935" x="5106988" y="2227263"/>
          <p14:tracePt t="56952" x="5132388" y="2265363"/>
          <p14:tracePt t="56969" x="5257800" y="2352675"/>
          <p14:tracePt t="56985" x="5370513" y="2403475"/>
          <p14:tracePt t="57002" x="5457825" y="2452688"/>
          <p14:tracePt t="57019" x="5607050" y="2527300"/>
          <p14:tracePt t="57035" x="5683250" y="2552700"/>
          <p14:tracePt t="57053" x="5745163" y="2565400"/>
          <p14:tracePt t="57069" x="5983288" y="2565400"/>
          <p14:tracePt t="57085" x="6070600" y="2565400"/>
          <p14:tracePt t="57103" x="6157913" y="2552700"/>
          <p14:tracePt t="57119" x="6321425" y="2439988"/>
          <p14:tracePt t="57136" x="6446838" y="2352675"/>
          <p14:tracePt t="57153" x="6584950" y="2239963"/>
          <p14:tracePt t="57169" x="6834188" y="2089150"/>
          <p14:tracePt t="57186" x="6910388" y="2039938"/>
          <p14:tracePt t="57203" x="6959600" y="2001838"/>
          <p14:tracePt t="57220" x="6985000" y="1965325"/>
          <p14:tracePt t="57236" x="6985000" y="1939925"/>
          <p14:tracePt t="57264" x="6985000" y="1927225"/>
          <p14:tracePt t="57278" x="6946900" y="1927225"/>
          <p14:tracePt t="57290" x="6921500" y="1927225"/>
          <p14:tracePt t="57303" x="6872288" y="1927225"/>
          <p14:tracePt t="57320" x="6797675" y="1927225"/>
          <p14:tracePt t="57336" x="6708775" y="1914525"/>
          <p14:tracePt t="57353" x="6584950" y="1901825"/>
          <p14:tracePt t="57369" x="6534150" y="1889125"/>
          <p14:tracePt t="57387" x="6446838" y="1876425"/>
          <p14:tracePt t="57403" x="6208713" y="1852613"/>
          <p14:tracePt t="57420" x="6108700" y="1839913"/>
          <p14:tracePt t="57436" x="6034088" y="1839913"/>
          <p14:tracePt t="57453" x="5957888" y="1852613"/>
          <p14:tracePt t="57470" x="5932488" y="1865313"/>
          <p14:tracePt t="57487" x="5932488" y="1876425"/>
          <p14:tracePt t="57504" x="5932488" y="1901825"/>
          <p14:tracePt t="57520" x="5932488" y="1914525"/>
          <p14:tracePt t="57540" x="5932488" y="1927225"/>
          <p14:tracePt t="57563" x="5945188" y="1939925"/>
          <p14:tracePt t="57576" x="5957888" y="1965325"/>
          <p14:tracePt t="57591" x="5983288" y="1989138"/>
          <p14:tracePt t="57604" x="6034088" y="2027238"/>
          <p14:tracePt t="57620" x="6134100" y="2078038"/>
          <p14:tracePt t="57638" x="6259513" y="2127250"/>
          <p14:tracePt t="57654" x="6534150" y="2239963"/>
          <p14:tracePt t="57671" x="6808788" y="2303463"/>
          <p14:tracePt t="57688" x="7097713" y="2339975"/>
          <p14:tracePt t="57704" x="7648575" y="2352675"/>
          <p14:tracePt t="57721" x="7999413" y="2352675"/>
          <p14:tracePt t="57738" x="8248650" y="2327275"/>
          <p14:tracePt t="57755" x="8963025" y="2127250"/>
          <p14:tracePt t="57771" x="9275763" y="2014538"/>
          <p14:tracePt t="57788" x="9501188" y="1927225"/>
          <p14:tracePt t="57804" x="10064750" y="1801813"/>
          <p14:tracePt t="57821" x="10277475" y="1789113"/>
          <p14:tracePt t="57838" x="10602913" y="1739900"/>
          <p14:tracePt t="57855" x="10726738" y="1714500"/>
          <p14:tracePt t="57871" x="10802938" y="1701800"/>
          <p14:tracePt t="57888" x="10815638" y="1676400"/>
          <p14:tracePt t="57949" x="10802938" y="1676400"/>
          <p14:tracePt t="57962" x="10790238" y="1663700"/>
          <p14:tracePt t="57975" x="10777538" y="1663700"/>
          <p14:tracePt t="57987" x="10726738" y="1652588"/>
          <p14:tracePt t="57998" x="10664825" y="1614488"/>
          <p14:tracePt t="58013" x="10590213" y="1589088"/>
          <p14:tracePt t="58025" x="10490200" y="1563688"/>
          <p14:tracePt t="58039" x="10313988" y="1514475"/>
          <p14:tracePt t="58056" x="10177463" y="1489075"/>
          <p14:tracePt t="58073" x="10064750" y="1476375"/>
          <p14:tracePt t="58089" x="9852025" y="1476375"/>
          <p14:tracePt t="58105" x="9663113" y="1476375"/>
          <p14:tracePt t="58123" x="9488488" y="1476375"/>
          <p14:tracePt t="58139" x="9263063" y="1552575"/>
          <p14:tracePt t="58156" x="9150350" y="1576388"/>
          <p14:tracePt t="58173" x="9050338" y="1601788"/>
          <p14:tracePt t="58189" x="8837613" y="1652588"/>
          <p14:tracePt t="58206" x="8774113" y="1676400"/>
          <p14:tracePt t="58223" x="8724900" y="1714500"/>
          <p14:tracePt t="58240" x="8661400" y="1814513"/>
          <p14:tracePt t="58257" x="8650288" y="1927225"/>
          <p14:tracePt t="58273" x="8637588" y="2027238"/>
          <p14:tracePt t="58290" x="8637588" y="2190750"/>
          <p14:tracePt t="58306" x="8637588" y="2278063"/>
          <p14:tracePt t="58323" x="8637588" y="2339975"/>
          <p14:tracePt t="58340" x="8637588" y="2503488"/>
          <p14:tracePt t="58357" x="8637588" y="2565400"/>
          <p14:tracePt t="58374" x="8650288" y="2627313"/>
          <p14:tracePt t="58390" x="8661400" y="2627313"/>
          <p14:tracePt t="58407" x="8699500" y="2627313"/>
          <p14:tracePt t="58424" x="8837613" y="2627313"/>
          <p14:tracePt t="58441" x="8924925" y="2627313"/>
          <p14:tracePt t="58457" x="8999538" y="2627313"/>
          <p14:tracePt t="58474" x="9301163" y="2565400"/>
          <p14:tracePt t="58491" x="9537700" y="2516188"/>
          <p14:tracePt t="58507" x="9750425" y="2427288"/>
          <p14:tracePt t="58524" x="10101263" y="2303463"/>
          <p14:tracePt t="58541" x="10313988" y="2214563"/>
          <p14:tracePt t="58557" x="10464800" y="2114550"/>
          <p14:tracePt t="58574" x="10664825" y="1814513"/>
          <p14:tracePt t="58591" x="10715625" y="1701800"/>
          <p14:tracePt t="58608" x="10739438" y="1614488"/>
          <p14:tracePt t="58624" x="10764838" y="1539875"/>
          <p14:tracePt t="58641" x="10764838" y="1527175"/>
          <p14:tracePt t="58658" x="10764838" y="1514475"/>
          <p14:tracePt t="58675" x="10739438" y="1501775"/>
          <p14:tracePt t="58692" x="10626725" y="1476375"/>
          <p14:tracePt t="58709" x="10364788" y="1450975"/>
          <p14:tracePt t="58725" x="9975850" y="1401763"/>
          <p14:tracePt t="58742" x="9775825" y="1401763"/>
          <p14:tracePt t="58759" x="9537700" y="1401763"/>
          <p14:tracePt t="58775" x="9212263" y="1401763"/>
          <p14:tracePt t="58792" x="9137650" y="1414463"/>
          <p14:tracePt t="58809" x="9050338" y="1439863"/>
          <p14:tracePt t="58825" x="8886825" y="1501775"/>
          <p14:tracePt t="58842" x="8824913" y="1552575"/>
          <p14:tracePt t="58859" x="8774113" y="1589088"/>
          <p14:tracePt t="58876" x="8712200" y="1801813"/>
          <p14:tracePt t="58892" x="8686800" y="1889125"/>
          <p14:tracePt t="58909" x="8650288" y="2052638"/>
          <p14:tracePt t="58926" x="8637588" y="2089150"/>
          <p14:tracePt t="58943" x="8637588" y="2114550"/>
          <p14:tracePt t="58959" x="8637588" y="2139950"/>
          <p14:tracePt t="58996" x="8661400" y="2139950"/>
          <p14:tracePt t="59008" x="8699500" y="2139950"/>
          <p14:tracePt t="59020" x="8737600" y="2139950"/>
          <p14:tracePt t="59033" x="8763000" y="2139950"/>
          <p14:tracePt t="59046" x="8799513" y="2139950"/>
          <p14:tracePt t="59060" x="8824913" y="2139950"/>
          <p14:tracePt t="59076" x="8850313" y="2139950"/>
          <p14:tracePt t="59093" x="8886825" y="2139950"/>
          <p14:tracePt t="59110" x="8963025" y="2139950"/>
          <p14:tracePt t="59127" x="9024938" y="2139950"/>
          <p14:tracePt t="59144" x="9112250" y="2127250"/>
          <p14:tracePt t="59160" x="9250363" y="2101850"/>
          <p14:tracePt t="59177" x="9301163" y="2065338"/>
          <p14:tracePt t="59194" x="9324975" y="2039938"/>
          <p14:tracePt t="59210" x="9363075" y="1939925"/>
          <p14:tracePt t="59227" x="9363075" y="1901825"/>
          <p14:tracePt t="59244" x="9363075" y="1876425"/>
          <p14:tracePt t="59261" x="9363075" y="1852613"/>
          <p14:tracePt t="59277" x="9363075" y="1839913"/>
          <p14:tracePt t="59297" x="9337675" y="1839913"/>
          <p14:tracePt t="59311" x="9301163" y="1839913"/>
          <p14:tracePt t="59328" x="9224963" y="1839913"/>
          <p14:tracePt t="59344" x="9124950" y="1839913"/>
          <p14:tracePt t="59361" x="8986838" y="1839913"/>
          <p14:tracePt t="59378" x="8937625" y="1839913"/>
          <p14:tracePt t="59394" x="8863013" y="1839913"/>
          <p14:tracePt t="59411" x="8650288" y="1852613"/>
          <p14:tracePt t="59428" x="8537575" y="1889125"/>
          <p14:tracePt t="59445" x="8412163" y="2027238"/>
          <p14:tracePt t="59461" x="8374063" y="2089150"/>
          <p14:tracePt t="59478" x="8361363" y="2139950"/>
          <p14:tracePt t="59495" x="8335963" y="2201863"/>
          <p14:tracePt t="59512" x="8335963" y="2227263"/>
          <p14:tracePt t="59531" x="8335963" y="2239963"/>
          <p14:tracePt t="59545" x="8335963" y="2252663"/>
          <p14:tracePt t="59581" x="8335963" y="2265363"/>
          <p14:tracePt t="59631" x="8335963" y="2278063"/>
          <p14:tracePt t="59706" x="8324850" y="2278063"/>
          <p14:tracePt t="59719" x="8312150" y="2278063"/>
          <p14:tracePt t="59734" x="8299450" y="2278063"/>
          <p14:tracePt t="59742" x="8286750" y="2278063"/>
          <p14:tracePt t="59755" x="8248650" y="2278063"/>
          <p14:tracePt t="59767" x="8212138" y="2278063"/>
          <p14:tracePt t="59783" x="8148638" y="2278063"/>
          <p14:tracePt t="59797" x="8074025" y="2278063"/>
          <p14:tracePt t="59813" x="7999413" y="2278063"/>
          <p14:tracePt t="59830" x="7823200" y="2278063"/>
          <p14:tracePt t="59847" x="7472363" y="2278063"/>
          <p14:tracePt t="59864" x="7246938" y="2278063"/>
          <p14:tracePt t="59880" x="6934200" y="2265363"/>
          <p14:tracePt t="59897" x="6459538" y="2227263"/>
          <p14:tracePt t="59914" x="6083300" y="2201863"/>
          <p14:tracePt t="59930" x="5732463" y="2178050"/>
          <p14:tracePt t="59947" x="5370513" y="2152650"/>
          <p14:tracePt t="59964" x="5270500" y="2139950"/>
          <p14:tracePt t="59981" x="5194300" y="2139950"/>
          <p14:tracePt t="59997" x="5194300" y="2127250"/>
          <p14:tracePt t="60066" x="5207000" y="2127250"/>
          <p14:tracePt t="60092" x="5232400" y="2127250"/>
          <p14:tracePt t="60116" x="5257800" y="2127250"/>
          <p14:tracePt t="60129" x="5281613" y="2127250"/>
          <p14:tracePt t="60141" x="5319713" y="2127250"/>
          <p14:tracePt t="60155" x="5357813" y="2139950"/>
          <p14:tracePt t="60168" x="5394325" y="2152650"/>
          <p14:tracePt t="60181" x="5445125" y="2165350"/>
          <p14:tracePt t="60198" x="5483225" y="2178050"/>
          <p14:tracePt t="60215" x="5519738" y="2190750"/>
          <p14:tracePt t="60232" x="5583238" y="2201863"/>
          <p14:tracePt t="60248" x="5595938" y="2214563"/>
          <p14:tracePt t="60265" x="5607050" y="2214563"/>
          <p14:tracePt t="60282" x="5619750" y="2214563"/>
          <p14:tracePt t="60403" x="5619750" y="2201863"/>
          <p14:tracePt t="60479" x="5645150" y="2201863"/>
          <p14:tracePt t="60490" x="5695950" y="2201863"/>
          <p14:tracePt t="60505" x="5795963" y="2201863"/>
          <p14:tracePt t="60517" x="5908675" y="2190750"/>
          <p14:tracePt t="60534" x="6070600" y="2178050"/>
          <p14:tracePt t="60549" x="6408738" y="2165350"/>
          <p14:tracePt t="60566" x="7297738" y="2139950"/>
          <p14:tracePt t="60583" x="7773988" y="2139950"/>
          <p14:tracePt t="60600" x="8074025" y="2139950"/>
          <p14:tracePt t="60616" x="8824913" y="2139950"/>
          <p14:tracePt t="60633" x="9037638" y="2139950"/>
          <p14:tracePt t="60650" x="9188450" y="2139950"/>
          <p14:tracePt t="60666" x="9475788" y="2152650"/>
          <p14:tracePt t="60683" x="9588500" y="2165350"/>
          <p14:tracePt t="60700" x="9688513" y="2178050"/>
          <p14:tracePt t="60717" x="9839325" y="2190750"/>
          <p14:tracePt t="60733" x="9901238" y="2201863"/>
          <p14:tracePt t="60750" x="9939338" y="2201863"/>
          <p14:tracePt t="60767" x="9963150" y="2201863"/>
          <p14:tracePt t="60784" x="9975850" y="2201863"/>
          <p14:tracePt t="60800" x="9988550" y="2201863"/>
          <p14:tracePt t="60863" x="9975850" y="2201863"/>
          <p14:tracePt t="60876" x="9952038" y="2201863"/>
          <p14:tracePt t="60888" x="9852025" y="2201863"/>
          <p14:tracePt t="60903" x="9663113" y="2201863"/>
          <p14:tracePt t="60913" x="9463088" y="2201863"/>
          <p14:tracePt t="60925" x="9024938" y="2201863"/>
          <p14:tracePt t="60938" x="8650288" y="2201863"/>
          <p14:tracePt t="60953" x="8335963" y="2201863"/>
          <p14:tracePt t="60968" x="7897813" y="2201863"/>
          <p14:tracePt t="60984" x="7597775" y="2201863"/>
          <p14:tracePt t="61001" x="7423150" y="2201863"/>
          <p14:tracePt t="61018" x="7310438" y="2201863"/>
          <p14:tracePt t="61035" x="7285038" y="2201863"/>
          <p14:tracePt t="61100" x="7310438" y="2201863"/>
          <p14:tracePt t="61112" x="7335838" y="2201863"/>
          <p14:tracePt t="61126" x="7397750" y="2201863"/>
          <p14:tracePt t="61138" x="7523163" y="2190750"/>
          <p14:tracePt t="61152" x="7635875" y="2190750"/>
          <p14:tracePt t="61168" x="7697788" y="2178050"/>
          <p14:tracePt t="61185" x="7761288" y="2178050"/>
          <p14:tracePt t="61202" x="7848600" y="2178050"/>
          <p14:tracePt t="61219" x="7886700" y="2178050"/>
          <p14:tracePt t="61235" x="7923213" y="2178050"/>
          <p14:tracePt t="61252" x="8010525" y="2178050"/>
          <p14:tracePt t="61269" x="8048625" y="2178050"/>
          <p14:tracePt t="61286" x="8074025" y="2178050"/>
          <p14:tracePt t="61302" x="8086725" y="2178050"/>
          <p14:tracePt t="61735" x="7874000" y="2214563"/>
          <p14:tracePt t="61748" x="7472363" y="2314575"/>
          <p14:tracePt t="61760" x="7034213" y="2427288"/>
          <p14:tracePt t="61776" x="6396038" y="2552700"/>
          <p14:tracePt t="61789" x="5845175" y="2616200"/>
          <p14:tracePt t="61806" x="5106988" y="2716213"/>
          <p14:tracePt t="61821" x="4530725" y="2765425"/>
          <p14:tracePt t="61837" x="3454400" y="2828925"/>
          <p14:tracePt t="61854" x="3179763" y="2828925"/>
          <p14:tracePt t="61871" x="2979738" y="2828925"/>
          <p14:tracePt t="61888" x="2628900" y="2828925"/>
          <p14:tracePt t="61905" x="2528888" y="2803525"/>
          <p14:tracePt t="61921" x="2452688" y="2778125"/>
          <p14:tracePt t="61938" x="2403475" y="2740025"/>
          <p14:tracePt t="61955" x="2403475" y="2728913"/>
          <p14:tracePt t="61971" x="2403475" y="2716213"/>
          <p14:tracePt t="61988" x="2403475" y="2690813"/>
          <p14:tracePt t="62005" x="2403475" y="2678113"/>
          <p14:tracePt t="62021" x="2403475" y="2665413"/>
          <p14:tracePt t="62038" x="2390775" y="2627313"/>
          <p14:tracePt t="62055" x="2378075" y="2590800"/>
          <p14:tracePt t="62072" x="2365375" y="2552700"/>
          <p14:tracePt t="62089" x="2365375" y="2478088"/>
          <p14:tracePt t="62105" x="2352675" y="2439988"/>
          <p14:tracePt t="62122" x="2328863" y="2378075"/>
          <p14:tracePt t="62139" x="2328863" y="2365375"/>
          <p14:tracePt t="62156" x="2316163" y="2339975"/>
          <p14:tracePt t="62172" x="2303463" y="2303463"/>
          <p14:tracePt t="62189" x="2303463" y="2290763"/>
          <p14:tracePt t="62333" x="2303463" y="2303463"/>
          <p14:tracePt t="62346" x="2303463" y="2314575"/>
          <p14:tracePt t="62361" x="2303463" y="2327275"/>
          <p14:tracePt t="62370" x="2316163" y="2327275"/>
          <p14:tracePt t="62385" x="2328863" y="2352675"/>
          <p14:tracePt t="62396" x="2339975" y="2352675"/>
          <p14:tracePt t="62420" x="2365375" y="2365375"/>
          <p14:tracePt t="62445" x="2378075" y="2365375"/>
          <p14:tracePt t="62482" x="2390775" y="2365375"/>
          <p14:tracePt t="62494" x="2390775" y="2352675"/>
          <p14:tracePt t="62510" x="2390775" y="2327275"/>
          <p14:tracePt t="62532" x="2390775" y="2303463"/>
          <p14:tracePt t="62545" x="2390775" y="2290763"/>
          <p14:tracePt t="62569" x="2390775" y="2278063"/>
          <p14:tracePt t="62581" x="2390775" y="2265363"/>
          <p14:tracePt t="62670" x="2403475" y="2265363"/>
          <p14:tracePt t="62707" x="2403475" y="2278063"/>
          <p14:tracePt t="62744" x="2403475" y="2290763"/>
          <p14:tracePt t="62794" x="2416175" y="2290763"/>
          <p14:tracePt t="62806" x="2428875" y="2290763"/>
          <p14:tracePt t="62833" x="2441575" y="2290763"/>
          <p14:tracePt t="62847" x="2452688" y="2265363"/>
          <p14:tracePt t="62857" x="2465388" y="2252663"/>
          <p14:tracePt t="62869" x="2478088" y="2252663"/>
          <p14:tracePt t="62894" x="2490788" y="2252663"/>
          <p14:tracePt t="62918" x="2503488" y="2252663"/>
          <p14:tracePt t="62931" x="2516188" y="2252663"/>
          <p14:tracePt t="62955" x="2528888" y="2252663"/>
          <p14:tracePt t="62967" x="2554288" y="2265363"/>
          <p14:tracePt t="62980" x="2590800" y="2265363"/>
          <p14:tracePt t="62995" x="2654300" y="2265363"/>
          <p14:tracePt t="63009" x="2703513" y="2265363"/>
          <p14:tracePt t="63026" x="2741613" y="2265363"/>
          <p14:tracePt t="63043" x="2778125" y="2265363"/>
          <p14:tracePt t="63059" x="2803525" y="2265363"/>
          <p14:tracePt t="63180" x="2767013" y="2265363"/>
          <p14:tracePt t="63192" x="2716213" y="2265363"/>
          <p14:tracePt t="63206" x="2667000" y="2265363"/>
          <p14:tracePt t="63218" x="2616200" y="2265363"/>
          <p14:tracePt t="63233" x="2554288" y="2265363"/>
          <p14:tracePt t="63245" x="2503488" y="2265363"/>
          <p14:tracePt t="63262" x="2441575" y="2265363"/>
          <p14:tracePt t="63277" x="2403475" y="2265363"/>
          <p14:tracePt t="63293" x="2352675" y="2265363"/>
          <p14:tracePt t="63341" x="2365375" y="2265363"/>
          <p14:tracePt t="63354" x="2378075" y="2265363"/>
          <p14:tracePt t="63367" x="2390775" y="2265363"/>
          <p14:tracePt t="63391" x="2403475" y="2265363"/>
          <p14:tracePt t="63403" x="2416175" y="2265363"/>
          <p14:tracePt t="63716" x="2428875" y="2265363"/>
          <p14:tracePt t="63741" x="2452688" y="2265363"/>
          <p14:tracePt t="63754" x="2516188" y="2265363"/>
          <p14:tracePt t="63767" x="2603500" y="2265363"/>
          <p14:tracePt t="63778" x="2703513" y="2265363"/>
          <p14:tracePt t="63790" x="2816225" y="2265363"/>
          <p14:tracePt t="63805" x="2992438" y="2265363"/>
          <p14:tracePt t="63818" x="3167063" y="2265363"/>
          <p14:tracePt t="63829" x="3328988" y="2265363"/>
          <p14:tracePt t="63846" x="3467100" y="2265363"/>
          <p14:tracePt t="63862" x="3654425" y="2265363"/>
          <p14:tracePt t="63879" x="4005263" y="2252663"/>
          <p14:tracePt t="63896" x="4117975" y="2252663"/>
          <p14:tracePt t="63913" x="4205288" y="2252663"/>
          <p14:tracePt t="63929" x="4330700" y="2239963"/>
          <p14:tracePt t="63946" x="4381500" y="2239963"/>
          <p14:tracePt t="63963" x="4406900" y="2239963"/>
          <p14:tracePt t="63979" x="4418013" y="2239963"/>
          <p14:tracePt t="64052" x="4406900" y="2239963"/>
          <p14:tracePt t="64065" x="4381500" y="2239963"/>
          <p14:tracePt t="64075" x="4343400" y="2239963"/>
          <p14:tracePt t="64089" x="4305300" y="2239963"/>
          <p14:tracePt t="64100" x="4192588" y="2239963"/>
          <p14:tracePt t="64116" x="4030663" y="2239963"/>
          <p14:tracePt t="64130" x="3867150" y="2239963"/>
          <p14:tracePt t="64147" x="3530600" y="2239963"/>
          <p14:tracePt t="64164" x="3167063" y="2239963"/>
          <p14:tracePt t="64180" x="2641600" y="2239963"/>
          <p14:tracePt t="64197" x="2339975" y="2239963"/>
          <p14:tracePt t="64213" x="2152650" y="2239963"/>
          <p14:tracePt t="64230" x="1978025" y="2239963"/>
          <p14:tracePt t="64247" x="1939925" y="2239963"/>
          <p14:tracePt t="64263" x="1927225" y="2239963"/>
          <p14:tracePt t="64301" x="1939925" y="2239963"/>
          <p14:tracePt t="64312" x="1978025" y="2239963"/>
          <p14:tracePt t="64325" x="2065338" y="2239963"/>
          <p14:tracePt t="64338" x="2228850" y="2239963"/>
          <p14:tracePt t="64351" x="2403475" y="2239963"/>
          <p14:tracePt t="64364" x="2728913" y="2265363"/>
          <p14:tracePt t="64381" x="3179763" y="2278063"/>
          <p14:tracePt t="64398" x="3592513" y="2327275"/>
          <p14:tracePt t="64415" x="4594225" y="2352675"/>
          <p14:tracePt t="64431" x="4968875" y="2365375"/>
          <p14:tracePt t="64448" x="5345113" y="2365375"/>
          <p14:tracePt t="64465" x="5732463" y="2365375"/>
          <p14:tracePt t="64481" x="5857875" y="2365375"/>
          <p14:tracePt t="64498" x="5932488" y="2365375"/>
          <p14:tracePt t="64515" x="6021388" y="2365375"/>
          <p14:tracePt t="64574" x="6008688" y="2365375"/>
          <p14:tracePt t="64587" x="5970588" y="2365375"/>
          <p14:tracePt t="64601" x="5945188" y="2365375"/>
          <p14:tracePt t="64612" x="5895975" y="2365375"/>
          <p14:tracePt t="64624" x="5719763" y="2365375"/>
          <p14:tracePt t="64637" x="5495925" y="2365375"/>
          <p14:tracePt t="64652" x="5145088" y="2365375"/>
          <p14:tracePt t="64665" x="4568825" y="2365375"/>
          <p14:tracePt t="64682" x="4130675" y="2365375"/>
          <p14:tracePt t="64699" x="3492500" y="2365375"/>
          <p14:tracePt t="64716" x="2565400" y="2365375"/>
          <p14:tracePt t="64732" x="2116138" y="2352675"/>
          <p14:tracePt t="64749" x="1852613" y="2352675"/>
          <p14:tracePt t="64765" x="1565275" y="2339975"/>
          <p14:tracePt t="64783" x="1489075" y="2327275"/>
          <p14:tracePt t="64799" x="1452563" y="2327275"/>
          <p14:tracePt t="64816" x="1439863" y="2327275"/>
          <p14:tracePt t="64836" x="1452563" y="2327275"/>
          <p14:tracePt t="64849" x="1476375" y="2327275"/>
          <p14:tracePt t="64866" x="1501775" y="2327275"/>
          <p14:tracePt t="64883" x="1539875" y="2327275"/>
          <p14:tracePt t="64900" x="1827213" y="2327275"/>
          <p14:tracePt t="64917" x="2103438" y="2327275"/>
          <p14:tracePt t="64933" x="2478088" y="2327275"/>
          <p14:tracePt t="64950" x="3541713" y="2352675"/>
          <p14:tracePt t="64967" x="4192588" y="2378075"/>
          <p14:tracePt t="64984" x="4668838" y="2403475"/>
          <p14:tracePt t="65000" x="5532438" y="2414588"/>
          <p14:tracePt t="65017" x="5732463" y="2414588"/>
          <p14:tracePt t="65023" x="5870575" y="2439988"/>
          <p14:tracePt t="65037" x="5932488" y="2439988"/>
          <p14:tracePt t="65051" x="5983288" y="2439988"/>
          <p14:tracePt t="65067" x="6008688" y="2439988"/>
          <p14:tracePt t="65134" x="5983288" y="2439988"/>
          <p14:tracePt t="65148" x="5932488" y="2439988"/>
          <p14:tracePt t="65161" x="5795963" y="2439988"/>
          <p14:tracePt t="65173" x="5570538" y="2427288"/>
          <p14:tracePt t="65190" x="5319713" y="2427288"/>
          <p14:tracePt t="65203" x="4781550" y="2427288"/>
          <p14:tracePt t="65219" x="4343400" y="2427288"/>
          <p14:tracePt t="65235" x="3792538" y="2427288"/>
          <p14:tracePt t="65251" x="2916238" y="2427288"/>
          <p14:tracePt t="65268" x="2541588" y="2427288"/>
          <p14:tracePt t="65284" x="2228850" y="2427288"/>
          <p14:tracePt t="65302" x="1965325" y="2427288"/>
          <p14:tracePt t="65318" x="1903413" y="2427288"/>
          <p14:tracePt t="65335" x="1878013" y="2427288"/>
          <p14:tracePt t="65383" x="1890713" y="2427288"/>
          <p14:tracePt t="65396" x="1927225" y="2427288"/>
          <p14:tracePt t="65409" x="2003425" y="2427288"/>
          <p14:tracePt t="65422" x="2152650" y="2427288"/>
          <p14:tracePt t="65435" x="2303463" y="2427288"/>
          <p14:tracePt t="65452" x="2503488" y="2427288"/>
          <p14:tracePt t="65469" x="2903538" y="2427288"/>
          <p14:tracePt t="65486" x="3654425" y="2427288"/>
          <p14:tracePt t="65502" x="4105275" y="2427288"/>
          <p14:tracePt t="65519" x="4368800" y="2427288"/>
          <p14:tracePt t="65536" x="4732338" y="2427288"/>
          <p14:tracePt t="65553" x="4881563" y="2427288"/>
          <p14:tracePt t="65569" x="4981575" y="2427288"/>
          <p14:tracePt t="65586" x="5057775" y="2427288"/>
          <p14:tracePt t="65621" x="5068888" y="2427288"/>
          <p14:tracePt t="65632" x="5057775" y="2427288"/>
          <p14:tracePt t="65645" x="5019675" y="2427288"/>
          <p14:tracePt t="65658" x="4968875" y="2427288"/>
          <p14:tracePt t="65673" x="4919663" y="2414588"/>
          <p14:tracePt t="65686" x="4868863" y="2414588"/>
          <p14:tracePt t="65703" x="4806950" y="2414588"/>
          <p14:tracePt t="65720" x="4732338" y="2414588"/>
          <p14:tracePt t="65737" x="4343400" y="2403475"/>
          <p14:tracePt t="65753" x="4192588" y="2390775"/>
          <p14:tracePt t="65770" x="4030663" y="2390775"/>
          <p14:tracePt t="65787" x="3667125" y="2365375"/>
          <p14:tracePt t="65804" x="3530600" y="2352675"/>
          <p14:tracePt t="65820" x="3467100" y="2352675"/>
          <p14:tracePt t="65837" x="3405188" y="2352675"/>
          <p14:tracePt t="66020" x="3417888" y="2352675"/>
          <p14:tracePt t="68586" x="3441700" y="2352675"/>
          <p14:tracePt t="68603" x="3454400" y="2352675"/>
          <p14:tracePt t="68610" x="3479800" y="2352675"/>
          <p14:tracePt t="68624" x="3492500" y="2352675"/>
          <p14:tracePt t="68637" x="3517900" y="2352675"/>
          <p14:tracePt t="68655" x="3530600" y="2352675"/>
          <p14:tracePt t="68666" x="3567113" y="2352675"/>
          <p14:tracePt t="68681" x="3630613" y="2339975"/>
          <p14:tracePt t="68698" x="3692525" y="2339975"/>
          <p14:tracePt t="68715" x="3767138" y="2314575"/>
          <p14:tracePt t="68732" x="3792538" y="2314575"/>
          <p14:tracePt t="68748" x="3817938" y="2303463"/>
          <p14:tracePt t="68765" x="3830638" y="2290763"/>
          <p14:tracePt t="68782" x="3830638" y="2278063"/>
          <p14:tracePt t="68798" x="3830638" y="2252663"/>
          <p14:tracePt t="68815" x="3830638" y="2227263"/>
          <p14:tracePt t="68832" x="3830638" y="2190750"/>
          <p14:tracePt t="68849" x="3767138" y="2139950"/>
          <p14:tracePt t="68865" x="3705225" y="2127250"/>
          <p14:tracePt t="68882" x="3630613" y="2127250"/>
          <p14:tracePt t="68899" x="3454400" y="2101850"/>
          <p14:tracePt t="68916" x="3392488" y="2078038"/>
          <p14:tracePt t="68932" x="3341688" y="2065338"/>
          <p14:tracePt t="68949" x="3205163" y="2039938"/>
          <p14:tracePt t="68965" x="3116263" y="2027238"/>
          <p14:tracePt t="68983" x="3041650" y="2027238"/>
          <p14:tracePt t="68999" x="2941638" y="2027238"/>
          <p14:tracePt t="69016" x="2928938" y="2027238"/>
          <p14:tracePt t="69021" x="2903538" y="2027238"/>
          <p14:tracePt t="69308" x="2867025" y="2027238"/>
          <p14:tracePt t="69322" x="2778125" y="2039938"/>
          <p14:tracePt t="69333" x="2703513" y="2052638"/>
          <p14:tracePt t="69346" x="2641600" y="2065338"/>
          <p14:tracePt t="69358" x="2554288" y="2078038"/>
          <p14:tracePt t="69372" x="2428875" y="2089150"/>
          <p14:tracePt t="69386" x="2303463" y="2101850"/>
          <p14:tracePt t="69403" x="2178050" y="2114550"/>
          <p14:tracePt t="69419" x="2116138" y="2114550"/>
          <p14:tracePt t="69434" x="1990725" y="2114550"/>
          <p14:tracePt t="69451" x="1939925" y="2114550"/>
          <p14:tracePt t="69468" x="1890713" y="2114550"/>
          <p14:tracePt t="69484" x="1714500" y="2114550"/>
          <p14:tracePt t="69501" x="1652588" y="2114550"/>
          <p14:tracePt t="69518" x="1601788" y="2114550"/>
          <p14:tracePt t="69535" x="1539875" y="2114550"/>
          <p14:tracePt t="69551" x="1514475" y="2114550"/>
          <p14:tracePt t="69568" x="1489075" y="2114550"/>
          <p14:tracePt t="69585" x="1465263" y="2114550"/>
          <p14:tracePt t="69601" x="1452563" y="2089150"/>
          <p14:tracePt t="69619" x="1439863" y="2078038"/>
          <p14:tracePt t="69635" x="1439863" y="2027238"/>
          <p14:tracePt t="69652" x="1439863" y="2014538"/>
          <p14:tracePt t="69669" x="1439863" y="2001838"/>
          <p14:tracePt t="69685" x="1439863" y="1978025"/>
          <p14:tracePt t="69702" x="1439863" y="1965325"/>
          <p14:tracePt t="69719" x="1439863" y="1952625"/>
          <p14:tracePt t="69735" x="1439863" y="1939925"/>
          <p14:tracePt t="69752" x="1439863" y="1927225"/>
          <p14:tracePt t="69772" x="1439863" y="1914525"/>
          <p14:tracePt t="69793" x="1439863" y="1901825"/>
          <p14:tracePt t="69806" x="1439863" y="1889125"/>
          <p14:tracePt t="69822" x="1439863" y="1876425"/>
          <p14:tracePt t="69843" x="1439863" y="1865313"/>
          <p14:tracePt t="69856" x="1439863" y="1852613"/>
          <p14:tracePt t="69881" x="1439863" y="1839913"/>
          <p14:tracePt t="69893" x="1439863" y="1827213"/>
          <p14:tracePt t="69930" x="1439863" y="1814513"/>
          <p14:tracePt t="69943" x="1452563" y="1814513"/>
          <p14:tracePt t="69956" x="1452563" y="1789113"/>
          <p14:tracePt t="69980" x="1465263" y="1776413"/>
          <p14:tracePt t="69993" x="1465263" y="1765300"/>
          <p14:tracePt t="70006" x="1476375" y="1765300"/>
          <p14:tracePt t="70017" x="1476375" y="1752600"/>
          <p14:tracePt t="70029" x="1476375" y="1739900"/>
          <p14:tracePt t="70043" x="1489075" y="1739900"/>
          <p14:tracePt t="70058" x="1501775" y="1739900"/>
          <p14:tracePt t="70070" x="1514475" y="1739900"/>
          <p14:tracePt t="70087" x="1527175" y="1739900"/>
          <p14:tracePt t="70107" x="1552575" y="1739900"/>
          <p14:tracePt t="70120" x="1565275" y="1739900"/>
          <p14:tracePt t="70137" x="1577975" y="1739900"/>
          <p14:tracePt t="70154" x="1589088" y="1739900"/>
          <p14:tracePt t="70170" x="1614488" y="1739900"/>
          <p14:tracePt t="70187" x="1614488" y="1752600"/>
          <p14:tracePt t="70204" x="1627188" y="1752600"/>
          <p14:tracePt t="70220" x="1639888" y="1776413"/>
          <p14:tracePt t="70238" x="1652588" y="1789113"/>
          <p14:tracePt t="70255" x="1652588" y="1814513"/>
          <p14:tracePt t="70271" x="1677988" y="1839913"/>
          <p14:tracePt t="70288" x="1701800" y="1839913"/>
          <p14:tracePt t="70305" x="1701800" y="1852613"/>
          <p14:tracePt t="70321" x="1714500" y="1865313"/>
          <p14:tracePt t="70441" x="1689100" y="1865313"/>
          <p14:tracePt t="70467" x="1689100" y="1852613"/>
          <p14:tracePt t="70479" x="1677988" y="1827213"/>
          <p14:tracePt t="70494" x="1677988" y="1801813"/>
          <p14:tracePt t="70504" x="1665288" y="1776413"/>
          <p14:tracePt t="70517" x="1652588" y="1752600"/>
          <p14:tracePt t="70529" x="1627188" y="1727200"/>
          <p14:tracePt t="70545" x="1552575" y="1701800"/>
          <p14:tracePt t="70557" x="1489075" y="1663700"/>
          <p14:tracePt t="70574" x="1439863" y="1639888"/>
          <p14:tracePt t="70591" x="1376363" y="1627188"/>
          <p14:tracePt t="70606" x="1301750" y="1576388"/>
          <p14:tracePt t="70623" x="1252538" y="1563688"/>
          <p14:tracePt t="70639" x="1214438" y="1552575"/>
          <p14:tracePt t="70656" x="1089025" y="1539875"/>
          <p14:tracePt t="70673" x="1050925" y="1539875"/>
          <p14:tracePt t="70690" x="1027113" y="1539875"/>
          <p14:tracePt t="70706" x="1001713" y="1552575"/>
          <p14:tracePt t="70727" x="1001713" y="1576388"/>
          <p14:tracePt t="70752" x="1001713" y="1589088"/>
          <p14:tracePt t="70790" x="1027113" y="1601788"/>
          <p14:tracePt t="70803" x="1038225" y="1614488"/>
          <p14:tracePt t="70816" x="1050925" y="1639888"/>
          <p14:tracePt t="70829" x="1063625" y="1676400"/>
          <p14:tracePt t="70843" x="1089025" y="1739900"/>
          <p14:tracePt t="70857" x="1127125" y="1801813"/>
          <p14:tracePt t="70874" x="1150938" y="1865313"/>
          <p14:tracePt t="70890" x="1189038" y="1927225"/>
          <p14:tracePt t="70907" x="1214438" y="1965325"/>
          <p14:tracePt t="70924" x="1239838" y="1978025"/>
          <p14:tracePt t="70940" x="1289050" y="2001838"/>
          <p14:tracePt t="70957" x="1352550" y="2014538"/>
          <p14:tracePt t="70974" x="1439863" y="2027238"/>
          <p14:tracePt t="70991" x="1552575" y="2027238"/>
          <p14:tracePt t="71008" x="1589088" y="2027238"/>
          <p14:tracePt t="71024" x="1627188" y="2027238"/>
          <p14:tracePt t="71030" x="1652588" y="2014538"/>
          <p14:tracePt t="71040" x="1701800" y="2001838"/>
          <p14:tracePt t="71057" x="1752600" y="1989138"/>
          <p14:tracePt t="71073" x="1801813" y="1965325"/>
          <p14:tracePt t="71090" x="1965325" y="1814513"/>
          <p14:tracePt t="71107" x="2039938" y="1714500"/>
          <p14:tracePt t="71124" x="2090738" y="1601788"/>
          <p14:tracePt t="71140" x="2178050" y="1427163"/>
          <p14:tracePt t="71157" x="2203450" y="1339850"/>
          <p14:tracePt t="71174" x="2203450" y="1263650"/>
          <p14:tracePt t="71191" x="2203450" y="1114425"/>
          <p14:tracePt t="71208" x="2190750" y="1014413"/>
          <p14:tracePt t="71225" x="2152650" y="938213"/>
          <p14:tracePt t="71241" x="2014538" y="825500"/>
          <p14:tracePt t="71258" x="1914525" y="776288"/>
          <p14:tracePt t="71275" x="1801813" y="738188"/>
          <p14:tracePt t="71291" x="1665288" y="688975"/>
          <p14:tracePt t="71308" x="1614488" y="676275"/>
          <p14:tracePt t="71327" x="1552575" y="676275"/>
          <p14:tracePt t="71344" x="1452563" y="688975"/>
          <p14:tracePt t="71360" x="1376363" y="700088"/>
          <p14:tracePt t="71375" x="1301750" y="712788"/>
          <p14:tracePt t="71392" x="1163638" y="801688"/>
          <p14:tracePt t="71409" x="1101725" y="863600"/>
          <p14:tracePt t="71425" x="1076325" y="938213"/>
          <p14:tracePt t="71442" x="1027113" y="1101725"/>
          <p14:tracePt t="71459" x="1027113" y="1138238"/>
          <p14:tracePt t="71476" x="1014413" y="1176338"/>
          <p14:tracePt t="71493" x="1014413" y="1227138"/>
          <p14:tracePt t="71509" x="1014413" y="1250950"/>
          <p14:tracePt t="71526" x="1014413" y="1350963"/>
          <p14:tracePt t="71542" x="1038225" y="1476375"/>
          <p14:tracePt t="71560" x="1063625" y="1601788"/>
          <p14:tracePt t="71578" x="1150938" y="1776413"/>
          <p14:tracePt t="71594" x="1214438" y="1865313"/>
          <p14:tracePt t="71612" x="1263650" y="1901825"/>
          <p14:tracePt t="71628" x="1376363" y="1978025"/>
          <p14:tracePt t="71643" x="1414463" y="1989138"/>
          <p14:tracePt t="71660" x="1452563" y="2014538"/>
          <p14:tracePt t="71677" x="1527175" y="2052638"/>
          <p14:tracePt t="71693" x="1589088" y="2065338"/>
          <p14:tracePt t="71711" x="1639888" y="2078038"/>
          <p14:tracePt t="71727" x="1790700" y="2078038"/>
          <p14:tracePt t="71744" x="1878013" y="2078038"/>
          <p14:tracePt t="71760" x="1927225" y="2078038"/>
          <p14:tracePt t="71777" x="2003425" y="2078038"/>
          <p14:tracePt t="71794" x="2027238" y="2065338"/>
          <p14:tracePt t="71811" x="2052638" y="2065338"/>
          <p14:tracePt t="71827" x="2065338" y="2065338"/>
          <p14:tracePt t="71949" x="2065338" y="2052638"/>
          <p14:tracePt t="72235" x="2090738" y="2052638"/>
          <p14:tracePt t="72250" x="2127250" y="2052638"/>
          <p14:tracePt t="72261" x="2216150" y="2052638"/>
          <p14:tracePt t="72273" x="2390775" y="2052638"/>
          <p14:tracePt t="72285" x="2565400" y="2052638"/>
          <p14:tracePt t="72302" x="2841625" y="2052638"/>
          <p14:tracePt t="72314" x="3292475" y="2039938"/>
          <p14:tracePt t="72330" x="3617913" y="2001838"/>
          <p14:tracePt t="72348" x="4005263" y="1952625"/>
          <p14:tracePt t="72364" x="4619625" y="1876425"/>
          <p14:tracePt t="72381" x="4781550" y="1839913"/>
          <p14:tracePt t="72397" x="4932363" y="1801813"/>
          <p14:tracePt t="72413" x="5157788" y="1714500"/>
          <p14:tracePt t="72430" x="5219700" y="1689100"/>
          <p14:tracePt t="72446" x="5232400" y="1676400"/>
          <p14:tracePt t="72463" x="5257800" y="1639888"/>
          <p14:tracePt t="72483" x="5257800" y="1627188"/>
          <p14:tracePt t="72496" x="5245100" y="1601788"/>
          <p14:tracePt t="72514" x="5207000" y="1589088"/>
          <p14:tracePt t="72529" x="5170488" y="1589088"/>
          <p14:tracePt t="72546" x="5106988" y="1563688"/>
          <p14:tracePt t="72564" x="5068888" y="1552575"/>
          <p14:tracePt t="72580" x="5045075" y="1552575"/>
          <p14:tracePt t="72597" x="5019675" y="1527175"/>
          <p14:tracePt t="72614" x="4932363" y="1527175"/>
          <p14:tracePt t="72630" x="4832350" y="1527175"/>
          <p14:tracePt t="72647" x="4581525" y="1527175"/>
          <p14:tracePt t="72663" x="4506913" y="1527175"/>
          <p14:tracePt t="72681" x="4430713" y="1527175"/>
          <p14:tracePt t="72697" x="4343400" y="1552575"/>
          <p14:tracePt t="72714" x="4343400" y="1589088"/>
          <p14:tracePt t="72731" x="4330700" y="1627188"/>
          <p14:tracePt t="72748" x="4330700" y="1765300"/>
          <p14:tracePt t="72764" x="4330700" y="1814513"/>
          <p14:tracePt t="72781" x="4330700" y="1865313"/>
          <p14:tracePt t="72798" x="4330700" y="1952625"/>
          <p14:tracePt t="72815" x="4343400" y="2039938"/>
          <p14:tracePt t="72831" x="4343400" y="2152650"/>
          <p14:tracePt t="72848" x="4368800" y="2390775"/>
          <p14:tracePt t="72865" x="4381500" y="2465388"/>
          <p14:tracePt t="72881" x="4381500" y="2503488"/>
          <p14:tracePt t="72898" x="4394200" y="2540000"/>
          <p14:tracePt t="72915" x="4418013" y="2565400"/>
          <p14:tracePt t="72932" x="4430713" y="2565400"/>
          <p14:tracePt t="72948" x="4468813" y="2565400"/>
          <p14:tracePt t="72965" x="4518025" y="2565400"/>
          <p14:tracePt t="72982" x="4606925" y="2565400"/>
          <p14:tracePt t="72998" x="4743450" y="2565400"/>
          <p14:tracePt t="73015" x="4819650" y="2565400"/>
          <p14:tracePt t="73031" x="4881563" y="2565400"/>
          <p14:tracePt t="73049" x="5106988" y="2490788"/>
          <p14:tracePt t="73065" x="5245100" y="2439988"/>
          <p14:tracePt t="73082" x="5370513" y="2365375"/>
          <p14:tracePt t="73099" x="5519738" y="2152650"/>
          <p14:tracePt t="73116" x="5557838" y="2065338"/>
          <p14:tracePt t="73132" x="5619750" y="1914525"/>
          <p14:tracePt t="73149" x="5619750" y="1865313"/>
          <p14:tracePt t="73166" x="5632450" y="1827213"/>
          <p14:tracePt t="73183" x="5632450" y="1752600"/>
          <p14:tracePt t="73199" x="5619750" y="1727200"/>
          <p14:tracePt t="73216" x="5607050" y="1689100"/>
          <p14:tracePt t="73233" x="5495925" y="1601788"/>
          <p14:tracePt t="73250" x="5394325" y="1552575"/>
          <p14:tracePt t="73266" x="5257800" y="1501775"/>
          <p14:tracePt t="73283" x="5032375" y="1414463"/>
          <p14:tracePt t="73300" x="4945063" y="1389063"/>
          <p14:tracePt t="73317" x="4832350" y="1363663"/>
          <p14:tracePt t="73333" x="4619625" y="1339850"/>
          <p14:tracePt t="73349" x="4530725" y="1339850"/>
          <p14:tracePt t="73367" x="4481513" y="1350963"/>
          <p14:tracePt t="73383" x="4430713" y="1414463"/>
          <p14:tracePt t="73400" x="4430713" y="1450975"/>
          <p14:tracePt t="73417" x="4430713" y="1501775"/>
          <p14:tracePt t="73434" x="4430713" y="1563688"/>
          <p14:tracePt t="73450" x="4430713" y="1601788"/>
          <p14:tracePt t="73467" x="4418013" y="1639888"/>
          <p14:tracePt t="73484" x="4418013" y="1676400"/>
          <p14:tracePt t="73501" x="4406900" y="1689100"/>
          <p14:tracePt t="73854" x="4418013" y="1689100"/>
          <p14:tracePt t="73866" x="4430713" y="1701800"/>
          <p14:tracePt t="73879" x="4468813" y="1714500"/>
          <p14:tracePt t="73891" x="4518025" y="1727200"/>
          <p14:tracePt t="73908" x="4594225" y="1752600"/>
          <p14:tracePt t="73920" x="4781550" y="1776413"/>
          <p14:tracePt t="73937" x="5157788" y="1776413"/>
          <p14:tracePt t="73953" x="5695950" y="1776413"/>
          <p14:tracePt t="73970" x="7123113" y="1739900"/>
          <p14:tracePt t="73985" x="7810500" y="1689100"/>
          <p14:tracePt t="74002" x="8474075" y="1614488"/>
          <p14:tracePt t="74018" x="9613900" y="1501775"/>
          <p14:tracePt t="74036" x="10213975" y="1376363"/>
          <p14:tracePt t="74052" x="10577513" y="1314450"/>
          <p14:tracePt t="74069" x="10928350" y="1201738"/>
          <p14:tracePt t="74086" x="10977563" y="1176338"/>
          <p14:tracePt t="74104" x="11002963" y="1163638"/>
          <p14:tracePt t="74121" x="11002963" y="1138238"/>
          <p14:tracePt t="74138" x="11002963" y="1125538"/>
          <p14:tracePt t="74153" x="10964863" y="1125538"/>
          <p14:tracePt t="74171" x="10928350" y="1101725"/>
          <p14:tracePt t="74188" x="10877550" y="1089025"/>
          <p14:tracePt t="74203" x="10602913" y="1063625"/>
          <p14:tracePt t="74220" x="10452100" y="1038225"/>
          <p14:tracePt t="74237" x="10313988" y="1025525"/>
          <p14:tracePt t="74254" x="10126663" y="1001713"/>
          <p14:tracePt t="74270" x="10064750" y="1001713"/>
          <p14:tracePt t="74287" x="9988550" y="1001713"/>
          <p14:tracePt t="74303" x="9826625" y="1014413"/>
          <p14:tracePt t="74320" x="9750425" y="1038225"/>
          <p14:tracePt t="74337" x="9675813" y="1063625"/>
          <p14:tracePt t="74354" x="9537700" y="1138238"/>
          <p14:tracePt t="74371" x="9450388" y="1176338"/>
          <p14:tracePt t="74388" x="9324975" y="1238250"/>
          <p14:tracePt t="74404" x="9037638" y="1339850"/>
          <p14:tracePt t="74421" x="8937625" y="1376363"/>
          <p14:tracePt t="74438" x="8850313" y="1427163"/>
          <p14:tracePt t="74454" x="8650288" y="1514475"/>
          <p14:tracePt t="74471" x="8512175" y="1552575"/>
          <p14:tracePt t="74488" x="8374063" y="1601788"/>
          <p14:tracePt t="74504" x="8199438" y="1739900"/>
          <p14:tracePt t="74521" x="8135938" y="1814513"/>
          <p14:tracePt t="74538" x="8099425" y="1889125"/>
          <p14:tracePt t="74555" x="8023225" y="2027238"/>
          <p14:tracePt t="74572" x="7999413" y="2065338"/>
          <p14:tracePt t="74588" x="7974013" y="2114550"/>
          <p14:tracePt t="74605" x="7948613" y="2214563"/>
          <p14:tracePt t="74622" x="7948613" y="2303463"/>
          <p14:tracePt t="74639" x="7935913" y="2439988"/>
          <p14:tracePt t="74655" x="7935913" y="2652713"/>
          <p14:tracePt t="74672" x="7935913" y="2728913"/>
          <p14:tracePt t="74689" x="7935913" y="2790825"/>
          <p14:tracePt t="74705" x="7935913" y="2803525"/>
          <p14:tracePt t="74722" x="7948613" y="2816225"/>
          <p14:tracePt t="74738" x="7986713" y="2840038"/>
          <p14:tracePt t="74756" x="8010525" y="2840038"/>
          <p14:tracePt t="74772" x="8035925" y="2840038"/>
          <p14:tracePt t="74788" x="8135938" y="2840038"/>
          <p14:tracePt t="74806" x="8223250" y="2840038"/>
          <p14:tracePt t="74822" x="8286750" y="2840038"/>
          <p14:tracePt t="74839" x="8399463" y="2778125"/>
          <p14:tracePt t="74856" x="8461375" y="2728913"/>
          <p14:tracePt t="74873" x="8512175" y="2640013"/>
          <p14:tracePt t="74889" x="8724900" y="2339975"/>
          <p14:tracePt t="74906" x="8837613" y="2227263"/>
          <p14:tracePt t="74923" x="8912225" y="2127250"/>
          <p14:tracePt t="74940" x="8999538" y="1989138"/>
          <p14:tracePt t="74956" x="9012238" y="1927225"/>
          <p14:tracePt t="74974" x="9024938" y="1865313"/>
          <p14:tracePt t="74990" x="9024938" y="1765300"/>
          <p14:tracePt t="75007" x="8999538" y="1739900"/>
          <p14:tracePt t="75023" x="8963025" y="1727200"/>
          <p14:tracePt t="75040" x="8850313" y="1676400"/>
          <p14:tracePt t="75056" x="8774113" y="1652588"/>
          <p14:tracePt t="75074" x="8712200" y="1627188"/>
          <p14:tracePt t="75090" x="8586788" y="1589088"/>
          <p14:tracePt t="75106" x="8512175" y="1563688"/>
          <p14:tracePt t="75124" x="8399463" y="1539875"/>
          <p14:tracePt t="75140" x="8123238" y="1501775"/>
          <p14:tracePt t="75157" x="8035925" y="1489075"/>
          <p14:tracePt t="75174" x="7999413" y="1489075"/>
          <p14:tracePt t="75191" x="7948613" y="1489075"/>
          <p14:tracePt t="75207" x="7935913" y="1489075"/>
          <p14:tracePt t="75846" x="7874000" y="1489075"/>
          <p14:tracePt t="75865" x="7748588" y="1489075"/>
          <p14:tracePt t="75872" x="7523163" y="1489075"/>
          <p14:tracePt t="75884" x="7235825" y="1501775"/>
          <p14:tracePt t="75899" x="6608763" y="1576388"/>
          <p14:tracePt t="75911" x="6057900" y="1614488"/>
          <p14:tracePt t="75928" x="5332413" y="1689100"/>
          <p14:tracePt t="75945" x="4681538" y="1739900"/>
          <p14:tracePt t="75961" x="3367088" y="1865313"/>
          <p14:tracePt t="75977" x="2778125" y="1914525"/>
          <p14:tracePt t="75994" x="2303463" y="1914525"/>
          <p14:tracePt t="76010" x="1790700" y="1914525"/>
          <p14:tracePt t="76027" x="1601788" y="1889125"/>
          <p14:tracePt t="76044" x="1452563" y="1876425"/>
          <p14:tracePt t="76060" x="1314450" y="1839913"/>
          <p14:tracePt t="76077" x="1289050" y="1839913"/>
          <p14:tracePt t="76107" x="1301750" y="1839913"/>
          <p14:tracePt t="76119" x="1352550" y="1839913"/>
          <p14:tracePt t="76132" x="1389063" y="1839913"/>
          <p14:tracePt t="76147" x="1439863" y="1839913"/>
          <p14:tracePt t="76161" x="1476375" y="1839913"/>
          <p14:tracePt t="76178" x="1527175" y="1839913"/>
          <p14:tracePt t="76194" x="1577975" y="1839913"/>
          <p14:tracePt t="76211" x="1814513" y="1852613"/>
          <p14:tracePt t="76227" x="2014538" y="1876425"/>
          <p14:tracePt t="76244" x="2239963" y="1901825"/>
          <p14:tracePt t="76261" x="2778125" y="1952625"/>
          <p14:tracePt t="76278" x="3067050" y="1989138"/>
          <p14:tracePt t="76295" x="3241675" y="2039938"/>
          <p14:tracePt t="76311" x="3454400" y="2114550"/>
          <p14:tracePt t="76328" x="3517900" y="2127250"/>
          <p14:tracePt t="76345" x="3541713" y="2127250"/>
          <p14:tracePt t="76369" x="3554413" y="2127250"/>
          <p14:tracePt t="76381" x="3541713" y="2127250"/>
          <p14:tracePt t="76397" x="3505200" y="2114550"/>
          <p14:tracePt t="76412" x="3467100" y="2101850"/>
          <p14:tracePt t="76429" x="3429000" y="2101850"/>
          <p14:tracePt t="76445" x="3205163" y="2089150"/>
          <p14:tracePt t="76462" x="3054350" y="2089150"/>
          <p14:tracePt t="76479" x="2916238" y="2065338"/>
          <p14:tracePt t="76496" x="2578100" y="2001838"/>
          <p14:tracePt t="76512" x="2403475" y="1978025"/>
          <p14:tracePt t="76529" x="2278063" y="1965325"/>
          <p14:tracePt t="76546" x="2116138" y="1939925"/>
          <p14:tracePt t="76562" x="2078038" y="1927225"/>
          <p14:tracePt t="76579" x="2065338" y="1914525"/>
          <p14:tracePt t="76596" x="2027238" y="1914525"/>
          <p14:tracePt t="76680" x="2039938" y="1914525"/>
          <p14:tracePt t="76694" x="2052638" y="1914525"/>
          <p14:tracePt t="76706" x="2065338" y="1914525"/>
          <p14:tracePt t="76719" x="2090738" y="1914525"/>
          <p14:tracePt t="76735" x="2127250" y="1914525"/>
          <p14:tracePt t="76748" x="2178050" y="1914525"/>
          <p14:tracePt t="76764" x="2216150" y="1914525"/>
          <p14:tracePt t="76782" x="2252663" y="1914525"/>
          <p14:tracePt t="76798" x="2328863" y="1914525"/>
          <p14:tracePt t="76815" x="2365375" y="1914525"/>
          <p14:tracePt t="76832" x="2428875" y="1927225"/>
          <p14:tracePt t="76847" x="2641600" y="1952625"/>
          <p14:tracePt t="76863" x="2767013" y="1965325"/>
          <p14:tracePt t="76880" x="2867025" y="1978025"/>
          <p14:tracePt t="76897" x="3116263" y="2014538"/>
          <p14:tracePt t="76914" x="3292475" y="2027238"/>
          <p14:tracePt t="76930" x="3405188" y="2039938"/>
          <p14:tracePt t="76947" x="3517900" y="2052638"/>
          <p14:tracePt t="76964" x="3530600" y="2052638"/>
          <p14:tracePt t="76981" x="3541713" y="2052638"/>
          <p14:tracePt t="77017" x="3530600" y="2052638"/>
          <p14:tracePt t="77029" x="3479800" y="2052638"/>
          <p14:tracePt t="77041" x="3417888" y="2052638"/>
          <p14:tracePt t="77055" x="3341688" y="2052638"/>
          <p14:tracePt t="77067" x="3292475" y="2052638"/>
          <p14:tracePt t="77081" x="3228975" y="2052638"/>
          <p14:tracePt t="77098" x="3141663" y="2052638"/>
          <p14:tracePt t="77115" x="3016250" y="2052638"/>
          <p14:tracePt t="77131" x="2728913" y="2039938"/>
          <p14:tracePt t="77148" x="2603500" y="2027238"/>
          <p14:tracePt t="77165" x="2516188" y="2014538"/>
          <p14:tracePt t="77181" x="2352675" y="2001838"/>
          <p14:tracePt t="77198" x="2265363" y="2001838"/>
          <p14:tracePt t="77215" x="2216150" y="2001838"/>
          <p14:tracePt t="77232" x="2190750" y="2001838"/>
          <p14:tracePt t="77265" x="2203450" y="2001838"/>
          <p14:tracePt t="77278" x="2239963" y="2001838"/>
          <p14:tracePt t="77290" x="2265363" y="2001838"/>
          <p14:tracePt t="77304" x="2290763" y="2001838"/>
          <p14:tracePt t="77318" x="2316163" y="2001838"/>
          <p14:tracePt t="77340" x="2328863" y="2001838"/>
          <p14:tracePt t="77352" x="2352675" y="2001838"/>
          <p14:tracePt t="77367" x="2365375" y="2014538"/>
          <p14:tracePt t="77382" x="2390775" y="2027238"/>
          <p14:tracePt t="77399" x="2416175" y="2052638"/>
          <p14:tracePt t="77415" x="2441575" y="2065338"/>
          <p14:tracePt t="77432" x="2516188" y="2089150"/>
          <p14:tracePt t="77449" x="2578100" y="2101850"/>
          <p14:tracePt t="77466" x="2616200" y="2101850"/>
          <p14:tracePt t="77483" x="2641600" y="2114550"/>
          <p14:tracePt t="77499" x="2654300" y="2114550"/>
          <p14:tracePt t="77627" x="2667000" y="2114550"/>
          <p14:tracePt t="77702" x="2678113" y="2114550"/>
          <p14:tracePt t="77727" x="2690813" y="2114550"/>
          <p14:tracePt t="77741" x="2703513" y="2114550"/>
          <p14:tracePt t="77764" x="2716213" y="2114550"/>
          <p14:tracePt t="77777" x="2728913" y="2114550"/>
          <p14:tracePt t="77803" x="2741613" y="2114550"/>
          <p14:tracePt t="78051" x="2741613" y="2101850"/>
          <p14:tracePt t="78126" x="2741613" y="2089150"/>
          <p14:tracePt t="78176" x="2741613" y="2078038"/>
          <p14:tracePt t="79981" x="2754313" y="2078038"/>
          <p14:tracePt t="79997" x="2767013" y="2089150"/>
          <p14:tracePt t="80008" x="2790825" y="2089150"/>
          <p14:tracePt t="80020" x="2828925" y="2101850"/>
          <p14:tracePt t="80032" x="2867025" y="2101850"/>
          <p14:tracePt t="80050" x="2916238" y="2114550"/>
          <p14:tracePt t="80059" x="2954338" y="2114550"/>
          <p14:tracePt t="80076" x="2992438" y="2114550"/>
          <p14:tracePt t="80093" x="3067050" y="2127250"/>
          <p14:tracePt t="80109" x="3228975" y="2127250"/>
          <p14:tracePt t="80126" x="3267075" y="2127250"/>
          <p14:tracePt t="80143" x="3292475" y="2139950"/>
          <p14:tracePt t="80160" x="3341688" y="2139950"/>
          <p14:tracePt t="80176" x="3367088" y="2139950"/>
          <p14:tracePt t="80193" x="3417888" y="2152650"/>
          <p14:tracePt t="80210" x="3441700" y="2152650"/>
          <p14:tracePt t="80226" x="3467100" y="2152650"/>
          <p14:tracePt t="80243" x="3479800" y="2152650"/>
          <p14:tracePt t="80304" x="3479800" y="2139950"/>
          <p14:tracePt t="80341" x="3479800" y="2127250"/>
          <p14:tracePt t="80367" x="3492500" y="2114550"/>
          <p14:tracePt t="80403" x="3492500" y="2101850"/>
          <p14:tracePt t="80418" x="3505200" y="2089150"/>
          <p14:tracePt t="80432" x="3505200" y="2078038"/>
          <p14:tracePt t="80443" x="3530600" y="2078038"/>
          <p14:tracePt t="80455" x="3530600" y="2052638"/>
          <p14:tracePt t="80467" x="3541713" y="2052638"/>
          <p14:tracePt t="80484" x="3541713" y="2039938"/>
          <p14:tracePt t="80496" x="3554413" y="2039938"/>
          <p14:tracePt t="80513" x="3554413" y="2027238"/>
          <p14:tracePt t="80529" x="3567113" y="2027238"/>
          <p14:tracePt t="80545" x="3567113" y="2014538"/>
          <p14:tracePt t="80562" x="3579813" y="2001838"/>
          <p14:tracePt t="80590" x="3592513" y="1989138"/>
          <p14:tracePt t="95269" x="3567113" y="1989138"/>
          <p14:tracePt t="95280" x="3530600" y="1989138"/>
          <p14:tracePt t="95293" x="3454400" y="1989138"/>
          <p14:tracePt t="95309" x="3341688" y="1989138"/>
          <p14:tracePt t="95320" x="3254375" y="1989138"/>
          <p14:tracePt t="95338" x="3192463" y="1989138"/>
          <p14:tracePt t="95355" x="3116263" y="1989138"/>
          <p14:tracePt t="95372" x="2890838" y="1989138"/>
          <p14:tracePt t="95388" x="2790825" y="1965325"/>
          <p14:tracePt t="95404" x="2728913" y="1965325"/>
          <p14:tracePt t="95420" x="2654300" y="1965325"/>
          <p14:tracePt t="95437" x="2628900" y="1965325"/>
          <p14:tracePt t="95454" x="2590800" y="1965325"/>
          <p14:tracePt t="95470" x="2465388" y="1952625"/>
          <p14:tracePt t="95487" x="2403475" y="1952625"/>
          <p14:tracePt t="95504" x="2328863" y="1939925"/>
          <p14:tracePt t="95521" x="2228850" y="1927225"/>
          <p14:tracePt t="95537" x="2178050" y="1927225"/>
          <p14:tracePt t="95554" x="2139950" y="1927225"/>
          <p14:tracePt t="95571" x="2052638" y="1914525"/>
          <p14:tracePt t="95588" x="1990725" y="1914525"/>
          <p14:tracePt t="95604" x="1927225" y="1914525"/>
          <p14:tracePt t="95621" x="1852613" y="1914525"/>
          <p14:tracePt t="95638" x="1839913" y="1927225"/>
          <p14:tracePt t="95657" x="1839913" y="1952625"/>
          <p14:tracePt t="95679" x="1839913" y="1965325"/>
          <p14:tracePt t="95691" x="1852613" y="1989138"/>
          <p14:tracePt t="95708" x="1890713" y="2001838"/>
          <p14:tracePt t="95721" x="1914525" y="2039938"/>
          <p14:tracePt t="95738" x="1939925" y="2065338"/>
          <p14:tracePt t="95755" x="2003425" y="2165350"/>
          <p14:tracePt t="95772" x="2027238" y="2201863"/>
          <p14:tracePt t="95789" x="2065338" y="2252663"/>
          <p14:tracePt t="95805" x="2152650" y="2290763"/>
          <p14:tracePt t="95822" x="2252663" y="2303463"/>
          <p14:tracePt t="95839" x="2365375" y="2303463"/>
          <p14:tracePt t="95855" x="2565400" y="2290763"/>
          <p14:tracePt t="95872" x="2667000" y="2252663"/>
          <p14:tracePt t="95889" x="2728913" y="2214563"/>
          <p14:tracePt t="95906" x="2928938" y="2027238"/>
          <p14:tracePt t="95922" x="3028950" y="1927225"/>
          <p14:tracePt t="95939" x="3128963" y="1852613"/>
          <p14:tracePt t="95956" x="3228975" y="1727200"/>
          <p14:tracePt t="95972" x="3267075" y="1663700"/>
          <p14:tracePt t="95989" x="3292475" y="1627188"/>
          <p14:tracePt t="96006" x="3317875" y="1476375"/>
          <p14:tracePt t="96023" x="3317875" y="1376363"/>
          <p14:tracePt t="96040" x="3317875" y="1289050"/>
          <p14:tracePt t="96056" x="3317875" y="1163638"/>
          <p14:tracePt t="96073" x="3317875" y="1125538"/>
          <p14:tracePt t="96089" x="3267075" y="1089025"/>
          <p14:tracePt t="96106" x="3092450" y="1025525"/>
          <p14:tracePt t="96123" x="2992438" y="1001713"/>
          <p14:tracePt t="96140" x="2903538" y="989013"/>
          <p14:tracePt t="96156" x="2754313" y="989013"/>
          <p14:tracePt t="96173" x="2667000" y="989013"/>
          <p14:tracePt t="96190" x="2528888" y="989013"/>
          <p14:tracePt t="96206" x="2278063" y="1038225"/>
          <p14:tracePt t="96223" x="2190750" y="1050925"/>
          <p14:tracePt t="96240" x="2139950" y="1076325"/>
          <p14:tracePt t="96257" x="2039938" y="1114425"/>
          <p14:tracePt t="96274" x="2003425" y="1150938"/>
          <p14:tracePt t="96290" x="1952625" y="1276350"/>
          <p14:tracePt t="96307" x="1927225" y="1350963"/>
          <p14:tracePt t="96324" x="1927225" y="1414463"/>
          <p14:tracePt t="96341" x="1914525" y="1501775"/>
          <p14:tracePt t="96357" x="1914525" y="1539875"/>
          <p14:tracePt t="96374" x="1914525" y="1576388"/>
          <p14:tracePt t="96391" x="1914525" y="1663700"/>
          <p14:tracePt t="96408" x="1927225" y="1752600"/>
          <p14:tracePt t="96424" x="1952625" y="1865313"/>
          <p14:tracePt t="96440" x="1990725" y="2052638"/>
          <p14:tracePt t="96458" x="2014538" y="2114550"/>
          <p14:tracePt t="96474" x="2027238" y="2165350"/>
          <p14:tracePt t="96491" x="2078038" y="2239963"/>
          <p14:tracePt t="96508" x="2090738" y="2252663"/>
          <p14:tracePt t="96525" x="2116138" y="2278063"/>
          <p14:tracePt t="96541" x="2178050" y="2278063"/>
          <p14:tracePt t="96558" x="2228850" y="2278063"/>
          <p14:tracePt t="96575" x="2290763" y="2278063"/>
          <p14:tracePt t="96592" x="2428875" y="2278063"/>
          <p14:tracePt t="96608" x="2465388" y="2278063"/>
          <p14:tracePt t="96625" x="2516188" y="2278063"/>
          <p14:tracePt t="96642" x="2603500" y="2252663"/>
          <p14:tracePt t="96658" x="2667000" y="2239963"/>
          <p14:tracePt t="96675" x="2741613" y="2227263"/>
          <p14:tracePt t="96692" x="2867025" y="2178050"/>
          <p14:tracePt t="96709" x="2903538" y="2152650"/>
          <p14:tracePt t="96726" x="2928938" y="2127250"/>
          <p14:tracePt t="96742" x="2954338" y="2039938"/>
          <p14:tracePt t="96759" x="2967038" y="1965325"/>
          <p14:tracePt t="96776" x="2967038" y="1901825"/>
          <p14:tracePt t="96792" x="2967038" y="1827213"/>
          <p14:tracePt t="96809" x="2954338" y="1776413"/>
          <p14:tracePt t="96826" x="2867025" y="1714500"/>
          <p14:tracePt t="96843" x="2803525" y="1676400"/>
          <p14:tracePt t="96859" x="2741613" y="1652588"/>
          <p14:tracePt t="96875" x="2628900" y="1601788"/>
          <p14:tracePt t="96893" x="2565400" y="1563688"/>
          <p14:tracePt t="96909" x="2516188" y="1539875"/>
          <p14:tracePt t="96926" x="2303463" y="1476375"/>
          <p14:tracePt t="96943" x="2165350" y="1427163"/>
          <p14:tracePt t="96960" x="2052638" y="1389063"/>
          <p14:tracePt t="96976" x="1890713" y="1350963"/>
          <p14:tracePt t="96993" x="1814513" y="1350963"/>
          <p14:tracePt t="97010" x="1739900" y="1363663"/>
          <p14:tracePt t="97027" x="1627188" y="1439863"/>
          <p14:tracePt t="97043" x="1589088" y="1489075"/>
          <p14:tracePt t="97060" x="1577975" y="1514475"/>
          <p14:tracePt t="97077" x="1577975" y="1563688"/>
          <p14:tracePt t="97094" x="1577975" y="1576388"/>
          <p14:tracePt t="97110" x="1577975" y="1601788"/>
          <p14:tracePt t="97127" x="1601788" y="1639888"/>
          <p14:tracePt t="97144" x="1601788" y="1701800"/>
          <p14:tracePt t="97161" x="1627188" y="1765300"/>
          <p14:tracePt t="97177" x="1689100" y="1989138"/>
          <p14:tracePt t="97194" x="1714500" y="2065338"/>
          <p14:tracePt t="97211" x="1727200" y="2114550"/>
          <p14:tracePt t="97227" x="1765300" y="2190750"/>
          <p14:tracePt t="97244" x="1790700" y="2214563"/>
          <p14:tracePt t="97261" x="1814513" y="2252663"/>
          <p14:tracePt t="97277" x="1890713" y="2265363"/>
          <p14:tracePt t="97294" x="1952625" y="2278063"/>
          <p14:tracePt t="97311" x="2052638" y="2290763"/>
          <p14:tracePt t="97328" x="2239963" y="2290763"/>
          <p14:tracePt t="97345" x="2303463" y="2290763"/>
          <p14:tracePt t="97361" x="2452688" y="2265363"/>
          <p14:tracePt t="97378" x="2541588" y="2227263"/>
          <p14:tracePt t="97394" x="2628900" y="2201863"/>
          <p14:tracePt t="97411" x="2703513" y="2165350"/>
          <p14:tracePt t="97428" x="2778125" y="2078038"/>
          <p14:tracePt t="97445" x="2790825" y="2001838"/>
          <p14:tracePt t="97462" x="2803525" y="1852613"/>
          <p14:tracePt t="97478" x="2803525" y="1801813"/>
          <p14:tracePt t="97495" x="2803525" y="1765300"/>
          <p14:tracePt t="97512" x="2767013" y="1689100"/>
          <p14:tracePt t="97529" x="2690813" y="1663700"/>
          <p14:tracePt t="97546" x="2616200" y="1627188"/>
          <p14:tracePt t="97562" x="2490788" y="1589088"/>
          <p14:tracePt t="97579" x="2441575" y="1563688"/>
          <p14:tracePt t="97595" x="2378075" y="1552575"/>
          <p14:tracePt t="97612" x="2178050" y="1527175"/>
          <p14:tracePt t="97628" x="2039938" y="1527175"/>
          <p14:tracePt t="97646" x="1939925" y="1514475"/>
          <p14:tracePt t="97662" x="1827213" y="1514475"/>
          <p14:tracePt t="97679" x="1790700" y="1514475"/>
          <p14:tracePt t="97696" x="1752600" y="1514475"/>
          <p14:tracePt t="97713" x="1677988" y="1527175"/>
          <p14:tracePt t="97729" x="1639888" y="1552575"/>
          <p14:tracePt t="97746" x="1627188" y="1563688"/>
          <p14:tracePt t="97763" x="1601788" y="1627188"/>
          <p14:tracePt t="97780" x="1601788" y="1663700"/>
          <p14:tracePt t="97796" x="1601788" y="1714500"/>
          <p14:tracePt t="97813" x="1614488" y="1876425"/>
          <p14:tracePt t="97830" x="1639888" y="1965325"/>
          <p14:tracePt t="97846" x="1665288" y="2027238"/>
          <p14:tracePt t="97863" x="1714500" y="2089150"/>
          <p14:tracePt t="97880" x="1739900" y="2114550"/>
          <p14:tracePt t="97896" x="1778000" y="2139950"/>
          <p14:tracePt t="97913" x="1914525" y="2252663"/>
          <p14:tracePt t="97930" x="2003425" y="2327275"/>
          <p14:tracePt t="97947" x="2252663" y="2490788"/>
          <p14:tracePt t="97964" x="2339975" y="2552700"/>
          <p14:tracePt t="97980" x="2416175" y="2590800"/>
          <p14:tracePt t="97997" x="2554288" y="2616200"/>
          <p14:tracePt t="98014" x="2641600" y="2616200"/>
          <p14:tracePt t="98031" x="2754313" y="2603500"/>
          <p14:tracePt t="98047" x="2941638" y="2465388"/>
          <p14:tracePt t="98064" x="3016250" y="2365375"/>
          <p14:tracePt t="98081" x="3079750" y="2252663"/>
          <p14:tracePt t="98097" x="3141663" y="2089150"/>
          <p14:tracePt t="98114" x="3179763" y="2001838"/>
          <p14:tracePt t="98131" x="3192463" y="1914525"/>
          <p14:tracePt t="98148" x="3216275" y="1676400"/>
          <p14:tracePt t="98164" x="3216275" y="1576388"/>
          <p14:tracePt t="98181" x="3228975" y="1514475"/>
          <p14:tracePt t="98198" x="3228975" y="1401763"/>
          <p14:tracePt t="98215" x="3228975" y="1376363"/>
          <p14:tracePt t="98231" x="3216275" y="1363663"/>
          <p14:tracePt t="98248" x="3128963" y="1327150"/>
          <p14:tracePt t="98265" x="3067050" y="1314450"/>
          <p14:tracePt t="98282" x="2941638" y="1314450"/>
          <p14:tracePt t="98298" x="2767013" y="1301750"/>
          <p14:tracePt t="98315" x="2690813" y="1301750"/>
          <p14:tracePt t="98332" x="2628900" y="1301750"/>
          <p14:tracePt t="98348" x="2452688" y="1301750"/>
          <p14:tracePt t="98365" x="2328863" y="1301750"/>
          <p14:tracePt t="98382" x="2228850" y="1301750"/>
          <p14:tracePt t="98399" x="2103438" y="1301750"/>
          <p14:tracePt t="98415" x="2065338" y="1314450"/>
          <p14:tracePt t="98432" x="2039938" y="1327150"/>
          <p14:tracePt t="98449" x="2003425" y="1363663"/>
          <p14:tracePt t="98466" x="2003425" y="1376363"/>
          <p14:tracePt t="98482" x="2003425" y="1401763"/>
          <p14:tracePt t="98499" x="2003425" y="1427163"/>
          <p14:tracePt t="98516" x="2003425" y="1463675"/>
          <p14:tracePt t="98532" x="2003425" y="1539875"/>
          <p14:tracePt t="98549" x="2014538" y="1676400"/>
          <p14:tracePt t="98566" x="2039938" y="1727200"/>
          <p14:tracePt t="98583" x="2065338" y="1789113"/>
          <p14:tracePt t="98599" x="2152650" y="1939925"/>
          <p14:tracePt t="98616" x="2228850" y="2039938"/>
          <p14:tracePt t="98633" x="2403475" y="2201863"/>
          <p14:tracePt t="98650" x="2478088" y="2239963"/>
          <p14:tracePt t="98667" x="2554288" y="2278063"/>
          <p14:tracePt t="98683" x="2654300" y="2278063"/>
          <p14:tracePt t="98700" x="2703513" y="2278063"/>
          <p14:tracePt t="98717" x="2767013" y="2265363"/>
          <p14:tracePt t="98733" x="2967038" y="2127250"/>
          <p14:tracePt t="98750" x="3067050" y="2065338"/>
          <p14:tracePt t="98766" x="3141663" y="2014538"/>
          <p14:tracePt t="98784" x="3279775" y="1914525"/>
          <p14:tracePt t="98800" x="3341688" y="1876425"/>
          <p14:tracePt t="98817" x="3379788" y="1852613"/>
          <p14:tracePt t="98834" x="3441700" y="1765300"/>
          <p14:tracePt t="98850" x="3454400" y="1739900"/>
          <p14:tracePt t="98868" x="3454400" y="1701800"/>
          <p14:tracePt t="98884" x="3454400" y="1614488"/>
          <p14:tracePt t="98901" x="3454400" y="1576388"/>
          <p14:tracePt t="98917" x="3429000" y="1527175"/>
          <p14:tracePt t="98934" x="3341688" y="1450975"/>
          <p14:tracePt t="98951" x="3267075" y="1427163"/>
          <p14:tracePt t="98967" x="3092450" y="1401763"/>
          <p14:tracePt t="98984" x="2828925" y="1350963"/>
          <p14:tracePt t="99001" x="2728913" y="1339850"/>
          <p14:tracePt t="99018" x="2603500" y="1327150"/>
          <p14:tracePt t="99034" x="2316163" y="1314450"/>
          <p14:tracePt t="99051" x="2203450" y="1314450"/>
          <p14:tracePt t="99068" x="2116138" y="1314450"/>
          <p14:tracePt t="99085" x="2039938" y="1350963"/>
          <p14:tracePt t="99101" x="2003425" y="1389063"/>
          <p14:tracePt t="99118" x="1978025" y="1439863"/>
          <p14:tracePt t="99135" x="1952625" y="1589088"/>
          <p14:tracePt t="99152" x="1952625" y="1652588"/>
          <p14:tracePt t="99168" x="1952625" y="1739900"/>
          <p14:tracePt t="99185" x="1952625" y="1765300"/>
          <p14:tracePt t="99202" x="1952625" y="1814513"/>
          <p14:tracePt t="99219" x="1952625" y="1952625"/>
          <p14:tracePt t="99235" x="1952625" y="2078038"/>
          <p14:tracePt t="99252" x="1952625" y="2178050"/>
          <p14:tracePt t="99269" x="1965325" y="2352675"/>
          <p14:tracePt t="99286" x="1990725" y="2427288"/>
          <p14:tracePt t="99302" x="2027238" y="2540000"/>
          <p14:tracePt t="99319" x="2090738" y="2816225"/>
          <p14:tracePt t="99335" x="2139950" y="2878138"/>
          <p14:tracePt t="99353" x="2165350" y="2903538"/>
          <p14:tracePt t="99369" x="2239963" y="2916238"/>
          <p14:tracePt t="99385" x="2290763" y="2916238"/>
          <p14:tracePt t="99403" x="2352675" y="2903538"/>
          <p14:tracePt t="99419" x="2452688" y="2816225"/>
          <p14:tracePt t="99436" x="2516188" y="2752725"/>
          <p14:tracePt t="99453" x="2578100" y="2678113"/>
          <p14:tracePt t="99470" x="2790825" y="2552700"/>
          <p14:tracePt t="99486" x="2954338" y="2503488"/>
          <p14:tracePt t="99503" x="3092450" y="2439988"/>
          <p14:tracePt t="99520" x="3267075" y="2365375"/>
          <p14:tracePt t="99537" x="3328988" y="2314575"/>
          <p14:tracePt t="99553" x="3367088" y="2252663"/>
          <p14:tracePt t="99570" x="3441700" y="2127250"/>
          <p14:tracePt t="99587" x="3454400" y="2052638"/>
          <p14:tracePt t="99603" x="3454400" y="2001838"/>
          <p14:tracePt t="99620" x="3454400" y="1939925"/>
          <p14:tracePt t="99637" x="3454400" y="1927225"/>
          <p14:tracePt t="99653" x="3454400" y="1901825"/>
          <p14:tracePt t="99670" x="3441700" y="1876425"/>
          <p14:tracePt t="99687" x="3429000" y="1852613"/>
          <p14:tracePt t="99704" x="3367088" y="1814513"/>
          <p14:tracePt t="99721" x="3267075" y="1801813"/>
          <p14:tracePt t="99737" x="3128963" y="1765300"/>
          <p14:tracePt t="99754" x="2890838" y="1714500"/>
          <p14:tracePt t="99771" x="2790825" y="1689100"/>
          <p14:tracePt t="99788" x="2654300" y="1652588"/>
          <p14:tracePt t="99804" x="2278063" y="1576388"/>
          <p14:tracePt t="99821" x="2165350" y="1552575"/>
          <p14:tracePt t="99838" x="2090738" y="1552575"/>
          <p14:tracePt t="99854" x="1965325" y="1576388"/>
          <p14:tracePt t="99871" x="1914525" y="1601788"/>
          <p14:tracePt t="99888" x="1865313" y="1639888"/>
          <p14:tracePt t="99905" x="1827213" y="1701800"/>
          <p14:tracePt t="99921" x="1827213" y="1714500"/>
          <p14:tracePt t="99938" x="1827213" y="1739900"/>
          <p14:tracePt t="99955" x="1839913" y="1776413"/>
          <p14:tracePt t="99972" x="1852613" y="1801813"/>
          <p14:tracePt t="99988" x="1878013" y="1865313"/>
          <p14:tracePt t="100005" x="1927225" y="2078038"/>
          <p14:tracePt t="100022" x="1965325" y="2190750"/>
          <p14:tracePt t="100039" x="2003425" y="2265363"/>
          <p14:tracePt t="100055" x="2103438" y="2478088"/>
          <p14:tracePt t="100072" x="2190750" y="2627313"/>
          <p14:tracePt t="100088" x="2328863" y="2816225"/>
          <p14:tracePt t="100105" x="2528888" y="3003550"/>
          <p14:tracePt t="100122" x="2590800" y="3054350"/>
          <p14:tracePt t="100138" x="2628900" y="3054350"/>
          <p14:tracePt t="100156" x="2678113" y="3054350"/>
          <p14:tracePt t="100172" x="2703513" y="3054350"/>
          <p14:tracePt t="100189" x="2728913" y="3054350"/>
          <p14:tracePt t="100206" x="2754313" y="3041650"/>
          <p14:tracePt t="100223" x="2754313" y="3028950"/>
          <p14:tracePt t="100239" x="2767013" y="3016250"/>
          <p14:tracePt t="100650" x="2767013" y="3003550"/>
          <p14:tracePt t="100662" x="2767013" y="2965450"/>
          <p14:tracePt t="100678" x="2778125" y="2890838"/>
          <p14:tracePt t="100688" x="2803525" y="2816225"/>
          <p14:tracePt t="100700" x="2828925" y="2752725"/>
          <p14:tracePt t="100713" x="2854325" y="2678113"/>
          <p14:tracePt t="100727" x="2879725" y="2603500"/>
          <p14:tracePt t="100741" x="2879725" y="2503488"/>
          <p14:tracePt t="100758" x="2890838" y="2365375"/>
          <p14:tracePt t="100774" x="2890838" y="2265363"/>
          <p14:tracePt t="100791" x="2903538" y="2101850"/>
          <p14:tracePt t="100808" x="2903538" y="2052638"/>
          <p14:tracePt t="100825" x="2903538" y="1952625"/>
          <p14:tracePt t="100841" x="2890838" y="1939925"/>
          <p14:tracePt t="100858" x="2867025" y="1927225"/>
          <p14:tracePt t="100875" x="2703513" y="1901825"/>
          <p14:tracePt t="100892" x="2603500" y="1889125"/>
          <p14:tracePt t="100908" x="2516188" y="1876425"/>
          <p14:tracePt t="100925" x="2365375" y="1839913"/>
          <p14:tracePt t="100942" x="2252663" y="1814513"/>
          <p14:tracePt t="100958" x="2065338" y="1776413"/>
          <p14:tracePt t="100975" x="1778000" y="1727200"/>
          <p14:tracePt t="100992" x="1677988" y="1727200"/>
          <p14:tracePt t="101009" x="1627188" y="1727200"/>
          <p14:tracePt t="101025" x="1552575" y="1789113"/>
          <p14:tracePt t="101042" x="1539875" y="1865313"/>
          <p14:tracePt t="101059" x="1527175" y="1901825"/>
          <p14:tracePt t="101076" x="1527175" y="1952625"/>
          <p14:tracePt t="101092" x="1539875" y="1978025"/>
          <p14:tracePt t="101109" x="1552575" y="1989138"/>
          <p14:tracePt t="101126" x="1577975" y="2027238"/>
          <p14:tracePt t="101143" x="1601788" y="2078038"/>
          <p14:tracePt t="101159" x="1639888" y="2139950"/>
          <p14:tracePt t="101176" x="1839913" y="2339975"/>
          <p14:tracePt t="101193" x="1990725" y="2439988"/>
          <p14:tracePt t="101210" x="2116138" y="2503488"/>
          <p14:tracePt t="101226" x="2239963" y="2552700"/>
          <p14:tracePt t="101243" x="2278063" y="2565400"/>
          <p14:tracePt t="101259" x="2316163" y="2565400"/>
          <p14:tracePt t="101276" x="2390775" y="2490788"/>
          <p14:tracePt t="101293" x="2428875" y="2403475"/>
          <p14:tracePt t="101310" x="2452688" y="2327275"/>
          <p14:tracePt t="101327" x="2465388" y="2214563"/>
          <p14:tracePt t="101343" x="2465388" y="2178050"/>
          <p14:tracePt t="101360" x="2441575" y="2114550"/>
          <p14:tracePt t="101377" x="2428875" y="2078038"/>
          <p14:tracePt t="101394" x="2403475" y="2014538"/>
          <p14:tracePt t="101410" x="2339975" y="1876425"/>
          <p14:tracePt t="101427" x="2303463" y="1765300"/>
          <p14:tracePt t="101444" x="2252663" y="1689100"/>
          <p14:tracePt t="101460" x="2078038" y="1576388"/>
          <p14:tracePt t="101477" x="1927225" y="1527175"/>
          <p14:tracePt t="101494" x="1814513" y="1463675"/>
          <p14:tracePt t="101511" x="1639888" y="1414463"/>
          <p14:tracePt t="101527" x="1565275" y="1401763"/>
          <p14:tracePt t="101544" x="1476375" y="1401763"/>
          <p14:tracePt t="101561" x="1263650" y="1401763"/>
          <p14:tracePt t="101578" x="1176338" y="1414463"/>
          <p14:tracePt t="101594" x="1101725" y="1439863"/>
          <p14:tracePt t="101611" x="1027113" y="1489075"/>
          <p14:tracePt t="101628" x="989013" y="1501775"/>
          <p14:tracePt t="101644" x="976313" y="1527175"/>
          <p14:tracePt t="101661" x="963613" y="1563688"/>
          <p14:tracePt t="101678" x="963613" y="1576388"/>
          <p14:tracePt t="101695" x="963613" y="1601788"/>
          <p14:tracePt t="101711" x="963613" y="1639888"/>
          <p14:tracePt t="101728" x="963613" y="1689100"/>
          <p14:tracePt t="101745" x="963613" y="1739900"/>
          <p14:tracePt t="101762" x="1001713" y="1865313"/>
          <p14:tracePt t="101778" x="1050925" y="1939925"/>
          <p14:tracePt t="101795" x="1127125" y="2065338"/>
          <p14:tracePt t="101812" x="1352550" y="2378075"/>
          <p14:tracePt t="101829" x="1452563" y="2465388"/>
          <p14:tracePt t="101845" x="1501775" y="2503488"/>
          <p14:tracePt t="101862" x="1614488" y="2527300"/>
          <p14:tracePt t="101879" x="1701800" y="2527300"/>
          <p14:tracePt t="101895" x="1814513" y="2527300"/>
          <p14:tracePt t="101912" x="2090738" y="2516188"/>
          <p14:tracePt t="101929" x="2190750" y="2478088"/>
          <p14:tracePt t="101946" x="2416175" y="2314575"/>
          <p14:tracePt t="101962" x="2554288" y="2214563"/>
          <p14:tracePt t="101979" x="2690813" y="2114550"/>
          <p14:tracePt t="101996" x="2903538" y="1965325"/>
          <p14:tracePt t="102013" x="2954338" y="1927225"/>
          <p14:tracePt t="102029" x="2979738" y="1876425"/>
          <p14:tracePt t="102046" x="3003550" y="1839913"/>
          <p14:tracePt t="102063" x="3003550" y="1814513"/>
          <p14:tracePt t="102080" x="3003550" y="1789113"/>
          <p14:tracePt t="102096" x="2979738" y="1765300"/>
          <p14:tracePt t="102113" x="2928938" y="1752600"/>
          <p14:tracePt t="102130" x="2841625" y="1727200"/>
          <p14:tracePt t="102147" x="2654300" y="1714500"/>
          <p14:tracePt t="102163" x="2565400" y="1714500"/>
          <p14:tracePt t="102180" x="2503488" y="1689100"/>
          <p14:tracePt t="102197" x="2265363" y="1652588"/>
          <p14:tracePt t="102213" x="2090738" y="1614488"/>
          <p14:tracePt t="102230" x="1978025" y="1589088"/>
          <p14:tracePt t="102247" x="1814513" y="1589088"/>
          <p14:tracePt t="102264" x="1778000" y="1614488"/>
          <p14:tracePt t="102280" x="1727200" y="1663700"/>
          <p14:tracePt t="102297" x="1652588" y="1752600"/>
          <p14:tracePt t="102314" x="1614488" y="1789113"/>
          <p14:tracePt t="102331" x="1589088" y="1801813"/>
          <p14:tracePt t="102347" x="1577975" y="1827213"/>
          <p14:tracePt t="102364" x="1577975" y="1839913"/>
          <p14:tracePt t="102380" x="1589088" y="1839913"/>
          <p14:tracePt t="102397" x="1601788" y="1852613"/>
          <p14:tracePt t="102414" x="1639888" y="1865313"/>
          <p14:tracePt t="102431" x="1652588" y="1914525"/>
          <p14:tracePt t="102448" x="1765300" y="2089150"/>
          <p14:tracePt t="102464" x="1827213" y="2214563"/>
          <p14:tracePt t="102481" x="2127250" y="2403475"/>
          <p14:tracePt t="102498" x="2252663" y="2465388"/>
          <p14:tracePt t="102515" x="2339975" y="2503488"/>
          <p14:tracePt t="102531" x="2541588" y="2540000"/>
          <p14:tracePt t="102548" x="2716213" y="2552700"/>
          <p14:tracePt t="102565" x="2879725" y="2552700"/>
          <p14:tracePt t="102581" x="3116263" y="2552700"/>
          <p14:tracePt t="102598" x="3216275" y="2552700"/>
          <p14:tracePt t="102615" x="3305175" y="2552700"/>
          <p14:tracePt t="102632" x="3505200" y="2527300"/>
          <p14:tracePt t="102648" x="3592513" y="2503488"/>
          <p14:tracePt t="102665" x="3667125" y="2478088"/>
          <p14:tracePt t="102682" x="3756025" y="2427288"/>
          <p14:tracePt t="102699" x="3767138" y="2378075"/>
          <p14:tracePt t="102715" x="3779838" y="2303463"/>
          <p14:tracePt t="102732" x="3779838" y="2152650"/>
          <p14:tracePt t="102749" x="3779838" y="2114550"/>
          <p14:tracePt t="102766" x="3779838" y="2065338"/>
          <p14:tracePt t="102782" x="3756025" y="2014538"/>
          <p14:tracePt t="102799" x="3730625" y="1978025"/>
          <p14:tracePt t="102816" x="3667125" y="1927225"/>
          <p14:tracePt t="102832" x="3554413" y="1852613"/>
          <p14:tracePt t="102849" x="3505200" y="1814513"/>
          <p14:tracePt t="102866" x="3441700" y="1765300"/>
          <p14:tracePt t="102883" x="3367088" y="1639888"/>
          <p14:tracePt t="102899" x="3328988" y="1589088"/>
          <p14:tracePt t="102916" x="3305175" y="1563688"/>
          <p14:tracePt t="102933" x="3228975" y="1539875"/>
          <p14:tracePt t="102950" x="3205163" y="1539875"/>
          <p14:tracePt t="102966" x="3179763" y="1539875"/>
          <p14:tracePt t="102983" x="3103563" y="1539875"/>
          <p14:tracePt t="103000" x="3067050" y="1589088"/>
          <p14:tracePt t="103017" x="3003550" y="1676400"/>
          <p14:tracePt t="103033" x="2979738" y="1689100"/>
          <p14:tracePt t="103050" x="2979738" y="1701800"/>
          <p14:tracePt t="103489" x="2928938" y="1701800"/>
          <p14:tracePt t="103507" x="2841625" y="1701800"/>
          <p14:tracePt t="103514" x="2790825" y="1701800"/>
          <p14:tracePt t="103528" x="2741613" y="1701800"/>
          <p14:tracePt t="103541" x="2678113" y="1701800"/>
          <p14:tracePt t="103552" x="2578100" y="1701800"/>
          <p14:tracePt t="103569" x="2441575" y="1689100"/>
          <p14:tracePt t="103586" x="2328863" y="1676400"/>
          <p14:tracePt t="103602" x="2165350" y="1663700"/>
          <p14:tracePt t="103619" x="2116138" y="1652588"/>
          <p14:tracePt t="103636" x="2039938" y="1639888"/>
          <p14:tracePt t="103653" x="1890713" y="1601788"/>
          <p14:tracePt t="103669" x="1814513" y="1576388"/>
          <p14:tracePt t="103686" x="1778000" y="1563688"/>
          <p14:tracePt t="103703" x="1714500" y="1563688"/>
          <p14:tracePt t="103720" x="1689100" y="1552575"/>
          <p14:tracePt t="103736" x="1677988" y="1552575"/>
          <p14:tracePt t="103753" x="1639888" y="1539875"/>
          <p14:tracePt t="103770" x="1627188" y="1539875"/>
          <p14:tracePt t="103787" x="1601788" y="1539875"/>
          <p14:tracePt t="103803" x="1539875" y="1539875"/>
          <p14:tracePt t="103820" x="1489075" y="1539875"/>
          <p14:tracePt t="103837" x="1439863" y="1539875"/>
          <p14:tracePt t="103853" x="1363663" y="1539875"/>
          <p14:tracePt t="103870" x="1327150" y="1539875"/>
          <p14:tracePt t="103887" x="1301750" y="1539875"/>
          <p14:tracePt t="103904" x="1276350" y="1552575"/>
          <p14:tracePt t="103920" x="1276350" y="1563688"/>
          <p14:tracePt t="103937" x="1263650" y="1576388"/>
          <p14:tracePt t="103954" x="1263650" y="1627188"/>
          <p14:tracePt t="103971" x="1263650" y="1652588"/>
          <p14:tracePt t="103987" x="1263650" y="1676400"/>
          <p14:tracePt t="104004" x="1263650" y="1739900"/>
          <p14:tracePt t="104021" x="1263650" y="1765300"/>
          <p14:tracePt t="104037" x="1263650" y="1789113"/>
          <p14:tracePt t="104054" x="1289050" y="1852613"/>
          <p14:tracePt t="104071" x="1301750" y="1876425"/>
          <p14:tracePt t="104087" x="1352550" y="1965325"/>
          <p14:tracePt t="104104" x="1401763" y="2014538"/>
          <p14:tracePt t="104121" x="1427163" y="2065338"/>
          <p14:tracePt t="104137" x="1501775" y="2101850"/>
          <p14:tracePt t="104155" x="1527175" y="2114550"/>
          <p14:tracePt t="104171" x="1552575" y="2114550"/>
          <p14:tracePt t="104188" x="1601788" y="2101850"/>
          <p14:tracePt t="104205" x="1614488" y="2089150"/>
          <p14:tracePt t="104222" x="1639888" y="2065338"/>
          <p14:tracePt t="104238" x="1689100" y="2001838"/>
          <p14:tracePt t="104255" x="1739900" y="1965325"/>
          <p14:tracePt t="104272" x="1778000" y="1939925"/>
          <p14:tracePt t="104288" x="1865313" y="1852613"/>
          <p14:tracePt t="104305" x="1903413" y="1814513"/>
          <p14:tracePt t="104322" x="1914525" y="1765300"/>
          <p14:tracePt t="104339" x="1927225" y="1639888"/>
          <p14:tracePt t="104355" x="1927225" y="1589088"/>
          <p14:tracePt t="104373" x="1914525" y="1527175"/>
          <p14:tracePt t="104389" x="1839913" y="1450975"/>
          <p14:tracePt t="104406" x="1790700" y="1427163"/>
          <p14:tracePt t="104423" x="1752600" y="1401763"/>
          <p14:tracePt t="104439" x="1701800" y="1376363"/>
          <p14:tracePt t="104456" x="1652588" y="1363663"/>
          <p14:tracePt t="104473" x="1627188" y="1350963"/>
          <p14:tracePt t="104489" x="1527175" y="1339850"/>
          <p14:tracePt t="104506" x="1439863" y="1339850"/>
          <p14:tracePt t="104522" x="1401763" y="1339850"/>
          <p14:tracePt t="104539" x="1352550" y="1339850"/>
          <p14:tracePt t="104556" x="1339850" y="1339850"/>
          <p14:tracePt t="104573" x="1339850" y="1350963"/>
          <p14:tracePt t="104590" x="1352550" y="1389063"/>
          <p14:tracePt t="104606" x="1363663" y="1401763"/>
          <p14:tracePt t="104623" x="1401763" y="1439863"/>
          <p14:tracePt t="104640" x="1427163" y="1476375"/>
          <p14:tracePt t="104657" x="1465263" y="1539875"/>
          <p14:tracePt t="104673" x="1514475" y="1663700"/>
          <p14:tracePt t="104690" x="1552575" y="1714500"/>
          <p14:tracePt t="104707" x="1577975" y="1752600"/>
          <p14:tracePt t="104723" x="1614488" y="1814513"/>
          <p14:tracePt t="104740" x="1639888" y="1839913"/>
          <p14:tracePt t="104757" x="1665288" y="1852613"/>
          <p14:tracePt t="104774" x="1778000" y="1914525"/>
          <p14:tracePt t="104790" x="1865313" y="1952625"/>
          <p14:tracePt t="104807" x="1952625" y="1978025"/>
          <p14:tracePt t="104824" x="2065338" y="2014538"/>
          <p14:tracePt t="104841" x="2103438" y="2014538"/>
          <p14:tracePt t="104857" x="2127250" y="2014538"/>
          <p14:tracePt t="104874" x="2190750" y="2014538"/>
          <p14:tracePt t="104891" x="2239963" y="2014538"/>
          <p14:tracePt t="104908" x="2278063" y="2014538"/>
          <p14:tracePt t="104924" x="2365375" y="2014538"/>
          <p14:tracePt t="104941" x="2403475" y="2014538"/>
          <p14:tracePt t="104958" x="2428875" y="2001838"/>
          <p14:tracePt t="104974" x="2465388" y="1978025"/>
          <p14:tracePt t="104995" x="2478088" y="1965325"/>
          <p14:tracePt t="105020" x="2478088" y="1952625"/>
          <p14:tracePt t="105072" x="2478088" y="1939925"/>
          <p14:tracePt t="105109" x="2490788" y="1927225"/>
          <p14:tracePt t="105147" x="2490788" y="1914525"/>
          <p14:tracePt t="105164" x="2503488" y="1914525"/>
          <p14:tracePt t="105171" x="2516188" y="1914525"/>
          <p14:tracePt t="105182" x="2516188" y="1901825"/>
          <p14:tracePt t="105195" x="2528888" y="1889125"/>
          <p14:tracePt t="105220" x="2541588" y="1876425"/>
          <p14:tracePt t="105270" x="2554288" y="1865313"/>
          <p14:tracePt t="105893" x="2590800" y="1876425"/>
          <p14:tracePt t="105906" x="2667000" y="1901825"/>
          <p14:tracePt t="105918" x="2778125" y="1927225"/>
          <p14:tracePt t="105933" x="2879725" y="1939925"/>
          <p14:tracePt t="105947" x="2967038" y="1965325"/>
          <p14:tracePt t="105963" x="3028950" y="1978025"/>
          <p14:tracePt t="105980" x="3079750" y="1989138"/>
          <p14:tracePt t="105997" x="3141663" y="2001838"/>
          <p14:tracePt t="106012" x="3154363" y="2001838"/>
          <p14:tracePt t="106091" x="3128963" y="2001838"/>
          <p14:tracePt t="106104" x="3116263" y="2001838"/>
          <p14:tracePt t="106118" x="3092450" y="2001838"/>
          <p14:tracePt t="106131" x="3054350" y="2001838"/>
          <p14:tracePt t="106141" x="2992438" y="2001838"/>
          <p14:tracePt t="106154" x="2890838" y="2001838"/>
          <p14:tracePt t="106167" x="2803525" y="2001838"/>
          <p14:tracePt t="106182" x="2754313" y="1989138"/>
          <p14:tracePt t="106196" x="2690813" y="1978025"/>
          <p14:tracePt t="106213" x="2654300" y="1965325"/>
          <p14:tracePt t="106229" x="2628900" y="1965325"/>
          <p14:tracePt t="106246" x="2590800" y="1965325"/>
          <p14:tracePt t="106263" x="2578100" y="1965325"/>
          <p14:tracePt t="106279" x="2565400" y="1965325"/>
          <p14:tracePt t="106329" x="2578100" y="1965325"/>
          <p14:tracePt t="106340" x="2590800" y="1965325"/>
          <p14:tracePt t="106366" x="2616200" y="1965325"/>
          <p14:tracePt t="106379" x="2654300" y="1965325"/>
          <p14:tracePt t="106391" x="2741613" y="1965325"/>
          <p14:tracePt t="106404" x="2841625" y="1965325"/>
          <p14:tracePt t="106420" x="2941638" y="1965325"/>
          <p14:tracePt t="106432" x="3028950" y="1965325"/>
          <p14:tracePt t="106448" x="3079750" y="1965325"/>
          <p14:tracePt t="106464" x="3128963" y="1965325"/>
          <p14:tracePt t="106481" x="3192463" y="1965325"/>
          <p14:tracePt t="106540" x="3167063" y="1965325"/>
          <p14:tracePt t="106553" x="3141663" y="1965325"/>
          <p14:tracePt t="106567" x="3116263" y="1952625"/>
          <p14:tracePt t="106578" x="3092450" y="1952625"/>
          <p14:tracePt t="106590" x="3041650" y="1952625"/>
          <p14:tracePt t="106604" x="2954338" y="1952625"/>
          <p14:tracePt t="106618" x="2841625" y="1939925"/>
          <p14:tracePt t="106631" x="2728913" y="1927225"/>
          <p14:tracePt t="106648" x="2641600" y="1914525"/>
          <p14:tracePt t="106665" x="2590800" y="1914525"/>
          <p14:tracePt t="106681" x="2503488" y="1901825"/>
          <p14:tracePt t="106698" x="2478088" y="1901825"/>
          <p14:tracePt t="106715" x="2465388" y="1901825"/>
          <p14:tracePt t="106777" x="2490788" y="1901825"/>
          <p14:tracePt t="106791" x="2503488" y="1901825"/>
          <p14:tracePt t="106803" x="2541588" y="1901825"/>
          <p14:tracePt t="106814" x="2603500" y="1901825"/>
          <p14:tracePt t="106827" x="2741613" y="1914525"/>
          <p14:tracePt t="106840" x="2854325" y="1914525"/>
          <p14:tracePt t="106852" x="2941638" y="1927225"/>
          <p14:tracePt t="106865" x="3016250" y="1939925"/>
          <p14:tracePt t="106882" x="3054350" y="1952625"/>
          <p14:tracePt t="106899" x="3079750" y="1952625"/>
          <p14:tracePt t="106965" x="3041650" y="1952625"/>
          <p14:tracePt t="106976" x="3016250" y="1952625"/>
          <p14:tracePt t="106990" x="2954338" y="1952625"/>
          <p14:tracePt t="107011" x="2879725" y="1952625"/>
          <p14:tracePt t="107016" x="2790825" y="1952625"/>
          <p14:tracePt t="107033" x="2703513" y="1952625"/>
          <p14:tracePt t="107050" x="2654300" y="1952625"/>
          <p14:tracePt t="107066" x="2541588" y="1952625"/>
          <p14:tracePt t="107083" x="2490788" y="1939925"/>
          <p14:tracePt t="107099" x="2441575" y="1939925"/>
          <p14:tracePt t="107116" x="2390775" y="1939925"/>
          <p14:tracePt t="107163" x="2403475" y="1939925"/>
          <p14:tracePt t="107176" x="2428875" y="1939925"/>
          <p14:tracePt t="107188" x="2465388" y="1939925"/>
          <p14:tracePt t="107203" x="2490788" y="1939925"/>
          <p14:tracePt t="107217" x="2541588" y="1939925"/>
          <p14:tracePt t="107234" x="2603500" y="1939925"/>
          <p14:tracePt t="107251" x="2741613" y="1939925"/>
          <p14:tracePt t="107267" x="2979738" y="1952625"/>
          <p14:tracePt t="107284" x="3041650" y="1965325"/>
          <p14:tracePt t="107300" x="3092450" y="1965325"/>
          <p14:tracePt t="107317" x="3141663" y="1965325"/>
          <p14:tracePt t="107388" x="3116263" y="1965325"/>
          <p14:tracePt t="107406" x="3103563" y="1965325"/>
          <p14:tracePt t="107413" x="3054350" y="1965325"/>
          <p14:tracePt t="107425" x="2992438" y="1965325"/>
          <p14:tracePt t="107439" x="2903538" y="1965325"/>
          <p14:tracePt t="107451" x="2828925" y="1965325"/>
          <p14:tracePt t="107468" x="2778125" y="1952625"/>
          <p14:tracePt t="107485" x="2741613" y="1939925"/>
          <p14:tracePt t="107501" x="2678113" y="1927225"/>
          <p14:tracePt t="107517" x="2654300" y="1927225"/>
          <p14:tracePt t="107611" x="2678113" y="1927225"/>
          <p14:tracePt t="107625" x="2703513" y="1927225"/>
          <p14:tracePt t="107639" x="2767013" y="1927225"/>
          <p14:tracePt t="107649" x="2879725" y="1952625"/>
          <p14:tracePt t="107662" x="2979738" y="1978025"/>
          <p14:tracePt t="107673" x="3028950" y="1989138"/>
          <p14:tracePt t="107688" x="3067050" y="2001838"/>
          <p14:tracePt t="107702" x="3092450" y="2014538"/>
          <p14:tracePt t="107719" x="3103563" y="2014538"/>
          <p14:tracePt t="107739" x="3103563" y="2027238"/>
          <p14:tracePt t="107774" x="3067050" y="2027238"/>
          <p14:tracePt t="107790" x="2992438" y="2027238"/>
          <p14:tracePt t="107798" x="2890838" y="2027238"/>
          <p14:tracePt t="107812" x="2767013" y="2014538"/>
          <p14:tracePt t="107823" x="2678113" y="2001838"/>
          <p14:tracePt t="107840" x="2603500" y="1989138"/>
          <p14:tracePt t="107852" x="2465388" y="1965325"/>
          <p14:tracePt t="107869" x="2328863" y="1952625"/>
          <p14:tracePt t="107886" x="2228850" y="1914525"/>
          <p14:tracePt t="107902" x="2139950" y="1914525"/>
          <p14:tracePt t="107919" x="2127250" y="1914525"/>
          <p14:tracePt t="107961" x="2139950" y="1914525"/>
          <p14:tracePt t="107972" x="2152650" y="1914525"/>
          <p14:tracePt t="107985" x="2178050" y="1914525"/>
          <p14:tracePt t="107997" x="2216150" y="1914525"/>
          <p14:tracePt t="108011" x="2265363" y="1914525"/>
          <p14:tracePt t="108023" x="2316163" y="1914525"/>
          <p14:tracePt t="108036" x="2365375" y="1914525"/>
          <p14:tracePt t="108053" x="2403475" y="1914525"/>
          <p14:tracePt t="108070" x="2441575" y="1914525"/>
          <p14:tracePt t="108086" x="2516188" y="1914525"/>
          <p14:tracePt t="108103" x="2554288" y="1914525"/>
          <p14:tracePt t="108120" x="2590800" y="1927225"/>
          <p14:tracePt t="108136" x="2628900" y="1939925"/>
          <p14:tracePt t="108153" x="2641600" y="1939925"/>
          <p14:tracePt t="108170" x="2667000" y="1939925"/>
          <p14:tracePt t="108187" x="2678113" y="1939925"/>
          <p14:tracePt t="108203" x="2690813" y="1939925"/>
          <p14:tracePt t="108220" x="2703513" y="1939925"/>
          <p14:tracePt t="108237" x="2728913" y="1939925"/>
          <p14:tracePt t="108254" x="2741613" y="1939925"/>
          <p14:tracePt t="108270" x="2754313" y="1939925"/>
          <p14:tracePt t="108287" x="2778125" y="1952625"/>
          <p14:tracePt t="108309" x="2790825" y="1952625"/>
          <p14:tracePt t="108434" x="2778125" y="1952625"/>
          <p14:tracePt t="108509" x="2767013" y="1952625"/>
          <p14:tracePt t="110003" x="2754313" y="1952625"/>
          <p14:tracePt t="110020" x="2716213" y="1952625"/>
          <p14:tracePt t="110033" x="2667000" y="1978025"/>
          <p14:tracePt t="110040" x="2616200" y="2001838"/>
          <p14:tracePt t="110054" x="2565400" y="2014538"/>
          <p14:tracePt t="110068" x="2528888" y="2039938"/>
          <p14:tracePt t="110080" x="2465388" y="2078038"/>
          <p14:tracePt t="110094" x="2403475" y="2101850"/>
          <p14:tracePt t="110111" x="2290763" y="2139950"/>
          <p14:tracePt t="110128" x="2052638" y="2265363"/>
          <p14:tracePt t="110144" x="1978025" y="2339975"/>
          <p14:tracePt t="110161" x="1914525" y="2414588"/>
          <p14:tracePt t="110178" x="1790700" y="2540000"/>
          <p14:tracePt t="110195" x="1727200" y="2590800"/>
          <p14:tracePt t="110211" x="1677988" y="2627313"/>
          <p14:tracePt t="110228" x="1539875" y="2652713"/>
          <p14:tracePt t="110245" x="1501775" y="2678113"/>
          <p14:tracePt t="110262" x="1465263" y="2690813"/>
          <p14:tracePt t="110278" x="1414463" y="2690813"/>
          <p14:tracePt t="110295" x="1389063" y="2703513"/>
          <p14:tracePt t="110312" x="1352550" y="2716213"/>
          <p14:tracePt t="110329" x="1301750" y="2728913"/>
          <p14:tracePt t="110345" x="1289050" y="2728913"/>
          <p14:tracePt t="110362" x="1252538" y="2728913"/>
          <p14:tracePt t="110379" x="1163638" y="2740025"/>
          <p14:tracePt t="110396" x="1101725" y="2740025"/>
          <p14:tracePt t="110412" x="1027113" y="2752725"/>
          <p14:tracePt t="110429" x="925513" y="2765425"/>
          <p14:tracePt t="110446" x="889000" y="2778125"/>
          <p14:tracePt t="110462" x="850900" y="2778125"/>
          <p14:tracePt t="110479" x="788988" y="2790825"/>
          <p14:tracePt t="110496" x="750888" y="2790825"/>
          <p14:tracePt t="110513" x="712788" y="2790825"/>
          <p14:tracePt t="110529" x="676275" y="2790825"/>
          <p14:tracePt t="110587" x="701675" y="2790825"/>
          <p14:tracePt t="110600" x="712788" y="2790825"/>
          <p14:tracePt t="110616" x="738188" y="2778125"/>
          <p14:tracePt t="110624" x="788988" y="2765425"/>
          <p14:tracePt t="110638" x="914400" y="2752725"/>
          <p14:tracePt t="110649" x="1127125" y="2728913"/>
          <p14:tracePt t="110663" x="1352550" y="2678113"/>
          <p14:tracePt t="110680" x="1677988" y="2616200"/>
          <p14:tracePt t="110697" x="2039938" y="2578100"/>
          <p14:tracePt t="110713" x="2490788" y="2503488"/>
          <p14:tracePt t="110730" x="2667000" y="2478088"/>
          <p14:tracePt t="110747" x="2828925" y="2452688"/>
          <p14:tracePt t="110764" x="3016250" y="2414588"/>
          <p14:tracePt t="110780" x="3054350" y="2414588"/>
          <p14:tracePt t="110797" x="3079750" y="2414588"/>
          <p14:tracePt t="110814" x="3079750" y="2378075"/>
          <p14:tracePt t="110831" x="3079750" y="2365375"/>
          <p14:tracePt t="110847" x="3079750" y="2352675"/>
          <p14:tracePt t="110864" x="3041650" y="2303463"/>
          <p14:tracePt t="110881" x="3028950" y="2278063"/>
          <p14:tracePt t="110898" x="3016250" y="2265363"/>
          <p14:tracePt t="110915" x="2979738" y="2214563"/>
          <p14:tracePt t="110931" x="2979738" y="2190750"/>
          <p14:tracePt t="110948" x="2954338" y="2178050"/>
          <p14:tracePt t="110964" x="2916238" y="2101850"/>
          <p14:tracePt t="110981" x="2890838" y="2052638"/>
          <p14:tracePt t="110998" x="2879725" y="1978025"/>
          <p14:tracePt t="111015" x="2828925" y="1852613"/>
          <p14:tracePt t="111031" x="2816225" y="1814513"/>
          <p14:tracePt t="111048" x="2803525" y="1789113"/>
          <p14:tracePt t="111065" x="2778125" y="1765300"/>
          <p14:tracePt t="111436" x="2778125" y="1776413"/>
          <p14:tracePt t="111448" x="2778125" y="1789113"/>
          <p14:tracePt t="111461" x="2778125" y="1801813"/>
          <p14:tracePt t="111473" x="2778125" y="1839913"/>
          <p14:tracePt t="111490" x="2778125" y="1865313"/>
          <p14:tracePt t="111500" x="2778125" y="1901825"/>
          <p14:tracePt t="111517" x="2778125" y="1939925"/>
          <p14:tracePt t="111534" x="2778125" y="1989138"/>
          <p14:tracePt t="111551" x="2778125" y="2152650"/>
          <p14:tracePt t="111567" x="2778125" y="2227263"/>
          <p14:tracePt t="111584" x="2778125" y="2278063"/>
          <p14:tracePt t="111601" x="2778125" y="2327275"/>
          <p14:tracePt t="111618" x="2778125" y="2339975"/>
          <p14:tracePt t="111634" x="2767013" y="2352675"/>
          <p14:tracePt t="111651" x="2767013" y="2365375"/>
          <p14:tracePt t="111667" x="2767013" y="2378075"/>
          <p14:tracePt t="111745" x="2767013" y="2390775"/>
          <p14:tracePt t="111758" x="2767013" y="2427288"/>
          <p14:tracePt t="111771" x="2767013" y="2452688"/>
          <p14:tracePt t="111787" x="2767013" y="2478088"/>
          <p14:tracePt t="111796" x="2754313" y="2503488"/>
          <p14:tracePt t="111809" x="2754313" y="2527300"/>
          <p14:tracePt t="111822" x="2754313" y="2540000"/>
          <p14:tracePt t="111835" x="2754313" y="2565400"/>
          <p14:tracePt t="111852" x="2754313" y="2578100"/>
          <p14:tracePt t="111869" x="2741613" y="2590800"/>
          <p14:tracePt t="111885" x="2741613" y="2603500"/>
          <p14:tracePt t="111921" x="2728913" y="2603500"/>
          <p14:tracePt t="111932" x="2728913" y="2616200"/>
          <p14:tracePt t="111946" x="2728913" y="2627313"/>
          <p14:tracePt t="111958" x="2728913" y="2640013"/>
          <p14:tracePt t="111983" x="2728913" y="2652713"/>
          <p14:tracePt t="112046" x="2716213" y="2652713"/>
          <p14:tracePt t="112145" x="2716213" y="2627313"/>
          <p14:tracePt t="112170" x="2716213" y="2616200"/>
          <p14:tracePt t="112182" x="2716213" y="2590800"/>
          <p14:tracePt t="112196" x="2716213" y="2578100"/>
          <p14:tracePt t="112209" x="2716213" y="2565400"/>
          <p14:tracePt t="112282" x="2716213" y="2578100"/>
          <p14:tracePt t="112296" x="2716213" y="2590800"/>
          <p14:tracePt t="112309" x="2716213" y="2603500"/>
          <p14:tracePt t="112327" x="2716213" y="2627313"/>
          <p14:tracePt t="112334" x="2716213" y="2678113"/>
          <p14:tracePt t="112344" x="2716213" y="2803525"/>
          <p14:tracePt t="112356" x="2703513" y="2916238"/>
          <p14:tracePt t="112370" x="2678113" y="3041650"/>
          <p14:tracePt t="112387" x="2654300" y="3203575"/>
          <p14:tracePt t="112404" x="2603500" y="3490913"/>
          <p14:tracePt t="112420" x="2478088" y="3916363"/>
          <p14:tracePt t="112437" x="2416175" y="4029075"/>
          <p14:tracePt t="112454" x="2378075" y="4105275"/>
          <p14:tracePt t="112471" x="2339975" y="4141788"/>
          <p14:tracePt t="112487" x="2339975" y="4154488"/>
          <p14:tracePt t="112505" x="2328863" y="4154488"/>
          <p14:tracePt t="112630" x="2328863" y="4067175"/>
          <p14:tracePt t="112644" x="2390775" y="3703638"/>
          <p14:tracePt t="112663" x="2516188" y="2978150"/>
          <p14:tracePt t="112670" x="2628900" y="2314575"/>
          <p14:tracePt t="112681" x="2790825" y="1601788"/>
          <p14:tracePt t="112691" x="2854325" y="1076325"/>
          <p14:tracePt t="112707" x="2928938" y="812800"/>
          <p14:tracePt t="112721" x="2954338" y="676275"/>
          <p14:tracePt t="112738" x="2992438" y="612775"/>
          <p14:tracePt t="112754" x="2992438" y="600075"/>
          <p14:tracePt t="112772" x="3003550" y="588963"/>
          <p14:tracePt t="112804" x="3003550" y="600075"/>
          <p14:tracePt t="112817" x="3003550" y="612775"/>
          <p14:tracePt t="112829" x="3003550" y="638175"/>
          <p14:tracePt t="112841" x="3003550" y="676275"/>
          <p14:tracePt t="112858" x="3003550" y="738188"/>
          <p14:tracePt t="112872" x="3003550" y="812800"/>
          <p14:tracePt t="112889" x="2992438" y="912813"/>
          <p14:tracePt t="112905" x="2954338" y="1089025"/>
          <p14:tracePt t="112922" x="2941638" y="1214438"/>
          <p14:tracePt t="112939" x="2890838" y="1450975"/>
          <p14:tracePt t="112956" x="2741613" y="2052638"/>
          <p14:tracePt t="112972" x="2628900" y="2652713"/>
          <p14:tracePt t="112989" x="2516188" y="3090863"/>
          <p14:tracePt t="113006" x="2378075" y="3579813"/>
          <p14:tracePt t="113022" x="2352675" y="3716338"/>
          <p14:tracePt t="113040" x="2316163" y="3779838"/>
          <p14:tracePt t="113056" x="2290763" y="3867150"/>
          <p14:tracePt t="113073" x="2290763" y="3879850"/>
          <p14:tracePt t="113089" x="2290763" y="3892550"/>
          <p14:tracePt t="113153" x="2290763" y="3879850"/>
          <p14:tracePt t="113602" x="2265363" y="3854450"/>
          <p14:tracePt t="113615" x="2252663" y="3854450"/>
          <p14:tracePt t="113632" x="2216150" y="3829050"/>
          <p14:tracePt t="113640" x="2139950" y="3803650"/>
          <p14:tracePt t="113652" x="2003425" y="3767138"/>
          <p14:tracePt t="113665" x="1865313" y="3716338"/>
          <p14:tracePt t="113681" x="1739900" y="3667125"/>
          <p14:tracePt t="113693" x="1577975" y="3567113"/>
          <p14:tracePt t="113709" x="1301750" y="3341688"/>
          <p14:tracePt t="113725" x="1063625" y="3203575"/>
          <p14:tracePt t="113742" x="825500" y="3016250"/>
          <p14:tracePt t="113759" x="750888" y="2965450"/>
          <p14:tracePt t="113776" x="676275" y="2916238"/>
          <p14:tracePt t="113792" x="525463" y="2828925"/>
          <p14:tracePt t="113809" x="463550" y="2803525"/>
          <p14:tracePt t="113826" x="363538" y="2752725"/>
          <p14:tracePt t="113843" x="274638" y="2690813"/>
          <p14:tracePt t="113859" x="250825" y="2652713"/>
          <p14:tracePt t="113876" x="212725" y="2627313"/>
          <p14:tracePt t="113892" x="174625" y="2527300"/>
          <p14:tracePt t="113910" x="150813" y="2490788"/>
          <p14:tracePt t="113926" x="150813" y="2452688"/>
          <p14:tracePt t="113943" x="138113" y="2439988"/>
          <p14:tracePt t="114049" x="138113" y="2452688"/>
          <p14:tracePt t="114063" x="163513" y="2478088"/>
          <p14:tracePt t="114075" x="200025" y="2490788"/>
          <p14:tracePt t="114087" x="263525" y="2503488"/>
          <p14:tracePt t="114101" x="338138" y="2503488"/>
          <p14:tracePt t="114114" x="400050" y="2516188"/>
          <p14:tracePt t="114127" x="476250" y="2527300"/>
          <p14:tracePt t="114144" x="550863" y="2540000"/>
          <p14:tracePt t="114161" x="612775" y="2565400"/>
          <p14:tracePt t="114177" x="838200" y="2603500"/>
          <p14:tracePt t="114194" x="914400" y="2627313"/>
          <p14:tracePt t="114211" x="989013" y="2640013"/>
          <p14:tracePt t="114228" x="1101725" y="2678113"/>
          <p14:tracePt t="114244" x="1150938" y="2703513"/>
          <p14:tracePt t="114261" x="1201738" y="2703513"/>
          <p14:tracePt t="114278" x="1314450" y="2728913"/>
          <p14:tracePt t="114295" x="1339850" y="2728913"/>
          <p14:tracePt t="114311" x="1352550" y="2728913"/>
          <p14:tracePt t="114328" x="1363663" y="2728913"/>
          <p14:tracePt t="114385" x="1327150" y="2728913"/>
          <p14:tracePt t="114399" x="1289050" y="2728913"/>
          <p14:tracePt t="114414" x="1276350" y="2728913"/>
          <p14:tracePt t="114424" x="1252538" y="2728913"/>
          <p14:tracePt t="114437" x="1239838" y="2728913"/>
          <p14:tracePt t="114451" x="1214438" y="2728913"/>
          <p14:tracePt t="114467" x="1189038" y="2728913"/>
          <p14:tracePt t="114480" x="1150938" y="2740025"/>
          <p14:tracePt t="114495" x="1114425" y="2740025"/>
          <p14:tracePt t="114512" x="1027113" y="2740025"/>
          <p14:tracePt t="114529" x="976313" y="2740025"/>
          <p14:tracePt t="114546" x="950913" y="2740025"/>
          <p14:tracePt t="114562" x="925513" y="2740025"/>
          <p14:tracePt t="114634" x="938213" y="2740025"/>
          <p14:tracePt t="114650" x="963613" y="2740025"/>
          <p14:tracePt t="114661" x="989013" y="2740025"/>
          <p14:tracePt t="114674" x="1027113" y="2740025"/>
          <p14:tracePt t="114686" x="1063625" y="2740025"/>
          <p14:tracePt t="114703" x="1101725" y="2740025"/>
          <p14:tracePt t="114713" x="1127125" y="2740025"/>
          <p14:tracePt t="114730" x="1163638" y="2740025"/>
          <p14:tracePt t="114746" x="1201738" y="2740025"/>
          <p14:tracePt t="114763" x="1276350" y="2740025"/>
          <p14:tracePt t="114780" x="1301750" y="2740025"/>
          <p14:tracePt t="114796" x="1327150" y="2740025"/>
          <p14:tracePt t="114813" x="1352550" y="2740025"/>
          <p14:tracePt t="114872" x="1314450" y="2740025"/>
          <p14:tracePt t="114886" x="1289050" y="2740025"/>
          <p14:tracePt t="114899" x="1263650" y="2740025"/>
          <p14:tracePt t="114909" x="1239838" y="2740025"/>
          <p14:tracePt t="114921" x="1227138" y="2740025"/>
          <p14:tracePt t="114934" x="1189038" y="2740025"/>
          <p14:tracePt t="114949" x="1176338" y="2740025"/>
          <p14:tracePt t="114964" x="1163638" y="2740025"/>
          <p14:tracePt t="114981" x="1139825" y="2740025"/>
          <p14:tracePt t="114997" x="1114425" y="2740025"/>
          <p14:tracePt t="115014" x="1101725" y="2740025"/>
          <p14:tracePt t="115096" x="1114425" y="2740025"/>
          <p14:tracePt t="115122" x="1127125" y="2740025"/>
          <p14:tracePt t="115134" x="1139825" y="2740025"/>
          <p14:tracePt t="115158" x="1150938" y="2740025"/>
          <p14:tracePt t="115171" x="1176338" y="2740025"/>
          <p14:tracePt t="115183" x="1189038" y="2740025"/>
          <p14:tracePt t="115195" x="1214438" y="2740025"/>
          <p14:tracePt t="115208" x="1252538" y="2740025"/>
          <p14:tracePt t="115221" x="1289050" y="2740025"/>
          <p14:tracePt t="115234" x="1327150" y="2740025"/>
          <p14:tracePt t="115248" x="1352550" y="2740025"/>
          <p14:tracePt t="115264" x="1376363" y="2740025"/>
          <p14:tracePt t="115282" x="1401763" y="2740025"/>
          <p14:tracePt t="115298" x="1427163" y="2740025"/>
          <p14:tracePt t="115315" x="1439863" y="2740025"/>
          <p14:tracePt t="115332" x="1465263" y="2740025"/>
          <p14:tracePt t="115349" x="1476375" y="2740025"/>
          <p14:tracePt t="115395" x="1476375" y="2728913"/>
          <p14:tracePt t="115782" x="1501775" y="2728913"/>
          <p14:tracePt t="115794" x="1539875" y="2728913"/>
          <p14:tracePt t="115808" x="1577975" y="2728913"/>
          <p14:tracePt t="115823" x="1652588" y="2728913"/>
          <p14:tracePt t="115835" x="1727200" y="2728913"/>
          <p14:tracePt t="115852" x="1827213" y="2728913"/>
          <p14:tracePt t="115868" x="1903413" y="2728913"/>
          <p14:tracePt t="115884" x="1990725" y="2728913"/>
          <p14:tracePt t="115901" x="2027238" y="2728913"/>
          <p14:tracePt t="115917" x="2052638" y="2728913"/>
          <p14:tracePt t="115934" x="2152650" y="2728913"/>
          <p14:tracePt t="115951" x="2203450" y="2728913"/>
          <p14:tracePt t="115968" x="2278063" y="2728913"/>
          <p14:tracePt t="115984" x="2365375" y="2728913"/>
          <p14:tracePt t="116001" x="2403475" y="2728913"/>
          <p14:tracePt t="116018" x="2428875" y="2728913"/>
          <p14:tracePt t="116035" x="2503488" y="2728913"/>
          <p14:tracePt t="116052" x="2528888" y="2728913"/>
          <p14:tracePt t="116068" x="2578100" y="2728913"/>
          <p14:tracePt t="116085" x="2667000" y="2716213"/>
          <p14:tracePt t="116102" x="2703513" y="2716213"/>
          <p14:tracePt t="116118" x="2778125" y="2703513"/>
          <p14:tracePt t="116135" x="2790825" y="2703513"/>
          <p14:tracePt t="116152" x="2803525" y="2703513"/>
          <p14:tracePt t="116168" x="2828925" y="2703513"/>
          <p14:tracePt t="116193" x="2841625" y="2703513"/>
          <p14:tracePt t="116641" x="2828925" y="2703513"/>
          <p14:tracePt t="116653" x="2816225" y="2703513"/>
          <p14:tracePt t="116666" x="2778125" y="2703513"/>
          <p14:tracePt t="116680" x="2728913" y="2703513"/>
          <p14:tracePt t="116693" x="2690813" y="2690813"/>
          <p14:tracePt t="116705" x="2641600" y="2690813"/>
          <p14:tracePt t="116722" x="2603500" y="2690813"/>
          <p14:tracePt t="116739" x="2565400" y="2690813"/>
          <p14:tracePt t="116755" x="2416175" y="2665413"/>
          <p14:tracePt t="116773" x="2328863" y="2665413"/>
          <p14:tracePt t="116789" x="2239963" y="2665413"/>
          <p14:tracePt t="116805" x="2152650" y="2652713"/>
          <p14:tracePt t="116822" x="2127250" y="2652713"/>
          <p14:tracePt t="116838" x="2103438" y="2652713"/>
          <p14:tracePt t="116855" x="2078038" y="2665413"/>
          <p14:tracePt t="116872" x="2078038" y="2678113"/>
          <p14:tracePt t="116939" x="2090738" y="2678113"/>
          <p14:tracePt t="116965" x="2103438" y="2678113"/>
          <p14:tracePt t="116977" x="2127250" y="2678113"/>
          <p14:tracePt t="116993" x="2165350" y="2678113"/>
          <p14:tracePt t="117005" x="2228850" y="2690813"/>
          <p14:tracePt t="117014" x="2290763" y="2703513"/>
          <p14:tracePt t="117026" x="2352675" y="2703513"/>
          <p14:tracePt t="117042" x="2403475" y="2716213"/>
          <p14:tracePt t="117056" x="2452688" y="2716213"/>
          <p14:tracePt t="117072" x="2490788" y="2716213"/>
          <p14:tracePt t="117089" x="2541588" y="2728913"/>
          <p14:tracePt t="117106" x="2641600" y="2728913"/>
          <p14:tracePt t="117123" x="2678113" y="2728913"/>
          <p14:tracePt t="117139" x="2716213" y="2728913"/>
          <p14:tracePt t="117156" x="2728913" y="2728913"/>
          <p14:tracePt t="117225" x="2703513" y="2728913"/>
          <p14:tracePt t="117238" x="2654300" y="2728913"/>
          <p14:tracePt t="117250" x="2616200" y="2728913"/>
          <p14:tracePt t="117265" x="2590800" y="2728913"/>
          <p14:tracePt t="117276" x="2565400" y="2728913"/>
          <p14:tracePt t="117290" x="2541588" y="2728913"/>
          <p14:tracePt t="117307" x="2490788" y="2728913"/>
          <p14:tracePt t="117323" x="2403475" y="2716213"/>
          <p14:tracePt t="117340" x="2190750" y="2678113"/>
          <p14:tracePt t="117357" x="2139950" y="2665413"/>
          <p14:tracePt t="117373" x="2090738" y="2652713"/>
          <p14:tracePt t="117390" x="2052638" y="2652713"/>
          <p14:tracePt t="117463" x="2065338" y="2652713"/>
          <p14:tracePt t="117488" x="2090738" y="2652713"/>
          <p14:tracePt t="117500" x="2127250" y="2652713"/>
          <p14:tracePt t="117514" x="2203450" y="2652713"/>
          <p14:tracePt t="117530" x="2265363" y="2652713"/>
          <p14:tracePt t="117541" x="2339975" y="2652713"/>
          <p14:tracePt t="117557" x="2403475" y="2652713"/>
          <p14:tracePt t="117574" x="2490788" y="2652713"/>
          <p14:tracePt t="117591" x="2703513" y="2665413"/>
          <p14:tracePt t="117608" x="2790825" y="2665413"/>
          <p14:tracePt t="117625" x="2854325" y="2665413"/>
          <p14:tracePt t="117641" x="2928938" y="2678113"/>
          <p14:tracePt t="117658" x="2941638" y="2678113"/>
          <p14:tracePt t="117737" x="2916238" y="2678113"/>
          <p14:tracePt t="117750" x="2879725" y="2678113"/>
          <p14:tracePt t="117764" x="2828925" y="2678113"/>
          <p14:tracePt t="117775" x="2767013" y="2678113"/>
          <p14:tracePt t="117793" x="2703513" y="2665413"/>
          <p14:tracePt t="117810" x="2654300" y="2652713"/>
          <p14:tracePt t="117825" x="2554288" y="2616200"/>
          <p14:tracePt t="117842" x="2503488" y="2590800"/>
          <p14:tracePt t="117859" x="2452688" y="2578100"/>
          <p14:tracePt t="117875" x="2403475" y="2578100"/>
          <p14:tracePt t="117892" x="2390775" y="2578100"/>
          <p14:tracePt t="117935" x="2403475" y="2578100"/>
          <p14:tracePt t="117949" x="2416175" y="2578100"/>
          <p14:tracePt t="117961" x="2428875" y="2578100"/>
          <p14:tracePt t="117985" x="2441575" y="2578100"/>
          <p14:tracePt t="118048" x="2452688" y="2578100"/>
          <p14:tracePt t="118608" x="2452688" y="2590800"/>
          <p14:tracePt t="118671" x="2452688" y="2603500"/>
          <p14:tracePt t="118846" x="2441575" y="2603500"/>
          <p14:tracePt t="121398" x="2441575" y="2616200"/>
          <p14:tracePt t="121423" x="2452688" y="2616200"/>
          <p14:tracePt t="121460" x="2452688" y="2627313"/>
          <p14:tracePt t="121561" x="2465388" y="2627313"/>
          <p14:tracePt t="121585" x="2465388" y="2640013"/>
          <p14:tracePt t="121623" x="2465388" y="2652713"/>
          <p14:tracePt t="121660" x="2478088" y="2652713"/>
          <p14:tracePt t="121672" x="2478088" y="2665413"/>
          <p14:tracePt t="122419" x="2478088" y="2703513"/>
          <p14:tracePt t="122432" x="2478088" y="2716213"/>
          <p14:tracePt t="122448" x="2465388" y="2740025"/>
          <p14:tracePt t="122457" x="2465388" y="2752725"/>
          <p14:tracePt t="122469" x="2465388" y="2778125"/>
          <p14:tracePt t="122483" x="2465388" y="2790825"/>
          <p14:tracePt t="122500" x="2465388" y="2803525"/>
          <p14:tracePt t="122512" x="2465388" y="2816225"/>
          <p14:tracePt t="122544" x="2465388" y="2828925"/>
          <p14:tracePt t="122556" x="2478088" y="2828925"/>
          <p14:tracePt t="122583" x="2478088" y="2840038"/>
          <p14:tracePt t="132959" x="2441575" y="2928938"/>
          <p14:tracePt t="132973" x="2365375" y="3154363"/>
          <p14:tracePt t="132990" x="2252663" y="3416300"/>
          <p14:tracePt t="132998" x="2116138" y="3703638"/>
          <p14:tracePt t="133011" x="1927225" y="4092575"/>
          <p14:tracePt t="133024" x="1701800" y="4379913"/>
          <p14:tracePt t="133041" x="1552575" y="4554538"/>
          <p14:tracePt t="133053" x="1452563" y="4705350"/>
          <p14:tracePt t="133069" x="1389063" y="4843463"/>
          <p14:tracePt t="133085" x="1301750" y="5181600"/>
          <p14:tracePt t="133102" x="1263650" y="5305425"/>
          <p14:tracePt t="133119" x="1239838" y="5381625"/>
          <p14:tracePt t="133135" x="1189038" y="5456238"/>
          <p14:tracePt t="133152" x="1176338" y="5494338"/>
          <p14:tracePt t="133169" x="1150938" y="5507038"/>
          <p14:tracePt t="133185" x="1150938" y="5518150"/>
          <p14:tracePt t="133202" x="1139825" y="5518150"/>
          <p14:tracePt t="133234" x="1127125" y="5518150"/>
          <p14:tracePt t="133259" x="1101725" y="5494338"/>
          <p14:tracePt t="133284" x="1076325" y="5481638"/>
          <p14:tracePt t="133296" x="1063625" y="5468938"/>
          <p14:tracePt t="133308" x="1050925" y="5443538"/>
          <p14:tracePt t="133322" x="1014413" y="5418138"/>
          <p14:tracePt t="133336" x="989013" y="5394325"/>
          <p14:tracePt t="133353" x="950913" y="5318125"/>
          <p14:tracePt t="133370" x="914400" y="5230813"/>
          <p14:tracePt t="133386" x="850900" y="5092700"/>
          <p14:tracePt t="133403" x="814388" y="5030788"/>
          <p14:tracePt t="133420" x="801688" y="4992688"/>
          <p14:tracePt t="133437" x="763588" y="4918075"/>
          <p14:tracePt t="133453" x="763588" y="4879975"/>
          <p14:tracePt t="133470" x="763588" y="4856163"/>
          <p14:tracePt t="133487" x="763588" y="4818063"/>
          <p14:tracePt t="133557" x="788988" y="4818063"/>
          <p14:tracePt t="133575" x="814388" y="4805363"/>
          <p14:tracePt t="133583" x="889000" y="4768850"/>
          <p14:tracePt t="133596" x="1001713" y="4730750"/>
          <p14:tracePt t="133610" x="1101725" y="4705350"/>
          <p14:tracePt t="133626" x="1189038" y="4692650"/>
          <p14:tracePt t="133639" x="1239838" y="4692650"/>
          <p14:tracePt t="133656" x="1301750" y="4692650"/>
          <p14:tracePt t="133671" x="1376363" y="4692650"/>
          <p14:tracePt t="133687" x="1565275" y="4692650"/>
          <p14:tracePt t="133704" x="1639888" y="4679950"/>
          <p14:tracePt t="133721" x="1739900" y="4643438"/>
          <p14:tracePt t="133738" x="1765300" y="4630738"/>
          <p14:tracePt t="133755" x="1778000" y="4630738"/>
          <p14:tracePt t="133771" x="1790700" y="4630738"/>
          <p14:tracePt t="133788" x="1790700" y="4618038"/>
          <p14:tracePt t="133856" x="1765300" y="4618038"/>
          <p14:tracePt t="133870" x="1714500" y="4618038"/>
          <p14:tracePt t="133882" x="1639888" y="4618038"/>
          <p14:tracePt t="133894" x="1577975" y="4618038"/>
          <p14:tracePt t="133911" x="1514475" y="4618038"/>
          <p14:tracePt t="133923" x="1439863" y="4618038"/>
          <p14:tracePt t="133939" x="1352550" y="4618038"/>
          <p14:tracePt t="133955" x="1227138" y="4618038"/>
          <p14:tracePt t="133972" x="1001713" y="4605338"/>
          <p14:tracePt t="133989" x="950913" y="4605338"/>
          <p14:tracePt t="134005" x="914400" y="4605338"/>
          <p14:tracePt t="134022" x="889000" y="4605338"/>
          <p14:tracePt t="134039" x="876300" y="4618038"/>
          <p14:tracePt t="134056" x="876300" y="4630738"/>
          <p14:tracePt t="134105" x="889000" y="4630738"/>
          <p14:tracePt t="134118" x="901700" y="4630738"/>
          <p14:tracePt t="134130" x="925513" y="4630738"/>
          <p14:tracePt t="134142" x="1014413" y="4656138"/>
          <p14:tracePt t="134159" x="1127125" y="4679950"/>
          <p14:tracePt t="134173" x="1214438" y="4718050"/>
          <p14:tracePt t="134190" x="1301750" y="4730750"/>
          <p14:tracePt t="134206" x="1427163" y="4756150"/>
          <p14:tracePt t="134223" x="1501775" y="4756150"/>
          <p14:tracePt t="134240" x="1589088" y="4756150"/>
          <p14:tracePt t="134257" x="1727200" y="4756150"/>
          <p14:tracePt t="134273" x="1752600" y="4756150"/>
          <p14:tracePt t="134290" x="1778000" y="4756150"/>
          <p14:tracePt t="134307" x="1827213" y="4756150"/>
          <p14:tracePt t="134330" x="1839913" y="4743450"/>
          <p14:tracePt t="134355" x="1839913" y="4730750"/>
          <p14:tracePt t="134380" x="1839913" y="4718050"/>
          <p14:tracePt t="134416" x="1801813" y="4718050"/>
          <p14:tracePt t="134429" x="1765300" y="4718050"/>
          <p14:tracePt t="134443" x="1701800" y="4705350"/>
          <p14:tracePt t="134454" x="1639888" y="4705350"/>
          <p14:tracePt t="134467" x="1565275" y="4705350"/>
          <p14:tracePt t="134480" x="1501775" y="4705350"/>
          <p14:tracePt t="134493" x="1427163" y="4692650"/>
          <p14:tracePt t="134507" x="1327150" y="4692650"/>
          <p14:tracePt t="134524" x="1214438" y="4679950"/>
          <p14:tracePt t="134541" x="1114425" y="4667250"/>
          <p14:tracePt t="134558" x="1027113" y="4667250"/>
          <p14:tracePt t="134575" x="1014413" y="4667250"/>
          <p14:tracePt t="134591" x="1001713" y="4667250"/>
          <p14:tracePt t="134616" x="1001713" y="4679950"/>
          <p14:tracePt t="134628" x="1014413" y="4679950"/>
          <p14:tracePt t="134644" x="1038225" y="4679950"/>
          <p14:tracePt t="134658" x="1063625" y="4679950"/>
          <p14:tracePt t="134675" x="1101725" y="4679950"/>
          <p14:tracePt t="134691" x="1150938" y="4679950"/>
          <p14:tracePt t="134708" x="1263650" y="4679950"/>
          <p14:tracePt t="134725" x="1352550" y="4679950"/>
          <p14:tracePt t="134742" x="1601788" y="4692650"/>
          <p14:tracePt t="134759" x="1739900" y="4705350"/>
          <p14:tracePt t="134775" x="1839913" y="4730750"/>
          <p14:tracePt t="134792" x="1952625" y="4756150"/>
          <p14:tracePt t="134809" x="1990725" y="4756150"/>
          <p14:tracePt t="134826" x="2014538" y="4756150"/>
          <p14:tracePt t="134852" x="2027238" y="4756150"/>
          <p14:tracePt t="134915" x="2014538" y="4743450"/>
          <p14:tracePt t="134931" x="1990725" y="4743450"/>
          <p14:tracePt t="134941" x="1965325" y="4743450"/>
          <p14:tracePt t="134954" x="1914525" y="4743450"/>
          <p14:tracePt t="134965" x="1827213" y="4743450"/>
          <p14:tracePt t="134982" x="1727200" y="4743450"/>
          <p14:tracePt t="134993" x="1639888" y="4730750"/>
          <p14:tracePt t="135011" x="1565275" y="4730750"/>
          <p14:tracePt t="135027" x="1489075" y="4718050"/>
          <p14:tracePt t="135043" x="1276350" y="4718050"/>
          <p14:tracePt t="135060" x="1176338" y="4718050"/>
          <p14:tracePt t="135076" x="1101725" y="4718050"/>
          <p14:tracePt t="135093" x="1050925" y="4718050"/>
          <p14:tracePt t="135110" x="1038225" y="4718050"/>
          <p14:tracePt t="135127" x="1038225" y="4730750"/>
          <p14:tracePt t="135143" x="1038225" y="4756150"/>
          <p14:tracePt t="135160" x="1050925" y="4756150"/>
          <p14:tracePt t="135177" x="1089025" y="4756150"/>
          <p14:tracePt t="135193" x="1163638" y="4756150"/>
          <p14:tracePt t="135210" x="1239838" y="4756150"/>
          <p14:tracePt t="135227" x="1314450" y="4756150"/>
          <p14:tracePt t="135244" x="1465263" y="4756150"/>
          <p14:tracePt t="135260" x="1614488" y="4768850"/>
          <p14:tracePt t="135277" x="1890713" y="4768850"/>
          <p14:tracePt t="135294" x="1990725" y="4768850"/>
          <p14:tracePt t="135311" x="2065338" y="4768850"/>
          <p14:tracePt t="135327" x="2216150" y="4768850"/>
          <p14:tracePt t="135344" x="2303463" y="4768850"/>
          <p14:tracePt t="135361" x="2339975" y="4768850"/>
          <p14:tracePt t="135377" x="2390775" y="4743450"/>
          <p14:tracePt t="135401" x="2403475" y="4730750"/>
          <p14:tracePt t="135426" x="2403475" y="4718050"/>
          <p14:tracePt t="135438" x="2365375" y="4718050"/>
          <p14:tracePt t="135451" x="2290763" y="4705350"/>
          <p14:tracePt t="135464" x="2252663" y="4705350"/>
          <p14:tracePt t="135478" x="2203450" y="4705350"/>
          <p14:tracePt t="135495" x="2165350" y="4705350"/>
          <p14:tracePt t="135511" x="2127250" y="4705350"/>
          <p14:tracePt t="135528" x="1965325" y="4692650"/>
          <p14:tracePt t="135545" x="1839913" y="4692650"/>
          <p14:tracePt t="135561" x="1727200" y="4667250"/>
          <p14:tracePt t="135580" x="1589088" y="4656138"/>
          <p14:tracePt t="135597" x="1552575" y="4643438"/>
          <p14:tracePt t="135612" x="1501775" y="4643438"/>
          <p14:tracePt t="135629" x="1452563" y="4643438"/>
          <p14:tracePt t="135646" x="1439863" y="4643438"/>
          <p14:tracePt t="135687" x="1439863" y="4656138"/>
          <p14:tracePt t="135701" x="1452563" y="4656138"/>
          <p14:tracePt t="135717" x="1465263" y="4656138"/>
          <p14:tracePt t="135739" x="1476375" y="4656138"/>
          <p14:tracePt t="135750" x="1489075" y="4656138"/>
          <p14:tracePt t="135767" x="1501775" y="4656138"/>
          <p14:tracePt t="135775" x="1514475" y="4656138"/>
          <p14:tracePt t="135788" x="1527175" y="4667250"/>
          <p14:tracePt t="135802" x="1565275" y="4679950"/>
          <p14:tracePt t="135814" x="1627188" y="4692650"/>
          <p14:tracePt t="135831" x="1714500" y="4718050"/>
          <p14:tracePt t="135845" x="1778000" y="4730750"/>
          <p14:tracePt t="135862" x="1890713" y="4756150"/>
          <p14:tracePt t="135880" x="1927225" y="4756150"/>
          <p14:tracePt t="135896" x="1952625" y="4756150"/>
          <p14:tracePt t="135913" x="2003425" y="4756150"/>
          <p14:tracePt t="135930" x="2014538" y="4756150"/>
          <p14:tracePt t="135999" x="2003425" y="4756150"/>
          <p14:tracePt t="136015" x="1978025" y="4756150"/>
          <p14:tracePt t="136025" x="1952625" y="4756150"/>
          <p14:tracePt t="136036" x="1903413" y="4743450"/>
          <p14:tracePt t="136053" x="1839913" y="4743450"/>
          <p14:tracePt t="136063" x="1739900" y="4743450"/>
          <p14:tracePt t="136080" x="1652588" y="4730750"/>
          <p14:tracePt t="136097" x="1565275" y="4718050"/>
          <p14:tracePt t="136114" x="1427163" y="4692650"/>
          <p14:tracePt t="136130" x="1339850" y="4679950"/>
          <p14:tracePt t="136147" x="1252538" y="4667250"/>
          <p14:tracePt t="136164" x="1163638" y="4667250"/>
          <p14:tracePt t="136181" x="1139825" y="4667250"/>
          <p14:tracePt t="136223" x="1150938" y="4667250"/>
          <p14:tracePt t="136236" x="1189038" y="4667250"/>
          <p14:tracePt t="136250" x="1227138" y="4667250"/>
          <p14:tracePt t="136260" x="1263650" y="4667250"/>
          <p14:tracePt t="136272" x="1289050" y="4679950"/>
          <p14:tracePt t="136286" x="1314450" y="4679950"/>
          <p14:tracePt t="136300" x="1352550" y="4692650"/>
          <p14:tracePt t="136314" x="1414463" y="4692650"/>
          <p14:tracePt t="136331" x="1539875" y="4705350"/>
          <p14:tracePt t="136348" x="1677988" y="4705350"/>
          <p14:tracePt t="136365" x="1890713" y="4705350"/>
          <p14:tracePt t="136381" x="1978025" y="4705350"/>
          <p14:tracePt t="136398" x="2139950" y="4718050"/>
          <p14:tracePt t="136415" x="2228850" y="4743450"/>
          <p14:tracePt t="136431" x="2303463" y="4768850"/>
          <p14:tracePt t="136448" x="2352675" y="4779963"/>
          <p14:tracePt t="136464" x="2352675" y="4792663"/>
          <p14:tracePt t="136496" x="2328863" y="4792663"/>
          <p14:tracePt t="136510" x="2265363" y="4792663"/>
          <p14:tracePt t="136522" x="2216150" y="4792663"/>
          <p14:tracePt t="136535" x="2165350" y="4792663"/>
          <p14:tracePt t="136549" x="2127250" y="4792663"/>
          <p14:tracePt t="136565" x="2078038" y="4792663"/>
          <p14:tracePt t="136582" x="2027238" y="4792663"/>
          <p14:tracePt t="136599" x="1778000" y="4779963"/>
          <p14:tracePt t="136616" x="1665288" y="4779963"/>
          <p14:tracePt t="136632" x="1552575" y="4768850"/>
          <p14:tracePt t="136649" x="1401763" y="4743450"/>
          <p14:tracePt t="136666" x="1314450" y="4730750"/>
          <p14:tracePt t="136683" x="1201738" y="4718050"/>
          <p14:tracePt t="136699" x="1038225" y="4718050"/>
          <p14:tracePt t="136716" x="1001713" y="4718050"/>
          <p14:tracePt t="136733" x="976313" y="4718050"/>
          <p14:tracePt t="136749" x="938213" y="4718050"/>
          <p14:tracePt t="136766" x="914400" y="4718050"/>
          <p14:tracePt t="136783" x="876300" y="4730750"/>
          <p14:tracePt t="136800" x="825500" y="4743450"/>
          <p14:tracePt t="136816" x="801688" y="4743450"/>
          <p14:tracePt t="136833" x="763588" y="4743450"/>
          <p14:tracePt t="136850" x="663575" y="4756150"/>
          <p14:tracePt t="136867" x="625475" y="4768850"/>
          <p14:tracePt t="136884" x="588963" y="4768850"/>
          <p14:tracePt t="136900" x="550863" y="4779963"/>
          <p14:tracePt t="136917" x="538163" y="4779963"/>
          <p14:tracePt t="136996" x="550863" y="4779963"/>
          <p14:tracePt t="137022" x="563563" y="4779963"/>
          <p14:tracePt t="137033" x="576263" y="4779963"/>
          <p14:tracePt t="137045" x="600075" y="4779963"/>
          <p14:tracePt t="137058" x="676275" y="4779963"/>
          <p14:tracePt t="137071" x="725488" y="4779963"/>
          <p14:tracePt t="137084" x="788988" y="4779963"/>
          <p14:tracePt t="137101" x="863600" y="4779963"/>
          <p14:tracePt t="137117" x="963613" y="4779963"/>
          <p14:tracePt t="137134" x="1214438" y="4779963"/>
          <p14:tracePt t="137151" x="1289050" y="4768850"/>
          <p14:tracePt t="137168" x="1352550" y="4768850"/>
          <p14:tracePt t="137184" x="1414463" y="4743450"/>
          <p14:tracePt t="137207" x="1427163" y="4743450"/>
          <p14:tracePt t="137244" x="1427163" y="4718050"/>
          <p14:tracePt t="137257" x="1427163" y="4705350"/>
          <p14:tracePt t="137270" x="1401763" y="4692650"/>
          <p14:tracePt t="137281" x="1389063" y="4692650"/>
          <p14:tracePt t="137294" x="1363663" y="4692650"/>
          <p14:tracePt t="137306" x="1339850" y="4692650"/>
          <p14:tracePt t="137321" x="1301750" y="4692650"/>
          <p14:tracePt t="137335" x="1239838" y="4679950"/>
          <p14:tracePt t="137352" x="1176338" y="4667250"/>
          <p14:tracePt t="137368" x="1114425" y="4656138"/>
          <p14:tracePt t="137385" x="1050925" y="4656138"/>
          <p14:tracePt t="137402" x="1027113" y="4656138"/>
          <p14:tracePt t="137419" x="1014413" y="4656138"/>
          <p14:tracePt t="137435" x="989013" y="4656138"/>
          <p14:tracePt t="137468" x="976313" y="4656138"/>
          <p14:tracePt t="137556" x="989013" y="4656138"/>
          <p14:tracePt t="137581" x="1001713" y="4656138"/>
          <p14:tracePt t="137594" x="1014413" y="4656138"/>
          <p14:tracePt t="137608" x="1050925" y="4656138"/>
          <p14:tracePt t="137618" x="1101725" y="4667250"/>
          <p14:tracePt t="137631" x="1176338" y="4679950"/>
          <p14:tracePt t="137644" x="1214438" y="4692650"/>
          <p14:tracePt t="137659" x="1239838" y="4692650"/>
          <p14:tracePt t="137671" x="1252538" y="4692650"/>
          <p14:tracePt t="137687" x="1263650" y="4705350"/>
          <p14:tracePt t="138353" x="1363663" y="4705350"/>
          <p14:tracePt t="138366" x="1465263" y="4705350"/>
          <p14:tracePt t="138379" x="1527175" y="4718050"/>
          <p14:tracePt t="138395" x="1601788" y="4718050"/>
          <p14:tracePt t="138408" x="1652588" y="4730750"/>
          <p14:tracePt t="138424" x="1727200" y="4730750"/>
          <p14:tracePt t="138440" x="1790700" y="4730750"/>
          <p14:tracePt t="138456" x="1914525" y="4743450"/>
          <p14:tracePt t="138473" x="1939925" y="4743450"/>
          <p14:tracePt t="138490" x="1978025" y="4743450"/>
          <p14:tracePt t="138506" x="2003425" y="4743450"/>
          <p14:tracePt t="138539" x="2014538" y="4743450"/>
          <p14:tracePt t="138714" x="2039938" y="4743450"/>
          <p14:tracePt t="138728" x="2065338" y="4743450"/>
          <p14:tracePt t="138739" x="2127250" y="4743450"/>
          <p14:tracePt t="138752" x="2178050" y="4743450"/>
          <p14:tracePt t="138764" x="2228850" y="4743450"/>
          <p14:tracePt t="138780" x="2265363" y="4743450"/>
          <p14:tracePt t="138793" x="2303463" y="4743450"/>
          <p14:tracePt t="138809" x="2316163" y="4743450"/>
          <p14:tracePt t="138825" x="2328863" y="4743450"/>
          <p14:tracePt t="138841" x="2378075" y="4743450"/>
          <p14:tracePt t="138858" x="2416175" y="4730750"/>
          <p14:tracePt t="138875" x="2452688" y="4730750"/>
          <p14:tracePt t="138892" x="2541588" y="4730750"/>
          <p14:tracePt t="138908" x="2578100" y="4730750"/>
          <p14:tracePt t="138925" x="2603500" y="4730750"/>
          <p14:tracePt t="138942" x="2641600" y="4730750"/>
          <p14:tracePt t="138959" x="2654300" y="4730750"/>
          <p14:tracePt t="138978" x="2667000" y="4730750"/>
          <p14:tracePt t="139075" x="2654300" y="4718050"/>
          <p14:tracePt t="139088" x="2628900" y="4718050"/>
          <p14:tracePt t="139101" x="2616200" y="4718050"/>
          <p14:tracePt t="139115" x="2590800" y="4705350"/>
          <p14:tracePt t="139126" x="2565400" y="4705350"/>
          <p14:tracePt t="139144" x="2541588" y="4705350"/>
          <p14:tracePt t="139161" x="2541588" y="4692650"/>
          <p14:tracePt t="139177" x="2541588" y="4679950"/>
          <p14:tracePt t="139213" x="2578100" y="4679950"/>
          <p14:tracePt t="139224" x="2590800" y="4692650"/>
          <p14:tracePt t="139237" x="2603500" y="4692650"/>
          <p14:tracePt t="139250" x="2628900" y="4705350"/>
          <p14:tracePt t="139274" x="2641600" y="4705350"/>
          <p14:tracePt t="139286" x="2667000" y="4705350"/>
          <p14:tracePt t="139300" x="2690813" y="4705350"/>
          <p14:tracePt t="139313" x="2703513" y="4705350"/>
          <p14:tracePt t="139327" x="2728913" y="4705350"/>
          <p14:tracePt t="139343" x="2767013" y="4705350"/>
          <p14:tracePt t="139359" x="2790825" y="4705350"/>
          <p14:tracePt t="139376" x="2841625" y="4705350"/>
          <p14:tracePt t="139393" x="2854325" y="4705350"/>
          <p14:tracePt t="139461" x="2841625" y="4705350"/>
          <p14:tracePt t="139473" x="2803525" y="4705350"/>
          <p14:tracePt t="139486" x="2767013" y="4705350"/>
          <p14:tracePt t="139498" x="2741613" y="4705350"/>
          <p14:tracePt t="139513" x="2716213" y="4705350"/>
          <p14:tracePt t="139527" x="2678113" y="4705350"/>
          <p14:tracePt t="139544" x="2628900" y="4705350"/>
          <p14:tracePt t="139560" x="2554288" y="4705350"/>
          <p14:tracePt t="139577" x="2390775" y="4705350"/>
          <p14:tracePt t="139594" x="2316163" y="4705350"/>
          <p14:tracePt t="139610" x="2278063" y="4705350"/>
          <p14:tracePt t="139627" x="2265363" y="4705350"/>
          <p14:tracePt t="139672" x="2278063" y="4705350"/>
          <p14:tracePt t="139685" x="2316163" y="4705350"/>
          <p14:tracePt t="139698" x="2365375" y="4705350"/>
          <p14:tracePt t="139710" x="2441575" y="4705350"/>
          <p14:tracePt t="139721" x="2516188" y="4705350"/>
          <p14:tracePt t="139735" x="2616200" y="4705350"/>
          <p14:tracePt t="139747" x="2767013" y="4705350"/>
          <p14:tracePt t="139761" x="2954338" y="4705350"/>
          <p14:tracePt t="139778" x="3103563" y="4705350"/>
          <p14:tracePt t="139795" x="3179763" y="4705350"/>
          <p14:tracePt t="139811" x="3254375" y="4705350"/>
          <p14:tracePt t="140396" x="3241675" y="4679950"/>
          <p14:tracePt t="140408" x="3228975" y="4656138"/>
          <p14:tracePt t="140420" x="3228975" y="4630738"/>
          <p14:tracePt t="140436" x="3216275" y="4592638"/>
          <p14:tracePt t="140448" x="3205163" y="4554538"/>
          <p14:tracePt t="140464" x="3179763" y="4492625"/>
          <p14:tracePt t="140481" x="3167063" y="4443413"/>
          <p14:tracePt t="140498" x="3116263" y="4267200"/>
          <p14:tracePt t="140515" x="3103563" y="4117975"/>
          <p14:tracePt t="140532" x="3067050" y="3941763"/>
          <p14:tracePt t="140548" x="3016250" y="3692525"/>
          <p14:tracePt t="140565" x="2992438" y="3579813"/>
          <p14:tracePt t="140581" x="2967038" y="3429000"/>
          <p14:tracePt t="140598" x="2916238" y="3128963"/>
          <p14:tracePt t="140615" x="2890838" y="3016250"/>
          <p14:tracePt t="140631" x="2867025" y="2878138"/>
          <p14:tracePt t="140648" x="2790825" y="2603500"/>
          <p14:tracePt t="140665" x="2754313" y="2465388"/>
          <p14:tracePt t="140681" x="2703513" y="2303463"/>
          <p14:tracePt t="140698" x="2667000" y="2227263"/>
          <p14:tracePt t="140715" x="2641600" y="2178050"/>
          <p14:tracePt t="140732" x="2616200" y="2114550"/>
          <p14:tracePt t="140748" x="2578100" y="2039938"/>
          <p14:tracePt t="140765" x="2565400" y="2001838"/>
          <p14:tracePt t="140782" x="2565400" y="1952625"/>
          <p14:tracePt t="140799" x="2541588" y="1789113"/>
          <p14:tracePt t="140815" x="2541588" y="1727200"/>
          <p14:tracePt t="140832" x="2516188" y="1552575"/>
          <p14:tracePt t="140849" x="2516188" y="1514475"/>
          <p14:tracePt t="140866" x="2516188" y="1501775"/>
          <p14:tracePt t="141080" x="2516188" y="1514475"/>
          <p14:tracePt t="141093" x="2528888" y="1552575"/>
          <p14:tracePt t="141106" x="2554288" y="1601788"/>
          <p14:tracePt t="141122" x="2578100" y="1652588"/>
          <p14:tracePt t="141134" x="2616200" y="1701800"/>
          <p14:tracePt t="141150" x="2654300" y="1727200"/>
          <p14:tracePt t="141167" x="2690813" y="1739900"/>
          <p14:tracePt t="141184" x="2828925" y="1752600"/>
          <p14:tracePt t="141201" x="2879725" y="1752600"/>
          <p14:tracePt t="141217" x="2928938" y="1739900"/>
          <p14:tracePt t="141234" x="2967038" y="1701800"/>
          <p14:tracePt t="141251" x="2967038" y="1676400"/>
          <p14:tracePt t="141268" x="2967038" y="1663700"/>
          <p14:tracePt t="141284" x="2967038" y="1614488"/>
          <p14:tracePt t="141301" x="2954338" y="1601788"/>
          <p14:tracePt t="141318" x="2867025" y="1589088"/>
          <p14:tracePt t="141335" x="2816225" y="1589088"/>
          <p14:tracePt t="141351" x="2790825" y="1589088"/>
          <p14:tracePt t="141368" x="2754313" y="1627188"/>
          <p14:tracePt t="141392" x="2754313" y="1639888"/>
          <p14:tracePt t="141416" x="2754313" y="1652588"/>
          <p14:tracePt t="141428" x="2754313" y="1663700"/>
          <p14:tracePt t="141442" x="2754313" y="1676400"/>
          <p14:tracePt t="141455" x="2754313" y="1701800"/>
          <p14:tracePt t="141478" x="2754313" y="1714500"/>
          <p14:tracePt t="141492" x="2754313" y="1727200"/>
          <p14:tracePt t="141505" x="2754313" y="1739900"/>
          <p14:tracePt t="141528" x="2754313" y="1752600"/>
          <p14:tracePt t="141678" x="2754313" y="1765300"/>
          <p14:tracePt t="141692" x="2754313" y="1776413"/>
          <p14:tracePt t="141715" x="2741613" y="1789113"/>
          <p14:tracePt t="141728" x="2716213" y="1801813"/>
          <p14:tracePt t="141742" x="2667000" y="1852613"/>
          <p14:tracePt t="141758" x="2616200" y="1876425"/>
          <p14:tracePt t="141771" x="2541588" y="1927225"/>
          <p14:tracePt t="141788" x="2378075" y="1965325"/>
          <p14:tracePt t="141804" x="2252663" y="1978025"/>
          <p14:tracePt t="141821" x="2103438" y="1978025"/>
          <p14:tracePt t="141839" x="2065338" y="1978025"/>
          <p14:tracePt t="141853" x="2052638" y="1978025"/>
          <p14:tracePt t="141870" x="2052638" y="1965325"/>
          <p14:tracePt t="141901" x="2065338" y="1965325"/>
          <p14:tracePt t="141915" x="2078038" y="1965325"/>
          <p14:tracePt t="141928" x="2090738" y="1965325"/>
          <p14:tracePt t="141943" x="2127250" y="1965325"/>
          <p14:tracePt t="141954" x="2178050" y="1952625"/>
          <p14:tracePt t="141972" x="2265363" y="1952625"/>
          <p14:tracePt t="141990" x="2352675" y="1952625"/>
          <p14:tracePt t="142004" x="2516188" y="1978025"/>
          <p14:tracePt t="142020" x="2628900" y="2001838"/>
          <p14:tracePt t="142037" x="2728913" y="2014538"/>
          <p14:tracePt t="142054" x="2816225" y="2014538"/>
          <p14:tracePt t="142070" x="2828925" y="2014538"/>
          <p14:tracePt t="142090" x="2828925" y="2027238"/>
          <p14:tracePt t="142113" x="2816225" y="2027238"/>
          <p14:tracePt t="142126" x="2778125" y="2039938"/>
          <p14:tracePt t="142140" x="2728913" y="2039938"/>
          <p14:tracePt t="142154" x="2690813" y="2039938"/>
          <p14:tracePt t="142171" x="2667000" y="2039938"/>
          <p14:tracePt t="142190" x="2654300" y="2039938"/>
          <p14:tracePt t="142204" x="2641600" y="2039938"/>
          <p14:tracePt t="142599" x="2603500" y="2039938"/>
          <p14:tracePt t="142614" x="2528888" y="2065338"/>
          <p14:tracePt t="142628" x="2441575" y="2101850"/>
          <p14:tracePt t="142638" x="2352675" y="2165350"/>
          <p14:tracePt t="142650" x="2252663" y="2252663"/>
          <p14:tracePt t="142663" x="2139950" y="2390775"/>
          <p14:tracePt t="142680" x="1990725" y="2516188"/>
          <p14:tracePt t="142691" x="1827213" y="2603500"/>
          <p14:tracePt t="142707" x="1701800" y="2665413"/>
          <p14:tracePt t="142723" x="1639888" y="2690813"/>
          <p14:tracePt t="142740" x="1565275" y="2716213"/>
          <p14:tracePt t="142757" x="1539875" y="2716213"/>
          <p14:tracePt t="142774" x="1527175" y="2716213"/>
          <p14:tracePt t="142790" x="1476375" y="2728913"/>
          <p14:tracePt t="142807" x="1452563" y="2728913"/>
          <p14:tracePt t="142824" x="1427163" y="2728913"/>
          <p14:tracePt t="142841" x="1339850" y="2728913"/>
          <p14:tracePt t="142857" x="1276350" y="2728913"/>
          <p14:tracePt t="142873" x="1201738" y="2728913"/>
          <p14:tracePt t="142891" x="1114425" y="2728913"/>
          <p14:tracePt t="142907" x="1089025" y="2728913"/>
          <p14:tracePt t="142924" x="1076325" y="2728913"/>
          <p14:tracePt t="142941" x="1038225" y="2728913"/>
          <p14:tracePt t="142958" x="1027113" y="2728913"/>
          <p14:tracePt t="142974" x="989013" y="2728913"/>
          <p14:tracePt t="142991" x="976313" y="2728913"/>
          <p14:tracePt t="143008" x="963613" y="2728913"/>
          <p14:tracePt t="143025" x="925513" y="2740025"/>
          <p14:tracePt t="143041" x="901700" y="2740025"/>
          <p14:tracePt t="143058" x="876300" y="2740025"/>
          <p14:tracePt t="143075" x="825500" y="2740025"/>
          <p14:tracePt t="143092" x="814388" y="2740025"/>
          <p14:tracePt t="143108" x="801688" y="2740025"/>
          <p14:tracePt t="143125" x="788988" y="2740025"/>
          <p14:tracePt t="143142" x="776288" y="2740025"/>
          <p14:tracePt t="143247" x="825500" y="2740025"/>
          <p14:tracePt t="143264" x="889000" y="2740025"/>
          <p14:tracePt t="143272" x="963613" y="2740025"/>
          <p14:tracePt t="143285" x="1038225" y="2740025"/>
          <p14:tracePt t="143298" x="1176338" y="2740025"/>
          <p14:tracePt t="143314" x="1363663" y="2740025"/>
          <p14:tracePt t="143326" x="1489075" y="2740025"/>
          <p14:tracePt t="143342" x="1589088" y="2740025"/>
          <p14:tracePt t="143359" x="1677988" y="2740025"/>
          <p14:tracePt t="143376" x="1778000" y="2740025"/>
          <p14:tracePt t="143393" x="1814513" y="2740025"/>
          <p14:tracePt t="143409" x="1827213" y="2740025"/>
          <p14:tracePt t="143426" x="1839913" y="2740025"/>
          <p14:tracePt t="143459" x="1827213" y="2740025"/>
          <p14:tracePt t="143470" x="1814513" y="2740025"/>
          <p14:tracePt t="143483" x="1801813" y="2740025"/>
          <p14:tracePt t="143496" x="1778000" y="2740025"/>
          <p14:tracePt t="143509" x="1752600" y="2740025"/>
          <p14:tracePt t="143526" x="1727200" y="2740025"/>
          <p14:tracePt t="143543" x="1701800" y="2728913"/>
          <p14:tracePt t="143560" x="1501775" y="2690813"/>
          <p14:tracePt t="143577" x="1376363" y="2640013"/>
          <p14:tracePt t="143594" x="1276350" y="2603500"/>
          <p14:tracePt t="143610" x="1050925" y="2540000"/>
          <p14:tracePt t="143627" x="914400" y="2540000"/>
          <p14:tracePt t="143644" x="814388" y="2540000"/>
          <p14:tracePt t="143660" x="725488" y="2540000"/>
          <p14:tracePt t="143677" x="712788" y="2565400"/>
          <p14:tracePt t="143697" x="712788" y="2578100"/>
          <p14:tracePt t="143710" x="738188" y="2590800"/>
          <p14:tracePt t="143727" x="763588" y="2590800"/>
          <p14:tracePt t="143744" x="814388" y="2590800"/>
          <p14:tracePt t="143761" x="925513" y="2590800"/>
          <p14:tracePt t="143778" x="1001713" y="2590800"/>
          <p14:tracePt t="143794" x="1089025" y="2590800"/>
          <p14:tracePt t="143811" x="1427163" y="2603500"/>
          <p14:tracePt t="143828" x="1552575" y="2603500"/>
          <p14:tracePt t="143845" x="1677988" y="2603500"/>
          <p14:tracePt t="143861" x="1827213" y="2616200"/>
          <p14:tracePt t="143878" x="1865313" y="2627313"/>
          <p14:tracePt t="143895" x="1878013" y="2627313"/>
          <p14:tracePt t="143911" x="1890713" y="2627313"/>
          <p14:tracePt t="143957" x="1878013" y="2627313"/>
          <p14:tracePt t="143981" x="1865313" y="2627313"/>
          <p14:tracePt t="143999" x="1852613" y="2627313"/>
          <p14:tracePt t="144019" x="1839913" y="2627313"/>
          <p14:tracePt t="144095" x="1839913" y="2640013"/>
          <p14:tracePt t="144156" x="1865313" y="2640013"/>
          <p14:tracePt t="144169" x="1903413" y="2640013"/>
          <p14:tracePt t="144185" x="1952625" y="2640013"/>
          <p14:tracePt t="144194" x="2003425" y="2640013"/>
          <p14:tracePt t="144207" x="2039938" y="2640013"/>
          <p14:tracePt t="144219" x="2078038" y="2640013"/>
          <p14:tracePt t="144235" x="2116138" y="2640013"/>
          <p14:tracePt t="144247" x="2152650" y="2640013"/>
          <p14:tracePt t="144265" x="2228850" y="2640013"/>
          <p14:tracePt t="144281" x="2290763" y="2640013"/>
          <p14:tracePt t="144298" x="2416175" y="2652713"/>
          <p14:tracePt t="144314" x="2452688" y="2652713"/>
          <p14:tracePt t="144329" x="2490788" y="2652713"/>
          <p14:tracePt t="144346" x="2528888" y="2652713"/>
          <p14:tracePt t="144431" x="2516188" y="2652713"/>
          <p14:tracePt t="144443" x="2490788" y="2652713"/>
          <p14:tracePt t="144456" x="2452688" y="2652713"/>
          <p14:tracePt t="144471" x="2390775" y="2652713"/>
          <p14:tracePt t="144483" x="2316163" y="2652713"/>
          <p14:tracePt t="144497" x="2252663" y="2652713"/>
          <p14:tracePt t="144515" x="2190750" y="2652713"/>
          <p14:tracePt t="144532" x="2165350" y="2652713"/>
          <p14:tracePt t="144549" x="2127250" y="2652713"/>
          <p14:tracePt t="144617" x="2139950" y="2652713"/>
          <p14:tracePt t="144629" x="2152650" y="2652713"/>
          <p14:tracePt t="144642" x="2165350" y="2652713"/>
          <p14:tracePt t="144655" x="2216150" y="2652713"/>
          <p14:tracePt t="144672" x="2303463" y="2652713"/>
          <p14:tracePt t="144682" x="2390775" y="2665413"/>
          <p14:tracePt t="144699" x="2452688" y="2678113"/>
          <p14:tracePt t="144716" x="2528888" y="2678113"/>
          <p14:tracePt t="144731" x="2667000" y="2690813"/>
          <p14:tracePt t="144748" x="2741613" y="2690813"/>
          <p14:tracePt t="144764" x="2816225" y="2703513"/>
          <p14:tracePt t="144781" x="2879725" y="2703513"/>
          <p14:tracePt t="144798" x="2890838" y="2703513"/>
          <p14:tracePt t="144853" x="2867025" y="2703513"/>
          <p14:tracePt t="144868" x="2828925" y="2703513"/>
          <p14:tracePt t="144878" x="2778125" y="2703513"/>
          <p14:tracePt t="144890" x="2754313" y="2703513"/>
          <p14:tracePt t="144903" x="2728913" y="2703513"/>
          <p14:tracePt t="144918" x="2690813" y="2703513"/>
          <p14:tracePt t="144932" x="2654300" y="2703513"/>
          <p14:tracePt t="144949" x="2578100" y="2703513"/>
          <p14:tracePt t="144965" x="2441575" y="2703513"/>
          <p14:tracePt t="144982" x="2239963" y="2690813"/>
          <p14:tracePt t="144999" x="2178050" y="2678113"/>
          <p14:tracePt t="145004" x="2165350" y="2678113"/>
          <p14:tracePt t="145065" x="2190750" y="2678113"/>
          <p14:tracePt t="145077" x="2216150" y="2678113"/>
          <p14:tracePt t="145091" x="2278063" y="2678113"/>
          <p14:tracePt t="145105" x="2390775" y="2678113"/>
          <p14:tracePt t="145123" x="2503488" y="2690813"/>
          <p14:tracePt t="145134" x="2603500" y="2703513"/>
          <p14:tracePt t="145151" x="2754313" y="2716213"/>
          <p14:tracePt t="145168" x="3028950" y="2716213"/>
          <p14:tracePt t="145184" x="3103563" y="2728913"/>
          <p14:tracePt t="145201" x="3128963" y="2728913"/>
          <p14:tracePt t="145218" x="3154363" y="2728913"/>
          <p14:tracePt t="145277" x="3141663" y="2728913"/>
          <p14:tracePt t="145290" x="3116263" y="2716213"/>
          <p14:tracePt t="145305" x="3067050" y="2716213"/>
          <p14:tracePt t="145315" x="3028950" y="2716213"/>
          <p14:tracePt t="145328" x="2992438" y="2716213"/>
          <p14:tracePt t="145340" x="2954338" y="2716213"/>
          <p14:tracePt t="145356" x="2928938" y="2716213"/>
          <p14:tracePt t="145369" x="2903538" y="2716213"/>
          <p14:tracePt t="145385" x="2879725" y="2716213"/>
          <p14:tracePt t="145401" x="2867025" y="2716213"/>
          <p14:tracePt t="145417" x="2854325" y="2716213"/>
          <p14:tracePt t="145813" x="2816225" y="2716213"/>
          <p14:tracePt t="145825" x="2741613" y="2828925"/>
          <p14:tracePt t="145841" x="2578100" y="3003550"/>
          <p14:tracePt t="145850" x="2203450" y="3241675"/>
          <p14:tracePt t="145864" x="1865313" y="3629025"/>
          <p14:tracePt t="145875" x="1577975" y="4129088"/>
          <p14:tracePt t="145891" x="1239838" y="4518025"/>
          <p14:tracePt t="145903" x="889000" y="4905375"/>
          <p14:tracePt t="145919" x="701675" y="5181600"/>
          <p14:tracePt t="145936" x="612775" y="5294313"/>
          <p14:tracePt t="145953" x="563563" y="5330825"/>
          <p14:tracePt t="145970" x="550863" y="5330825"/>
          <p14:tracePt t="145990" x="550863" y="5294313"/>
          <p14:tracePt t="146003" x="550863" y="5281613"/>
          <p14:tracePt t="146020" x="550863" y="5268913"/>
          <p14:tracePt t="146036" x="550863" y="5256213"/>
          <p14:tracePt t="146053" x="550863" y="5194300"/>
          <p14:tracePt t="146070" x="550863" y="5181600"/>
          <p14:tracePt t="146086" x="550863" y="5168900"/>
          <p14:tracePt t="146111" x="550863" y="5156200"/>
          <p14:tracePt t="146186" x="563563" y="5156200"/>
          <p14:tracePt t="146197" x="588963" y="5156200"/>
          <p14:tracePt t="146212" x="612775" y="5156200"/>
          <p14:tracePt t="146225" x="663575" y="5156200"/>
          <p14:tracePt t="146237" x="725488" y="5143500"/>
          <p14:tracePt t="146253" x="801688" y="5130800"/>
          <p14:tracePt t="146270" x="925513" y="5092700"/>
          <p14:tracePt t="146287" x="1314450" y="4992688"/>
          <p14:tracePt t="146304" x="1465263" y="4943475"/>
          <p14:tracePt t="146320" x="1565275" y="4905375"/>
          <p14:tracePt t="146337" x="1601788" y="4868863"/>
          <p14:tracePt t="146354" x="1601788" y="4856163"/>
          <p14:tracePt t="146373" x="1601788" y="4843463"/>
          <p14:tracePt t="146387" x="1589088" y="4843463"/>
          <p14:tracePt t="146404" x="1552575" y="4843463"/>
          <p14:tracePt t="146421" x="1501775" y="4843463"/>
          <p14:tracePt t="146438" x="1327150" y="4843463"/>
          <p14:tracePt t="146455" x="1263650" y="4843463"/>
          <p14:tracePt t="146472" x="1214438" y="4843463"/>
          <p14:tracePt t="146488" x="1176338" y="4805363"/>
          <p14:tracePt t="146505" x="1176338" y="4768850"/>
          <p14:tracePt t="146522" x="1176338" y="4743450"/>
          <p14:tracePt t="146538" x="1214438" y="4718050"/>
          <p14:tracePt t="146555" x="1263650" y="4718050"/>
          <p14:tracePt t="146572" x="1314450" y="4718050"/>
          <p14:tracePt t="146589" x="1439863" y="4718050"/>
          <p14:tracePt t="146605" x="1489075" y="4718050"/>
          <p14:tracePt t="146622" x="1527175" y="4692650"/>
          <p14:tracePt t="146639" x="1577975" y="4692650"/>
          <p14:tracePt t="146658" x="1577975" y="4679950"/>
          <p14:tracePt t="146709" x="1565275" y="4679950"/>
          <p14:tracePt t="146721" x="1527175" y="4679950"/>
          <p14:tracePt t="146734" x="1501775" y="4692650"/>
          <p14:tracePt t="146747" x="1476375" y="4692650"/>
          <p14:tracePt t="146762" x="1465263" y="4692650"/>
          <p14:tracePt t="146774" x="1452563" y="4692650"/>
          <p14:tracePt t="146810" x="1476375" y="4692650"/>
          <p14:tracePt t="146821" x="1501775" y="4692650"/>
          <p14:tracePt t="146835" x="1514475" y="4692650"/>
          <p14:tracePt t="146847" x="1539875" y="4692650"/>
          <p14:tracePt t="146862" x="1601788" y="4692650"/>
          <p14:tracePt t="146874" x="1752600" y="4692650"/>
          <p14:tracePt t="146891" x="1927225" y="4692650"/>
          <p14:tracePt t="146907" x="2090738" y="4692650"/>
          <p14:tracePt t="146923" x="2565400" y="4718050"/>
          <p14:tracePt t="146940" x="2741613" y="4743450"/>
          <p14:tracePt t="146957" x="2841625" y="4756150"/>
          <p14:tracePt t="146973" x="2979738" y="4792663"/>
          <p14:tracePt t="146989" x="3016250" y="4805363"/>
          <p14:tracePt t="147007" x="3028950" y="4805363"/>
          <p14:tracePt t="147024" x="3054350" y="4805363"/>
          <p14:tracePt t="147082" x="3041650" y="4805363"/>
          <p14:tracePt t="147096" x="3016250" y="4792663"/>
          <p14:tracePt t="147110" x="3003550" y="4792663"/>
          <p14:tracePt t="147120" x="2967038" y="4792663"/>
          <p14:tracePt t="147132" x="2916238" y="4792663"/>
          <p14:tracePt t="147144" x="2803525" y="4792663"/>
          <p14:tracePt t="147160" x="2678113" y="4792663"/>
          <p14:tracePt t="147174" x="2578100" y="4792663"/>
          <p14:tracePt t="147191" x="2478088" y="4792663"/>
          <p14:tracePt t="147207" x="2203450" y="4792663"/>
          <p14:tracePt t="147225" x="2103438" y="4779963"/>
          <p14:tracePt t="147241" x="2039938" y="4756150"/>
          <p14:tracePt t="147257" x="2014538" y="4743450"/>
          <p14:tracePt t="147294" x="2039938" y="4743450"/>
          <p14:tracePt t="147306" x="2090738" y="4730750"/>
          <p14:tracePt t="147319" x="2139950" y="4730750"/>
          <p14:tracePt t="147332" x="2203450" y="4730750"/>
          <p14:tracePt t="147345" x="2278063" y="4718050"/>
          <p14:tracePt t="147358" x="2339975" y="4705350"/>
          <p14:tracePt t="147375" x="2452688" y="4679950"/>
          <p14:tracePt t="147392" x="2578100" y="4667250"/>
          <p14:tracePt t="147408" x="2803525" y="4656138"/>
          <p14:tracePt t="147425" x="2841625" y="4656138"/>
          <p14:tracePt t="147442" x="2854325" y="4656138"/>
          <p14:tracePt t="147458" x="2867025" y="4643438"/>
          <p14:tracePt t="147569" x="2854325" y="4643438"/>
          <p14:tracePt t="147607" x="2841625" y="4643438"/>
          <p14:tracePt t="148665" x="2828925" y="4643438"/>
          <p14:tracePt t="148677" x="2816225" y="4643438"/>
          <p14:tracePt t="148691" x="2767013" y="4630738"/>
          <p14:tracePt t="148702" x="2703513" y="4605338"/>
          <p14:tracePt t="148719" x="2641600" y="4567238"/>
          <p14:tracePt t="148732" x="2578100" y="4479925"/>
          <p14:tracePt t="148748" x="2478088" y="4354513"/>
          <p14:tracePt t="148765" x="2352675" y="4205288"/>
          <p14:tracePt t="148782" x="1839913" y="3754438"/>
          <p14:tracePt t="148797" x="1665288" y="3479800"/>
          <p14:tracePt t="148814" x="1476375" y="3190875"/>
          <p14:tracePt t="148831" x="1414463" y="3103563"/>
          <p14:tracePt t="148847" x="1363663" y="3065463"/>
          <p14:tracePt t="148864" x="1314450" y="3041650"/>
          <p14:tracePt t="149649" x="1301750" y="3041650"/>
          <p14:tracePt t="149660" x="1289050" y="3041650"/>
          <p14:tracePt t="149673" x="1263650" y="3041650"/>
          <p14:tracePt t="149690" x="1227138" y="3041650"/>
          <p14:tracePt t="149702" x="1189038" y="3041650"/>
          <p14:tracePt t="149719" x="1150938" y="3041650"/>
          <p14:tracePt t="149736" x="1127125" y="3028950"/>
          <p14:tracePt t="149752" x="1089025" y="3003550"/>
          <p14:tracePt t="149769" x="1076325" y="2990850"/>
          <p14:tracePt t="149784" x="1050925" y="2965450"/>
          <p14:tracePt t="149801" x="1014413" y="2916238"/>
          <p14:tracePt t="149818" x="976313" y="2878138"/>
          <p14:tracePt t="149835" x="950913" y="2840038"/>
          <p14:tracePt t="149851" x="889000" y="2790825"/>
          <p14:tracePt t="149868" x="863600" y="2778125"/>
          <p14:tracePt t="149885" x="850900" y="2778125"/>
          <p14:tracePt t="149901" x="838200" y="2765425"/>
          <p14:tracePt t="149918" x="825500" y="2752725"/>
          <p14:tracePt t="149935" x="814388" y="2752725"/>
          <p14:tracePt t="149952" x="801688" y="2740025"/>
          <p14:tracePt t="149968" x="788988" y="2740025"/>
          <p14:tracePt t="149985" x="788988" y="2728913"/>
          <p14:tracePt t="150122" x="788988" y="2740025"/>
          <p14:tracePt t="150147" x="788988" y="2752725"/>
          <p14:tracePt t="150160" x="788988" y="2778125"/>
          <p14:tracePt t="150172" x="788988" y="2803525"/>
          <p14:tracePt t="150184" x="788988" y="2816225"/>
          <p14:tracePt t="150195" x="788988" y="2828925"/>
          <p14:tracePt t="150208" x="776288" y="2828925"/>
          <p14:tracePt t="150223" x="776288" y="2840038"/>
          <p14:tracePt t="150258" x="763588" y="2852738"/>
          <p14:tracePt t="150408" x="763588" y="2865438"/>
          <p14:tracePt t="150633" x="750888" y="2865438"/>
          <p14:tracePt t="150682" x="738188" y="2878138"/>
          <p14:tracePt t="150732" x="725488" y="2890838"/>
          <p14:tracePt t="150757" x="712788" y="2903538"/>
          <p14:tracePt t="150781" x="701675" y="2916238"/>
          <p14:tracePt t="150795" x="701675" y="2928938"/>
          <p14:tracePt t="150810" x="688975" y="2952750"/>
          <p14:tracePt t="150819" x="676275" y="2978150"/>
          <p14:tracePt t="150832" x="663575" y="2990850"/>
          <p14:tracePt t="150845" x="663575" y="3028950"/>
          <p14:tracePt t="150862" x="663575" y="3041650"/>
          <p14:tracePt t="150881" x="663575" y="3054350"/>
          <p14:tracePt t="150894" x="663575" y="3065463"/>
          <p14:tracePt t="150930" x="663575" y="3078163"/>
          <p14:tracePt t="150956" x="650875" y="3090863"/>
          <p14:tracePt t="150969" x="638175" y="3090863"/>
          <p14:tracePt t="150981" x="625475" y="3090863"/>
          <p14:tracePt t="150995" x="625475" y="3103563"/>
          <p14:tracePt t="151012" x="612775" y="3103563"/>
          <p14:tracePt t="151068" x="588963" y="3103563"/>
          <p14:tracePt t="151093" x="576263" y="3103563"/>
          <p14:tracePt t="151105" x="563563" y="3103563"/>
          <p14:tracePt t="151118" x="550863" y="3103563"/>
          <p14:tracePt t="151130" x="538163" y="3103563"/>
          <p14:tracePt t="151146" x="500063" y="3103563"/>
          <p14:tracePt t="151158" x="476250" y="3103563"/>
          <p14:tracePt t="151173" x="425450" y="3090863"/>
          <p14:tracePt t="151190" x="387350" y="3078163"/>
          <p14:tracePt t="151207" x="338138" y="3065463"/>
          <p14:tracePt t="151223" x="312738" y="3065463"/>
          <p14:tracePt t="151240" x="300038" y="3054350"/>
          <p14:tracePt t="151257" x="287338" y="3041650"/>
          <p14:tracePt t="151292" x="287338" y="3028950"/>
          <p14:tracePt t="151316" x="287338" y="3016250"/>
          <p14:tracePt t="151330" x="287338" y="3003550"/>
          <p14:tracePt t="151366" x="287338" y="2990850"/>
          <p14:tracePt t="151391" x="300038" y="2990850"/>
          <p14:tracePt t="151404" x="312738" y="2965450"/>
          <p14:tracePt t="151416" x="325438" y="2965450"/>
          <p14:tracePt t="151428" x="350838" y="2952750"/>
          <p14:tracePt t="151444" x="376238" y="2941638"/>
          <p14:tracePt t="151458" x="412750" y="2928938"/>
          <p14:tracePt t="151475" x="438150" y="2903538"/>
          <p14:tracePt t="151491" x="450850" y="2890838"/>
          <p14:tracePt t="151508" x="488950" y="2865438"/>
          <p14:tracePt t="151525" x="500063" y="2865438"/>
          <p14:tracePt t="151541" x="500063" y="2852738"/>
          <p14:tracePt t="151558" x="512763" y="2840038"/>
          <p14:tracePt t="151575" x="525463" y="2840038"/>
          <p14:tracePt t="151594" x="538163" y="2828925"/>
          <p14:tracePt t="151608" x="550863" y="2828925"/>
          <p14:tracePt t="151625" x="550863" y="2816225"/>
          <p14:tracePt t="151642" x="563563" y="2803525"/>
          <p14:tracePt t="151659" x="588963" y="2790825"/>
          <p14:tracePt t="151679" x="600075" y="2778125"/>
          <p14:tracePt t="151728" x="612775" y="2778125"/>
          <p14:tracePt t="151753" x="625475" y="2778125"/>
          <p14:tracePt t="151766" x="638175" y="2778125"/>
          <p14:tracePt t="151780" x="663575" y="2778125"/>
          <p14:tracePt t="151790" x="676275" y="2778125"/>
          <p14:tracePt t="151802" x="688975" y="2765425"/>
          <p14:tracePt t="151816" x="701675" y="2765425"/>
          <p14:tracePt t="151829" x="712788" y="2765425"/>
          <p14:tracePt t="151842" x="725488" y="2752725"/>
          <p14:tracePt t="151859" x="738188" y="2740025"/>
          <p14:tracePt t="151879" x="750888" y="2728913"/>
          <p14:tracePt t="151902" x="763588" y="2728913"/>
          <p14:tracePt t="151977" x="750888" y="2728913"/>
          <p14:tracePt t="151990" x="725488" y="2728913"/>
          <p14:tracePt t="152004" x="701675" y="2728913"/>
          <p14:tracePt t="152016" x="676275" y="2728913"/>
          <p14:tracePt t="152032" x="650875" y="2728913"/>
          <p14:tracePt t="152045" x="638175" y="2728913"/>
          <p14:tracePt t="152089" x="650875" y="2728913"/>
          <p14:tracePt t="152102" x="676275" y="2728913"/>
          <p14:tracePt t="152116" x="701675" y="2740025"/>
          <p14:tracePt t="152140" x="725488" y="2740025"/>
          <p14:tracePt t="152153" x="738188" y="2740025"/>
          <p14:tracePt t="152165" x="776288" y="2740025"/>
          <p14:tracePt t="152178" x="850900" y="2740025"/>
          <p14:tracePt t="152195" x="989013" y="2728913"/>
          <p14:tracePt t="152212" x="1101725" y="2690813"/>
          <p14:tracePt t="152227" x="1252538" y="2640013"/>
          <p14:tracePt t="152244" x="1276350" y="2627313"/>
          <p14:tracePt t="152261" x="1289050" y="2627313"/>
          <p14:tracePt t="152277" x="1289050" y="2616200"/>
          <p14:tracePt t="152325" x="1252538" y="2616200"/>
          <p14:tracePt t="152337" x="1227138" y="2616200"/>
          <p14:tracePt t="152350" x="1176338" y="2616200"/>
          <p14:tracePt t="152364" x="1139825" y="2616200"/>
          <p14:tracePt t="152378" x="1089025" y="2616200"/>
          <p14:tracePt t="152395" x="1063625" y="2616200"/>
          <p14:tracePt t="152411" x="1038225" y="2616200"/>
          <p14:tracePt t="152428" x="1001713" y="2616200"/>
          <p14:tracePt t="152445" x="1001713" y="2603500"/>
          <p14:tracePt t="152551" x="1001713" y="2616200"/>
          <p14:tracePt t="152712" x="1001713" y="2627313"/>
          <p14:tracePt t="152749" x="1001713" y="2640013"/>
          <p14:tracePt t="152775" x="1001713" y="2652713"/>
          <p14:tracePt t="152800" x="1001713" y="2665413"/>
          <p14:tracePt t="152849" x="1001713" y="2678113"/>
          <p14:tracePt t="152886" x="1001713" y="2690813"/>
          <p14:tracePt t="152973" x="1001713" y="2703513"/>
          <p14:tracePt t="153086" x="1001713" y="2690813"/>
          <p14:tracePt t="153103" x="1001713" y="2678113"/>
          <p14:tracePt t="154082" x="976313" y="2678113"/>
          <p14:tracePt t="154095" x="963613" y="2678113"/>
          <p14:tracePt t="154107" x="938213" y="2690813"/>
          <p14:tracePt t="154124" x="914400" y="2690813"/>
          <p14:tracePt t="154136" x="889000" y="2690813"/>
          <p14:tracePt t="154152" x="863600" y="2690813"/>
          <p14:tracePt t="154170" x="850900" y="2690813"/>
          <p14:tracePt t="154187" x="825500" y="2690813"/>
          <p14:tracePt t="154202" x="814388" y="2690813"/>
          <p14:tracePt t="154219" x="801688" y="2690813"/>
          <p14:tracePt t="154235" x="763588" y="2690813"/>
          <p14:tracePt t="154252" x="738188" y="2690813"/>
          <p14:tracePt t="154269" x="725488" y="2690813"/>
          <p14:tracePt t="154285" x="701675" y="2690813"/>
          <p14:tracePt t="154302" x="688975" y="2690813"/>
          <p14:tracePt t="154342" x="676275" y="2703513"/>
          <p14:tracePt t="154355" x="663575" y="2716213"/>
          <p14:tracePt t="154367" x="650875" y="2716213"/>
          <p14:tracePt t="154379" x="638175" y="2716213"/>
          <p14:tracePt t="154393" x="625475" y="2716213"/>
          <p14:tracePt t="154406" x="612775" y="2716213"/>
          <p14:tracePt t="154419" x="600075" y="2716213"/>
          <p14:tracePt t="154436" x="588963" y="2728913"/>
          <p14:tracePt t="154456" x="576263" y="2728913"/>
          <p14:tracePt t="154480" x="563563" y="2728913"/>
          <p14:tracePt t="154542" x="563563" y="2740025"/>
          <p14:tracePt t="154568" x="563563" y="2765425"/>
          <p14:tracePt t="154581" x="563563" y="2778125"/>
          <p14:tracePt t="154592" x="563563" y="2790825"/>
          <p14:tracePt t="154610" x="563563" y="2816225"/>
          <p14:tracePt t="154622" x="563563" y="2840038"/>
          <p14:tracePt t="154638" x="563563" y="2852738"/>
          <p14:tracePt t="154655" x="563563" y="2878138"/>
          <p14:tracePt t="154672" x="563563" y="2928938"/>
          <p14:tracePt t="154687" x="550863" y="2990850"/>
          <p14:tracePt t="154704" x="538163" y="3054350"/>
          <p14:tracePt t="154720" x="525463" y="3228975"/>
          <p14:tracePt t="154738" x="525463" y="3267075"/>
          <p14:tracePt t="154754" x="525463" y="3316288"/>
          <p14:tracePt t="154771" x="525463" y="3390900"/>
          <p14:tracePt t="154788" x="525463" y="3416300"/>
          <p14:tracePt t="154804" x="525463" y="3454400"/>
          <p14:tracePt t="154821" x="525463" y="3490913"/>
          <p14:tracePt t="154841" x="525463" y="3503613"/>
          <p14:tracePt t="154865" x="525463" y="3516313"/>
          <p14:tracePt t="154879" x="525463" y="3529013"/>
          <p14:tracePt t="154954" x="512763" y="3529013"/>
          <p14:tracePt t="154966" x="512763" y="3516313"/>
          <p14:tracePt t="154979" x="512763" y="3479800"/>
          <p14:tracePt t="154994" x="512763" y="3454400"/>
          <p14:tracePt t="155006" x="500063" y="3441700"/>
          <p14:tracePt t="155023" x="500063" y="3416300"/>
          <p14:tracePt t="155039" x="500063" y="3390900"/>
          <p14:tracePt t="155055" x="500063" y="3254375"/>
          <p14:tracePt t="155072" x="500063" y="3154363"/>
          <p14:tracePt t="155089" x="512763" y="3078163"/>
          <p14:tracePt t="155106" x="525463" y="2978150"/>
          <p14:tracePt t="155122" x="525463" y="2941638"/>
          <p14:tracePt t="155139" x="525463" y="2903538"/>
          <p14:tracePt t="155156" x="525463" y="2840038"/>
          <p14:tracePt t="155172" x="525463" y="2816225"/>
          <p14:tracePt t="155189" x="525463" y="2790825"/>
          <p14:tracePt t="155206" x="525463" y="2778125"/>
          <p14:tracePt t="155266" x="525463" y="2790825"/>
          <p14:tracePt t="155289" x="525463" y="2803525"/>
          <p14:tracePt t="155302" x="525463" y="2840038"/>
          <p14:tracePt t="155315" x="525463" y="2852738"/>
          <p14:tracePt t="155329" x="525463" y="2878138"/>
          <p14:tracePt t="155344" x="525463" y="2890838"/>
          <p14:tracePt t="155358" x="525463" y="2916238"/>
          <p14:tracePt t="155375" x="525463" y="2952750"/>
          <p14:tracePt t="155391" x="525463" y="3054350"/>
          <p14:tracePt t="155408" x="525463" y="3278188"/>
          <p14:tracePt t="155425" x="525463" y="3454400"/>
          <p14:tracePt t="155440" x="525463" y="3905250"/>
          <p14:tracePt t="155457" x="525463" y="4041775"/>
          <p14:tracePt t="155473" x="525463" y="4141788"/>
          <p14:tracePt t="155490" x="525463" y="4254500"/>
          <p14:tracePt t="155507" x="525463" y="4305300"/>
          <p14:tracePt t="155524" x="512763" y="4318000"/>
          <p14:tracePt t="155540" x="512763" y="4341813"/>
          <p14:tracePt t="155663" x="500063" y="4318000"/>
          <p14:tracePt t="155679" x="500063" y="4305300"/>
          <p14:tracePt t="155688" x="500063" y="4292600"/>
          <p14:tracePt t="155701" x="500063" y="4267200"/>
          <p14:tracePt t="155714" x="500063" y="4230688"/>
          <p14:tracePt t="155729" x="500063" y="4179888"/>
          <p14:tracePt t="155741" x="500063" y="4105275"/>
          <p14:tracePt t="155758" x="500063" y="4005263"/>
          <p14:tracePt t="155775" x="500063" y="3929063"/>
          <p14:tracePt t="155791" x="500063" y="3767138"/>
          <p14:tracePt t="155808" x="512763" y="3629025"/>
          <p14:tracePt t="155825" x="525463" y="3503613"/>
          <p14:tracePt t="155842" x="550863" y="3316288"/>
          <p14:tracePt t="155858" x="563563" y="3267075"/>
          <p14:tracePt t="155875" x="576263" y="3241675"/>
          <p14:tracePt t="155892" x="588963" y="3178175"/>
          <p14:tracePt t="155909" x="588963" y="3141663"/>
          <p14:tracePt t="155925" x="588963" y="3103563"/>
          <p14:tracePt t="156834" x="576263" y="3103563"/>
          <p14:tracePt t="156850" x="550863" y="3103563"/>
          <p14:tracePt t="156859" x="538163" y="3103563"/>
          <p14:tracePt t="156872" x="525463" y="3103563"/>
          <p14:tracePt t="156908" x="512763" y="3103563"/>
          <p14:tracePt t="156920" x="512763" y="3090863"/>
          <p14:tracePt t="156945" x="512763" y="3078163"/>
          <p14:tracePt t="156957" x="500063" y="3065463"/>
          <p14:tracePt t="156983" x="500063" y="3041650"/>
          <p14:tracePt t="156995" x="500063" y="3003550"/>
          <p14:tracePt t="157008" x="500063" y="2978150"/>
          <p14:tracePt t="157021" x="500063" y="2965450"/>
          <p14:tracePt t="157034" x="500063" y="2952750"/>
          <p14:tracePt t="157124" x="500063" y="2965450"/>
          <p14:tracePt t="157135" x="500063" y="2978150"/>
          <p14:tracePt t="157146" x="500063" y="3003550"/>
          <p14:tracePt t="157158" x="500063" y="3016250"/>
          <p14:tracePt t="157171" x="500063" y="3041650"/>
          <p14:tracePt t="157186" x="500063" y="3054350"/>
          <p14:tracePt t="157197" x="500063" y="3065463"/>
          <p14:tracePt t="157214" x="500063" y="3078163"/>
          <p14:tracePt t="157230" x="500063" y="3090863"/>
          <p14:tracePt t="157247" x="500063" y="3103563"/>
          <p14:tracePt t="157264" x="500063" y="3116263"/>
          <p14:tracePt t="157281" x="500063" y="3128963"/>
          <p14:tracePt t="157297" x="500063" y="3141663"/>
          <p14:tracePt t="157314" x="500063" y="3154363"/>
          <p14:tracePt t="157331" x="500063" y="3165475"/>
          <p14:tracePt t="157349" x="500063" y="3190875"/>
          <p14:tracePt t="157366" x="500063" y="3216275"/>
          <p14:tracePt t="157381" x="500063" y="3228975"/>
          <p14:tracePt t="157398" x="500063" y="3241675"/>
          <p14:tracePt t="157469" x="500063" y="3228975"/>
          <p14:tracePt t="164905" x="500063" y="3203575"/>
          <p14:tracePt t="164918" x="500063" y="3190875"/>
          <p14:tracePt t="164934" x="500063" y="3178175"/>
          <p14:tracePt t="164943" x="500063" y="3165475"/>
          <p14:tracePt t="164967" x="500063" y="3154363"/>
          <p14:tracePt t="164983" x="512763" y="3141663"/>
          <p14:tracePt t="164992" x="525463" y="3128963"/>
          <p14:tracePt t="165005" x="538163" y="3128963"/>
          <p14:tracePt t="165018" x="550863" y="3128963"/>
          <p14:tracePt t="165043" x="563563" y="3128963"/>
          <p14:tracePt t="165067" x="576263" y="3128963"/>
          <p14:tracePt t="165091" x="588963" y="3128963"/>
          <p14:tracePt t="165116" x="612775" y="3116263"/>
          <p14:tracePt t="165141" x="625475" y="3116263"/>
          <p14:tracePt t="165190" x="638175" y="3116263"/>
          <p14:tracePt t="165203" x="650875" y="3116263"/>
          <p14:tracePt t="165216" x="663575" y="3116263"/>
          <p14:tracePt t="165232" x="676275" y="3103563"/>
          <p14:tracePt t="165240" x="688975" y="3103563"/>
          <p14:tracePt t="165253" x="712788" y="3103563"/>
          <p14:tracePt t="165278" x="725488" y="3103563"/>
          <p14:tracePt t="165316" x="750888" y="3103563"/>
          <p14:tracePt t="165332" x="763588" y="3103563"/>
          <p14:tracePt t="165353" x="788988" y="3103563"/>
          <p14:tracePt t="165377" x="801688" y="3103563"/>
          <p14:tracePt t="165403" x="814388" y="3103563"/>
          <p14:tracePt t="165415" x="825500" y="3090863"/>
          <p14:tracePt t="165440" x="838200" y="3090863"/>
          <p14:tracePt t="165453" x="850900" y="3090863"/>
          <p14:tracePt t="165477" x="863600" y="3090863"/>
          <p14:tracePt t="165490" x="876300" y="3090863"/>
          <p14:tracePt t="165578" x="863600" y="3090863"/>
          <p14:tracePt t="165602" x="850900" y="3090863"/>
          <p14:tracePt t="165628" x="838200" y="3090863"/>
          <p14:tracePt t="165665" x="825500" y="3090863"/>
          <p14:tracePt t="165776" x="838200" y="3090863"/>
          <p14:tracePt t="165789" x="850900" y="3078163"/>
          <p14:tracePt t="165804" x="863600" y="3078163"/>
          <p14:tracePt t="165820" x="901700" y="3065463"/>
          <p14:tracePt t="165832" x="950913" y="3065463"/>
          <p14:tracePt t="165849" x="989013" y="3065463"/>
          <p14:tracePt t="165864" x="1050925" y="3065463"/>
          <p14:tracePt t="165889" x="1063625" y="3065463"/>
          <p14:tracePt t="165952" x="1063625" y="3054350"/>
          <p14:tracePt t="166076" x="1063625" y="3041650"/>
          <p14:tracePt t="166114" x="1063625" y="3028950"/>
          <p14:tracePt t="166375" x="1038225" y="3028950"/>
          <p14:tracePt t="166388" x="1014413" y="3028950"/>
          <p14:tracePt t="166406" x="976313" y="3028950"/>
          <p14:tracePt t="166412" x="938213" y="3028950"/>
          <p14:tracePt t="166426" x="901700" y="3041650"/>
          <p14:tracePt t="166436" x="876300" y="3041650"/>
          <p14:tracePt t="166450" x="850900" y="3041650"/>
          <p14:tracePt t="166467" x="838200" y="3041650"/>
          <p14:tracePt t="166484" x="801688" y="3041650"/>
          <p14:tracePt t="166500" x="788988" y="3041650"/>
          <p14:tracePt t="166517" x="763588" y="3041650"/>
          <p14:tracePt t="166533" x="763588" y="3054350"/>
          <p14:tracePt t="166551" x="750888" y="3054350"/>
          <p14:tracePt t="166611" x="763588" y="3054350"/>
          <p14:tracePt t="166624" x="776288" y="3054350"/>
          <p14:tracePt t="166639" x="788988" y="3054350"/>
          <p14:tracePt t="166661" x="801688" y="3054350"/>
          <p14:tracePt t="166675" x="814388" y="3054350"/>
          <p14:tracePt t="166690" x="825500" y="3054350"/>
          <p14:tracePt t="166698" x="850900" y="3054350"/>
          <p14:tracePt t="166712" x="876300" y="3054350"/>
          <p14:tracePt t="166724" x="914400" y="3054350"/>
          <p14:tracePt t="166740" x="950913" y="3054350"/>
          <p14:tracePt t="166753" x="989013" y="3054350"/>
          <p14:tracePt t="166768" x="1014413" y="3065463"/>
          <p14:tracePt t="166785" x="1027113" y="3065463"/>
          <p14:tracePt t="166802" x="1038225" y="3065463"/>
          <p14:tracePt t="166818" x="1050925" y="3065463"/>
          <p14:tracePt t="167608" x="1050925" y="3054350"/>
          <p14:tracePt t="167645" x="1038225" y="3054350"/>
          <p14:tracePt t="167660" x="1038225" y="3041650"/>
          <p14:tracePt t="168062" x="1027113" y="3041650"/>
          <p14:tracePt t="168069" x="989013" y="3041650"/>
          <p14:tracePt t="168095" x="976313" y="3041650"/>
          <p14:tracePt t="168107" x="950913" y="3041650"/>
          <p14:tracePt t="168132" x="938213" y="3041650"/>
          <p14:tracePt t="168145" x="901700" y="3041650"/>
          <p14:tracePt t="168157" x="863600" y="3041650"/>
          <p14:tracePt t="168169" x="788988" y="3028950"/>
          <p14:tracePt t="168182" x="701675" y="3016250"/>
          <p14:tracePt t="168197" x="612775" y="2990850"/>
          <p14:tracePt t="168208" x="576263" y="2978150"/>
          <p14:tracePt t="168225" x="538163" y="2952750"/>
          <p14:tracePt t="168242" x="512763" y="2941638"/>
          <p14:tracePt t="168259" x="476250" y="2928938"/>
          <p14:tracePt t="168274" x="463550" y="2916238"/>
          <p14:tracePt t="168304" x="463550" y="2903538"/>
          <p14:tracePt t="168493" x="476250" y="2903538"/>
          <p14:tracePt t="168656" x="476250" y="2890838"/>
          <p14:tracePt t="187139" x="500063" y="2890838"/>
          <p14:tracePt t="187154" x="525463" y="2890838"/>
          <p14:tracePt t="187163" x="538163" y="2903538"/>
          <p14:tracePt t="187177" x="563563" y="2903538"/>
          <p14:tracePt t="187188" x="576263" y="2916238"/>
          <p14:tracePt t="187206" x="588963" y="2916238"/>
          <p14:tracePt t="187226" x="600075" y="2916238"/>
          <p14:tracePt t="187252" x="625475" y="2928938"/>
          <p14:tracePt t="187276" x="638175" y="2928938"/>
          <p14:tracePt t="187288" x="650875" y="2928938"/>
          <p14:tracePt t="187305" x="663575" y="2941638"/>
          <p14:tracePt t="187313" x="688975" y="2941638"/>
          <p14:tracePt t="187326" x="725488" y="2941638"/>
          <p14:tracePt t="187338" x="750888" y="2941638"/>
          <p14:tracePt t="187352" x="763588" y="2941638"/>
          <p14:tracePt t="187366" x="776288" y="2941638"/>
          <p14:tracePt t="187383" x="788988" y="2941638"/>
          <p14:tracePt t="187403" x="801688" y="2941638"/>
          <p14:tracePt t="187416" x="814388" y="2941638"/>
          <p14:tracePt t="187433" x="825500" y="2941638"/>
          <p14:tracePt t="187453" x="838200" y="2941638"/>
          <p14:tracePt t="187466" x="850900" y="2941638"/>
          <p14:tracePt t="187483" x="863600" y="2941638"/>
          <p14:tracePt t="187500" x="901700" y="2941638"/>
          <p14:tracePt t="187516" x="963613" y="2941638"/>
          <p14:tracePt t="187533" x="1014413" y="2941638"/>
          <p14:tracePt t="187550" x="1076325" y="2941638"/>
          <p14:tracePt t="187567" x="1101725" y="2941638"/>
          <p14:tracePt t="187583" x="1114425" y="2941638"/>
          <p14:tracePt t="187600" x="1127125" y="2941638"/>
          <p14:tracePt t="187616" x="1163638" y="2941638"/>
          <p14:tracePt t="187634" x="1189038" y="2941638"/>
          <p14:tracePt t="187650" x="1239838" y="2941638"/>
          <p14:tracePt t="187667" x="1263650" y="2941638"/>
          <p14:tracePt t="187684" x="1301750" y="2941638"/>
          <p14:tracePt t="187701" x="1339850" y="2952750"/>
          <p14:tracePt t="187717" x="1352550" y="2952750"/>
          <p14:tracePt t="187737" x="1352550" y="2965450"/>
          <p14:tracePt t="187751" x="1363663" y="2965450"/>
          <p14:tracePt t="187787" x="1352550" y="2965450"/>
          <p14:tracePt t="187799" x="1314450" y="2965450"/>
          <p14:tracePt t="187811" x="1276350" y="2965450"/>
          <p14:tracePt t="187824" x="1239838" y="2965450"/>
          <p14:tracePt t="187841" x="1201738" y="2965450"/>
          <p14:tracePt t="187853" x="1163638" y="2965450"/>
          <p14:tracePt t="187869" x="1127125" y="2952750"/>
          <p14:tracePt t="187885" x="1076325" y="2941638"/>
          <p14:tracePt t="187902" x="901700" y="2916238"/>
          <p14:tracePt t="187918" x="814388" y="2903538"/>
          <p14:tracePt t="187935" x="738188" y="2878138"/>
          <p14:tracePt t="187952" x="625475" y="2865438"/>
          <p14:tracePt t="187968" x="588963" y="2852738"/>
          <p14:tracePt t="187985" x="550863" y="2828925"/>
          <p14:tracePt t="188002" x="425450" y="2803525"/>
          <p14:tracePt t="188019" x="363538" y="2803525"/>
          <p14:tracePt t="188036" x="325438" y="2803525"/>
          <p14:tracePt t="188052" x="274638" y="2803525"/>
          <p14:tracePt t="188072" x="263525" y="2803525"/>
          <p14:tracePt t="188088" x="250825" y="2803525"/>
          <p14:tracePt t="188135" x="238125" y="2803525"/>
          <p14:tracePt t="188372" x="250825" y="2803525"/>
          <p14:tracePt t="188385" x="263525" y="2803525"/>
          <p14:tracePt t="188397" x="287338" y="2803525"/>
          <p14:tracePt t="188410" x="325438" y="2816225"/>
          <p14:tracePt t="188426" x="350838" y="2816225"/>
          <p14:tracePt t="188437" x="376238" y="2828925"/>
          <p14:tracePt t="188455" x="387350" y="2840038"/>
          <p14:tracePt t="188472" x="400050" y="2840038"/>
          <p14:tracePt t="188489" x="412750" y="2840038"/>
          <p14:tracePt t="188505" x="425450" y="2840038"/>
          <p14:tracePt t="191009" x="438150" y="2852738"/>
          <p14:tracePt t="191022" x="450850" y="2865438"/>
          <p14:tracePt t="191037" x="463550" y="2890838"/>
          <p14:tracePt t="191052" x="488950" y="2941638"/>
          <p14:tracePt t="191065" x="488950" y="2990850"/>
          <p14:tracePt t="191081" x="512763" y="3041650"/>
          <p14:tracePt t="191098" x="525463" y="3116263"/>
          <p14:tracePt t="191115" x="538163" y="3128963"/>
          <p14:tracePt t="191132" x="538163" y="3141663"/>
          <p14:tracePt t="191296" x="538163" y="3154363"/>
          <p14:tracePt t="191346" x="538163" y="3165475"/>
          <p14:tracePt t="191371" x="538163" y="3178175"/>
          <p14:tracePt t="191386" x="538163" y="3190875"/>
          <p14:tracePt t="191395" x="538163" y="3203575"/>
          <p14:tracePt t="191421" x="538163" y="3228975"/>
          <p14:tracePt t="191437" x="538163" y="3254375"/>
          <p14:tracePt t="191445" x="538163" y="3278188"/>
          <p14:tracePt t="191458" x="538163" y="3290888"/>
          <p14:tracePt t="191472" x="538163" y="3303588"/>
          <p14:tracePt t="191496" x="538163" y="3316288"/>
          <p14:tracePt t="191695" x="538163" y="3303588"/>
          <p14:tracePt t="191744" x="538163" y="3290888"/>
          <p14:tracePt t="191769" x="538163" y="3278188"/>
          <p14:tracePt t="191969" x="538163" y="3267075"/>
          <p14:tracePt t="192143" x="538163" y="3254375"/>
          <p14:tracePt t="192205" x="538163" y="3241675"/>
          <p14:tracePt t="192418" x="525463" y="3241675"/>
          <p14:tracePt t="192442" x="512763" y="3241675"/>
          <p14:tracePt t="192642" x="500063" y="3241675"/>
          <p14:tracePt t="192728" x="488950" y="3241675"/>
          <p14:tracePt t="192865" x="476250" y="3241675"/>
          <p14:tracePt t="192890" x="463550" y="3241675"/>
          <p14:tracePt t="219619" x="463550" y="3267075"/>
          <p14:tracePt t="219631" x="463550" y="3303588"/>
          <p14:tracePt t="219647" x="463550" y="3354388"/>
          <p14:tracePt t="219657" x="463550" y="3378200"/>
          <p14:tracePt t="219670" x="463550" y="3403600"/>
          <p14:tracePt t="219682" x="463550" y="3429000"/>
          <p14:tracePt t="219699" x="463550" y="3441700"/>
          <p14:tracePt t="219712" x="463550" y="3454400"/>
          <p14:tracePt t="219728" x="463550" y="3467100"/>
          <p14:tracePt t="219743" x="463550" y="3490913"/>
          <p14:tracePt t="219760" x="463550" y="3516313"/>
          <p14:tracePt t="219777" x="463550" y="3529013"/>
          <p14:tracePt t="219796" x="463550" y="3541713"/>
          <p14:tracePt t="219818" x="463550" y="3554413"/>
          <p14:tracePt t="219830" x="463550" y="3567113"/>
          <p14:tracePt t="219844" x="463550" y="3579813"/>
          <p14:tracePt t="219868" x="463550" y="3590925"/>
          <p14:tracePt t="219995" x="463550" y="3579813"/>
          <p14:tracePt t="220019" x="476250" y="3579813"/>
          <p14:tracePt t="220033" x="476250" y="3567113"/>
          <p14:tracePt t="220066" x="476250" y="3554413"/>
          <p14:tracePt t="220081" x="476250" y="3541713"/>
          <p14:tracePt t="220129" x="476250" y="3529013"/>
          <p14:tracePt t="220142" x="476250" y="3516313"/>
          <p14:tracePt t="220168" x="488950" y="3503613"/>
          <p14:tracePt t="220183" x="488950" y="3490913"/>
          <p14:tracePt t="220192" x="488950" y="3479800"/>
          <p14:tracePt t="220217" x="488950" y="3467100"/>
          <p14:tracePt t="220234" x="488950" y="3454400"/>
          <p14:tracePt t="238057" x="488950" y="3467100"/>
          <p14:tracePt t="238071" x="488950" y="3490913"/>
          <p14:tracePt t="238082" x="488950" y="3529013"/>
          <p14:tracePt t="238093" x="488950" y="3554413"/>
          <p14:tracePt t="238106" x="488950" y="3579813"/>
          <p14:tracePt t="238120" x="476250" y="3603625"/>
          <p14:tracePt t="238133" x="476250" y="3616325"/>
          <p14:tracePt t="238156" x="476250" y="3629025"/>
          <p14:tracePt t="238180" x="476250" y="3641725"/>
          <p14:tracePt t="238192" x="476250" y="3654425"/>
          <p14:tracePt t="238207" x="476250" y="3667125"/>
          <p14:tracePt t="238230" x="476250" y="3679825"/>
          <p14:tracePt t="238269" x="476250" y="3692525"/>
          <p14:tracePt t="238281" x="476250" y="3703638"/>
          <p14:tracePt t="238294" x="476250" y="3716338"/>
          <p14:tracePt t="238505" x="476250" y="3729038"/>
          <p14:tracePt t="238524" x="476250" y="3741738"/>
          <p14:tracePt t="238530" x="488950" y="3767138"/>
          <p14:tracePt t="238556" x="488950" y="3779838"/>
          <p14:tracePt t="238642" x="500063" y="3779838"/>
          <p14:tracePt t="238667" x="500063" y="3792538"/>
          <p14:tracePt t="238829" x="500063" y="3779838"/>
          <p14:tracePt t="238842" x="488950" y="3779838"/>
          <p14:tracePt t="238857" x="488950" y="3767138"/>
          <p14:tracePt t="238865" x="488950" y="3754438"/>
          <p14:tracePt t="238979" x="476250" y="3741738"/>
          <p14:tracePt t="238991" x="463550" y="3729038"/>
          <p14:tracePt t="239008" x="450850" y="3729038"/>
          <p14:tracePt t="239016" x="438150" y="3716338"/>
          <p14:tracePt t="239028" x="412750" y="3703638"/>
          <p14:tracePt t="239152" x="400050" y="3703638"/>
          <p14:tracePt t="239328" x="400050" y="3716338"/>
          <p14:tracePt t="239377" x="400050" y="3729038"/>
          <p14:tracePt t="239402" x="412750" y="3741738"/>
          <p14:tracePt t="239427" x="425450" y="3741738"/>
          <p14:tracePt t="239527" x="438150" y="3741738"/>
          <p14:tracePt t="239862" x="438150" y="3729038"/>
          <p14:tracePt t="245080" x="438150" y="3741738"/>
          <p14:tracePt t="245092" x="450850" y="3754438"/>
          <p14:tracePt t="245104" x="463550" y="3779838"/>
          <p14:tracePt t="245118" x="488950" y="3792538"/>
          <p14:tracePt t="245133" x="500063" y="3803650"/>
          <p14:tracePt t="245145" x="525463" y="3816350"/>
          <p14:tracePt t="245160" x="538163" y="3829050"/>
          <p14:tracePt t="245177" x="550863" y="3829050"/>
          <p14:tracePt t="245194" x="576263" y="3841750"/>
          <p14:tracePt t="245211" x="576263" y="3854450"/>
          <p14:tracePt t="245228" x="588963" y="3854450"/>
          <p14:tracePt t="245265" x="600075" y="3854450"/>
          <p14:tracePt t="245453" x="600075" y="3867150"/>
          <p14:tracePt t="245491" x="600075" y="3879850"/>
          <p14:tracePt t="245517" x="600075" y="3892550"/>
          <p14:tracePt t="245537" x="576263" y="3905250"/>
          <p14:tracePt t="245543" x="550863" y="3905250"/>
          <p14:tracePt t="245553" x="525463" y="3916363"/>
          <p14:tracePt t="245564" x="500063" y="3929063"/>
          <p14:tracePt t="245578" x="488950" y="3941763"/>
          <p14:tracePt t="245602" x="476250" y="3941763"/>
          <p14:tracePt t="245664" x="476250" y="3954463"/>
          <p14:tracePt t="245778" x="476250" y="3967163"/>
          <p14:tracePt t="245804" x="476250" y="3979863"/>
          <p14:tracePt t="245818" x="476250" y="3992563"/>
          <p14:tracePt t="245827" x="476250" y="4005263"/>
          <p14:tracePt t="245841" x="476250" y="4017963"/>
          <p14:tracePt t="245852" x="476250" y="4029075"/>
          <p14:tracePt t="245869" x="476250" y="4041775"/>
          <p14:tracePt t="245880" x="488950" y="4054475"/>
          <p14:tracePt t="245897" x="488950" y="4079875"/>
          <p14:tracePt t="245914" x="500063" y="4079875"/>
          <p14:tracePt t="245930" x="512763" y="4092575"/>
          <p14:tracePt t="245993" x="525463" y="4092575"/>
          <p14:tracePt t="246004" x="538163" y="4092575"/>
          <p14:tracePt t="246020" x="550863" y="4092575"/>
          <p14:tracePt t="246052" x="563563" y="4092575"/>
          <p14:tracePt t="246088" x="576263" y="4092575"/>
          <p14:tracePt t="246126" x="588963" y="4092575"/>
          <p14:tracePt t="246226" x="588963" y="4105275"/>
          <p14:tracePt t="246363" x="588963" y="4092575"/>
          <p14:tracePt t="246387" x="588963" y="4079875"/>
          <p14:tracePt t="246425" x="588963" y="4067175"/>
          <p14:tracePt t="246450" x="576263" y="4067175"/>
          <p14:tracePt t="246475" x="563563" y="4067175"/>
          <p14:tracePt t="246500" x="550863" y="4067175"/>
          <p14:tracePt t="246525" x="538163" y="4067175"/>
          <p14:tracePt t="246550" x="525463" y="4054475"/>
          <p14:tracePt t="246575" x="512763" y="4054475"/>
          <p14:tracePt t="246624" x="500063" y="4054475"/>
          <p14:tracePt t="247085" x="488950" y="4054475"/>
          <p14:tracePt t="247260" x="488950" y="4067175"/>
          <p14:tracePt t="247310" x="488950" y="4079875"/>
          <p14:tracePt t="247459" x="500063" y="4079875"/>
          <p14:tracePt t="247583" x="500063" y="4067175"/>
          <p14:tracePt t="247596" x="500063" y="4029075"/>
          <p14:tracePt t="249224" x="488950" y="4029075"/>
          <p14:tracePt t="249236" x="476250" y="4029075"/>
          <p14:tracePt t="249249" x="463550" y="4017963"/>
          <p14:tracePt t="249266" x="438150" y="4005263"/>
          <p14:tracePt t="249277" x="425450" y="3992563"/>
          <p14:tracePt t="249295" x="412750" y="3979863"/>
          <p14:tracePt t="249312" x="400050" y="3979863"/>
          <p14:tracePt t="249328" x="400050" y="3967163"/>
          <p14:tracePt t="249410" x="387350" y="3967163"/>
          <p14:tracePt t="249423" x="376238" y="3967163"/>
          <p14:tracePt t="249449" x="363538" y="3967163"/>
          <p14:tracePt t="249672" x="376238" y="3967163"/>
          <p14:tracePt t="249687" x="387350" y="3967163"/>
          <p14:tracePt t="249723" x="400050" y="3967163"/>
          <p14:tracePt t="249797" x="400050" y="3979863"/>
          <p14:tracePt t="249860" x="412750" y="3979863"/>
          <p14:tracePt t="262110" x="412750" y="4005263"/>
          <p14:tracePt t="262122" x="412750" y="4041775"/>
          <p14:tracePt t="262134" x="412750" y="4054475"/>
          <p14:tracePt t="262150" x="425450" y="4067175"/>
          <p14:tracePt t="262162" x="425450" y="4079875"/>
          <p14:tracePt t="262184" x="425450" y="4092575"/>
          <p14:tracePt t="262197" x="438150" y="4092575"/>
          <p14:tracePt t="262259" x="450850" y="4092575"/>
          <p14:tracePt t="262321" x="450850" y="4079875"/>
          <p14:tracePt t="262434" x="450850" y="4067175"/>
          <p14:tracePt t="262720" x="450850" y="4054475"/>
          <p14:tracePt t="277402" x="450850" y="4079875"/>
          <p14:tracePt t="277414" x="450850" y="4117975"/>
          <p14:tracePt t="277426" x="450850" y="4141788"/>
          <p14:tracePt t="277444" x="450850" y="4167188"/>
          <p14:tracePt t="277456" x="450850" y="4179888"/>
          <p14:tracePt t="277473" x="450850" y="4192588"/>
          <p14:tracePt t="277826" x="450850" y="4205288"/>
          <p14:tracePt t="277838" x="450850" y="4217988"/>
          <p14:tracePt t="277850" x="450850" y="4230688"/>
          <p14:tracePt t="277863" x="463550" y="4254500"/>
          <p14:tracePt t="277879" x="463550" y="4267200"/>
          <p14:tracePt t="277891" x="476250" y="4279900"/>
          <p14:tracePt t="277907" x="476250" y="4292600"/>
          <p14:tracePt t="278000" x="476250" y="4318000"/>
          <p14:tracePt t="278024" x="488950" y="4330700"/>
          <p14:tracePt t="278050" x="488950" y="4341813"/>
          <p14:tracePt t="278075" x="488950" y="4354513"/>
          <p14:tracePt t="278087" x="500063" y="4367213"/>
          <p14:tracePt t="278112" x="512763" y="4367213"/>
          <p14:tracePt t="278129" x="512763" y="4379913"/>
          <p14:tracePt t="278186" x="525463" y="4392613"/>
          <p14:tracePt t="282338" x="525463" y="4379913"/>
          <p14:tracePt t="282375" x="525463" y="4367213"/>
          <p14:tracePt t="282400" x="525463" y="4354513"/>
          <p14:tracePt t="282449" x="500063" y="4354513"/>
          <p14:tracePt t="282463" x="488950" y="4330700"/>
          <p14:tracePt t="282480" x="476250" y="4330700"/>
          <p14:tracePt t="282486" x="450850" y="4318000"/>
          <p14:tracePt t="282500" x="450850" y="4305300"/>
          <p14:tracePt t="282510" x="438150" y="4305300"/>
          <p14:tracePt t="303358" x="438150" y="4292600"/>
          <p14:tracePt t="303369" x="450850" y="4279900"/>
          <p14:tracePt t="303383" x="476250" y="4254500"/>
          <p14:tracePt t="303396" x="488950" y="4167188"/>
          <p14:tracePt t="303410" x="550863" y="4029075"/>
          <p14:tracePt t="303423" x="663575" y="3929063"/>
          <p14:tracePt t="303440" x="814388" y="3841750"/>
          <p14:tracePt t="303457" x="950913" y="3767138"/>
          <p14:tracePt t="303473" x="1101725" y="3703638"/>
          <p14:tracePt t="303490" x="1127125" y="3692525"/>
          <p14:tracePt t="303507" x="1150938" y="3679825"/>
          <p14:tracePt t="303523" x="1163638" y="3667125"/>
          <p14:tracePt t="303819" x="1163638" y="3654425"/>
          <p14:tracePt t="303831" x="1163638" y="3603625"/>
          <p14:tracePt t="303847" x="1163638" y="3541713"/>
          <p14:tracePt t="303856" x="1150938" y="3503613"/>
          <p14:tracePt t="303869" x="1139825" y="3454400"/>
          <p14:tracePt t="303881" x="1127125" y="3403600"/>
          <p14:tracePt t="303894" x="1089025" y="3341688"/>
          <p14:tracePt t="303908" x="1014413" y="3216275"/>
          <p14:tracePt t="303925" x="889000" y="3065463"/>
          <p14:tracePt t="303942" x="763588" y="2952750"/>
          <p14:tracePt t="303958" x="588963" y="2790825"/>
          <p14:tracePt t="303977" x="525463" y="2752725"/>
          <p14:tracePt t="303994" x="512763" y="2728913"/>
          <p14:tracePt t="304009" x="500063" y="2716213"/>
          <p14:tracePt t="304029" x="500063" y="2703513"/>
          <p14:tracePt t="304067" x="500063" y="2690813"/>
          <p14:tracePt t="304079" x="500063" y="2678113"/>
          <p14:tracePt t="304095" x="500063" y="2640013"/>
          <p14:tracePt t="304104" x="500063" y="2590800"/>
          <p14:tracePt t="304116" x="500063" y="2516188"/>
          <p14:tracePt t="304129" x="500063" y="2478088"/>
          <p14:tracePt t="304142" x="538163" y="2452688"/>
          <p14:tracePt t="304159" x="588963" y="2439988"/>
          <p14:tracePt t="304176" x="676275" y="2439988"/>
          <p14:tracePt t="304193" x="876300" y="2439988"/>
          <p14:tracePt t="304209" x="925513" y="2439988"/>
          <p14:tracePt t="304226" x="989013" y="2439988"/>
          <p14:tracePt t="304243" x="1076325" y="2439988"/>
          <p14:tracePt t="304260" x="1114425" y="2452688"/>
          <p14:tracePt t="304277" x="1163638" y="2465388"/>
          <p14:tracePt t="304293" x="1201738" y="2490788"/>
          <p14:tracePt t="304310" x="1214438" y="2516188"/>
          <p14:tracePt t="304327" x="1227138" y="2516188"/>
          <p14:tracePt t="304343" x="1227138" y="2540000"/>
          <p14:tracePt t="304360" x="1214438" y="2540000"/>
          <p14:tracePt t="304376" x="1214438" y="2565400"/>
          <p14:tracePt t="304394" x="1163638" y="2590800"/>
          <p14:tracePt t="304410" x="1127125" y="2603500"/>
          <p14:tracePt t="304428" x="1089025" y="2616200"/>
          <p14:tracePt t="304443" x="1014413" y="2652713"/>
          <p14:tracePt t="304460" x="989013" y="2665413"/>
          <p14:tracePt t="304477" x="950913" y="2665413"/>
          <p14:tracePt t="304494" x="889000" y="2678113"/>
          <p14:tracePt t="304511" x="876300" y="2678113"/>
          <p14:tracePt t="304528" x="863600" y="2678113"/>
          <p14:tracePt t="304590" x="876300" y="2678113"/>
          <p14:tracePt t="304603" x="889000" y="2678113"/>
          <p14:tracePt t="304640" x="901700" y="2678113"/>
          <p14:tracePt t="304677" x="914400" y="2678113"/>
          <p14:tracePt t="304689" x="938213" y="2678113"/>
          <p14:tracePt t="304704" x="950913" y="2678113"/>
          <p14:tracePt t="304715" x="976313" y="2678113"/>
          <p14:tracePt t="304732" x="1001713" y="2678113"/>
          <p14:tracePt t="304745" x="1027113" y="2678113"/>
          <p14:tracePt t="304762" x="1038225" y="2678113"/>
          <p14:tracePt t="304779" x="1050925" y="2678113"/>
          <p14:tracePt t="306385" x="1101725" y="2678113"/>
          <p14:tracePt t="306397" x="1150938" y="2678113"/>
          <p14:tracePt t="306411" x="1201738" y="2678113"/>
          <p14:tracePt t="306424" x="1239838" y="2678113"/>
          <p14:tracePt t="306436" x="1263650" y="2678113"/>
          <p14:tracePt t="306453" x="1289050" y="2678113"/>
          <p14:tracePt t="306470" x="1314450" y="2665413"/>
          <p14:tracePt t="306487" x="1376363" y="2627313"/>
          <p14:tracePt t="306502" x="1439863" y="2603500"/>
          <p14:tracePt t="306519" x="1565275" y="2565400"/>
          <p14:tracePt t="306535" x="1727200" y="2465388"/>
          <p14:tracePt t="306552" x="1814513" y="2365375"/>
          <p14:tracePt t="306569" x="1878013" y="2227263"/>
          <p14:tracePt t="306586" x="2052638" y="2027238"/>
          <p14:tracePt t="306602" x="2165350" y="1965325"/>
          <p14:tracePt t="306619" x="2265363" y="1927225"/>
          <p14:tracePt t="306635" x="2378075" y="1865313"/>
          <p14:tracePt t="306653" x="2428875" y="1839913"/>
          <p14:tracePt t="306669" x="2465388" y="1827213"/>
          <p14:tracePt t="306686" x="2503488" y="1789113"/>
          <p14:tracePt t="306702" x="2516188" y="1776413"/>
          <p14:tracePt t="306723" x="2528888" y="1765300"/>
          <p14:tracePt t="306757" x="2541588" y="1739900"/>
          <p14:tracePt t="306772" x="2565400" y="1714500"/>
          <p14:tracePt t="306782" x="2578100" y="1701800"/>
          <p14:tracePt t="306794" x="2590800" y="1689100"/>
          <p14:tracePt t="306808" x="2590800" y="1676400"/>
          <p14:tracePt t="306823" x="2603500" y="1663700"/>
          <p14:tracePt t="306837" x="2603500" y="1652588"/>
          <p14:tracePt t="306853" x="2616200" y="1652588"/>
          <p14:tracePt t="306870" x="2628900" y="1652588"/>
          <p14:tracePt t="306907" x="2628900" y="1663700"/>
          <p14:tracePt t="306919" x="2628900" y="1676400"/>
          <p14:tracePt t="306932" x="2628900" y="1689100"/>
          <p14:tracePt t="306944" x="2628900" y="1714500"/>
          <p14:tracePt t="306957" x="2628900" y="1739900"/>
          <p14:tracePt t="306970" x="2603500" y="1776413"/>
          <p14:tracePt t="306987" x="2590800" y="1801813"/>
          <p14:tracePt t="307004" x="2565400" y="1839913"/>
          <p14:tracePt t="307021" x="2528888" y="1939925"/>
          <p14:tracePt t="307038" x="2516188" y="1952625"/>
          <p14:tracePt t="307054" x="2516188" y="1978025"/>
          <p14:tracePt t="307071" x="2503488" y="1978025"/>
          <p14:tracePt t="307107" x="2503488" y="1965325"/>
          <p14:tracePt t="307131" x="2503488" y="1952625"/>
          <p14:tracePt t="307144" x="2516188" y="1939925"/>
          <p14:tracePt t="307157" x="2528888" y="1927225"/>
          <p14:tracePt t="307168" x="2554288" y="1927225"/>
          <p14:tracePt t="307219" x="2565400" y="1927225"/>
          <p14:tracePt t="307256" x="2565400" y="1939925"/>
          <p14:tracePt t="307369" x="2565400" y="1927225"/>
          <p14:tracePt t="307456" x="2565400" y="1939925"/>
          <p14:tracePt t="307468" x="2565400" y="1952625"/>
          <p14:tracePt t="307792" x="2554288" y="1952625"/>
          <p14:tracePt t="307818" x="2541588" y="1952625"/>
          <p14:tracePt t="307867" x="2528888" y="1952625"/>
          <p14:tracePt t="307880" x="2503488" y="1965325"/>
          <p14:tracePt t="307895" x="2441575" y="1989138"/>
          <p14:tracePt t="307904" x="2339975" y="2039938"/>
          <p14:tracePt t="307918" x="2239963" y="2089150"/>
          <p14:tracePt t="307929" x="2165350" y="2139950"/>
          <p14:tracePt t="307944" x="2078038" y="2165350"/>
          <p14:tracePt t="307958" x="1939925" y="2201863"/>
          <p14:tracePt t="307975" x="1778000" y="2227263"/>
          <p14:tracePt t="307991" x="1614488" y="2265363"/>
          <p14:tracePt t="308008" x="1414463" y="2339975"/>
          <p14:tracePt t="308025" x="1327150" y="2378075"/>
          <p14:tracePt t="308042" x="1227138" y="2414588"/>
          <p14:tracePt t="308058" x="1038225" y="2478088"/>
          <p14:tracePt t="308075" x="989013" y="2490788"/>
          <p14:tracePt t="308092" x="950913" y="2503488"/>
          <p14:tracePt t="308108" x="938213" y="2503488"/>
          <p14:tracePt t="308229" x="950913" y="2503488"/>
          <p14:tracePt t="308266" x="963613" y="2503488"/>
          <p14:tracePt t="308328" x="976313" y="2503488"/>
          <p14:tracePt t="308365" x="989013" y="2503488"/>
          <p14:tracePt t="308381" x="989013" y="2516188"/>
          <p14:tracePt t="308390" x="1001713" y="2540000"/>
          <p14:tracePt t="308403" x="1014413" y="2578100"/>
          <p14:tracePt t="308415" x="1014413" y="2603500"/>
          <p14:tracePt t="308429" x="1027113" y="2640013"/>
          <p14:tracePt t="308443" x="1027113" y="2652713"/>
          <p14:tracePt t="308460" x="1027113" y="2665413"/>
          <p14:tracePt t="308476" x="1027113" y="2678113"/>
          <p14:tracePt t="308514" x="1014413" y="2678113"/>
          <p14:tracePt t="308529" x="1001713" y="2678113"/>
          <p14:tracePt t="308539" x="976313" y="2678113"/>
          <p14:tracePt t="308551" x="950913" y="2678113"/>
          <p14:tracePt t="308563" x="938213" y="2678113"/>
          <p14:tracePt t="308579" x="925513" y="2678113"/>
          <p14:tracePt t="308593" x="901700" y="2678113"/>
          <p14:tracePt t="308613" x="889000" y="2678113"/>
          <p14:tracePt t="308626" x="876300" y="2678113"/>
          <p14:tracePt t="308751" x="914400" y="2678113"/>
          <p14:tracePt t="308766" x="976313" y="2678113"/>
          <p14:tracePt t="308776" x="1038225" y="2678113"/>
          <p14:tracePt t="308789" x="1089025" y="2678113"/>
          <p14:tracePt t="308800" x="1150938" y="2665413"/>
          <p14:tracePt t="308814" x="1227138" y="2652713"/>
          <p14:tracePt t="308828" x="1314450" y="2652713"/>
          <p14:tracePt t="308845" x="1363663" y="2652713"/>
          <p14:tracePt t="308861" x="1401763" y="2652713"/>
          <p14:tracePt t="308878" x="1414463" y="2652713"/>
          <p14:tracePt t="308912" x="1401763" y="2652713"/>
          <p14:tracePt t="308925" x="1352550" y="2652713"/>
          <p14:tracePt t="308937" x="1314450" y="2652713"/>
          <p14:tracePt t="308950" x="1263650" y="2652713"/>
          <p14:tracePt t="308965" x="1214438" y="2652713"/>
          <p14:tracePt t="308978" x="1114425" y="2652713"/>
          <p14:tracePt t="308995" x="950913" y="2652713"/>
          <p14:tracePt t="309012" x="814388" y="2652713"/>
          <p14:tracePt t="309029" x="650875" y="2652713"/>
          <p14:tracePt t="309045" x="625475" y="2652713"/>
          <p14:tracePt t="309062" x="612775" y="2652713"/>
          <p14:tracePt t="309124" x="650875" y="2652713"/>
          <p14:tracePt t="309138" x="738188" y="2652713"/>
          <p14:tracePt t="309151" x="850900" y="2652713"/>
          <p14:tracePt t="309167" x="938213" y="2652713"/>
          <p14:tracePt t="309175" x="1001713" y="2652713"/>
          <p14:tracePt t="309188" x="1050925" y="2652713"/>
          <p14:tracePt t="309199" x="1114425" y="2640013"/>
          <p14:tracePt t="309215" x="1139825" y="2640013"/>
          <p14:tracePt t="309237" x="1150938" y="2640013"/>
          <p14:tracePt t="309274" x="1150938" y="2627313"/>
          <p14:tracePt t="309298" x="1139825" y="2627313"/>
          <p14:tracePt t="309311" x="1127125" y="2627313"/>
          <p14:tracePt t="309336" x="1114425" y="2627313"/>
          <p14:tracePt t="309360" x="1101725" y="2627313"/>
          <p14:tracePt t="309386" x="1089025" y="2627313"/>
          <p14:tracePt t="309411" x="1089025" y="2616200"/>
          <p14:tracePt t="309485" x="1101725" y="2616200"/>
          <p14:tracePt t="309502" x="1127125" y="2616200"/>
          <p14:tracePt t="309511" x="1163638" y="2616200"/>
          <p14:tracePt t="309524" x="1214438" y="2616200"/>
          <p14:tracePt t="309536" x="1252538" y="2616200"/>
          <p14:tracePt t="309550" x="1263650" y="2616200"/>
          <p14:tracePt t="309564" x="1276350" y="2616200"/>
          <p14:tracePt t="309598" x="1276350" y="2627313"/>
          <p14:tracePt t="309610" x="1263650" y="2627313"/>
          <p14:tracePt t="309623" x="1227138" y="2627313"/>
          <p14:tracePt t="309634" x="1189038" y="2627313"/>
          <p14:tracePt t="309650" x="1150938" y="2627313"/>
          <p14:tracePt t="309664" x="1114425" y="2627313"/>
          <p14:tracePt t="309681" x="1050925" y="2640013"/>
          <p14:tracePt t="309698" x="963613" y="2640013"/>
          <p14:tracePt t="309715" x="725488" y="2640013"/>
          <p14:tracePt t="309731" x="663575" y="2640013"/>
          <p14:tracePt t="309748" x="625475" y="2640013"/>
          <p14:tracePt t="309765" x="612775" y="2640013"/>
          <p14:tracePt t="309822" x="625475" y="2640013"/>
          <p14:tracePt t="309834" x="638175" y="2640013"/>
          <p14:tracePt t="309847" x="688975" y="2640013"/>
          <p14:tracePt t="309859" x="750888" y="2640013"/>
          <p14:tracePt t="309873" x="801688" y="2640013"/>
          <p14:tracePt t="309885" x="850900" y="2640013"/>
          <p14:tracePt t="309899" x="889000" y="2640013"/>
          <p14:tracePt t="309916" x="914400" y="2640013"/>
          <p14:tracePt t="309935" x="925513" y="2640013"/>
          <p14:tracePt t="310047" x="901700" y="2640013"/>
          <p14:tracePt t="310061" x="863600" y="2640013"/>
          <p14:tracePt t="310072" x="814388" y="2640013"/>
          <p14:tracePt t="310088" x="776288" y="2640013"/>
          <p14:tracePt t="310101" x="750888" y="2640013"/>
          <p14:tracePt t="310117" x="725488" y="2640013"/>
          <p14:tracePt t="310159" x="738188" y="2640013"/>
          <p14:tracePt t="310171" x="776288" y="2640013"/>
          <p14:tracePt t="310188" x="801688" y="2640013"/>
          <p14:tracePt t="310196" x="850900" y="2640013"/>
          <p14:tracePt t="310209" x="889000" y="2640013"/>
          <p14:tracePt t="310221" x="925513" y="2640013"/>
          <p14:tracePt t="310236" x="963613" y="2640013"/>
          <p14:tracePt t="310250" x="1001713" y="2640013"/>
          <p14:tracePt t="310267" x="1038225" y="2640013"/>
          <p14:tracePt t="310283" x="1076325" y="2640013"/>
          <p14:tracePt t="310302" x="1101725" y="2640013"/>
          <p14:tracePt t="310319" x="1114425" y="2640013"/>
          <p14:tracePt t="310707" x="1101725" y="2665413"/>
          <p14:tracePt t="310723" x="1076325" y="2778125"/>
          <p14:tracePt t="310732" x="1038225" y="2928938"/>
          <p14:tracePt t="310745" x="1014413" y="3065463"/>
          <p14:tracePt t="310756" x="989013" y="3241675"/>
          <p14:tracePt t="310771" x="950913" y="3516313"/>
          <p14:tracePt t="310785" x="914400" y="3779838"/>
          <p14:tracePt t="310802" x="901700" y="3941763"/>
          <p14:tracePt t="310819" x="889000" y="4092575"/>
          <p14:tracePt t="310836" x="889000" y="4479925"/>
          <p14:tracePt t="310853" x="889000" y="4618038"/>
          <p14:tracePt t="310869" x="876300" y="4792663"/>
          <p14:tracePt t="310886" x="876300" y="4856163"/>
          <p14:tracePt t="310903" x="876300" y="4879975"/>
          <p14:tracePt t="310919" x="876300" y="4905375"/>
          <p14:tracePt t="310980" x="863600" y="4905375"/>
          <p14:tracePt t="311017" x="838200" y="4905375"/>
          <p14:tracePt t="311030" x="825500" y="4905375"/>
          <p14:tracePt t="311043" x="776288" y="4892675"/>
          <p14:tracePt t="311056" x="712788" y="4892675"/>
          <p14:tracePt t="311070" x="650875" y="4879975"/>
          <p14:tracePt t="311087" x="612775" y="4868863"/>
          <p14:tracePt t="311104" x="588963" y="4868863"/>
          <p14:tracePt t="311120" x="563563" y="4868863"/>
          <p14:tracePt t="311143" x="550863" y="4868863"/>
          <p14:tracePt t="311156" x="550863" y="4856163"/>
          <p14:tracePt t="311231" x="563563" y="4856163"/>
          <p14:tracePt t="311242" x="612775" y="4856163"/>
          <p14:tracePt t="311259" x="712788" y="4843463"/>
          <p14:tracePt t="311268" x="825500" y="4843463"/>
          <p14:tracePt t="311281" x="938213" y="4830763"/>
          <p14:tracePt t="311294" x="1089025" y="4805363"/>
          <p14:tracePt t="311310" x="1301750" y="4768850"/>
          <p14:tracePt t="311323" x="1465263" y="4743450"/>
          <p14:tracePt t="311339" x="1552575" y="4730750"/>
          <p14:tracePt t="311355" x="1589088" y="4730750"/>
          <p14:tracePt t="311371" x="1601788" y="4730750"/>
          <p14:tracePt t="311416" x="1565275" y="4730750"/>
          <p14:tracePt t="311429" x="1489075" y="4730750"/>
          <p14:tracePt t="311441" x="1389063" y="4730750"/>
          <p14:tracePt t="311457" x="1301750" y="4730750"/>
          <p14:tracePt t="311466" x="1239838" y="4730750"/>
          <p14:tracePt t="311480" x="1150938" y="4730750"/>
          <p14:tracePt t="311491" x="1050925" y="4730750"/>
          <p14:tracePt t="311505" x="950913" y="4730750"/>
          <p14:tracePt t="311522" x="876300" y="4730750"/>
          <p14:tracePt t="311539" x="850900" y="4730750"/>
          <p14:tracePt t="311604" x="889000" y="4730750"/>
          <p14:tracePt t="311616" x="914400" y="4730750"/>
          <p14:tracePt t="311629" x="938213" y="4730750"/>
          <p14:tracePt t="311642" x="976313" y="4730750"/>
          <p14:tracePt t="311656" x="1027113" y="4730750"/>
          <p14:tracePt t="311673" x="1063625" y="4730750"/>
          <p14:tracePt t="311689" x="1101725" y="4730750"/>
          <p14:tracePt t="311706" x="1150938" y="4743450"/>
          <p14:tracePt t="311752" x="1139825" y="4743450"/>
          <p14:tracePt t="311777" x="1114425" y="4743450"/>
          <p14:tracePt t="311792" x="1076325" y="4743450"/>
          <p14:tracePt t="311803" x="1027113" y="4743450"/>
          <p14:tracePt t="311815" x="901700" y="4730750"/>
          <p14:tracePt t="311827" x="814388" y="4692650"/>
          <p14:tracePt t="311843" x="738188" y="4656138"/>
          <p14:tracePt t="311857" x="712788" y="4656138"/>
          <p14:tracePt t="311873" x="701675" y="4643438"/>
          <p14:tracePt t="311914" x="712788" y="4643438"/>
          <p14:tracePt t="311928" x="738188" y="4643438"/>
          <p14:tracePt t="311943" x="825500" y="4656138"/>
          <p14:tracePt t="311952" x="925513" y="4667250"/>
          <p14:tracePt t="311965" x="1014413" y="4667250"/>
          <p14:tracePt t="311977" x="1127125" y="4679950"/>
          <p14:tracePt t="311990" x="1363663" y="4692650"/>
          <p14:tracePt t="312007" x="1577975" y="4705350"/>
          <p14:tracePt t="312023" x="1727200" y="4743450"/>
          <p14:tracePt t="312041" x="1890713" y="4768850"/>
          <p14:tracePt t="312057" x="1914525" y="4768850"/>
          <p14:tracePt t="312074" x="1927225" y="4768850"/>
          <p14:tracePt t="312138" x="1914525" y="4768850"/>
          <p14:tracePt t="312151" x="1903413" y="4768850"/>
          <p14:tracePt t="312164" x="1890713" y="4768850"/>
          <p14:tracePt t="312177" x="1839913" y="4768850"/>
          <p14:tracePt t="312191" x="1752600" y="4768850"/>
          <p14:tracePt t="312208" x="1652588" y="4768850"/>
          <p14:tracePt t="312224" x="1565275" y="4756150"/>
          <p14:tracePt t="312241" x="1476375" y="4730750"/>
          <p14:tracePt t="312258" x="1439863" y="4718050"/>
          <p14:tracePt t="312274" x="1439863" y="4705350"/>
          <p14:tracePt t="312339" x="1465263" y="4705350"/>
          <p14:tracePt t="312352" x="1539875" y="4718050"/>
          <p14:tracePt t="312364" x="1652588" y="4718050"/>
          <p14:tracePt t="312381" x="1765300" y="4730750"/>
          <p14:tracePt t="312393" x="1827213" y="4743450"/>
          <p14:tracePt t="312410" x="1865313" y="4756150"/>
          <p14:tracePt t="312426" x="1890713" y="4756150"/>
          <p14:tracePt t="312442" x="1914525" y="4756150"/>
          <p14:tracePt t="312500" x="1890713" y="4756150"/>
          <p14:tracePt t="312513" x="1865313" y="4743450"/>
          <p14:tracePt t="312525" x="1790700" y="4730750"/>
          <p14:tracePt t="312537" x="1665288" y="4705350"/>
          <p14:tracePt t="312550" x="1552575" y="4667250"/>
          <p14:tracePt t="312562" x="1439863" y="4643438"/>
          <p14:tracePt t="312576" x="1327150" y="4605338"/>
          <p14:tracePt t="312593" x="1201738" y="4579938"/>
          <p14:tracePt t="312610" x="1150938" y="4579938"/>
          <p14:tracePt t="312626" x="1127125" y="4579938"/>
          <p14:tracePt t="312663" x="1139825" y="4579938"/>
          <p14:tracePt t="312674" x="1150938" y="4579938"/>
          <p14:tracePt t="312686" x="1163638" y="4579938"/>
          <p14:tracePt t="312701" x="1176338" y="4579938"/>
          <p14:tracePt t="312762" x="1189038" y="4579938"/>
          <p14:tracePt t="313061" x="1189038" y="4567238"/>
          <p14:tracePt t="313074" x="1176338" y="4530725"/>
          <p14:tracePt t="313087" x="1176338" y="4454525"/>
          <p14:tracePt t="313101" x="1163638" y="4254500"/>
          <p14:tracePt t="313112" x="1127125" y="3867150"/>
          <p14:tracePt t="313130" x="1089025" y="3503613"/>
          <p14:tracePt t="313147" x="1063625" y="3090863"/>
          <p14:tracePt t="313163" x="1050925" y="2565400"/>
          <p14:tracePt t="313180" x="1063625" y="2465388"/>
          <p14:tracePt t="313197" x="1076325" y="2414588"/>
          <p14:tracePt t="313213" x="1101725" y="2403475"/>
          <p14:tracePt t="313323" x="1089025" y="2403475"/>
          <p14:tracePt t="313335" x="1076325" y="2403475"/>
          <p14:tracePt t="313351" x="1050925" y="2403475"/>
          <p14:tracePt t="313360" x="1027113" y="2403475"/>
          <p14:tracePt t="313373" x="1014413" y="2403475"/>
          <p14:tracePt t="313386" x="989013" y="2378075"/>
          <p14:tracePt t="313402" x="963613" y="2378075"/>
          <p14:tracePt t="313414" x="950913" y="2365375"/>
          <p14:tracePt t="313431" x="925513" y="2352675"/>
          <p14:tracePt t="313448" x="901700" y="2352675"/>
          <p14:tracePt t="313463" x="863600" y="2352675"/>
          <p14:tracePt t="313479" x="814388" y="2352675"/>
          <p14:tracePt t="313496" x="776288" y="2365375"/>
          <p14:tracePt t="313513" x="725488" y="2378075"/>
          <p14:tracePt t="313535" x="725488" y="2390775"/>
          <p14:tracePt t="313571" x="750888" y="2403475"/>
          <p14:tracePt t="313584" x="788988" y="2427288"/>
          <p14:tracePt t="313599" x="825500" y="2452688"/>
          <p14:tracePt t="313608" x="876300" y="2490788"/>
          <p14:tracePt t="313621" x="914400" y="2516188"/>
          <p14:tracePt t="313633" x="963613" y="2527300"/>
          <p14:tracePt t="313647" x="1014413" y="2540000"/>
          <p14:tracePt t="313664" x="1114425" y="2552700"/>
          <p14:tracePt t="313680" x="1201738" y="2552700"/>
          <p14:tracePt t="313697" x="1289050" y="2552700"/>
          <p14:tracePt t="313714" x="1314450" y="2552700"/>
          <p14:tracePt t="313731" x="1339850" y="2540000"/>
          <p14:tracePt t="313747" x="1339850" y="2527300"/>
          <p14:tracePt t="313764" x="1339850" y="2516188"/>
          <p14:tracePt t="313781" x="1352550" y="2516188"/>
          <p14:tracePt t="313821" x="1314450" y="2516188"/>
          <p14:tracePt t="313833" x="1263650" y="2527300"/>
          <p14:tracePt t="313844" x="1201738" y="2540000"/>
          <p14:tracePt t="313858" x="1114425" y="2565400"/>
          <p14:tracePt t="313871" x="1038225" y="2590800"/>
          <p14:tracePt t="313884" x="950913" y="2603500"/>
          <p14:tracePt t="313898" x="801688" y="2627313"/>
          <p14:tracePt t="313915" x="663575" y="2652713"/>
          <p14:tracePt t="313931" x="563563" y="2678113"/>
          <p14:tracePt t="313948" x="512763" y="2716213"/>
          <p14:tracePt t="313965" x="500063" y="2716213"/>
          <p14:tracePt t="313985" x="500063" y="2728913"/>
          <p14:tracePt t="313998" x="512763" y="2728913"/>
          <p14:tracePt t="314015" x="538163" y="2728913"/>
          <p14:tracePt t="314020" x="600075" y="2740025"/>
          <p14:tracePt t="314035" x="688975" y="2752725"/>
          <p14:tracePt t="314048" x="763588" y="2765425"/>
          <p14:tracePt t="314065" x="814388" y="2765425"/>
          <p14:tracePt t="314082" x="863600" y="2765425"/>
          <p14:tracePt t="314099" x="1014413" y="2765425"/>
          <p14:tracePt t="314115" x="1101725" y="2765425"/>
          <p14:tracePt t="314132" x="1176338" y="2765425"/>
          <p14:tracePt t="314149" x="1214438" y="2765425"/>
          <p14:tracePt t="314166" x="1227138" y="2765425"/>
          <p14:tracePt t="314244" x="1201738" y="2765425"/>
          <p14:tracePt t="314258" x="1163638" y="2765425"/>
          <p14:tracePt t="314271" x="1127125" y="2765425"/>
          <p14:tracePt t="314281" x="1089025" y="2765425"/>
          <p14:tracePt t="314295" x="1063625" y="2765425"/>
          <p14:tracePt t="314307" x="1038225" y="2765425"/>
          <p14:tracePt t="314332" x="1027113" y="2765425"/>
          <p14:tracePt t="314344" x="1027113" y="2752725"/>
          <p14:tracePt t="314369" x="1027113" y="2740025"/>
          <p14:tracePt t="314393" x="1050925" y="2740025"/>
          <p14:tracePt t="314407" x="1089025" y="2740025"/>
          <p14:tracePt t="314420" x="1150938" y="2740025"/>
          <p14:tracePt t="314430" x="1201738" y="2740025"/>
          <p14:tracePt t="314442" x="1263650" y="2740025"/>
          <p14:tracePt t="314457" x="1314450" y="2740025"/>
          <p14:tracePt t="314470" x="1376363" y="2740025"/>
          <p14:tracePt t="314484" x="1439863" y="2740025"/>
          <p14:tracePt t="314500" x="1501775" y="2740025"/>
          <p14:tracePt t="314517" x="1539875" y="2740025"/>
          <p14:tracePt t="314534" x="1565275" y="2740025"/>
          <p14:tracePt t="314568" x="1552575" y="2740025"/>
          <p14:tracePt t="314580" x="1514475" y="2716213"/>
          <p14:tracePt t="314592" x="1476375" y="2703513"/>
          <p14:tracePt t="314605" x="1452563" y="2703513"/>
          <p14:tracePt t="314621" x="1427163" y="2703513"/>
          <p14:tracePt t="314634" x="1389063" y="2703513"/>
          <p14:tracePt t="314651" x="1352550" y="2703513"/>
          <p14:tracePt t="314668" x="1289050" y="2703513"/>
          <p14:tracePt t="314685" x="1063625" y="2665413"/>
          <p14:tracePt t="314701" x="1001713" y="2640013"/>
          <p14:tracePt t="314718" x="976313" y="2640013"/>
          <p14:tracePt t="314780" x="1001713" y="2640013"/>
          <p14:tracePt t="314805" x="1014413" y="2640013"/>
          <p14:tracePt t="314830" x="1027113" y="2640013"/>
          <p14:tracePt t="314867" x="1027113" y="2652713"/>
          <p14:tracePt t="314879" x="1027113" y="2665413"/>
          <p14:tracePt t="314916" x="1014413" y="2665413"/>
          <p14:tracePt t="315279" x="989013" y="2678113"/>
          <p14:tracePt t="315292" x="976313" y="2716213"/>
          <p14:tracePt t="315303" x="950913" y="2803525"/>
          <p14:tracePt t="315316" x="938213" y="2878138"/>
          <p14:tracePt t="315329" x="914400" y="2928938"/>
          <p14:tracePt t="315343" x="889000" y="2978150"/>
          <p14:tracePt t="315355" x="889000" y="3028950"/>
          <p14:tracePt t="315372" x="876300" y="3116263"/>
          <p14:tracePt t="315387" x="863600" y="3228975"/>
          <p14:tracePt t="315404" x="838200" y="3390900"/>
          <p14:tracePt t="315421" x="838200" y="3429000"/>
          <p14:tracePt t="315437" x="814388" y="3454400"/>
          <p14:tracePt t="315454" x="788988" y="3503613"/>
          <p14:tracePt t="315471" x="763588" y="3529013"/>
          <p14:tracePt t="315488" x="750888" y="3554413"/>
          <p14:tracePt t="315504" x="712788" y="3629025"/>
          <p14:tracePt t="315520" x="712788" y="3667125"/>
          <p14:tracePt t="315538" x="701675" y="3703638"/>
          <p14:tracePt t="315554" x="688975" y="3741738"/>
          <p14:tracePt t="315571" x="676275" y="3767138"/>
          <p14:tracePt t="315588" x="663575" y="3767138"/>
          <p14:tracePt t="315605" x="650875" y="3767138"/>
          <p14:tracePt t="315627" x="638175" y="3754438"/>
          <p14:tracePt t="315641" x="638175" y="3716338"/>
          <p14:tracePt t="315655" x="638175" y="3692525"/>
          <p14:tracePt t="315672" x="625475" y="3654425"/>
          <p14:tracePt t="315688" x="612775" y="3629025"/>
          <p14:tracePt t="315705" x="600075" y="3554413"/>
          <p14:tracePt t="315722" x="588963" y="3479800"/>
          <p14:tracePt t="315738" x="563563" y="3378200"/>
          <p14:tracePt t="315755" x="525463" y="3190875"/>
          <p14:tracePt t="315772" x="512763" y="3116263"/>
          <p14:tracePt t="315788" x="512763" y="3065463"/>
          <p14:tracePt t="315805" x="488950" y="2890838"/>
          <p14:tracePt t="315822" x="488950" y="2778125"/>
          <p14:tracePt t="315838" x="488950" y="2678113"/>
          <p14:tracePt t="315926" x="488950" y="2703513"/>
          <p14:tracePt t="315944" x="488950" y="2740025"/>
          <p14:tracePt t="315951" x="488950" y="2778125"/>
          <p14:tracePt t="315963" x="488950" y="2816225"/>
          <p14:tracePt t="315975" x="488950" y="2840038"/>
          <p14:tracePt t="315989" x="488950" y="2890838"/>
          <p14:tracePt t="316006" x="488950" y="2941638"/>
          <p14:tracePt t="316023" x="488950" y="3028950"/>
          <p14:tracePt t="316029" x="488950" y="3178175"/>
          <p14:tracePt t="316039" x="476250" y="3303588"/>
          <p14:tracePt t="316056" x="476250" y="3454400"/>
          <p14:tracePt t="316073" x="463550" y="3716338"/>
          <p14:tracePt t="316089" x="450850" y="4092575"/>
          <p14:tracePt t="316107" x="438150" y="4192588"/>
          <p14:tracePt t="316123" x="438150" y="4267200"/>
          <p14:tracePt t="316140" x="438150" y="4341813"/>
          <p14:tracePt t="316157" x="438150" y="4367213"/>
          <p14:tracePt t="316174" x="438150" y="4379913"/>
          <p14:tracePt t="316190" x="438150" y="4392613"/>
          <p14:tracePt t="316264" x="438150" y="4379913"/>
          <p14:tracePt t="316279" x="438150" y="4354513"/>
          <p14:tracePt t="316287" x="438150" y="4330700"/>
          <p14:tracePt t="316301" x="438150" y="4267200"/>
          <p14:tracePt t="316315" x="450850" y="4092575"/>
          <p14:tracePt t="316330" x="476250" y="3941763"/>
          <p14:tracePt t="316342" x="525463" y="3792538"/>
          <p14:tracePt t="316359" x="576263" y="3479800"/>
          <p14:tracePt t="316374" x="638175" y="3116263"/>
          <p14:tracePt t="316391" x="750888" y="2640013"/>
          <p14:tracePt t="316408" x="801688" y="2378075"/>
          <p14:tracePt t="316424" x="825500" y="2239963"/>
          <p14:tracePt t="316441" x="838200" y="2152650"/>
          <p14:tracePt t="316458" x="838200" y="2139950"/>
          <p14:tracePt t="316485" x="838200" y="2190750"/>
          <p14:tracePt t="316499" x="838200" y="2239963"/>
          <p14:tracePt t="316512" x="838200" y="2314575"/>
          <p14:tracePt t="316525" x="838200" y="2365375"/>
          <p14:tracePt t="316542" x="838200" y="2403475"/>
          <p14:tracePt t="316558" x="838200" y="2452688"/>
          <p14:tracePt t="316575" x="838200" y="2603500"/>
          <p14:tracePt t="316592" x="838200" y="2790825"/>
          <p14:tracePt t="316609" x="838200" y="2952750"/>
          <p14:tracePt t="316625" x="838200" y="3278188"/>
          <p14:tracePt t="316642" x="838200" y="3529013"/>
          <p14:tracePt t="316659" x="838200" y="3716338"/>
          <p14:tracePt t="316676" x="825500" y="3916363"/>
          <p14:tracePt t="316692" x="825500" y="3967163"/>
          <p14:tracePt t="316709" x="825500" y="3992563"/>
          <p14:tracePt t="316726" x="825500" y="4017963"/>
          <p14:tracePt t="316773" x="814388" y="4017963"/>
          <p14:tracePt t="316797" x="801688" y="4005263"/>
          <p14:tracePt t="316812" x="801688" y="3992563"/>
          <p14:tracePt t="316822" x="776288" y="3941763"/>
          <p14:tracePt t="316834" x="763588" y="3854450"/>
          <p14:tracePt t="316847" x="725488" y="3729038"/>
          <p14:tracePt t="316863" x="676275" y="3590925"/>
          <p14:tracePt t="316876" x="612775" y="3479800"/>
          <p14:tracePt t="316893" x="576263" y="3354388"/>
          <p14:tracePt t="316910" x="512763" y="3141663"/>
          <p14:tracePt t="316927" x="488950" y="2840038"/>
          <p14:tracePt t="316943" x="488950" y="2740025"/>
          <p14:tracePt t="316959" x="476250" y="2640013"/>
          <p14:tracePt t="316977" x="476250" y="2627313"/>
          <p14:tracePt t="317034" x="476250" y="2640013"/>
          <p14:tracePt t="317059" x="476250" y="2665413"/>
          <p14:tracePt t="317071" x="476250" y="2678113"/>
          <p14:tracePt t="317084" x="476250" y="2690813"/>
          <p14:tracePt t="317097" x="476250" y="2703513"/>
          <p14:tracePt t="317111" x="476250" y="2716213"/>
          <p14:tracePt t="317127" x="476250" y="2728913"/>
          <p14:tracePt t="317457" x="463550" y="2752725"/>
          <p14:tracePt t="317471" x="450850" y="2903538"/>
          <p14:tracePt t="317485" x="450850" y="3078163"/>
          <p14:tracePt t="317501" x="488950" y="3241675"/>
          <p14:tracePt t="317514" x="612775" y="3516313"/>
          <p14:tracePt t="317531" x="738188" y="3867150"/>
          <p14:tracePt t="317547" x="925513" y="4217988"/>
          <p14:tracePt t="317564" x="976313" y="4305300"/>
          <p14:tracePt t="317579" x="1038225" y="4379913"/>
          <p14:tracePt t="317595" x="1176338" y="4505325"/>
          <p14:tracePt t="317613" x="1327150" y="4605338"/>
          <p14:tracePt t="317629" x="1489075" y="4730750"/>
          <p14:tracePt t="317646" x="1739900" y="4918075"/>
          <p14:tracePt t="317663" x="1865313" y="4992688"/>
          <p14:tracePt t="317680" x="1952625" y="5056188"/>
          <p14:tracePt t="317696" x="2027238" y="5092700"/>
          <p14:tracePt t="317770" x="2014538" y="5092700"/>
          <p14:tracePt t="317794" x="2003425" y="5092700"/>
          <p14:tracePt t="317807" x="1978025" y="5092700"/>
          <p14:tracePt t="317820" x="1939925" y="5092700"/>
          <p14:tracePt t="317836" x="1890713" y="5081588"/>
          <p14:tracePt t="317848" x="1827213" y="5068888"/>
          <p14:tracePt t="317863" x="1727200" y="5068888"/>
          <p14:tracePt t="317880" x="1614488" y="5056188"/>
          <p14:tracePt t="317897" x="1476375" y="5030788"/>
          <p14:tracePt t="317914" x="1439863" y="5030788"/>
          <p14:tracePt t="317930" x="1389063" y="5018088"/>
          <p14:tracePt t="317947" x="1327150" y="4992688"/>
          <p14:tracePt t="317964" x="1327150" y="4981575"/>
          <p14:tracePt t="318031" x="1339850" y="4981575"/>
          <p14:tracePt t="318042" x="1352550" y="4981575"/>
          <p14:tracePt t="318057" x="1389063" y="4956175"/>
          <p14:tracePt t="318069" x="1452563" y="4918075"/>
          <p14:tracePt t="318084" x="1601788" y="4868863"/>
          <p14:tracePt t="318098" x="1752600" y="4805363"/>
          <p14:tracePt t="318115" x="1865313" y="4779963"/>
          <p14:tracePt t="318131" x="1978025" y="4730750"/>
          <p14:tracePt t="318148" x="1990725" y="4730750"/>
          <p14:tracePt t="318165" x="2003425" y="4730750"/>
          <p14:tracePt t="318182" x="2014538" y="4730750"/>
          <p14:tracePt t="318255" x="2014538" y="4718050"/>
          <p14:tracePt t="318280" x="2003425" y="4718050"/>
          <p14:tracePt t="318292" x="1965325" y="4718050"/>
          <p14:tracePt t="318305" x="1914525" y="4718050"/>
          <p14:tracePt t="318319" x="1814513" y="4718050"/>
          <p14:tracePt t="318332" x="1727200" y="4718050"/>
          <p14:tracePt t="318349" x="1689100" y="4718050"/>
          <p14:tracePt t="318366" x="1665288" y="4718050"/>
          <p14:tracePt t="318455" x="1714500" y="4718050"/>
          <p14:tracePt t="318471" x="1814513" y="4718050"/>
          <p14:tracePt t="318480" x="1903413" y="4718050"/>
          <p14:tracePt t="318493" x="1990725" y="4718050"/>
          <p14:tracePt t="318505" x="2090738" y="4718050"/>
          <p14:tracePt t="318522" x="2203450" y="4718050"/>
          <p14:tracePt t="318534" x="2303463" y="4718050"/>
          <p14:tracePt t="318551" x="2390775" y="4718050"/>
          <p14:tracePt t="318568" x="2428875" y="4718050"/>
          <p14:tracePt t="318584" x="2478088" y="4718050"/>
          <p14:tracePt t="318600" x="2490788" y="4718050"/>
          <p14:tracePt t="318617" x="2490788" y="4705350"/>
          <p14:tracePt t="318690" x="2452688" y="4705350"/>
          <p14:tracePt t="318704" x="2416175" y="4705350"/>
          <p14:tracePt t="318717" x="2352675" y="4705350"/>
          <p14:tracePt t="318730" x="2303463" y="4705350"/>
          <p14:tracePt t="318742" x="2239963" y="4705350"/>
          <p14:tracePt t="318755" x="2152650" y="4705350"/>
          <p14:tracePt t="318767" x="2003425" y="4705350"/>
          <p14:tracePt t="318784" x="1865313" y="4705350"/>
          <p14:tracePt t="318801" x="1765300" y="4705350"/>
          <p14:tracePt t="318817" x="1701800" y="4705350"/>
          <p14:tracePt t="318903" x="1727200" y="4705350"/>
          <p14:tracePt t="318915" x="1778000" y="4705350"/>
          <p14:tracePt t="318929" x="1852613" y="4705350"/>
          <p14:tracePt t="318940" x="1914525" y="4705350"/>
          <p14:tracePt t="318957" x="1965325" y="4705350"/>
          <p14:tracePt t="318969" x="2014538" y="4705350"/>
          <p14:tracePt t="318986" x="2052638" y="4705350"/>
          <p14:tracePt t="319003" x="2065338" y="4705350"/>
          <p14:tracePt t="319064" x="2052638" y="4705350"/>
          <p14:tracePt t="319077" x="2027238" y="4705350"/>
          <p14:tracePt t="319089" x="1965325" y="4705350"/>
          <p14:tracePt t="319105" x="1827213" y="4705350"/>
          <p14:tracePt t="319114" x="1689100" y="4705350"/>
          <p14:tracePt t="319127" x="1565275" y="4679950"/>
          <p14:tracePt t="319139" x="1439863" y="4667250"/>
          <p14:tracePt t="319155" x="1276350" y="4656138"/>
          <p14:tracePt t="319169" x="1163638" y="4656138"/>
          <p14:tracePt t="319186" x="1089025" y="4656138"/>
          <p14:tracePt t="319202" x="1076325" y="4656138"/>
          <p14:tracePt t="319219" x="1063625" y="4656138"/>
          <p14:tracePt t="319239" x="1076325" y="4656138"/>
          <p14:tracePt t="319252" x="1089025" y="4656138"/>
          <p14:tracePt t="319269" x="1101725" y="4656138"/>
          <p14:tracePt t="319286" x="1139825" y="4656138"/>
          <p14:tracePt t="319303" x="1214438" y="4656138"/>
          <p14:tracePt t="319319" x="1263650" y="4656138"/>
          <p14:tracePt t="319336" x="1352550" y="4656138"/>
          <p14:tracePt t="319353" x="1614488" y="4656138"/>
          <p14:tracePt t="319370" x="1739900" y="4656138"/>
          <p14:tracePt t="319387" x="1827213" y="4630738"/>
          <p14:tracePt t="319403" x="1890713" y="4630738"/>
          <p14:tracePt t="319420" x="1903413" y="4630738"/>
          <p14:tracePt t="319489" x="1878013" y="4630738"/>
          <p14:tracePt t="319500" x="1801813" y="4630738"/>
          <p14:tracePt t="319512" x="1665288" y="4630738"/>
          <p14:tracePt t="319526" x="1552575" y="4630738"/>
          <p14:tracePt t="319540" x="1401763" y="4630738"/>
          <p14:tracePt t="319554" x="1176338" y="4630738"/>
          <p14:tracePt t="319570" x="925513" y="4630738"/>
          <p14:tracePt t="319588" x="776288" y="4630738"/>
          <p14:tracePt t="319604" x="625475" y="4656138"/>
          <p14:tracePt t="319621" x="600075" y="4656138"/>
          <p14:tracePt t="319638" x="588963" y="4656138"/>
          <p14:tracePt t="319654" x="588963" y="4667250"/>
          <p14:tracePt t="319750" x="600075" y="4667250"/>
          <p14:tracePt t="319762" x="625475" y="4667250"/>
          <p14:tracePt t="319779" x="676275" y="4667250"/>
          <p14:tracePt t="319789" x="738188" y="4667250"/>
          <p14:tracePt t="319805" x="814388" y="4667250"/>
          <p14:tracePt t="319823" x="863600" y="4667250"/>
          <p14:tracePt t="319839" x="938213" y="4667250"/>
          <p14:tracePt t="319856" x="976313" y="4667250"/>
          <p14:tracePt t="319873" x="1014413" y="4667250"/>
          <p14:tracePt t="319890" x="1038225" y="4667250"/>
          <p14:tracePt t="319949" x="1027113" y="4667250"/>
          <p14:tracePt t="319962" x="1014413" y="4667250"/>
          <p14:tracePt t="319977" x="989013" y="4667250"/>
          <p14:tracePt t="319987" x="976313" y="4667250"/>
          <p14:tracePt t="320000" x="950913" y="4667250"/>
          <p14:tracePt t="320015" x="914400" y="4667250"/>
          <p14:tracePt t="320026" x="863600" y="4667250"/>
          <p14:tracePt t="320039" x="825500" y="4667250"/>
          <p14:tracePt t="320056" x="801688" y="4667250"/>
          <p14:tracePt t="320072" x="788988" y="4667250"/>
          <p14:tracePt t="320098" x="814388" y="4667250"/>
          <p14:tracePt t="320110" x="825500" y="4667250"/>
          <p14:tracePt t="320126" x="850900" y="4667250"/>
          <p14:tracePt t="320139" x="863600" y="4667250"/>
          <p14:tracePt t="320156" x="901700" y="4667250"/>
          <p14:tracePt t="320173" x="925513" y="4667250"/>
          <p14:tracePt t="320190" x="1038225" y="4667250"/>
          <p14:tracePt t="320206" x="1150938" y="4667250"/>
          <p14:tracePt t="320223" x="1263650" y="4667250"/>
          <p14:tracePt t="320240" x="1314450" y="4667250"/>
          <p14:tracePt t="320284" x="1263650" y="4667250"/>
          <p14:tracePt t="320297" x="1201738" y="4667250"/>
          <p14:tracePt t="320309" x="1139825" y="4667250"/>
          <p14:tracePt t="320326" x="1089025" y="4667250"/>
          <p14:tracePt t="320334" x="1050925" y="4667250"/>
          <p14:tracePt t="320347" x="1014413" y="4667250"/>
          <p14:tracePt t="320360" x="976313" y="4656138"/>
          <p14:tracePt t="320373" x="925513" y="4656138"/>
          <p14:tracePt t="320390" x="876300" y="4656138"/>
          <p14:tracePt t="320407" x="814388" y="4656138"/>
          <p14:tracePt t="320423" x="763588" y="4656138"/>
          <p14:tracePt t="320440" x="750888" y="4679950"/>
          <p14:tracePt t="320457" x="750888" y="4730750"/>
          <p14:tracePt t="320474" x="676275" y="4943475"/>
          <p14:tracePt t="320491" x="638175" y="5043488"/>
          <p14:tracePt t="320507" x="612775" y="5143500"/>
          <p14:tracePt t="320524" x="563563" y="5468938"/>
          <p14:tracePt t="320541" x="538163" y="5619750"/>
          <p14:tracePt t="320558" x="538163" y="5743575"/>
          <p14:tracePt t="320574" x="538163" y="5907088"/>
          <p14:tracePt t="320591" x="538163" y="5994400"/>
          <p14:tracePt t="320607" x="538163" y="6081713"/>
          <p14:tracePt t="320624" x="538163" y="6132513"/>
          <p14:tracePt t="320641" x="538163" y="6145213"/>
          <p14:tracePt t="320758" x="538163" y="6119813"/>
          <p14:tracePt t="320771" x="538163" y="6107113"/>
          <p14:tracePt t="320784" x="538163" y="6094413"/>
          <p14:tracePt t="320797" x="538163" y="6081713"/>
          <p14:tracePt t="320814" x="538163" y="6045200"/>
          <p14:tracePt t="320826" x="538163" y="5994400"/>
          <p14:tracePt t="320844" x="538163" y="5868988"/>
          <p14:tracePt t="320860" x="538163" y="5732463"/>
          <p14:tracePt t="320877" x="538163" y="5481638"/>
          <p14:tracePt t="320893" x="538163" y="5318125"/>
          <p14:tracePt t="320909" x="538163" y="5143500"/>
          <p14:tracePt t="320927" x="538163" y="5105400"/>
          <p14:tracePt t="320944" x="538163" y="5092700"/>
          <p14:tracePt t="320960" x="538163" y="5081588"/>
          <p14:tracePt t="320977" x="538163" y="5068888"/>
          <p14:tracePt t="321095" x="538163" y="5056188"/>
          <p14:tracePt t="321120" x="538163" y="5030788"/>
          <p14:tracePt t="323056" x="538163" y="5005388"/>
          <p14:tracePt t="323073" x="538163" y="4992688"/>
          <p14:tracePt t="323081" x="538163" y="4981575"/>
          <p14:tracePt t="323095" x="538163" y="4968875"/>
          <p14:tracePt t="323156" x="538163" y="4956175"/>
          <p14:tracePt t="323206" x="538163" y="4943475"/>
          <p14:tracePt t="323319" x="538163" y="4930775"/>
          <p14:tracePt t="323655" x="538163" y="4918075"/>
          <p14:tracePt t="323692" x="538163" y="4905375"/>
          <p14:tracePt t="323708" x="538163" y="4892675"/>
          <p14:tracePt t="323717" x="538163" y="4868863"/>
          <p14:tracePt t="323730" x="538163" y="4830763"/>
          <p14:tracePt t="323743" x="538163" y="4818063"/>
          <p14:tracePt t="323756" x="538163" y="4792663"/>
          <p14:tracePt t="323917" x="538163" y="4805363"/>
          <p14:tracePt t="323928" x="538163" y="4818063"/>
          <p14:tracePt t="323943" x="538163" y="4830763"/>
          <p14:tracePt t="323966" x="538163" y="4843463"/>
          <p14:tracePt t="323978" x="538163" y="4856163"/>
          <p14:tracePt t="324015" x="538163" y="4868863"/>
          <p14:tracePt t="324115" x="538163" y="4843463"/>
          <p14:tracePt t="324129" x="538163" y="4830763"/>
          <p14:tracePt t="324143" x="538163" y="4818063"/>
          <p14:tracePt t="324152" x="538163" y="4792663"/>
          <p14:tracePt t="324166" x="538163" y="4756150"/>
          <p14:tracePt t="324177" x="538163" y="4743450"/>
          <p14:tracePt t="324214" x="538163" y="4730750"/>
          <p14:tracePt t="324253" x="538163" y="4718050"/>
          <p14:tracePt t="324290" x="538163" y="4705350"/>
          <p14:tracePt t="324439" x="550863" y="4705350"/>
          <p14:tracePt t="324526" x="563563" y="4705350"/>
          <p14:tracePt t="324539" x="576263" y="4705350"/>
          <p14:tracePt t="324552" x="600075" y="4705350"/>
          <p14:tracePt t="324565" x="625475" y="4705350"/>
          <p14:tracePt t="324579" x="650875" y="4705350"/>
          <p14:tracePt t="324592" x="676275" y="4705350"/>
          <p14:tracePt t="324607" x="688975" y="4705350"/>
          <p14:tracePt t="324623" x="712788" y="4705350"/>
          <p14:tracePt t="324641" x="725488" y="4705350"/>
          <p14:tracePt t="324657" x="738188" y="4705350"/>
          <p14:tracePt t="324674" x="750888" y="4705350"/>
          <p14:tracePt t="324691" x="763588" y="4705350"/>
          <p14:tracePt t="324708" x="776288" y="4705350"/>
          <p14:tracePt t="324724" x="776288" y="4692650"/>
          <p14:tracePt t="324741" x="788988" y="4692650"/>
          <p14:tracePt t="324888" x="788988" y="4679950"/>
          <p14:tracePt t="325237" x="776288" y="4679950"/>
          <p14:tracePt t="325273" x="763588" y="4679950"/>
          <p14:tracePt t="325287" x="750888" y="4679950"/>
          <p14:tracePt t="325299" x="738188" y="4679950"/>
          <p14:tracePt t="325315" x="712788" y="4679950"/>
          <p14:tracePt t="325328" x="701675" y="4679950"/>
          <p14:tracePt t="325343" x="688975" y="4679950"/>
          <p14:tracePt t="325360" x="676275" y="4679950"/>
          <p14:tracePt t="325385" x="663575" y="4679950"/>
          <p14:tracePt t="325410" x="650875" y="4679950"/>
          <p14:tracePt t="325422" x="638175" y="4679950"/>
          <p14:tracePt t="325435" x="625475" y="4679950"/>
          <p14:tracePt t="325447" x="612775" y="4679950"/>
          <p14:tracePt t="325462" x="600075" y="4679950"/>
          <p14:tracePt t="325485" x="588963" y="4679950"/>
          <p14:tracePt t="325510" x="576263" y="4679950"/>
          <p14:tracePt t="325809" x="563563" y="4679950"/>
          <p14:tracePt t="325834" x="563563" y="4692650"/>
          <p14:tracePt t="325859" x="550863" y="4692650"/>
          <p14:tracePt t="325897" x="550863" y="4705350"/>
          <p14:tracePt t="325945" x="550863" y="4718050"/>
          <p14:tracePt t="325971" x="550863" y="4730750"/>
          <p14:tracePt t="325984" x="538163" y="4756150"/>
          <p14:tracePt t="326001" x="525463" y="4792663"/>
          <p14:tracePt t="326009" x="500063" y="4843463"/>
          <p14:tracePt t="326022" x="476250" y="4879975"/>
          <p14:tracePt t="326032" x="463550" y="4892675"/>
          <p14:tracePt t="326049" x="450850" y="4905375"/>
          <p14:tracePt t="326257" x="438150" y="4905375"/>
          <p14:tracePt t="326294" x="425450" y="4892675"/>
          <p14:tracePt t="326308" x="425450" y="4856163"/>
          <p14:tracePt t="326332" x="412750" y="4843463"/>
          <p14:tracePt t="326470" x="412750" y="4818063"/>
          <p14:tracePt t="327814" x="438150" y="4830763"/>
          <p14:tracePt t="327826" x="463550" y="4843463"/>
          <p14:tracePt t="327852" x="476250" y="4843463"/>
          <p14:tracePt t="327889" x="488950" y="4843463"/>
          <p14:tracePt t="328051" x="500063" y="4843463"/>
          <p14:tracePt t="328139" x="500063" y="4856163"/>
          <p14:tracePt t="328176" x="500063" y="4868863"/>
          <p14:tracePt t="328200" x="500063" y="4879975"/>
          <p14:tracePt t="328213" x="500063" y="4892675"/>
          <p14:tracePt t="328238" x="500063" y="4905375"/>
          <p14:tracePt t="328264" x="500063" y="4918075"/>
          <p14:tracePt t="328286" x="500063" y="4930775"/>
          <p14:tracePt t="340550" x="512763" y="4930775"/>
          <p14:tracePt t="340873" x="512763" y="4918075"/>
          <p14:tracePt t="340986" x="512763" y="4905375"/>
          <p14:tracePt t="341111" x="512763" y="4892675"/>
          <p14:tracePt t="347535" x="512763" y="4879975"/>
          <p14:tracePt t="347598" x="512763" y="4868863"/>
          <p14:tracePt t="347635" x="512763" y="4856163"/>
          <p14:tracePt t="347785" x="500063" y="4856163"/>
          <p14:tracePt t="347809" x="476250" y="4856163"/>
          <p14:tracePt t="347823" x="463550" y="4856163"/>
          <p14:tracePt t="347836" x="438150" y="4856163"/>
          <p14:tracePt t="347847" x="425450" y="4856163"/>
          <p14:tracePt t="347859" x="412750" y="4856163"/>
          <p14:tracePt t="347871" x="400050" y="4856163"/>
          <p14:tracePt t="347971" x="387350" y="4868863"/>
          <p14:tracePt t="365529" x="412750" y="4868863"/>
          <p14:tracePt t="365541" x="450850" y="4868863"/>
          <p14:tracePt t="365556" x="500063" y="4868863"/>
          <p14:tracePt t="365566" x="538163" y="4868863"/>
          <p14:tracePt t="365579" x="576263" y="4868863"/>
          <p14:tracePt t="365592" x="612775" y="4868863"/>
          <p14:tracePt t="365605" x="625475" y="4868863"/>
          <p14:tracePt t="365618" x="650875" y="4868863"/>
          <p14:tracePt t="365635" x="676275" y="4868863"/>
          <p14:tracePt t="365652" x="701675" y="4868863"/>
          <p14:tracePt t="365669" x="725488" y="4868863"/>
          <p14:tracePt t="365685" x="738188" y="4868863"/>
          <p14:tracePt t="365727" x="750888" y="4868863"/>
          <p14:tracePt t="365778" x="776288" y="4868863"/>
          <p14:tracePt t="365790" x="788988" y="4868863"/>
          <p14:tracePt t="365808" x="801688" y="4868863"/>
          <p14:tracePt t="366239" x="801688" y="4892675"/>
          <p14:tracePt t="366251" x="801688" y="4918075"/>
          <p14:tracePt t="366264" x="801688" y="4943475"/>
          <p14:tracePt t="366277" x="776288" y="4968875"/>
          <p14:tracePt t="366291" x="763588" y="4981575"/>
          <p14:tracePt t="366305" x="750888" y="4992688"/>
          <p14:tracePt t="366321" x="725488" y="5005388"/>
          <p14:tracePt t="366338" x="712788" y="5018088"/>
          <p14:tracePt t="366355" x="688975" y="5030788"/>
          <p14:tracePt t="366372" x="676275" y="5043488"/>
          <p14:tracePt t="366391" x="663575" y="5056188"/>
          <p14:tracePt t="366412" x="650875" y="5068888"/>
          <p14:tracePt t="366437" x="650875" y="5081588"/>
          <p14:tracePt t="366450" x="650875" y="5105400"/>
          <p14:tracePt t="366462" x="650875" y="5118100"/>
          <p14:tracePt t="366475" x="650875" y="5130800"/>
          <p14:tracePt t="366489" x="650875" y="5156200"/>
          <p14:tracePt t="366513" x="650875" y="5168900"/>
          <p14:tracePt t="366526" x="650875" y="5181600"/>
          <p14:tracePt t="366549" x="650875" y="5205413"/>
          <p14:tracePt t="366575" x="650875" y="5218113"/>
          <p14:tracePt t="366612" x="650875" y="5230813"/>
          <p14:tracePt t="366824" x="663575" y="5230813"/>
          <p14:tracePt t="366861" x="676275" y="5230813"/>
          <p14:tracePt t="366973" x="688975" y="5230813"/>
          <p14:tracePt t="367073" x="701675" y="5230813"/>
          <p14:tracePt t="367087" x="712788" y="5230813"/>
          <p14:tracePt t="367098" x="725488" y="5230813"/>
          <p14:tracePt t="367113" x="738188" y="5230813"/>
          <p14:tracePt t="367135" x="750888" y="5230813"/>
          <p14:tracePt t="367147" x="763588" y="5230813"/>
          <p14:tracePt t="367396" x="750888" y="5230813"/>
          <p14:tracePt t="367414" x="738188" y="5230813"/>
          <p14:tracePt t="367421" x="663575" y="5218113"/>
          <p14:tracePt t="367435" x="576263" y="5205413"/>
          <p14:tracePt t="367448" x="488950" y="5181600"/>
          <p14:tracePt t="367464" x="438150" y="5168900"/>
          <p14:tracePt t="367477" x="412750" y="5156200"/>
          <p14:tracePt t="367492" x="387350" y="5143500"/>
          <p14:tracePt t="367511" x="376238" y="5143500"/>
          <p14:tracePt t="367908" x="387350" y="5143500"/>
          <p14:tracePt t="367957" x="400050" y="5143500"/>
          <p14:tracePt t="367970" x="412750" y="5143500"/>
          <p14:tracePt t="367995" x="425450" y="5143500"/>
          <p14:tracePt t="368011" x="450850" y="5143500"/>
          <p14:tracePt t="368033" x="463550" y="5143500"/>
          <p14:tracePt t="368051" x="476250" y="5143500"/>
          <p14:tracePt t="368057" x="488950" y="5143500"/>
          <p14:tracePt t="370236" x="463550" y="5143500"/>
          <p14:tracePt t="370249" x="438150" y="5143500"/>
          <p14:tracePt t="370262" x="412750" y="5143500"/>
          <p14:tracePt t="370276" x="376238" y="5143500"/>
          <p14:tracePt t="370288" x="363538" y="5143500"/>
          <p14:tracePt t="370311" x="350838" y="5143500"/>
          <p14:tracePt t="370323" x="338138" y="5130800"/>
          <p14:tracePt t="370598" x="350838" y="5130800"/>
          <p14:tracePt t="370648" x="363538" y="5130800"/>
          <p14:tracePt t="370697" x="376238" y="5130800"/>
          <p14:tracePt t="370710" x="387350" y="5130800"/>
          <p14:tracePt t="370725" x="400050" y="5130800"/>
          <p14:tracePt t="370734" x="412750" y="5130800"/>
          <p14:tracePt t="370759" x="425450" y="5130800"/>
          <p14:tracePt t="370860" x="412750" y="5130800"/>
          <p14:tracePt t="370872" x="400050" y="5130800"/>
          <p14:tracePt t="370884" x="387350" y="5130800"/>
          <p14:tracePt t="370898" x="376238" y="5130800"/>
          <p14:tracePt t="370984" x="400050" y="5130800"/>
          <p14:tracePt t="371008" x="412750" y="5130800"/>
          <p14:tracePt t="371032" x="425450" y="5130800"/>
          <p14:tracePt t="371184" x="425450" y="5118100"/>
          <p14:tracePt t="373798" x="425450" y="5092700"/>
          <p14:tracePt t="373811" x="425450" y="5068888"/>
          <p14:tracePt t="373824" x="425450" y="5056188"/>
          <p14:tracePt t="373840" x="425450" y="5018088"/>
          <p14:tracePt t="373862" x="425450" y="5005388"/>
          <p14:tracePt t="373885" x="438150" y="4992688"/>
          <p14:tracePt t="373897" x="438150" y="4981575"/>
          <p14:tracePt t="373924" x="438150" y="4968875"/>
          <p14:tracePt t="373939" x="450850" y="4943475"/>
          <p14:tracePt t="373948" x="450850" y="4930775"/>
          <p14:tracePt t="373962" x="463550" y="4905375"/>
          <p14:tracePt t="373986" x="463550" y="4892675"/>
          <p14:tracePt t="374198" x="463550" y="4905375"/>
          <p14:tracePt t="374223" x="463550" y="4918075"/>
          <p14:tracePt t="374272" x="463550" y="4930775"/>
          <p14:tracePt t="374297" x="463550" y="4943475"/>
          <p14:tracePt t="374335" x="463550" y="4956175"/>
          <p14:tracePt t="374347" x="463550" y="4968875"/>
          <p14:tracePt t="374385" x="463550" y="4981575"/>
          <p14:tracePt t="374434" x="463550" y="4992688"/>
          <p14:tracePt t="374446" x="463550" y="5018088"/>
          <p14:tracePt t="374459" x="463550" y="5043488"/>
          <p14:tracePt t="374476" x="463550" y="5081588"/>
          <p14:tracePt t="374488" x="463550" y="5105400"/>
          <p14:tracePt t="374504" x="450850" y="5118100"/>
          <p14:tracePt t="374521" x="450850" y="5130800"/>
          <p14:tracePt t="374537" x="450850" y="5143500"/>
          <p14:tracePt t="374570" x="438150" y="5143500"/>
          <p14:tracePt t="374596" x="438150" y="5118100"/>
          <p14:tracePt t="374609" x="425450" y="5105400"/>
          <p14:tracePt t="374625" x="425450" y="5081588"/>
          <p14:tracePt t="374645" x="425450" y="5068888"/>
          <p14:tracePt t="374670" x="425450" y="5056188"/>
          <p14:tracePt t="374733" x="425450" y="5043488"/>
          <p14:tracePt t="387513" x="425450" y="5068888"/>
          <p14:tracePt t="387526" x="425450" y="5081588"/>
          <p14:tracePt t="387551" x="425450" y="5092700"/>
          <p14:tracePt t="387576" x="425450" y="5105400"/>
          <p14:tracePt t="387613" x="438150" y="5118100"/>
          <p14:tracePt t="387626" x="438150" y="5130800"/>
          <p14:tracePt t="387638" x="463550" y="5156200"/>
          <p14:tracePt t="387675" x="476250" y="5168900"/>
          <p14:tracePt t="387688" x="488950" y="5168900"/>
          <p14:tracePt t="387713" x="500063" y="5181600"/>
          <p14:tracePt t="387749" x="512763" y="5181600"/>
          <p14:tracePt t="387825" x="525463" y="5181600"/>
          <p14:tracePt t="388036" x="525463" y="5168900"/>
          <p14:tracePt t="388186" x="525463" y="5156200"/>
          <p14:tracePt t="388200" x="525463" y="5143500"/>
          <p14:tracePt t="388224" x="525463" y="5130800"/>
          <p14:tracePt t="388236" x="512763" y="5118100"/>
          <p14:tracePt t="388262" x="500063" y="5105400"/>
          <p14:tracePt t="388273" x="488950" y="5105400"/>
          <p14:tracePt t="388285" x="488950" y="5092700"/>
          <p14:tracePt t="388460" x="488950" y="5105400"/>
          <p14:tracePt t="388485" x="488950" y="5118100"/>
          <p14:tracePt t="388534" x="488950" y="5130800"/>
          <p14:tracePt t="388585" x="488950" y="5143500"/>
          <p14:tracePt t="388635" x="500063" y="5143500"/>
          <p14:tracePt t="407519" x="488950" y="5143500"/>
          <p14:tracePt t="407556" x="476250" y="5143500"/>
          <p14:tracePt t="407644" x="476250" y="5130800"/>
          <p14:tracePt t="407855" x="463550" y="5130800"/>
          <p14:tracePt t="409549" x="488950" y="5130800"/>
          <p14:tracePt t="409575" x="500063" y="5130800"/>
          <p14:tracePt t="409586" x="525463" y="5130800"/>
          <p14:tracePt t="409600" x="550863" y="5130800"/>
          <p14:tracePt t="409613" x="588963" y="5130800"/>
          <p14:tracePt t="409626" x="612775" y="5130800"/>
          <p14:tracePt t="409644" x="638175" y="5143500"/>
          <p14:tracePt t="409660" x="663575" y="5143500"/>
          <p14:tracePt t="409676" x="701675" y="5143500"/>
          <p14:tracePt t="409699" x="725488" y="5143500"/>
          <p14:tracePt t="409722" x="738188" y="5143500"/>
          <p14:tracePt t="409735" x="750888" y="5143500"/>
          <p14:tracePt t="409748" x="763588" y="5143500"/>
          <p14:tracePt t="409763" x="788988" y="5143500"/>
          <p14:tracePt t="409776" x="801688" y="5143500"/>
          <p14:tracePt t="409793" x="825500" y="5143500"/>
          <p14:tracePt t="409810" x="863600" y="5143500"/>
          <p14:tracePt t="409826" x="889000" y="5143500"/>
          <p14:tracePt t="409897" x="863600" y="5143500"/>
          <p14:tracePt t="409915" x="838200" y="5143500"/>
          <p14:tracePt t="409923" x="814388" y="5143500"/>
          <p14:tracePt t="409936" x="788988" y="5143500"/>
          <p14:tracePt t="409949" x="750888" y="5143500"/>
          <p14:tracePt t="409966" x="750888" y="5156200"/>
          <p14:tracePt t="409978" x="738188" y="5156200"/>
          <p14:tracePt t="410001" x="738188" y="5168900"/>
          <p14:tracePt t="410023" x="738188" y="5181600"/>
          <p14:tracePt t="410059" x="750888" y="5181600"/>
          <p14:tracePt t="410071" x="788988" y="5181600"/>
          <p14:tracePt t="410086" x="850900" y="5181600"/>
          <p14:tracePt t="410099" x="925513" y="5181600"/>
          <p14:tracePt t="410112" x="989013" y="5181600"/>
          <p14:tracePt t="410128" x="1027113" y="5181600"/>
          <p14:tracePt t="410146" x="1063625" y="5181600"/>
          <p14:tracePt t="410163" x="1101725" y="5181600"/>
          <p14:tracePt t="410179" x="1114425" y="5181600"/>
          <p14:tracePt t="410201" x="1127125" y="5181600"/>
          <p14:tracePt t="410259" x="1114425" y="5181600"/>
          <p14:tracePt t="410285" x="1101725" y="5181600"/>
          <p14:tracePt t="410300" x="1076325" y="5181600"/>
          <p14:tracePt t="410310" x="1038225" y="5181600"/>
          <p14:tracePt t="410322" x="1001713" y="5194300"/>
          <p14:tracePt t="410334" x="976313" y="5205413"/>
          <p14:tracePt t="410384" x="976313" y="5218113"/>
          <p14:tracePt t="410409" x="989013" y="5218113"/>
          <p14:tracePt t="410421" x="1001713" y="5218113"/>
          <p14:tracePt t="410434" x="1027113" y="5218113"/>
          <p14:tracePt t="410451" x="1050925" y="5218113"/>
          <p14:tracePt t="410464" x="1076325" y="5218113"/>
          <p14:tracePt t="410480" x="1114425" y="5218113"/>
          <p14:tracePt t="410496" x="1150938" y="5218113"/>
          <p14:tracePt t="410514" x="1227138" y="5218113"/>
          <p14:tracePt t="410529" x="1252538" y="5218113"/>
          <p14:tracePt t="410549" x="1263650" y="5218113"/>
          <p14:tracePt t="410595" x="1227138" y="5218113"/>
          <p14:tracePt t="410607" x="1189038" y="5218113"/>
          <p14:tracePt t="410620" x="1150938" y="5218113"/>
          <p14:tracePt t="410633" x="1114425" y="5218113"/>
          <p14:tracePt t="410646" x="1076325" y="5218113"/>
          <p14:tracePt t="410663" x="1038225" y="5218113"/>
          <p14:tracePt t="410680" x="1027113" y="5218113"/>
          <p14:tracePt t="410696" x="1014413" y="5218113"/>
          <p14:tracePt t="410720" x="1014413" y="5230813"/>
          <p14:tracePt t="410733" x="1027113" y="5230813"/>
          <p14:tracePt t="410746" x="1050925" y="5230813"/>
          <p14:tracePt t="410763" x="1089025" y="5230813"/>
          <p14:tracePt t="410780" x="1201738" y="5230813"/>
          <p14:tracePt t="410796" x="1552575" y="5230813"/>
          <p14:tracePt t="410814" x="1927225" y="5230813"/>
          <p14:tracePt t="410830" x="2303463" y="5230813"/>
          <p14:tracePt t="410847" x="2754313" y="5230813"/>
          <p14:tracePt t="410864" x="2928938" y="5230813"/>
          <p14:tracePt t="410881" x="3054350" y="5205413"/>
          <p14:tracePt t="410897" x="3141663" y="5181600"/>
          <p14:tracePt t="410944" x="3128963" y="5181600"/>
          <p14:tracePt t="410956" x="3079750" y="5181600"/>
          <p14:tracePt t="410969" x="3016250" y="5181600"/>
          <p14:tracePt t="410984" x="2916238" y="5181600"/>
          <p14:tracePt t="410998" x="2790825" y="5194300"/>
          <p14:tracePt t="411014" x="2554288" y="5243513"/>
          <p14:tracePt t="411031" x="2165350" y="5281613"/>
          <p14:tracePt t="411048" x="1614488" y="5356225"/>
          <p14:tracePt t="411065" x="1276350" y="5356225"/>
          <p14:tracePt t="411081" x="1101725" y="5356225"/>
          <p14:tracePt t="411098" x="914400" y="5356225"/>
          <p14:tracePt t="411115" x="901700" y="5356225"/>
          <p14:tracePt t="411131" x="889000" y="5356225"/>
          <p14:tracePt t="411180" x="901700" y="5356225"/>
          <p14:tracePt t="411193" x="914400" y="5356225"/>
          <p14:tracePt t="411206" x="925513" y="5356225"/>
          <p14:tracePt t="411218" x="950913" y="5356225"/>
          <p14:tracePt t="411232" x="976313" y="5356225"/>
          <p14:tracePt t="411249" x="1027113" y="5356225"/>
          <p14:tracePt t="411266" x="1063625" y="5356225"/>
          <p14:tracePt t="411282" x="1089025" y="5356225"/>
          <p14:tracePt t="411299" x="1114425" y="5356225"/>
          <p14:tracePt t="411355" x="1101725" y="5356225"/>
          <p14:tracePt t="411370" x="1063625" y="5356225"/>
          <p14:tracePt t="411380" x="1027113" y="5343525"/>
          <p14:tracePt t="411394" x="976313" y="5343525"/>
          <p14:tracePt t="411405" x="938213" y="5343525"/>
          <p14:tracePt t="411422" x="889000" y="5343525"/>
          <p14:tracePt t="411434" x="825500" y="5343525"/>
          <p14:tracePt t="411451" x="738188" y="5330825"/>
          <p14:tracePt t="411468" x="650875" y="5330825"/>
          <p14:tracePt t="411484" x="612775" y="5330825"/>
          <p14:tracePt t="411518" x="650875" y="5330825"/>
          <p14:tracePt t="411530" x="688975" y="5330825"/>
          <p14:tracePt t="411542" x="712788" y="5330825"/>
          <p14:tracePt t="411554" x="750888" y="5330825"/>
          <p14:tracePt t="411570" x="788988" y="5330825"/>
          <p14:tracePt t="411583" x="838200" y="5318125"/>
          <p14:tracePt t="411600" x="901700" y="5305425"/>
          <p14:tracePt t="411616" x="1038225" y="5305425"/>
          <p14:tracePt t="411633" x="1227138" y="5294313"/>
          <p14:tracePt t="411650" x="1276350" y="5294313"/>
          <p14:tracePt t="411667" x="1327150" y="5281613"/>
          <p14:tracePt t="411683" x="1389063" y="5281613"/>
          <p14:tracePt t="411700" x="1414463" y="5268913"/>
          <p14:tracePt t="411718" x="1427163" y="5268913"/>
          <p14:tracePt t="411734" x="1439863" y="5268913"/>
          <p14:tracePt t="411804" x="1427163" y="5268913"/>
          <p14:tracePt t="411815" x="1427163" y="5256213"/>
          <p14:tracePt t="411828" x="1414463" y="5256213"/>
          <p14:tracePt t="411841" x="1389063" y="5256213"/>
          <p14:tracePt t="411853" x="1339850" y="5256213"/>
          <p14:tracePt t="411867" x="1252538" y="5256213"/>
          <p14:tracePt t="411884" x="1150938" y="5256213"/>
          <p14:tracePt t="411901" x="1076325" y="5256213"/>
          <p14:tracePt t="411917" x="1014413" y="5243513"/>
          <p14:tracePt t="412005" x="1050925" y="5243513"/>
          <p14:tracePt t="412016" x="1089025" y="5243513"/>
          <p14:tracePt t="412028" x="1163638" y="5243513"/>
          <p14:tracePt t="412039" x="1227138" y="5243513"/>
          <p14:tracePt t="412054" x="1301750" y="5230813"/>
          <p14:tracePt t="412068" x="1352550" y="5230813"/>
          <p14:tracePt t="412085" x="1389063" y="5230813"/>
          <p14:tracePt t="412102" x="1439863" y="5230813"/>
          <p14:tracePt t="412119" x="1527175" y="5218113"/>
          <p14:tracePt t="412135" x="1552575" y="5205413"/>
          <p14:tracePt t="412152" x="1552575" y="5194300"/>
          <p14:tracePt t="412191" x="1539875" y="5194300"/>
          <p14:tracePt t="412207" x="1501775" y="5194300"/>
          <p14:tracePt t="412216" x="1476375" y="5194300"/>
          <p14:tracePt t="412228" x="1452563" y="5194300"/>
          <p14:tracePt t="412242" x="1414463" y="5194300"/>
          <p14:tracePt t="412258" x="1376363" y="5194300"/>
          <p14:tracePt t="412270" x="1314450" y="5194300"/>
          <p14:tracePt t="412288" x="1214438" y="5194300"/>
          <p14:tracePt t="412303" x="1050925" y="5181600"/>
          <p14:tracePt t="412321" x="1014413" y="5168900"/>
          <p14:tracePt t="412337" x="976313" y="5168900"/>
          <p14:tracePt t="412353" x="963613" y="5168900"/>
          <p14:tracePt t="412402" x="976313" y="5168900"/>
          <p14:tracePt t="412414" x="1001713" y="5168900"/>
          <p14:tracePt t="412427" x="1050925" y="5168900"/>
          <p14:tracePt t="412442" x="1139825" y="5168900"/>
          <p14:tracePt t="412453" x="1189038" y="5181600"/>
          <p14:tracePt t="412470" x="1239838" y="5181600"/>
          <p14:tracePt t="412487" x="1263650" y="5194300"/>
          <p14:tracePt t="412503" x="1301750" y="5205413"/>
          <p14:tracePt t="412520" x="1314450" y="5205413"/>
          <p14:tracePt t="412602" x="1289050" y="5205413"/>
          <p14:tracePt t="412613" x="1263650" y="5205413"/>
          <p14:tracePt t="412627" x="1201738" y="5205413"/>
          <p14:tracePt t="412643" x="1139825" y="5205413"/>
          <p14:tracePt t="412655" x="1089025" y="5205413"/>
          <p14:tracePt t="412672" x="1050925" y="5205413"/>
          <p14:tracePt t="412689" x="1014413" y="5205413"/>
          <p14:tracePt t="412706" x="1001713" y="5205413"/>
          <p14:tracePt t="412774" x="1014413" y="5205413"/>
          <p14:tracePt t="412794" x="1050925" y="5205413"/>
          <p14:tracePt t="412800" x="1089025" y="5205413"/>
          <p14:tracePt t="412814" x="1150938" y="5205413"/>
          <p14:tracePt t="412824" x="1201738" y="5218113"/>
          <p14:tracePt t="412838" x="1227138" y="5218113"/>
          <p14:tracePt t="412855" x="1252538" y="5218113"/>
          <p14:tracePt t="412871" x="1263650" y="5230813"/>
          <p14:tracePt t="412899" x="1276350" y="5230813"/>
          <p14:tracePt t="416069" x="1263650" y="5230813"/>
          <p14:tracePt t="416082" x="1239838" y="5230813"/>
          <p14:tracePt t="416094" x="1201738" y="5230813"/>
          <p14:tracePt t="416108" x="1176338" y="5230813"/>
          <p14:tracePt t="416123" x="1150938" y="5230813"/>
          <p14:tracePt t="416136" x="1127125" y="5230813"/>
          <p14:tracePt t="416151" x="1114425" y="5230813"/>
          <p14:tracePt t="416168" x="1089025" y="5230813"/>
          <p14:tracePt t="416185" x="938213" y="5218113"/>
          <p14:tracePt t="416201" x="850900" y="5218113"/>
          <p14:tracePt t="416218" x="801688" y="5205413"/>
          <p14:tracePt t="416235" x="738188" y="5205413"/>
          <p14:tracePt t="416255" x="725488" y="5205413"/>
          <p14:tracePt t="416272" x="712788" y="5205413"/>
          <p14:tracePt t="416285" x="676275" y="5205413"/>
          <p14:tracePt t="416302" x="638175" y="5205413"/>
          <p14:tracePt t="416319" x="576263" y="5205413"/>
          <p14:tracePt t="416335" x="476250" y="5205413"/>
          <p14:tracePt t="416352" x="438150" y="5205413"/>
          <p14:tracePt t="416371" x="425450" y="5205413"/>
          <p14:tracePt t="416705" x="425450" y="5194300"/>
          <p14:tracePt t="430842" x="438150" y="5194300"/>
          <p14:tracePt t="430867" x="450850" y="5194300"/>
          <p14:tracePt t="430929" x="463550" y="5194300"/>
          <p14:tracePt t="431078" x="463550" y="5181600"/>
          <p14:tracePt t="431091" x="450850" y="5181600"/>
          <p14:tracePt t="431104" x="438150" y="5181600"/>
          <p14:tracePt t="431130" x="412750" y="5168900"/>
          <p14:tracePt t="431154" x="412750" y="5156200"/>
          <p14:tracePt t="431252" x="425450" y="5156200"/>
          <p14:tracePt t="431278" x="438150" y="5156200"/>
          <p14:tracePt t="431316" x="450850" y="5156200"/>
          <p14:tracePt t="431340" x="463550" y="5156200"/>
          <p14:tracePt t="431354" x="476250" y="5156200"/>
          <p14:tracePt t="431464" x="463550" y="5156200"/>
          <p14:tracePt t="431477" x="450850" y="5156200"/>
          <p14:tracePt t="431490" x="438150" y="5156200"/>
          <p14:tracePt t="431502" x="412750" y="5156200"/>
          <p14:tracePt t="431517" x="400050" y="5143500"/>
          <p14:tracePt t="431530" x="387350" y="5130800"/>
          <p14:tracePt t="431614" x="400050" y="5130800"/>
          <p14:tracePt t="431626" x="412750" y="5130800"/>
          <p14:tracePt t="431652" x="425450" y="5130800"/>
          <p14:tracePt t="431668" x="438150" y="5130800"/>
          <p14:tracePt t="431826" x="425450" y="5130800"/>
          <p14:tracePt t="431838" x="412750" y="5130800"/>
          <p14:tracePt t="431864" x="400050" y="5130800"/>
          <p14:tracePt t="431975" x="412750" y="5130800"/>
          <p14:tracePt t="432386" x="425450" y="5130800"/>
          <p14:tracePt t="432424" x="425450" y="5143500"/>
          <p14:tracePt t="432573" x="387350" y="5143500"/>
          <p14:tracePt t="432587" x="350838" y="5143500"/>
          <p14:tracePt t="432599" x="325438" y="5143500"/>
          <p14:tracePt t="432611" x="300038" y="5156200"/>
          <p14:tracePt t="432624" x="274638" y="5156200"/>
          <p14:tracePt t="432639" x="263525" y="5156200"/>
          <p14:tracePt t="432651" x="250825" y="5156200"/>
          <p14:tracePt t="432747" x="263525" y="5156200"/>
          <p14:tracePt t="432760" x="274638" y="5156200"/>
          <p14:tracePt t="432772" x="287338" y="5156200"/>
          <p14:tracePt t="432789" x="300038" y="5156200"/>
          <p14:tracePt t="432801" x="325438" y="5156200"/>
          <p14:tracePt t="432818" x="338138" y="5156200"/>
          <p14:tracePt t="432835" x="363538" y="5156200"/>
          <p14:tracePt t="432852" x="412750" y="5156200"/>
          <p14:tracePt t="432867" x="425450" y="5156200"/>
          <p14:tracePt t="432885" x="438150" y="5156200"/>
          <p14:tracePt t="432901" x="463550" y="5156200"/>
          <p14:tracePt t="432919" x="476250" y="5156200"/>
          <p14:tracePt t="432984" x="476250" y="5143500"/>
          <p14:tracePt t="433259" x="488950" y="5143500"/>
          <p14:tracePt t="436648" x="488950" y="5156200"/>
          <p14:tracePt t="436661" x="488950" y="5194300"/>
          <p14:tracePt t="436673" x="488950" y="5256213"/>
          <p14:tracePt t="436688" x="488950" y="5330825"/>
          <p14:tracePt t="436699" x="488950" y="5368925"/>
          <p14:tracePt t="436717" x="488950" y="5394325"/>
          <p14:tracePt t="436738" x="488950" y="5407025"/>
          <p14:tracePt t="437001" x="512763" y="5407025"/>
          <p14:tracePt t="437010" x="525463" y="5407025"/>
          <p14:tracePt t="437022" x="538163" y="5407025"/>
          <p14:tracePt t="437040" x="563563" y="5407025"/>
          <p14:tracePt t="437051" x="588963" y="5407025"/>
          <p14:tracePt t="437073" x="600075" y="5407025"/>
          <p14:tracePt t="437184" x="588963" y="5407025"/>
          <p14:tracePt t="437196" x="563563" y="5407025"/>
          <p14:tracePt t="437210" x="550863" y="5407025"/>
          <p14:tracePt t="437223" x="525463" y="5407025"/>
          <p14:tracePt t="437246" x="500063" y="5407025"/>
          <p14:tracePt t="437272" x="488950" y="5407025"/>
          <p14:tracePt t="437445" x="500063" y="5407025"/>
          <p14:tracePt t="437470" x="512763" y="5407025"/>
          <p14:tracePt t="437483" x="525463" y="5407025"/>
          <p14:tracePt t="437495" x="538163" y="5407025"/>
          <p14:tracePt t="437508" x="550863" y="5407025"/>
          <p14:tracePt t="437524" x="563563" y="5407025"/>
          <p14:tracePt t="437594" x="550863" y="5394325"/>
          <p14:tracePt t="437608" x="525463" y="5394325"/>
          <p14:tracePt t="437623" x="488950" y="5368925"/>
          <p14:tracePt t="437632" x="450850" y="5343525"/>
          <p14:tracePt t="437645" x="376238" y="5318125"/>
          <p14:tracePt t="437656" x="300038" y="5294313"/>
          <p14:tracePt t="437672" x="250825" y="5294313"/>
          <p14:tracePt t="437686" x="225425" y="5294313"/>
          <p14:tracePt t="437703" x="212725" y="5294313"/>
          <p14:tracePt t="437743" x="238125" y="5294313"/>
          <p14:tracePt t="437769" x="250825" y="5294313"/>
          <p14:tracePt t="437782" x="274638" y="5294313"/>
          <p14:tracePt t="437819" x="287338" y="5294313"/>
          <p14:tracePt t="437845" x="300038" y="5294313"/>
          <p14:tracePt t="437858" x="312738" y="5294313"/>
          <p14:tracePt t="437881" x="325438" y="5305425"/>
          <p14:tracePt t="437895" x="338138" y="5318125"/>
          <p14:tracePt t="437906" x="350838" y="5330825"/>
          <p14:tracePt t="437930" x="350838" y="5343525"/>
          <p14:tracePt t="438143" x="350838" y="5356225"/>
          <p14:tracePt t="438159" x="350838" y="5368925"/>
          <p14:tracePt t="438243" x="350838" y="5381625"/>
          <p14:tracePt t="438305" x="363538" y="5381625"/>
          <p14:tracePt t="438354" x="387350" y="5394325"/>
          <p14:tracePt t="438392" x="400050" y="5394325"/>
          <p14:tracePt t="443014" x="412750" y="5394325"/>
          <p14:tracePt t="443029" x="450850" y="5394325"/>
          <p14:tracePt t="443038" x="488950" y="5394325"/>
          <p14:tracePt t="443051" x="512763" y="5394325"/>
          <p14:tracePt t="443063" x="550863" y="5394325"/>
          <p14:tracePt t="443079" x="576263" y="5407025"/>
          <p14:tracePt t="443091" x="625475" y="5418138"/>
          <p14:tracePt t="443107" x="676275" y="5430838"/>
          <p14:tracePt t="443124" x="763588" y="5443538"/>
          <p14:tracePt t="443141" x="876300" y="5456238"/>
          <p14:tracePt t="443158" x="889000" y="5456238"/>
          <p14:tracePt t="443174" x="901700" y="5456238"/>
          <p14:tracePt t="443191" x="914400" y="5456238"/>
          <p14:tracePt t="443325" x="901700" y="5456238"/>
          <p14:tracePt t="443337" x="863600" y="5456238"/>
          <p14:tracePt t="443350" x="850900" y="5456238"/>
          <p14:tracePt t="443364" x="825500" y="5456238"/>
          <p14:tracePt t="443376" x="814388" y="5456238"/>
          <p14:tracePt t="443393" x="801688" y="5456238"/>
          <p14:tracePt t="443415" x="788988" y="5456238"/>
          <p14:tracePt t="443475" x="788988" y="5468938"/>
          <p14:tracePt t="443500" x="788988" y="5494338"/>
          <p14:tracePt t="443537" x="801688" y="5507038"/>
          <p14:tracePt t="443549" x="814388" y="5507038"/>
          <p14:tracePt t="443564" x="863600" y="5507038"/>
          <p14:tracePt t="443574" x="914400" y="5507038"/>
          <p14:tracePt t="443586" x="950913" y="5507038"/>
          <p14:tracePt t="443600" x="989013" y="5494338"/>
          <p14:tracePt t="443615" x="1001713" y="5494338"/>
          <p14:tracePt t="443626" x="1014413" y="5481638"/>
          <p14:tracePt t="443643" x="1027113" y="5481638"/>
          <p14:tracePt t="443660" x="1027113" y="5468938"/>
          <p14:tracePt t="443722" x="1001713" y="5468938"/>
          <p14:tracePt t="443735" x="963613" y="5468938"/>
          <p14:tracePt t="443749" x="889000" y="5468938"/>
          <p14:tracePt t="443762" x="801688" y="5456238"/>
          <p14:tracePt t="443772" x="738188" y="5456238"/>
          <p14:tracePt t="443785" x="688975" y="5443538"/>
          <p14:tracePt t="443797" x="650875" y="5443538"/>
          <p14:tracePt t="443813" x="625475" y="5443538"/>
          <p14:tracePt t="443897" x="650875" y="5443538"/>
          <p14:tracePt t="443915" x="688975" y="5443538"/>
          <p14:tracePt t="443922" x="738188" y="5443538"/>
          <p14:tracePt t="443936" x="814388" y="5443538"/>
          <p14:tracePt t="443950" x="863600" y="5443538"/>
          <p14:tracePt t="443962" x="925513" y="5443538"/>
          <p14:tracePt t="443979" x="938213" y="5443538"/>
          <p14:tracePt t="443994" x="950913" y="5443538"/>
          <p14:tracePt t="444011" x="963613" y="5443538"/>
          <p14:tracePt t="444109" x="938213" y="5443538"/>
          <p14:tracePt t="444121" x="925513" y="5443538"/>
          <p14:tracePt t="444134" x="914400" y="5443538"/>
          <p14:tracePt t="444151" x="889000" y="5443538"/>
          <p14:tracePt t="444161" x="876300" y="5430838"/>
          <p14:tracePt t="444178" x="863600" y="5430838"/>
          <p14:tracePt t="444246" x="876300" y="5430838"/>
          <p14:tracePt t="444259" x="889000" y="5430838"/>
          <p14:tracePt t="444272" x="901700" y="5430838"/>
          <p14:tracePt t="444284" x="925513" y="5430838"/>
          <p14:tracePt t="444301" x="938213" y="5430838"/>
          <p14:tracePt t="444313" x="950913" y="5443538"/>
          <p14:tracePt t="444330" x="963613" y="5443538"/>
          <p14:tracePt t="444347" x="976313" y="5456238"/>
          <p14:tracePt t="444364" x="989013" y="5456238"/>
          <p14:tracePt t="444379" x="989013" y="5468938"/>
          <p14:tracePt t="444420" x="976313" y="5468938"/>
          <p14:tracePt t="444434" x="950913" y="5468938"/>
          <p14:tracePt t="444448" x="889000" y="5468938"/>
          <p14:tracePt t="444457" x="814388" y="5468938"/>
          <p14:tracePt t="444470" x="776288" y="5468938"/>
          <p14:tracePt t="444482" x="750888" y="5481638"/>
          <p14:tracePt t="444498" x="738188" y="5481638"/>
          <p14:tracePt t="444596" x="750888" y="5481638"/>
          <p14:tracePt t="444607" x="763588" y="5481638"/>
          <p14:tracePt t="444634" x="788988" y="5494338"/>
          <p14:tracePt t="444645" x="801688" y="5494338"/>
          <p14:tracePt t="444658" x="814388" y="5507038"/>
          <p14:tracePt t="444670" x="838200" y="5507038"/>
          <p14:tracePt t="444686" x="850900" y="5507038"/>
          <p14:tracePt t="444708" x="863600" y="5518150"/>
          <p14:tracePt t="444720" x="876300" y="5518150"/>
          <p14:tracePt t="444794" x="863600" y="5518150"/>
          <p14:tracePt t="444806" x="838200" y="5518150"/>
          <p14:tracePt t="444820" x="814388" y="5518150"/>
          <p14:tracePt t="444845" x="801688" y="5518150"/>
          <p14:tracePt t="444907" x="825500" y="5518150"/>
          <p14:tracePt t="444920" x="838200" y="5518150"/>
          <p14:tracePt t="444936" x="850900" y="5518150"/>
          <p14:tracePt t="444944" x="876300" y="5518150"/>
          <p14:tracePt t="444957" x="889000" y="5518150"/>
          <p14:tracePt t="444970" x="901700" y="5518150"/>
          <p14:tracePt t="444987" x="925513" y="5518150"/>
          <p14:tracePt t="444999" x="950913" y="5518150"/>
          <p14:tracePt t="445017" x="963613" y="5518150"/>
          <p14:tracePt t="445025" x="976313" y="5518150"/>
          <p14:tracePt t="445036" x="989013" y="5518150"/>
          <p14:tracePt t="445056" x="1001713" y="5518150"/>
          <p14:tracePt t="445118" x="976313" y="5518150"/>
          <p14:tracePt t="445143" x="963613" y="5518150"/>
          <p14:tracePt t="445157" x="950913" y="5518150"/>
          <p14:tracePt t="445193" x="938213" y="5518150"/>
          <p14:tracePt t="445343" x="950913" y="5518150"/>
          <p14:tracePt t="445455" x="938213" y="5518150"/>
          <p14:tracePt t="445480" x="925513" y="5518150"/>
          <p14:tracePt t="445630" x="938213" y="5518150"/>
          <p14:tracePt t="445655" x="950913" y="5518150"/>
          <p14:tracePt t="445954" x="938213" y="5518150"/>
          <p14:tracePt t="446015" x="925513" y="5518150"/>
          <p14:tracePt t="446041" x="914400" y="5518150"/>
          <p14:tracePt t="446066" x="901700" y="5518150"/>
          <p14:tracePt t="446077" x="876300" y="5507038"/>
          <p14:tracePt t="446089" x="863600" y="5494338"/>
          <p14:tracePt t="446105" x="825500" y="5494338"/>
          <p14:tracePt t="446119" x="814388" y="5468938"/>
          <p14:tracePt t="446136" x="801688" y="5468938"/>
          <p14:tracePt t="446227" x="814388" y="5468938"/>
          <p14:tracePt t="446241" x="825500" y="5468938"/>
          <p14:tracePt t="446252" x="838200" y="5468938"/>
          <p14:tracePt t="446265" x="863600" y="5468938"/>
          <p14:tracePt t="446278" x="876300" y="5468938"/>
          <p14:tracePt t="446292" x="889000" y="5468938"/>
          <p14:tracePt t="446303" x="914400" y="5468938"/>
          <p14:tracePt t="446320" x="950913" y="5468938"/>
          <p14:tracePt t="446337" x="976313" y="5468938"/>
          <p14:tracePt t="446354" x="1076325" y="5468938"/>
          <p14:tracePt t="446370" x="1127125" y="5468938"/>
          <p14:tracePt t="446387" x="1150938" y="5468938"/>
          <p14:tracePt t="446404" x="1189038" y="5468938"/>
          <p14:tracePt t="446488" x="1176338" y="5468938"/>
          <p14:tracePt t="446501" x="1150938" y="5468938"/>
          <p14:tracePt t="446514" x="1127125" y="5468938"/>
          <p14:tracePt t="446527" x="1101725" y="5456238"/>
          <p14:tracePt t="446544" x="1076325" y="5456238"/>
          <p14:tracePt t="446556" x="1038225" y="5456238"/>
          <p14:tracePt t="446572" x="1001713" y="5456238"/>
          <p14:tracePt t="446589" x="989013" y="5443538"/>
          <p14:tracePt t="446604" x="950913" y="5443538"/>
          <p14:tracePt t="446621" x="950913" y="5430838"/>
          <p14:tracePt t="446713" x="950913" y="5443538"/>
          <p14:tracePt t="446727" x="976313" y="5443538"/>
          <p14:tracePt t="446738" x="1027113" y="5443538"/>
          <p14:tracePt t="446751" x="1127125" y="5443538"/>
          <p14:tracePt t="446763" x="1227138" y="5456238"/>
          <p14:tracePt t="446777" x="1289050" y="5456238"/>
          <p14:tracePt t="446790" x="1363663" y="5456238"/>
          <p14:tracePt t="446807" x="1439863" y="5456238"/>
          <p14:tracePt t="446824" x="1539875" y="5456238"/>
          <p14:tracePt t="446838" x="1677988" y="5456238"/>
          <p14:tracePt t="446856" x="1714500" y="5456238"/>
          <p14:tracePt t="446872" x="1752600" y="5456238"/>
          <p14:tracePt t="446889" x="1778000" y="5443538"/>
          <p14:tracePt t="446906" x="1790700" y="5443538"/>
          <p14:tracePt t="446937" x="1790700" y="5430838"/>
          <p14:tracePt t="446986" x="1765300" y="5418138"/>
          <p14:tracePt t="446999" x="1727200" y="5418138"/>
          <p14:tracePt t="447015" x="1665288" y="5407025"/>
          <p14:tracePt t="447026" x="1601788" y="5407025"/>
          <p14:tracePt t="447039" x="1514475" y="5407025"/>
          <p14:tracePt t="447056" x="1427163" y="5407025"/>
          <p14:tracePt t="447073" x="1214438" y="5381625"/>
          <p14:tracePt t="447090" x="814388" y="5318125"/>
          <p14:tracePt t="447106" x="676275" y="5305425"/>
          <p14:tracePt t="447123" x="588963" y="5294313"/>
          <p14:tracePt t="447140" x="538163" y="5294313"/>
          <p14:tracePt t="447156" x="525463" y="5294313"/>
          <p14:tracePt t="447223" x="550863" y="5294313"/>
          <p14:tracePt t="447250" x="550863" y="5305425"/>
          <p14:tracePt t="447264" x="563563" y="5305425"/>
          <p14:tracePt t="447285" x="576263" y="5318125"/>
          <p14:tracePt t="447297" x="588963" y="5343525"/>
          <p14:tracePt t="447313" x="612775" y="5368925"/>
          <p14:tracePt t="447324" x="612775" y="5394325"/>
          <p14:tracePt t="447336" x="650875" y="5418138"/>
          <p14:tracePt t="447349" x="663575" y="5456238"/>
          <p14:tracePt t="447364" x="688975" y="5468938"/>
          <p14:tracePt t="447380" x="725488" y="5481638"/>
          <p14:tracePt t="447392" x="776288" y="5507038"/>
          <p14:tracePt t="447409" x="814388" y="5507038"/>
          <p14:tracePt t="447426" x="876300" y="5530850"/>
          <p14:tracePt t="447443" x="901700" y="5530850"/>
          <p14:tracePt t="447460" x="925513" y="5530850"/>
          <p14:tracePt t="447476" x="938213" y="5530850"/>
          <p14:tracePt t="447493" x="950913" y="5530850"/>
          <p14:tracePt t="447508" x="963613" y="5530850"/>
          <p14:tracePt t="447623" x="950913" y="5530850"/>
          <p14:tracePt t="447635" x="950913" y="5518150"/>
          <p14:tracePt t="447648" x="925513" y="5518150"/>
          <p14:tracePt t="447664" x="876300" y="5507038"/>
          <p14:tracePt t="447675" x="814388" y="5507038"/>
          <p14:tracePt t="447692" x="776288" y="5481638"/>
          <p14:tracePt t="447709" x="750888" y="5481638"/>
          <p14:tracePt t="447725" x="712788" y="5468938"/>
          <p14:tracePt t="447746" x="701675" y="5468938"/>
          <p14:tracePt t="447796" x="688975" y="5468938"/>
          <p14:tracePt t="447821" x="676275" y="5468938"/>
          <p14:tracePt t="447846" x="663575" y="5468938"/>
          <p14:tracePt t="447858" x="638175" y="5468938"/>
          <p14:tracePt t="447871" x="612775" y="5468938"/>
          <p14:tracePt t="447883" x="588963" y="5443538"/>
          <p14:tracePt t="447896" x="550863" y="5430838"/>
          <p14:tracePt t="447909" x="525463" y="5418138"/>
          <p14:tracePt t="447926" x="500063" y="5407025"/>
          <p14:tracePt t="447943" x="488950" y="5394325"/>
          <p14:tracePt t="448034" x="488950" y="5381625"/>
          <p14:tracePt t="448072" x="488950" y="5368925"/>
          <p14:tracePt t="448121" x="488950" y="5356225"/>
          <p14:tracePt t="448134" x="488950" y="5343525"/>
          <p14:tracePt t="448159" x="488950" y="5330825"/>
          <p14:tracePt t="448170" x="488950" y="5318125"/>
          <p14:tracePt t="448183" x="476250" y="5305425"/>
          <p14:tracePt t="448200" x="476250" y="5294313"/>
          <p14:tracePt t="448221" x="463550" y="5294313"/>
          <p14:tracePt t="448246" x="450850" y="5294313"/>
          <p14:tracePt t="448357" x="438150" y="5294313"/>
          <p14:tracePt t="448644" x="438150" y="5305425"/>
          <p14:tracePt t="448681" x="438150" y="5318125"/>
          <p14:tracePt t="448831" x="438150" y="5330825"/>
          <p14:tracePt t="448843" x="425450" y="5330825"/>
          <p14:tracePt t="448943" x="425450" y="5343525"/>
          <p14:tracePt t="449031" x="425450" y="5356225"/>
          <p14:tracePt t="449042" x="412750" y="5356225"/>
          <p14:tracePt t="449318" x="400050" y="5356225"/>
          <p14:tracePt t="449366" x="400050" y="5343525"/>
          <p14:tracePt t="449466" x="400050" y="5330825"/>
          <p14:tracePt t="463710" x="412750" y="5318125"/>
          <p14:tracePt t="463721" x="450850" y="5305425"/>
          <p14:tracePt t="463734" x="463550" y="5305425"/>
          <p14:tracePt t="463760" x="488950" y="5294313"/>
          <p14:tracePt t="463783" x="500063" y="5294313"/>
          <p14:tracePt t="463797" x="525463" y="5294313"/>
          <p14:tracePt t="463811" x="538163" y="5294313"/>
          <p14:tracePt t="463820" x="550863" y="5294313"/>
          <p14:tracePt t="463834" x="576263" y="5294313"/>
          <p14:tracePt t="463846" x="600075" y="5294313"/>
          <p14:tracePt t="463861" x="612775" y="5294313"/>
          <p14:tracePt t="463874" x="625475" y="5281613"/>
          <p14:tracePt t="463889" x="638175" y="5281613"/>
          <p14:tracePt t="463906" x="650875" y="5281613"/>
          <p14:tracePt t="463933" x="663575" y="5281613"/>
          <p14:tracePt t="464021" x="663575" y="5268913"/>
          <p14:tracePt t="464034" x="663575" y="5256213"/>
          <p14:tracePt t="464046" x="650875" y="5256213"/>
          <p14:tracePt t="464062" x="638175" y="5243513"/>
          <p14:tracePt t="464075" x="600075" y="5194300"/>
          <p14:tracePt t="464090" x="588963" y="5168900"/>
          <p14:tracePt t="464107" x="563563" y="5143500"/>
          <p14:tracePt t="464124" x="550863" y="5105400"/>
          <p14:tracePt t="464140" x="538163" y="5092700"/>
          <p14:tracePt t="464160" x="538163" y="5081588"/>
          <p14:tracePt t="464333" x="525463" y="5081588"/>
          <p14:tracePt t="464457" x="550863" y="5081588"/>
          <p14:tracePt t="464469" x="600075" y="5081588"/>
          <p14:tracePt t="464481" x="663575" y="5081588"/>
          <p14:tracePt t="464497" x="712788" y="5081588"/>
          <p14:tracePt t="464508" x="814388" y="5081588"/>
          <p14:tracePt t="464525" x="963613" y="5081588"/>
          <p14:tracePt t="464542" x="1114425" y="5081588"/>
          <p14:tracePt t="464558" x="1327150" y="5043488"/>
          <p14:tracePt t="464575" x="1489075" y="5018088"/>
          <p14:tracePt t="464592" x="1627188" y="5018088"/>
          <p14:tracePt t="464609" x="1852613" y="5005388"/>
          <p14:tracePt t="464625" x="1890713" y="5005388"/>
          <p14:tracePt t="464642" x="1927225" y="5005388"/>
          <p14:tracePt t="464659" x="1952625" y="5005388"/>
          <p14:tracePt t="464676" x="1952625" y="4992688"/>
          <p14:tracePt t="464754" x="1939925" y="4992688"/>
          <p14:tracePt t="464767" x="1903413" y="4992688"/>
          <p14:tracePt t="464780" x="1814513" y="4992688"/>
          <p14:tracePt t="464792" x="1739900" y="4992688"/>
          <p14:tracePt t="464804" x="1652588" y="4992688"/>
          <p14:tracePt t="464817" x="1627188" y="4992688"/>
          <p14:tracePt t="464829" x="1577975" y="4992688"/>
          <p14:tracePt t="464845" x="1539875" y="4992688"/>
          <p14:tracePt t="464860" x="1514475" y="5005388"/>
          <p14:tracePt t="464904" x="1514475" y="5018088"/>
          <p14:tracePt t="464954" x="1527175" y="5018088"/>
          <p14:tracePt t="464979" x="1539875" y="5018088"/>
          <p14:tracePt t="464992" x="1552575" y="5018088"/>
          <p14:tracePt t="465018" x="1565275" y="5018088"/>
          <p14:tracePt t="465032" x="1565275" y="5030788"/>
          <p14:tracePt t="465054" x="1565275" y="5043488"/>
          <p14:tracePt t="465068" x="1565275" y="5056188"/>
          <p14:tracePt t="465091" x="1565275" y="5068888"/>
          <p14:tracePt t="465254" x="1539875" y="5068888"/>
          <p14:tracePt t="465266" x="1501775" y="5092700"/>
          <p14:tracePt t="465282" x="1401763" y="5130800"/>
          <p14:tracePt t="465291" x="1314450" y="5168900"/>
          <p14:tracePt t="465304" x="1239838" y="5205413"/>
          <p14:tracePt t="465316" x="1176338" y="5243513"/>
          <p14:tracePt t="465331" x="1127125" y="5256213"/>
          <p14:tracePt t="465345" x="1076325" y="5268913"/>
          <p14:tracePt t="465362" x="1050925" y="5281613"/>
          <p14:tracePt t="465378" x="1038225" y="5281613"/>
          <p14:tracePt t="465395" x="1038225" y="5294313"/>
          <p14:tracePt t="465478" x="1038225" y="5305425"/>
          <p14:tracePt t="465504" x="1050925" y="5305425"/>
          <p14:tracePt t="465518" x="1076325" y="5330825"/>
          <p14:tracePt t="465527" x="1089025" y="5330825"/>
          <p14:tracePt t="465540" x="1101725" y="5343525"/>
          <p14:tracePt t="465553" x="1127125" y="5343525"/>
          <p14:tracePt t="465569" x="1163638" y="5343525"/>
          <p14:tracePt t="465581" x="1201738" y="5343525"/>
          <p14:tracePt t="465597" x="1227138" y="5343525"/>
          <p14:tracePt t="465614" x="1239838" y="5343525"/>
          <p14:tracePt t="465631" x="1252538" y="5343525"/>
          <p14:tracePt t="465688" x="1214438" y="5343525"/>
          <p14:tracePt t="465703" x="1189038" y="5343525"/>
          <p14:tracePt t="465718" x="1150938" y="5343525"/>
          <p14:tracePt t="465727" x="1127125" y="5343525"/>
          <p14:tracePt t="465740" x="1101725" y="5343525"/>
          <p14:tracePt t="465752" x="1063625" y="5356225"/>
          <p14:tracePt t="465770" x="1050925" y="5368925"/>
          <p14:tracePt t="465781" x="1038225" y="5368925"/>
          <p14:tracePt t="465798" x="1027113" y="5368925"/>
          <p14:tracePt t="465852" x="1038225" y="5368925"/>
          <p14:tracePt t="465869" x="1050925" y="5368925"/>
          <p14:tracePt t="465876" x="1063625" y="5368925"/>
          <p14:tracePt t="465890" x="1101725" y="5368925"/>
          <p14:tracePt t="465903" x="1150938" y="5368925"/>
          <p14:tracePt t="465921" x="1239838" y="5368925"/>
          <p14:tracePt t="465932" x="1339850" y="5368925"/>
          <p14:tracePt t="465947" x="1389063" y="5368925"/>
          <p14:tracePt t="465963" x="1452563" y="5368925"/>
          <p14:tracePt t="465980" x="1465263" y="5368925"/>
          <p14:tracePt t="465997" x="1476375" y="5368925"/>
          <p14:tracePt t="466037" x="1465263" y="5368925"/>
          <p14:tracePt t="466050" x="1452563" y="5368925"/>
          <p14:tracePt t="466062" x="1414463" y="5368925"/>
          <p14:tracePt t="466075" x="1339850" y="5381625"/>
          <p14:tracePt t="466088" x="1239838" y="5394325"/>
          <p14:tracePt t="466100" x="1150938" y="5407025"/>
          <p14:tracePt t="466114" x="1076325" y="5407025"/>
          <p14:tracePt t="466131" x="1014413" y="5418138"/>
          <p14:tracePt t="466148" x="925513" y="5418138"/>
          <p14:tracePt t="466164" x="763588" y="5418138"/>
          <p14:tracePt t="466181" x="725488" y="5418138"/>
          <p14:tracePt t="466224" x="750888" y="5418138"/>
          <p14:tracePt t="466238" x="776288" y="5418138"/>
          <p14:tracePt t="466250" x="814388" y="5418138"/>
          <p14:tracePt t="466262" x="838200" y="5418138"/>
          <p14:tracePt t="466275" x="863600" y="5418138"/>
          <p14:tracePt t="466288" x="876300" y="5418138"/>
          <p14:tracePt t="466305" x="901700" y="5418138"/>
          <p14:tracePt t="466349" x="889000" y="5418138"/>
          <p14:tracePt t="466362" x="838200" y="5418138"/>
          <p14:tracePt t="466375" x="788988" y="5418138"/>
          <p14:tracePt t="466389" x="738188" y="5418138"/>
          <p14:tracePt t="466405" x="701675" y="5418138"/>
          <p14:tracePt t="466417" x="676275" y="5418138"/>
          <p14:tracePt t="466434" x="663575" y="5418138"/>
          <p14:tracePt t="466450" x="650875" y="5418138"/>
          <p14:tracePt t="466549" x="650875" y="5407025"/>
          <p14:tracePt t="466624" x="650875" y="5394325"/>
          <p14:tracePt t="466638" x="650875" y="5381625"/>
          <p14:tracePt t="466649" x="638175" y="5368925"/>
          <p14:tracePt t="466660" x="638175" y="5356225"/>
          <p14:tracePt t="466674" x="625475" y="5356225"/>
          <p14:tracePt t="466687" x="625475" y="5343525"/>
          <p14:tracePt t="466700" x="625475" y="5318125"/>
          <p14:tracePt t="466717" x="612775" y="5294313"/>
          <p14:tracePt t="466734" x="612775" y="5268913"/>
          <p14:tracePt t="466751" x="600075" y="5230813"/>
          <p14:tracePt t="466874" x="612775" y="5230813"/>
          <p14:tracePt t="466889" x="625475" y="5230813"/>
          <p14:tracePt t="466898" x="638175" y="5230813"/>
          <p14:tracePt t="466911" x="688975" y="5230813"/>
          <p14:tracePt t="466924" x="788988" y="5218113"/>
          <p14:tracePt t="466938" x="876300" y="5194300"/>
          <p14:tracePt t="466951" x="963613" y="5156200"/>
          <p14:tracePt t="466968" x="1050925" y="5130800"/>
          <p14:tracePt t="466984" x="1139825" y="5105400"/>
          <p14:tracePt t="467001" x="1414463" y="5068888"/>
          <p14:tracePt t="467018" x="1514475" y="5068888"/>
          <p14:tracePt t="467024" x="1577975" y="5068888"/>
          <p14:tracePt t="467038" x="1639888" y="5068888"/>
          <p14:tracePt t="467052" x="1665288" y="5068888"/>
          <p14:tracePt t="467068" x="1689100" y="5068888"/>
          <p14:tracePt t="467085" x="1714500" y="5056188"/>
          <p14:tracePt t="467102" x="1727200" y="5056188"/>
          <p14:tracePt t="467119" x="1739900" y="5056188"/>
          <p14:tracePt t="467197" x="1727200" y="5056188"/>
          <p14:tracePt t="467210" x="1714500" y="5056188"/>
          <p14:tracePt t="467225" x="1677988" y="5056188"/>
          <p14:tracePt t="467234" x="1627188" y="5056188"/>
          <p14:tracePt t="467246" x="1552575" y="5056188"/>
          <p14:tracePt t="467258" x="1452563" y="5056188"/>
          <p14:tracePt t="467272" x="1376363" y="5056188"/>
          <p14:tracePt t="467286" x="1314450" y="5056188"/>
          <p14:tracePt t="467303" x="1227138" y="5056188"/>
          <p14:tracePt t="467320" x="1127125" y="5056188"/>
          <p14:tracePt t="467336" x="1014413" y="5056188"/>
          <p14:tracePt t="467395" x="1027113" y="5056188"/>
          <p14:tracePt t="467407" x="1050925" y="5056188"/>
          <p14:tracePt t="467423" x="1076325" y="5056188"/>
          <p14:tracePt t="467432" x="1127125" y="5068888"/>
          <p14:tracePt t="467444" x="1163638" y="5092700"/>
          <p14:tracePt t="467458" x="1201738" y="5092700"/>
          <p14:tracePt t="467474" x="1276350" y="5118100"/>
          <p14:tracePt t="467487" x="1389063" y="5130800"/>
          <p14:tracePt t="467503" x="1514475" y="5156200"/>
          <p14:tracePt t="467521" x="1627188" y="5168900"/>
          <p14:tracePt t="467537" x="1752600" y="5168900"/>
          <p14:tracePt t="467554" x="1790700" y="5168900"/>
          <p14:tracePt t="467570" x="1827213" y="5168900"/>
          <p14:tracePt t="467587" x="1914525" y="5168900"/>
          <p14:tracePt t="467604" x="1978025" y="5168900"/>
          <p14:tracePt t="467621" x="2014538" y="5168900"/>
          <p14:tracePt t="467637" x="2052638" y="5168900"/>
          <p14:tracePt t="467654" x="2065338" y="5168900"/>
          <p14:tracePt t="467732" x="2052638" y="5168900"/>
          <p14:tracePt t="467746" x="2039938" y="5156200"/>
          <p14:tracePt t="467759" x="2027238" y="5156200"/>
          <p14:tracePt t="467769" x="2014538" y="5143500"/>
          <p14:tracePt t="467783" x="2003425" y="5143500"/>
          <p14:tracePt t="467795" x="1978025" y="5130800"/>
          <p14:tracePt t="467811" x="1952625" y="5118100"/>
          <p14:tracePt t="467823" x="1927225" y="5105400"/>
          <p14:tracePt t="467838" x="1903413" y="5105400"/>
          <p14:tracePt t="467855" x="1865313" y="5105400"/>
          <p14:tracePt t="467871" x="1665288" y="5105400"/>
          <p14:tracePt t="467888" x="1565275" y="5105400"/>
          <p14:tracePt t="467905" x="1489075" y="5105400"/>
          <p14:tracePt t="467922" x="1389063" y="5105400"/>
          <p14:tracePt t="467938" x="1327150" y="5105400"/>
          <p14:tracePt t="467955" x="1239838" y="5105400"/>
          <p14:tracePt t="467972" x="1114425" y="5105400"/>
          <p14:tracePt t="467989" x="1089025" y="5105400"/>
          <p14:tracePt t="468006" x="1076325" y="5105400"/>
          <p14:tracePt t="468022" x="1050925" y="5092700"/>
          <p14:tracePt t="468039" x="1038225" y="5092700"/>
          <p14:tracePt t="468055" x="1027113" y="5092700"/>
          <p14:tracePt t="468072" x="1001713" y="5092700"/>
          <p14:tracePt t="468089" x="976313" y="5092700"/>
          <p14:tracePt t="468106" x="950913" y="5092700"/>
          <p14:tracePt t="468122" x="889000" y="5092700"/>
          <p14:tracePt t="468139" x="838200" y="5092700"/>
          <p14:tracePt t="468156" x="788988" y="5092700"/>
          <p14:tracePt t="468172" x="776288" y="5092700"/>
          <p14:tracePt t="468380" x="750888" y="5092700"/>
          <p14:tracePt t="468395" x="725488" y="5092700"/>
          <p14:tracePt t="468405" x="701675" y="5105400"/>
          <p14:tracePt t="468418" x="663575" y="5130800"/>
          <p14:tracePt t="468429" x="588963" y="5156200"/>
          <p14:tracePt t="468443" x="488950" y="5181600"/>
          <p14:tracePt t="468457" x="412750" y="5194300"/>
          <p14:tracePt t="468474" x="376238" y="5194300"/>
          <p14:tracePt t="468491" x="363538" y="5194300"/>
          <p14:tracePt t="468507" x="350838" y="5194300"/>
          <p14:tracePt t="468617" x="350838" y="5181600"/>
          <p14:tracePt t="468654" x="363538" y="5181600"/>
          <p14:tracePt t="468692" x="376238" y="5181600"/>
          <p14:tracePt t="468703" x="387350" y="5168900"/>
          <p14:tracePt t="468742" x="400050" y="5168900"/>
          <p14:tracePt t="468754" x="412750" y="5168900"/>
          <p14:tracePt t="468766" x="425450" y="5156200"/>
          <p14:tracePt t="468782" x="438150" y="5156200"/>
          <p14:tracePt t="468792" x="450850" y="5156200"/>
          <p14:tracePt t="468809" x="463550" y="5156200"/>
          <p14:tracePt t="468827" x="463550" y="5143500"/>
          <p14:tracePt t="468844" x="476250" y="5143500"/>
          <p14:tracePt t="470485" x="476250" y="5156200"/>
          <p14:tracePt t="470522" x="476250" y="5168900"/>
          <p14:tracePt t="470538" x="488950" y="5168900"/>
          <p14:tracePt t="470548" x="488950" y="5181600"/>
          <p14:tracePt t="470560" x="488950" y="5194300"/>
          <p14:tracePt t="470573" x="500063" y="5205413"/>
          <p14:tracePt t="470589" x="525463" y="5218113"/>
          <p14:tracePt t="470600" x="525463" y="5243513"/>
          <p14:tracePt t="470617" x="538163" y="5243513"/>
          <p14:tracePt t="470633" x="538163" y="5256213"/>
          <p14:tracePt t="470649" x="563563" y="5281613"/>
          <p14:tracePt t="470666" x="600075" y="5294313"/>
          <p14:tracePt t="470683" x="638175" y="5318125"/>
          <p14:tracePt t="470699" x="738188" y="5356225"/>
          <p14:tracePt t="470716" x="763588" y="5356225"/>
          <p14:tracePt t="470733" x="788988" y="5381625"/>
          <p14:tracePt t="470750" x="825500" y="5394325"/>
          <p14:tracePt t="470766" x="838200" y="5407025"/>
          <p14:tracePt t="470783" x="850900" y="5407025"/>
          <p14:tracePt t="470799" x="876300" y="5407025"/>
          <p14:tracePt t="470816" x="901700" y="5418138"/>
          <p14:tracePt t="470834" x="938213" y="5418138"/>
          <p14:tracePt t="470850" x="1001713" y="5418138"/>
          <p14:tracePt t="470867" x="1027113" y="5430838"/>
          <p14:tracePt t="470887" x="1038225" y="5430838"/>
          <p14:tracePt t="470933" x="1014413" y="5430838"/>
          <p14:tracePt t="470945" x="976313" y="5430838"/>
          <p14:tracePt t="470958" x="925513" y="5430838"/>
          <p14:tracePt t="470970" x="876300" y="5443538"/>
          <p14:tracePt t="470987" x="776288" y="5443538"/>
          <p14:tracePt t="471000" x="638175" y="5456238"/>
          <p14:tracePt t="471017" x="538163" y="5456238"/>
          <p14:tracePt t="471034" x="463550" y="5468938"/>
          <p14:tracePt t="471094" x="500063" y="5468938"/>
          <p14:tracePt t="471109" x="550863" y="5468938"/>
          <p14:tracePt t="471123" x="625475" y="5468938"/>
          <p14:tracePt t="471133" x="688975" y="5468938"/>
          <p14:tracePt t="471146" x="738188" y="5468938"/>
          <p14:tracePt t="471157" x="838200" y="5468938"/>
          <p14:tracePt t="471174" x="989013" y="5468938"/>
          <p14:tracePt t="471186" x="1139825" y="5468938"/>
          <p14:tracePt t="471203" x="1252538" y="5468938"/>
          <p14:tracePt t="471218" x="1339850" y="5468938"/>
          <p14:tracePt t="471235" x="1465263" y="5468938"/>
          <p14:tracePt t="471252" x="1514475" y="5468938"/>
          <p14:tracePt t="471268" x="1565275" y="5468938"/>
          <p14:tracePt t="471285" x="1652588" y="5468938"/>
          <p14:tracePt t="471302" x="1677988" y="5468938"/>
          <p14:tracePt t="471319" x="1689100" y="5468938"/>
          <p14:tracePt t="471335" x="1701800" y="5468938"/>
          <p14:tracePt t="471444" x="1689100" y="5468938"/>
          <p14:tracePt t="471469" x="1677988" y="5468938"/>
          <p14:tracePt t="471495" x="1665288" y="5468938"/>
          <p14:tracePt t="471519" x="1652588" y="5468938"/>
          <p14:tracePt t="471569" x="1639888" y="5468938"/>
          <p14:tracePt t="471594" x="1627188" y="5468938"/>
          <p14:tracePt t="471608" x="1614488" y="5468938"/>
          <p14:tracePt t="471619" x="1601788" y="5468938"/>
          <p14:tracePt t="471645" x="1589088" y="5468938"/>
          <p14:tracePt t="471659" x="1565275" y="5468938"/>
          <p14:tracePt t="471668" x="1539875" y="5468938"/>
          <p14:tracePt t="471681" x="1501775" y="5468938"/>
          <p14:tracePt t="471693" x="1465263" y="5468938"/>
          <p14:tracePt t="471709" x="1427163" y="5468938"/>
          <p14:tracePt t="471721" x="1389063" y="5468938"/>
          <p14:tracePt t="471738" x="1363663" y="5468938"/>
          <p14:tracePt t="471755" x="1352550" y="5468938"/>
          <p14:tracePt t="471770" x="1301750" y="5468938"/>
          <p14:tracePt t="471787" x="1289050" y="5468938"/>
          <p14:tracePt t="471804" x="1263650" y="5468938"/>
          <p14:tracePt t="471820" x="1227138" y="5468938"/>
          <p14:tracePt t="471837" x="1214438" y="5468938"/>
          <p14:tracePt t="471857" x="1201738" y="5456238"/>
          <p14:tracePt t="471871" x="1189038" y="5456238"/>
          <p14:tracePt t="471887" x="1176338" y="5456238"/>
          <p14:tracePt t="471904" x="1163638" y="5456238"/>
          <p14:tracePt t="471921" x="1127125" y="5456238"/>
          <p14:tracePt t="471938" x="1114425" y="5456238"/>
          <p14:tracePt t="471955" x="1101725" y="5443538"/>
          <p14:tracePt t="471971" x="1076325" y="5443538"/>
          <p14:tracePt t="472007" x="1076325" y="5430838"/>
          <p14:tracePt t="472093" x="1063625" y="5430838"/>
          <p14:tracePt t="472130" x="1050925" y="5430838"/>
          <p14:tracePt t="472167" x="1038225" y="5430838"/>
          <p14:tracePt t="473774" x="1027113" y="5430838"/>
          <p14:tracePt t="473786" x="1001713" y="5407025"/>
          <p14:tracePt t="473800" x="976313" y="5394325"/>
          <p14:tracePt t="473812" x="938213" y="5330825"/>
          <p14:tracePt t="473830" x="850900" y="5268913"/>
          <p14:tracePt t="473847" x="776288" y="5194300"/>
          <p14:tracePt t="473863" x="676275" y="5118100"/>
          <p14:tracePt t="473880" x="650875" y="5081588"/>
          <p14:tracePt t="473897" x="625475" y="5068888"/>
          <p14:tracePt t="473914" x="600075" y="5030788"/>
          <p14:tracePt t="473929" x="600075" y="5018088"/>
          <p14:tracePt t="473945" x="600075" y="5005388"/>
          <p14:tracePt t="474051" x="600075" y="5018088"/>
          <p14:tracePt t="474061" x="600075" y="5030788"/>
          <p14:tracePt t="474074" x="600075" y="5043488"/>
          <p14:tracePt t="474085" x="600075" y="5056188"/>
          <p14:tracePt t="474099" x="600075" y="5068888"/>
          <p14:tracePt t="474112" x="600075" y="5105400"/>
          <p14:tracePt t="474129" x="600075" y="5143500"/>
          <p14:tracePt t="474146" x="600075" y="5181600"/>
          <p14:tracePt t="474164" x="600075" y="5218113"/>
          <p14:tracePt t="474186" x="600075" y="5230813"/>
          <p14:tracePt t="474321" x="600075" y="5218113"/>
          <p14:tracePt t="474335" x="600075" y="5205413"/>
          <p14:tracePt t="474347" x="588963" y="5194300"/>
          <p14:tracePt t="474360" x="588963" y="5181600"/>
          <p14:tracePt t="474372" x="588963" y="5168900"/>
          <p14:tracePt t="474386" x="588963" y="5156200"/>
          <p14:tracePt t="474403" x="576263" y="5156200"/>
          <p14:tracePt t="474415" x="576263" y="5143500"/>
          <p14:tracePt t="474431" x="576263" y="5130800"/>
          <p14:tracePt t="474447" x="576263" y="5118100"/>
          <p14:tracePt t="474464" x="563563" y="5105400"/>
          <p14:tracePt t="474808" x="576263" y="5105400"/>
          <p14:tracePt t="474820" x="638175" y="5105400"/>
          <p14:tracePt t="474837" x="738188" y="5092700"/>
          <p14:tracePt t="474845" x="825500" y="5092700"/>
          <p14:tracePt t="474858" x="914400" y="5092700"/>
          <p14:tracePt t="474872" x="989013" y="5092700"/>
          <p14:tracePt t="474885" x="1076325" y="5092700"/>
          <p14:tracePt t="474899" x="1163638" y="5092700"/>
          <p14:tracePt t="474916" x="1201738" y="5092700"/>
          <p14:tracePt t="474933" x="1239838" y="5092700"/>
          <p14:tracePt t="474950" x="1252538" y="5092700"/>
          <p14:tracePt t="475032" x="1227138" y="5092700"/>
          <p14:tracePt t="475045" x="1201738" y="5092700"/>
          <p14:tracePt t="475057" x="1163638" y="5092700"/>
          <p14:tracePt t="475072" x="1127125" y="5092700"/>
          <p14:tracePt t="475085" x="1089025" y="5105400"/>
          <p14:tracePt t="475100" x="1050925" y="5118100"/>
          <p14:tracePt t="475117" x="989013" y="5118100"/>
          <p14:tracePt t="475133" x="801688" y="5118100"/>
          <p14:tracePt t="475150" x="750888" y="5118100"/>
          <p14:tracePt t="475167" x="725488" y="5118100"/>
          <p14:tracePt t="475183" x="701675" y="5130800"/>
          <p14:tracePt t="475200" x="701675" y="5143500"/>
          <p14:tracePt t="475255" x="712788" y="5143500"/>
          <p14:tracePt t="475272" x="725488" y="5143500"/>
          <p14:tracePt t="475282" x="750888" y="5143500"/>
          <p14:tracePt t="475294" x="788988" y="5143500"/>
          <p14:tracePt t="475305" x="814388" y="5143500"/>
          <p14:tracePt t="475323" x="825500" y="5143500"/>
          <p14:tracePt t="475336" x="850900" y="5156200"/>
          <p14:tracePt t="475381" x="838200" y="5156200"/>
          <p14:tracePt t="475393" x="801688" y="5156200"/>
          <p14:tracePt t="475407" x="750888" y="5156200"/>
          <p14:tracePt t="475423" x="712788" y="5156200"/>
          <p14:tracePt t="475436" x="676275" y="5156200"/>
          <p14:tracePt t="475453" x="638175" y="5156200"/>
          <p14:tracePt t="475469" x="625475" y="5156200"/>
          <p14:tracePt t="475486" x="600075" y="5156200"/>
          <p14:tracePt t="476078" x="576263" y="5156200"/>
          <p14:tracePt t="476092" x="550863" y="5143500"/>
          <p14:tracePt t="476104" x="525463" y="5143500"/>
          <p14:tracePt t="476117" x="500063" y="5130800"/>
          <p14:tracePt t="476128" x="488950" y="5130800"/>
          <p14:tracePt t="476153" x="476250" y="5130800"/>
          <p14:tracePt t="476651" x="463550" y="5130800"/>
          <p14:tracePt t="476700" x="450850" y="5130800"/>
          <p14:tracePt t="476987" x="450850" y="5118100"/>
          <p14:tracePt t="477673" x="450850" y="5105400"/>
          <p14:tracePt t="477684" x="463550" y="5105400"/>
          <p14:tracePt t="479764" x="463550" y="5143500"/>
          <p14:tracePt t="479776" x="463550" y="5194300"/>
          <p14:tracePt t="479790" x="463550" y="5218113"/>
          <p14:tracePt t="479803" x="463550" y="5243513"/>
          <p14:tracePt t="479820" x="463550" y="5256213"/>
          <p14:tracePt t="479841" x="463550" y="5268913"/>
          <p14:tracePt t="479901" x="476250" y="5281613"/>
          <p14:tracePt t="479914" x="488950" y="5281613"/>
          <p14:tracePt t="479940" x="488950" y="5294313"/>
          <p14:tracePt t="479951" x="500063" y="5294313"/>
          <p14:tracePt t="479963" x="512763" y="5305425"/>
          <p14:tracePt t="479977" x="525463" y="5318125"/>
          <p14:tracePt t="479992" x="550863" y="5318125"/>
          <p14:tracePt t="480004" x="588963" y="5318125"/>
          <p14:tracePt t="480019" x="638175" y="5330825"/>
          <p14:tracePt t="480036" x="663575" y="5330825"/>
          <p14:tracePt t="480053" x="701675" y="5356225"/>
          <p14:tracePt t="480070" x="725488" y="5356225"/>
          <p14:tracePt t="480086" x="738188" y="5356225"/>
          <p14:tracePt t="480103" x="763588" y="5356225"/>
          <p14:tracePt t="480249" x="750888" y="5356225"/>
          <p14:tracePt t="480276" x="725488" y="5356225"/>
          <p14:tracePt t="480292" x="712788" y="5356225"/>
          <p14:tracePt t="480300" x="701675" y="5356225"/>
          <p14:tracePt t="480313" x="688975" y="5356225"/>
          <p14:tracePt t="480373" x="688975" y="5368925"/>
          <p14:tracePt t="480390" x="701675" y="5368925"/>
          <p14:tracePt t="480424" x="712788" y="5368925"/>
          <p14:tracePt t="480461" x="725488" y="5368925"/>
          <p14:tracePt t="480549" x="701675" y="5368925"/>
          <p14:tracePt t="480562" x="688975" y="5368925"/>
          <p14:tracePt t="480577" x="676275" y="5368925"/>
          <p14:tracePt t="480586" x="650875" y="5368925"/>
          <p14:tracePt t="480599" x="625475" y="5368925"/>
          <p14:tracePt t="480612" x="600075" y="5368925"/>
          <p14:tracePt t="480628" x="588963" y="5368925"/>
          <p14:tracePt t="480640" x="576263" y="5368925"/>
          <p14:tracePt t="480657" x="563563" y="5368925"/>
          <p14:tracePt t="480710" x="538163" y="5368925"/>
          <p14:tracePt t="480725" x="525463" y="5368925"/>
          <p14:tracePt t="480735" x="512763" y="5368925"/>
          <p14:tracePt t="480747" x="488950" y="5368925"/>
          <p14:tracePt t="480761" x="463550" y="5368925"/>
          <p14:tracePt t="480776" x="425450" y="5368925"/>
          <p14:tracePt t="480789" x="387350" y="5368925"/>
          <p14:tracePt t="480806" x="376238" y="5368925"/>
          <p14:tracePt t="480822" x="363538" y="5368925"/>
          <p14:tracePt t="480839" x="350838" y="5368925"/>
          <p14:tracePt t="480936" x="376238" y="5368925"/>
          <p14:tracePt t="480961" x="387350" y="5368925"/>
          <p14:tracePt t="480978" x="400050" y="5368925"/>
          <p14:tracePt t="480985" x="412750" y="5368925"/>
          <p14:tracePt t="480997" x="425450" y="5368925"/>
          <p14:tracePt t="481015" x="450850" y="5368925"/>
          <p14:tracePt t="481025" x="463550" y="5368925"/>
          <p14:tracePt t="481040" x="476250" y="5368925"/>
          <p14:tracePt t="481057" x="488950" y="5368925"/>
          <p14:tracePt t="481073" x="500063" y="5368925"/>
          <p14:tracePt t="481090" x="512763" y="5368925"/>
          <p14:tracePt t="481120" x="525463" y="5368925"/>
          <p14:tracePt t="481259" x="512763" y="5368925"/>
          <p14:tracePt t="481271" x="500063" y="5368925"/>
          <p14:tracePt t="481570" x="488950" y="5368925"/>
          <p14:tracePt t="481595" x="463550" y="5368925"/>
          <p14:tracePt t="481620" x="450850" y="5368925"/>
          <p14:tracePt t="481819" x="438150" y="5368925"/>
          <p14:tracePt t="483040" x="438150" y="5356225"/>
          <p14:tracePt t="483613" x="450850" y="5356225"/>
          <p14:tracePt t="483712" x="463550" y="5356225"/>
          <p14:tracePt t="483725" x="476250" y="5368925"/>
          <p14:tracePt t="483739" x="476250" y="5381625"/>
          <p14:tracePt t="483750" x="488950" y="5381625"/>
          <p14:tracePt t="483761" x="500063" y="5394325"/>
          <p14:tracePt t="483775" x="512763" y="5407025"/>
          <p14:tracePt t="483790" x="525463" y="5407025"/>
          <p14:tracePt t="483811" x="550863" y="5407025"/>
          <p14:tracePt t="483824" x="576263" y="5407025"/>
          <p14:tracePt t="483837" x="588963" y="5407025"/>
          <p14:tracePt t="483851" x="625475" y="5407025"/>
          <p14:tracePt t="483868" x="650875" y="5407025"/>
          <p14:tracePt t="483885" x="663575" y="5407025"/>
          <p14:tracePt t="483901" x="712788" y="5407025"/>
          <p14:tracePt t="483918" x="725488" y="5407025"/>
          <p14:tracePt t="483935" x="738188" y="5407025"/>
          <p14:tracePt t="483951" x="763588" y="5407025"/>
          <p14:tracePt t="483968" x="776288" y="5407025"/>
          <p14:tracePt t="483985" x="788988" y="5407025"/>
          <p14:tracePt t="484001" x="801688" y="5407025"/>
          <p14:tracePt t="484111" x="788988" y="5407025"/>
          <p14:tracePt t="484136" x="776288" y="5407025"/>
          <p14:tracePt t="484148" x="763588" y="5407025"/>
          <p14:tracePt t="484160" x="750888" y="5407025"/>
          <p14:tracePt t="484176" x="725488" y="5407025"/>
          <p14:tracePt t="484197" x="712788" y="5407025"/>
          <p14:tracePt t="484247" x="712788" y="5418138"/>
          <p14:tracePt t="484260" x="712788" y="5430838"/>
          <p14:tracePt t="484297" x="725488" y="5443538"/>
          <p14:tracePt t="484322" x="738188" y="5456238"/>
          <p14:tracePt t="484334" x="750888" y="5456238"/>
          <p14:tracePt t="484346" x="763588" y="5456238"/>
          <p14:tracePt t="484360" x="788988" y="5456238"/>
          <p14:tracePt t="484374" x="814388" y="5468938"/>
          <p14:tracePt t="484387" x="850900" y="5481638"/>
          <p14:tracePt t="484403" x="876300" y="5481638"/>
          <p14:tracePt t="484420" x="901700" y="5481638"/>
          <p14:tracePt t="484437" x="925513" y="5481638"/>
          <p14:tracePt t="484484" x="938213" y="5481638"/>
          <p14:tracePt t="484570" x="914400" y="5481638"/>
          <p14:tracePt t="484584" x="901700" y="5481638"/>
          <p14:tracePt t="484597" x="889000" y="5481638"/>
          <p14:tracePt t="484610" x="863600" y="5468938"/>
          <p14:tracePt t="484627" x="850900" y="5468938"/>
          <p14:tracePt t="484639" x="825500" y="5456238"/>
          <p14:tracePt t="484656" x="814388" y="5443538"/>
          <p14:tracePt t="484673" x="801688" y="5430838"/>
          <p14:tracePt t="484689" x="788988" y="5418138"/>
          <p14:tracePt t="484796" x="814388" y="5418138"/>
          <p14:tracePt t="484820" x="850900" y="5418138"/>
          <p14:tracePt t="484833" x="876300" y="5418138"/>
          <p14:tracePt t="484845" x="914400" y="5418138"/>
          <p14:tracePt t="484861" x="925513" y="5418138"/>
          <p14:tracePt t="484874" x="950913" y="5418138"/>
          <p14:tracePt t="484890" x="963613" y="5430838"/>
          <p14:tracePt t="484905" x="976313" y="5430838"/>
          <p14:tracePt t="484922" x="989013" y="5443538"/>
          <p14:tracePt t="485061" x="976313" y="5443538"/>
          <p14:tracePt t="485069" x="950913" y="5430838"/>
          <p14:tracePt t="485083" x="914400" y="5430838"/>
          <p14:tracePt t="485096" x="876300" y="5418138"/>
          <p14:tracePt t="485112" x="838200" y="5418138"/>
          <p14:tracePt t="485124" x="801688" y="5407025"/>
          <p14:tracePt t="485141" x="763588" y="5394325"/>
          <p14:tracePt t="485156" x="725488" y="5394325"/>
          <p14:tracePt t="485173" x="688975" y="5381625"/>
          <p14:tracePt t="485282" x="688975" y="5394325"/>
          <p14:tracePt t="485331" x="701675" y="5394325"/>
          <p14:tracePt t="485369" x="712788" y="5394325"/>
          <p14:tracePt t="485556" x="688975" y="5394325"/>
          <p14:tracePt t="485568" x="676275" y="5381625"/>
          <p14:tracePt t="485581" x="638175" y="5381625"/>
          <p14:tracePt t="485598" x="612775" y="5368925"/>
          <p14:tracePt t="485610" x="588963" y="5368925"/>
          <p14:tracePt t="485626" x="563563" y="5356225"/>
          <p14:tracePt t="485648" x="550863" y="5356225"/>
          <p14:tracePt t="486116" x="525463" y="5356225"/>
          <p14:tracePt t="486132" x="525463" y="5343525"/>
          <p14:tracePt t="486140" x="512763" y="5343525"/>
          <p14:tracePt t="486166" x="500063" y="5330825"/>
          <p14:tracePt t="486184" x="488950" y="5330825"/>
          <p14:tracePt t="486203" x="476250" y="5330825"/>
          <p14:tracePt t="486601" x="476250" y="5318125"/>
          <p14:tracePt t="486626" x="476250" y="5305425"/>
          <p14:tracePt t="486652" x="463550" y="5281613"/>
          <p14:tracePt t="486676" x="463550" y="5268913"/>
          <p14:tracePt t="486702" x="463550" y="5256213"/>
          <p14:tracePt t="499860" x="488950" y="5256213"/>
          <p14:tracePt t="499872" x="525463" y="5256213"/>
          <p14:tracePt t="499887" x="576263" y="5256213"/>
          <p14:tracePt t="499898" x="625475" y="5256213"/>
          <p14:tracePt t="499916" x="663575" y="5256213"/>
          <p14:tracePt t="499933" x="701675" y="5243513"/>
          <p14:tracePt t="499947" x="850900" y="5218113"/>
          <p14:tracePt t="499965" x="950913" y="5218113"/>
          <p14:tracePt t="499981" x="1050925" y="5205413"/>
          <p14:tracePt t="499998" x="1163638" y="5194300"/>
          <p14:tracePt t="500015" x="1176338" y="5194300"/>
          <p14:tracePt t="500032" x="1189038" y="5181600"/>
          <p14:tracePt t="500048" x="1201738" y="5181600"/>
          <p14:tracePt t="500333" x="1189038" y="5181600"/>
          <p14:tracePt t="500346" x="1150938" y="5218113"/>
          <p14:tracePt t="500359" x="1076325" y="5318125"/>
          <p14:tracePt t="500372" x="1014413" y="5394325"/>
          <p14:tracePt t="500385" x="938213" y="5443538"/>
          <p14:tracePt t="500400" x="889000" y="5481638"/>
          <p14:tracePt t="500416" x="863600" y="5507038"/>
          <p14:tracePt t="500433" x="838200" y="5530850"/>
          <p14:tracePt t="500450" x="825500" y="5530850"/>
          <p14:tracePt t="500658" x="838200" y="5530850"/>
          <p14:tracePt t="500672" x="850900" y="5530850"/>
          <p14:tracePt t="500682" x="876300" y="5530850"/>
          <p14:tracePt t="500695" x="901700" y="5530850"/>
          <p14:tracePt t="500707" x="914400" y="5530850"/>
          <p14:tracePt t="500724" x="925513" y="5530850"/>
          <p14:tracePt t="500736" x="938213" y="5530850"/>
          <p14:tracePt t="500757" x="950913" y="5530850"/>
          <p14:tracePt t="500771" x="963613" y="5530850"/>
          <p14:tracePt t="500793" x="976313" y="5530850"/>
          <p14:tracePt t="500831" x="989013" y="5530850"/>
          <p14:tracePt t="500856" x="1001713" y="5530850"/>
          <p14:tracePt t="500871" x="1014413" y="5530850"/>
          <p14:tracePt t="500893" x="1027113" y="5530850"/>
          <p14:tracePt t="500982" x="1027113" y="5518150"/>
          <p14:tracePt t="501093" x="1038225" y="5518150"/>
          <p14:tracePt t="501118" x="1038225" y="5507038"/>
          <p14:tracePt t="501130" x="1038225" y="5494338"/>
          <p14:tracePt t="501144" x="1050925" y="5494338"/>
          <p14:tracePt t="501158" x="1050925" y="5481638"/>
          <p14:tracePt t="501171" x="1076325" y="5481638"/>
          <p14:tracePt t="501186" x="1089025" y="5468938"/>
          <p14:tracePt t="501203" x="1114425" y="5456238"/>
          <p14:tracePt t="501220" x="1150938" y="5418138"/>
          <p14:tracePt t="501237" x="1163638" y="5418138"/>
          <p14:tracePt t="501253" x="1176338" y="5407025"/>
          <p14:tracePt t="501270" x="1189038" y="5407025"/>
          <p14:tracePt t="501292" x="1201738" y="5407025"/>
          <p14:tracePt t="501307" x="1201738" y="5394325"/>
          <p14:tracePt t="501928" x="1189038" y="5394325"/>
          <p14:tracePt t="501943" x="1176338" y="5394325"/>
          <p14:tracePt t="501953" x="1150938" y="5394325"/>
          <p14:tracePt t="501966" x="1127125" y="5394325"/>
          <p14:tracePt t="501979" x="1101725" y="5394325"/>
          <p14:tracePt t="501995" x="1038225" y="5394325"/>
          <p14:tracePt t="502006" x="989013" y="5394325"/>
          <p14:tracePt t="502023" x="925513" y="5381625"/>
          <p14:tracePt t="502041" x="901700" y="5381625"/>
          <p14:tracePt t="502056" x="876300" y="5381625"/>
          <p14:tracePt t="502077" x="863600" y="5381625"/>
          <p14:tracePt t="502092" x="850900" y="5381625"/>
          <p14:tracePt t="502107" x="838200" y="5381625"/>
          <p14:tracePt t="502123" x="814388" y="5368925"/>
          <p14:tracePt t="502140" x="776288" y="5368925"/>
          <p14:tracePt t="502157" x="701675" y="5356225"/>
          <p14:tracePt t="502174" x="663575" y="5356225"/>
          <p14:tracePt t="502190" x="625475" y="5356225"/>
          <p14:tracePt t="502251" x="638175" y="5356225"/>
          <p14:tracePt t="502264" x="650875" y="5356225"/>
          <p14:tracePt t="502276" x="676275" y="5356225"/>
          <p14:tracePt t="502288" x="688975" y="5356225"/>
          <p14:tracePt t="502301" x="725488" y="5356225"/>
          <p14:tracePt t="502314" x="750888" y="5356225"/>
          <p14:tracePt t="502328" x="776288" y="5356225"/>
          <p14:tracePt t="502341" x="814388" y="5356225"/>
          <p14:tracePt t="502358" x="850900" y="5356225"/>
          <p14:tracePt t="502374" x="914400" y="5356225"/>
          <p14:tracePt t="502391" x="1027113" y="5356225"/>
          <p14:tracePt t="502408" x="1063625" y="5356225"/>
          <p14:tracePt t="502425" x="1101725" y="5356225"/>
          <p14:tracePt t="502441" x="1127125" y="5356225"/>
          <p14:tracePt t="502458" x="1139825" y="5356225"/>
          <p14:tracePt t="502479" x="1150938" y="5356225"/>
          <p14:tracePt t="502601" x="1139825" y="5356225"/>
          <p14:tracePt t="502613" x="1114425" y="5356225"/>
          <p14:tracePt t="502630" x="1076325" y="5356225"/>
          <p14:tracePt t="502637" x="1038225" y="5356225"/>
          <p14:tracePt t="502652" x="1001713" y="5356225"/>
          <p14:tracePt t="502664" x="976313" y="5343525"/>
          <p14:tracePt t="502676" x="963613" y="5343525"/>
          <p14:tracePt t="502775" x="1001713" y="5343525"/>
          <p14:tracePt t="502787" x="1014413" y="5343525"/>
          <p14:tracePt t="502800" x="1038225" y="5343525"/>
          <p14:tracePt t="502815" x="1063625" y="5343525"/>
          <p14:tracePt t="502828" x="1089025" y="5343525"/>
          <p14:tracePt t="502844" x="1114425" y="5343525"/>
          <p14:tracePt t="502859" x="1139825" y="5343525"/>
          <p14:tracePt t="502875" x="1176338" y="5343525"/>
          <p14:tracePt t="502893" x="1214438" y="5343525"/>
          <p14:tracePt t="502909" x="1239838" y="5343525"/>
          <p14:tracePt t="502926" x="1301750" y="5343525"/>
          <p14:tracePt t="502943" x="1327150" y="5343525"/>
          <p14:tracePt t="502973" x="1339850" y="5343525"/>
          <p14:tracePt t="503037" x="1314450" y="5343525"/>
          <p14:tracePt t="503049" x="1276350" y="5343525"/>
          <p14:tracePt t="503065" x="1252538" y="5343525"/>
          <p14:tracePt t="503074" x="1227138" y="5343525"/>
          <p14:tracePt t="503087" x="1189038" y="5343525"/>
          <p14:tracePt t="503100" x="1163638" y="5343525"/>
          <p14:tracePt t="503117" x="1139825" y="5343525"/>
          <p14:tracePt t="503129" x="1101725" y="5343525"/>
          <p14:tracePt t="503145" x="1027113" y="5343525"/>
          <p14:tracePt t="503160" x="950913" y="5343525"/>
          <p14:tracePt t="503177" x="876300" y="5343525"/>
          <p14:tracePt t="503194" x="863600" y="5343525"/>
          <p14:tracePt t="503211" x="850900" y="5356225"/>
          <p14:tracePt t="503227" x="825500" y="5368925"/>
          <p14:tracePt t="503248" x="814388" y="5394325"/>
          <p14:tracePt t="503263" x="788988" y="5394325"/>
          <p14:tracePt t="503285" x="763588" y="5407025"/>
          <p14:tracePt t="503309" x="750888" y="5407025"/>
          <p14:tracePt t="503323" x="725488" y="5407025"/>
          <p14:tracePt t="503335" x="688975" y="5407025"/>
          <p14:tracePt t="503347" x="625475" y="5407025"/>
          <p14:tracePt t="503361" x="576263" y="5407025"/>
          <p14:tracePt t="503378" x="525463" y="5394325"/>
          <p14:tracePt t="503395" x="476250" y="5368925"/>
          <p14:tracePt t="503411" x="450850" y="5356225"/>
          <p14:tracePt t="503428" x="438150" y="5356225"/>
          <p14:tracePt t="503486" x="438150" y="5343525"/>
          <p14:tracePt t="503534" x="438150" y="5330825"/>
          <p14:tracePt t="503647" x="425450" y="5330825"/>
          <p14:tracePt t="503696" x="425450" y="5318125"/>
          <p14:tracePt t="503858" x="412750" y="5318125"/>
          <p14:tracePt t="504008" x="412750" y="5330825"/>
          <p14:tracePt t="504020" x="412750" y="5343525"/>
          <p14:tracePt t="504082" x="400050" y="5343525"/>
          <p14:tracePt t="523979" x="376238" y="5343525"/>
          <p14:tracePt t="523992" x="325438" y="5305425"/>
          <p14:tracePt t="524004" x="263525" y="5281613"/>
          <p14:tracePt t="524018" x="238125" y="5268913"/>
          <p14:tracePt t="524034" x="200025" y="5230813"/>
          <p14:tracePt t="524044" x="174625" y="5218113"/>
          <p14:tracePt t="524061" x="163513" y="5205413"/>
          <p14:tracePt t="524076" x="150813" y="5194300"/>
          <p14:tracePt t="524093" x="150813" y="5181600"/>
          <p14:tracePt t="524115" x="150813" y="5168900"/>
          <p14:tracePt t="524153" x="163513" y="5156200"/>
          <p14:tracePt t="524166" x="163513" y="5143500"/>
          <p14:tracePt t="524179" x="174625" y="5130800"/>
          <p14:tracePt t="524202" x="187325" y="5130800"/>
          <p14:tracePt t="524215" x="200025" y="5130800"/>
          <p14:tracePt t="524265" x="225425" y="5118100"/>
          <p14:tracePt t="524279" x="250825" y="5118100"/>
          <p14:tracePt t="524290" x="274638" y="5118100"/>
          <p14:tracePt t="524302" x="287338" y="5118100"/>
          <p14:tracePt t="524315" x="312738" y="5118100"/>
          <p14:tracePt t="524330" x="325438" y="5118100"/>
          <p14:tracePt t="524344" x="350838" y="5118100"/>
          <p14:tracePt t="524377" x="363538" y="5130800"/>
          <p14:tracePt t="524401" x="363538" y="5143500"/>
          <p14:tracePt t="524426" x="363538" y="5156200"/>
          <p14:tracePt t="524439" x="376238" y="5168900"/>
          <p14:tracePt t="524452" x="376238" y="5181600"/>
          <p14:tracePt t="524464" x="376238" y="5205413"/>
          <p14:tracePt t="524477" x="376238" y="5230813"/>
          <p14:tracePt t="524495" x="387350" y="5256213"/>
          <p14:tracePt t="524511" x="387350" y="5281613"/>
          <p14:tracePt t="524528" x="400050" y="5318125"/>
          <p14:tracePt t="524552" x="400050" y="5330825"/>
          <p14:tracePt t="524564" x="400050" y="5343525"/>
          <p14:tracePt t="524578" x="412750" y="5356225"/>
          <p14:tracePt t="524595" x="412750" y="5381625"/>
          <p14:tracePt t="524612" x="412750" y="5394325"/>
          <p14:tracePt t="524628" x="412750" y="5407025"/>
          <p14:tracePt t="526474" x="425450" y="5407025"/>
          <p14:tracePt t="526491" x="463550" y="5407025"/>
          <p14:tracePt t="526499" x="488950" y="5407025"/>
          <p14:tracePt t="526511" x="538163" y="5418138"/>
          <p14:tracePt t="526524" x="550863" y="5443538"/>
          <p14:tracePt t="526539" x="576263" y="5456238"/>
          <p14:tracePt t="526553" x="588963" y="5481638"/>
          <p14:tracePt t="526570" x="600075" y="5494338"/>
          <p14:tracePt t="526587" x="600075" y="5507038"/>
          <p14:tracePt t="526603" x="612775" y="5507038"/>
          <p14:tracePt t="526648" x="625475" y="5518150"/>
          <p14:tracePt t="526674" x="650875" y="5530850"/>
          <p14:tracePt t="526698" x="663575" y="5530850"/>
          <p14:tracePt t="526723" x="688975" y="5530850"/>
          <p14:tracePt t="526740" x="725488" y="5530850"/>
          <p14:tracePt t="526748" x="763588" y="5543550"/>
          <p14:tracePt t="526761" x="825500" y="5581650"/>
          <p14:tracePt t="526774" x="863600" y="5607050"/>
          <p14:tracePt t="526787" x="901700" y="5656263"/>
          <p14:tracePt t="526804" x="914400" y="5668963"/>
          <p14:tracePt t="526821" x="938213" y="5681663"/>
          <p14:tracePt t="526847" x="950913" y="5681663"/>
          <p14:tracePt t="526998" x="950913" y="5694363"/>
          <p14:tracePt t="527035" x="950913" y="5707063"/>
          <p14:tracePt t="527296" x="938213" y="5707063"/>
          <p14:tracePt t="527334" x="938213" y="5719763"/>
          <p14:tracePt t="527347" x="925513" y="5719763"/>
          <p14:tracePt t="527372" x="914400" y="5719763"/>
          <p14:tracePt t="527384" x="901700" y="5719763"/>
          <p14:tracePt t="527398" x="901700" y="5732463"/>
          <p14:tracePt t="527459" x="889000" y="5732463"/>
          <p14:tracePt t="527471" x="876300" y="5732463"/>
          <p14:tracePt t="527483" x="863600" y="5743575"/>
          <p14:tracePt t="527509" x="850900" y="5756275"/>
          <p14:tracePt t="527522" x="838200" y="5756275"/>
          <p14:tracePt t="527546" x="825500" y="5756275"/>
          <p14:tracePt t="527562" x="814388" y="5756275"/>
          <p14:tracePt t="527596" x="801688" y="5756275"/>
          <p14:tracePt t="527613" x="788988" y="5756275"/>
          <p14:tracePt t="527621" x="776288" y="5756275"/>
          <p14:tracePt t="527646" x="763588" y="5756275"/>
          <p14:tracePt t="527670" x="750888" y="5756275"/>
          <p14:tracePt t="527683" x="738188" y="5756275"/>
          <p14:tracePt t="527697" x="725488" y="5756275"/>
          <p14:tracePt t="527713" x="712788" y="5756275"/>
          <p14:tracePt t="527725" x="701675" y="5756275"/>
          <p14:tracePt t="527742" x="688975" y="5756275"/>
          <p14:tracePt t="527783" x="676275" y="5756275"/>
          <p14:tracePt t="527796" x="663575" y="5756275"/>
          <p14:tracePt t="527814" x="650875" y="5756275"/>
          <p14:tracePt t="527819" x="638175" y="5743575"/>
          <p14:tracePt t="527845" x="625475" y="5743575"/>
          <p14:tracePt t="527869" x="625475" y="5732463"/>
          <p14:tracePt t="527882" x="612775" y="5732463"/>
          <p14:tracePt t="527894" x="600075" y="5732463"/>
          <p14:tracePt t="527919" x="600075" y="5719763"/>
          <p14:tracePt t="527994" x="588963" y="5719763"/>
          <p14:tracePt t="528008" x="588963" y="5707063"/>
          <p14:tracePt t="528033" x="588963" y="5694363"/>
          <p14:tracePt t="528048" x="576263" y="5694363"/>
          <p14:tracePt t="528106" x="563563" y="5694363"/>
          <p14:tracePt t="528132" x="550863" y="5694363"/>
          <p14:tracePt t="528218" x="550863" y="5681663"/>
          <p14:tracePt t="528318" x="538163" y="5681663"/>
          <p14:tracePt t="528331" x="525463" y="5681663"/>
          <p14:tracePt t="528348" x="512763" y="5681663"/>
          <p14:tracePt t="528355" x="500063" y="5668963"/>
          <p14:tracePt t="528368" x="488950" y="5668963"/>
          <p14:tracePt t="528380" x="476250" y="5668963"/>
          <p14:tracePt t="528404" x="463550" y="5668963"/>
          <p14:tracePt t="539319" x="463550" y="5694363"/>
          <p14:tracePt t="539331" x="463550" y="5707063"/>
          <p14:tracePt t="539345" x="463550" y="5719763"/>
          <p14:tracePt t="539359" x="463550" y="5732463"/>
          <p14:tracePt t="539381" x="463550" y="5743575"/>
          <p14:tracePt t="539394" x="476250" y="5756275"/>
          <p14:tracePt t="539407" x="488950" y="5756275"/>
          <p14:tracePt t="539420" x="500063" y="5768975"/>
          <p14:tracePt t="539444" x="512763" y="5794375"/>
          <p14:tracePt t="539457" x="525463" y="5794375"/>
          <p14:tracePt t="539470" x="525463" y="5807075"/>
          <p14:tracePt t="539506" x="538163" y="5807075"/>
          <p14:tracePt t="539542" x="538163" y="5819775"/>
          <p14:tracePt t="539618" x="538163" y="5843588"/>
          <p14:tracePt t="539630" x="538163" y="5856288"/>
          <p14:tracePt t="539643" x="538163" y="5868988"/>
          <p14:tracePt t="539660" x="538163" y="5881688"/>
          <p14:tracePt t="539673" x="538163" y="5907088"/>
          <p14:tracePt t="539689" x="538163" y="5919788"/>
          <p14:tracePt t="539705" x="538163" y="5932488"/>
          <p14:tracePt t="539721" x="538163" y="5945188"/>
          <p14:tracePt t="539738" x="538163" y="5956300"/>
          <p14:tracePt t="539791" x="538163" y="5969000"/>
          <p14:tracePt t="540091" x="538163" y="5981700"/>
          <p14:tracePt t="540265" x="550863" y="5981700"/>
          <p14:tracePt t="540290" x="563563" y="5981700"/>
          <p14:tracePt t="540303" x="576263" y="5981700"/>
          <p14:tracePt t="540316" x="588963" y="5981700"/>
          <p14:tracePt t="540330" x="600075" y="5981700"/>
          <p14:tracePt t="540346" x="625475" y="5981700"/>
          <p14:tracePt t="540359" x="663575" y="5981700"/>
          <p14:tracePt t="540375" x="688975" y="5981700"/>
          <p14:tracePt t="540391" x="738188" y="5981700"/>
          <p14:tracePt t="540407" x="763588" y="5981700"/>
          <p14:tracePt t="540427" x="788988" y="5981700"/>
          <p14:tracePt t="540451" x="801688" y="5981700"/>
          <p14:tracePt t="540488" x="814388" y="5981700"/>
          <p14:tracePt t="540515" x="825500" y="5981700"/>
          <p14:tracePt t="540529" x="838200" y="5981700"/>
          <p14:tracePt t="540590" x="850900" y="5981700"/>
          <p14:tracePt t="540627" x="876300" y="5981700"/>
          <p14:tracePt t="540639" x="901700" y="5981700"/>
          <p14:tracePt t="540652" x="925513" y="5981700"/>
          <p14:tracePt t="540664" x="938213" y="5981700"/>
          <p14:tracePt t="540681" x="950913" y="5981700"/>
          <p14:tracePt t="540693" x="950913" y="5994400"/>
          <p14:tracePt t="540710" x="963613" y="5994400"/>
          <p14:tracePt t="540751" x="963613" y="6007100"/>
          <p14:tracePt t="540764" x="976313" y="6007100"/>
          <p14:tracePt t="541187" x="976313" y="6019800"/>
          <p14:tracePt t="541212" x="976313" y="6032500"/>
          <p14:tracePt t="541250" x="976313" y="6045200"/>
          <p14:tracePt t="541265" x="989013" y="6045200"/>
          <p14:tracePt t="541275" x="1001713" y="6056313"/>
          <p14:tracePt t="541287" x="1001713" y="6069013"/>
          <p14:tracePt t="541300" x="1014413" y="6069013"/>
          <p14:tracePt t="541317" x="1038225" y="6081713"/>
          <p14:tracePt t="541328" x="1063625" y="6081713"/>
          <p14:tracePt t="541345" x="1101725" y="6094413"/>
          <p14:tracePt t="541361" x="1139825" y="6094413"/>
          <p14:tracePt t="541378" x="1201738" y="6094413"/>
          <p14:tracePt t="541395" x="1214438" y="6094413"/>
          <p14:tracePt t="541411" x="1239838" y="6094413"/>
          <p14:tracePt t="541428" x="1314450" y="6094413"/>
          <p14:tracePt t="541445" x="1339850" y="6107113"/>
          <p14:tracePt t="541462" x="1389063" y="6107113"/>
          <p14:tracePt t="541479" x="1465263" y="6107113"/>
          <p14:tracePt t="541495" x="1489075" y="6107113"/>
          <p14:tracePt t="541511" x="1527175" y="6107113"/>
          <p14:tracePt t="541529" x="1539875" y="6107113"/>
          <p14:tracePt t="541549" x="1552575" y="6107113"/>
          <p14:tracePt t="541562" x="1565275" y="6107113"/>
          <p14:tracePt t="541579" x="1577975" y="6107113"/>
          <p14:tracePt t="541596" x="1577975" y="6081713"/>
          <p14:tracePt t="541612" x="1601788" y="6069013"/>
          <p14:tracePt t="541629" x="1614488" y="6056313"/>
          <p14:tracePt t="541646" x="1627188" y="6045200"/>
          <p14:tracePt t="541663" x="1665288" y="6007100"/>
          <p14:tracePt t="541679" x="1689100" y="6007100"/>
          <p14:tracePt t="541696" x="1689100" y="5994400"/>
          <p14:tracePt t="541713" x="1701800" y="5994400"/>
          <p14:tracePt t="541822" x="1689100" y="5981700"/>
          <p14:tracePt t="541836" x="1677988" y="5981700"/>
          <p14:tracePt t="542072" x="1677988" y="5994400"/>
          <p14:tracePt t="542109" x="1677988" y="6007100"/>
          <p14:tracePt t="542134" x="1677988" y="6019800"/>
          <p14:tracePt t="542147" x="1677988" y="6032500"/>
          <p14:tracePt t="542209" x="1665288" y="6032500"/>
          <p14:tracePt t="542247" x="1665288" y="6045200"/>
          <p14:tracePt t="542470" x="1665288" y="6056313"/>
          <p14:tracePt t="542570" x="1665288" y="6045200"/>
          <p14:tracePt t="545660" x="1639888" y="6045200"/>
          <p14:tracePt t="545672" x="1627188" y="6045200"/>
          <p14:tracePt t="545684" x="1614488" y="6045200"/>
          <p14:tracePt t="545700" x="1589088" y="6045200"/>
          <p14:tracePt t="545713" x="1565275" y="6045200"/>
          <p14:tracePt t="545730" x="1539875" y="6056313"/>
          <p14:tracePt t="545747" x="1514475" y="6069013"/>
          <p14:tracePt t="545763" x="1476375" y="6069013"/>
          <p14:tracePt t="545780" x="1439863" y="6081713"/>
          <p14:tracePt t="545795" x="1414463" y="6094413"/>
          <p14:tracePt t="545812" x="1376363" y="6107113"/>
          <p14:tracePt t="545833" x="1363663" y="6107113"/>
          <p14:tracePt t="545958" x="1363663" y="6119813"/>
          <p14:tracePt t="545971" x="1352550" y="6119813"/>
          <p14:tracePt t="545985" x="1339850" y="6132513"/>
          <p14:tracePt t="545997" x="1327150" y="6145213"/>
          <p14:tracePt t="546021" x="1314450" y="6157913"/>
          <p14:tracePt t="546036" x="1301750" y="6157913"/>
          <p14:tracePt t="550341" x="1276350" y="6157913"/>
          <p14:tracePt t="550353" x="1252538" y="6157913"/>
          <p14:tracePt t="550369" x="1201738" y="6157913"/>
          <p14:tracePt t="550378" x="1150938" y="6157913"/>
          <p14:tracePt t="550391" x="1101725" y="6145213"/>
          <p14:tracePt t="550402" x="1076325" y="6145213"/>
          <p14:tracePt t="550416" x="1050925" y="6132513"/>
          <p14:tracePt t="550430" x="1038225" y="6132513"/>
          <p14:tracePt t="550447" x="1014413" y="6132513"/>
          <p14:tracePt t="550467" x="1001713" y="6132513"/>
          <p14:tracePt t="550480" x="989013" y="6132513"/>
          <p14:tracePt t="550502" x="976313" y="6132513"/>
          <p14:tracePt t="550517" x="963613" y="6119813"/>
          <p14:tracePt t="550531" x="950913" y="6119813"/>
          <p14:tracePt t="550547" x="938213" y="6107113"/>
          <p14:tracePt t="550564" x="925513" y="6107113"/>
          <p14:tracePt t="550581" x="901700" y="6107113"/>
          <p14:tracePt t="550652" x="889000" y="6107113"/>
          <p14:tracePt t="550690" x="876300" y="6107113"/>
          <p14:tracePt t="550752" x="850900" y="6107113"/>
          <p14:tracePt t="550764" x="838200" y="6094413"/>
          <p14:tracePt t="550776" x="825500" y="6094413"/>
          <p14:tracePt t="550790" x="814388" y="6081713"/>
          <p14:tracePt t="550814" x="801688" y="6081713"/>
          <p14:tracePt t="550926" x="850900" y="6081713"/>
          <p14:tracePt t="550939" x="925513" y="6081713"/>
          <p14:tracePt t="550954" x="989013" y="6081713"/>
          <p14:tracePt t="550963" x="1050925" y="6069013"/>
          <p14:tracePt t="550976" x="1139825" y="6056313"/>
          <p14:tracePt t="550989" x="1263650" y="6056313"/>
          <p14:tracePt t="551007" x="1401763" y="6045200"/>
          <p14:tracePt t="551016" x="1501775" y="6045200"/>
          <p14:tracePt t="551033" x="1589088" y="6045200"/>
          <p14:tracePt t="551050" x="1639888" y="6045200"/>
          <p14:tracePt t="551066" x="1739900" y="6045200"/>
          <p14:tracePt t="551083" x="1790700" y="6045200"/>
          <p14:tracePt t="551100" x="1839913" y="6045200"/>
          <p14:tracePt t="551116" x="1914525" y="6045200"/>
          <p14:tracePt t="551139" x="1927225" y="6045200"/>
          <p14:tracePt t="551175" x="1939925" y="6045200"/>
          <p14:tracePt t="556448" x="1914525" y="6045200"/>
          <p14:tracePt t="556460" x="1903413" y="6045200"/>
          <p14:tracePt t="556476" x="1890713" y="6045200"/>
          <p14:tracePt t="556485" x="1878013" y="6045200"/>
          <p14:tracePt t="556498" x="1852613" y="6045200"/>
          <p14:tracePt t="556511" x="1814513" y="6045200"/>
          <p14:tracePt t="556524" x="1752600" y="6045200"/>
          <p14:tracePt t="556538" x="1665288" y="6045200"/>
          <p14:tracePt t="556554" x="1565275" y="6045200"/>
          <p14:tracePt t="556571" x="1501775" y="6045200"/>
          <p14:tracePt t="556588" x="1376363" y="6045200"/>
          <p14:tracePt t="556605" x="1314450" y="6045200"/>
          <p14:tracePt t="556621" x="1252538" y="6045200"/>
          <p14:tracePt t="556638" x="1201738" y="6045200"/>
          <p14:tracePt t="556660" x="1189038" y="6045200"/>
          <p14:tracePt t="556734" x="1201738" y="6045200"/>
          <p14:tracePt t="556747" x="1227138" y="6045200"/>
          <p14:tracePt t="556759" x="1239838" y="6045200"/>
          <p14:tracePt t="556775" x="1252538" y="6056313"/>
          <p14:tracePt t="556784" x="1276350" y="6056313"/>
          <p14:tracePt t="556797" x="1301750" y="6056313"/>
          <p14:tracePt t="556809" x="1327150" y="6056313"/>
          <p14:tracePt t="556825" x="1339850" y="6056313"/>
          <p14:tracePt t="556839" x="1363663" y="6056313"/>
          <p14:tracePt t="556855" x="1401763" y="6056313"/>
          <p14:tracePt t="556872" x="1427163" y="6056313"/>
          <p14:tracePt t="556946" x="1414463" y="6056313"/>
          <p14:tracePt t="556961" x="1376363" y="6056313"/>
          <p14:tracePt t="556972" x="1363663" y="6056313"/>
          <p14:tracePt t="556985" x="1339850" y="6056313"/>
          <p14:tracePt t="556997" x="1314450" y="6056313"/>
          <p14:tracePt t="557014" x="1301750" y="6056313"/>
          <p14:tracePt t="557432" x="1314450" y="6032500"/>
          <p14:tracePt t="557446" x="1339850" y="5994400"/>
          <p14:tracePt t="557463" x="1389063" y="5932488"/>
          <p14:tracePt t="557471" x="1501775" y="5807075"/>
          <p14:tracePt t="557483" x="1677988" y="5643563"/>
          <p14:tracePt t="557494" x="1814513" y="5530850"/>
          <p14:tracePt t="557508" x="1939925" y="5430838"/>
          <p14:tracePt t="557524" x="2039938" y="5368925"/>
          <p14:tracePt t="557541" x="2116138" y="5318125"/>
          <p14:tracePt t="557558" x="2239963" y="5230813"/>
          <p14:tracePt t="557575" x="2290763" y="5181600"/>
          <p14:tracePt t="557592" x="2328863" y="5143500"/>
          <p14:tracePt t="557608" x="2339975" y="5018088"/>
          <p14:tracePt t="557625" x="2339975" y="4968875"/>
          <p14:tracePt t="557642" x="2339975" y="4943475"/>
          <p14:tracePt t="557658" x="2239963" y="4843463"/>
          <p14:tracePt t="557675" x="2165350" y="4792663"/>
          <p14:tracePt t="557692" x="2078038" y="4756150"/>
          <p14:tracePt t="557709" x="1589088" y="4679950"/>
          <p14:tracePt t="557727" x="1401763" y="4656138"/>
          <p14:tracePt t="557744" x="1176338" y="4618038"/>
          <p14:tracePt t="557759" x="550863" y="4518025"/>
          <p14:tracePt t="557776" x="425450" y="4505325"/>
          <p14:tracePt t="557792" x="350838" y="4505325"/>
          <p14:tracePt t="557809" x="300038" y="4505325"/>
          <p14:tracePt t="557826" x="287338" y="4505325"/>
          <p14:tracePt t="557855" x="287338" y="4518025"/>
          <p14:tracePt t="557880" x="287338" y="4530725"/>
          <p14:tracePt t="557931" x="287338" y="4543425"/>
          <p14:tracePt t="557948" x="300038" y="4554538"/>
          <p14:tracePt t="557955" x="325438" y="4579938"/>
          <p14:tracePt t="557969" x="387350" y="4579938"/>
          <p14:tracePt t="557979" x="476250" y="4605338"/>
          <p14:tracePt t="557997" x="550863" y="4618038"/>
          <p14:tracePt t="558010" x="625475" y="4618038"/>
          <p14:tracePt t="558027" x="688975" y="4618038"/>
          <p14:tracePt t="558043" x="925513" y="4579938"/>
          <p14:tracePt t="558060" x="1101725" y="4543425"/>
          <p14:tracePt t="558077" x="1239838" y="4518025"/>
          <p14:tracePt t="558094" x="1414463" y="4418013"/>
          <p14:tracePt t="558110" x="1489075" y="4379913"/>
          <p14:tracePt t="558127" x="1552575" y="4354513"/>
          <p14:tracePt t="558144" x="1601788" y="4318000"/>
          <p14:tracePt t="558161" x="1614488" y="4318000"/>
          <p14:tracePt t="558177" x="1614488" y="4305300"/>
          <p14:tracePt t="558194" x="1614488" y="4292600"/>
          <p14:tracePt t="558211" x="1589088" y="4292600"/>
          <p14:tracePt t="558228" x="1552575" y="4292600"/>
          <p14:tracePt t="558244" x="1452563" y="4279900"/>
          <p14:tracePt t="558261" x="1301750" y="4279900"/>
          <p14:tracePt t="558278" x="1139825" y="4267200"/>
          <p14:tracePt t="558294" x="863600" y="4205288"/>
          <p14:tracePt t="558311" x="750888" y="4167188"/>
          <p14:tracePt t="558328" x="638175" y="4141788"/>
          <p14:tracePt t="558345" x="550863" y="4141788"/>
          <p14:tracePt t="558361" x="538163" y="4141788"/>
          <p14:tracePt t="558378" x="538163" y="4179888"/>
          <p14:tracePt t="558395" x="525463" y="4241800"/>
          <p14:tracePt t="558412" x="525463" y="4279900"/>
          <p14:tracePt t="558428" x="512763" y="4318000"/>
          <p14:tracePt t="558445" x="512763" y="4443413"/>
          <p14:tracePt t="558462" x="538163" y="4567238"/>
          <p14:tracePt t="558478" x="612775" y="4718050"/>
          <p14:tracePt t="558495" x="725488" y="4930775"/>
          <p14:tracePt t="558512" x="788988" y="4992688"/>
          <p14:tracePt t="558528" x="838200" y="5018088"/>
          <p14:tracePt t="558545" x="938213" y="5030788"/>
          <p14:tracePt t="558562" x="1076325" y="5030788"/>
          <p14:tracePt t="558578" x="1239838" y="5030788"/>
          <p14:tracePt t="558596" x="1527175" y="5018088"/>
          <p14:tracePt t="558612" x="1714500" y="4956175"/>
          <p14:tracePt t="558631" x="2190750" y="4779963"/>
          <p14:tracePt t="558647" x="2278063" y="4679950"/>
          <p14:tracePt t="558662" x="2339975" y="4579938"/>
          <p14:tracePt t="558679" x="2403475" y="4443413"/>
          <p14:tracePt t="558696" x="2416175" y="4418013"/>
          <p14:tracePt t="558713" x="2416175" y="4379913"/>
          <p14:tracePt t="558729" x="2416175" y="4367213"/>
          <p14:tracePt t="558752" x="2390775" y="4354513"/>
          <p14:tracePt t="558765" x="2265363" y="4341813"/>
          <p14:tracePt t="558780" x="2090738" y="4330700"/>
          <p14:tracePt t="558796" x="1965325" y="4330700"/>
          <p14:tracePt t="558813" x="1839913" y="4318000"/>
          <p14:tracePt t="558829" x="1476375" y="4267200"/>
          <p14:tracePt t="558846" x="1252538" y="4254500"/>
          <p14:tracePt t="558863" x="1127125" y="4254500"/>
          <p14:tracePt t="558880" x="876300" y="4241800"/>
          <p14:tracePt t="558897" x="725488" y="4241800"/>
          <p14:tracePt t="558914" x="600075" y="4241800"/>
          <p14:tracePt t="558930" x="525463" y="4254500"/>
          <p14:tracePt t="558947" x="512763" y="4267200"/>
          <p14:tracePt t="558963" x="512763" y="4279900"/>
          <p14:tracePt t="558980" x="525463" y="4318000"/>
          <p14:tracePt t="558997" x="550863" y="4443413"/>
          <p14:tracePt t="559014" x="588963" y="4605338"/>
          <p14:tracePt t="559030" x="701675" y="4918075"/>
          <p14:tracePt t="559048" x="738188" y="5056188"/>
          <p14:tracePt t="559064" x="801688" y="5281613"/>
          <p14:tracePt t="559081" x="863600" y="5581650"/>
          <p14:tracePt t="559097" x="889000" y="5681663"/>
          <p14:tracePt t="559114" x="901700" y="5768975"/>
          <p14:tracePt t="559131" x="938213" y="5932488"/>
          <p14:tracePt t="559148" x="963613" y="6032500"/>
          <p14:tracePt t="559164" x="989013" y="6157913"/>
          <p14:tracePt t="559181" x="989013" y="6169025"/>
          <p14:tracePt t="559213" x="989013" y="6157913"/>
          <p14:tracePt t="559238" x="1001713" y="6145213"/>
          <p14:tracePt t="559262" x="1001713" y="6132513"/>
          <p14:tracePt t="559301" x="1027113" y="6119813"/>
          <p14:tracePt t="559313" x="1063625" y="6119813"/>
          <p14:tracePt t="559325" x="1114425" y="6107113"/>
          <p14:tracePt t="559338" x="1176338" y="6094413"/>
          <p14:tracePt t="559354" x="1239838" y="6081713"/>
          <p14:tracePt t="559367" x="1276350" y="6069013"/>
          <p14:tracePt t="559382" x="1301750" y="6069013"/>
          <p14:tracePt t="559399" x="1327150" y="6069013"/>
          <p14:tracePt t="559416" x="1352550" y="6069013"/>
          <p14:tracePt t="559438" x="1363663" y="6069013"/>
          <p14:tracePt t="559625" x="1363663" y="6056313"/>
          <p14:tracePt t="559737" x="1352550" y="6056313"/>
          <p14:tracePt t="559749" x="1327150" y="6056313"/>
          <p14:tracePt t="559763" x="1289050" y="6056313"/>
          <p14:tracePt t="559775" x="1239838" y="6056313"/>
          <p14:tracePt t="559790" x="1214438" y="6045200"/>
          <p14:tracePt t="559800" x="1189038" y="6045200"/>
          <p14:tracePt t="559817" x="1176338" y="6045200"/>
          <p14:tracePt t="559834" x="1163638" y="6045200"/>
          <p14:tracePt t="559861" x="1150938" y="6045200"/>
          <p14:tracePt t="560011" x="1139825" y="6045200"/>
          <p14:tracePt t="560023" x="1139825" y="6056313"/>
          <p14:tracePt t="560048" x="1127125" y="6056313"/>
          <p14:tracePt t="560060" x="1127125" y="6069013"/>
          <p14:tracePt t="560074" x="1114425" y="6069013"/>
          <p14:tracePt t="560090" x="1101725" y="6081713"/>
          <p14:tracePt t="560102" x="1089025" y="6081713"/>
          <p14:tracePt t="560119" x="1089025" y="6094413"/>
          <p14:tracePt t="560138" x="1076325" y="6094413"/>
          <p14:tracePt t="649483" x="1076325" y="6081713"/>
          <p14:tracePt t="649495" x="1076325" y="6069013"/>
          <p14:tracePt t="649510" x="1076325" y="6056313"/>
          <p14:tracePt t="649521" x="1076325" y="5969000"/>
          <p14:tracePt t="649539" x="1089025" y="5794375"/>
          <p14:tracePt t="649556" x="1089025" y="5643563"/>
          <p14:tracePt t="649572" x="1089025" y="5368925"/>
          <p14:tracePt t="649589" x="1089025" y="5143500"/>
          <p14:tracePt t="649606" x="1089025" y="4968875"/>
          <p14:tracePt t="649623" x="1089025" y="4679950"/>
          <p14:tracePt t="649640" x="1101725" y="4530725"/>
          <p14:tracePt t="649656" x="1139825" y="4267200"/>
          <p14:tracePt t="649673" x="1176338" y="3941763"/>
          <p14:tracePt t="649689" x="1189038" y="3854450"/>
          <p14:tracePt t="649706" x="1189038" y="3829050"/>
          <p14:tracePt t="649724" x="1214438" y="3829050"/>
          <p14:tracePt t="649740" x="1227138" y="3829050"/>
          <p14:tracePt t="649757" x="1263650" y="3792538"/>
          <p14:tracePt t="649773" x="1414463" y="3303588"/>
          <p14:tracePt t="649790" x="1452563" y="3103563"/>
          <p14:tracePt t="649807" x="1489075" y="2878138"/>
          <p14:tracePt t="649822" x="1501775" y="2127250"/>
          <p14:tracePt t="649839" x="1539875" y="1901825"/>
          <p14:tracePt t="649855" x="1552575" y="1789113"/>
          <p14:tracePt t="649872" x="1577975" y="1714500"/>
          <p14:tracePt t="649889" x="1589088" y="1714500"/>
          <p14:tracePt t="649905" x="1601788" y="1727200"/>
          <p14:tracePt t="649923" x="1601788" y="1765300"/>
          <p14:tracePt t="649939" x="1601788" y="1789113"/>
          <p14:tracePt t="649956" x="1601788" y="1839913"/>
          <p14:tracePt t="649974" x="1589088" y="1889125"/>
          <p14:tracePt t="649991" x="1501775" y="2114550"/>
          <p14:tracePt t="650007" x="1327150" y="2478088"/>
          <p14:tracePt t="650024" x="1027113" y="3128963"/>
          <p14:tracePt t="650042" x="925513" y="3429000"/>
          <p14:tracePt t="650056" x="889000" y="3629025"/>
          <p14:tracePt t="650073" x="788988" y="4054475"/>
          <p14:tracePt t="650090" x="750888" y="4379913"/>
          <p14:tracePt t="650107" x="676275" y="4730750"/>
          <p14:tracePt t="650124" x="650875" y="4856163"/>
          <p14:tracePt t="650140" x="638175" y="5018088"/>
          <p14:tracePt t="650156" x="600075" y="5281613"/>
          <p14:tracePt t="650174" x="588963" y="5356225"/>
          <p14:tracePt t="650190" x="588963" y="5381625"/>
          <p14:tracePt t="650207" x="576263" y="5407025"/>
          <p14:tracePt t="650292" x="576263" y="5394325"/>
          <p14:tracePt t="650305" x="576263" y="5368925"/>
          <p14:tracePt t="650318" x="576263" y="5305425"/>
          <p14:tracePt t="650331" x="576263" y="5230813"/>
          <p14:tracePt t="650347" x="576263" y="5130800"/>
          <p14:tracePt t="650358" x="576263" y="5043488"/>
          <p14:tracePt t="650376" x="612775" y="4830763"/>
          <p14:tracePt t="650392" x="625475" y="4443413"/>
          <p14:tracePt t="650409" x="701675" y="3967163"/>
          <p14:tracePt t="650424" x="738188" y="3679825"/>
          <p14:tracePt t="650441" x="750888" y="3503613"/>
          <p14:tracePt t="650457" x="801688" y="3316288"/>
          <p14:tracePt t="650474" x="838200" y="3241675"/>
          <p14:tracePt t="650491" x="889000" y="3178175"/>
          <p14:tracePt t="650508" x="1063625" y="2928938"/>
          <p14:tracePt t="650525" x="1114425" y="2790825"/>
          <p14:tracePt t="650541" x="1201738" y="2678113"/>
          <p14:tracePt t="650559" x="1214438" y="2652713"/>
          <p14:tracePt t="650940" x="1214438" y="2640013"/>
          <p14:tracePt t="650952" x="1227138" y="2590800"/>
          <p14:tracePt t="650966" x="1263650" y="2516188"/>
          <p14:tracePt t="650983" x="1339850" y="2465388"/>
          <p14:tracePt t="650995" x="1465263" y="2414588"/>
          <p14:tracePt t="651010" x="1589088" y="2390775"/>
          <p14:tracePt t="651027" x="1689100" y="2365375"/>
          <p14:tracePt t="651043" x="1927225" y="2339975"/>
          <p14:tracePt t="651060" x="2127250" y="2339975"/>
          <p14:tracePt t="651077" x="2290763" y="2339975"/>
          <p14:tracePt t="651094" x="2528888" y="2339975"/>
          <p14:tracePt t="651110" x="2628900" y="2327275"/>
          <p14:tracePt t="651127" x="2928938" y="2290763"/>
          <p14:tracePt t="651144" x="3067050" y="2265363"/>
          <p14:tracePt t="651161" x="3167063" y="2239963"/>
          <p14:tracePt t="651177" x="3341688" y="2178050"/>
          <p14:tracePt t="651194" x="3429000" y="2139950"/>
          <p14:tracePt t="651211" x="3567113" y="2078038"/>
          <p14:tracePt t="651228" x="3756025" y="1952625"/>
          <p14:tracePt t="651244" x="3805238" y="1901825"/>
          <p14:tracePt t="651261" x="3817938" y="1889125"/>
          <p14:tracePt t="651288" x="3805238" y="1876425"/>
          <p14:tracePt t="651301" x="3730625" y="1876425"/>
          <p14:tracePt t="651314" x="3617913" y="1876425"/>
          <p14:tracePt t="651328" x="3492500" y="1889125"/>
          <p14:tracePt t="651344" x="3367088" y="1939925"/>
          <p14:tracePt t="651361" x="3128963" y="1965325"/>
          <p14:tracePt t="651378" x="2690813" y="2014538"/>
          <p14:tracePt t="651394" x="2590800" y="2027238"/>
          <p14:tracePt t="651412" x="2554288" y="2027238"/>
          <p14:tracePt t="651429" x="2541588" y="2027238"/>
          <p14:tracePt t="651476" x="2554288" y="2014538"/>
          <p14:tracePt t="651487" x="2565400" y="2014538"/>
          <p14:tracePt t="651538" x="2565400" y="2027238"/>
          <p14:tracePt t="651550" x="2565400" y="2039938"/>
          <p14:tracePt t="651567" x="2528888" y="2078038"/>
          <p14:tracePt t="651576" x="2478088" y="2101850"/>
          <p14:tracePt t="651588" x="2339975" y="2127250"/>
          <p14:tracePt t="651601" x="2239963" y="2127250"/>
          <p14:tracePt t="651615" x="2178050" y="2127250"/>
          <p14:tracePt t="651629" x="2152650" y="2127250"/>
          <p14:tracePt t="651646" x="2139950" y="2127250"/>
          <p14:tracePt t="651674" x="2139950" y="2101850"/>
          <p14:tracePt t="651687" x="2152650" y="2101850"/>
          <p14:tracePt t="651700" x="2165350" y="2101850"/>
          <p14:tracePt t="651724" x="2178050" y="2101850"/>
          <p14:tracePt t="651762" x="2165350" y="2101850"/>
          <p14:tracePt t="651787" x="2152650" y="2101850"/>
          <p14:tracePt t="651801" x="2116138" y="2114550"/>
          <p14:tracePt t="651811" x="2103438" y="2127250"/>
          <p14:tracePt t="651824" x="2065338" y="2139950"/>
          <p14:tracePt t="651836" x="1990725" y="2152650"/>
          <p14:tracePt t="651849" x="1890713" y="2178050"/>
          <p14:tracePt t="651863" x="1765300" y="2201863"/>
          <p14:tracePt t="651880" x="1677988" y="2239963"/>
          <p14:tracePt t="651897" x="1627188" y="2265363"/>
          <p14:tracePt t="651913" x="1539875" y="2314575"/>
          <p14:tracePt t="651931" x="1501775" y="2352675"/>
          <p14:tracePt t="651947" x="1452563" y="2365375"/>
          <p14:tracePt t="651964" x="1327150" y="2452688"/>
          <p14:tracePt t="651981" x="1252538" y="2503488"/>
          <p14:tracePt t="651997" x="1176338" y="2540000"/>
          <p14:tracePt t="652014" x="1089025" y="2578100"/>
          <p14:tracePt t="652031" x="1076325" y="2590800"/>
          <p14:tracePt t="652048" x="1038225" y="2603500"/>
          <p14:tracePt t="652064" x="1014413" y="2603500"/>
          <p14:tracePt t="652081" x="1001713" y="2603500"/>
          <p14:tracePt t="652199" x="1027113" y="2603500"/>
          <p14:tracePt t="652211" x="1114425" y="2603500"/>
          <p14:tracePt t="652223" x="1239838" y="2616200"/>
          <p14:tracePt t="652238" x="1363663" y="2627313"/>
          <p14:tracePt t="652253" x="1527175" y="2627313"/>
          <p14:tracePt t="652266" x="1790700" y="2652713"/>
          <p14:tracePt t="652283" x="1965325" y="2652713"/>
          <p14:tracePt t="652299" x="2078038" y="2652713"/>
          <p14:tracePt t="652317" x="2152650" y="2665413"/>
          <p14:tracePt t="652334" x="2165350" y="2665413"/>
          <p14:tracePt t="652360" x="2152650" y="2665413"/>
          <p14:tracePt t="652373" x="2065338" y="2665413"/>
          <p14:tracePt t="652385" x="1914525" y="2678113"/>
          <p14:tracePt t="652399" x="1765300" y="2703513"/>
          <p14:tracePt t="652416" x="1652588" y="2728913"/>
          <p14:tracePt t="652432" x="1527175" y="2728913"/>
          <p14:tracePt t="652449" x="1352550" y="2728913"/>
          <p14:tracePt t="652466" x="1327150" y="2728913"/>
          <p14:tracePt t="652485" x="1339850" y="2728913"/>
          <p14:tracePt t="652499" x="1363663" y="2728913"/>
          <p14:tracePt t="652516" x="1376363" y="2728913"/>
          <p14:tracePt t="652533" x="1401763" y="2728913"/>
          <p14:tracePt t="652550" x="1414463" y="2728913"/>
          <p14:tracePt t="652566" x="1427163" y="2728913"/>
          <p14:tracePt t="652596" x="1427163" y="2740025"/>
          <p14:tracePt t="652658" x="1414463" y="2752725"/>
          <p14:tracePt t="652672" x="1401763" y="2765425"/>
          <p14:tracePt t="652688" x="1363663" y="2852738"/>
          <p14:tracePt t="652696" x="1314450" y="2990850"/>
          <p14:tracePt t="652709" x="1239838" y="3154363"/>
          <p14:tracePt t="652723" x="1176338" y="3354388"/>
          <p14:tracePt t="652740" x="1089025" y="3779838"/>
          <p14:tracePt t="652750" x="1038225" y="4041775"/>
          <p14:tracePt t="652767" x="1014413" y="4192588"/>
          <p14:tracePt t="652783" x="976313" y="4379913"/>
          <p14:tracePt t="652801" x="963613" y="4454525"/>
          <p14:tracePt t="652817" x="963613" y="4479925"/>
          <p14:tracePt t="653394" x="963613" y="4379913"/>
          <p14:tracePt t="653407" x="963613" y="4241800"/>
          <p14:tracePt t="653424" x="963613" y="4092575"/>
          <p14:tracePt t="653431" x="963613" y="3892550"/>
          <p14:tracePt t="653444" x="963613" y="3716338"/>
          <p14:tracePt t="653459" x="963613" y="3579813"/>
          <p14:tracePt t="653471" x="963613" y="3467100"/>
          <p14:tracePt t="653486" x="963613" y="3328988"/>
          <p14:tracePt t="653503" x="963613" y="3190875"/>
          <p14:tracePt t="653520" x="963613" y="2990850"/>
          <p14:tracePt t="653536" x="963613" y="2941638"/>
          <p14:tracePt t="653553" x="963613" y="2890838"/>
          <p14:tracePt t="653570" x="976313" y="2852738"/>
          <p14:tracePt t="653587" x="976313" y="2828925"/>
          <p14:tracePt t="653607" x="989013" y="2803525"/>
          <p14:tracePt t="653620" x="1001713" y="2765425"/>
          <p14:tracePt t="653637" x="1001713" y="2752725"/>
          <p14:tracePt t="653654" x="1001713" y="2740025"/>
          <p14:tracePt t="653729" x="1001713" y="2678113"/>
          <p14:tracePt t="653743" x="1001713" y="2640013"/>
          <p14:tracePt t="653756" x="1001713" y="2616200"/>
          <p14:tracePt t="653767" x="989013" y="2590800"/>
          <p14:tracePt t="653880" x="1014413" y="2590800"/>
          <p14:tracePt t="653893" x="1076325" y="2590800"/>
          <p14:tracePt t="653909" x="1150938" y="2590800"/>
          <p14:tracePt t="653917" x="1239838" y="2590800"/>
          <p14:tracePt t="653931" x="1339850" y="2590800"/>
          <p14:tracePt t="653944" x="1539875" y="2590800"/>
          <p14:tracePt t="653957" x="1739900" y="2590800"/>
          <p14:tracePt t="653972" x="1890713" y="2590800"/>
          <p14:tracePt t="653988" x="2090738" y="2590800"/>
          <p14:tracePt t="654005" x="2578100" y="2590800"/>
          <p14:tracePt t="654022" x="2741613" y="2603500"/>
          <p14:tracePt t="654038" x="2854325" y="2603500"/>
          <p14:tracePt t="654055" x="3154363" y="2603500"/>
          <p14:tracePt t="654072" x="3254375" y="2616200"/>
          <p14:tracePt t="654089" x="3292475" y="2616200"/>
          <p14:tracePt t="654105" x="3305175" y="2616200"/>
          <p14:tracePt t="654129" x="3292475" y="2640013"/>
          <p14:tracePt t="654141" x="3228975" y="2665413"/>
          <p14:tracePt t="654156" x="3141663" y="2703513"/>
          <p14:tracePt t="654172" x="3054350" y="2740025"/>
          <p14:tracePt t="654189" x="2928938" y="2778125"/>
          <p14:tracePt t="654206" x="2465388" y="2816225"/>
          <p14:tracePt t="654223" x="2290763" y="2840038"/>
          <p14:tracePt t="654239" x="2178050" y="2840038"/>
          <p14:tracePt t="654256" x="2039938" y="2840038"/>
          <p14:tracePt t="654273" x="2014538" y="2840038"/>
          <p14:tracePt t="654303" x="2014538" y="2852738"/>
          <p14:tracePt t="654340" x="2027238" y="2852738"/>
          <p14:tracePt t="654352" x="2065338" y="2852738"/>
          <p14:tracePt t="654365" x="2116138" y="2852738"/>
          <p14:tracePt t="654378" x="2228850" y="2852738"/>
          <p14:tracePt t="654392" x="2339975" y="2852738"/>
          <p14:tracePt t="654407" x="2428875" y="2852738"/>
          <p14:tracePt t="654423" x="2490788" y="2852738"/>
          <p14:tracePt t="654440" x="2528888" y="2852738"/>
          <p14:tracePt t="654457" x="2565400" y="2852738"/>
          <p14:tracePt t="654473" x="2578100" y="2852738"/>
          <p14:tracePt t="654490" x="2578100" y="2840038"/>
          <p14:tracePt t="654515" x="2578100" y="2828925"/>
          <p14:tracePt t="654665" x="2578100" y="2816225"/>
          <p14:tracePt t="655898" x="2565400" y="2816225"/>
          <p14:tracePt t="655948" x="2565400" y="2803525"/>
          <p14:tracePt t="655974" x="2565400" y="2790825"/>
          <p14:tracePt t="655998" x="2554288" y="2790825"/>
          <p14:tracePt t="656011" x="2554288" y="2778125"/>
          <p14:tracePt t="656323" x="2554288" y="2790825"/>
          <p14:tracePt t="656347" x="2565400" y="2803525"/>
          <p14:tracePt t="656372" x="2565400" y="2816225"/>
          <p14:tracePt t="656422" x="2565400" y="2828925"/>
          <p14:tracePt t="656533" x="2565400" y="2840038"/>
          <p14:tracePt t="656547" x="2565400" y="2852738"/>
          <p14:tracePt t="656559" x="2516188" y="2890838"/>
          <p14:tracePt t="656571" x="2303463" y="3103563"/>
          <p14:tracePt t="656588" x="1965325" y="3454400"/>
          <p14:tracePt t="656600" x="1765300" y="3654425"/>
          <p14:tracePt t="656617" x="1627188" y="3767138"/>
          <p14:tracePt t="656632" x="1439863" y="3841750"/>
          <p14:tracePt t="656649" x="1150938" y="4005263"/>
          <p14:tracePt t="656665" x="1063625" y="4067175"/>
          <p14:tracePt t="656682" x="989013" y="4167188"/>
          <p14:tracePt t="656699" x="901700" y="4279900"/>
          <p14:tracePt t="656716" x="876300" y="4305300"/>
          <p14:tracePt t="656732" x="850900" y="4354513"/>
          <p14:tracePt t="656749" x="788988" y="4405313"/>
          <p14:tracePt t="656766" x="725488" y="4443413"/>
          <p14:tracePt t="656782" x="625475" y="4492625"/>
          <p14:tracePt t="656799" x="425450" y="4630738"/>
          <p14:tracePt t="656816" x="363538" y="4692650"/>
          <p14:tracePt t="656833" x="325438" y="4730750"/>
          <p14:tracePt t="656881" x="325438" y="4718050"/>
          <p14:tracePt t="656909" x="325438" y="4692650"/>
          <p14:tracePt t="656922" x="350838" y="4692650"/>
          <p14:tracePt t="656933" x="387350" y="4679950"/>
          <p14:tracePt t="656945" x="476250" y="4667250"/>
          <p14:tracePt t="656957" x="563563" y="4643438"/>
          <p14:tracePt t="656973" x="625475" y="4630738"/>
          <p14:tracePt t="656985" x="688975" y="4618038"/>
          <p14:tracePt t="657000" x="738188" y="4618038"/>
          <p14:tracePt t="657017" x="825500" y="4618038"/>
          <p14:tracePt t="657034" x="1001713" y="4618038"/>
          <p14:tracePt t="657051" x="1050925" y="4618038"/>
          <p14:tracePt t="657067" x="1076325" y="4618038"/>
          <p14:tracePt t="657084" x="1101725" y="4618038"/>
          <p14:tracePt t="657268" x="1114425" y="4618038"/>
          <p14:tracePt t="657295" x="1127125" y="4618038"/>
          <p14:tracePt t="657306" x="1139825" y="4618038"/>
          <p14:tracePt t="657330" x="1150938" y="4618038"/>
          <p14:tracePt t="657356" x="1163638" y="4618038"/>
          <p14:tracePt t="657368" x="1176338" y="4618038"/>
          <p14:tracePt t="657380" x="1189038" y="4618038"/>
          <p14:tracePt t="657394" x="1214438" y="4618038"/>
          <p14:tracePt t="657407" x="1239838" y="4618038"/>
          <p14:tracePt t="657418" x="1263650" y="4618038"/>
          <p14:tracePt t="657435" x="1276350" y="4618038"/>
          <p14:tracePt t="657452" x="1289050" y="4618038"/>
          <p14:tracePt t="657469" x="1314450" y="4618038"/>
          <p14:tracePt t="657485" x="1339850" y="4618038"/>
          <p14:tracePt t="657505" x="1352550" y="4618038"/>
          <p14:tracePt t="657804" x="1439863" y="4618038"/>
          <p14:tracePt t="657816" x="1577975" y="4630738"/>
          <p14:tracePt t="657829" x="1765300" y="4656138"/>
          <p14:tracePt t="657843" x="1965325" y="4667250"/>
          <p14:tracePt t="657858" x="2139950" y="4679950"/>
          <p14:tracePt t="657872" x="2252663" y="4692650"/>
          <p14:tracePt t="657887" x="2390775" y="4705350"/>
          <p14:tracePt t="657903" x="2541588" y="4730750"/>
          <p14:tracePt t="657920" x="2778125" y="4768850"/>
          <p14:tracePt t="657937" x="2854325" y="4779963"/>
          <p14:tracePt t="657954" x="2903538" y="4779963"/>
          <p14:tracePt t="657978" x="2916238" y="4779963"/>
          <p14:tracePt t="657990" x="2928938" y="4779963"/>
          <p14:tracePt t="658328" x="2928938" y="4768850"/>
          <p14:tracePt t="658389" x="2916238" y="4756150"/>
          <p14:tracePt t="658415" x="2903538" y="4756150"/>
          <p14:tracePt t="658452" x="2890838" y="4743450"/>
          <p14:tracePt t="658489" x="2879725" y="4743450"/>
          <p14:tracePt t="658502" x="2867025" y="4743450"/>
          <p14:tracePt t="659549" x="2816225" y="4730750"/>
          <p14:tracePt t="659565" x="2754313" y="4718050"/>
          <p14:tracePt t="659572" x="2678113" y="4692650"/>
          <p14:tracePt t="659587" x="2590800" y="4679950"/>
          <p14:tracePt t="659600" x="2428875" y="4667250"/>
          <p14:tracePt t="659613" x="2303463" y="4630738"/>
          <p14:tracePt t="659627" x="2203450" y="4618038"/>
          <p14:tracePt t="659643" x="2139950" y="4592638"/>
          <p14:tracePt t="659661" x="2027238" y="4543425"/>
          <p14:tracePt t="659678" x="1952625" y="4518025"/>
          <p14:tracePt t="659694" x="1890713" y="4492625"/>
          <p14:tracePt t="659710" x="1727200" y="4443413"/>
          <p14:tracePt t="659728" x="1652588" y="4430713"/>
          <p14:tracePt t="659744" x="1601788" y="4405313"/>
          <p14:tracePt t="659761" x="1539875" y="4354513"/>
          <p14:tracePt t="659778" x="1527175" y="4341813"/>
          <p14:tracePt t="659795" x="1514475" y="4318000"/>
          <p14:tracePt t="659811" x="1501775" y="4318000"/>
          <p14:tracePt t="659828" x="1501775" y="4305300"/>
          <p14:tracePt t="659848" x="1489075" y="4292600"/>
          <p14:tracePt t="659870" x="1476375" y="4279900"/>
          <p14:tracePt t="659884" x="1465263" y="4267200"/>
          <p14:tracePt t="659921" x="1465263" y="4254500"/>
          <p14:tracePt t="660072" x="1476375" y="4254500"/>
          <p14:tracePt t="660083" x="1514475" y="4267200"/>
          <p14:tracePt t="660101" x="1601788" y="4279900"/>
          <p14:tracePt t="660110" x="1689100" y="4279900"/>
          <p14:tracePt t="660121" x="1752600" y="4279900"/>
          <p14:tracePt t="660135" x="1790700" y="4279900"/>
          <p14:tracePt t="660152" x="1827213" y="4279900"/>
          <p14:tracePt t="660164" x="1852613" y="4279900"/>
          <p14:tracePt t="660180" x="1890713" y="4279900"/>
          <p14:tracePt t="660199" x="1903413" y="4279900"/>
          <p14:tracePt t="660283" x="1903413" y="4267200"/>
          <p14:tracePt t="660308" x="1903413" y="4241800"/>
          <p14:tracePt t="660333" x="1903413" y="4230688"/>
          <p14:tracePt t="660345" x="1878013" y="4230688"/>
          <p14:tracePt t="660358" x="1878013" y="4217988"/>
          <p14:tracePt t="660370" x="1865313" y="4205288"/>
          <p14:tracePt t="660386" x="1852613" y="4192588"/>
          <p14:tracePt t="660398" x="1839913" y="4192588"/>
          <p14:tracePt t="660415" x="1827213" y="4179888"/>
          <p14:tracePt t="660432" x="1814513" y="4167188"/>
          <p14:tracePt t="660447" x="1752600" y="4154488"/>
          <p14:tracePt t="660464" x="1739900" y="4154488"/>
          <p14:tracePt t="660481" x="1727200" y="4141788"/>
          <p14:tracePt t="660497" x="1689100" y="4129088"/>
          <p14:tracePt t="660514" x="1677988" y="4129088"/>
          <p14:tracePt t="660531" x="1652588" y="4129088"/>
          <p14:tracePt t="660548" x="1639888" y="4117975"/>
          <p14:tracePt t="660569" x="1627188" y="4117975"/>
          <p14:tracePt t="660630" x="1614488" y="4117975"/>
          <p14:tracePt t="660682" x="1614488" y="4105275"/>
          <p14:tracePt t="661753" x="1489075" y="4041775"/>
          <p14:tracePt t="661765" x="1327150" y="3954463"/>
          <p14:tracePt t="661778" x="1176338" y="3879850"/>
          <p14:tracePt t="661791" x="963613" y="3829050"/>
          <p14:tracePt t="661805" x="701675" y="3803650"/>
          <p14:tracePt t="661819" x="538163" y="3792538"/>
          <p14:tracePt t="661836" x="412750" y="3754438"/>
          <p14:tracePt t="661853" x="325438" y="3741738"/>
          <p14:tracePt t="661870" x="212725" y="3703638"/>
          <p14:tracePt t="661886" x="174625" y="3692525"/>
          <p14:tracePt t="661903" x="163513" y="3679825"/>
          <p14:tracePt t="661927" x="163513" y="3667125"/>
          <p14:tracePt t="661964" x="174625" y="3667125"/>
          <p14:tracePt t="661977" x="187325" y="3667125"/>
          <p14:tracePt t="662001" x="212725" y="3667125"/>
          <p14:tracePt t="662014" x="263525" y="3667125"/>
          <p14:tracePt t="662027" x="338138" y="3667125"/>
          <p14:tracePt t="662041" x="450850" y="3667125"/>
          <p14:tracePt t="662054" x="538163" y="3667125"/>
          <p14:tracePt t="662070" x="612775" y="3667125"/>
          <p14:tracePt t="662087" x="676275" y="3667125"/>
          <p14:tracePt t="662104" x="776288" y="3667125"/>
          <p14:tracePt t="662120" x="801688" y="3667125"/>
          <p14:tracePt t="662137" x="814388" y="3667125"/>
          <p14:tracePt t="662188" x="801688" y="3667125"/>
          <p14:tracePt t="662200" x="788988" y="3667125"/>
          <p14:tracePt t="662213" x="763588" y="3667125"/>
          <p14:tracePt t="662225" x="750888" y="3679825"/>
          <p14:tracePt t="662241" x="725488" y="3679825"/>
          <p14:tracePt t="662254" x="688975" y="3679825"/>
          <p14:tracePt t="662271" x="663575" y="3679825"/>
          <p14:tracePt t="662288" x="650875" y="3679825"/>
          <p14:tracePt t="662305" x="612775" y="3703638"/>
          <p14:tracePt t="662321" x="600075" y="3716338"/>
          <p14:tracePt t="662338" x="588963" y="3741738"/>
          <p14:tracePt t="662355" x="576263" y="3816350"/>
          <p14:tracePt t="662372" x="576263" y="3867150"/>
          <p14:tracePt t="662388" x="576263" y="3954463"/>
          <p14:tracePt t="662405" x="576263" y="4029075"/>
          <p14:tracePt t="662422" x="576263" y="4105275"/>
          <p14:tracePt t="662438" x="576263" y="4392613"/>
          <p14:tracePt t="662455" x="576263" y="4479925"/>
          <p14:tracePt t="662472" x="576263" y="4543425"/>
          <p14:tracePt t="662489" x="588963" y="4743450"/>
          <p14:tracePt t="662505" x="612775" y="4981575"/>
          <p14:tracePt t="662522" x="701675" y="5230813"/>
          <p14:tracePt t="662539" x="850900" y="5543550"/>
          <p14:tracePt t="662556" x="889000" y="5630863"/>
          <p14:tracePt t="662572" x="914400" y="5668963"/>
          <p14:tracePt t="662837" x="925513" y="5668963"/>
          <p14:tracePt t="662849" x="950913" y="5668963"/>
          <p14:tracePt t="662863" x="1001713" y="5619750"/>
          <p14:tracePt t="662879" x="1127125" y="5507038"/>
          <p14:tracePt t="662892" x="1252538" y="5418138"/>
          <p14:tracePt t="662909" x="1314450" y="5356225"/>
          <p14:tracePt t="662924" x="1352550" y="5318125"/>
          <p14:tracePt t="662941" x="1352550" y="5294313"/>
          <p14:tracePt t="662957" x="1352550" y="5281613"/>
          <p14:tracePt t="662998" x="1327150" y="5281613"/>
          <p14:tracePt t="663011" x="1301750" y="5281613"/>
          <p14:tracePt t="663022" x="1276350" y="5281613"/>
          <p14:tracePt t="663035" x="1252538" y="5281613"/>
          <p14:tracePt t="663048" x="1227138" y="5281613"/>
          <p14:tracePt t="663061" x="1201738" y="5318125"/>
          <p14:tracePt t="663074" x="1176338" y="5430838"/>
          <p14:tracePt t="663091" x="1139825" y="5543550"/>
          <p14:tracePt t="663107" x="1114425" y="5668963"/>
          <p14:tracePt t="663125" x="1063625" y="5856288"/>
          <p14:tracePt t="663142" x="1038225" y="5945188"/>
          <p14:tracePt t="663158" x="1027113" y="6032500"/>
          <p14:tracePt t="663175" x="1027113" y="6081713"/>
          <p14:tracePt t="663222" x="1027113" y="5981700"/>
          <p14:tracePt t="663234" x="1027113" y="5881688"/>
          <p14:tracePt t="663247" x="1038225" y="5643563"/>
          <p14:tracePt t="663261" x="1127125" y="5205413"/>
          <p14:tracePt t="663275" x="1227138" y="4868863"/>
          <p14:tracePt t="663292" x="1289050" y="4667250"/>
          <p14:tracePt t="663309" x="1339850" y="4567238"/>
          <p14:tracePt t="663325" x="1376363" y="4543425"/>
          <p14:tracePt t="663342" x="1389063" y="4543425"/>
          <p14:tracePt t="663359" x="1389063" y="4554538"/>
          <p14:tracePt t="663376" x="1339850" y="4656138"/>
          <p14:tracePt t="663392" x="1301750" y="4743450"/>
          <p14:tracePt t="663409" x="1227138" y="4968875"/>
          <p14:tracePt t="663426" x="1089025" y="5443538"/>
          <p14:tracePt t="663443" x="1027113" y="5619750"/>
          <p14:tracePt t="663459" x="989013" y="5743575"/>
          <p14:tracePt t="663476" x="976313" y="5807075"/>
          <p14:tracePt t="663496" x="976313" y="5781675"/>
          <p14:tracePt t="663509" x="976313" y="5743575"/>
          <p14:tracePt t="663526" x="1001713" y="5707063"/>
          <p14:tracePt t="663543" x="1027113" y="5668963"/>
          <p14:tracePt t="663559" x="1063625" y="5643563"/>
          <p14:tracePt t="663608" x="1063625" y="5656263"/>
          <p14:tracePt t="663621" x="1050925" y="5719763"/>
          <p14:tracePt t="663634" x="1014413" y="5856288"/>
          <p14:tracePt t="663647" x="950913" y="6007100"/>
          <p14:tracePt t="663660" x="914400" y="6081713"/>
          <p14:tracePt t="663677" x="901700" y="6119813"/>
          <p14:tracePt t="663708" x="901700" y="6069013"/>
          <p14:tracePt t="663720" x="950913" y="5919788"/>
          <p14:tracePt t="663733" x="1014413" y="5756275"/>
          <p14:tracePt t="663746" x="1076325" y="5656263"/>
          <p14:tracePt t="663760" x="1101725" y="5594350"/>
          <p14:tracePt t="663777" x="1114425" y="5594350"/>
          <p14:tracePt t="663806" x="1101725" y="5668963"/>
          <p14:tracePt t="663819" x="1050925" y="5807075"/>
          <p14:tracePt t="663832" x="976313" y="5981700"/>
          <p14:tracePt t="663846" x="863600" y="6107113"/>
          <p14:tracePt t="663860" x="776288" y="6181725"/>
          <p14:tracePt t="663877" x="725488" y="6207125"/>
          <p14:tracePt t="663907" x="776288" y="6169025"/>
          <p14:tracePt t="663919" x="825500" y="6119813"/>
          <p14:tracePt t="663933" x="876300" y="6045200"/>
          <p14:tracePt t="663947" x="925513" y="5981700"/>
          <p14:tracePt t="663960" x="938213" y="5956300"/>
          <p14:tracePt t="663977" x="950913" y="5956300"/>
          <p14:tracePt t="663997" x="950913" y="5969000"/>
          <p14:tracePt t="664011" x="950913" y="6007100"/>
          <p14:tracePt t="664028" x="950913" y="6032500"/>
          <p14:tracePt t="664033" x="950913" y="6045200"/>
          <p14:tracePt t="664047" x="950913" y="6056313"/>
          <p14:tracePt t="664094" x="963613" y="6019800"/>
          <p14:tracePt t="664106" x="1027113" y="5881688"/>
          <p14:tracePt t="664120" x="1227138" y="5681663"/>
          <p14:tracePt t="664131" x="1539875" y="5443538"/>
          <p14:tracePt t="664144" x="1689100" y="5305425"/>
          <p14:tracePt t="664161" x="1765300" y="5243513"/>
          <p14:tracePt t="664178" x="1814513" y="5230813"/>
          <p14:tracePt t="664205" x="1814513" y="5256213"/>
          <p14:tracePt t="664219" x="1814513" y="5294313"/>
          <p14:tracePt t="664231" x="1790700" y="5318125"/>
          <p14:tracePt t="664245" x="1752600" y="5343525"/>
          <p14:tracePt t="664262" x="1701800" y="5381625"/>
          <p14:tracePt t="664279" x="1689100" y="5381625"/>
          <p14:tracePt t="664355" x="1701800" y="5381625"/>
          <p14:tracePt t="664392" x="1714500" y="5381625"/>
          <p14:tracePt t="664407" x="1727200" y="5381625"/>
          <p14:tracePt t="664431" x="1739900" y="5381625"/>
          <p14:tracePt t="664444" x="1739900" y="5368925"/>
          <p14:tracePt t="664456" x="1765300" y="5356225"/>
          <p14:tracePt t="664469" x="1778000" y="5356225"/>
          <p14:tracePt t="664486" x="1801813" y="5343525"/>
          <p14:tracePt t="664498" x="1827213" y="5330825"/>
          <p14:tracePt t="664515" x="1878013" y="5318125"/>
          <p14:tracePt t="664531" x="1939925" y="5318125"/>
          <p14:tracePt t="664548" x="2014538" y="5294313"/>
          <p14:tracePt t="664565" x="2052638" y="5268913"/>
          <p14:tracePt t="664580" x="2065338" y="5268913"/>
          <p14:tracePt t="664597" x="2078038" y="5268913"/>
          <p14:tracePt t="666125" x="2090738" y="5256213"/>
          <p14:tracePt t="666141" x="2127250" y="5230813"/>
          <p14:tracePt t="666150" x="2190750" y="5205413"/>
          <p14:tracePt t="666162" x="2228850" y="5194300"/>
          <p14:tracePt t="666173" x="2252663" y="5181600"/>
          <p14:tracePt t="666190" x="2278063" y="5181600"/>
          <p14:tracePt t="666203" x="2278063" y="5168900"/>
          <p14:tracePt t="666220" x="2290763" y="5168900"/>
          <p14:tracePt t="666585" x="2290763" y="5156200"/>
          <p14:tracePt t="666598" x="2290763" y="5143500"/>
          <p14:tracePt t="666610" x="2303463" y="5130800"/>
          <p14:tracePt t="666628" x="2316163" y="5081588"/>
          <p14:tracePt t="666640" x="2328863" y="5068888"/>
          <p14:tracePt t="666657" x="2328863" y="5056188"/>
          <p14:tracePt t="666674" x="2339975" y="5043488"/>
          <p14:tracePt t="666710" x="2352675" y="5043488"/>
          <p14:tracePt t="666897" x="2352675" y="5030788"/>
          <p14:tracePt t="666948" x="2352675" y="5018088"/>
          <p14:tracePt t="666961" x="2352675" y="5005388"/>
          <p14:tracePt t="666972" x="2365375" y="5005388"/>
          <p14:tracePt t="666985" x="2365375" y="4981575"/>
          <p14:tracePt t="667014" x="2378075" y="4981575"/>
          <p14:tracePt t="667062" x="2378075" y="4968875"/>
          <p14:tracePt t="667071" x="2390775" y="4968875"/>
          <p14:tracePt t="667085" x="2390775" y="4956175"/>
          <p14:tracePt t="667109" x="2403475" y="4956175"/>
          <p14:tracePt t="667246" x="2416175" y="4956175"/>
          <p14:tracePt t="670968" x="2403475" y="4956175"/>
          <p14:tracePt t="670981" x="2403475" y="4943475"/>
          <p14:tracePt t="670994" x="2390775" y="4943475"/>
          <p14:tracePt t="671018" x="2390775" y="4930775"/>
          <p14:tracePt t="671055" x="2365375" y="4918075"/>
          <p14:tracePt t="671068" x="2339975" y="4905375"/>
          <p14:tracePt t="671081" x="2316163" y="4892675"/>
          <p14:tracePt t="671095" x="2290763" y="4868863"/>
          <p14:tracePt t="671106" x="2228850" y="4843463"/>
          <p14:tracePt t="671124" x="2116138" y="4805363"/>
          <p14:tracePt t="671142" x="1990725" y="4756150"/>
          <p14:tracePt t="671156" x="1827213" y="4705350"/>
          <p14:tracePt t="671172" x="1790700" y="4692650"/>
          <p14:tracePt t="671189" x="1765300" y="4679950"/>
          <p14:tracePt t="671206" x="1701800" y="4656138"/>
          <p14:tracePt t="671223" x="1665288" y="4643438"/>
          <p14:tracePt t="671240" x="1627188" y="4630738"/>
          <p14:tracePt t="671256" x="1501775" y="4592638"/>
          <p14:tracePt t="671273" x="1465263" y="4579938"/>
          <p14:tracePt t="671290" x="1427163" y="4567238"/>
          <p14:tracePt t="671306" x="1363663" y="4543425"/>
          <p14:tracePt t="671323" x="1352550" y="4543425"/>
          <p14:tracePt t="671340" x="1327150" y="4530725"/>
          <p14:tracePt t="671357" x="1301750" y="4505325"/>
          <p14:tracePt t="671373" x="1289050" y="4492625"/>
          <p14:tracePt t="671390" x="1276350" y="4467225"/>
          <p14:tracePt t="671553" x="1276350" y="4454525"/>
          <p14:tracePt t="671565" x="1276350" y="4443413"/>
          <p14:tracePt t="671580" x="1276350" y="4418013"/>
          <p14:tracePt t="671597" x="1276350" y="4392613"/>
          <p14:tracePt t="671609" x="1276350" y="4354513"/>
          <p14:tracePt t="671625" x="1276350" y="4330700"/>
          <p14:tracePt t="671641" x="1276350" y="4241800"/>
          <p14:tracePt t="671658" x="1276350" y="4154488"/>
          <p14:tracePt t="671675" x="1276350" y="4017963"/>
          <p14:tracePt t="671691" x="1276350" y="3854450"/>
          <p14:tracePt t="671708" x="1276350" y="3803650"/>
          <p14:tracePt t="671725" x="1276350" y="3729038"/>
          <p14:tracePt t="671742" x="1289050" y="3529013"/>
          <p14:tracePt t="671759" x="1301750" y="3390900"/>
          <p14:tracePt t="671776" x="1314450" y="3278188"/>
          <p14:tracePt t="671792" x="1327150" y="3165475"/>
          <p14:tracePt t="671809" x="1327150" y="3154363"/>
          <p14:tracePt t="671851" x="1327150" y="3165475"/>
          <p14:tracePt t="671876" x="1327150" y="3178175"/>
          <p14:tracePt t="671914" x="1327150" y="3190875"/>
          <p14:tracePt t="671965" x="1327150" y="3216275"/>
          <p14:tracePt t="671980" x="1327150" y="3228975"/>
          <p14:tracePt t="671990" x="1327150" y="3290888"/>
          <p14:tracePt t="672003" x="1327150" y="3354388"/>
          <p14:tracePt t="672017" x="1327150" y="3416300"/>
          <p14:tracePt t="672029" x="1327150" y="3454400"/>
          <p14:tracePt t="672043" x="1327150" y="3479800"/>
          <p14:tracePt t="672059" x="1327150" y="3490913"/>
          <p14:tracePt t="672079" x="1327150" y="3503613"/>
          <p14:tracePt t="672263" x="1352550" y="3503613"/>
          <p14:tracePt t="672276" x="1376363" y="3529013"/>
          <p14:tracePt t="672288" x="1389063" y="3567113"/>
          <p14:tracePt t="672301" x="1427163" y="3641725"/>
          <p14:tracePt t="672314" x="1452563" y="3692525"/>
          <p14:tracePt t="672327" x="1476375" y="3754438"/>
          <p14:tracePt t="672344" x="1501775" y="3792538"/>
          <p14:tracePt t="672361" x="1501775" y="3829050"/>
          <p14:tracePt t="672378" x="1501775" y="3854450"/>
          <p14:tracePt t="672394" x="1514475" y="3854450"/>
          <p14:tracePt t="672424" x="1527175" y="3854450"/>
          <p14:tracePt t="672462" x="1527175" y="3841750"/>
          <p14:tracePt t="672488" x="1527175" y="3816350"/>
          <p14:tracePt t="672500" x="1527175" y="3792538"/>
          <p14:tracePt t="672517" x="1527175" y="3754438"/>
          <p14:tracePt t="672526" x="1527175" y="3716338"/>
          <p14:tracePt t="672538" x="1527175" y="3679825"/>
          <p14:tracePt t="672551" x="1539875" y="3654425"/>
          <p14:tracePt t="672568" x="1539875" y="3641725"/>
          <p14:tracePt t="672580" x="1539875" y="3629025"/>
          <p14:tracePt t="672597" x="1552575" y="3603625"/>
          <p14:tracePt t="672617" x="1552575" y="3590925"/>
          <p14:tracePt t="672725" x="1552575" y="3603625"/>
          <p14:tracePt t="672737" x="1552575" y="3629025"/>
          <p14:tracePt t="672751" x="1552575" y="3667125"/>
          <p14:tracePt t="672764" x="1552575" y="3716338"/>
          <p14:tracePt t="672780" x="1539875" y="3767138"/>
          <p14:tracePt t="672798" x="1489075" y="3803650"/>
          <p14:tracePt t="672813" x="1389063" y="3941763"/>
          <p14:tracePt t="672829" x="1339850" y="4017963"/>
          <p14:tracePt t="672846" x="1327150" y="4041775"/>
          <p14:tracePt t="672863" x="1314450" y="4041775"/>
          <p14:tracePt t="672886" x="1314450" y="4017963"/>
          <p14:tracePt t="672902" x="1314450" y="3992563"/>
          <p14:tracePt t="672914" x="1314450" y="3967163"/>
          <p14:tracePt t="672931" x="1314450" y="3941763"/>
          <p14:tracePt t="672946" x="1314450" y="3905250"/>
          <p14:tracePt t="672963" x="1314450" y="3854450"/>
          <p14:tracePt t="672980" x="1314450" y="3841750"/>
          <p14:tracePt t="672996" x="1314450" y="3829050"/>
          <p14:tracePt t="673013" x="1314450" y="3803650"/>
          <p14:tracePt t="673123" x="1314450" y="3816350"/>
          <p14:tracePt t="673135" x="1301750" y="3829050"/>
          <p14:tracePt t="673160" x="1301750" y="3841750"/>
          <p14:tracePt t="673172" x="1289050" y="3841750"/>
          <p14:tracePt t="673234" x="1289050" y="3829050"/>
          <p14:tracePt t="673253" x="1301750" y="3767138"/>
          <p14:tracePt t="673260" x="1352550" y="3641725"/>
          <p14:tracePt t="673273" x="1439863" y="3503613"/>
          <p14:tracePt t="673287" x="1501775" y="3429000"/>
          <p14:tracePt t="673303" x="1539875" y="3390900"/>
          <p14:tracePt t="673316" x="1539875" y="3378200"/>
          <p14:tracePt t="673373" x="1527175" y="3378200"/>
          <p14:tracePt t="673386" x="1501775" y="3390900"/>
          <p14:tracePt t="673398" x="1489075" y="3416300"/>
          <p14:tracePt t="673410" x="1476375" y="3441700"/>
          <p14:tracePt t="673423" x="1465263" y="3454400"/>
          <p14:tracePt t="673438" x="1465263" y="3479800"/>
          <p14:tracePt t="673450" x="1452563" y="3516313"/>
          <p14:tracePt t="673472" x="1452563" y="3529013"/>
          <p14:tracePt t="673497" x="1452563" y="3541713"/>
          <p14:tracePt t="673522" x="1452563" y="3567113"/>
          <p14:tracePt t="673535" x="1452563" y="3579813"/>
          <p14:tracePt t="673546" x="1439863" y="3590925"/>
          <p14:tracePt t="673559" x="1439863" y="3603625"/>
          <p14:tracePt t="673572" x="1439863" y="3616325"/>
          <p14:tracePt t="673586" x="1427163" y="3629025"/>
          <p14:tracePt t="673599" x="1427163" y="3654425"/>
          <p14:tracePt t="673616" x="1414463" y="3654425"/>
          <p14:tracePt t="673632" x="1414463" y="3667125"/>
          <p14:tracePt t="673649" x="1414463" y="3679825"/>
          <p14:tracePt t="673734" x="1414463" y="3692525"/>
          <p14:tracePt t="673746" x="1414463" y="3703638"/>
          <p14:tracePt t="673760" x="1401763" y="3716338"/>
          <p14:tracePt t="673772" x="1401763" y="3729038"/>
          <p14:tracePt t="674095" x="1289050" y="3829050"/>
          <p14:tracePt t="674108" x="1038225" y="4254500"/>
          <p14:tracePt t="674122" x="876300" y="4618038"/>
          <p14:tracePt t="674132" x="788988" y="4830763"/>
          <p14:tracePt t="674146" x="725488" y="5043488"/>
          <p14:tracePt t="674157" x="650875" y="5305425"/>
          <p14:tracePt t="674171" x="625475" y="5507038"/>
          <p14:tracePt t="674185" x="600075" y="5619750"/>
          <p14:tracePt t="674202" x="600075" y="5694363"/>
          <p14:tracePt t="674218" x="588963" y="5743575"/>
          <p14:tracePt t="674235" x="588963" y="5794375"/>
          <p14:tracePt t="674252" x="588963" y="5819775"/>
          <p14:tracePt t="674269" x="588963" y="5832475"/>
          <p14:tracePt t="674285" x="588963" y="5843588"/>
          <p14:tracePt t="674355" x="588963" y="5832475"/>
          <p14:tracePt t="674381" x="588963" y="5819775"/>
          <p14:tracePt t="674394" x="588963" y="5781675"/>
          <p14:tracePt t="674408" x="612775" y="5719763"/>
          <p14:tracePt t="674420" x="663575" y="5594350"/>
          <p14:tracePt t="674437" x="763588" y="5494338"/>
          <p14:tracePt t="674452" x="863600" y="5407025"/>
          <p14:tracePt t="674469" x="989013" y="5330825"/>
          <p14:tracePt t="674486" x="1014413" y="5330825"/>
          <p14:tracePt t="674503" x="1038225" y="5318125"/>
          <p14:tracePt t="674519" x="1050925" y="5318125"/>
          <p14:tracePt t="674593" x="1027113" y="5318125"/>
          <p14:tracePt t="674608" x="989013" y="5318125"/>
          <p14:tracePt t="674618" x="950913" y="5318125"/>
          <p14:tracePt t="674631" x="914400" y="5318125"/>
          <p14:tracePt t="674644" x="901700" y="5318125"/>
          <p14:tracePt t="674668" x="889000" y="5318125"/>
          <p14:tracePt t="674805" x="876300" y="5318125"/>
          <p14:tracePt t="674817" x="863600" y="5318125"/>
          <p14:tracePt t="674830" x="838200" y="5330825"/>
          <p14:tracePt t="674843" x="801688" y="5356225"/>
          <p14:tracePt t="674859" x="738188" y="5381625"/>
          <p14:tracePt t="674872" x="663575" y="5407025"/>
          <p14:tracePt t="674889" x="612775" y="5407025"/>
          <p14:tracePt t="674906" x="600075" y="5407025"/>
          <p14:tracePt t="674931" x="612775" y="5407025"/>
          <p14:tracePt t="674941" x="625475" y="5407025"/>
          <p14:tracePt t="674956" x="650875" y="5394325"/>
          <p14:tracePt t="674971" x="676275" y="5381625"/>
          <p14:tracePt t="674988" x="688975" y="5381625"/>
          <p14:tracePt t="675004" x="701675" y="5381625"/>
          <p14:tracePt t="675021" x="701675" y="5394325"/>
          <p14:tracePt t="675041" x="701675" y="5407025"/>
          <p14:tracePt t="675058" x="701675" y="5418138"/>
          <p14:tracePt t="675071" x="701675" y="5430838"/>
          <p14:tracePt t="675088" x="701675" y="5443538"/>
          <p14:tracePt t="675105" x="701675" y="5468938"/>
          <p14:tracePt t="675122" x="701675" y="5481638"/>
          <p14:tracePt t="675142" x="701675" y="5507038"/>
          <p14:tracePt t="675165" x="701675" y="5518150"/>
          <p14:tracePt t="675178" x="701675" y="5530850"/>
          <p14:tracePt t="675202" x="701675" y="5543550"/>
          <p14:tracePt t="675216" x="701675" y="5556250"/>
          <p14:tracePt t="675228" x="701675" y="5568950"/>
          <p14:tracePt t="675440" x="688975" y="5568950"/>
          <p14:tracePt t="676923" x="801688" y="5430838"/>
          <p14:tracePt t="676935" x="1276350" y="5068888"/>
          <p14:tracePt t="676950" x="1714500" y="4792663"/>
          <p14:tracePt t="676960" x="2039938" y="4605338"/>
          <p14:tracePt t="676973" x="2339975" y="4467225"/>
          <p14:tracePt t="676985" x="2716213" y="4341813"/>
          <p14:tracePt t="676999" x="2992438" y="4279900"/>
          <p14:tracePt t="677013" x="3205163" y="4167188"/>
          <p14:tracePt t="677029" x="3467100" y="4041775"/>
          <p14:tracePt t="677047" x="3830638" y="3854450"/>
          <p14:tracePt t="677063" x="4281488" y="3554413"/>
          <p14:tracePt t="677080" x="4443413" y="3454400"/>
          <p14:tracePt t="677096" x="4619625" y="3378200"/>
          <p14:tracePt t="677113" x="4945063" y="3267075"/>
          <p14:tracePt t="677130" x="5045075" y="3203575"/>
          <p14:tracePt t="677147" x="5106988" y="3154363"/>
          <p14:tracePt t="677163" x="5207000" y="3028950"/>
          <p14:tracePt t="677180" x="5270500" y="2952750"/>
          <p14:tracePt t="677196" x="5332413" y="2878138"/>
          <p14:tracePt t="677213" x="5557838" y="2752725"/>
          <p14:tracePt t="677230" x="5632450" y="2703513"/>
          <p14:tracePt t="677246" x="5708650" y="2678113"/>
          <p14:tracePt t="677264" x="5770563" y="2640013"/>
          <p14:tracePt t="677280" x="5783263" y="2616200"/>
          <p14:tracePt t="677297" x="5832475" y="2565400"/>
          <p14:tracePt t="677314" x="5845175" y="2552700"/>
          <p14:tracePt t="677331" x="5870575" y="2527300"/>
          <p14:tracePt t="677347" x="5883275" y="2490788"/>
          <p14:tracePt t="677364" x="5895975" y="2490788"/>
          <p14:tracePt t="677384" x="5895975" y="2478088"/>
          <p14:tracePt t="677483" x="5883275" y="2478088"/>
          <p14:tracePt t="677496" x="5883275" y="2490788"/>
          <p14:tracePt t="677520" x="5870575" y="2490788"/>
          <p14:tracePt t="677558" x="5845175" y="2490788"/>
          <p14:tracePt t="677571" x="5845175" y="2503488"/>
          <p14:tracePt t="677586" x="5821363" y="2503488"/>
          <p14:tracePt t="677595" x="5795963" y="2516188"/>
          <p14:tracePt t="677609" x="5770563" y="2516188"/>
          <p14:tracePt t="677621" x="5719763" y="2527300"/>
          <p14:tracePt t="677637" x="5683250" y="2540000"/>
          <p14:tracePt t="677650" x="5657850" y="2552700"/>
          <p14:tracePt t="677667" x="5632450" y="2552700"/>
          <p14:tracePt t="677682" x="5619750" y="2565400"/>
          <p14:tracePt t="677699" x="5607050" y="2565400"/>
          <p14:tracePt t="677716" x="5607050" y="2578100"/>
          <p14:tracePt t="677769" x="5607050" y="2590800"/>
          <p14:tracePt t="677794" x="5607050" y="2603500"/>
          <p14:tracePt t="677857" x="5607050" y="2616200"/>
          <p14:tracePt t="677882" x="5607050" y="2627313"/>
          <p14:tracePt t="677894" x="5607050" y="2640013"/>
          <p14:tracePt t="677982" x="5619750" y="2640013"/>
          <p14:tracePt t="678081" x="5619750" y="2627313"/>
          <p14:tracePt t="678107" x="5619750" y="2616200"/>
          <p14:tracePt t="678121" x="5619750" y="2590800"/>
          <p14:tracePt t="681525" x="5657850" y="2590800"/>
          <p14:tracePt t="681537" x="5670550" y="2590800"/>
          <p14:tracePt t="681552" x="5683250" y="2590800"/>
          <p14:tracePt t="681561" x="5983288" y="2603500"/>
          <p14:tracePt t="681574" x="6546850" y="2690813"/>
          <p14:tracePt t="681587" x="6884988" y="2778125"/>
          <p14:tracePt t="681603" x="7021513" y="2816225"/>
          <p14:tracePt t="681615" x="7110413" y="2840038"/>
          <p14:tracePt t="681632" x="7146925" y="2852738"/>
          <p14:tracePt t="681647" x="7159625" y="2852738"/>
          <p14:tracePt t="681664" x="7172325" y="2852738"/>
          <p14:tracePt t="681772" x="7185025" y="2852738"/>
          <p14:tracePt t="681784" x="7197725" y="2852738"/>
          <p14:tracePt t="681797" x="7210425" y="2852738"/>
          <p14:tracePt t="681810" x="7223125" y="2852738"/>
          <p14:tracePt t="681822" x="7259638" y="2852738"/>
          <p14:tracePt t="681835" x="7285038" y="2852738"/>
          <p14:tracePt t="681848" x="7323138" y="2840038"/>
          <p14:tracePt t="681865" x="7335838" y="2840038"/>
          <p14:tracePt t="681882" x="7348538" y="2840038"/>
          <p14:tracePt t="681934" x="7348538" y="2828925"/>
          <p14:tracePt t="681985" x="7348538" y="2816225"/>
          <p14:tracePt t="681998" x="7348538" y="2803525"/>
          <p14:tracePt t="682010" x="7348538" y="2790825"/>
          <p14:tracePt t="682097" x="7348538" y="2778125"/>
          <p14:tracePt t="682124" x="7348538" y="2765425"/>
          <p14:tracePt t="682159" x="7348538" y="2752725"/>
          <p14:tracePt t="682222" x="7348538" y="2740025"/>
          <p14:tracePt t="682670" x="7335838" y="2740025"/>
          <p14:tracePt t="682683" x="7285038" y="2716213"/>
          <p14:tracePt t="682695" x="7072313" y="2665413"/>
          <p14:tracePt t="682707" x="6834188" y="2616200"/>
          <p14:tracePt t="682725" x="6546850" y="2565400"/>
          <p14:tracePt t="682737" x="6146800" y="2478088"/>
          <p14:tracePt t="682753" x="5908675" y="2427288"/>
          <p14:tracePt t="682770" x="5783263" y="2378075"/>
          <p14:tracePt t="682785" x="5645150" y="2252663"/>
          <p14:tracePt t="682802" x="5619750" y="2214563"/>
          <p14:tracePt t="682819" x="5607050" y="2214563"/>
          <p14:tracePt t="682836" x="5607050" y="2201863"/>
          <p14:tracePt t="682968" x="5607050" y="2190750"/>
          <p14:tracePt t="682981" x="5607050" y="2178050"/>
          <p14:tracePt t="682994" x="5607050" y="2165350"/>
          <p14:tracePt t="683009" x="5607050" y="2127250"/>
          <p14:tracePt t="683019" x="5607050" y="2114550"/>
          <p14:tracePt t="683036" x="5607050" y="2089150"/>
          <p14:tracePt t="683053" x="5607050" y="2078038"/>
          <p14:tracePt t="683070" x="5607050" y="2052638"/>
          <p14:tracePt t="683087" x="5607050" y="2027238"/>
          <p14:tracePt t="683106" x="5607050" y="2014538"/>
          <p14:tracePt t="683120" x="5619750" y="2014538"/>
          <p14:tracePt t="683137" x="5619750" y="1989138"/>
          <p14:tracePt t="683154" x="5632450" y="1965325"/>
          <p14:tracePt t="683170" x="5632450" y="1927225"/>
          <p14:tracePt t="683187" x="5645150" y="1914525"/>
          <p14:tracePt t="683204" x="5645150" y="1901825"/>
          <p14:tracePt t="683221" x="5657850" y="1901825"/>
          <p14:tracePt t="683254" x="5670550" y="1889125"/>
          <p14:tracePt t="683305" x="5683250" y="1889125"/>
          <p14:tracePt t="683331" x="5695950" y="1889125"/>
          <p14:tracePt t="683343" x="5708650" y="1889125"/>
          <p14:tracePt t="683367" x="5719763" y="1889125"/>
          <p14:tracePt t="683379" x="5745163" y="1889125"/>
          <p14:tracePt t="683405" x="5757863" y="1889125"/>
          <p14:tracePt t="683417" x="5783263" y="1889125"/>
          <p14:tracePt t="683444" x="5795963" y="1889125"/>
          <p14:tracePt t="683467" x="5808663" y="1889125"/>
          <p14:tracePt t="683479" x="5821363" y="1889125"/>
          <p14:tracePt t="683504" x="5832475" y="1889125"/>
          <p14:tracePt t="683554" x="5845175" y="1889125"/>
          <p14:tracePt t="683629" x="5857875" y="1889125"/>
          <p14:tracePt t="683654" x="5870575" y="1889125"/>
          <p14:tracePt t="683716" x="5870575" y="1901825"/>
          <p14:tracePt t="683753" x="5883275" y="1901825"/>
          <p14:tracePt t="683829" x="5883275" y="1914525"/>
          <p14:tracePt t="683845" x="5895975" y="1914525"/>
          <p14:tracePt t="683853" x="5895975" y="1927225"/>
          <p14:tracePt t="683879" x="5921375" y="1927225"/>
          <p14:tracePt t="683915" x="5932488" y="1927225"/>
          <p14:tracePt t="683991" x="5932488" y="1939925"/>
          <p14:tracePt t="684028" x="5932488" y="1952625"/>
          <p14:tracePt t="684102" x="5945188" y="1965325"/>
          <p14:tracePt t="684190" x="5945188" y="1978025"/>
          <p14:tracePt t="684202" x="5957888" y="1978025"/>
          <p14:tracePt t="684229" x="5957888" y="1989138"/>
          <p14:tracePt t="684352" x="5970588" y="1989138"/>
          <p14:tracePt t="685024" x="5957888" y="1989138"/>
          <p14:tracePt t="685173" x="5970588" y="1989138"/>
          <p14:tracePt t="685186" x="5983288" y="1989138"/>
          <p14:tracePt t="685197" x="5995988" y="1989138"/>
          <p14:tracePt t="685214" x="6008688" y="1989138"/>
          <p14:tracePt t="685222" x="6034088" y="1989138"/>
          <p14:tracePt t="685236" x="6083300" y="1989138"/>
          <p14:tracePt t="685249" x="6157913" y="1989138"/>
          <p14:tracePt t="685262" x="6208713" y="1989138"/>
          <p14:tracePt t="685279" x="6270625" y="1989138"/>
          <p14:tracePt t="685295" x="6296025" y="1989138"/>
          <p14:tracePt t="685312" x="6334125" y="1989138"/>
          <p14:tracePt t="685329" x="6346825" y="1989138"/>
          <p14:tracePt t="685346" x="6370638" y="1989138"/>
          <p14:tracePt t="685362" x="6396038" y="2014538"/>
          <p14:tracePt t="685380" x="6421438" y="2027238"/>
          <p14:tracePt t="685397" x="6434138" y="2039938"/>
          <p14:tracePt t="685412" x="6483350" y="2089150"/>
          <p14:tracePt t="685429" x="6534150" y="2139950"/>
          <p14:tracePt t="685446" x="6584950" y="2239963"/>
          <p14:tracePt t="685463" x="6684963" y="2378075"/>
          <p14:tracePt t="685480" x="6708775" y="2414588"/>
          <p14:tracePt t="685496" x="6746875" y="2465388"/>
          <p14:tracePt t="685513" x="6808788" y="2527300"/>
          <p14:tracePt t="685530" x="6872288" y="2603500"/>
          <p14:tracePt t="685546" x="6934200" y="2716213"/>
          <p14:tracePt t="685563" x="7146925" y="2952750"/>
          <p14:tracePt t="685580" x="7223125" y="3028950"/>
          <p14:tracePt t="685597" x="7272338" y="3078163"/>
          <p14:tracePt t="685613" x="7310438" y="3116263"/>
          <p14:tracePt t="685646" x="7323138" y="3116263"/>
          <p14:tracePt t="685708" x="7335838" y="3116263"/>
          <p14:tracePt t="685723" x="7348538" y="3116263"/>
          <p14:tracePt t="685745" x="7359650" y="3128963"/>
          <p14:tracePt t="685770" x="7385050" y="3128963"/>
          <p14:tracePt t="685796" x="7397750" y="3128963"/>
          <p14:tracePt t="685808" x="7410450" y="3128963"/>
          <p14:tracePt t="685821" x="7423150" y="3128963"/>
          <p14:tracePt t="685834" x="7435850" y="3128963"/>
          <p14:tracePt t="709584" x="7423150" y="3128963"/>
          <p14:tracePt t="709596" x="7385050" y="3128963"/>
          <p14:tracePt t="709613" x="7359650" y="3128963"/>
          <p14:tracePt t="709621" x="7335838" y="3128963"/>
          <p14:tracePt t="709635" x="7310438" y="3128963"/>
          <p14:tracePt t="709649" x="7285038" y="3141663"/>
          <p14:tracePt t="709664" x="7246938" y="3141663"/>
          <p14:tracePt t="709675" x="7210425" y="3141663"/>
          <p14:tracePt t="709691" x="7185025" y="3141663"/>
          <p14:tracePt t="709708" x="7159625" y="3141663"/>
          <p14:tracePt t="709833" x="7172325" y="3141663"/>
          <p14:tracePt t="709847" x="7185025" y="3141663"/>
          <p14:tracePt t="709870" x="7197725" y="3141663"/>
          <p14:tracePt t="709883" x="7210425" y="3141663"/>
          <p14:tracePt t="709898" x="7235825" y="3103563"/>
          <p14:tracePt t="709908" x="7246938" y="3065463"/>
          <p14:tracePt t="709920" x="7272338" y="2990850"/>
          <p14:tracePt t="709933" x="7310438" y="2941638"/>
          <p14:tracePt t="709945" x="7335838" y="2890838"/>
          <p14:tracePt t="709959" x="7359650" y="2852738"/>
          <p14:tracePt t="709976" x="7372350" y="2828925"/>
          <p14:tracePt t="709993" x="7385050" y="2816225"/>
          <p14:tracePt t="710070" x="7372350" y="2816225"/>
          <p14:tracePt t="710120" x="7359650" y="2816225"/>
          <p14:tracePt t="710132" x="7359650" y="2828925"/>
          <p14:tracePt t="710157" x="7348538" y="2840038"/>
          <p14:tracePt t="710169" x="7348538" y="2852738"/>
          <p14:tracePt t="710182" x="7335838" y="2878138"/>
          <p14:tracePt t="710199" x="7323138" y="2878138"/>
          <p14:tracePt t="710212" x="7323138" y="2890838"/>
          <p14:tracePt t="710233" x="7310438" y="2903538"/>
          <p14:tracePt t="710257" x="7297738" y="2928938"/>
          <p14:tracePt t="710271" x="7272338" y="2952750"/>
          <p14:tracePt t="710283" x="7259638" y="2965450"/>
          <p14:tracePt t="710298" x="7223125" y="2978150"/>
          <p14:tracePt t="710312" x="7210425" y="2990850"/>
          <p14:tracePt t="710329" x="7185025" y="2990850"/>
          <p14:tracePt t="710519" x="7197725" y="2990850"/>
          <p14:tracePt t="710693" x="7210425" y="2990850"/>
          <p14:tracePt t="710780" x="7223125" y="2990850"/>
          <p14:tracePt t="710842" x="7235825" y="2990850"/>
          <p14:tracePt t="710942" x="7246938" y="2990850"/>
          <p14:tracePt t="710979" x="7259638" y="2990850"/>
          <p14:tracePt t="711104" x="7272338" y="2990850"/>
          <p14:tracePt t="729986" x="7259638" y="2990850"/>
          <p14:tracePt t="729998" x="7210425" y="2990850"/>
          <p14:tracePt t="730011" x="7159625" y="2990850"/>
          <p14:tracePt t="730028" x="7110413" y="2990850"/>
          <p14:tracePt t="730040" x="7085013" y="2990850"/>
          <p14:tracePt t="730056" x="7059613" y="2990850"/>
          <p14:tracePt t="730071" x="7034213" y="2990850"/>
          <p14:tracePt t="730088" x="7021513" y="2990850"/>
          <p14:tracePt t="730105" x="6997700" y="2990850"/>
          <p14:tracePt t="730247" x="7010400" y="2990850"/>
          <p14:tracePt t="730273" x="7021513" y="2990850"/>
          <p14:tracePt t="730310" x="7034213" y="2990850"/>
          <p14:tracePt t="730335" x="7046913" y="2990850"/>
          <p14:tracePt t="730348" x="7059613" y="2990850"/>
          <p14:tracePt t="730362" x="7072313" y="2990850"/>
          <p14:tracePt t="730398" x="7085013" y="2990850"/>
          <p14:tracePt t="730423" x="7110413" y="2990850"/>
          <p14:tracePt t="730435" x="7123113" y="2990850"/>
          <p14:tracePt t="730447" x="7134225" y="2990850"/>
          <p14:tracePt t="730462" x="7159625" y="2990850"/>
          <p14:tracePt t="730475" x="7172325" y="2990850"/>
          <p14:tracePt t="730492" x="7185025" y="2990850"/>
          <p14:tracePt t="730508" x="7197725" y="2990850"/>
          <p14:tracePt t="730525" x="7223125" y="2990850"/>
          <p14:tracePt t="730547" x="7235825" y="2990850"/>
          <p14:tracePt t="730696" x="7235825" y="2965450"/>
          <p14:tracePt t="769887" x="7210425" y="2990850"/>
          <p14:tracePt t="769899" x="7146925" y="3065463"/>
          <p14:tracePt t="769912" x="7097713" y="3116263"/>
          <p14:tracePt t="769924" x="7072313" y="3154363"/>
          <p14:tracePt t="769937" x="7046913" y="3190875"/>
          <p14:tracePt t="769948" x="7034213" y="3203575"/>
          <p14:tracePt t="769962" x="7021513" y="3228975"/>
          <p14:tracePt t="769979" x="7010400" y="3228975"/>
          <p14:tracePt t="770198" x="7010400" y="3216275"/>
          <p14:tracePt t="770210" x="7010400" y="3203575"/>
          <p14:tracePt t="770224" x="7021513" y="3178175"/>
          <p14:tracePt t="770235" x="7021513" y="3141663"/>
          <p14:tracePt t="770252" x="7046913" y="3078163"/>
          <p14:tracePt t="770265" x="7097713" y="3016250"/>
          <p14:tracePt t="770282" x="7159625" y="2978150"/>
          <p14:tracePt t="770297" x="7235825" y="2941638"/>
          <p14:tracePt t="770314" x="7348538" y="2865438"/>
          <p14:tracePt t="770330" x="7372350" y="2852738"/>
          <p14:tracePt t="770347" x="7397750" y="2828925"/>
          <p14:tracePt t="770733" x="7348538" y="2816225"/>
          <p14:tracePt t="770746" x="7272338" y="2803525"/>
          <p14:tracePt t="770759" x="7210425" y="2803525"/>
          <p14:tracePt t="770772" x="7159625" y="2790825"/>
          <p14:tracePt t="770788" x="7123113" y="2790825"/>
          <p14:tracePt t="770800" x="7097713" y="2790825"/>
          <p14:tracePt t="770817" x="7085013" y="2778125"/>
          <p14:tracePt t="770834" x="7072313" y="2778125"/>
          <p14:tracePt t="770849" x="7046913" y="2778125"/>
          <p14:tracePt t="770870" x="7034213" y="2778125"/>
          <p14:tracePt t="776262" x="7021513" y="2778125"/>
          <p14:tracePt t="776276" x="7010400" y="2778125"/>
          <p14:tracePt t="776286" x="6972300" y="2778125"/>
          <p14:tracePt t="776298" x="6921500" y="2778125"/>
          <p14:tracePt t="776311" x="6821488" y="2765425"/>
          <p14:tracePt t="776323" x="6708775" y="2752725"/>
          <p14:tracePt t="776337" x="6646863" y="2740025"/>
          <p14:tracePt t="776354" x="6596063" y="2740025"/>
          <p14:tracePt t="776371" x="6559550" y="2740025"/>
          <p14:tracePt t="776387" x="6459538" y="2703513"/>
          <p14:tracePt t="776404" x="6383338" y="2690813"/>
          <p14:tracePt t="776421" x="6321425" y="2665413"/>
          <p14:tracePt t="776438" x="6234113" y="2652713"/>
          <p14:tracePt t="776454" x="6196013" y="2640013"/>
          <p14:tracePt t="776471" x="6183313" y="2627313"/>
          <p14:tracePt t="776488" x="6146800" y="2590800"/>
          <p14:tracePt t="776505" x="6121400" y="2590800"/>
          <p14:tracePt t="776521" x="6121400" y="2565400"/>
          <p14:tracePt t="776538" x="6096000" y="2527300"/>
          <p14:tracePt t="776555" x="6083300" y="2516188"/>
          <p14:tracePt t="776571" x="6083300" y="2503488"/>
          <p14:tracePt t="776588" x="6057900" y="2427288"/>
          <p14:tracePt t="776605" x="6045200" y="2403475"/>
          <p14:tracePt t="776622" x="6021388" y="2365375"/>
          <p14:tracePt t="776638" x="5970588" y="2314575"/>
          <p14:tracePt t="776655" x="5932488" y="2290763"/>
          <p14:tracePt t="776671" x="5870575" y="2265363"/>
          <p14:tracePt t="776689" x="5821363" y="2239963"/>
          <p14:tracePt t="776705" x="5795963" y="2227263"/>
          <p14:tracePt t="776722" x="5795963" y="2214563"/>
          <p14:tracePt t="776739" x="5783263" y="2214563"/>
          <p14:tracePt t="776984" x="5770563" y="2201863"/>
          <p14:tracePt t="776996" x="5757863" y="2139950"/>
          <p14:tracePt t="777012" x="5732463" y="2065338"/>
          <p14:tracePt t="777021" x="5708650" y="2014538"/>
          <p14:tracePt t="777035" x="5695950" y="1978025"/>
          <p14:tracePt t="777046" x="5683250" y="1939925"/>
          <p14:tracePt t="777068" x="5670550" y="1927225"/>
          <p14:tracePt t="777074" x="5657850" y="1914525"/>
          <p14:tracePt t="777096" x="5645150" y="1901825"/>
          <p14:tracePt t="777119" x="5632450" y="1889125"/>
          <p14:tracePt t="777145" x="5632450" y="1876425"/>
          <p14:tracePt t="777170" x="5619750" y="1876425"/>
          <p14:tracePt t="777308" x="5632450" y="1876425"/>
          <p14:tracePt t="777320" x="5657850" y="1876425"/>
          <p14:tracePt t="777333" x="5695950" y="1876425"/>
          <p14:tracePt t="777348" x="5783263" y="1876425"/>
          <p14:tracePt t="777359" x="5895975" y="1876425"/>
          <p14:tracePt t="777376" x="5983288" y="1876425"/>
          <p14:tracePt t="777393" x="6045200" y="1876425"/>
          <p14:tracePt t="777409" x="6170613" y="1876425"/>
          <p14:tracePt t="777426" x="6196013" y="1876425"/>
          <p14:tracePt t="777442" x="6208713" y="1876425"/>
          <p14:tracePt t="777481" x="6196013" y="1876425"/>
          <p14:tracePt t="777495" x="6170613" y="1876425"/>
          <p14:tracePt t="777506" x="6134100" y="1876425"/>
          <p14:tracePt t="777518" x="6096000" y="1876425"/>
          <p14:tracePt t="777533" x="6045200" y="1876425"/>
          <p14:tracePt t="777545" x="5932488" y="1876425"/>
          <p14:tracePt t="777559" x="5808663" y="1876425"/>
          <p14:tracePt t="777576" x="5732463" y="1876425"/>
          <p14:tracePt t="777593" x="5683250" y="1876425"/>
          <p14:tracePt t="777609" x="5645150" y="1876425"/>
          <p14:tracePt t="778042" x="5570538" y="1989138"/>
          <p14:tracePt t="778055" x="5445125" y="2152650"/>
          <p14:tracePt t="778067" x="5319713" y="2327275"/>
          <p14:tracePt t="778085" x="5207000" y="2439988"/>
          <p14:tracePt t="778095" x="5068888" y="2552700"/>
          <p14:tracePt t="778112" x="4843463" y="2765425"/>
          <p14:tracePt t="778130" x="4668838" y="2978150"/>
          <p14:tracePt t="778145" x="4481513" y="3178175"/>
          <p14:tracePt t="778161" x="4456113" y="3228975"/>
          <p14:tracePt t="778178" x="4443413" y="3241675"/>
          <p14:tracePt t="778203" x="4430713" y="3241675"/>
          <p14:tracePt t="778280" x="4456113" y="3228975"/>
          <p14:tracePt t="778292" x="4506913" y="3203575"/>
          <p14:tracePt t="778304" x="4594225" y="3178175"/>
          <p14:tracePt t="778318" x="4706938" y="3141663"/>
          <p14:tracePt t="778334" x="4781550" y="3116263"/>
          <p14:tracePt t="778345" x="4843463" y="3103563"/>
          <p14:tracePt t="778362" x="4881563" y="3078163"/>
          <p14:tracePt t="778379" x="4919663" y="3078163"/>
          <p14:tracePt t="778396" x="5019675" y="3065463"/>
          <p14:tracePt t="778412" x="5068888" y="3054350"/>
          <p14:tracePt t="778429" x="5157788" y="3028950"/>
          <p14:tracePt t="778446" x="5207000" y="3016250"/>
          <p14:tracePt t="778463" x="5232400" y="3016250"/>
          <p14:tracePt t="778479" x="5245100" y="3016250"/>
          <p14:tracePt t="778496" x="5257800" y="3003550"/>
          <p14:tracePt t="778604" x="5257800" y="2990850"/>
          <p14:tracePt t="778641" x="5245100" y="2990850"/>
          <p14:tracePt t="778653" x="5219700" y="2978150"/>
          <p14:tracePt t="778668" x="5181600" y="2978150"/>
          <p14:tracePt t="778678" x="5145088" y="2965450"/>
          <p14:tracePt t="778691" x="5094288" y="2965450"/>
          <p14:tracePt t="778703" x="5045075" y="2952750"/>
          <p14:tracePt t="778716" x="4956175" y="2941638"/>
          <p14:tracePt t="778730" x="4856163" y="2928938"/>
          <p14:tracePt t="778747" x="4743450" y="2916238"/>
          <p14:tracePt t="778763" x="4681538" y="2916238"/>
          <p14:tracePt t="778782" x="4630738" y="2916238"/>
          <p14:tracePt t="778865" x="4619625" y="2916238"/>
          <p14:tracePt t="778915" x="4594225" y="2916238"/>
          <p14:tracePt t="778927" x="4581525" y="2916238"/>
          <p14:tracePt t="778940" x="4568825" y="2916238"/>
          <p14:tracePt t="778954" x="4530725" y="2916238"/>
          <p14:tracePt t="778969" x="4481513" y="2916238"/>
          <p14:tracePt t="778983" x="4406900" y="2903538"/>
          <p14:tracePt t="778999" x="4356100" y="2890838"/>
          <p14:tracePt t="779015" x="4318000" y="2878138"/>
          <p14:tracePt t="779031" x="4281488" y="2878138"/>
          <p14:tracePt t="779050" x="4268788" y="2878138"/>
          <p14:tracePt t="779064" x="4256088" y="2878138"/>
          <p14:tracePt t="779081" x="4243388" y="2865438"/>
          <p14:tracePt t="782259" x="4294188" y="2865438"/>
          <p14:tracePt t="782271" x="4368800" y="2852738"/>
          <p14:tracePt t="782285" x="4418013" y="2852738"/>
          <p14:tracePt t="782300" x="4443413" y="2852738"/>
          <p14:tracePt t="782312" x="4456113" y="2852738"/>
          <p14:tracePt t="782328" x="4468813" y="2852738"/>
          <p14:tracePt t="782345" x="4494213" y="2852738"/>
          <p14:tracePt t="782361" x="4506913" y="2852738"/>
          <p14:tracePt t="782395" x="4518025" y="2852738"/>
          <p14:tracePt t="782433" x="4530725" y="2828925"/>
          <p14:tracePt t="782450" x="4543425" y="2828925"/>
          <p14:tracePt t="782458" x="4568825" y="2816225"/>
          <p14:tracePt t="782472" x="4606925" y="2803525"/>
          <p14:tracePt t="782484" x="4630738" y="2803525"/>
          <p14:tracePt t="782502" x="4668838" y="2790825"/>
          <p14:tracePt t="782513" x="4706938" y="2790825"/>
          <p14:tracePt t="782529" x="4719638" y="2778125"/>
          <p14:tracePt t="782545" x="4732338" y="2778125"/>
          <p14:tracePt t="782562" x="4743450" y="2765425"/>
          <p14:tracePt t="782582" x="4756150" y="2765425"/>
          <p14:tracePt t="782598" x="4756150" y="2752725"/>
          <p14:tracePt t="782808" x="4756150" y="2765425"/>
          <p14:tracePt t="782820" x="4756150" y="2778125"/>
          <p14:tracePt t="782857" x="4756150" y="2790825"/>
          <p14:tracePt t="783081" x="4768850" y="2790825"/>
          <p14:tracePt t="783095" x="4781550" y="2790825"/>
          <p14:tracePt t="783107" x="4843463" y="2790825"/>
          <p14:tracePt t="783120" x="4932363" y="2778125"/>
          <p14:tracePt t="783136" x="5032375" y="2778125"/>
          <p14:tracePt t="783149" x="5081588" y="2778125"/>
          <p14:tracePt t="783166" x="5132388" y="2778125"/>
          <p14:tracePt t="783182" x="5207000" y="2778125"/>
          <p14:tracePt t="783199" x="5345113" y="2778125"/>
          <p14:tracePt t="783216" x="5383213" y="2778125"/>
          <p14:tracePt t="783233" x="5394325" y="2765425"/>
          <p14:tracePt t="783250" x="5407025" y="2752725"/>
          <p14:tracePt t="783271" x="5407025" y="2740025"/>
          <p14:tracePt t="783304" x="5407025" y="2728913"/>
          <p14:tracePt t="783329" x="5407025" y="2716213"/>
          <p14:tracePt t="783341" x="5383213" y="2716213"/>
          <p14:tracePt t="783355" x="5370513" y="2716213"/>
          <p14:tracePt t="783368" x="5345113" y="2703513"/>
          <p14:tracePt t="783382" x="5319713" y="2703513"/>
          <p14:tracePt t="783399" x="5307013" y="2703513"/>
          <p14:tracePt t="783415" x="5294313" y="2703513"/>
          <p14:tracePt t="783432" x="5219700" y="2703513"/>
          <p14:tracePt t="783449" x="5132388" y="2703513"/>
          <p14:tracePt t="783466" x="4994275" y="2703513"/>
          <p14:tracePt t="783482" x="4806950" y="2716213"/>
          <p14:tracePt t="783499" x="4719638" y="2728913"/>
          <p14:tracePt t="783516" x="4656138" y="2740025"/>
          <p14:tracePt t="783532" x="4543425" y="2765425"/>
          <p14:tracePt t="783549" x="4530725" y="2765425"/>
          <p14:tracePt t="783566" x="4518025" y="2765425"/>
          <p14:tracePt t="783629" x="4543425" y="2765425"/>
          <p14:tracePt t="783654" x="4556125" y="2765425"/>
          <p14:tracePt t="783691" x="4568825" y="2778125"/>
          <p14:tracePt t="783716" x="4568825" y="2790825"/>
          <p14:tracePt t="783766" x="4568825" y="2803525"/>
          <p14:tracePt t="783817" x="4581525" y="2803525"/>
          <p14:tracePt t="783953" x="4594225" y="2803525"/>
          <p14:tracePt t="784066" x="4606925" y="2803525"/>
          <p14:tracePt t="784090" x="4619625" y="2803525"/>
          <p14:tracePt t="784576" x="4643438" y="2803525"/>
          <p14:tracePt t="784592" x="4706938" y="2803525"/>
          <p14:tracePt t="784600" x="4794250" y="2803525"/>
          <p14:tracePt t="784612" x="4906963" y="2803525"/>
          <p14:tracePt t="784625" x="4994275" y="2803525"/>
          <p14:tracePt t="784640" x="5081588" y="2803525"/>
          <p14:tracePt t="784653" x="5170488" y="2803525"/>
          <p14:tracePt t="784670" x="5294313" y="2803525"/>
          <p14:tracePt t="784687" x="5394325" y="2803525"/>
          <p14:tracePt t="784704" x="5532438" y="2790825"/>
          <p14:tracePt t="784720" x="5595938" y="2778125"/>
          <p14:tracePt t="784737" x="5645150" y="2778125"/>
          <p14:tracePt t="784754" x="5795963" y="2765425"/>
          <p14:tracePt t="784771" x="5883275" y="2765425"/>
          <p14:tracePt t="784787" x="5945188" y="2765425"/>
          <p14:tracePt t="784804" x="6021388" y="2752725"/>
          <p14:tracePt t="784821" x="6045200" y="2740025"/>
          <p14:tracePt t="784837" x="6070600" y="2740025"/>
          <p14:tracePt t="784854" x="6096000" y="2728913"/>
          <p14:tracePt t="784871" x="6108700" y="2728913"/>
          <p14:tracePt t="784887" x="6121400" y="2716213"/>
          <p14:tracePt t="784905" x="6146800" y="2716213"/>
          <p14:tracePt t="784921" x="6157913" y="2716213"/>
          <p14:tracePt t="784938" x="6170613" y="2716213"/>
          <p14:tracePt t="784954" x="6208713" y="2703513"/>
          <p14:tracePt t="784974" x="6221413" y="2703513"/>
          <p14:tracePt t="784988" x="6234113" y="2703513"/>
          <p14:tracePt t="785086" x="6234113" y="2690813"/>
          <p14:tracePt t="787578" x="6221413" y="2690813"/>
          <p14:tracePt t="787589" x="6196013" y="2690813"/>
          <p14:tracePt t="787604" x="6146800" y="2690813"/>
          <p14:tracePt t="787615" x="6021388" y="2703513"/>
          <p14:tracePt t="787632" x="5883275" y="2728913"/>
          <p14:tracePt t="787649" x="5783263" y="2740025"/>
          <p14:tracePt t="787665" x="5545138" y="2778125"/>
          <p14:tracePt t="787682" x="5383213" y="2778125"/>
          <p14:tracePt t="787699" x="5232400" y="2790825"/>
          <p14:tracePt t="787716" x="5057775" y="2790825"/>
          <p14:tracePt t="787732" x="5006975" y="2790825"/>
          <p14:tracePt t="787749" x="4981575" y="2790825"/>
          <p14:tracePt t="787766" x="4919663" y="2790825"/>
          <p14:tracePt t="787783" x="4868863" y="2790825"/>
          <p14:tracePt t="787799" x="4781550" y="2790825"/>
          <p14:tracePt t="787816" x="4581525" y="2790825"/>
          <p14:tracePt t="787833" x="4518025" y="2790825"/>
          <p14:tracePt t="787850" x="4481513" y="2790825"/>
          <p14:tracePt t="787866" x="4443413" y="2790825"/>
          <p14:tracePt t="787925" x="4430713" y="2790825"/>
          <p14:tracePt t="787964" x="4418013" y="2790825"/>
          <p14:tracePt t="787975" x="4406900" y="2790825"/>
          <p14:tracePt t="787989" x="4394200" y="2790825"/>
          <p14:tracePt t="788012" x="4368800" y="2790825"/>
          <p14:tracePt t="788025" x="4330700" y="2790825"/>
          <p14:tracePt t="788037" x="4305300" y="2790825"/>
          <p14:tracePt t="788053" x="4268788" y="2790825"/>
          <p14:tracePt t="788075" x="4256088" y="2790825"/>
          <p14:tracePt t="788213" x="4268788" y="2790825"/>
          <p14:tracePt t="788226" x="4318000" y="2790825"/>
          <p14:tracePt t="788239" x="4368800" y="2790825"/>
          <p14:tracePt t="788249" x="4418013" y="2790825"/>
          <p14:tracePt t="788261" x="4506913" y="2790825"/>
          <p14:tracePt t="788275" x="4568825" y="2790825"/>
          <p14:tracePt t="788287" x="4606925" y="2790825"/>
          <p14:tracePt t="788301" x="4630738" y="2790825"/>
          <p14:tracePt t="788337" x="4630738" y="2778125"/>
          <p14:tracePt t="788361" x="4619625" y="2778125"/>
          <p14:tracePt t="788374" x="4594225" y="2778125"/>
          <p14:tracePt t="788387" x="4568825" y="2778125"/>
          <p14:tracePt t="788398" x="4556125" y="2765425"/>
          <p14:tracePt t="788411" x="4543425" y="2765425"/>
          <p14:tracePt t="788423" x="4530725" y="2752725"/>
          <p14:tracePt t="788461" x="4518025" y="2752725"/>
          <p14:tracePt t="788474" x="4506913" y="2740025"/>
          <p14:tracePt t="788498" x="4494213" y="2740025"/>
          <p14:tracePt t="788510" x="4494213" y="2728913"/>
          <p14:tracePt t="788535" x="4494213" y="2716213"/>
          <p14:tracePt t="788772" x="4494213" y="2703513"/>
          <p14:tracePt t="790030" x="4368800" y="2703513"/>
          <p14:tracePt t="790046" x="4092575" y="2703513"/>
          <p14:tracePt t="790055" x="3843338" y="2703513"/>
          <p14:tracePt t="790069" x="3441700" y="2703513"/>
          <p14:tracePt t="790081" x="3067050" y="2703513"/>
          <p14:tracePt t="790097" x="2790825" y="2703513"/>
          <p14:tracePt t="790110" x="2478088" y="2703513"/>
          <p14:tracePt t="790127" x="2065338" y="2690813"/>
          <p14:tracePt t="790142" x="1714500" y="2640013"/>
          <p14:tracePt t="790158" x="963613" y="2540000"/>
          <p14:tracePt t="790175" x="750888" y="2527300"/>
          <p14:tracePt t="790192" x="612775" y="2527300"/>
          <p14:tracePt t="790209" x="476250" y="2527300"/>
          <p14:tracePt t="790225" x="450850" y="2527300"/>
          <p14:tracePt t="790242" x="438150" y="2527300"/>
          <p14:tracePt t="790317" x="425450" y="2527300"/>
          <p14:tracePt t="790328" x="412750" y="2527300"/>
          <p14:tracePt t="790345" x="376238" y="2540000"/>
          <p14:tracePt t="790353" x="287338" y="2552700"/>
          <p14:tracePt t="790366" x="212725" y="2565400"/>
          <p14:tracePt t="790379" x="150813" y="2565400"/>
          <p14:tracePt t="790393" x="112713" y="2565400"/>
          <p14:tracePt t="790410" x="74613" y="2578100"/>
          <p14:tracePt t="790426" x="61913" y="2578100"/>
          <p14:tracePt t="790443" x="50800" y="2578100"/>
          <p14:tracePt t="790467" x="50800" y="2590800"/>
          <p14:tracePt t="790503" x="50800" y="2603500"/>
          <p14:tracePt t="790528" x="74613" y="2616200"/>
          <p14:tracePt t="790540" x="163513" y="2652713"/>
          <p14:tracePt t="790552" x="312738" y="2716213"/>
          <p14:tracePt t="790566" x="450850" y="2752725"/>
          <p14:tracePt t="790580" x="563563" y="2803525"/>
          <p14:tracePt t="790594" x="638175" y="2828925"/>
          <p14:tracePt t="790610" x="701675" y="2840038"/>
          <p14:tracePt t="790627" x="763588" y="2852738"/>
          <p14:tracePt t="790644" x="788988" y="2852738"/>
          <p14:tracePt t="790661" x="801688" y="2852738"/>
          <p14:tracePt t="790715" x="814388" y="2852738"/>
          <p14:tracePt t="790803" x="801688" y="2852738"/>
          <p14:tracePt t="790815" x="788988" y="2852738"/>
          <p14:tracePt t="790832" x="776288" y="2852738"/>
          <p14:tracePt t="790839" x="750888" y="2852738"/>
          <p14:tracePt t="790853" x="738188" y="2852738"/>
          <p14:tracePt t="790867" x="725488" y="2852738"/>
          <p14:tracePt t="790965" x="738188" y="2852738"/>
          <p14:tracePt t="790977" x="750888" y="2852738"/>
          <p14:tracePt t="790989" x="763588" y="2852738"/>
          <p14:tracePt t="791314" x="850900" y="2840038"/>
          <p14:tracePt t="791326" x="950913" y="2828925"/>
          <p14:tracePt t="791338" x="1089025" y="2803525"/>
          <p14:tracePt t="791353" x="1389063" y="2778125"/>
          <p14:tracePt t="791369" x="1739900" y="2765425"/>
          <p14:tracePt t="791381" x="2190750" y="2740025"/>
          <p14:tracePt t="791398" x="2667000" y="2740025"/>
          <p14:tracePt t="791414" x="3041650" y="2740025"/>
          <p14:tracePt t="791432" x="3892550" y="2740025"/>
          <p14:tracePt t="791449" x="4156075" y="2740025"/>
          <p14:tracePt t="791465" x="4406900" y="2740025"/>
          <p14:tracePt t="791482" x="4906963" y="2778125"/>
          <p14:tracePt t="791499" x="5006975" y="2790825"/>
          <p14:tracePt t="791514" x="5119688" y="2790825"/>
          <p14:tracePt t="791531" x="5132388" y="2790825"/>
          <p14:tracePt t="791550" x="5145088" y="2790825"/>
          <p14:tracePt t="791998" x="5132388" y="2790825"/>
          <p14:tracePt t="792011" x="5081588" y="2790825"/>
          <p14:tracePt t="792023" x="4981575" y="2790825"/>
          <p14:tracePt t="792039" x="4906963" y="2790825"/>
          <p14:tracePt t="792051" x="4819650" y="2790825"/>
          <p14:tracePt t="792067" x="4768850" y="2790825"/>
          <p14:tracePt t="792082" x="4743450" y="2790825"/>
          <p14:tracePt t="792099" x="4706938" y="2790825"/>
          <p14:tracePt t="792272" x="4719638" y="2790825"/>
          <p14:tracePt t="792298" x="4732338" y="2790825"/>
          <p14:tracePt t="792323" x="4756150" y="2790825"/>
          <p14:tracePt t="792339" x="4794250" y="2778125"/>
          <p14:tracePt t="792346" x="4832350" y="2778125"/>
          <p14:tracePt t="792360" x="4868863" y="2778125"/>
          <p14:tracePt t="792373" x="4894263" y="2778125"/>
          <p14:tracePt t="792459" x="4868863" y="2778125"/>
          <p14:tracePt t="792473" x="4843463" y="2778125"/>
          <p14:tracePt t="792489" x="4832350" y="2778125"/>
          <p14:tracePt t="792495" x="4806950" y="2778125"/>
          <p14:tracePt t="792533" x="4806950" y="2765425"/>
          <p14:tracePt t="804867" x="4768850" y="2828925"/>
          <p14:tracePt t="804880" x="4732338" y="2903538"/>
          <p14:tracePt t="804893" x="4719638" y="2928938"/>
          <p14:tracePt t="804906" x="4706938" y="2952750"/>
          <p14:tracePt t="804921" x="4706938" y="2965450"/>
          <p14:tracePt t="804933" x="4706938" y="2978150"/>
          <p14:tracePt t="804950" x="4694238" y="2978150"/>
          <p14:tracePt t="805153" x="4706938" y="2978150"/>
          <p14:tracePt t="805178" x="4719638" y="2978150"/>
          <p14:tracePt t="805191" x="4732338" y="2978150"/>
          <p14:tracePt t="805726" x="4743450" y="2965450"/>
          <p14:tracePt t="805741" x="4743450" y="2952750"/>
          <p14:tracePt t="805751" x="4743450" y="2928938"/>
          <p14:tracePt t="805864" x="4743450" y="2916238"/>
          <p14:tracePt t="805888" x="4756150" y="2903538"/>
          <p14:tracePt t="805901" x="4768850" y="2878138"/>
          <p14:tracePt t="805927" x="4768850" y="2865438"/>
          <p14:tracePt t="805963" x="4781550" y="2865438"/>
          <p14:tracePt t="805976" x="4806950" y="2865438"/>
          <p14:tracePt t="805993" x="4806950" y="2852738"/>
          <p14:tracePt t="806001" x="4819650" y="2852738"/>
          <p14:tracePt t="806137" x="4806950" y="2852738"/>
          <p14:tracePt t="806200" x="4806950" y="2840038"/>
          <p14:tracePt t="806262" x="4819650" y="2840038"/>
          <p14:tracePt t="806277" x="4894263" y="2840038"/>
          <p14:tracePt t="806287" x="4981575" y="2840038"/>
          <p14:tracePt t="806299" x="5045075" y="2840038"/>
          <p14:tracePt t="806311" x="5119688" y="2840038"/>
          <p14:tracePt t="806325" x="5270500" y="2840038"/>
          <p14:tracePt t="806339" x="5419725" y="2840038"/>
          <p14:tracePt t="806356" x="5532438" y="2840038"/>
          <p14:tracePt t="806373" x="5607050" y="2852738"/>
          <p14:tracePt t="806389" x="5683250" y="2865438"/>
          <p14:tracePt t="806406" x="5708650" y="2865438"/>
          <p14:tracePt t="806423" x="5745163" y="2852738"/>
          <p14:tracePt t="806439" x="5821363" y="2840038"/>
          <p14:tracePt t="806456" x="5832475" y="2828925"/>
          <p14:tracePt t="806473" x="5857875" y="2816225"/>
          <p14:tracePt t="806490" x="5921375" y="2816225"/>
          <p14:tracePt t="806506" x="5957888" y="2816225"/>
          <p14:tracePt t="806523" x="5995988" y="2816225"/>
          <p14:tracePt t="806540" x="6008688" y="2803525"/>
          <p14:tracePt t="806557" x="6021388" y="2803525"/>
          <p14:tracePt t="806673" x="6008688" y="2803525"/>
          <p14:tracePt t="806685" x="5983288" y="2803525"/>
          <p14:tracePt t="806700" x="5945188" y="2803525"/>
          <p14:tracePt t="806713" x="5870575" y="2840038"/>
          <p14:tracePt t="806724" x="5732463" y="3003550"/>
          <p14:tracePt t="806741" x="5345113" y="3328988"/>
          <p14:tracePt t="806757" x="5006975" y="3554413"/>
          <p14:tracePt t="806774" x="4594225" y="4092575"/>
          <p14:tracePt t="806791" x="4481513" y="4279900"/>
          <p14:tracePt t="806808" x="4381500" y="4405313"/>
          <p14:tracePt t="806824" x="4305300" y="4505325"/>
          <p14:tracePt t="806841" x="4294188" y="4518025"/>
          <p14:tracePt t="806858" x="4294188" y="4530725"/>
          <p14:tracePt t="806875" x="4294188" y="4543425"/>
          <p14:tracePt t="806891" x="4305300" y="4543425"/>
          <p14:tracePt t="806911" x="4318000" y="4554538"/>
          <p14:tracePt t="806934" x="4330700" y="4579938"/>
          <p14:tracePt t="806948" x="4343400" y="4592638"/>
          <p14:tracePt t="806961" x="4343400" y="4618038"/>
          <p14:tracePt t="806975" x="4368800" y="4656138"/>
          <p14:tracePt t="806992" x="4368800" y="4692650"/>
          <p14:tracePt t="807009" x="4381500" y="4718050"/>
          <p14:tracePt t="807047" x="4394200" y="4718050"/>
          <p14:tracePt t="807110" x="4406900" y="4718050"/>
          <p14:tracePt t="807136" x="4430713" y="4705350"/>
          <p14:tracePt t="807147" x="4443413" y="4692650"/>
          <p14:tracePt t="807164" x="4456113" y="4692650"/>
          <p14:tracePt t="807172" x="4494213" y="4692650"/>
          <p14:tracePt t="807185" x="4530725" y="4679950"/>
          <p14:tracePt t="807198" x="4568825" y="4667250"/>
          <p14:tracePt t="807215" x="4606925" y="4656138"/>
          <p14:tracePt t="807227" x="4643438" y="4656138"/>
          <p14:tracePt t="807244" x="4668838" y="4656138"/>
          <p14:tracePt t="807259" x="4719638" y="4643438"/>
          <p14:tracePt t="807276" x="4843463" y="4630738"/>
          <p14:tracePt t="807293" x="4932363" y="4630738"/>
          <p14:tracePt t="807310" x="5057775" y="4605338"/>
          <p14:tracePt t="807326" x="5106988" y="4592638"/>
          <p14:tracePt t="807343" x="5132388" y="4592638"/>
          <p14:tracePt t="807360" x="5219700" y="4567238"/>
          <p14:tracePt t="807377" x="5281613" y="4567238"/>
          <p14:tracePt t="807393" x="5319713" y="4554538"/>
          <p14:tracePt t="807410" x="5357813" y="4554538"/>
          <p14:tracePt t="807470" x="5357813" y="4543425"/>
          <p14:tracePt t="807520" x="5345113" y="4543425"/>
          <p14:tracePt t="807819" x="5345113" y="4518025"/>
          <p14:tracePt t="807834" x="5319713" y="4418013"/>
          <p14:tracePt t="807849" x="5307013" y="4267200"/>
          <p14:tracePt t="807857" x="5294313" y="4117975"/>
          <p14:tracePt t="807870" x="5270500" y="3954463"/>
          <p14:tracePt t="807884" x="5245100" y="3692525"/>
          <p14:tracePt t="807896" x="5219700" y="3479800"/>
          <p14:tracePt t="807912" x="5207000" y="3341688"/>
          <p14:tracePt t="807929" x="5207000" y="3241675"/>
          <p14:tracePt t="807945" x="5207000" y="3103563"/>
          <p14:tracePt t="807962" x="5207000" y="3065463"/>
          <p14:tracePt t="807979" x="5207000" y="3054350"/>
          <p14:tracePt t="807995" x="5207000" y="3028950"/>
          <p14:tracePt t="808019" x="5207000" y="3003550"/>
          <p14:tracePt t="808032" x="5232400" y="2941638"/>
          <p14:tracePt t="808046" x="5245100" y="2903538"/>
          <p14:tracePt t="808062" x="5270500" y="2878138"/>
          <p14:tracePt t="808079" x="5294313" y="2840038"/>
          <p14:tracePt t="808096" x="5370513" y="2816225"/>
          <p14:tracePt t="808113" x="5383213" y="2803525"/>
          <p14:tracePt t="808130" x="5407025" y="2790825"/>
          <p14:tracePt t="808146" x="5457825" y="2765425"/>
          <p14:tracePt t="808163" x="5470525" y="2740025"/>
          <p14:tracePt t="808180" x="5495925" y="2740025"/>
          <p14:tracePt t="808196" x="5532438" y="2716213"/>
          <p14:tracePt t="808218" x="5545138" y="2716213"/>
          <p14:tracePt t="808233" x="5570538" y="2703513"/>
          <p14:tracePt t="808247" x="5632450" y="2690813"/>
          <p14:tracePt t="808263" x="5719763" y="2665413"/>
          <p14:tracePt t="808280" x="5783263" y="2652713"/>
          <p14:tracePt t="808297" x="5895975" y="2640013"/>
          <p14:tracePt t="808313" x="5932488" y="2627313"/>
          <p14:tracePt t="808330" x="5945188" y="2627313"/>
          <p14:tracePt t="808347" x="5957888" y="2627313"/>
          <p14:tracePt t="808692" x="5945188" y="2627313"/>
          <p14:tracePt t="808704" x="5908675" y="2627313"/>
          <p14:tracePt t="808719" x="5857875" y="2627313"/>
          <p14:tracePt t="808730" x="5821363" y="2627313"/>
          <p14:tracePt t="808742" x="5770563" y="2640013"/>
          <p14:tracePt t="808754" x="5745163" y="2640013"/>
          <p14:tracePt t="808771" x="5708650" y="2652713"/>
          <p14:tracePt t="808783" x="5670550" y="2652713"/>
          <p14:tracePt t="808799" x="5619750" y="2652713"/>
          <p14:tracePt t="808815" x="5557838" y="2652713"/>
          <p14:tracePt t="808832" x="5507038" y="2652713"/>
          <p14:tracePt t="808849" x="5495925" y="2652713"/>
          <p14:tracePt t="808868" x="5483225" y="2665413"/>
          <p14:tracePt t="809165" x="5470525" y="2665413"/>
          <p14:tracePt t="809776" x="5457825" y="2665413"/>
          <p14:tracePt t="809790" x="5332413" y="2690813"/>
          <p14:tracePt t="809801" x="5181600" y="2778125"/>
          <p14:tracePt t="809813" x="4881563" y="2928938"/>
          <p14:tracePt t="809825" x="4368800" y="3141663"/>
          <p14:tracePt t="809842" x="3879850" y="3354388"/>
          <p14:tracePt t="809854" x="3267075" y="3729038"/>
          <p14:tracePt t="809869" x="2654300" y="4167188"/>
          <p14:tracePt t="809886" x="2090738" y="4518025"/>
          <p14:tracePt t="809903" x="889000" y="5407025"/>
          <p14:tracePt t="809920" x="438150" y="5732463"/>
          <p14:tracePt t="809937" x="50800" y="5907088"/>
          <p14:tracePt t="810238" x="61913" y="6032500"/>
          <p14:tracePt t="810250" x="125413" y="6019800"/>
          <p14:tracePt t="810262" x="238125" y="6007100"/>
          <p14:tracePt t="810274" x="350838" y="5981700"/>
          <p14:tracePt t="810288" x="438150" y="5956300"/>
          <p14:tracePt t="810304" x="488950" y="5945188"/>
          <p14:tracePt t="810321" x="525463" y="5945188"/>
          <p14:tracePt t="810338" x="563563" y="5919788"/>
          <p14:tracePt t="810360" x="576263" y="5907088"/>
          <p14:tracePt t="810386" x="576263" y="5894388"/>
          <p14:tracePt t="810461" x="576263" y="5881688"/>
          <p14:tracePt t="810486" x="576263" y="5868988"/>
          <p14:tracePt t="810623" x="576263" y="5856288"/>
          <p14:tracePt t="810635" x="600075" y="5832475"/>
          <p14:tracePt t="810649" x="688975" y="5807075"/>
          <p14:tracePt t="810662" x="776288" y="5781675"/>
          <p14:tracePt t="810674" x="825500" y="5756275"/>
          <p14:tracePt t="810691" x="876300" y="5719763"/>
          <p14:tracePt t="810708" x="914400" y="5707063"/>
          <p14:tracePt t="810722" x="950913" y="5668963"/>
          <p14:tracePt t="810740" x="950913" y="5656263"/>
          <p14:tracePt t="810756" x="963613" y="5656263"/>
          <p14:tracePt t="810773" x="963613" y="5643563"/>
          <p14:tracePt t="810834" x="976313" y="5619750"/>
          <p14:tracePt t="810846" x="976313" y="5594350"/>
          <p14:tracePt t="810859" x="976313" y="5581650"/>
          <p14:tracePt t="811096" x="963613" y="5581650"/>
          <p14:tracePt t="811113" x="938213" y="5556250"/>
          <p14:tracePt t="811121" x="938213" y="5543550"/>
          <p14:tracePt t="811134" x="914400" y="5543550"/>
          <p14:tracePt t="811147" x="914400" y="5530850"/>
          <p14:tracePt t="811164" x="901700" y="5518150"/>
          <p14:tracePt t="811176" x="889000" y="5507038"/>
          <p14:tracePt t="811193" x="863600" y="5494338"/>
          <p14:tracePt t="811209" x="838200" y="5456238"/>
          <p14:tracePt t="811226" x="814388" y="5443538"/>
          <p14:tracePt t="811243" x="801688" y="5443538"/>
          <p14:tracePt t="811259" x="788988" y="5418138"/>
          <p14:tracePt t="811277" x="776288" y="5407025"/>
          <p14:tracePt t="811293" x="763588" y="5407025"/>
          <p14:tracePt t="811309" x="763588" y="5394325"/>
          <p14:tracePt t="811327" x="750888" y="5381625"/>
          <p14:tracePt t="811420" x="750888" y="5368925"/>
          <p14:tracePt t="811445" x="750888" y="5356225"/>
          <p14:tracePt t="811457" x="763588" y="5343525"/>
          <p14:tracePt t="811470" x="788988" y="5343525"/>
          <p14:tracePt t="811482" x="838200" y="5330825"/>
          <p14:tracePt t="811496" x="925513" y="5318125"/>
          <p14:tracePt t="811509" x="989013" y="5305425"/>
          <p14:tracePt t="811526" x="1050925" y="5294313"/>
          <p14:tracePt t="811543" x="1089025" y="5294313"/>
          <p14:tracePt t="811560" x="1139825" y="5294313"/>
          <p14:tracePt t="811576" x="1150938" y="5294313"/>
          <p14:tracePt t="811593" x="1176338" y="5294313"/>
          <p14:tracePt t="811610" x="1239838" y="5294313"/>
          <p14:tracePt t="811627" x="1289050" y="5294313"/>
          <p14:tracePt t="811643" x="1327150" y="5294313"/>
          <p14:tracePt t="811660" x="1376363" y="5281613"/>
          <p14:tracePt t="811677" x="1389063" y="5281613"/>
          <p14:tracePt t="811755" x="1376363" y="5281613"/>
          <p14:tracePt t="811768" x="1339850" y="5268913"/>
          <p14:tracePt t="811780" x="1301750" y="5268913"/>
          <p14:tracePt t="811796" x="1276350" y="5268913"/>
          <p14:tracePt t="811805" x="1252538" y="5268913"/>
          <p14:tracePt t="811818" x="1239838" y="5268913"/>
          <p14:tracePt t="811830" x="1214438" y="5268913"/>
          <p14:tracePt t="811844" x="1189038" y="5256213"/>
          <p14:tracePt t="811860" x="1150938" y="5243513"/>
          <p14:tracePt t="811877" x="1114425" y="5230813"/>
          <p14:tracePt t="811894" x="1001713" y="5194300"/>
          <p14:tracePt t="811911" x="976313" y="5194300"/>
          <p14:tracePt t="811928" x="963613" y="5194300"/>
          <p14:tracePt t="811944" x="950913" y="5181600"/>
          <p14:tracePt t="811980" x="963613" y="5181600"/>
          <p14:tracePt t="811992" x="976313" y="5181600"/>
          <p14:tracePt t="812004" x="989013" y="5181600"/>
          <p14:tracePt t="812017" x="1014413" y="5181600"/>
          <p14:tracePt t="812031" x="1038225" y="5181600"/>
          <p14:tracePt t="812045" x="1089025" y="5181600"/>
          <p14:tracePt t="812062" x="1127125" y="5181600"/>
          <p14:tracePt t="812079" x="1201738" y="5181600"/>
          <p14:tracePt t="812095" x="1501775" y="5194300"/>
          <p14:tracePt t="812112" x="1614488" y="5194300"/>
          <p14:tracePt t="812129" x="1727200" y="5194300"/>
          <p14:tracePt t="812145" x="2039938" y="5194300"/>
          <p14:tracePt t="812162" x="2178050" y="5194300"/>
          <p14:tracePt t="812179" x="2239963" y="5194300"/>
          <p14:tracePt t="812195" x="2339975" y="5194300"/>
          <p14:tracePt t="812212" x="2352675" y="5194300"/>
          <p14:tracePt t="812242" x="2352675" y="5205413"/>
          <p14:tracePt t="812354" x="2328863" y="5205413"/>
          <p14:tracePt t="812367" x="2252663" y="5205413"/>
          <p14:tracePt t="812379" x="2178050" y="5205413"/>
          <p14:tracePt t="812392" x="2116138" y="5218113"/>
          <p14:tracePt t="812405" x="2052638" y="5230813"/>
          <p14:tracePt t="812419" x="2003425" y="5230813"/>
          <p14:tracePt t="812435" x="1903413" y="5230813"/>
          <p14:tracePt t="812446" x="1778000" y="5230813"/>
          <p14:tracePt t="812463" x="1701800" y="5230813"/>
          <p14:tracePt t="812480" x="1589088" y="5230813"/>
          <p14:tracePt t="812497" x="1565275" y="5230813"/>
          <p14:tracePt t="812513" x="1552575" y="5230813"/>
          <p14:tracePt t="812565" x="1565275" y="5230813"/>
          <p14:tracePt t="812577" x="1577975" y="5230813"/>
          <p14:tracePt t="812590" x="1627188" y="5230813"/>
          <p14:tracePt t="812603" x="1677988" y="5230813"/>
          <p14:tracePt t="812617" x="1752600" y="5230813"/>
          <p14:tracePt t="812630" x="1790700" y="5230813"/>
          <p14:tracePt t="812647" x="1814513" y="5230813"/>
          <p14:tracePt t="812664" x="1852613" y="5230813"/>
          <p14:tracePt t="812681" x="1865313" y="5230813"/>
          <p14:tracePt t="812697" x="1878013" y="5230813"/>
          <p14:tracePt t="813127" x="1852613" y="5243513"/>
          <p14:tracePt t="813140" x="1790700" y="5281613"/>
          <p14:tracePt t="813154" x="1677988" y="5318125"/>
          <p14:tracePt t="813164" x="1627188" y="5343525"/>
          <p14:tracePt t="813176" x="1565275" y="5368925"/>
          <p14:tracePt t="813190" x="1527175" y="5394325"/>
          <p14:tracePt t="813206" x="1501775" y="5394325"/>
          <p14:tracePt t="813217" x="1465263" y="5407025"/>
          <p14:tracePt t="813233" x="1401763" y="5418138"/>
          <p14:tracePt t="813250" x="1327150" y="5418138"/>
          <p14:tracePt t="813266" x="1176338" y="5430838"/>
          <p14:tracePt t="813283" x="1150938" y="5443538"/>
          <p14:tracePt t="813300" x="1114425" y="5443538"/>
          <p14:tracePt t="813317" x="1089025" y="5443538"/>
          <p14:tracePt t="813333" x="1063625" y="5443538"/>
          <p14:tracePt t="813353" x="1050925" y="5443538"/>
          <p14:tracePt t="813550" x="1063625" y="5443538"/>
          <p14:tracePt t="813576" x="1089025" y="5443538"/>
          <p14:tracePt t="813589" x="1089025" y="5456238"/>
          <p14:tracePt t="813600" x="1101725" y="5456238"/>
          <p14:tracePt t="813638" x="1101725" y="5468938"/>
          <p14:tracePt t="813675" x="1089025" y="5468938"/>
          <p14:tracePt t="813690" x="1063625" y="5481638"/>
          <p14:tracePt t="813700" x="1038225" y="5494338"/>
          <p14:tracePt t="813712" x="989013" y="5494338"/>
          <p14:tracePt t="813725" x="876300" y="5507038"/>
          <p14:tracePt t="813741" x="814388" y="5507038"/>
          <p14:tracePt t="813753" x="763588" y="5507038"/>
          <p14:tracePt t="813770" x="750888" y="5507038"/>
          <p14:tracePt t="813785" x="738188" y="5507038"/>
          <p14:tracePt t="813824" x="763588" y="5507038"/>
          <p14:tracePt t="813838" x="825500" y="5507038"/>
          <p14:tracePt t="813849" x="925513" y="5507038"/>
          <p14:tracePt t="813861" x="1027113" y="5507038"/>
          <p14:tracePt t="813873" x="1163638" y="5494338"/>
          <p14:tracePt t="813889" x="1401763" y="5481638"/>
          <p14:tracePt t="813902" x="1577975" y="5468938"/>
          <p14:tracePt t="813919" x="1714500" y="5456238"/>
          <p14:tracePt t="813936" x="1801813" y="5443538"/>
          <p14:tracePt t="813953" x="1890713" y="5418138"/>
          <p14:tracePt t="813969" x="1914525" y="5418138"/>
          <p14:tracePt t="813989" x="1927225" y="5418138"/>
          <p14:tracePt t="814085" x="1914525" y="5418138"/>
          <p14:tracePt t="814112" x="1890713" y="5418138"/>
          <p14:tracePt t="814136" x="1878013" y="5418138"/>
          <p14:tracePt t="814148" x="1852613" y="5418138"/>
          <p14:tracePt t="814162" x="1839913" y="5418138"/>
          <p14:tracePt t="814176" x="1827213" y="5418138"/>
          <p14:tracePt t="814261" x="1839913" y="5418138"/>
          <p14:tracePt t="814285" x="1852613" y="5418138"/>
          <p14:tracePt t="814298" x="1878013" y="5418138"/>
          <p14:tracePt t="814310" x="1914525" y="5418138"/>
          <p14:tracePt t="814327" x="1952625" y="5418138"/>
          <p14:tracePt t="814337" x="2003425" y="5418138"/>
          <p14:tracePt t="814354" x="2014538" y="5418138"/>
          <p14:tracePt t="814373" x="2027238" y="5418138"/>
          <p14:tracePt t="814422" x="1990725" y="5418138"/>
          <p14:tracePt t="814434" x="1952625" y="5418138"/>
          <p14:tracePt t="814446" x="1927225" y="5418138"/>
          <p14:tracePt t="814460" x="1903413" y="5418138"/>
          <p14:tracePt t="814474" x="1865313" y="5418138"/>
          <p14:tracePt t="814488" x="1827213" y="5418138"/>
          <p14:tracePt t="814504" x="1778000" y="5418138"/>
          <p14:tracePt t="814521" x="1714500" y="5418138"/>
          <p14:tracePt t="814538" x="1652588" y="5418138"/>
          <p14:tracePt t="814558" x="1639888" y="5418138"/>
          <p14:tracePt t="814583" x="1652588" y="5418138"/>
          <p14:tracePt t="814596" x="1689100" y="5418138"/>
          <p14:tracePt t="814609" x="1727200" y="5418138"/>
          <p14:tracePt t="814634" x="1739900" y="5418138"/>
          <p14:tracePt t="814646" x="1752600" y="5418138"/>
          <p14:tracePt t="815618" x="1752600" y="5394325"/>
          <p14:tracePt t="815631" x="1752600" y="5368925"/>
          <p14:tracePt t="815647" x="1752600" y="5343525"/>
          <p14:tracePt t="815655" x="1752600" y="5330825"/>
          <p14:tracePt t="815681" x="1727200" y="5318125"/>
          <p14:tracePt t="815698" x="1652588" y="5294313"/>
          <p14:tracePt t="815706" x="1565275" y="5281613"/>
          <p14:tracePt t="815719" x="1476375" y="5256213"/>
          <p14:tracePt t="815732" x="1401763" y="5243513"/>
          <p14:tracePt t="815749" x="1363663" y="5218113"/>
          <p14:tracePt t="815761" x="1339850" y="5205413"/>
          <p14:tracePt t="815778" x="1327150" y="5194300"/>
          <p14:tracePt t="815794" x="1314450" y="5194300"/>
          <p14:tracePt t="815810" x="1301750" y="5181600"/>
          <p14:tracePt t="815854" x="1301750" y="5168900"/>
          <p14:tracePt t="815955" x="1314450" y="5168900"/>
          <p14:tracePt t="815980" x="1339850" y="5168900"/>
          <p14:tracePt t="815992" x="1376363" y="5168900"/>
          <p14:tracePt t="816005" x="1439863" y="5168900"/>
          <p14:tracePt t="816017" x="1489075" y="5156200"/>
          <p14:tracePt t="816033" x="1527175" y="5156200"/>
          <p14:tracePt t="816045" x="1565275" y="5156200"/>
          <p14:tracePt t="816062" x="1577975" y="5156200"/>
          <p14:tracePt t="816079" x="1589088" y="5156200"/>
          <p14:tracePt t="816094" x="1601788" y="5143500"/>
          <p14:tracePt t="816167" x="1577975" y="5143500"/>
          <p14:tracePt t="816183" x="1565275" y="5143500"/>
          <p14:tracePt t="816192" x="1552575" y="5143500"/>
          <p14:tracePt t="816203" x="1527175" y="5143500"/>
          <p14:tracePt t="816215" x="1514475" y="5143500"/>
          <p14:tracePt t="816231" x="1501775" y="5143500"/>
          <p14:tracePt t="816278" x="1514475" y="5143500"/>
          <p14:tracePt t="816291" x="1527175" y="5143500"/>
          <p14:tracePt t="816303" x="1539875" y="5143500"/>
          <p14:tracePt t="816328" x="1552575" y="5143500"/>
          <p14:tracePt t="816365" x="1552575" y="5156200"/>
          <p14:tracePt t="816390" x="1539875" y="5168900"/>
          <p14:tracePt t="816403" x="1501775" y="5181600"/>
          <p14:tracePt t="816416" x="1452563" y="5218113"/>
          <p14:tracePt t="816428" x="1401763" y="5243513"/>
          <p14:tracePt t="816440" x="1352550" y="5268913"/>
          <p14:tracePt t="816454" x="1339850" y="5281613"/>
          <p14:tracePt t="816466" x="1327150" y="5294313"/>
          <p14:tracePt t="816553" x="1339850" y="5294313"/>
          <p14:tracePt t="816568" x="1363663" y="5294313"/>
          <p14:tracePt t="816578" x="1401763" y="5294313"/>
          <p14:tracePt t="816590" x="1465263" y="5305425"/>
          <p14:tracePt t="816604" x="1539875" y="5330825"/>
          <p14:tracePt t="816618" x="1589088" y="5356225"/>
          <p14:tracePt t="816631" x="1652588" y="5368925"/>
          <p14:tracePt t="816648" x="1689100" y="5368925"/>
          <p14:tracePt t="816663" x="1714500" y="5368925"/>
          <p14:tracePt t="816679" x="1739900" y="5368925"/>
          <p14:tracePt t="816726" x="1739900" y="5381625"/>
          <p14:tracePt t="816740" x="1739900" y="5394325"/>
          <p14:tracePt t="816777" x="1739900" y="5407025"/>
          <p14:tracePt t="817475" x="1727200" y="5407025"/>
          <p14:tracePt t="817488" x="1714500" y="5407025"/>
          <p14:tracePt t="817524" x="1701800" y="5407025"/>
          <p14:tracePt t="817549" x="1689100" y="5407025"/>
          <p14:tracePt t="817575" x="1677988" y="5407025"/>
          <p14:tracePt t="817589" x="1665288" y="5407025"/>
          <p14:tracePt t="817624" x="1652588" y="5407025"/>
          <p14:tracePt t="818659" x="1627188" y="5418138"/>
          <p14:tracePt t="818676" x="1614488" y="5430838"/>
          <p14:tracePt t="818683" x="1601788" y="5430838"/>
          <p14:tracePt t="818697" x="1589088" y="5430838"/>
          <p14:tracePt t="818711" x="1589088" y="5443538"/>
          <p14:tracePt t="818725" x="1577975" y="5443538"/>
          <p14:tracePt t="818760" x="1565275" y="5443538"/>
          <p14:tracePt t="822221" x="1577975" y="5443538"/>
          <p14:tracePt t="822258" x="1589088" y="5443538"/>
          <p14:tracePt t="822274" x="1589088" y="5418138"/>
          <p14:tracePt t="822284" x="1627188" y="5394325"/>
          <p14:tracePt t="822297" x="1677988" y="5343525"/>
          <p14:tracePt t="822310" x="1727200" y="5305425"/>
          <p14:tracePt t="822321" x="1790700" y="5256213"/>
          <p14:tracePt t="822335" x="1878013" y="5205413"/>
          <p14:tracePt t="822352" x="2090738" y="5105400"/>
          <p14:tracePt t="822369" x="2352675" y="4930775"/>
          <p14:tracePt t="822385" x="2767013" y="4554538"/>
          <p14:tracePt t="822402" x="3003550" y="4418013"/>
          <p14:tracePt t="822419" x="3228975" y="4292600"/>
          <p14:tracePt t="822436" x="3492500" y="4167188"/>
          <p14:tracePt t="822452" x="3567113" y="4105275"/>
          <p14:tracePt t="822470" x="3630613" y="4041775"/>
          <p14:tracePt t="822486" x="3717925" y="3892550"/>
          <p14:tracePt t="822503" x="3743325" y="3854450"/>
          <p14:tracePt t="822519" x="3756025" y="3816350"/>
          <p14:tracePt t="822536" x="3767138" y="3792538"/>
          <p14:tracePt t="822553" x="3767138" y="3767138"/>
          <p14:tracePt t="822570" x="3779838" y="3741738"/>
          <p14:tracePt t="822586" x="3843338" y="3667125"/>
          <p14:tracePt t="822603" x="3892550" y="3616325"/>
          <p14:tracePt t="822619" x="3943350" y="3579813"/>
          <p14:tracePt t="822636" x="4068763" y="3416300"/>
          <p14:tracePt t="822653" x="4130675" y="3241675"/>
          <p14:tracePt t="822670" x="4168775" y="3065463"/>
          <p14:tracePt t="822687" x="4217988" y="2865438"/>
          <p14:tracePt t="822703" x="4243388" y="2816225"/>
          <p14:tracePt t="822720" x="4256088" y="2778125"/>
          <p14:tracePt t="823180" x="4268788" y="2778125"/>
          <p14:tracePt t="823193" x="4305300" y="2778125"/>
          <p14:tracePt t="823211" x="4330700" y="2790825"/>
          <p14:tracePt t="823219" x="4356100" y="2816225"/>
          <p14:tracePt t="823232" x="4381500" y="2852738"/>
          <p14:tracePt t="823245" x="4406900" y="2890838"/>
          <p14:tracePt t="823259" x="4418013" y="2928938"/>
          <p14:tracePt t="823272" x="4430713" y="2952750"/>
          <p14:tracePt t="823289" x="4443413" y="2965450"/>
          <p14:tracePt t="823306" x="4456113" y="2990850"/>
          <p14:tracePt t="823330" x="4468813" y="2990850"/>
          <p14:tracePt t="823729" x="4456113" y="2990850"/>
          <p14:tracePt t="823792" x="4443413" y="2990850"/>
          <p14:tracePt t="823817" x="4418013" y="2990850"/>
          <p14:tracePt t="823841" x="4406900" y="2990850"/>
          <p14:tracePt t="823854" x="4381500" y="2990850"/>
          <p14:tracePt t="823867" x="4368800" y="2990850"/>
          <p14:tracePt t="823892" x="4356100" y="2990850"/>
          <p14:tracePt t="823903" x="4343400" y="2990850"/>
          <p14:tracePt t="825810" x="4356100" y="2990850"/>
          <p14:tracePt t="826793" x="4281488" y="3003550"/>
          <p14:tracePt t="826807" x="4105275" y="3078163"/>
          <p14:tracePt t="826818" x="3930650" y="3203575"/>
          <p14:tracePt t="826832" x="3630613" y="3490913"/>
          <p14:tracePt t="826844" x="3179763" y="3854450"/>
          <p14:tracePt t="826856" x="2841625" y="4105275"/>
          <p14:tracePt t="826870" x="2590800" y="4318000"/>
          <p14:tracePt t="826887" x="2316163" y="4492625"/>
          <p14:tracePt t="826903" x="2003425" y="4730750"/>
          <p14:tracePt t="826920" x="1665288" y="4981575"/>
          <p14:tracePt t="826937" x="1589088" y="5043488"/>
          <p14:tracePt t="826954" x="1527175" y="5105400"/>
          <p14:tracePt t="826970" x="1427163" y="5156200"/>
          <p14:tracePt t="826987" x="1389063" y="5168900"/>
          <p14:tracePt t="827004" x="1352550" y="5194300"/>
          <p14:tracePt t="827020" x="1239838" y="5205413"/>
          <p14:tracePt t="827037" x="1189038" y="5218113"/>
          <p14:tracePt t="827054" x="1114425" y="5218113"/>
          <p14:tracePt t="827071" x="1014413" y="5243513"/>
          <p14:tracePt t="827089" x="963613" y="5268913"/>
          <p14:tracePt t="827106" x="914400" y="5268913"/>
          <p14:tracePt t="827121" x="763588" y="5294313"/>
          <p14:tracePt t="827138" x="625475" y="5294313"/>
          <p14:tracePt t="827154" x="512763" y="5294313"/>
          <p14:tracePt t="827171" x="363538" y="5305425"/>
          <p14:tracePt t="827188" x="312738" y="5318125"/>
          <p14:tracePt t="827204" x="287338" y="5330825"/>
          <p14:tracePt t="827221" x="238125" y="5381625"/>
          <p14:tracePt t="827238" x="225425" y="5407025"/>
          <p14:tracePt t="827255" x="212725" y="5430838"/>
          <p14:tracePt t="827271" x="200025" y="5494338"/>
          <p14:tracePt t="827291" x="200025" y="5507038"/>
          <p14:tracePt t="827316" x="200025" y="5530850"/>
          <p14:tracePt t="827328" x="200025" y="5543550"/>
          <p14:tracePt t="827341" x="212725" y="5568950"/>
          <p14:tracePt t="827355" x="225425" y="5594350"/>
          <p14:tracePt t="827372" x="250825" y="5607050"/>
          <p14:tracePt t="827388" x="274638" y="5619750"/>
          <p14:tracePt t="827405" x="476250" y="5668963"/>
          <p14:tracePt t="827422" x="612775" y="5707063"/>
          <p14:tracePt t="827439" x="750888" y="5732463"/>
          <p14:tracePt t="827455" x="1339850" y="5768975"/>
          <p14:tracePt t="827472" x="1614488" y="5768975"/>
          <p14:tracePt t="827489" x="1965325" y="5719763"/>
          <p14:tracePt t="827506" x="2803525" y="5530850"/>
          <p14:tracePt t="827522" x="3103563" y="5394325"/>
          <p14:tracePt t="827539" x="3454400" y="5218113"/>
          <p14:tracePt t="827555" x="3843338" y="4930775"/>
          <p14:tracePt t="827573" x="3905250" y="4856163"/>
          <p14:tracePt t="827590" x="3930650" y="4818063"/>
          <p14:tracePt t="827606" x="3930650" y="4792663"/>
          <p14:tracePt t="827623" x="3930650" y="4779963"/>
          <p14:tracePt t="827643" x="3917950" y="4779963"/>
          <p14:tracePt t="827656" x="3867150" y="4779963"/>
          <p14:tracePt t="827673" x="3743325" y="4768850"/>
          <p14:tracePt t="827690" x="3617913" y="4743450"/>
          <p14:tracePt t="827706" x="3379788" y="4730750"/>
          <p14:tracePt t="827723" x="3254375" y="4718050"/>
          <p14:tracePt t="827740" x="3028950" y="4705350"/>
          <p14:tracePt t="827757" x="2678113" y="4692650"/>
          <p14:tracePt t="827773" x="2565400" y="4692650"/>
          <p14:tracePt t="827790" x="2441575" y="4692650"/>
          <p14:tracePt t="827807" x="2103438" y="4692650"/>
          <p14:tracePt t="827823" x="1965325" y="4692650"/>
          <p14:tracePt t="827840" x="1801813" y="4730750"/>
          <p14:tracePt t="827857" x="1727200" y="4768850"/>
          <p14:tracePt t="827874" x="1677988" y="4792663"/>
          <p14:tracePt t="827890" x="1514475" y="4843463"/>
          <p14:tracePt t="827907" x="1439863" y="4879975"/>
          <p14:tracePt t="827924" x="1389063" y="4905375"/>
          <p14:tracePt t="827941" x="1327150" y="4956175"/>
          <p14:tracePt t="827957" x="1327150" y="4981575"/>
          <p14:tracePt t="827974" x="1327150" y="5005388"/>
          <p14:tracePt t="827991" x="1327150" y="5056188"/>
          <p14:tracePt t="828008" x="1327150" y="5081588"/>
          <p14:tracePt t="828024" x="1327150" y="5105400"/>
          <p14:tracePt t="828041" x="1327150" y="5156200"/>
          <p14:tracePt t="828058" x="1327150" y="5181600"/>
          <p14:tracePt t="828075" x="1327150" y="5194300"/>
          <p14:tracePt t="828091" x="1327150" y="5230813"/>
          <p14:tracePt t="828108" x="1339850" y="5243513"/>
          <p14:tracePt t="828125" x="1352550" y="5268913"/>
          <p14:tracePt t="828141" x="1401763" y="5330825"/>
          <p14:tracePt t="828158" x="1427163" y="5356225"/>
          <p14:tracePt t="828175" x="1465263" y="5381625"/>
          <p14:tracePt t="828192" x="1514475" y="5407025"/>
          <p14:tracePt t="828208" x="1539875" y="5407025"/>
          <p14:tracePt t="828225" x="1577975" y="5407025"/>
          <p14:tracePt t="828242" x="1727200" y="5394325"/>
          <p14:tracePt t="828259" x="1865313" y="5343525"/>
          <p14:tracePt t="828276" x="1990725" y="5281613"/>
          <p14:tracePt t="828292" x="2239963" y="5143500"/>
          <p14:tracePt t="828309" x="2378075" y="5092700"/>
          <p14:tracePt t="828326" x="2528888" y="5030788"/>
          <p14:tracePt t="828342" x="2728913" y="4930775"/>
          <p14:tracePt t="828359" x="2767013" y="4892675"/>
          <p14:tracePt t="828375" x="2803525" y="4856163"/>
          <p14:tracePt t="828392" x="2816225" y="4818063"/>
          <p14:tracePt t="828412" x="2816225" y="4805363"/>
          <p14:tracePt t="828429" x="2778125" y="4805363"/>
          <p14:tracePt t="828443" x="2741613" y="4805363"/>
          <p14:tracePt t="828459" x="2667000" y="4805363"/>
          <p14:tracePt t="828476" x="2516188" y="4792663"/>
          <p14:tracePt t="828493" x="2465388" y="4792663"/>
          <p14:tracePt t="828510" x="2390775" y="4792663"/>
          <p14:tracePt t="828526" x="2178050" y="4792663"/>
          <p14:tracePt t="828543" x="2027238" y="4818063"/>
          <p14:tracePt t="828560" x="1903413" y="4868863"/>
          <p14:tracePt t="828576" x="1739900" y="4930775"/>
          <p14:tracePt t="828593" x="1689100" y="4943475"/>
          <p14:tracePt t="828610" x="1627188" y="4968875"/>
          <p14:tracePt t="828627" x="1565275" y="5018088"/>
          <p14:tracePt t="828643" x="1552575" y="5030788"/>
          <p14:tracePt t="828660" x="1539875" y="5056188"/>
          <p14:tracePt t="828677" x="1527175" y="5092700"/>
          <p14:tracePt t="828693" x="1527175" y="5118100"/>
          <p14:tracePt t="828710" x="1527175" y="5168900"/>
          <p14:tracePt t="828727" x="1539875" y="5294313"/>
          <p14:tracePt t="828744" x="1552575" y="5356225"/>
          <p14:tracePt t="828760" x="1565275" y="5407025"/>
          <p14:tracePt t="828777" x="1601788" y="5481638"/>
          <p14:tracePt t="828794" x="1601788" y="5507038"/>
          <p14:tracePt t="828810" x="1627188" y="5518150"/>
          <p14:tracePt t="828827" x="1652588" y="5543550"/>
          <p14:tracePt t="828844" x="1689100" y="5543550"/>
          <p14:tracePt t="828861" x="1739900" y="5543550"/>
          <p14:tracePt t="828878" x="1952625" y="5543550"/>
          <p14:tracePt t="828894" x="2052638" y="5518150"/>
          <p14:tracePt t="828911" x="2152650" y="5507038"/>
          <p14:tracePt t="828928" x="2490788" y="5443538"/>
          <p14:tracePt t="828945" x="2667000" y="5381625"/>
          <p14:tracePt t="828961" x="2790825" y="5330825"/>
          <p14:tracePt t="828978" x="2916238" y="5218113"/>
          <p14:tracePt t="828995" x="2928938" y="5181600"/>
          <p14:tracePt t="829011" x="2941638" y="5143500"/>
          <p14:tracePt t="829028" x="2941638" y="5118100"/>
          <p14:tracePt t="829045" x="2941638" y="5105400"/>
          <p14:tracePt t="829062" x="2941638" y="5081588"/>
          <p14:tracePt t="829078" x="2928938" y="5081588"/>
          <p14:tracePt t="829095" x="2879725" y="5068888"/>
          <p14:tracePt t="829112" x="2667000" y="5030788"/>
          <p14:tracePt t="829129" x="2554288" y="5018088"/>
          <p14:tracePt t="829145" x="2452688" y="5005388"/>
          <p14:tracePt t="829162" x="2090738" y="4956175"/>
          <p14:tracePt t="829179" x="1927225" y="4943475"/>
          <p14:tracePt t="829196" x="1790700" y="4943475"/>
          <p14:tracePt t="829212" x="1601788" y="4943475"/>
          <p14:tracePt t="829229" x="1514475" y="4956175"/>
          <p14:tracePt t="829246" x="1427163" y="4981575"/>
          <p14:tracePt t="829263" x="1289050" y="5068888"/>
          <p14:tracePt t="829279" x="1263650" y="5130800"/>
          <p14:tracePt t="829296" x="1252538" y="5181600"/>
          <p14:tracePt t="829313" x="1239838" y="5256213"/>
          <p14:tracePt t="829329" x="1239838" y="5294313"/>
          <p14:tracePt t="829346" x="1239838" y="5318125"/>
          <p14:tracePt t="829363" x="1239838" y="5356225"/>
          <p14:tracePt t="829380" x="1263650" y="5381625"/>
          <p14:tracePt t="829397" x="1276350" y="5407025"/>
          <p14:tracePt t="829413" x="1301750" y="5430838"/>
          <p14:tracePt t="829430" x="1327150" y="5443538"/>
          <p14:tracePt t="829447" x="1339850" y="5456238"/>
          <p14:tracePt t="829463" x="1376363" y="5468938"/>
          <p14:tracePt t="829480" x="1389063" y="5468938"/>
          <p14:tracePt t="829497" x="1414463" y="5481638"/>
          <p14:tracePt t="829513" x="1427163" y="5494338"/>
          <p14:tracePt t="829530" x="1439863" y="5494338"/>
          <p14:tracePt t="829559" x="1452563" y="5494338"/>
          <p14:tracePt t="833173" x="1452563" y="5481638"/>
          <p14:tracePt t="833197" x="1465263" y="5468938"/>
          <p14:tracePt t="833210" x="1476375" y="5443538"/>
          <p14:tracePt t="833223" x="1577975" y="5330825"/>
          <p14:tracePt t="833234" x="1778000" y="5156200"/>
          <p14:tracePt t="833252" x="1978025" y="4930775"/>
          <p14:tracePt t="833263" x="2165350" y="4756150"/>
          <p14:tracePt t="833280" x="2516188" y="4505325"/>
          <p14:tracePt t="833297" x="2841625" y="4167188"/>
          <p14:tracePt t="833312" x="3167063" y="3816350"/>
          <p14:tracePt t="833329" x="3317875" y="3703638"/>
          <p14:tracePt t="833346" x="3492500" y="3579813"/>
          <p14:tracePt t="833362" x="3805238" y="3354388"/>
          <p14:tracePt t="833379" x="3892550" y="3267075"/>
          <p14:tracePt t="833396" x="3943350" y="3228975"/>
          <p14:tracePt t="833412" x="3979863" y="3178175"/>
          <p14:tracePt t="833429" x="3992563" y="3165475"/>
          <p14:tracePt t="833446" x="4005263" y="3141663"/>
          <p14:tracePt t="833463" x="4030663" y="3128963"/>
          <p14:tracePt t="833482" x="4030663" y="3116263"/>
          <p14:tracePt t="833499" x="4043363" y="3103563"/>
          <p14:tracePt t="833513" x="4068763" y="3090863"/>
          <p14:tracePt t="833530" x="4105275" y="3065463"/>
          <p14:tracePt t="833546" x="4256088" y="3003550"/>
          <p14:tracePt t="833563" x="4343400" y="2965450"/>
          <p14:tracePt t="833580" x="4406900" y="2928938"/>
          <p14:tracePt t="833596" x="4494213" y="2865438"/>
          <p14:tracePt t="833613" x="4506913" y="2840038"/>
          <p14:tracePt t="833920" x="4506913" y="2852738"/>
          <p14:tracePt t="833936" x="4506913" y="2865438"/>
          <p14:tracePt t="833970" x="4506913" y="2878138"/>
          <p14:tracePt t="833995" x="4506913" y="2890838"/>
          <p14:tracePt t="834009" x="4506913" y="2928938"/>
          <p14:tracePt t="834021" x="4506913" y="2965450"/>
          <p14:tracePt t="834038" x="4506913" y="3003550"/>
          <p14:tracePt t="834050" x="4506913" y="3041650"/>
          <p14:tracePt t="834066" x="4506913" y="3065463"/>
          <p14:tracePt t="834082" x="4494213" y="3078163"/>
          <p14:tracePt t="834098" x="4468813" y="3103563"/>
          <p14:tracePt t="834115" x="4443413" y="3128963"/>
          <p14:tracePt t="834135" x="4430713" y="3128963"/>
          <p14:tracePt t="834157" x="4418013" y="3128963"/>
          <p14:tracePt t="834282" x="4430713" y="3128963"/>
          <p14:tracePt t="834308" x="4430713" y="3116263"/>
          <p14:tracePt t="834321" x="4443413" y="3103563"/>
          <p14:tracePt t="834344" x="4456113" y="3103563"/>
          <p14:tracePt t="834355" x="4456113" y="3090863"/>
          <p14:tracePt t="834381" x="4456113" y="3078163"/>
          <p14:tracePt t="834393" x="4468813" y="3078163"/>
          <p14:tracePt t="834406" x="4468813" y="3065463"/>
          <p14:tracePt t="834430" x="4468813" y="3054350"/>
          <p14:tracePt t="835626" x="4456113" y="3054350"/>
          <p14:tracePt t="839538" x="4481513" y="3054350"/>
          <p14:tracePt t="839550" x="4530725" y="3054350"/>
          <p14:tracePt t="839563" x="4556125" y="3054350"/>
          <p14:tracePt t="839575" x="4581525" y="3054350"/>
          <p14:tracePt t="839592" x="4606925" y="3054350"/>
          <p14:tracePt t="839605" x="4619625" y="3054350"/>
          <p14:tracePt t="839622" x="4630738" y="3054350"/>
          <p14:tracePt t="839643" x="4643438" y="3054350"/>
          <p14:tracePt t="839655" x="4656138" y="3054350"/>
          <p14:tracePt t="839672" x="4668838" y="3054350"/>
          <p14:tracePt t="839690" x="4681538" y="3054350"/>
          <p14:tracePt t="839849" x="4668838" y="3054350"/>
          <p14:tracePt t="839874" x="4656138" y="3054350"/>
          <p14:tracePt t="839887" x="4643438" y="3054350"/>
          <p14:tracePt t="839900" x="4619625" y="3054350"/>
          <p14:tracePt t="839912" x="4606925" y="3054350"/>
          <p14:tracePt t="839928" x="4594225" y="3054350"/>
          <p14:tracePt t="839940" x="4581525" y="3041650"/>
          <p14:tracePt t="839955" x="4556125" y="3041650"/>
          <p14:tracePt t="839975" x="4543425" y="3041650"/>
          <p14:tracePt t="840023" x="4530725" y="3041650"/>
          <p14:tracePt t="840074" x="4530725" y="3028950"/>
          <p14:tracePt t="840099" x="4518025" y="3028950"/>
          <p14:tracePt t="840224" x="4506913" y="3016250"/>
          <p14:tracePt t="840486" x="4506913" y="3003550"/>
          <p14:tracePt t="840510" x="4494213" y="2990850"/>
          <p14:tracePt t="840523" x="4494213" y="2978150"/>
          <p14:tracePt t="840535" x="4481513" y="2965450"/>
          <p14:tracePt t="840561" x="4481513" y="2952750"/>
          <p14:tracePt t="840585" x="4481513" y="2941638"/>
          <p14:tracePt t="840634" x="4481513" y="2928938"/>
          <p14:tracePt t="840697" x="4468813" y="2928938"/>
          <p14:tracePt t="840713" x="4468813" y="2916238"/>
          <p14:tracePt t="840735" x="4456113" y="2916238"/>
          <p14:tracePt t="844974" x="4456113" y="2928938"/>
          <p14:tracePt t="844986" x="4494213" y="2941638"/>
          <p14:tracePt t="845000" x="4506913" y="2952750"/>
          <p14:tracePt t="845013" x="4530725" y="2952750"/>
          <p14:tracePt t="845031" x="4543425" y="2952750"/>
          <p14:tracePt t="845043" x="4556125" y="2965450"/>
          <p14:tracePt t="845060" x="4568825" y="2965450"/>
          <p14:tracePt t="845075" x="4581525" y="2965450"/>
          <p14:tracePt t="845123" x="4594225" y="2965450"/>
          <p14:tracePt t="845173" x="4606925" y="2965450"/>
          <p14:tracePt t="845223" x="4619625" y="2965450"/>
          <p14:tracePt t="845235" x="4643438" y="2965450"/>
          <p14:tracePt t="845249" x="4656138" y="2965450"/>
          <p14:tracePt t="845262" x="4668838" y="2965450"/>
          <p14:tracePt t="845276" x="4681538" y="2965450"/>
          <p14:tracePt t="845292" x="4694238" y="2965450"/>
          <p14:tracePt t="845309" x="4706938" y="2965450"/>
          <p14:tracePt t="845326" x="4756150" y="2965450"/>
          <p14:tracePt t="845343" x="4768850" y="2965450"/>
          <p14:tracePt t="845360" x="4781550" y="2965450"/>
          <p14:tracePt t="845376" x="4806950" y="2965450"/>
          <p14:tracePt t="845393" x="4819650" y="2965450"/>
          <p14:tracePt t="845409" x="4843463" y="2965450"/>
          <p14:tracePt t="845426" x="4881563" y="2965450"/>
          <p14:tracePt t="845443" x="4932363" y="2965450"/>
          <p14:tracePt t="845459" x="5006975" y="2965450"/>
          <p14:tracePt t="845477" x="5132388" y="3003550"/>
          <p14:tracePt t="845493" x="5170488" y="3003550"/>
          <p14:tracePt t="845510" x="5181600" y="3016250"/>
          <p14:tracePt t="845527" x="5219700" y="3016250"/>
          <p14:tracePt t="845544" x="5245100" y="3016250"/>
          <p14:tracePt t="845560" x="5257800" y="3016250"/>
          <p14:tracePt t="845577" x="5294313" y="3016250"/>
          <p14:tracePt t="845594" x="5307013" y="3016250"/>
          <p14:tracePt t="845610" x="5332413" y="3016250"/>
          <p14:tracePt t="845627" x="5357813" y="3016250"/>
          <p14:tracePt t="845644" x="5383213" y="3016250"/>
          <p14:tracePt t="845661" x="5432425" y="3016250"/>
          <p14:tracePt t="845677" x="5445125" y="3016250"/>
          <p14:tracePt t="845694" x="5470525" y="3016250"/>
          <p14:tracePt t="845711" x="5483225" y="3016250"/>
          <p14:tracePt t="845734" x="5495925" y="3016250"/>
          <p14:tracePt t="845770" x="5507038" y="3016250"/>
          <p14:tracePt t="845833" x="5507038" y="3028950"/>
          <p14:tracePt t="845859" x="5519738" y="3028950"/>
          <p14:tracePt t="845896" x="5519738" y="3041650"/>
          <p14:tracePt t="845921" x="5519738" y="3054350"/>
          <p14:tracePt t="845995" x="5519738" y="3065463"/>
          <p14:tracePt t="846051" x="5532438" y="3065463"/>
          <p14:tracePt t="846083" x="5532438" y="3078163"/>
          <p14:tracePt t="846182" x="5532438" y="3090863"/>
          <p14:tracePt t="846258" x="5532438" y="3103563"/>
          <p14:tracePt t="846345" x="5532438" y="3116263"/>
          <p14:tracePt t="846381" x="5532438" y="3128963"/>
          <p14:tracePt t="846407" x="5545138" y="3154363"/>
          <p14:tracePt t="846420" x="5545138" y="3165475"/>
          <p14:tracePt t="846435" x="5545138" y="3178175"/>
          <p14:tracePt t="846445" x="5545138" y="3190875"/>
          <p14:tracePt t="846457" x="5545138" y="3203575"/>
          <p14:tracePt t="846681" x="5557838" y="3203575"/>
          <p14:tracePt t="846718" x="5557838" y="3190875"/>
          <p14:tracePt t="846756" x="5557838" y="3178175"/>
          <p14:tracePt t="846780" x="5570538" y="3165475"/>
          <p14:tracePt t="846794" x="5570538" y="3154363"/>
          <p14:tracePt t="846831" x="5583238" y="3154363"/>
          <p14:tracePt t="846967" x="5570538" y="3154363"/>
          <p14:tracePt t="847166" x="5570538" y="3141663"/>
          <p14:tracePt t="851339" x="5545138" y="3154363"/>
          <p14:tracePt t="851354" x="5470525" y="3178175"/>
          <p14:tracePt t="851365" x="5357813" y="3216275"/>
          <p14:tracePt t="851377" x="5232400" y="3278188"/>
          <p14:tracePt t="851390" x="5132388" y="3316288"/>
          <p14:tracePt t="851405" x="5045075" y="3341688"/>
          <p14:tracePt t="851417" x="4932363" y="3354388"/>
          <p14:tracePt t="851434" x="4781550" y="3367088"/>
          <p14:tracePt t="851451" x="4619625" y="3378200"/>
          <p14:tracePt t="851467" x="4381500" y="3390900"/>
          <p14:tracePt t="851484" x="4318000" y="3390900"/>
          <p14:tracePt t="851501" x="4268788" y="3390900"/>
          <p14:tracePt t="851517" x="4156075" y="3403600"/>
          <p14:tracePt t="851534" x="4056063" y="3416300"/>
          <p14:tracePt t="851551" x="3968750" y="3416300"/>
          <p14:tracePt t="851567" x="3867150" y="3416300"/>
          <p14:tracePt t="851584" x="3843338" y="3416300"/>
          <p14:tracePt t="851601" x="3830638" y="3416300"/>
          <p14:tracePt t="851813" x="3830638" y="3403600"/>
          <p14:tracePt t="851838" x="3830638" y="3390900"/>
          <p14:tracePt t="851864" x="3843338" y="3390900"/>
          <p14:tracePt t="851876" x="3856038" y="3378200"/>
          <p14:tracePt t="851901" x="3867150" y="3354388"/>
          <p14:tracePt t="851913" x="3892550" y="3341688"/>
          <p14:tracePt t="851926" x="3905250" y="3328988"/>
          <p14:tracePt t="851942" x="3930650" y="3316288"/>
          <p14:tracePt t="851954" x="3943350" y="3303588"/>
          <p14:tracePt t="851970" x="3956050" y="3290888"/>
          <p14:tracePt t="851986" x="3968750" y="3290888"/>
          <p14:tracePt t="852002" x="3968750" y="3278188"/>
          <p14:tracePt t="852019" x="3979863" y="3278188"/>
          <p14:tracePt t="852036" x="3979863" y="3267075"/>
          <p14:tracePt t="852052" x="3992563" y="3267075"/>
          <p14:tracePt t="852087" x="4005263" y="3267075"/>
          <p14:tracePt t="852124" x="4017963" y="3254375"/>
          <p14:tracePt t="852139" x="4017963" y="3241675"/>
          <p14:tracePt t="852149" x="4043363" y="3241675"/>
          <p14:tracePt t="852161" x="4068763" y="3241675"/>
          <p14:tracePt t="852175" x="4092575" y="3228975"/>
          <p14:tracePt t="852189" x="4130675" y="3203575"/>
          <p14:tracePt t="852203" x="4156075" y="3190875"/>
          <p14:tracePt t="852220" x="4192588" y="3165475"/>
          <p14:tracePt t="852236" x="4217988" y="3141663"/>
          <p14:tracePt t="852253" x="4256088" y="3078163"/>
          <p14:tracePt t="852270" x="4281488" y="3041650"/>
          <p14:tracePt t="852286" x="4294188" y="3041650"/>
          <p14:tracePt t="852303" x="4305300" y="3016250"/>
          <p14:tracePt t="852972" x="4305300" y="3028950"/>
          <p14:tracePt t="853001" x="4305300" y="3041650"/>
          <p14:tracePt t="853021" x="4305300" y="3054350"/>
          <p14:tracePt t="853046" x="4305300" y="3065463"/>
          <p14:tracePt t="853061" x="4305300" y="3078163"/>
          <p14:tracePt t="853072" x="4305300" y="3090863"/>
          <p14:tracePt t="853098" x="4305300" y="3103563"/>
          <p14:tracePt t="853121" x="4305300" y="3128963"/>
          <p14:tracePt t="853146" x="4318000" y="3154363"/>
          <p14:tracePt t="853162" x="4330700" y="3178175"/>
          <p14:tracePt t="853172" x="4330700" y="3190875"/>
          <p14:tracePt t="853183" x="4343400" y="3228975"/>
          <p14:tracePt t="853196" x="4356100" y="3254375"/>
          <p14:tracePt t="853213" x="4368800" y="3267075"/>
          <p14:tracePt t="853234" x="4368800" y="3278188"/>
          <p14:tracePt t="853271" x="4381500" y="3278188"/>
          <p14:tracePt t="853370" x="4394200" y="3278188"/>
          <p14:tracePt t="853408" x="4406900" y="3278188"/>
          <p14:tracePt t="853433" x="4418013" y="3278188"/>
          <p14:tracePt t="853447" x="4430713" y="3278188"/>
          <p14:tracePt t="853462" x="4430713" y="3290888"/>
          <p14:tracePt t="853469" x="4443413" y="3303588"/>
          <p14:tracePt t="853495" x="4443413" y="3316288"/>
          <p14:tracePt t="853506" x="4456113" y="3328988"/>
          <p14:tracePt t="853594" x="4456113" y="3341688"/>
          <p14:tracePt t="853632" x="4456113" y="3354388"/>
          <p14:tracePt t="853881" x="4443413" y="3354388"/>
          <p14:tracePt t="853931" x="4430713" y="3354388"/>
          <p14:tracePt t="854168" x="4443413" y="3354388"/>
          <p14:tracePt t="854205" x="4456113" y="3354388"/>
          <p14:tracePt t="854218" x="4468813" y="3354388"/>
          <p14:tracePt t="854243" x="4481513" y="3354388"/>
          <p14:tracePt t="854268" x="4494213" y="3354388"/>
          <p14:tracePt t="854283" x="4518025" y="3354388"/>
          <p14:tracePt t="854292" x="4556125" y="3354388"/>
          <p14:tracePt t="854305" x="4594225" y="3354388"/>
          <p14:tracePt t="854318" x="4643438" y="3354388"/>
          <p14:tracePt t="854334" x="4681538" y="3354388"/>
          <p14:tracePt t="854345" x="4719638" y="3354388"/>
          <p14:tracePt t="854362" x="4732338" y="3354388"/>
          <p14:tracePt t="854379" x="4743450" y="3354388"/>
          <p14:tracePt t="854395" x="4768850" y="3354388"/>
          <p14:tracePt t="854412" x="4781550" y="3354388"/>
          <p14:tracePt t="854529" x="4756150" y="3354388"/>
          <p14:tracePt t="854541" x="4719638" y="3354388"/>
          <p14:tracePt t="854554" x="4668838" y="3354388"/>
          <p14:tracePt t="854569" x="4606925" y="3354388"/>
          <p14:tracePt t="854580" x="4568825" y="3354388"/>
          <p14:tracePt t="854597" x="4543425" y="3354388"/>
          <p14:tracePt t="854614" x="4530725" y="3354388"/>
          <p14:tracePt t="854641" x="4530725" y="3367088"/>
          <p14:tracePt t="854655" x="4530725" y="3378200"/>
          <p14:tracePt t="854668" x="4556125" y="3378200"/>
          <p14:tracePt t="854679" x="4581525" y="3378200"/>
          <p14:tracePt t="854696" x="4619625" y="3378200"/>
          <p14:tracePt t="854713" x="4656138" y="3378200"/>
          <p14:tracePt t="854729" x="4732338" y="3378200"/>
          <p14:tracePt t="854747" x="4743450" y="3378200"/>
          <p14:tracePt t="854763" x="4768850" y="3378200"/>
          <p14:tracePt t="854780" x="4806950" y="3378200"/>
          <p14:tracePt t="854797" x="4819650" y="3378200"/>
          <p14:tracePt t="854817" x="4832350" y="3378200"/>
          <p14:tracePt t="854901" x="4819650" y="3378200"/>
          <p14:tracePt t="854916" x="4806950" y="3378200"/>
          <p14:tracePt t="854927" x="4794250" y="3378200"/>
          <p14:tracePt t="854939" x="4768850" y="3378200"/>
          <p14:tracePt t="854953" x="4756150" y="3378200"/>
          <p14:tracePt t="855040" x="4768850" y="3378200"/>
          <p14:tracePt t="855053" x="4781550" y="3378200"/>
          <p14:tracePt t="855070" x="4794250" y="3378200"/>
          <p14:tracePt t="855077" x="4806950" y="3378200"/>
          <p14:tracePt t="855090" x="4819650" y="3378200"/>
          <p14:tracePt t="855104" x="4843463" y="3378200"/>
          <p14:tracePt t="856435" x="4832350" y="3378200"/>
          <p14:tracePt t="860796" x="4819650" y="3390900"/>
          <p14:tracePt t="860808" x="4819650" y="3403600"/>
          <p14:tracePt t="860820" x="4794250" y="3403600"/>
          <p14:tracePt t="860833" x="4781550" y="3403600"/>
          <p14:tracePt t="860845" x="4768850" y="3403600"/>
          <p14:tracePt t="860860" x="4743450" y="3403600"/>
          <p14:tracePt t="860871" x="4719638" y="3403600"/>
          <p14:tracePt t="860889" x="4681538" y="3403600"/>
          <p14:tracePt t="860906" x="4668838" y="3403600"/>
          <p14:tracePt t="860920" x="4643438" y="3403600"/>
          <p14:tracePt t="861082" x="4668838" y="3403600"/>
          <p14:tracePt t="861107" x="4681538" y="3403600"/>
          <p14:tracePt t="861120" x="4706938" y="3403600"/>
          <p14:tracePt t="861132" x="4732338" y="3403600"/>
          <p14:tracePt t="861144" x="4756150" y="3403600"/>
          <p14:tracePt t="861161" x="4781550" y="3403600"/>
          <p14:tracePt t="861173" x="4832350" y="3403600"/>
          <p14:tracePt t="861190" x="4894263" y="3403600"/>
          <p14:tracePt t="861207" x="4968875" y="3403600"/>
          <p14:tracePt t="861223" x="5019675" y="3403600"/>
          <p14:tracePt t="861239" x="5032375" y="3403600"/>
          <p14:tracePt t="861305" x="4994275" y="3403600"/>
          <p14:tracePt t="861317" x="4956175" y="3403600"/>
          <p14:tracePt t="861330" x="4919663" y="3403600"/>
          <p14:tracePt t="861342" x="4868863" y="3403600"/>
          <p14:tracePt t="861359" x="4832350" y="3403600"/>
          <p14:tracePt t="861372" x="4794250" y="3403600"/>
          <p14:tracePt t="861389" x="4756150" y="3403600"/>
          <p14:tracePt t="861406" x="4643438" y="3378200"/>
          <p14:tracePt t="861423" x="4619625" y="3367088"/>
          <p14:tracePt t="861443" x="4619625" y="3354388"/>
          <p14:tracePt t="861480" x="4630738" y="3341688"/>
          <p14:tracePt t="861493" x="4643438" y="3341688"/>
          <p14:tracePt t="861504" x="4656138" y="3341688"/>
          <p14:tracePt t="861517" x="4681538" y="3341688"/>
          <p14:tracePt t="861530" x="4706938" y="3341688"/>
          <p14:tracePt t="861543" x="4732338" y="3341688"/>
          <p14:tracePt t="861556" x="4781550" y="3354388"/>
          <p14:tracePt t="861573" x="4868863" y="3367088"/>
          <p14:tracePt t="861590" x="5006975" y="3378200"/>
          <p14:tracePt t="861606" x="5181600" y="3403600"/>
          <p14:tracePt t="861623" x="5232400" y="3403600"/>
          <p14:tracePt t="861640" x="5281613" y="3403600"/>
          <p14:tracePt t="861657" x="5383213" y="3403600"/>
          <p14:tracePt t="861674" x="5419725" y="3403600"/>
          <p14:tracePt t="861691" x="5470525" y="3403600"/>
          <p14:tracePt t="861707" x="5519738" y="3403600"/>
          <p14:tracePt t="861724" x="5545138" y="3403600"/>
          <p14:tracePt t="861817" x="5532438" y="3403600"/>
          <p14:tracePt t="861830" x="5507038" y="3403600"/>
          <p14:tracePt t="861846" x="5483225" y="3403600"/>
          <p14:tracePt t="861854" x="5457825" y="3403600"/>
          <p14:tracePt t="861867" x="5432425" y="3403600"/>
          <p14:tracePt t="861878" x="5407025" y="3403600"/>
          <p14:tracePt t="861894" x="5383213" y="3403600"/>
          <p14:tracePt t="861908" x="5370513" y="3403600"/>
          <p14:tracePt t="861925" x="5357813" y="3403600"/>
          <p14:tracePt t="861944" x="5357813" y="3416300"/>
          <p14:tracePt t="862029" x="5370513" y="3416300"/>
          <p14:tracePt t="862041" x="5394325" y="3416300"/>
          <p14:tracePt t="862054" x="5457825" y="3416300"/>
          <p14:tracePt t="862068" x="5532438" y="3416300"/>
          <p14:tracePt t="862079" x="5595938" y="3416300"/>
          <p14:tracePt t="862092" x="5632450" y="3416300"/>
          <p14:tracePt t="862109" x="5670550" y="3416300"/>
          <p14:tracePt t="862126" x="5683250" y="3416300"/>
          <p14:tracePt t="862142" x="5708650" y="3416300"/>
          <p14:tracePt t="862228" x="5695950" y="3416300"/>
          <p14:tracePt t="862241" x="5683250" y="3416300"/>
          <p14:tracePt t="862253" x="5645150" y="3416300"/>
          <p14:tracePt t="862265" x="5595938" y="3416300"/>
          <p14:tracePt t="862279" x="5519738" y="3416300"/>
          <p14:tracePt t="862293" x="5470525" y="3416300"/>
          <p14:tracePt t="862310" x="5445125" y="3416300"/>
          <p14:tracePt t="862326" x="5419725" y="3416300"/>
          <p14:tracePt t="862343" x="5407025" y="3416300"/>
          <p14:tracePt t="862440" x="5419725" y="3416300"/>
          <p14:tracePt t="862453" x="5457825" y="3416300"/>
          <p14:tracePt t="862469" x="5519738" y="3416300"/>
          <p14:tracePt t="862479" x="5570538" y="3416300"/>
          <p14:tracePt t="862493" x="5607050" y="3416300"/>
          <p14:tracePt t="862510" x="5645150" y="3416300"/>
          <p14:tracePt t="862526" x="5670550" y="3416300"/>
          <p14:tracePt t="862543" x="5719763" y="3416300"/>
          <p14:tracePt t="862563" x="5745163" y="3416300"/>
          <p14:tracePt t="862640" x="5732463" y="3403600"/>
          <p14:tracePt t="862652" x="5708650" y="3403600"/>
          <p14:tracePt t="862667" x="5683250" y="3403600"/>
          <p14:tracePt t="862679" x="5645150" y="3403600"/>
          <p14:tracePt t="862696" x="5583238" y="3403600"/>
          <p14:tracePt t="862713" x="5495925" y="3403600"/>
          <p14:tracePt t="862729" x="5383213" y="3390900"/>
          <p14:tracePt t="862746" x="5357813" y="3390900"/>
          <p14:tracePt t="862763" x="5332413" y="3378200"/>
          <p14:tracePt t="862780" x="5319713" y="3367088"/>
          <p14:tracePt t="862863" x="5332413" y="3367088"/>
          <p14:tracePt t="862876" x="5383213" y="3367088"/>
          <p14:tracePt t="862888" x="5470525" y="3367088"/>
          <p14:tracePt t="862904" x="5557838" y="3367088"/>
          <p14:tracePt t="862922" x="5619750" y="3367088"/>
          <p14:tracePt t="862928" x="5670550" y="3367088"/>
          <p14:tracePt t="862945" x="5719763" y="3367088"/>
          <p14:tracePt t="862962" x="5770563" y="3367088"/>
          <p14:tracePt t="862978" x="5808663" y="3367088"/>
          <p14:tracePt t="863051" x="5783263" y="3367088"/>
          <p14:tracePt t="863067" x="5757863" y="3367088"/>
          <p14:tracePt t="863075" x="5745163" y="3367088"/>
          <p14:tracePt t="863088" x="5719763" y="3378200"/>
          <p14:tracePt t="863102" x="5683250" y="3390900"/>
          <p14:tracePt t="863114" x="5607050" y="3390900"/>
          <p14:tracePt t="863131" x="5507038" y="3390900"/>
          <p14:tracePt t="863148" x="5407025" y="3403600"/>
          <p14:tracePt t="863162" x="5294313" y="3403600"/>
          <p14:tracePt t="863180" x="5257800" y="3403600"/>
          <p14:tracePt t="863196" x="5219700" y="3403600"/>
          <p14:tracePt t="863212" x="5194300" y="3403600"/>
          <p14:tracePt t="863230" x="5170488" y="3403600"/>
          <p14:tracePt t="863273" x="5181600" y="3403600"/>
          <p14:tracePt t="863287" x="5194300" y="3403600"/>
          <p14:tracePt t="863299" x="5207000" y="3403600"/>
          <p14:tracePt t="863310" x="5219700" y="3403600"/>
          <p14:tracePt t="863324" x="5257800" y="3403600"/>
          <p14:tracePt t="863336" x="5307013" y="3403600"/>
          <p14:tracePt t="863350" x="5394325" y="3403600"/>
          <p14:tracePt t="863363" x="5495925" y="3403600"/>
          <p14:tracePt t="863380" x="5545138" y="3403600"/>
          <p14:tracePt t="863397" x="5595938" y="3403600"/>
          <p14:tracePt t="863414" x="5645150" y="3403600"/>
          <p14:tracePt t="863435" x="5657850" y="3403600"/>
          <p14:tracePt t="863536" x="5645150" y="3403600"/>
          <p14:tracePt t="863553" x="5632450" y="3403600"/>
          <p14:tracePt t="863560" x="5583238" y="3403600"/>
          <p14:tracePt t="863574" x="5507038" y="3403600"/>
          <p14:tracePt t="863587" x="5445125" y="3403600"/>
          <p14:tracePt t="863604" x="5383213" y="3403600"/>
          <p14:tracePt t="863616" x="5345113" y="3390900"/>
          <p14:tracePt t="863633" x="5319713" y="3378200"/>
          <p14:tracePt t="863648" x="5307013" y="3378200"/>
          <p14:tracePt t="863665" x="5294313" y="3378200"/>
          <p14:tracePt t="863747" x="5319713" y="3378200"/>
          <p14:tracePt t="863760" x="5383213" y="3378200"/>
          <p14:tracePt t="863773" x="5483225" y="3378200"/>
          <p14:tracePt t="863785" x="5570538" y="3378200"/>
          <p14:tracePt t="863799" x="5657850" y="3378200"/>
          <p14:tracePt t="863815" x="5719763" y="3378200"/>
          <p14:tracePt t="863832" x="5795963" y="3378200"/>
          <p14:tracePt t="863849" x="5945188" y="3378200"/>
          <p14:tracePt t="863866" x="5983288" y="3378200"/>
          <p14:tracePt t="863882" x="5995988" y="3378200"/>
          <p14:tracePt t="863959" x="5970588" y="3378200"/>
          <p14:tracePt t="863972" x="5932488" y="3378200"/>
          <p14:tracePt t="863985" x="5908675" y="3378200"/>
          <p14:tracePt t="863996" x="5883275" y="3378200"/>
          <p14:tracePt t="864008" x="5845175" y="3378200"/>
          <p14:tracePt t="864021" x="5808663" y="3378200"/>
          <p14:tracePt t="864036" x="5770563" y="3378200"/>
          <p14:tracePt t="864050" x="5708650" y="3378200"/>
          <p14:tracePt t="864066" x="5595938" y="3378200"/>
          <p14:tracePt t="864084" x="5507038" y="3378200"/>
          <p14:tracePt t="864100" x="5394325" y="3378200"/>
          <p14:tracePt t="864117" x="5357813" y="3378200"/>
          <p14:tracePt t="864133" x="5332413" y="3378200"/>
          <p14:tracePt t="864150" x="5307013" y="3378200"/>
          <p14:tracePt t="864208" x="5319713" y="3378200"/>
          <p14:tracePt t="864233" x="5332413" y="3378200"/>
          <p14:tracePt t="864247" x="5357813" y="3378200"/>
          <p14:tracePt t="864259" x="5383213" y="3378200"/>
          <p14:tracePt t="864273" x="5432425" y="3378200"/>
          <p14:tracePt t="864288" x="5507038" y="3378200"/>
          <p14:tracePt t="864302" x="5570538" y="3390900"/>
          <p14:tracePt t="864319" x="5619750" y="3403600"/>
          <p14:tracePt t="864335" x="5657850" y="3403600"/>
          <p14:tracePt t="864352" x="5683250" y="3416300"/>
          <p14:tracePt t="864369" x="5695950" y="3416300"/>
          <p14:tracePt t="864446" x="5670550" y="3416300"/>
          <p14:tracePt t="864459" x="5645150" y="3416300"/>
          <p14:tracePt t="864473" x="5583238" y="3416300"/>
          <p14:tracePt t="864482" x="5532438" y="3416300"/>
          <p14:tracePt t="864495" x="5470525" y="3416300"/>
          <p14:tracePt t="864508" x="5432425" y="3416300"/>
          <p14:tracePt t="864524" x="5407025" y="3416300"/>
          <p14:tracePt t="864536" x="5370513" y="3416300"/>
          <p14:tracePt t="864552" x="5332413" y="3416300"/>
          <p14:tracePt t="864569" x="5307013" y="3390900"/>
          <p14:tracePt t="864585" x="5294313" y="3390900"/>
          <p14:tracePt t="864657" x="5307013" y="3390900"/>
          <p14:tracePt t="864681" x="5319713" y="3390900"/>
          <p14:tracePt t="864694" x="5345113" y="3390900"/>
          <p14:tracePt t="864706" x="5357813" y="3390900"/>
          <p14:tracePt t="864722" x="5394325" y="3390900"/>
          <p14:tracePt t="864731" x="5445125" y="3390900"/>
          <p14:tracePt t="864745" x="5532438" y="3390900"/>
          <p14:tracePt t="864756" x="5583238" y="3390900"/>
          <p14:tracePt t="864772" x="5619750" y="3390900"/>
          <p14:tracePt t="864786" x="5645150" y="3403600"/>
          <p14:tracePt t="864803" x="5670550" y="3403600"/>
          <p14:tracePt t="864819" x="5695950" y="3403600"/>
          <p14:tracePt t="864836" x="5708650" y="3403600"/>
          <p14:tracePt t="864853" x="5719763" y="3403600"/>
          <p14:tracePt t="864873" x="5732463" y="3403600"/>
          <p14:tracePt t="865006" x="5719763" y="3403600"/>
          <p14:tracePt t="865031" x="5708650" y="3403600"/>
          <p14:tracePt t="865044" x="5695950" y="3403600"/>
          <p14:tracePt t="865057" x="5670550" y="3403600"/>
          <p14:tracePt t="865068" x="5645150" y="3403600"/>
          <p14:tracePt t="865080" x="5619750" y="3403600"/>
          <p14:tracePt t="865094" x="5570538" y="3378200"/>
          <p14:tracePt t="865107" x="5557838" y="3378200"/>
          <p14:tracePt t="865121" x="5545138" y="3367088"/>
          <p14:tracePt t="865137" x="5532438" y="3354388"/>
          <p14:tracePt t="865205" x="5557838" y="3354388"/>
          <p14:tracePt t="865217" x="5570538" y="3367088"/>
          <p14:tracePt t="865231" x="5595938" y="3367088"/>
          <p14:tracePt t="865243" x="5619750" y="3378200"/>
          <p14:tracePt t="865260" x="5657850" y="3390900"/>
          <p14:tracePt t="865273" x="5695950" y="3403600"/>
          <p14:tracePt t="865288" x="5732463" y="3416300"/>
          <p14:tracePt t="865304" x="5757863" y="3429000"/>
          <p14:tracePt t="865321" x="5832475" y="3441700"/>
          <p14:tracePt t="865338" x="5870575" y="3441700"/>
          <p14:tracePt t="865355" x="5908675" y="3441700"/>
          <p14:tracePt t="865372" x="5957888" y="3441700"/>
          <p14:tracePt t="865392" x="5970588" y="3441700"/>
          <p14:tracePt t="865429" x="5957888" y="3441700"/>
          <p14:tracePt t="865441" x="5932488" y="3441700"/>
          <p14:tracePt t="865454" x="5908675" y="3441700"/>
          <p14:tracePt t="865466" x="5883275" y="3441700"/>
          <p14:tracePt t="865479" x="5857875" y="3441700"/>
          <p14:tracePt t="865491" x="5832475" y="3441700"/>
          <p14:tracePt t="865505" x="5808663" y="3441700"/>
          <p14:tracePt t="865522" x="5770563" y="3441700"/>
          <p14:tracePt t="865538" x="5745163" y="3441700"/>
          <p14:tracePt t="865556" x="5607050" y="3441700"/>
          <p14:tracePt t="865572" x="5532438" y="3441700"/>
          <p14:tracePt t="865589" x="5495925" y="3429000"/>
          <p14:tracePt t="865606" x="5457825" y="3429000"/>
          <p14:tracePt t="865629" x="5445125" y="3429000"/>
          <p14:tracePt t="865690" x="5470525" y="3429000"/>
          <p14:tracePt t="865703" x="5495925" y="3429000"/>
          <p14:tracePt t="865716" x="5519738" y="3429000"/>
          <p14:tracePt t="865729" x="5557838" y="3429000"/>
          <p14:tracePt t="865746" x="5583238" y="3429000"/>
          <p14:tracePt t="865758" x="5607050" y="3429000"/>
          <p14:tracePt t="865775" x="5632450" y="3429000"/>
          <p14:tracePt t="865790" x="5645150" y="3429000"/>
          <p14:tracePt t="865828" x="5645150" y="3416300"/>
          <p14:tracePt t="865877" x="5619750" y="3416300"/>
          <p14:tracePt t="865892" x="5595938" y="3416300"/>
          <p14:tracePt t="865902" x="5557838" y="3416300"/>
          <p14:tracePt t="865915" x="5507038" y="3403600"/>
          <p14:tracePt t="865927" x="5470525" y="3403600"/>
          <p14:tracePt t="865943" x="5432425" y="3390900"/>
          <p14:tracePt t="865957" x="5407025" y="3378200"/>
          <p14:tracePt t="865974" x="5394325" y="3367088"/>
          <p14:tracePt t="865991" x="5370513" y="3354388"/>
          <p14:tracePt t="866007" x="5370513" y="3328988"/>
          <p14:tracePt t="866103" x="5383213" y="3328988"/>
          <p14:tracePt t="866115" x="5407025" y="3328988"/>
          <p14:tracePt t="866130" x="5483225" y="3328988"/>
          <p14:tracePt t="866143" x="5570538" y="3341688"/>
          <p14:tracePt t="866160" x="5645150" y="3354388"/>
          <p14:tracePt t="866175" x="5708650" y="3354388"/>
          <p14:tracePt t="866192" x="5795963" y="3378200"/>
          <p14:tracePt t="866209" x="5832475" y="3378200"/>
          <p14:tracePt t="866225" x="5845175" y="3390900"/>
          <p14:tracePt t="866242" x="5857875" y="3403600"/>
          <p14:tracePt t="866259" x="5857875" y="3416300"/>
          <p14:tracePt t="866289" x="5845175" y="3416300"/>
          <p14:tracePt t="866313" x="5821363" y="3416300"/>
          <p14:tracePt t="866338" x="5808663" y="3416300"/>
          <p14:tracePt t="866351" x="5783263" y="3416300"/>
          <p14:tracePt t="866364" x="5770563" y="3390900"/>
          <p14:tracePt t="866378" x="5732463" y="3390900"/>
          <p14:tracePt t="866388" x="5695950" y="3367088"/>
          <p14:tracePt t="866400" x="5632450" y="3341688"/>
          <p14:tracePt t="866413" x="5570538" y="3316288"/>
          <p14:tracePt t="866429" x="5532438" y="3303588"/>
          <p14:tracePt t="866442" x="5507038" y="3303588"/>
          <p14:tracePt t="866459" x="5495925" y="3303588"/>
          <p14:tracePt t="866479" x="5483225" y="3303588"/>
          <p14:tracePt t="868693" x="5294313" y="3328988"/>
          <p14:tracePt t="868706" x="5045075" y="3416300"/>
          <p14:tracePt t="868722" x="4794250" y="3516313"/>
          <p14:tracePt t="868731" x="4368800" y="3703638"/>
          <p14:tracePt t="868744" x="3968750" y="3992563"/>
          <p14:tracePt t="868758" x="3667125" y="4292600"/>
          <p14:tracePt t="868773" x="3328988" y="4505325"/>
          <p14:tracePt t="868787" x="2903538" y="4705350"/>
          <p14:tracePt t="868803" x="2603500" y="4879975"/>
          <p14:tracePt t="868820" x="2378075" y="5081588"/>
          <p14:tracePt t="868835" x="1914525" y="5456238"/>
          <p14:tracePt t="868852" x="1752600" y="5543550"/>
          <p14:tracePt t="868869" x="1627188" y="5630863"/>
          <p14:tracePt t="868885" x="1589088" y="5656263"/>
          <p14:tracePt t="868902" x="1577975" y="5656263"/>
          <p14:tracePt t="868919" x="1577975" y="5668963"/>
          <p14:tracePt t="868966" x="1565275" y="5668963"/>
          <p14:tracePt t="869004" x="1527175" y="5668963"/>
          <p14:tracePt t="869016" x="1501775" y="5668963"/>
          <p14:tracePt t="869028" x="1465263" y="5668963"/>
          <p14:tracePt t="869042" x="1427163" y="5668963"/>
          <p14:tracePt t="869056" x="1376363" y="5668963"/>
          <p14:tracePt t="869069" x="1327150" y="5668963"/>
          <p14:tracePt t="869086" x="1301750" y="5656263"/>
          <p14:tracePt t="869103" x="1276350" y="5643563"/>
          <p14:tracePt t="869120" x="1276350" y="5630863"/>
          <p14:tracePt t="869153" x="1301750" y="5630863"/>
          <p14:tracePt t="869166" x="1314450" y="5630863"/>
          <p14:tracePt t="869178" x="1352550" y="5630863"/>
          <p14:tracePt t="869190" x="1376363" y="5630863"/>
          <p14:tracePt t="869206" x="1414463" y="5630863"/>
          <p14:tracePt t="869220" x="1476375" y="5630863"/>
          <p14:tracePt t="869237" x="1552575" y="5630863"/>
          <p14:tracePt t="869253" x="1701800" y="5607050"/>
          <p14:tracePt t="869270" x="1927225" y="5556250"/>
          <p14:tracePt t="869287" x="1990725" y="5507038"/>
          <p14:tracePt t="869304" x="2014538" y="5481638"/>
          <p14:tracePt t="869320" x="2027238" y="5443538"/>
          <p14:tracePt t="869337" x="2027238" y="5418138"/>
          <p14:tracePt t="869377" x="2014538" y="5418138"/>
          <p14:tracePt t="869390" x="2003425" y="5418138"/>
          <p14:tracePt t="869402" x="1990725" y="5418138"/>
          <p14:tracePt t="869465" x="2003425" y="5407025"/>
          <p14:tracePt t="869478" x="2014538" y="5407025"/>
          <p14:tracePt t="869493" x="2039938" y="5381625"/>
          <p14:tracePt t="869503" x="2078038" y="5368925"/>
          <p14:tracePt t="869515" x="2103438" y="5368925"/>
          <p14:tracePt t="869577" x="2078038" y="5368925"/>
          <p14:tracePt t="869593" x="2065338" y="5368925"/>
          <p14:tracePt t="869602" x="2027238" y="5368925"/>
          <p14:tracePt t="869615" x="1965325" y="5368925"/>
          <p14:tracePt t="869627" x="1890713" y="5368925"/>
          <p14:tracePt t="869644" x="1814513" y="5368925"/>
          <p14:tracePt t="869655" x="1790700" y="5368925"/>
          <p14:tracePt t="869672" x="1778000" y="5368925"/>
          <p14:tracePt t="869701" x="1790700" y="5368925"/>
          <p14:tracePt t="869726" x="1814513" y="5368925"/>
          <p14:tracePt t="869741" x="1827213" y="5368925"/>
          <p14:tracePt t="869764" x="1852613" y="5356225"/>
          <p14:tracePt t="869788" x="1852613" y="5343525"/>
          <p14:tracePt t="869851" x="1865313" y="5330825"/>
          <p14:tracePt t="869878" x="1878013" y="5330825"/>
          <p14:tracePt t="869895" x="1878013" y="5318125"/>
          <p14:tracePt t="869915" x="1890713" y="5318125"/>
          <p14:tracePt t="870511" x="1903413" y="5268913"/>
          <p14:tracePt t="870524" x="1927225" y="5205413"/>
          <p14:tracePt t="870537" x="1965325" y="5156200"/>
          <p14:tracePt t="870548" x="2065338" y="5081588"/>
          <p14:tracePt t="870565" x="2139950" y="5043488"/>
          <p14:tracePt t="870577" x="2216150" y="4992688"/>
          <p14:tracePt t="870594" x="2252663" y="4968875"/>
          <p14:tracePt t="870609" x="2278063" y="4943475"/>
          <p14:tracePt t="870625" x="2303463" y="4918075"/>
          <p14:tracePt t="870649" x="2303463" y="4905375"/>
          <p14:tracePt t="870709" x="2252663" y="4905375"/>
          <p14:tracePt t="870723" x="2165350" y="4905375"/>
          <p14:tracePt t="870736" x="2103438" y="4905375"/>
          <p14:tracePt t="870749" x="2052638" y="4905375"/>
          <p14:tracePt t="870766" x="2003425" y="4905375"/>
          <p14:tracePt t="870778" x="1952625" y="4905375"/>
          <p14:tracePt t="870795" x="1827213" y="4918075"/>
          <p14:tracePt t="870811" x="1677988" y="4930775"/>
          <p14:tracePt t="870826" x="1465263" y="4943475"/>
          <p14:tracePt t="870843" x="1401763" y="4968875"/>
          <p14:tracePt t="870860" x="1352550" y="4981575"/>
          <p14:tracePt t="870877" x="1314450" y="5005388"/>
          <p14:tracePt t="870893" x="1301750" y="5005388"/>
          <p14:tracePt t="870910" x="1301750" y="5018088"/>
          <p14:tracePt t="870927" x="1301750" y="5043488"/>
          <p14:tracePt t="870972" x="1301750" y="5056188"/>
          <p14:tracePt t="871023" x="1327150" y="5056188"/>
          <p14:tracePt t="871035" x="1339850" y="5068888"/>
          <p14:tracePt t="871050" x="1376363" y="5081588"/>
          <p14:tracePt t="871062" x="1439863" y="5092700"/>
          <p14:tracePt t="871078" x="1514475" y="5105400"/>
          <p14:tracePt t="871094" x="1589088" y="5118100"/>
          <p14:tracePt t="871111" x="1689100" y="5118100"/>
          <p14:tracePt t="871128" x="1765300" y="5118100"/>
          <p14:tracePt t="871144" x="1865313" y="5092700"/>
          <p14:tracePt t="871161" x="2116138" y="5043488"/>
          <p14:tracePt t="871178" x="2190750" y="5018088"/>
          <p14:tracePt t="871195" x="2252663" y="5018088"/>
          <p14:tracePt t="871211" x="2278063" y="4981575"/>
          <p14:tracePt t="871234" x="2278063" y="4968875"/>
          <p14:tracePt t="871270" x="2278063" y="4956175"/>
          <p14:tracePt t="871296" x="2265363" y="4956175"/>
          <p14:tracePt t="871307" x="2252663" y="4956175"/>
          <p14:tracePt t="871320" x="2190750" y="4943475"/>
          <p14:tracePt t="871332" x="2116138" y="4943475"/>
          <p14:tracePt t="871348" x="2027238" y="4918075"/>
          <p14:tracePt t="871362" x="1952625" y="4918075"/>
          <p14:tracePt t="871379" x="1903413" y="4905375"/>
          <p14:tracePt t="871396" x="1827213" y="4892675"/>
          <p14:tracePt t="871412" x="1577975" y="4868863"/>
          <p14:tracePt t="871429" x="1465263" y="4856163"/>
          <p14:tracePt t="871445" x="1389063" y="4856163"/>
          <p14:tracePt t="871462" x="1327150" y="4856163"/>
          <p14:tracePt t="871479" x="1301750" y="4892675"/>
          <p14:tracePt t="871496" x="1263650" y="4918075"/>
          <p14:tracePt t="871513" x="1263650" y="4943475"/>
          <p14:tracePt t="871529" x="1252538" y="4956175"/>
          <p14:tracePt t="871546" x="1252538" y="5005388"/>
          <p14:tracePt t="871563" x="1252538" y="5030788"/>
          <p14:tracePt t="871579" x="1252538" y="5056188"/>
          <p14:tracePt t="871596" x="1252538" y="5143500"/>
          <p14:tracePt t="871613" x="1276350" y="5181600"/>
          <p14:tracePt t="871630" x="1276350" y="5218113"/>
          <p14:tracePt t="871646" x="1327150" y="5281613"/>
          <p14:tracePt t="871663" x="1363663" y="5305425"/>
          <p14:tracePt t="871680" x="1427163" y="5305425"/>
          <p14:tracePt t="871696" x="1565275" y="5330825"/>
          <p14:tracePt t="871713" x="1627188" y="5330825"/>
          <p14:tracePt t="871730" x="1689100" y="5330825"/>
          <p14:tracePt t="871747" x="1790700" y="5330825"/>
          <p14:tracePt t="871763" x="1852613" y="5330825"/>
          <p14:tracePt t="871780" x="1978025" y="5330825"/>
          <p14:tracePt t="871797" x="2178050" y="5281613"/>
          <p14:tracePt t="871814" x="2239963" y="5230813"/>
          <p14:tracePt t="871831" x="2303463" y="5194300"/>
          <p14:tracePt t="871847" x="2378075" y="5081588"/>
          <p14:tracePt t="871864" x="2428875" y="5018088"/>
          <p14:tracePt t="871881" x="2465388" y="4981575"/>
          <p14:tracePt t="871897" x="2528888" y="4918075"/>
          <p14:tracePt t="871914" x="2541588" y="4892675"/>
          <p14:tracePt t="871930" x="2541588" y="4868863"/>
          <p14:tracePt t="871947" x="2541588" y="4856163"/>
          <p14:tracePt t="871967" x="2528888" y="4843463"/>
          <p14:tracePt t="871983" x="2503488" y="4830763"/>
          <p14:tracePt t="871997" x="2478088" y="4818063"/>
          <p14:tracePt t="872014" x="2452688" y="4818063"/>
          <p14:tracePt t="872031" x="2352675" y="4805363"/>
          <p14:tracePt t="872047" x="2216150" y="4805363"/>
          <p14:tracePt t="872064" x="2078038" y="4792663"/>
          <p14:tracePt t="872081" x="1878013" y="4792663"/>
          <p14:tracePt t="872098" x="1778000" y="4792663"/>
          <p14:tracePt t="872114" x="1627188" y="4792663"/>
          <p14:tracePt t="872131" x="1363663" y="4792663"/>
          <p14:tracePt t="872148" x="1276350" y="4792663"/>
          <p14:tracePt t="872165" x="1227138" y="4818063"/>
          <p14:tracePt t="872181" x="1139825" y="4843463"/>
          <p14:tracePt t="872198" x="1127125" y="4856163"/>
          <p14:tracePt t="872218" x="1127125" y="4868863"/>
          <p14:tracePt t="872254" x="1127125" y="4879975"/>
          <p14:tracePt t="872330" x="1139825" y="4905375"/>
          <p14:tracePt t="872342" x="1163638" y="4930775"/>
          <p14:tracePt t="872355" x="1201738" y="4981575"/>
          <p14:tracePt t="872372" x="1252538" y="5030788"/>
          <p14:tracePt t="872384" x="1327150" y="5081588"/>
          <p14:tracePt t="872400" x="1414463" y="5143500"/>
          <p14:tracePt t="872418" x="1476375" y="5181600"/>
          <p14:tracePt t="872434" x="1565275" y="5218113"/>
          <p14:tracePt t="872450" x="1601788" y="5230813"/>
          <p14:tracePt t="872467" x="1639888" y="5230813"/>
          <p14:tracePt t="872483" x="1790700" y="5230813"/>
          <p14:tracePt t="872500" x="1890713" y="5230813"/>
          <p14:tracePt t="872516" x="1990725" y="5230813"/>
          <p14:tracePt t="872533" x="2127250" y="5230813"/>
          <p14:tracePt t="872550" x="2165350" y="5230813"/>
          <p14:tracePt t="872566" x="2203450" y="5230813"/>
          <p14:tracePt t="872583" x="2252663" y="5218113"/>
          <p14:tracePt t="872600" x="2278063" y="5205413"/>
          <p14:tracePt t="872617" x="2290763" y="5194300"/>
          <p14:tracePt t="872634" x="2328863" y="5130800"/>
          <p14:tracePt t="872650" x="2365375" y="5068888"/>
          <p14:tracePt t="872667" x="2403475" y="5005388"/>
          <p14:tracePt t="872684" x="2403475" y="4981575"/>
          <p14:tracePt t="872700" x="2403475" y="4968875"/>
          <p14:tracePt t="872728" x="2390775" y="4956175"/>
          <p14:tracePt t="872740" x="2378075" y="4956175"/>
          <p14:tracePt t="872755" x="2352675" y="4956175"/>
          <p14:tracePt t="872767" x="2328863" y="4943475"/>
          <p14:tracePt t="872784" x="2303463" y="4943475"/>
          <p14:tracePt t="872800" x="2278063" y="4943475"/>
          <p14:tracePt t="872817" x="2190750" y="4930775"/>
          <p14:tracePt t="872834" x="2127250" y="4930775"/>
          <p14:tracePt t="872851" x="2014538" y="4918075"/>
          <p14:tracePt t="872868" x="1827213" y="4905375"/>
          <p14:tracePt t="872884" x="1778000" y="4905375"/>
          <p14:tracePt t="872901" x="1727200" y="4905375"/>
          <p14:tracePt t="872917" x="1627188" y="4905375"/>
          <p14:tracePt t="872934" x="1552575" y="4905375"/>
          <p14:tracePt t="872951" x="1501775" y="4918075"/>
          <p14:tracePt t="872968" x="1414463" y="4956175"/>
          <p14:tracePt t="872985" x="1389063" y="4968875"/>
          <p14:tracePt t="873001" x="1363663" y="4992688"/>
          <p14:tracePt t="873018" x="1339850" y="5018088"/>
          <p14:tracePt t="873035" x="1339850" y="5030788"/>
          <p14:tracePt t="873051" x="1339850" y="5043488"/>
          <p14:tracePt t="873068" x="1339850" y="5068888"/>
          <p14:tracePt t="873088" x="1339850" y="5092700"/>
          <p14:tracePt t="873113" x="1339850" y="5105400"/>
          <p14:tracePt t="873126" x="1352550" y="5130800"/>
          <p14:tracePt t="873139" x="1376363" y="5143500"/>
          <p14:tracePt t="873152" x="1401763" y="5181600"/>
          <p14:tracePt t="873169" x="1465263" y="5194300"/>
          <p14:tracePt t="873185" x="1501775" y="5230813"/>
          <p14:tracePt t="873202" x="1577975" y="5281613"/>
          <p14:tracePt t="873219" x="1601788" y="5305425"/>
          <p14:tracePt t="873236" x="1627188" y="5318125"/>
          <p14:tracePt t="873252" x="1665288" y="5330825"/>
          <p14:tracePt t="873269" x="1701800" y="5330825"/>
          <p14:tracePt t="873286" x="1765300" y="5330825"/>
          <p14:tracePt t="873302" x="1990725" y="5318125"/>
          <p14:tracePt t="873319" x="2078038" y="5294313"/>
          <p14:tracePt t="873336" x="2139950" y="5281613"/>
          <p14:tracePt t="873353" x="2290763" y="5243513"/>
          <p14:tracePt t="873370" x="2378075" y="5218113"/>
          <p14:tracePt t="873386" x="2490788" y="5205413"/>
          <p14:tracePt t="873403" x="2628900" y="5181600"/>
          <p14:tracePt t="873420" x="2667000" y="5168900"/>
          <p14:tracePt t="873437" x="2678113" y="5168900"/>
          <p14:tracePt t="873453" x="2690813" y="5156200"/>
          <p14:tracePt t="873476" x="2690813" y="5143500"/>
          <p14:tracePt t="873499" x="2690813" y="5130800"/>
          <p14:tracePt t="873524" x="2690813" y="5118100"/>
          <p14:tracePt t="873539" x="2678113" y="5105400"/>
          <p14:tracePt t="873549" x="2628900" y="5092700"/>
          <p14:tracePt t="873562" x="2565400" y="5068888"/>
          <p14:tracePt t="873574" x="2465388" y="5030788"/>
          <p14:tracePt t="873589" x="2403475" y="4992688"/>
          <p14:tracePt t="873604" x="2303463" y="4956175"/>
          <p14:tracePt t="873620" x="2152650" y="4930775"/>
          <p14:tracePt t="873637" x="1939925" y="4879975"/>
          <p14:tracePt t="873654" x="1677988" y="4868863"/>
          <p14:tracePt t="873671" x="1589088" y="4868863"/>
          <p14:tracePt t="873687" x="1489075" y="4868863"/>
          <p14:tracePt t="873704" x="1227138" y="4868863"/>
          <p14:tracePt t="873721" x="1101725" y="4868863"/>
          <p14:tracePt t="873737" x="1014413" y="4879975"/>
          <p14:tracePt t="873754" x="950913" y="4918075"/>
          <p14:tracePt t="873771" x="925513" y="4943475"/>
          <p14:tracePt t="873788" x="914400" y="5005388"/>
          <p14:tracePt t="873804" x="901700" y="5018088"/>
          <p14:tracePt t="873821" x="901700" y="5030788"/>
          <p14:tracePt t="873838" x="901700" y="5056188"/>
          <p14:tracePt t="873855" x="901700" y="5068888"/>
          <p14:tracePt t="873886" x="901700" y="5081588"/>
          <p14:tracePt t="873898" x="901700" y="5092700"/>
          <p14:tracePt t="873912" x="914400" y="5105400"/>
          <p14:tracePt t="873925" x="925513" y="5105400"/>
          <p14:tracePt t="873938" x="950913" y="5130800"/>
          <p14:tracePt t="873955" x="1014413" y="5143500"/>
          <p14:tracePt t="873972" x="1089025" y="5181600"/>
          <p14:tracePt t="873989" x="1239838" y="5243513"/>
          <p14:tracePt t="874005" x="1289050" y="5281613"/>
          <p14:tracePt t="874022" x="1339850" y="5318125"/>
          <p14:tracePt t="874039" x="1577975" y="5381625"/>
          <p14:tracePt t="874056" x="1701800" y="5407025"/>
          <p14:tracePt t="874073" x="1801813" y="5407025"/>
          <p14:tracePt t="874089" x="1927225" y="5407025"/>
          <p14:tracePt t="874106" x="1952625" y="5407025"/>
          <p14:tracePt t="874122" x="1990725" y="5368925"/>
          <p14:tracePt t="874139" x="2065338" y="5305425"/>
          <p14:tracePt t="874156" x="2103438" y="5281613"/>
          <p14:tracePt t="874173" x="2165350" y="5243513"/>
          <p14:tracePt t="874189" x="2265363" y="5194300"/>
          <p14:tracePt t="874206" x="2328863" y="5143500"/>
          <p14:tracePt t="874223" x="2390775" y="5068888"/>
          <p14:tracePt t="874240" x="2416175" y="5030788"/>
          <p14:tracePt t="874256" x="2416175" y="4992688"/>
          <p14:tracePt t="874273" x="2428875" y="4968875"/>
          <p14:tracePt t="874290" x="2428875" y="4956175"/>
          <p14:tracePt t="874306" x="2428875" y="4943475"/>
          <p14:tracePt t="874323" x="2378075" y="4918075"/>
          <p14:tracePt t="874340" x="2265363" y="4905375"/>
          <p14:tracePt t="874357" x="2165350" y="4879975"/>
          <p14:tracePt t="874373" x="1965325" y="4843463"/>
          <p14:tracePt t="874390" x="1752600" y="4818063"/>
          <p14:tracePt t="874406" x="1577975" y="4818063"/>
          <p14:tracePt t="874424" x="1301750" y="4818063"/>
          <p14:tracePt t="874440" x="1201738" y="4818063"/>
          <p14:tracePt t="874457" x="1150938" y="4818063"/>
          <p14:tracePt t="874474" x="1101725" y="4818063"/>
          <p14:tracePt t="874490" x="1101725" y="4830763"/>
          <p14:tracePt t="874507" x="1101725" y="4856163"/>
          <p14:tracePt t="874524" x="1101725" y="4879975"/>
          <p14:tracePt t="874541" x="1101725" y="4892675"/>
          <p14:tracePt t="874571" x="1101725" y="4905375"/>
          <p14:tracePt t="874595" x="1114425" y="4905375"/>
          <p14:tracePt t="874734" x="1114425" y="4892675"/>
          <p14:tracePt t="874746" x="1114425" y="4879975"/>
          <p14:tracePt t="874763" x="1127125" y="4856163"/>
          <p14:tracePt t="874771" x="1139825" y="4843463"/>
          <p14:tracePt t="874783" x="1139825" y="4830763"/>
          <p14:tracePt t="874798" x="1176338" y="4805363"/>
          <p14:tracePt t="874811" x="1276350" y="4768850"/>
          <p14:tracePt t="874826" x="1452563" y="4718050"/>
          <p14:tracePt t="874842" x="1677988" y="4618038"/>
          <p14:tracePt t="874859" x="2578100" y="4230688"/>
          <p14:tracePt t="874876" x="3092450" y="4067175"/>
          <p14:tracePt t="874893" x="3792538" y="3941763"/>
          <p14:tracePt t="874909" x="5045075" y="3792538"/>
          <p14:tracePt t="874926" x="5457825" y="3779838"/>
          <p14:tracePt t="874943" x="5719763" y="3716338"/>
          <p14:tracePt t="874960" x="6070600" y="3667125"/>
          <p14:tracePt t="874976" x="6121400" y="3654425"/>
          <p14:tracePt t="874993" x="6157913" y="3641725"/>
          <p14:tracePt t="875057" x="6157913" y="3629025"/>
          <p14:tracePt t="875107" x="6157913" y="3616325"/>
          <p14:tracePt t="875132" x="6157913" y="3590925"/>
          <p14:tracePt t="875157" x="6157913" y="3579813"/>
          <p14:tracePt t="875169" x="6146800" y="3529013"/>
          <p14:tracePt t="875183" x="6146800" y="3516313"/>
          <p14:tracePt t="875199" x="6134100" y="3490913"/>
          <p14:tracePt t="875212" x="6121400" y="3479800"/>
          <p14:tracePt t="875228" x="6108700" y="3454400"/>
          <p14:tracePt t="875244" x="6096000" y="3429000"/>
          <p14:tracePt t="875260" x="6070600" y="3367088"/>
          <p14:tracePt t="875278" x="6057900" y="3354388"/>
          <p14:tracePt t="875294" x="6045200" y="3328988"/>
          <p14:tracePt t="875311" x="6034088" y="3316288"/>
          <p14:tracePt t="875328" x="6021388" y="3303588"/>
          <p14:tracePt t="875344" x="6008688" y="3303588"/>
          <p14:tracePt t="875361" x="5995988" y="3290888"/>
          <p14:tracePt t="875378" x="5970588" y="3278188"/>
          <p14:tracePt t="875395" x="5908675" y="3241675"/>
          <p14:tracePt t="875411" x="5821363" y="3216275"/>
          <p14:tracePt t="875429" x="5745163" y="3190875"/>
          <p14:tracePt t="875445" x="5645150" y="3154363"/>
          <p14:tracePt t="875461" x="5619750" y="3128963"/>
          <p14:tracePt t="875478" x="5595938" y="3103563"/>
          <p14:tracePt t="875495" x="5557838" y="3065463"/>
          <p14:tracePt t="875512" x="5519738" y="3054350"/>
          <p14:tracePt t="875529" x="5445125" y="3041650"/>
          <p14:tracePt t="875545" x="5270500" y="3003550"/>
          <p14:tracePt t="875562" x="5181600" y="2990850"/>
          <p14:tracePt t="875579" x="5145088" y="2990850"/>
          <p14:tracePt t="875595" x="5057775" y="2990850"/>
          <p14:tracePt t="875612" x="5006975" y="2990850"/>
          <p14:tracePt t="875629" x="4956175" y="2990850"/>
          <p14:tracePt t="875646" x="4806950" y="2990850"/>
          <p14:tracePt t="875662" x="4732338" y="2990850"/>
          <p14:tracePt t="875679" x="4668838" y="3041650"/>
          <p14:tracePt t="875696" x="4556125" y="3216275"/>
          <p14:tracePt t="875713" x="4518025" y="3290888"/>
          <p14:tracePt t="875730" x="4468813" y="3367088"/>
          <p14:tracePt t="875746" x="4394200" y="3454400"/>
          <p14:tracePt t="875762" x="4343400" y="3503613"/>
          <p14:tracePt t="875780" x="4318000" y="3529013"/>
          <p14:tracePt t="875796" x="4268788" y="3603625"/>
          <p14:tracePt t="875813" x="4256088" y="3667125"/>
          <p14:tracePt t="875830" x="4256088" y="3754438"/>
          <p14:tracePt t="875846" x="4243388" y="3929063"/>
          <p14:tracePt t="875863" x="4243388" y="3992563"/>
          <p14:tracePt t="875880" x="4243388" y="4029075"/>
          <p14:tracePt t="875897" x="4256088" y="4117975"/>
          <p14:tracePt t="875913" x="4256088" y="4179888"/>
          <p14:tracePt t="875930" x="4256088" y="4341813"/>
          <p14:tracePt t="875947" x="4256088" y="4392613"/>
          <p14:tracePt t="875963" x="4256088" y="4418013"/>
          <p14:tracePt t="875980" x="4256088" y="4430713"/>
          <p14:tracePt t="876017" x="4243388" y="4430713"/>
          <p14:tracePt t="876028" x="4230688" y="4405313"/>
          <p14:tracePt t="876042" x="4217988" y="4379913"/>
          <p14:tracePt t="876054" x="4217988" y="4354513"/>
          <p14:tracePt t="876070" x="4205288" y="4330700"/>
          <p14:tracePt t="876082" x="4205288" y="4305300"/>
          <p14:tracePt t="876099" x="4205288" y="4267200"/>
          <p14:tracePt t="876115" x="4205288" y="4241800"/>
          <p14:tracePt t="876131" x="4281488" y="4105275"/>
          <p14:tracePt t="876148" x="4330700" y="3929063"/>
          <p14:tracePt t="876164" x="4406900" y="3779838"/>
          <p14:tracePt t="876180" x="4506913" y="3541713"/>
          <p14:tracePt t="876198" x="4568825" y="3454400"/>
          <p14:tracePt t="876215" x="4619625" y="3328988"/>
          <p14:tracePt t="876231" x="4932363" y="2990850"/>
          <p14:tracePt t="876248" x="5132388" y="2878138"/>
          <p14:tracePt t="876265" x="5281613" y="2790825"/>
          <p14:tracePt t="876281" x="5507038" y="2652713"/>
          <p14:tracePt t="876298" x="5670550" y="2616200"/>
          <p14:tracePt t="876314" x="5845175" y="2578100"/>
          <p14:tracePt t="876332" x="6083300" y="2552700"/>
          <p14:tracePt t="876348" x="6146800" y="2552700"/>
          <p14:tracePt t="876365" x="6183313" y="2552700"/>
          <p14:tracePt t="876381" x="6246813" y="2552700"/>
          <p14:tracePt t="876399" x="6283325" y="2565400"/>
          <p14:tracePt t="876415" x="6296025" y="2565400"/>
          <p14:tracePt t="876432" x="6334125" y="2578100"/>
          <p14:tracePt t="876565" x="6321425" y="2578100"/>
          <p14:tracePt t="876577" x="6296025" y="2578100"/>
          <p14:tracePt t="876590" x="6259513" y="2578100"/>
          <p14:tracePt t="876605" x="6183313" y="2590800"/>
          <p14:tracePt t="876617" x="6057900" y="2590800"/>
          <p14:tracePt t="876633" x="5921375" y="2603500"/>
          <p14:tracePt t="876650" x="5783263" y="2627313"/>
          <p14:tracePt t="876666" x="5432425" y="2678113"/>
          <p14:tracePt t="876682" x="5319713" y="2690813"/>
          <p14:tracePt t="876700" x="5270500" y="2690813"/>
          <p14:tracePt t="876717" x="5232400" y="2716213"/>
          <p14:tracePt t="876734" x="5232400" y="2728913"/>
          <p14:tracePt t="876750" x="5219700" y="2752725"/>
          <p14:tracePt t="876767" x="5207000" y="2816225"/>
          <p14:tracePt t="876783" x="5207000" y="2840038"/>
          <p14:tracePt t="876801" x="5207000" y="2878138"/>
          <p14:tracePt t="876817" x="5207000" y="2978150"/>
          <p14:tracePt t="876834" x="5207000" y="3028950"/>
          <p14:tracePt t="876850" x="5207000" y="3065463"/>
          <p14:tracePt t="876867" x="5194300" y="3128963"/>
          <p14:tracePt t="876884" x="5194300" y="3154363"/>
          <p14:tracePt t="876900" x="5181600" y="3203575"/>
          <p14:tracePt t="876917" x="5170488" y="3254375"/>
          <p14:tracePt t="876934" x="5170488" y="3290888"/>
          <p14:tracePt t="876950" x="5170488" y="3328988"/>
          <p14:tracePt t="876967" x="5170488" y="3403600"/>
          <p14:tracePt t="876984" x="5181600" y="3416300"/>
          <p14:tracePt t="877001" x="5181600" y="3441700"/>
          <p14:tracePt t="877018" x="5245100" y="3454400"/>
          <p14:tracePt t="877035" x="5294313" y="3467100"/>
          <p14:tracePt t="877051" x="5357813" y="3467100"/>
          <p14:tracePt t="877068" x="5483225" y="3479800"/>
          <p14:tracePt t="877085" x="5557838" y="3479800"/>
          <p14:tracePt t="877101" x="5821363" y="3479800"/>
          <p14:tracePt t="877118" x="5983288" y="3479800"/>
          <p14:tracePt t="877135" x="6121400" y="3454400"/>
          <p14:tracePt t="877152" x="6308725" y="3416300"/>
          <p14:tracePt t="877168" x="6383338" y="3378200"/>
          <p14:tracePt t="877185" x="6472238" y="3341688"/>
          <p14:tracePt t="877202" x="6596063" y="3241675"/>
          <p14:tracePt t="877219" x="6621463" y="3216275"/>
          <p14:tracePt t="877236" x="6634163" y="3178175"/>
          <p14:tracePt t="877251" x="6646863" y="3154363"/>
          <p14:tracePt t="877269" x="6646863" y="3141663"/>
          <p14:tracePt t="877286" x="6646863" y="3128963"/>
          <p14:tracePt t="877302" x="6608763" y="3116263"/>
          <p14:tracePt t="877319" x="6584950" y="3116263"/>
          <p14:tracePt t="877336" x="6546850" y="3103563"/>
          <p14:tracePt t="877352" x="6483350" y="3078163"/>
          <p14:tracePt t="877369" x="6446838" y="3078163"/>
          <p14:tracePt t="877386" x="6408738" y="3054350"/>
          <p14:tracePt t="877403" x="6308725" y="3028950"/>
          <p14:tracePt t="877419" x="6170613" y="3016250"/>
          <p14:tracePt t="877436" x="6034088" y="2990850"/>
          <p14:tracePt t="877453" x="5845175" y="2965450"/>
          <p14:tracePt t="877470" x="5757863" y="2965450"/>
          <p14:tracePt t="877486" x="5657850" y="2965450"/>
          <p14:tracePt t="877503" x="5457825" y="2965450"/>
          <p14:tracePt t="877520" x="5407025" y="2965450"/>
          <p14:tracePt t="877537" x="5383213" y="2978150"/>
          <p14:tracePt t="877553" x="5332413" y="2990850"/>
          <p14:tracePt t="877570" x="5319713" y="3003550"/>
          <p14:tracePt t="877587" x="5294313" y="3028950"/>
          <p14:tracePt t="877603" x="5270500" y="3065463"/>
          <p14:tracePt t="877620" x="5257800" y="3078163"/>
          <p14:tracePt t="877637" x="5245100" y="3141663"/>
          <p14:tracePt t="877654" x="5245100" y="3165475"/>
          <p14:tracePt t="877671" x="5232400" y="3216275"/>
          <p14:tracePt t="877687" x="5219700" y="3303588"/>
          <p14:tracePt t="877704" x="5219700" y="3341688"/>
          <p14:tracePt t="877721" x="5219700" y="3367088"/>
          <p14:tracePt t="877737" x="5219700" y="3416300"/>
          <p14:tracePt t="877754" x="5219700" y="3454400"/>
          <p14:tracePt t="877771" x="5219700" y="3467100"/>
          <p14:tracePt t="877787" x="5219700" y="3479800"/>
          <p14:tracePt t="877811" x="5232400" y="3479800"/>
          <p14:tracePt t="877835" x="5257800" y="3479800"/>
          <p14:tracePt t="877847" x="5294313" y="3479800"/>
          <p14:tracePt t="877859" x="5383213" y="3454400"/>
          <p14:tracePt t="877874" x="5495925" y="3429000"/>
          <p14:tracePt t="877888" x="5583238" y="3390900"/>
          <p14:tracePt t="877905" x="5670550" y="3354388"/>
          <p14:tracePt t="877921" x="5732463" y="3316288"/>
          <p14:tracePt t="877938" x="5895975" y="3178175"/>
          <p14:tracePt t="877955" x="5983288" y="3065463"/>
          <p14:tracePt t="877972" x="6057900" y="2952750"/>
          <p14:tracePt t="877988" x="6170613" y="2816225"/>
          <p14:tracePt t="878005" x="6208713" y="2765425"/>
          <p14:tracePt t="878022" x="6221413" y="2728913"/>
          <p14:tracePt t="878039" x="6246813" y="2678113"/>
          <p14:tracePt t="878055" x="6246813" y="2652713"/>
          <p14:tracePt t="878072" x="6246813" y="2640013"/>
          <p14:tracePt t="878089" x="6246813" y="2627313"/>
          <p14:tracePt t="878105" x="6234113" y="2627313"/>
          <p14:tracePt t="878122" x="6157913" y="2616200"/>
          <p14:tracePt t="878139" x="6121400" y="2603500"/>
          <p14:tracePt t="878156" x="6083300" y="2590800"/>
          <p14:tracePt t="878172" x="6008688" y="2590800"/>
          <p14:tracePt t="878189" x="5983288" y="2590800"/>
          <p14:tracePt t="878206" x="5945188" y="2590800"/>
          <p14:tracePt t="878223" x="5821363" y="2590800"/>
          <p14:tracePt t="878239" x="5719763" y="2603500"/>
          <p14:tracePt t="878256" x="5619750" y="2627313"/>
          <p14:tracePt t="878273" x="5457825" y="2703513"/>
          <p14:tracePt t="878289" x="5383213" y="2728913"/>
          <p14:tracePt t="878306" x="5345113" y="2752725"/>
          <p14:tracePt t="878323" x="5257800" y="2816225"/>
          <p14:tracePt t="878339" x="5219700" y="2852738"/>
          <p14:tracePt t="878357" x="5181600" y="2916238"/>
          <p14:tracePt t="878373" x="5132388" y="3078163"/>
          <p14:tracePt t="878390" x="5106988" y="3154363"/>
          <p14:tracePt t="878407" x="5094288" y="3190875"/>
          <p14:tracePt t="878423" x="5094288" y="3241675"/>
          <p14:tracePt t="878440" x="5094288" y="3267075"/>
          <p14:tracePt t="878457" x="5106988" y="3290888"/>
          <p14:tracePt t="878473" x="5157788" y="3354388"/>
          <p14:tracePt t="878490" x="5181600" y="3390900"/>
          <p14:tracePt t="878507" x="5207000" y="3429000"/>
          <p14:tracePt t="878523" x="5245100" y="3454400"/>
          <p14:tracePt t="878540" x="5270500" y="3454400"/>
          <p14:tracePt t="878557" x="5294313" y="3454400"/>
          <p14:tracePt t="878574" x="5332413" y="3454400"/>
          <p14:tracePt t="878591" x="5370513" y="3454400"/>
          <p14:tracePt t="878607" x="5445125" y="3441700"/>
          <p14:tracePt t="878624" x="5607050" y="3403600"/>
          <p14:tracePt t="878640" x="5657850" y="3378200"/>
          <p14:tracePt t="878658" x="5719763" y="3341688"/>
          <p14:tracePt t="878674" x="5795963" y="3290888"/>
          <p14:tracePt t="878691" x="5808663" y="3278188"/>
          <p14:tracePt t="878708" x="5857875" y="3216275"/>
          <p14:tracePt t="878724" x="5870575" y="3190875"/>
          <p14:tracePt t="878741" x="5895975" y="3154363"/>
          <p14:tracePt t="878758" x="5921375" y="3054350"/>
          <p14:tracePt t="878775" x="5921375" y="3028950"/>
          <p14:tracePt t="878792" x="5921375" y="3003550"/>
          <p14:tracePt t="878808" x="5921375" y="2990850"/>
          <p14:tracePt t="878825" x="5908675" y="2990850"/>
          <p14:tracePt t="878842" x="5883275" y="2978150"/>
          <p14:tracePt t="878858" x="5870575" y="2978150"/>
          <p14:tracePt t="878875" x="5845175" y="2978150"/>
          <p14:tracePt t="878892" x="5832475" y="2978150"/>
          <p14:tracePt t="878909" x="5770563" y="2978150"/>
          <p14:tracePt t="878925" x="5719763" y="2978150"/>
          <p14:tracePt t="878942" x="5632450" y="2965450"/>
          <p14:tracePt t="878958" x="5532438" y="2965450"/>
          <p14:tracePt t="878975" x="5495925" y="2965450"/>
          <p14:tracePt t="878992" x="5457825" y="2965450"/>
          <p14:tracePt t="879008" x="5419725" y="2965450"/>
          <p14:tracePt t="879026" x="5394325" y="2990850"/>
          <p14:tracePt t="879043" x="5394325" y="3016250"/>
          <p14:tracePt t="879059" x="5370513" y="3065463"/>
          <p14:tracePt t="879076" x="5357813" y="3103563"/>
          <p14:tracePt t="879093" x="5332413" y="3128963"/>
          <p14:tracePt t="879109" x="5281613" y="3190875"/>
          <p14:tracePt t="879126" x="5257800" y="3216275"/>
          <p14:tracePt t="879143" x="5245100" y="3241675"/>
          <p14:tracePt t="879160" x="5219700" y="3267075"/>
          <p14:tracePt t="879176" x="5219700" y="3290888"/>
          <p14:tracePt t="879193" x="5219700" y="3303588"/>
          <p14:tracePt t="879209" x="5219700" y="3341688"/>
          <p14:tracePt t="879227" x="5232400" y="3367088"/>
          <p14:tracePt t="879243" x="5257800" y="3403600"/>
          <p14:tracePt t="879260" x="5270500" y="3429000"/>
          <p14:tracePt t="879277" x="5294313" y="3441700"/>
          <p14:tracePt t="879293" x="5332413" y="3441700"/>
          <p14:tracePt t="879310" x="5345113" y="3441700"/>
          <p14:tracePt t="879327" x="5370513" y="3441700"/>
          <p14:tracePt t="879344" x="5407025" y="3441700"/>
          <p14:tracePt t="879360" x="5445125" y="3416300"/>
          <p14:tracePt t="879377" x="5519738" y="3378200"/>
          <p14:tracePt t="879394" x="5770563" y="3267075"/>
          <p14:tracePt t="879411" x="5870575" y="3228975"/>
          <p14:tracePt t="879428" x="5957888" y="3190875"/>
          <p14:tracePt t="879444" x="6096000" y="3128963"/>
          <p14:tracePt t="879461" x="6146800" y="3103563"/>
          <p14:tracePt t="879478" x="6221413" y="3065463"/>
          <p14:tracePt t="879494" x="6334125" y="2978150"/>
          <p14:tracePt t="879511" x="6346825" y="2941638"/>
          <p14:tracePt t="879528" x="6359525" y="2903538"/>
          <p14:tracePt t="879544" x="6359525" y="2852738"/>
          <p14:tracePt t="879561" x="6359525" y="2840038"/>
          <p14:tracePt t="879578" x="6359525" y="2828925"/>
          <p14:tracePt t="879595" x="6346825" y="2816225"/>
          <p14:tracePt t="879611" x="6334125" y="2790825"/>
          <p14:tracePt t="879628" x="6308725" y="2790825"/>
          <p14:tracePt t="879645" x="6234113" y="2752725"/>
          <p14:tracePt t="879661" x="6208713" y="2752725"/>
          <p14:tracePt t="879678" x="6183313" y="2752725"/>
          <p14:tracePt t="879695" x="6108700" y="2752725"/>
          <p14:tracePt t="879712" x="6045200" y="2752725"/>
          <p14:tracePt t="879728" x="5857875" y="2752725"/>
          <p14:tracePt t="879745" x="5795963" y="2752725"/>
          <p14:tracePt t="879762" x="5757863" y="2752725"/>
          <p14:tracePt t="879778" x="5695950" y="2752725"/>
          <p14:tracePt t="879795" x="5657850" y="2765425"/>
          <p14:tracePt t="879811" x="5632450" y="2803525"/>
          <p14:tracePt t="879828" x="5519738" y="2903538"/>
          <p14:tracePt t="879845" x="5470525" y="2941638"/>
          <p14:tracePt t="879862" x="5407025" y="2978150"/>
          <p14:tracePt t="879878" x="5357813" y="3028950"/>
          <p14:tracePt t="879895" x="5357813" y="3041650"/>
          <p14:tracePt t="879912" x="5345113" y="3054350"/>
          <p14:tracePt t="879929" x="5332413" y="3054350"/>
          <p14:tracePt t="880811" x="5294313" y="3065463"/>
          <p14:tracePt t="880823" x="5232400" y="3090863"/>
          <p14:tracePt t="880839" x="5194300" y="3116263"/>
          <p14:tracePt t="880851" x="5145088" y="3154363"/>
          <p14:tracePt t="880868" x="5106988" y="3190875"/>
          <p14:tracePt t="880884" x="5045075" y="3254375"/>
          <p14:tracePt t="880899" x="4932363" y="3354388"/>
          <p14:tracePt t="880916" x="4906963" y="3367088"/>
          <p14:tracePt t="880933" x="4894263" y="3390900"/>
          <p14:tracePt t="880949" x="4881563" y="3390900"/>
          <p14:tracePt t="881012" x="4881563" y="3403600"/>
          <p14:tracePt t="881048" x="4868863" y="3416300"/>
          <p14:tracePt t="881060" x="4856163" y="3429000"/>
          <p14:tracePt t="881086" x="4843463" y="3441700"/>
          <p14:tracePt t="881097" x="4819650" y="3454400"/>
          <p14:tracePt t="881110" x="4806950" y="3479800"/>
          <p14:tracePt t="881123" x="4781550" y="3479800"/>
          <p14:tracePt t="881136" x="4781550" y="3490913"/>
          <p14:tracePt t="881150" x="4768850" y="3490913"/>
          <p14:tracePt t="881221" x="4768850" y="3503613"/>
          <p14:tracePt t="881239" x="4756150" y="3516313"/>
          <p14:tracePt t="881284" x="4756150" y="3529013"/>
          <p14:tracePt t="881298" x="4743450" y="3529013"/>
          <p14:tracePt t="881311" x="4743450" y="3541713"/>
          <p14:tracePt t="881324" x="4732338" y="3554413"/>
          <p14:tracePt t="881340" x="4732338" y="3567113"/>
          <p14:tracePt t="881373" x="4732338" y="3579813"/>
          <p14:tracePt t="881409" x="4732338" y="3603625"/>
          <p14:tracePt t="881434" x="4732338" y="3616325"/>
          <p14:tracePt t="881448" x="4732338" y="3629025"/>
          <p14:tracePt t="881460" x="4732338" y="3641725"/>
          <p14:tracePt t="881633" x="4732338" y="3629025"/>
          <p14:tracePt t="881647" x="4732338" y="3603625"/>
          <p14:tracePt t="882605" x="4743450" y="3603625"/>
          <p14:tracePt t="882618" x="4756150" y="3603625"/>
          <p14:tracePt t="882655" x="4768850" y="3603625"/>
          <p14:tracePt t="882681" x="4781550" y="3616325"/>
          <p14:tracePt t="882742" x="4781550" y="3629025"/>
          <p14:tracePt t="882779" x="4781550" y="3641725"/>
          <p14:tracePt t="882805" x="4768850" y="3641725"/>
          <p14:tracePt t="882830" x="4756150" y="3641725"/>
          <p14:tracePt t="882845" x="4743450" y="3641725"/>
          <p14:tracePt t="882854" x="4732338" y="3641725"/>
          <p14:tracePt t="882868" x="4719638" y="3641725"/>
          <p14:tracePt t="882880" x="4706938" y="3641725"/>
          <p14:tracePt t="882916" x="4694238" y="3641725"/>
          <p14:tracePt t="882954" x="4694238" y="3629025"/>
          <p14:tracePt t="882966" x="4694238" y="3616325"/>
          <p14:tracePt t="883253" x="4681538" y="3616325"/>
          <p14:tracePt t="883266" x="4643438" y="3616325"/>
          <p14:tracePt t="883280" x="4606925" y="3616325"/>
          <p14:tracePt t="883289" x="4568825" y="3616325"/>
          <p14:tracePt t="883304" x="4530725" y="3616325"/>
          <p14:tracePt t="883315" x="4506913" y="3616325"/>
          <p14:tracePt t="883329" x="4468813" y="3616325"/>
          <p14:tracePt t="883343" x="4443413" y="3616325"/>
          <p14:tracePt t="883359" x="4406900" y="3616325"/>
          <p14:tracePt t="883376" x="4368800" y="3616325"/>
          <p14:tracePt t="883393" x="4305300" y="3616325"/>
          <p14:tracePt t="883410" x="4294188" y="3616325"/>
          <p14:tracePt t="883426" x="4268788" y="3616325"/>
          <p14:tracePt t="883443" x="4230688" y="3616325"/>
          <p14:tracePt t="883460" x="4217988" y="3616325"/>
          <p14:tracePt t="883479" x="4205288" y="3616325"/>
          <p14:tracePt t="883851" x="4217988" y="3616325"/>
          <p14:tracePt t="883876" x="4230688" y="3616325"/>
          <p14:tracePt t="883938" x="4243388" y="3616325"/>
          <p14:tracePt t="884050" x="4256088" y="3616325"/>
          <p14:tracePt t="884067" x="4268788" y="3616325"/>
          <p14:tracePt t="884074" x="4281488" y="3616325"/>
          <p14:tracePt t="884112" x="4294188" y="3616325"/>
          <p14:tracePt t="884236" x="4294188" y="3603625"/>
          <p14:tracePt t="884299" x="4318000" y="3603625"/>
          <p14:tracePt t="884312" x="4318000" y="3590925"/>
          <p14:tracePt t="884323" x="4330700" y="3579813"/>
          <p14:tracePt t="884561" x="4318000" y="3579813"/>
          <p14:tracePt t="884573" x="4305300" y="3579813"/>
          <p14:tracePt t="884586" x="4294188" y="3579813"/>
          <p14:tracePt t="884603" x="4268788" y="3579813"/>
          <p14:tracePt t="884616" x="4268788" y="3590925"/>
          <p14:tracePt t="884632" x="4256088" y="3590925"/>
          <p14:tracePt t="884672" x="4243388" y="3590925"/>
          <p14:tracePt t="884909" x="4256088" y="3579813"/>
          <p14:tracePt t="884935" x="4256088" y="3567113"/>
          <p14:tracePt t="884947" x="4268788" y="3567113"/>
          <p14:tracePt t="884997" x="4281488" y="3567113"/>
          <p14:tracePt t="885046" x="4294188" y="3567113"/>
          <p14:tracePt t="885108" x="4305300" y="3567113"/>
          <p14:tracePt t="909355" x="4330700" y="3567113"/>
          <p14:tracePt t="909368" x="4343400" y="3567113"/>
          <p14:tracePt t="909383" x="4356100" y="3579813"/>
          <p14:tracePt t="909392" x="4381500" y="3590925"/>
          <p14:tracePt t="909405" x="4394200" y="3616325"/>
          <p14:tracePt t="909418" x="4418013" y="3629025"/>
          <p14:tracePt t="909434" x="4430713" y="3641725"/>
          <p14:tracePt t="909447" x="4443413" y="3641725"/>
          <p14:tracePt t="909462" x="4456113" y="3654425"/>
          <p14:tracePt t="909479" x="4468813" y="3667125"/>
          <p14:tracePt t="909495" x="4506913" y="3667125"/>
          <p14:tracePt t="909512" x="4506913" y="3679825"/>
          <p14:tracePt t="909529" x="4530725" y="3679825"/>
          <p14:tracePt t="909546" x="4556125" y="3679825"/>
          <p14:tracePt t="909562" x="4581525" y="3692525"/>
          <p14:tracePt t="909582" x="4594225" y="3692525"/>
          <p14:tracePt t="909596" x="4619625" y="3692525"/>
          <p14:tracePt t="909616" x="4630738" y="3692525"/>
          <p14:tracePt t="909631" x="4643438" y="3703638"/>
          <p14:tracePt t="909646" x="4656138" y="3703638"/>
          <p14:tracePt t="909666" x="4668838" y="3703638"/>
          <p14:tracePt t="909680" x="4668838" y="3716338"/>
          <p14:tracePt t="909696" x="4681538" y="3716338"/>
          <p14:tracePt t="909716" x="4694238" y="3716338"/>
          <p14:tracePt t="909753" x="4694238" y="3741738"/>
          <p14:tracePt t="909765" x="4706938" y="3754438"/>
          <p14:tracePt t="909777" x="4719638" y="3792538"/>
          <p14:tracePt t="909790" x="4719638" y="3816350"/>
          <p14:tracePt t="909803" x="4732338" y="3854450"/>
          <p14:tracePt t="909817" x="4743450" y="3879850"/>
          <p14:tracePt t="909830" x="4743450" y="3892550"/>
          <p14:tracePt t="909847" x="4743450" y="3905250"/>
          <p14:tracePt t="909867" x="4743450" y="3916363"/>
          <p14:tracePt t="909941" x="4756150" y="3929063"/>
          <p14:tracePt t="909953" x="4756150" y="3941763"/>
          <p14:tracePt t="909967" x="4768850" y="3967163"/>
          <p14:tracePt t="909989" x="4768850" y="3979863"/>
          <p14:tracePt t="910214" x="4781550" y="3979863"/>
          <p14:tracePt t="910241" x="4794250" y="3979863"/>
          <p14:tracePt t="910264" x="4806950" y="3979863"/>
          <p14:tracePt t="910276" x="4819650" y="3979863"/>
          <p14:tracePt t="910289" x="4832350" y="3979863"/>
          <p14:tracePt t="910302" x="4843463" y="3979863"/>
          <p14:tracePt t="910316" x="4868863" y="3979863"/>
          <p14:tracePt t="910332" x="4881563" y="3979863"/>
          <p14:tracePt t="910352" x="4894263" y="3979863"/>
          <p14:tracePt t="910366" x="4906963" y="3979863"/>
          <p14:tracePt t="910438" x="4919663" y="3979863"/>
          <p14:tracePt t="910463" x="4932363" y="3979863"/>
          <p14:tracePt t="910924" x="4968875" y="3979863"/>
          <p14:tracePt t="910939" x="4994275" y="3979863"/>
          <p14:tracePt t="910949" x="5045075" y="3979863"/>
          <p14:tracePt t="910961" x="5081588" y="3979863"/>
          <p14:tracePt t="910974" x="5119688" y="3967163"/>
          <p14:tracePt t="910991" x="5170488" y="3967163"/>
          <p14:tracePt t="911003" x="5232400" y="3967163"/>
          <p14:tracePt t="911019" x="5370513" y="3967163"/>
          <p14:tracePt t="911029" x="5470525" y="3967163"/>
          <p14:tracePt t="911041" x="5532438" y="3967163"/>
          <p14:tracePt t="911052" x="5583238" y="3967163"/>
          <p14:tracePt t="911068" x="5645150" y="3967163"/>
          <p14:tracePt t="911085" x="5708650" y="3967163"/>
          <p14:tracePt t="911102" x="5908675" y="3967163"/>
          <p14:tracePt t="911119" x="5995988" y="3967163"/>
          <p14:tracePt t="911136" x="6057900" y="3967163"/>
          <p14:tracePt t="911152" x="6146800" y="3967163"/>
          <p14:tracePt t="911169" x="6170613" y="3967163"/>
          <p14:tracePt t="911185" x="6183313" y="3967163"/>
          <p14:tracePt t="911202" x="6196013" y="3967163"/>
          <p14:tracePt t="911219" x="6196013" y="3954463"/>
          <p14:tracePt t="911247" x="6134100" y="3892550"/>
          <p14:tracePt t="911260" x="5983288" y="3779838"/>
          <p14:tracePt t="911272" x="5845175" y="3692525"/>
          <p14:tracePt t="911289" x="5719763" y="3641725"/>
          <p14:tracePt t="911303" x="5645150" y="3616325"/>
          <p14:tracePt t="911320" x="5595938" y="3590925"/>
          <p14:tracePt t="911336" x="5519738" y="3603625"/>
          <p14:tracePt t="911353" x="5470525" y="3641725"/>
          <p14:tracePt t="911370" x="5445125" y="3654425"/>
          <p14:tracePt t="911386" x="5370513" y="3716338"/>
          <p14:tracePt t="911403" x="5345113" y="3754438"/>
          <p14:tracePt t="911420" x="5319713" y="3779838"/>
          <p14:tracePt t="911447" x="5307013" y="3792538"/>
          <p14:tracePt t="911484" x="5307013" y="3803650"/>
          <p14:tracePt t="911522" x="5307013" y="3816350"/>
          <p14:tracePt t="911534" x="5307013" y="3829050"/>
          <p14:tracePt t="911546" x="5319713" y="3841750"/>
          <p14:tracePt t="911561" x="5319713" y="3867150"/>
          <p14:tracePt t="911573" x="5332413" y="3879850"/>
          <p14:tracePt t="911587" x="5345113" y="3916363"/>
          <p14:tracePt t="911604" x="5357813" y="3941763"/>
          <p14:tracePt t="911621" x="5357813" y="3967163"/>
          <p14:tracePt t="911637" x="5370513" y="3979863"/>
          <p14:tracePt t="913142" x="5357813" y="3979863"/>
          <p14:tracePt t="913167" x="5345113" y="3979863"/>
          <p14:tracePt t="913179" x="5332413" y="3979863"/>
          <p14:tracePt t="913190" x="5307013" y="3979863"/>
          <p14:tracePt t="913204" x="5281613" y="3979863"/>
          <p14:tracePt t="913216" x="5245100" y="3979863"/>
          <p14:tracePt t="913230" x="5219700" y="3979863"/>
          <p14:tracePt t="913243" x="5207000" y="3979863"/>
          <p14:tracePt t="913260" x="5181600" y="3979863"/>
          <p14:tracePt t="913277" x="5170488" y="3979863"/>
          <p14:tracePt t="913294" x="5132388" y="3979863"/>
          <p14:tracePt t="913311" x="5119688" y="3979863"/>
          <p14:tracePt t="913328" x="5106988" y="3979863"/>
          <p14:tracePt t="913344" x="5068888" y="3979863"/>
          <p14:tracePt t="913361" x="5032375" y="3979863"/>
          <p14:tracePt t="913378" x="4994275" y="3979863"/>
          <p14:tracePt t="913394" x="4945063" y="3979863"/>
          <p14:tracePt t="913411" x="4919663" y="3979863"/>
          <p14:tracePt t="913431" x="4906963" y="3979863"/>
          <p14:tracePt t="913528" x="4919663" y="3979863"/>
          <p14:tracePt t="913541" x="4932363" y="3979863"/>
          <p14:tracePt t="913554" x="4956175" y="3979863"/>
          <p14:tracePt t="913568" x="4981575" y="3979863"/>
          <p14:tracePt t="913579" x="5006975" y="3979863"/>
          <p14:tracePt t="913597" x="5019675" y="3979863"/>
          <p14:tracePt t="913614" x="5032375" y="3979863"/>
          <p14:tracePt t="913630" x="5057775" y="3979863"/>
          <p14:tracePt t="913647" x="5081588" y="3979863"/>
          <p14:tracePt t="913662" x="5094288" y="3979863"/>
          <p14:tracePt t="913678" x="5119688" y="3979863"/>
          <p14:tracePt t="913864" x="5106988" y="3979863"/>
          <p14:tracePt t="916856" x="5094288" y="3979863"/>
          <p14:tracePt t="916868" x="5081588" y="3979863"/>
          <p14:tracePt t="916881" x="5057775" y="3979863"/>
          <p14:tracePt t="916898" x="5006975" y="3979863"/>
          <p14:tracePt t="916910" x="4932363" y="3979863"/>
          <p14:tracePt t="916925" x="4868863" y="3979863"/>
          <p14:tracePt t="916941" x="4794250" y="3979863"/>
          <p14:tracePt t="916958" x="4732338" y="3992563"/>
          <p14:tracePt t="916975" x="4706938" y="3992563"/>
          <p14:tracePt t="916992" x="4681538" y="3992563"/>
          <p14:tracePt t="916998" x="4643438" y="3992563"/>
          <p14:tracePt t="917009" x="4594225" y="3992563"/>
          <p14:tracePt t="917025" x="4518025" y="3992563"/>
          <p14:tracePt t="917042" x="4468813" y="3979863"/>
          <p14:tracePt t="917059" x="4406900" y="3967163"/>
          <p14:tracePt t="917076" x="4394200" y="3967163"/>
          <p14:tracePt t="917095" x="4381500" y="3967163"/>
          <p14:tracePt t="917204" x="4381500" y="3954463"/>
          <p14:tracePt t="917230" x="4368800" y="3954463"/>
          <p14:tracePt t="917242" x="4356100" y="3941763"/>
          <p14:tracePt t="917267" x="4343400" y="3929063"/>
          <p14:tracePt t="917292" x="4330700" y="3929063"/>
          <p14:tracePt t="917304" x="4330700" y="3916363"/>
          <p14:tracePt t="917690" x="4330700" y="3905250"/>
          <p14:tracePt t="917727" x="4330700" y="3892550"/>
          <p14:tracePt t="917928" x="4343400" y="3892550"/>
          <p14:tracePt t="917965" x="4343400" y="3879850"/>
          <p14:tracePt t="917977" x="4356100" y="3879850"/>
          <p14:tracePt t="918065" x="4381500" y="3879850"/>
          <p14:tracePt t="918076" x="4394200" y="3854450"/>
          <p14:tracePt t="918090" x="4406900" y="3854450"/>
          <p14:tracePt t="918102" x="4418013" y="3841750"/>
          <p14:tracePt t="918138" x="4418013" y="3829050"/>
          <p14:tracePt t="919185" x="4381500" y="3829050"/>
          <p14:tracePt t="919197" x="4256088" y="3905250"/>
          <p14:tracePt t="919210" x="4056063" y="4192588"/>
          <p14:tracePt t="919223" x="3830638" y="4505325"/>
          <p14:tracePt t="919240" x="3643313" y="4679950"/>
          <p14:tracePt t="919252" x="3367088" y="4856163"/>
          <p14:tracePt t="919269" x="3205163" y="4956175"/>
          <p14:tracePt t="919286" x="3079750" y="5068888"/>
          <p14:tracePt t="919302" x="2928938" y="5294313"/>
          <p14:tracePt t="919317" x="2867025" y="5381625"/>
          <p14:tracePt t="919334" x="2803525" y="5443538"/>
          <p14:tracePt t="919351" x="2590800" y="5543550"/>
          <p14:tracePt t="919368" x="2465388" y="5581650"/>
          <p14:tracePt t="919384" x="2303463" y="5630863"/>
          <p14:tracePt t="919401" x="2265363" y="5668963"/>
          <p14:tracePt t="919418" x="2216150" y="5707063"/>
          <p14:tracePt t="919434" x="2178050" y="5743575"/>
          <p14:tracePt t="919451" x="2027238" y="5881688"/>
          <p14:tracePt t="919468" x="1890713" y="5956300"/>
          <p14:tracePt t="919485" x="1639888" y="6056313"/>
          <p14:tracePt t="919502" x="1552575" y="6081713"/>
          <p14:tracePt t="919518" x="1501775" y="6081713"/>
          <p14:tracePt t="919535" x="1414463" y="6069013"/>
          <p14:tracePt t="919551" x="1376363" y="6056313"/>
          <p14:tracePt t="919569" x="1339850" y="6056313"/>
          <p14:tracePt t="919585" x="1163638" y="6032500"/>
          <p14:tracePt t="919602" x="1089025" y="6032500"/>
          <p14:tracePt t="919619" x="1014413" y="6032500"/>
          <p14:tracePt t="919635" x="938213" y="6019800"/>
          <p14:tracePt t="919652" x="914400" y="6019800"/>
          <p14:tracePt t="919670" x="889000" y="6019800"/>
          <p14:tracePt t="919685" x="838200" y="6019800"/>
          <p14:tracePt t="919702" x="814388" y="6019800"/>
          <p14:tracePt t="919719" x="776288" y="6019800"/>
          <p14:tracePt t="919736" x="725488" y="5981700"/>
          <p14:tracePt t="919753" x="701675" y="5956300"/>
          <p14:tracePt t="919820" x="712788" y="5956300"/>
          <p14:tracePt t="919833" x="725488" y="5945188"/>
          <p14:tracePt t="919845" x="738188" y="5945188"/>
          <p14:tracePt t="919857" x="750888" y="5945188"/>
          <p14:tracePt t="919873" x="788988" y="5932488"/>
          <p14:tracePt t="919886" x="825500" y="5919788"/>
          <p14:tracePt t="919903" x="889000" y="5919788"/>
          <p14:tracePt t="919920" x="1001713" y="5919788"/>
          <p14:tracePt t="919937" x="1189038" y="5907088"/>
          <p14:tracePt t="919953" x="1227138" y="5907088"/>
          <p14:tracePt t="919970" x="1289050" y="5907088"/>
          <p14:tracePt t="919987" x="1301750" y="5907088"/>
          <p14:tracePt t="920004" x="1314450" y="5907088"/>
          <p14:tracePt t="920020" x="1339850" y="5907088"/>
          <p14:tracePt t="920045" x="1339850" y="5919788"/>
          <p14:tracePt t="920082" x="1339850" y="5932488"/>
          <p14:tracePt t="920095" x="1339850" y="5945188"/>
          <p14:tracePt t="920109" x="1327150" y="5945188"/>
          <p14:tracePt t="920120" x="1314450" y="5945188"/>
          <p14:tracePt t="920132" x="1276350" y="5945188"/>
          <p14:tracePt t="920144" x="1239838" y="5945188"/>
          <p14:tracePt t="920158" x="1163638" y="5945188"/>
          <p14:tracePt t="920171" x="1076325" y="5945188"/>
          <p14:tracePt t="920188" x="1027113" y="5945188"/>
          <p14:tracePt t="920205" x="1001713" y="5945188"/>
          <p14:tracePt t="920221" x="989013" y="5945188"/>
          <p14:tracePt t="920293" x="1014413" y="5945188"/>
          <p14:tracePt t="920307" x="1114425" y="5945188"/>
          <p14:tracePt t="920318" x="1214438" y="5969000"/>
          <p14:tracePt t="920330" x="1301750" y="5994400"/>
          <p14:tracePt t="920343" x="1427163" y="6032500"/>
          <p14:tracePt t="920358" x="1577975" y="6069013"/>
          <p14:tracePt t="920372" x="1714500" y="6094413"/>
          <p14:tracePt t="920389" x="1778000" y="6119813"/>
          <p14:tracePt t="920405" x="1801813" y="6132513"/>
          <p14:tracePt t="920422" x="1801813" y="6145213"/>
          <p14:tracePt t="920439" x="1814513" y="6145213"/>
          <p14:tracePt t="920455" x="1752600" y="6145213"/>
          <p14:tracePt t="920472" x="1589088" y="6145213"/>
          <p14:tracePt t="920489" x="1527175" y="6145213"/>
          <p14:tracePt t="920506" x="1452563" y="6132513"/>
          <p14:tracePt t="920522" x="1201738" y="6069013"/>
          <p14:tracePt t="920539" x="1076325" y="6019800"/>
          <p14:tracePt t="920556" x="963613" y="5945188"/>
          <p14:tracePt t="920573" x="938213" y="5932488"/>
          <p14:tracePt t="920655" x="950913" y="5932488"/>
          <p14:tracePt t="920668" x="976313" y="5932488"/>
          <p14:tracePt t="920679" x="1050925" y="5932488"/>
          <p14:tracePt t="920695" x="1139825" y="5932488"/>
          <p14:tracePt t="920706" x="1239838" y="5932488"/>
          <p14:tracePt t="920723" x="1339850" y="5945188"/>
          <p14:tracePt t="920740" x="1514475" y="5969000"/>
          <p14:tracePt t="920757" x="1778000" y="5981700"/>
          <p14:tracePt t="920773" x="1827213" y="5981700"/>
          <p14:tracePt t="920790" x="1865313" y="5981700"/>
          <p14:tracePt t="920807" x="1878013" y="5981700"/>
          <p14:tracePt t="920824" x="1890713" y="5981700"/>
          <p14:tracePt t="920843" x="1890713" y="5994400"/>
          <p14:tracePt t="920857" x="1890713" y="6007100"/>
          <p14:tracePt t="920880" x="1852613" y="6007100"/>
          <p14:tracePt t="920893" x="1778000" y="6007100"/>
          <p14:tracePt t="920907" x="1689100" y="6007100"/>
          <p14:tracePt t="920924" x="1589088" y="6019800"/>
          <p14:tracePt t="920941" x="1514475" y="6019800"/>
          <p14:tracePt t="920957" x="1314450" y="6019800"/>
          <p14:tracePt t="920974" x="1163638" y="6019800"/>
          <p14:tracePt t="920990" x="1089025" y="6019800"/>
          <p14:tracePt t="921008" x="989013" y="6019800"/>
          <p14:tracePt t="921024" x="976313" y="6019800"/>
          <p14:tracePt t="921103" x="1001713" y="6019800"/>
          <p14:tracePt t="921115" x="1089025" y="6007100"/>
          <p14:tracePt t="921127" x="1201738" y="5994400"/>
          <p14:tracePt t="921143" x="1301750" y="5994400"/>
          <p14:tracePt t="921152" x="1452563" y="5994400"/>
          <p14:tracePt t="921166" x="1689100" y="5994400"/>
          <p14:tracePt t="921178" x="1852613" y="6007100"/>
          <p14:tracePt t="921192" x="1952625" y="6032500"/>
          <p14:tracePt t="921208" x="2014538" y="6045200"/>
          <p14:tracePt t="921225" x="2027238" y="6056313"/>
          <p14:tracePt t="921242" x="2052638" y="6056313"/>
          <p14:tracePt t="921302" x="2039938" y="6056313"/>
          <p14:tracePt t="921315" x="2027238" y="6056313"/>
          <p14:tracePt t="921328" x="2003425" y="6056313"/>
          <p14:tracePt t="921339" x="1939925" y="6056313"/>
          <p14:tracePt t="921352" x="1878013" y="6056313"/>
          <p14:tracePt t="921365" x="1801813" y="6056313"/>
          <p14:tracePt t="921379" x="1752600" y="6056313"/>
          <p14:tracePt t="921392" x="1714500" y="6056313"/>
          <p14:tracePt t="921409" x="1665288" y="6056313"/>
          <p14:tracePt t="921426" x="1614488" y="6056313"/>
          <p14:tracePt t="921443" x="1476375" y="6056313"/>
          <p14:tracePt t="921459" x="1427163" y="6056313"/>
          <p14:tracePt t="921476" x="1389063" y="6056313"/>
          <p14:tracePt t="921493" x="1376363" y="6056313"/>
          <p14:tracePt t="921538" x="1389063" y="6056313"/>
          <p14:tracePt t="921551" x="1427163" y="6056313"/>
          <p14:tracePt t="921564" x="1476375" y="6056313"/>
          <p14:tracePt t="921579" x="1552575" y="6045200"/>
          <p14:tracePt t="921589" x="1614488" y="6045200"/>
          <p14:tracePt t="921601" x="1727200" y="6032500"/>
          <p14:tracePt t="921613" x="1890713" y="6032500"/>
          <p14:tracePt t="921629" x="2039938" y="6032500"/>
          <p14:tracePt t="921643" x="2139950" y="6032500"/>
          <p14:tracePt t="921660" x="2190750" y="6032500"/>
          <p14:tracePt t="921677" x="2216150" y="6032500"/>
          <p14:tracePt t="921694" x="2228850" y="6032500"/>
          <p14:tracePt t="921710" x="2228850" y="6045200"/>
          <p14:tracePt t="921739" x="2216150" y="6045200"/>
          <p14:tracePt t="921751" x="2203450" y="6045200"/>
          <p14:tracePt t="921763" x="2152650" y="6045200"/>
          <p14:tracePt t="921777" x="2065338" y="6045200"/>
          <p14:tracePt t="921794" x="1965325" y="6045200"/>
          <p14:tracePt t="921811" x="1903413" y="6045200"/>
          <p14:tracePt t="921827" x="1801813" y="6045200"/>
          <p14:tracePt t="921844" x="1727200" y="6045200"/>
          <p14:tracePt t="921861" x="1665288" y="6045200"/>
          <p14:tracePt t="921877" x="1601788" y="6045200"/>
          <p14:tracePt t="921925" x="1614488" y="6045200"/>
          <p14:tracePt t="921939" x="1639888" y="6045200"/>
          <p14:tracePt t="921951" x="1677988" y="6045200"/>
          <p14:tracePt t="921967" x="1714500" y="6045200"/>
          <p14:tracePt t="921979" x="1778000" y="6045200"/>
          <p14:tracePt t="921996" x="1927225" y="6019800"/>
          <p14:tracePt t="922013" x="2139950" y="6007100"/>
          <p14:tracePt t="922028" x="2478088" y="5956300"/>
          <p14:tracePt t="922045" x="2578100" y="5945188"/>
          <p14:tracePt t="922062" x="2654300" y="5932488"/>
          <p14:tracePt t="922079" x="2678113" y="5919788"/>
          <p14:tracePt t="922125" x="2641600" y="5919788"/>
          <p14:tracePt t="922137" x="2590800" y="5919788"/>
          <p14:tracePt t="922148" x="2541588" y="5932488"/>
          <p14:tracePt t="922165" x="2452688" y="5956300"/>
          <p14:tracePt t="922174" x="2290763" y="5969000"/>
          <p14:tracePt t="922187" x="2139950" y="5994400"/>
          <p14:tracePt t="922199" x="2014538" y="6007100"/>
          <p14:tracePt t="922216" x="1952625" y="6007100"/>
          <p14:tracePt t="922229" x="1903413" y="6007100"/>
          <p14:tracePt t="922246" x="1865313" y="6007100"/>
          <p14:tracePt t="922273" x="1865313" y="5994400"/>
          <p14:tracePt t="922299" x="1865313" y="5981700"/>
          <p14:tracePt t="922312" x="1878013" y="5969000"/>
          <p14:tracePt t="922324" x="1927225" y="5969000"/>
          <p14:tracePt t="922336" x="2065338" y="5956300"/>
          <p14:tracePt t="922350" x="2252663" y="5932488"/>
          <p14:tracePt t="922363" x="2378075" y="5919788"/>
          <p14:tracePt t="922380" x="2516188" y="5919788"/>
          <p14:tracePt t="922397" x="2628900" y="5919788"/>
          <p14:tracePt t="922413" x="2767013" y="5919788"/>
          <p14:tracePt t="922430" x="2790825" y="5919788"/>
          <p14:tracePt t="922461" x="2778125" y="5919788"/>
          <p14:tracePt t="922474" x="2767013" y="5919788"/>
          <p14:tracePt t="922486" x="2741613" y="5919788"/>
          <p14:tracePt t="922499" x="2716213" y="5919788"/>
          <p14:tracePt t="922513" x="2690813" y="5919788"/>
          <p14:tracePt t="922536" x="2678113" y="5919788"/>
          <p14:tracePt t="922872" x="2667000" y="5919788"/>
          <p14:tracePt t="922886" x="2654300" y="5919788"/>
          <p14:tracePt t="922897" x="2628900" y="5919788"/>
          <p14:tracePt t="922911" x="2541588" y="5919788"/>
          <p14:tracePt t="922923" x="2441575" y="5919788"/>
          <p14:tracePt t="922935" x="2328863" y="5907088"/>
          <p14:tracePt t="922949" x="2203450" y="5907088"/>
          <p14:tracePt t="922965" x="2027238" y="5894388"/>
          <p14:tracePt t="922982" x="1865313" y="5881688"/>
          <p14:tracePt t="922999" x="1701800" y="5881688"/>
          <p14:tracePt t="923016" x="1627188" y="5881688"/>
          <p14:tracePt t="923032" x="1601788" y="5881688"/>
          <p14:tracePt t="923049" x="1565275" y="5881688"/>
          <p14:tracePt t="923134" x="1577975" y="5881688"/>
          <p14:tracePt t="923146" x="1601788" y="5881688"/>
          <p14:tracePt t="923159" x="1665288" y="5881688"/>
          <p14:tracePt t="923172" x="1801813" y="5894388"/>
          <p14:tracePt t="923188" x="1927225" y="5932488"/>
          <p14:tracePt t="923201" x="2027238" y="5969000"/>
          <p14:tracePt t="923218" x="2127250" y="5994400"/>
          <p14:tracePt t="923233" x="2252663" y="6045200"/>
          <p14:tracePt t="923249" x="2528888" y="6132513"/>
          <p14:tracePt t="923266" x="2578100" y="6145213"/>
          <p14:tracePt t="923283" x="2628900" y="6145213"/>
          <p14:tracePt t="923300" x="2641600" y="6145213"/>
          <p14:tracePt t="923333" x="2616200" y="6145213"/>
          <p14:tracePt t="923345" x="2554288" y="6145213"/>
          <p14:tracePt t="923358" x="2490788" y="6145213"/>
          <p14:tracePt t="923370" x="2416175" y="6145213"/>
          <p14:tracePt t="923386" x="2339975" y="6145213"/>
          <p14:tracePt t="923400" x="2228850" y="6145213"/>
          <p14:tracePt t="923417" x="2052638" y="6145213"/>
          <p14:tracePt t="923434" x="1814513" y="6145213"/>
          <p14:tracePt t="923450" x="1790700" y="6145213"/>
          <p14:tracePt t="923467" x="1778000" y="6157913"/>
          <p14:tracePt t="923507" x="1790700" y="6157913"/>
          <p14:tracePt t="923522" x="1814513" y="6157913"/>
          <p14:tracePt t="923533" x="1878013" y="6157913"/>
          <p14:tracePt t="923546" x="1965325" y="6145213"/>
          <p14:tracePt t="923558" x="2039938" y="6094413"/>
          <p14:tracePt t="923574" x="2127250" y="6069013"/>
          <p14:tracePt t="923585" x="2239963" y="6019800"/>
          <p14:tracePt t="923603" x="2478088" y="5981700"/>
          <p14:tracePt t="923620" x="2703513" y="5932488"/>
          <p14:tracePt t="923636" x="3003550" y="5894388"/>
          <p14:tracePt t="923651" x="3116263" y="5881688"/>
          <p14:tracePt t="923668" x="3167063" y="5881688"/>
          <p14:tracePt t="923684" x="3192463" y="5881688"/>
          <p14:tracePt t="923731" x="3192463" y="5868988"/>
          <p14:tracePt t="923744" x="3154363" y="5868988"/>
          <p14:tracePt t="923757" x="3116263" y="5868988"/>
          <p14:tracePt t="923771" x="3067050" y="5868988"/>
          <p14:tracePt t="923781" x="2916238" y="5868988"/>
          <p14:tracePt t="923793" x="2741613" y="5856288"/>
          <p14:tracePt t="923806" x="2616200" y="5856288"/>
          <p14:tracePt t="923821" x="2465388" y="5843588"/>
          <p14:tracePt t="923835" x="2278063" y="5843588"/>
          <p14:tracePt t="923852" x="2116138" y="5832475"/>
          <p14:tracePt t="923869" x="2014538" y="5819775"/>
          <p14:tracePt t="923885" x="1939925" y="5819775"/>
          <p14:tracePt t="923956" x="1952625" y="5819775"/>
          <p14:tracePt t="923974" x="1965325" y="5819775"/>
          <p14:tracePt t="923982" x="2003425" y="5819775"/>
          <p14:tracePt t="923995" x="2065338" y="5819775"/>
          <p14:tracePt t="924008" x="2127250" y="5819775"/>
          <p14:tracePt t="924021" x="2178050" y="5843588"/>
          <p14:tracePt t="924036" x="2216150" y="5843588"/>
          <p14:tracePt t="924053" x="2265363" y="5868988"/>
          <p14:tracePt t="924070" x="2316163" y="5881688"/>
          <p14:tracePt t="924086" x="2328863" y="5894388"/>
          <p14:tracePt t="924103" x="2328863" y="5907088"/>
          <p14:tracePt t="924120" x="2328863" y="5919788"/>
          <p14:tracePt t="924143" x="2303463" y="5919788"/>
          <p14:tracePt t="924156" x="2278063" y="5919788"/>
          <p14:tracePt t="924170" x="2239963" y="5919788"/>
          <p14:tracePt t="924187" x="2203450" y="5932488"/>
          <p14:tracePt t="924204" x="2127250" y="5932488"/>
          <p14:tracePt t="924220" x="2027238" y="5932488"/>
          <p14:tracePt t="924237" x="2003425" y="5932488"/>
          <p14:tracePt t="924254" x="2003425" y="5919788"/>
          <p14:tracePt t="924280" x="2003425" y="5907088"/>
          <p14:tracePt t="924292" x="2014538" y="5907088"/>
          <p14:tracePt t="924307" x="2052638" y="5894388"/>
          <p14:tracePt t="924321" x="2065338" y="5894388"/>
          <p14:tracePt t="924337" x="2078038" y="5894388"/>
          <p14:tracePt t="924430" x="2065338" y="5894388"/>
          <p14:tracePt t="924890" x="2152650" y="5756275"/>
          <p14:tracePt t="924904" x="2328863" y="5568950"/>
          <p14:tracePt t="924917" x="2516188" y="5343525"/>
          <p14:tracePt t="924929" x="2678113" y="5081588"/>
          <p14:tracePt t="924942" x="3016250" y="4743450"/>
          <p14:tracePt t="924956" x="3328988" y="4492625"/>
          <p14:tracePt t="924973" x="3541713" y="4341813"/>
          <p14:tracePt t="924989" x="3667125" y="4254500"/>
          <p14:tracePt t="925006" x="3830638" y="4141788"/>
          <p14:tracePt t="925023" x="3917950" y="4092575"/>
          <p14:tracePt t="925040" x="4030663" y="4005263"/>
          <p14:tracePt t="925057" x="4205288" y="3867150"/>
          <p14:tracePt t="925073" x="4243388" y="3816350"/>
          <p14:tracePt t="925090" x="4281488" y="3792538"/>
          <p14:tracePt t="925107" x="4294188" y="3767138"/>
          <p14:tracePt t="925177" x="4294188" y="3754438"/>
          <p14:tracePt t="925214" x="4318000" y="3729038"/>
          <p14:tracePt t="925229" x="4343400" y="3729038"/>
          <p14:tracePt t="925239" x="4356100" y="3729038"/>
          <p14:tracePt t="925252" x="4368800" y="3729038"/>
          <p14:tracePt t="925265" x="4381500" y="3729038"/>
          <p14:tracePt t="925315" x="4394200" y="3729038"/>
          <p14:tracePt t="925339" x="4406900" y="3729038"/>
          <p14:tracePt t="925415" x="4406900" y="3741738"/>
          <p14:tracePt t="925429" x="4406900" y="3754438"/>
          <p14:tracePt t="925438" x="4394200" y="3767138"/>
          <p14:tracePt t="925464" x="4368800" y="3792538"/>
          <p14:tracePt t="925480" x="4330700" y="3792538"/>
          <p14:tracePt t="925489" x="4281488" y="3792538"/>
          <p14:tracePt t="925503" x="4217988" y="3803650"/>
          <p14:tracePt t="925514" x="4143375" y="3803650"/>
          <p14:tracePt t="925531" x="4092575" y="3803650"/>
          <p14:tracePt t="925544" x="4068763" y="3803650"/>
          <p14:tracePt t="925560" x="4043363" y="3816350"/>
          <p14:tracePt t="925576" x="4030663" y="3816350"/>
          <p14:tracePt t="925592" x="4017963" y="3829050"/>
          <p14:tracePt t="925675" x="4030663" y="3829050"/>
          <p14:tracePt t="925689" x="4068763" y="3829050"/>
          <p14:tracePt t="925702" x="4130675" y="3816350"/>
          <p14:tracePt t="925715" x="4205288" y="3803650"/>
          <p14:tracePt t="925728" x="4268788" y="3792538"/>
          <p14:tracePt t="925743" x="4318000" y="3792538"/>
          <p14:tracePt t="925759" x="4343400" y="3792538"/>
          <p14:tracePt t="925776" x="4381500" y="3792538"/>
          <p14:tracePt t="925793" x="4394200" y="3792538"/>
          <p14:tracePt t="926024" x="4406900" y="3792538"/>
          <p14:tracePt t="926050" x="4406900" y="3803650"/>
          <p14:tracePt t="926087" x="4406900" y="3816350"/>
          <p14:tracePt t="926299" x="4394200" y="3816350"/>
          <p14:tracePt t="926348" x="4381500" y="3816350"/>
          <p14:tracePt t="926360" x="4368800" y="3829050"/>
          <p14:tracePt t="926387" x="4356100" y="3829050"/>
          <p14:tracePt t="926400" x="4343400" y="3829050"/>
          <p14:tracePt t="926411" x="4318000" y="3829050"/>
          <p14:tracePt t="926424" x="4294188" y="3829050"/>
          <p14:tracePt t="926437" x="4268788" y="3841750"/>
          <p14:tracePt t="926452" x="4256088" y="3841750"/>
          <p14:tracePt t="926473" x="4243388" y="3841750"/>
          <p14:tracePt t="926499" x="4230688" y="3841750"/>
          <p14:tracePt t="926648" x="4243388" y="3841750"/>
          <p14:tracePt t="926685" x="4256088" y="3841750"/>
          <p14:tracePt t="926702" x="4268788" y="3841750"/>
          <p14:tracePt t="926724" x="4294188" y="3841750"/>
          <p14:tracePt t="926735" x="4305300" y="3841750"/>
          <p14:tracePt t="926752" x="4318000" y="3841750"/>
          <p14:tracePt t="926785" x="4330700" y="3841750"/>
          <p14:tracePt t="926810" x="4343400" y="3841750"/>
          <p14:tracePt t="926847" x="4356100" y="3841750"/>
          <p14:tracePt t="926884" x="4368800" y="3841750"/>
          <p14:tracePt t="949506" x="4381500" y="3841750"/>
          <p14:tracePt t="949518" x="4394200" y="3841750"/>
          <p14:tracePt t="949530" x="4481513" y="3892550"/>
          <p14:tracePt t="949543" x="4606925" y="3979863"/>
          <p14:tracePt t="949560" x="4706938" y="4054475"/>
          <p14:tracePt t="949572" x="4743450" y="4092575"/>
          <p14:tracePt t="949588" x="4781550" y="4117975"/>
          <p14:tracePt t="949604" x="4794250" y="4129088"/>
          <p14:tracePt t="949620" x="4806950" y="4129088"/>
          <p14:tracePt t="949637" x="4819650" y="4129088"/>
          <p14:tracePt t="949666" x="4843463" y="4129088"/>
          <p14:tracePt t="949678" x="4868863" y="4129088"/>
          <p14:tracePt t="949692" x="4894263" y="4129088"/>
          <p14:tracePt t="949707" x="4932363" y="4129088"/>
          <p14:tracePt t="949721" x="4968875" y="4129088"/>
          <p14:tracePt t="949737" x="4994275" y="4129088"/>
          <p14:tracePt t="949754" x="5019675" y="4129088"/>
          <p14:tracePt t="949771" x="5045075" y="4129088"/>
          <p14:tracePt t="949803" x="5057775" y="4129088"/>
          <p14:tracePt t="949841" x="5057775" y="4117975"/>
          <p14:tracePt t="949866" x="5057775" y="4105275"/>
          <p14:tracePt t="949878" x="5057775" y="4067175"/>
          <p14:tracePt t="949891" x="5057775" y="4054475"/>
          <p14:tracePt t="949915" x="5057775" y="4041775"/>
          <p14:tracePt t="949929" x="5057775" y="4029075"/>
          <p14:tracePt t="949953" x="5057775" y="4017963"/>
          <p14:tracePt t="949966" x="5032375" y="4017963"/>
          <p14:tracePt t="949978" x="5006975" y="4017963"/>
          <p14:tracePt t="949991" x="4981575" y="4017963"/>
          <p14:tracePt t="950005" x="4945063" y="4017963"/>
          <p14:tracePt t="950022" x="4932363" y="4017963"/>
          <p14:tracePt t="950039" x="4906963" y="4017963"/>
          <p14:tracePt t="950055" x="4894263" y="4017963"/>
          <p14:tracePt t="950072" x="4881563" y="4017963"/>
          <p14:tracePt t="950102" x="4881563" y="4005263"/>
          <p14:tracePt t="950253" x="4894263" y="4005263"/>
          <p14:tracePt t="950265" x="4906963" y="4005263"/>
          <p14:tracePt t="950279" x="4956175" y="4005263"/>
          <p14:tracePt t="950295" x="5045075" y="4005263"/>
          <p14:tracePt t="950308" x="5094288" y="3992563"/>
          <p14:tracePt t="950325" x="5170488" y="3979863"/>
          <p14:tracePt t="950341" x="5219700" y="3967163"/>
          <p14:tracePt t="950357" x="5432425" y="3954463"/>
          <p14:tracePt t="950373" x="5557838" y="3941763"/>
          <p14:tracePt t="950390" x="5657850" y="3929063"/>
          <p14:tracePt t="950407" x="5695950" y="3929063"/>
          <p14:tracePt t="950424" x="5732463" y="3916363"/>
          <p14:tracePt t="950440" x="5757863" y="3905250"/>
          <p14:tracePt t="950457" x="5808663" y="3892550"/>
          <p14:tracePt t="950474" x="5845175" y="3879850"/>
          <p14:tracePt t="950490" x="5932488" y="3879850"/>
          <p14:tracePt t="950507" x="5970588" y="3867150"/>
          <p14:tracePt t="950524" x="6008688" y="3867150"/>
          <p14:tracePt t="950541" x="6034088" y="3854450"/>
          <p14:tracePt t="950557" x="6045200" y="3854450"/>
          <p14:tracePt t="950738" x="6034088" y="3854450"/>
          <p14:tracePt t="950750" x="6008688" y="3854450"/>
          <p14:tracePt t="950764" x="5983288" y="3854450"/>
          <p14:tracePt t="950781" x="5945188" y="3854450"/>
          <p14:tracePt t="950793" x="5921375" y="3854450"/>
          <p14:tracePt t="950809" x="5895975" y="3854450"/>
          <p14:tracePt t="950825" x="5870575" y="3867150"/>
          <p14:tracePt t="950842" x="5745163" y="3867150"/>
          <p14:tracePt t="950859" x="5670550" y="3867150"/>
          <p14:tracePt t="950875" x="5595938" y="3867150"/>
          <p14:tracePt t="950892" x="5519738" y="3879850"/>
          <p14:tracePt t="950909" x="5495925" y="3879850"/>
          <p14:tracePt t="950926" x="5483225" y="3879850"/>
          <p14:tracePt t="951337" x="5457825" y="3879850"/>
          <p14:tracePt t="951349" x="5419725" y="3879850"/>
          <p14:tracePt t="951366" x="5294313" y="3879850"/>
          <p14:tracePt t="951374" x="5119688" y="3841750"/>
          <p14:tracePt t="951387" x="4968875" y="3816350"/>
          <p14:tracePt t="951400" x="4806950" y="3803650"/>
          <p14:tracePt t="951417" x="4556125" y="3792538"/>
          <p14:tracePt t="951429" x="4368800" y="3792538"/>
          <p14:tracePt t="951446" x="4256088" y="3792538"/>
          <p14:tracePt t="951462" x="4168775" y="3792538"/>
          <p14:tracePt t="951479" x="4043363" y="3816350"/>
          <p14:tracePt t="951494" x="4017963" y="3816350"/>
          <p14:tracePt t="951511" x="4005263" y="3816350"/>
          <p14:tracePt t="951535" x="4005263" y="3829050"/>
          <p14:tracePt t="951673" x="3992563" y="3829050"/>
          <p14:tracePt t="951698" x="3979863" y="3829050"/>
          <p14:tracePt t="951722" x="3968750" y="3841750"/>
          <p14:tracePt t="952258" x="3979863" y="3841750"/>
          <p14:tracePt t="952296" x="3992563" y="3841750"/>
          <p14:tracePt t="952345" x="4005263" y="3841750"/>
          <p14:tracePt t="952382" x="4030663" y="3841750"/>
          <p14:tracePt t="952408" x="4043363" y="3841750"/>
          <p14:tracePt t="952420" x="4081463" y="3841750"/>
          <p14:tracePt t="952437" x="4105275" y="3841750"/>
          <p14:tracePt t="952445" x="4143375" y="3841750"/>
          <p14:tracePt t="952458" x="4156075" y="3841750"/>
          <p14:tracePt t="952471" x="4168775" y="3841750"/>
          <p14:tracePt t="952487" x="4181475" y="3841750"/>
          <p14:tracePt t="953230" x="4205288" y="3841750"/>
          <p14:tracePt t="953255" x="4217988" y="3841750"/>
          <p14:tracePt t="953267" x="4230688" y="3841750"/>
          <p14:tracePt t="953279" x="4243388" y="3841750"/>
          <p14:tracePt t="953293" x="4256088" y="3841750"/>
          <p14:tracePt t="953307" x="4294188" y="3841750"/>
          <p14:tracePt t="953320" x="4318000" y="3841750"/>
          <p14:tracePt t="953337" x="4330700" y="3829050"/>
          <p14:tracePt t="953353" x="4343400" y="3829050"/>
          <p14:tracePt t="953370" x="4356100" y="3829050"/>
          <p14:tracePt t="965572" x="4356100" y="3841750"/>
          <p14:tracePt t="965588" x="4356100" y="3879850"/>
          <p14:tracePt t="965597" x="4356100" y="3916363"/>
          <p14:tracePt t="965610" x="4356100" y="3979863"/>
          <p14:tracePt t="965622" x="4356100" y="4017963"/>
          <p14:tracePt t="965639" x="4356100" y="4054475"/>
          <p14:tracePt t="965652" x="4368800" y="4067175"/>
          <p14:tracePt t="965668" x="4368800" y="4079875"/>
          <p14:tracePt t="965684" x="4368800" y="4092575"/>
          <p14:tracePt t="965700" x="4381500" y="4092575"/>
          <p14:tracePt t="965720" x="4394200" y="4092575"/>
          <p14:tracePt t="965770" x="4406900" y="4092575"/>
          <p14:tracePt t="965796" x="4418013" y="4105275"/>
          <p14:tracePt t="965870" x="4430713" y="4105275"/>
          <p14:tracePt t="965884" x="4443413" y="4105275"/>
          <p14:tracePt t="965909" x="4456113" y="4117975"/>
          <p14:tracePt t="965933" x="4481513" y="4117975"/>
          <p14:tracePt t="965946" x="4494213" y="4117975"/>
          <p14:tracePt t="965958" x="4506913" y="4117975"/>
          <p14:tracePt t="965974" x="4530725" y="4117975"/>
          <p14:tracePt t="965985" x="4543425" y="4129088"/>
          <p14:tracePt t="966002" x="4556125" y="4129088"/>
          <p14:tracePt t="966018" x="4568825" y="4129088"/>
          <p14:tracePt t="966035" x="4581525" y="4141788"/>
          <p14:tracePt t="966057" x="4594225" y="4141788"/>
          <p14:tracePt t="966082" x="4606925" y="4141788"/>
          <p14:tracePt t="966244" x="4594225" y="4141788"/>
          <p14:tracePt t="966270" x="4581525" y="4141788"/>
          <p14:tracePt t="966282" x="4543425" y="4141788"/>
          <p14:tracePt t="966295" x="4481513" y="4141788"/>
          <p14:tracePt t="966309" x="4443413" y="4141788"/>
          <p14:tracePt t="966321" x="4418013" y="4141788"/>
          <p14:tracePt t="966338" x="4394200" y="4154488"/>
          <p14:tracePt t="966355" x="4381500" y="4154488"/>
          <p14:tracePt t="966370" x="4368800" y="4154488"/>
          <p14:tracePt t="979828" x="4381500" y="4154488"/>
          <p14:tracePt t="979866" x="4394200" y="4154488"/>
          <p14:tracePt t="980239" x="4381500" y="4154488"/>
          <p14:tracePt t="980301" x="4368800" y="4154488"/>
          <p14:tracePt t="980327" x="4356100" y="4154488"/>
          <p14:tracePt t="980352" x="4330700" y="4154488"/>
          <p14:tracePt t="980376" x="4318000" y="4154488"/>
          <p14:tracePt t="1001148" x="4330700" y="4154488"/>
          <p14:tracePt t="1001173" x="4343400" y="4154488"/>
          <p14:tracePt t="1001185" x="4368800" y="4154488"/>
          <p14:tracePt t="1001199" x="4406900" y="4154488"/>
          <p14:tracePt t="1001213" x="4430713" y="4154488"/>
          <p14:tracePt t="1001229" x="4456113" y="4154488"/>
          <p14:tracePt t="1001242" x="4481513" y="4154488"/>
          <p14:tracePt t="1001259" x="4506913" y="4154488"/>
          <p14:tracePt t="1001274" x="4530725" y="4141788"/>
          <p14:tracePt t="1001291" x="4556125" y="4141788"/>
          <p14:tracePt t="1001308" x="4568825" y="4141788"/>
          <p14:tracePt t="1001324" x="4643438" y="4141788"/>
          <p14:tracePt t="1001341" x="4694238" y="4141788"/>
          <p14:tracePt t="1001358" x="4732338" y="4129088"/>
          <p14:tracePt t="1001375" x="4781550" y="4129088"/>
          <p14:tracePt t="1001391" x="4794250" y="4129088"/>
          <p14:tracePt t="1001408" x="4819650" y="4129088"/>
          <p14:tracePt t="1001425" x="4843463" y="4129088"/>
          <p14:tracePt t="1001448" x="4856163" y="4129088"/>
          <p14:tracePt t="1001522" x="4832350" y="4129088"/>
          <p14:tracePt t="1001534" x="4794250" y="4129088"/>
          <p14:tracePt t="1001548" x="4706938" y="4141788"/>
          <p14:tracePt t="1001564" x="4606925" y="4154488"/>
          <p14:tracePt t="1001577" x="4543425" y="4154488"/>
          <p14:tracePt t="1001593" x="4506913" y="4154488"/>
          <p14:tracePt t="1001610" x="4468813" y="4154488"/>
          <p14:tracePt t="1001627" x="4468813" y="4167188"/>
          <p14:tracePt t="1001642" x="4468813" y="4179888"/>
          <p14:tracePt t="1001683" x="4481513" y="4192588"/>
          <p14:tracePt t="1001695" x="4530725" y="4205288"/>
          <p14:tracePt t="1001711" x="4630738" y="4241800"/>
          <p14:tracePt t="1001720" x="4719638" y="4292600"/>
          <p14:tracePt t="1001734" x="4806950" y="4367213"/>
          <p14:tracePt t="1001746" x="4856163" y="4418013"/>
          <p14:tracePt t="1001759" x="4894263" y="4443413"/>
          <p14:tracePt t="1001776" x="4906963" y="4443413"/>
          <p14:tracePt t="1001793" x="4919663" y="4454525"/>
          <p14:tracePt t="1001819" x="4919663" y="4430713"/>
          <p14:tracePt t="1001845" x="4919663" y="4418013"/>
          <p14:tracePt t="1001858" x="4919663" y="4405313"/>
          <p14:tracePt t="1001869" x="4919663" y="4392613"/>
          <p14:tracePt t="1001882" x="4906963" y="4392613"/>
          <p14:tracePt t="1001896" x="4881563" y="4392613"/>
          <p14:tracePt t="1001910" x="4843463" y="4379913"/>
          <p14:tracePt t="1001927" x="4794250" y="4367213"/>
          <p14:tracePt t="1001944" x="4743450" y="4354513"/>
          <p14:tracePt t="1001960" x="4694238" y="4341813"/>
          <p14:tracePt t="1001977" x="4694238" y="4330700"/>
          <p14:tracePt t="1002006" x="4732338" y="4318000"/>
          <p14:tracePt t="1002020" x="4768850" y="4292600"/>
          <p14:tracePt t="1002032" x="4794250" y="4292600"/>
          <p14:tracePt t="1002047" x="4806950" y="4267200"/>
          <p14:tracePt t="1002060" x="4819650" y="4267200"/>
          <p14:tracePt t="1002077" x="4832350" y="4267200"/>
          <p14:tracePt t="1002194" x="4832350" y="4254500"/>
          <p14:tracePt t="1002220" x="4832350" y="4241800"/>
          <p14:tracePt t="1002244" x="4832350" y="4230688"/>
          <p14:tracePt t="1002270" x="4832350" y="4217988"/>
          <p14:tracePt t="1002284" x="4819650" y="4192588"/>
          <p14:tracePt t="1002294" x="4806950" y="4179888"/>
          <p14:tracePt t="1002307" x="4768850" y="4179888"/>
          <p14:tracePt t="1002319" x="4732338" y="4192588"/>
          <p14:tracePt t="1002331" x="4681538" y="4230688"/>
          <p14:tracePt t="1002345" x="4619625" y="4279900"/>
          <p14:tracePt t="1002362" x="4556125" y="4354513"/>
          <p14:tracePt t="1002379" x="4381500" y="4505325"/>
          <p14:tracePt t="1002395" x="3743325" y="5194300"/>
          <p14:tracePt t="1002412" x="3517900" y="5394325"/>
          <p14:tracePt t="1002429" x="3328988" y="5594350"/>
          <p14:tracePt t="1002445" x="2703513" y="6181725"/>
          <p14:tracePt t="1002462" x="2541588" y="6345238"/>
          <p14:tracePt t="1002479" x="2403475" y="6445250"/>
          <p14:tracePt t="1002496" x="2065338" y="6657975"/>
          <p14:tracePt t="1002512" x="1865313" y="6796088"/>
          <p14:tracePt t="1002634" x="1627188" y="6807200"/>
          <p14:tracePt t="1002643" x="1627188" y="6796088"/>
          <p14:tracePt t="1002656" x="1627188" y="6770688"/>
          <p14:tracePt t="1002669" x="1639888" y="6745288"/>
          <p14:tracePt t="1002687" x="1665288" y="6707188"/>
          <p14:tracePt t="1002698" x="1677988" y="6657975"/>
          <p14:tracePt t="1002715" x="1714500" y="6532563"/>
          <p14:tracePt t="1002731" x="1752600" y="6419850"/>
          <p14:tracePt t="1002746" x="1765300" y="6245225"/>
          <p14:tracePt t="1002763" x="1765300" y="6207125"/>
          <p14:tracePt t="1002779" x="1727200" y="6181725"/>
          <p14:tracePt t="1002796" x="1677988" y="6169025"/>
          <p14:tracePt t="1002813" x="1627188" y="6169025"/>
          <p14:tracePt t="1002830" x="1476375" y="6157913"/>
          <p14:tracePt t="1002847" x="1327150" y="6145213"/>
          <p14:tracePt t="1002863" x="1227138" y="6132513"/>
          <p14:tracePt t="1002880" x="1101725" y="6107113"/>
          <p14:tracePt t="1002897" x="1076325" y="6094413"/>
          <p14:tracePt t="1002916" x="1063625" y="6094413"/>
          <p14:tracePt t="1002930" x="1063625" y="6081713"/>
          <p14:tracePt t="1003029" x="1101725" y="6081713"/>
          <p14:tracePt t="1003042" x="1163638" y="6069013"/>
          <p14:tracePt t="1003055" x="1239838" y="6069013"/>
          <p14:tracePt t="1003069" x="1301750" y="6056313"/>
          <p14:tracePt t="1003081" x="1363663" y="6056313"/>
          <p14:tracePt t="1003098" x="1401763" y="6045200"/>
          <p14:tracePt t="1003115" x="1439863" y="6032500"/>
          <p14:tracePt t="1003131" x="1465263" y="6019800"/>
          <p14:tracePt t="1003166" x="1452563" y="6019800"/>
          <p14:tracePt t="1003191" x="1427163" y="6019800"/>
          <p14:tracePt t="1003203" x="1376363" y="6019800"/>
          <p14:tracePt t="1003218" x="1301750" y="6032500"/>
          <p14:tracePt t="1003228" x="1176338" y="6032500"/>
          <p14:tracePt t="1003240" x="1050925" y="6045200"/>
          <p14:tracePt t="1003252" x="989013" y="6045200"/>
          <p14:tracePt t="1003269" x="963613" y="6045200"/>
          <p14:tracePt t="1003282" x="938213" y="6045200"/>
          <p14:tracePt t="1003327" x="950913" y="6056313"/>
          <p14:tracePt t="1003340" x="1050925" y="6069013"/>
          <p14:tracePt t="1003353" x="1163638" y="6069013"/>
          <p14:tracePt t="1003368" x="1263650" y="6081713"/>
          <p14:tracePt t="1003376" x="1352550" y="6081713"/>
          <p14:tracePt t="1003391" x="1439863" y="6081713"/>
          <p14:tracePt t="1003403" x="1514475" y="6081713"/>
          <p14:tracePt t="1003418" x="1601788" y="6081713"/>
          <p14:tracePt t="1003433" x="1665288" y="6069013"/>
          <p14:tracePt t="1003449" x="1689100" y="6069013"/>
          <p14:tracePt t="1003476" x="1689100" y="6056313"/>
          <p14:tracePt t="1003490" x="1652588" y="6056313"/>
          <p14:tracePt t="1003503" x="1614488" y="6056313"/>
          <p14:tracePt t="1003516" x="1577975" y="6056313"/>
          <p14:tracePt t="1003533" x="1552575" y="6056313"/>
          <p14:tracePt t="1003550" x="1514475" y="6056313"/>
          <p14:tracePt t="1003567" x="1465263" y="6045200"/>
          <p14:tracePt t="1003583" x="1439863" y="6045200"/>
          <p14:tracePt t="1003600" x="1439863" y="6032500"/>
          <p14:tracePt t="1003639" x="1476375" y="6032500"/>
          <p14:tracePt t="1003653" x="1552575" y="6032500"/>
          <p14:tracePt t="1003663" x="1677988" y="6032500"/>
          <p14:tracePt t="1003676" x="1801813" y="6032500"/>
          <p14:tracePt t="1003688" x="1903413" y="6032500"/>
          <p14:tracePt t="1003703" x="1978025" y="6007100"/>
          <p14:tracePt t="1003717" x="2014538" y="5994400"/>
          <p14:tracePt t="1003734" x="2039938" y="5994400"/>
          <p14:tracePt t="1003751" x="2052638" y="5981700"/>
          <p14:tracePt t="1003813" x="2039938" y="5981700"/>
          <p14:tracePt t="1003825" x="2027238" y="5981700"/>
          <p14:tracePt t="1003863" x="2027238" y="5969000"/>
          <p14:tracePt t="1003875" x="2027238" y="5945188"/>
          <p14:tracePt t="1003888" x="2039938" y="5894388"/>
          <p14:tracePt t="1003904" x="2127250" y="5819775"/>
          <p14:tracePt t="1003912" x="2339975" y="5694363"/>
          <p14:tracePt t="1003925" x="2667000" y="5356225"/>
          <p14:tracePt t="1003938" x="3254375" y="4905375"/>
          <p14:tracePt t="1003951" x="3767138" y="4543425"/>
          <p14:tracePt t="1003968" x="4243388" y="4230688"/>
          <p14:tracePt t="1003985" x="4856163" y="3803650"/>
          <p14:tracePt t="1004002" x="5557838" y="3228975"/>
          <p14:tracePt t="1004018" x="5845175" y="3090863"/>
          <p14:tracePt t="1004034" x="6021388" y="3016250"/>
          <p14:tracePt t="1004051" x="6157913" y="2978150"/>
          <p14:tracePt t="1004099" x="6134100" y="2978150"/>
          <p14:tracePt t="1004112" x="6057900" y="3016250"/>
          <p14:tracePt t="1004125" x="5983288" y="3078163"/>
          <p14:tracePt t="1004141" x="5883275" y="3203575"/>
          <p14:tracePt t="1004153" x="5783263" y="3416300"/>
          <p14:tracePt t="1004170" x="5632450" y="3590925"/>
          <p14:tracePt t="1004186" x="5419725" y="3729038"/>
          <p14:tracePt t="1004202" x="4919663" y="4054475"/>
          <p14:tracePt t="1004219" x="4794250" y="4192588"/>
          <p14:tracePt t="1004236" x="4681538" y="4341813"/>
          <p14:tracePt t="1004252" x="4494213" y="4518025"/>
          <p14:tracePt t="1004269" x="4381500" y="4567238"/>
          <p14:tracePt t="1004287" x="4281488" y="4630738"/>
          <p14:tracePt t="1004302" x="4143375" y="4679950"/>
          <p14:tracePt t="1004319" x="4117975" y="4692650"/>
          <p14:tracePt t="1004336" x="4092575" y="4718050"/>
          <p14:tracePt t="1004353" x="4056063" y="4743450"/>
          <p14:tracePt t="1004424" x="4105275" y="4718050"/>
          <p14:tracePt t="1004436" x="4256088" y="4643438"/>
          <p14:tracePt t="1004449" x="4543425" y="4292600"/>
          <p14:tracePt t="1004461" x="4768850" y="4005263"/>
          <p14:tracePt t="1004476" x="4919663" y="3841750"/>
          <p14:tracePt t="1004488" x="5068888" y="3741738"/>
          <p14:tracePt t="1004505" x="5170488" y="3679825"/>
          <p14:tracePt t="1004522" x="5219700" y="3641725"/>
          <p14:tracePt t="1004560" x="5170488" y="3654425"/>
          <p14:tracePt t="1004573" x="5106988" y="3692525"/>
          <p14:tracePt t="1004585" x="5019675" y="3767138"/>
          <p14:tracePt t="1004597" x="4868863" y="3967163"/>
          <p14:tracePt t="1004611" x="4543425" y="4292600"/>
          <p14:tracePt t="1004623" x="4168775" y="4554538"/>
          <p14:tracePt t="1004637" x="3905250" y="4792663"/>
          <p14:tracePt t="1004654" x="3630613" y="5118100"/>
          <p14:tracePt t="1004670" x="3267075" y="5481638"/>
          <p14:tracePt t="1004687" x="2767013" y="5919788"/>
          <p14:tracePt t="1004704" x="2628900" y="6094413"/>
          <p14:tracePt t="1004721" x="2541588" y="6245225"/>
          <p14:tracePt t="1004738" x="2452688" y="6370638"/>
          <p14:tracePt t="1004754" x="2441575" y="6381750"/>
          <p14:tracePt t="1004771" x="2441575" y="6394450"/>
          <p14:tracePt t="1004788" x="2452688" y="6357938"/>
          <p14:tracePt t="1004804" x="2503488" y="6232525"/>
          <p14:tracePt t="1004821" x="2603500" y="6107113"/>
          <p14:tracePt t="1004838" x="3354388" y="5394325"/>
          <p14:tracePt t="1004855" x="3756025" y="4992688"/>
          <p14:tracePt t="1004871" x="4356100" y="4643438"/>
          <p14:tracePt t="1004888" x="5081588" y="3941763"/>
          <p14:tracePt t="1004905" x="5307013" y="3741738"/>
          <p14:tracePt t="1004922" x="5507038" y="3629025"/>
          <p14:tracePt t="1004938" x="5632450" y="3567113"/>
          <p14:tracePt t="1004959" x="5607050" y="3567113"/>
          <p14:tracePt t="1004974" x="5532438" y="3603625"/>
          <p14:tracePt t="1004990" x="5419725" y="3729038"/>
          <p14:tracePt t="1005007" x="5294313" y="3941763"/>
          <p14:tracePt t="1005021" x="5032375" y="4179888"/>
          <p14:tracePt t="1005039" x="4281488" y="4856163"/>
          <p14:tracePt t="1005056" x="4005263" y="5181600"/>
          <p14:tracePt t="1005072" x="3392488" y="5594350"/>
          <p14:tracePt t="1005089" x="3254375" y="5694363"/>
          <p14:tracePt t="1005106" x="3179763" y="5743575"/>
          <p14:tracePt t="1005122" x="3141663" y="5756275"/>
          <p14:tracePt t="1005170" x="3205163" y="5719763"/>
          <p14:tracePt t="1005183" x="3328988" y="5656263"/>
          <p14:tracePt t="1005196" x="3517900" y="5518150"/>
          <p14:tracePt t="1005209" x="3717925" y="5218113"/>
          <p14:tracePt t="1005223" x="3905250" y="4968875"/>
          <p14:tracePt t="1005239" x="4117975" y="4818063"/>
          <p14:tracePt t="1005256" x="4318000" y="4679950"/>
          <p14:tracePt t="1005273" x="4543425" y="4554538"/>
          <p14:tracePt t="1005290" x="4581525" y="4543425"/>
          <p14:tracePt t="1005306" x="4594225" y="4530725"/>
          <p14:tracePt t="1005323" x="4606925" y="4530725"/>
          <p14:tracePt t="1005345" x="4594225" y="4530725"/>
          <p14:tracePt t="1005360" x="4506913" y="4567238"/>
          <p14:tracePt t="1005373" x="4356100" y="4643438"/>
          <p14:tracePt t="1005390" x="4217988" y="4756150"/>
          <p14:tracePt t="1005407" x="4017963" y="4992688"/>
          <p14:tracePt t="1005424" x="3554413" y="5443538"/>
          <p14:tracePt t="1005440" x="3354388" y="5581650"/>
          <p14:tracePt t="1005457" x="3216275" y="5668963"/>
          <p14:tracePt t="1005474" x="3092450" y="5768975"/>
          <p14:tracePt t="1005491" x="3079750" y="5781675"/>
          <p14:tracePt t="1005510" x="3079750" y="5768975"/>
          <p14:tracePt t="1005524" x="3092450" y="5732463"/>
          <p14:tracePt t="1005541" x="3179763" y="5643563"/>
          <p14:tracePt t="1005558" x="3805238" y="4968875"/>
          <p14:tracePt t="1005574" x="4081463" y="4679950"/>
          <p14:tracePt t="1005591" x="4418013" y="4418013"/>
          <p14:tracePt t="1005608" x="4819650" y="4141788"/>
          <p14:tracePt t="1005624" x="4894263" y="4105275"/>
          <p14:tracePt t="1005641" x="4906963" y="4105275"/>
          <p14:tracePt t="1005658" x="4906963" y="4117975"/>
          <p14:tracePt t="1005675" x="4894263" y="4167188"/>
          <p14:tracePt t="1005691" x="4781550" y="4230688"/>
          <p14:tracePt t="1005708" x="4530725" y="4405313"/>
          <p14:tracePt t="1005725" x="4443413" y="4530725"/>
          <p14:tracePt t="1005742" x="4343400" y="4718050"/>
          <p14:tracePt t="1005758" x="4281488" y="4868863"/>
          <p14:tracePt t="1005775" x="4268788" y="4879975"/>
          <p14:tracePt t="1005792" x="4268788" y="4892675"/>
          <p14:tracePt t="1005808" x="4256088" y="4892675"/>
          <p14:tracePt t="1005831" x="4256088" y="4879975"/>
          <p14:tracePt t="1006030" x="4256088" y="4868863"/>
          <p14:tracePt t="1006105" x="4256088" y="4856163"/>
          <p14:tracePt t="1006130" x="4268788" y="4830763"/>
          <p14:tracePt t="1006142" x="4268788" y="4805363"/>
          <p14:tracePt t="1006155" x="4281488" y="4779963"/>
          <p14:tracePt t="1006168" x="4318000" y="4743450"/>
          <p14:tracePt t="1006182" x="4394200" y="4679950"/>
          <p14:tracePt t="1006195" x="4518025" y="4579938"/>
          <p14:tracePt t="1006212" x="4668838" y="4405313"/>
          <p14:tracePt t="1006227" x="4756150" y="4267200"/>
          <p14:tracePt t="1006244" x="4894263" y="4117975"/>
          <p14:tracePt t="1006260" x="4919663" y="4067175"/>
          <p14:tracePt t="1006277" x="4945063" y="4067175"/>
          <p14:tracePt t="1006293" x="4945063" y="4054475"/>
          <p14:tracePt t="1006392" x="4945063" y="4067175"/>
          <p14:tracePt t="1006417" x="4932363" y="4067175"/>
          <p14:tracePt t="1006516" x="4919663" y="4067175"/>
          <p14:tracePt t="1006541" x="4906963" y="4067175"/>
          <p14:tracePt t="1006567" x="4881563" y="4067175"/>
          <p14:tracePt t="1006583" x="4856163" y="4067175"/>
          <p14:tracePt t="1006591" x="4819650" y="4067175"/>
          <p14:tracePt t="1006604" x="4781550" y="4067175"/>
          <p14:tracePt t="1006615" x="4756150" y="4067175"/>
          <p14:tracePt t="1006632" x="4743450" y="4067175"/>
          <p14:tracePt t="1006645" x="4732338" y="4067175"/>
          <p14:tracePt t="1006662" x="4706938" y="4067175"/>
          <p14:tracePt t="1006765" x="4719638" y="4067175"/>
          <p14:tracePt t="1006778" x="4756150" y="4067175"/>
          <p14:tracePt t="1006791" x="4832350" y="4067175"/>
          <p14:tracePt t="1006803" x="4894263" y="4067175"/>
          <p14:tracePt t="1006818" x="4968875" y="4067175"/>
          <p14:tracePt t="1006831" x="5057775" y="4054475"/>
          <p14:tracePt t="1006847" x="5181600" y="4054475"/>
          <p14:tracePt t="1006863" x="5332413" y="4041775"/>
          <p14:tracePt t="1006879" x="5519738" y="4029075"/>
          <p14:tracePt t="1006896" x="5570538" y="4017963"/>
          <p14:tracePt t="1006913" x="5607050" y="4017963"/>
          <p14:tracePt t="1006930" x="5632450" y="4017963"/>
          <p14:tracePt t="1006988" x="5607050" y="4017963"/>
          <p14:tracePt t="1007003" x="5557838" y="4041775"/>
          <p14:tracePt t="1007018" x="5407025" y="4067175"/>
          <p14:tracePt t="1007027" x="5245100" y="4092575"/>
          <p14:tracePt t="1007040" x="5106988" y="4129088"/>
          <p14:tracePt t="1007054" x="4994275" y="4167188"/>
          <p14:tracePt t="1007069" x="4894263" y="4167188"/>
          <p14:tracePt t="1007082" x="4843463" y="4167188"/>
          <p14:tracePt t="1007098" x="4819650" y="4167188"/>
          <p14:tracePt t="1007126" x="4832350" y="4167188"/>
          <p14:tracePt t="1007138" x="4843463" y="4167188"/>
          <p14:tracePt t="1007153" x="4856163" y="4167188"/>
          <p14:tracePt t="1007169" x="4881563" y="4167188"/>
          <p14:tracePt t="1007182" x="4919663" y="4167188"/>
          <p14:tracePt t="1007198" x="4981575" y="4167188"/>
          <p14:tracePt t="1007214" x="5194300" y="4167188"/>
          <p14:tracePt t="1007231" x="5294313" y="4167188"/>
          <p14:tracePt t="1007248" x="5345113" y="4167188"/>
          <p14:tracePt t="1007264" x="5394325" y="4167188"/>
          <p14:tracePt t="1007281" x="5407025" y="4167188"/>
          <p14:tracePt t="1007337" x="5383213" y="4167188"/>
          <p14:tracePt t="1007350" x="5357813" y="4179888"/>
          <p14:tracePt t="1007362" x="5294313" y="4192588"/>
          <p14:tracePt t="1007374" x="5207000" y="4217988"/>
          <p14:tracePt t="1007388" x="5119688" y="4254500"/>
          <p14:tracePt t="1007401" x="5045075" y="4279900"/>
          <p14:tracePt t="1007415" x="4994275" y="4305300"/>
          <p14:tracePt t="1007431" x="4956175" y="4305300"/>
          <p14:tracePt t="1007449" x="4945063" y="4305300"/>
          <p14:tracePt t="1007512" x="4956175" y="4305300"/>
          <p14:tracePt t="1007524" x="4968875" y="4305300"/>
          <p14:tracePt t="1007538" x="4994275" y="4305300"/>
          <p14:tracePt t="1007556" x="5045075" y="4305300"/>
          <p14:tracePt t="1007566" x="5106988" y="4305300"/>
          <p14:tracePt t="1007584" x="5157788" y="4305300"/>
          <p14:tracePt t="1007601" x="5181600" y="4305300"/>
          <p14:tracePt t="1007617" x="5194300" y="4305300"/>
          <p14:tracePt t="1007649" x="5181600" y="4305300"/>
          <p14:tracePt t="1007661" x="5132388" y="4305300"/>
          <p14:tracePt t="1007673" x="5094288" y="4305300"/>
          <p14:tracePt t="1007686" x="5057775" y="4305300"/>
          <p14:tracePt t="1007702" x="5019675" y="4305300"/>
          <p14:tracePt t="1007716" x="4994275" y="4305300"/>
          <p14:tracePt t="1007733" x="4968875" y="4305300"/>
          <p14:tracePt t="1007750" x="4945063" y="4292600"/>
          <p14:tracePt t="1007766" x="4906963" y="4267200"/>
          <p14:tracePt t="1007798" x="4906963" y="4254500"/>
          <p14:tracePt t="1007835" x="4919663" y="4254500"/>
          <p14:tracePt t="1007848" x="4945063" y="4254500"/>
          <p14:tracePt t="1007860" x="4956175" y="4254500"/>
          <p14:tracePt t="1007873" x="4981575" y="4241800"/>
          <p14:tracePt t="1007886" x="5006975" y="4241800"/>
          <p14:tracePt t="1007900" x="5045075" y="4230688"/>
          <p14:tracePt t="1007917" x="5068888" y="4230688"/>
          <p14:tracePt t="1007934" x="5094288" y="4230688"/>
          <p14:tracePt t="1007960" x="5081588" y="4230688"/>
          <p14:tracePt t="1007973" x="5045075" y="4217988"/>
          <p14:tracePt t="1007987" x="5006975" y="4217988"/>
          <p14:tracePt t="1008000" x="4981575" y="4217988"/>
          <p14:tracePt t="1008017" x="4956175" y="4217988"/>
          <p14:tracePt t="1008035" x="4932363" y="4230688"/>
          <p14:tracePt t="1008051" x="4881563" y="4230688"/>
          <p14:tracePt t="1008385" x="4881563" y="4241800"/>
          <p14:tracePt t="1008447" x="4881563" y="4254500"/>
          <p14:tracePt t="1009879" x="4881563" y="4241800"/>
          <p14:tracePt t="1009897" x="4894263" y="4241800"/>
          <p14:tracePt t="1009929" x="4894263" y="4230688"/>
          <p14:tracePt t="1009954" x="4906963" y="4230688"/>
          <p14:tracePt t="1009980" x="4919663" y="4230688"/>
          <p14:tracePt t="1009991" x="4945063" y="4230688"/>
          <p14:tracePt t="1010005" x="4968875" y="4230688"/>
          <p14:tracePt t="1010016" x="5019675" y="4230688"/>
          <p14:tracePt t="1010031" x="5081588" y="4254500"/>
          <p14:tracePt t="1010041" x="5119688" y="4292600"/>
          <p14:tracePt t="1010058" x="5157788" y="4292600"/>
          <p14:tracePt t="1010075" x="5181600" y="4318000"/>
          <p14:tracePt t="1010092" x="5245100" y="4330700"/>
          <p14:tracePt t="1010109" x="5270500" y="4330700"/>
          <p14:tracePt t="1010125" x="5307013" y="4354513"/>
          <p14:tracePt t="1010142" x="5394325" y="4379913"/>
          <p14:tracePt t="1010159" x="5457825" y="4392613"/>
          <p14:tracePt t="1010176" x="5495925" y="4405313"/>
          <p14:tracePt t="1010192" x="5557838" y="4430713"/>
          <p14:tracePt t="1010209" x="5583238" y="4430713"/>
          <p14:tracePt t="1010228" x="5595938" y="4430713"/>
          <p14:tracePt t="1010540" x="5595938" y="4418013"/>
          <p14:tracePt t="1010565" x="5595938" y="4405313"/>
          <p14:tracePt t="1010602" x="5595938" y="4392613"/>
          <p14:tracePt t="1010627" x="5595938" y="4379913"/>
          <p14:tracePt t="1010639" x="5595938" y="4367213"/>
          <p14:tracePt t="1010665" x="5595938" y="4354513"/>
          <p14:tracePt t="1011138" x="5557838" y="4379913"/>
          <p14:tracePt t="1011150" x="5419725" y="4443413"/>
          <p14:tracePt t="1011163" x="5057775" y="4667250"/>
          <p14:tracePt t="1011175" x="4656138" y="5068888"/>
          <p14:tracePt t="1011187" x="4281488" y="5381625"/>
          <p14:tracePt t="1011203" x="3879850" y="5581650"/>
          <p14:tracePt t="1011215" x="3654425" y="5707063"/>
          <p14:tracePt t="1011231" x="3517900" y="5768975"/>
          <p14:tracePt t="1011248" x="3405188" y="5819775"/>
          <p14:tracePt t="1011264" x="3154363" y="5868988"/>
          <p14:tracePt t="1011282" x="3016250" y="5894388"/>
          <p14:tracePt t="1011297" x="2903538" y="5907088"/>
          <p14:tracePt t="1011313" x="2728913" y="5932488"/>
          <p14:tracePt t="1011330" x="2678113" y="5945188"/>
          <p14:tracePt t="1011347" x="2616200" y="5956300"/>
          <p14:tracePt t="1011363" x="2416175" y="5994400"/>
          <p14:tracePt t="1011380" x="2265363" y="6045200"/>
          <p14:tracePt t="1011397" x="2139950" y="6107113"/>
          <p14:tracePt t="1011414" x="1914525" y="6194425"/>
          <p14:tracePt t="1011431" x="1778000" y="6207125"/>
          <p14:tracePt t="1011448" x="1627188" y="6207125"/>
          <p14:tracePt t="1011464" x="1389063" y="6194425"/>
          <p14:tracePt t="1011481" x="1301750" y="6194425"/>
          <p14:tracePt t="1011498" x="1239838" y="6194425"/>
          <p14:tracePt t="1011514" x="1014413" y="6194425"/>
          <p14:tracePt t="1011531" x="863600" y="6207125"/>
          <p14:tracePt t="1011548" x="750888" y="6219825"/>
          <p14:tracePt t="1011565" x="638175" y="6232525"/>
          <p14:tracePt t="1011581" x="612775" y="6232525"/>
          <p14:tracePt t="1011598" x="600075" y="6232525"/>
          <p14:tracePt t="1011684" x="612775" y="6232525"/>
          <p14:tracePt t="1011697" x="676275" y="6207125"/>
          <p14:tracePt t="1011709" x="801688" y="6181725"/>
          <p14:tracePt t="1011723" x="914400" y="6157913"/>
          <p14:tracePt t="1011734" x="1050925" y="6145213"/>
          <p14:tracePt t="1011749" x="1227138" y="6145213"/>
          <p14:tracePt t="1011765" x="1439863" y="6157913"/>
          <p14:tracePt t="1011782" x="1577975" y="6207125"/>
          <p14:tracePt t="1011799" x="1689100" y="6219825"/>
          <p14:tracePt t="1011822" x="1701800" y="6219825"/>
          <p14:tracePt t="1011871" x="1677988" y="6219825"/>
          <p14:tracePt t="1011885" x="1652588" y="6207125"/>
          <p14:tracePt t="1011896" x="1601788" y="6194425"/>
          <p14:tracePt t="1011909" x="1514475" y="6181725"/>
          <p14:tracePt t="1011922" x="1427163" y="6157913"/>
          <p14:tracePt t="1011936" x="1363663" y="6145213"/>
          <p14:tracePt t="1011949" x="1314450" y="6132513"/>
          <p14:tracePt t="1011966" x="1289050" y="6119813"/>
          <p14:tracePt t="1011983" x="1276350" y="6119813"/>
          <p14:tracePt t="1012000" x="1263650" y="6119813"/>
          <p14:tracePt t="1012058" x="1276350" y="6119813"/>
          <p14:tracePt t="1012070" x="1327150" y="6119813"/>
          <p14:tracePt t="1012085" x="1452563" y="6107113"/>
          <p14:tracePt t="1012095" x="1552575" y="6107113"/>
          <p14:tracePt t="1012108" x="1627188" y="6094413"/>
          <p14:tracePt t="1012120" x="1701800" y="6081713"/>
          <p14:tracePt t="1012135" x="1739900" y="6069013"/>
          <p14:tracePt t="1012150" x="1765300" y="6069013"/>
          <p14:tracePt t="1012166" x="1790700" y="6069013"/>
          <p14:tracePt t="1012185" x="1790700" y="6056313"/>
          <p14:tracePt t="1012220" x="1778000" y="6056313"/>
          <p14:tracePt t="1012232" x="1752600" y="6056313"/>
          <p14:tracePt t="1012246" x="1714500" y="6056313"/>
          <p14:tracePt t="1012259" x="1639888" y="6056313"/>
          <p14:tracePt t="1012273" x="1501775" y="6056313"/>
          <p14:tracePt t="1012284" x="1401763" y="6081713"/>
          <p14:tracePt t="1012302" x="1339850" y="6094413"/>
          <p14:tracePt t="1012319" x="1289050" y="6107113"/>
          <p14:tracePt t="1012336" x="1276350" y="6119813"/>
          <p14:tracePt t="1012371" x="1276350" y="6132513"/>
          <p14:tracePt t="1012407" x="1289050" y="6132513"/>
          <p14:tracePt t="1012420" x="1352550" y="6132513"/>
          <p14:tracePt t="1012431" x="1489075" y="6132513"/>
          <p14:tracePt t="1012444" x="1589088" y="6132513"/>
          <p14:tracePt t="1012457" x="1677988" y="6132513"/>
          <p14:tracePt t="1012471" x="1752600" y="6132513"/>
          <p14:tracePt t="1012485" x="1827213" y="6132513"/>
          <p14:tracePt t="1012501" x="1865313" y="6132513"/>
          <p14:tracePt t="1012556" x="1827213" y="6132513"/>
          <p14:tracePt t="1012571" x="1801813" y="6132513"/>
          <p14:tracePt t="1012581" x="1765300" y="6145213"/>
          <p14:tracePt t="1012593" x="1689100" y="6169025"/>
          <p14:tracePt t="1012607" x="1501775" y="6207125"/>
          <p14:tracePt t="1012622" x="1314450" y="6245225"/>
          <p14:tracePt t="1012635" x="1176338" y="6269038"/>
          <p14:tracePt t="1012652" x="1076325" y="6269038"/>
          <p14:tracePt t="1012669" x="989013" y="6269038"/>
          <p14:tracePt t="1012686" x="938213" y="6269038"/>
          <p14:tracePt t="1012706" x="938213" y="6281738"/>
          <p14:tracePt t="1012769" x="950913" y="6281738"/>
          <p14:tracePt t="1012781" x="963613" y="6281738"/>
          <p14:tracePt t="1012807" x="989013" y="6281738"/>
          <p14:tracePt t="1012818" x="1001713" y="6281738"/>
          <p14:tracePt t="1012831" x="1027113" y="6269038"/>
          <p14:tracePt t="1012844" x="1063625" y="6257925"/>
          <p14:tracePt t="1012859" x="1101725" y="6257925"/>
          <p14:tracePt t="1012871" x="1150938" y="6245225"/>
          <p14:tracePt t="1012886" x="1189038" y="6245225"/>
          <p14:tracePt t="1012903" x="1214438" y="6232525"/>
          <p14:tracePt t="1012920" x="1227138" y="6219825"/>
          <p14:tracePt t="1012956" x="1189038" y="6219825"/>
          <p14:tracePt t="1012968" x="1139825" y="6219825"/>
          <p14:tracePt t="1012980" x="1101725" y="6219825"/>
          <p14:tracePt t="1012993" x="1050925" y="6219825"/>
          <p14:tracePt t="1013009" x="1014413" y="6219825"/>
          <p14:tracePt t="1013022" x="976313" y="6219825"/>
          <p14:tracePt t="1013029" x="950913" y="6219825"/>
          <p14:tracePt t="1013044" x="925513" y="6219825"/>
          <p14:tracePt t="1013528" x="938213" y="6219825"/>
          <p14:tracePt t="1013590" x="950913" y="6219825"/>
          <p14:tracePt t="1013616" x="963613" y="6219825"/>
          <p14:tracePt t="1013629" x="989013" y="6219825"/>
          <p14:tracePt t="1013644" x="1027113" y="6219825"/>
          <p14:tracePt t="1013653" x="1063625" y="6207125"/>
          <p14:tracePt t="1013667" x="1114425" y="6207125"/>
          <p14:tracePt t="1013678" x="1139825" y="6207125"/>
          <p14:tracePt t="1013695" x="1176338" y="6207125"/>
          <p14:tracePt t="1013708" x="1201738" y="6207125"/>
          <p14:tracePt t="1013725" x="1227138" y="6207125"/>
          <p14:tracePt t="1013741" x="1276350" y="6207125"/>
          <p14:tracePt t="1013756" x="1489075" y="6194425"/>
          <p14:tracePt t="1013773" x="1565275" y="6181725"/>
          <p14:tracePt t="1013789" x="1689100" y="6181725"/>
          <p14:tracePt t="1013807" x="1739900" y="6169025"/>
          <p14:tracePt t="1013824" x="1827213" y="6169025"/>
          <p14:tracePt t="1013839" x="1939925" y="6169025"/>
          <p14:tracePt t="1013856" x="2103438" y="6157913"/>
          <p14:tracePt t="1013873" x="2139950" y="6157913"/>
          <p14:tracePt t="1013890" x="2152650" y="6157913"/>
          <p14:tracePt t="1013907" x="2165350" y="6145213"/>
          <p14:tracePt t="1013950" x="2152650" y="6145213"/>
          <p14:tracePt t="1013964" x="2103438" y="6145213"/>
          <p14:tracePt t="1013976" x="2039938" y="6132513"/>
          <p14:tracePt t="1013989" x="1965325" y="6132513"/>
          <p14:tracePt t="1014002" x="1903413" y="6132513"/>
          <p14:tracePt t="1014014" x="1827213" y="6132513"/>
          <p14:tracePt t="1014026" x="1752600" y="6132513"/>
          <p14:tracePt t="1014041" x="1614488" y="6132513"/>
          <p14:tracePt t="1014057" x="1476375" y="6132513"/>
          <p14:tracePt t="1014074" x="1376363" y="6119813"/>
          <p14:tracePt t="1014091" x="1263650" y="6119813"/>
          <p14:tracePt t="1014107" x="1239838" y="6119813"/>
          <p14:tracePt t="1014124" x="1227138" y="6119813"/>
          <p14:tracePt t="1014188" x="1239838" y="6119813"/>
          <p14:tracePt t="1014201" x="1263650" y="6119813"/>
          <p14:tracePt t="1014214" x="1301750" y="6119813"/>
          <p14:tracePt t="1014230" x="1401763" y="6119813"/>
          <p14:tracePt t="1014242" x="1501775" y="6119813"/>
          <p14:tracePt t="1014259" x="1589088" y="6119813"/>
          <p14:tracePt t="1014275" x="1677988" y="6119813"/>
          <p14:tracePt t="1014292" x="1952625" y="6119813"/>
          <p14:tracePt t="1014309" x="2078038" y="6119813"/>
          <p14:tracePt t="1014326" x="2152650" y="6119813"/>
          <p14:tracePt t="1014342" x="2239963" y="6119813"/>
          <p14:tracePt t="1014362" x="2252663" y="6119813"/>
          <p14:tracePt t="1014424" x="2228850" y="6119813"/>
          <p14:tracePt t="1014437" x="2190750" y="6119813"/>
          <p14:tracePt t="1014451" x="2090738" y="6119813"/>
          <p14:tracePt t="1014466" x="1990725" y="6119813"/>
          <p14:tracePt t="1014477" x="1890713" y="6119813"/>
          <p14:tracePt t="1014494" x="1801813" y="6119813"/>
          <p14:tracePt t="1014511" x="1714500" y="6119813"/>
          <p14:tracePt t="1014528" x="1514475" y="6119813"/>
          <p14:tracePt t="1014543" x="1465263" y="6119813"/>
          <p14:tracePt t="1014560" x="1427163" y="6119813"/>
          <p14:tracePt t="1014576" x="1389063" y="6119813"/>
          <p14:tracePt t="1014612" x="1401763" y="6119813"/>
          <p14:tracePt t="1014636" x="1414463" y="6119813"/>
          <p14:tracePt t="1014649" x="1439863" y="6119813"/>
          <p14:tracePt t="1014662" x="1452563" y="6119813"/>
          <p14:tracePt t="1014687" x="1465263" y="6119813"/>
          <p14:tracePt t="1014699" x="1476375" y="6119813"/>
          <p14:tracePt t="1015098" x="1465263" y="6119813"/>
          <p14:tracePt t="1015135" x="1452563" y="6119813"/>
          <p14:tracePt t="1015149" x="1439863" y="6119813"/>
          <p14:tracePt t="1015172" x="1427163" y="6119813"/>
          <p14:tracePt t="1015185" x="1414463" y="6119813"/>
          <p14:tracePt t="1015199" x="1401763" y="6119813"/>
          <p14:tracePt t="1015209" x="1401763" y="6132513"/>
          <p14:tracePt t="1015222" x="1376363" y="6132513"/>
          <p14:tracePt t="1015235" x="1363663" y="6132513"/>
          <p14:tracePt t="1015250" x="1352550" y="6132513"/>
          <p14:tracePt t="1015262" x="1339850" y="6132513"/>
          <p14:tracePt t="1015279" x="1301750" y="6145213"/>
          <p14:tracePt t="1015296" x="1276350" y="6145213"/>
          <p14:tracePt t="1015312" x="1252538" y="6145213"/>
          <p14:tracePt t="1015329" x="1227138" y="6145213"/>
          <p14:tracePt t="1015370" x="1214438" y="6145213"/>
          <p14:tracePt t="1015408" x="1201738" y="6145213"/>
          <p14:tracePt t="1015421" x="1189038" y="6145213"/>
          <p14:tracePt t="1015446" x="1176338" y="6145213"/>
          <p14:tracePt t="1015458" x="1150938" y="6145213"/>
          <p14:tracePt t="1015470" x="1139825" y="6145213"/>
          <p14:tracePt t="1015484" x="1114425" y="6145213"/>
          <p14:tracePt t="1015500" x="1076325" y="6132513"/>
          <p14:tracePt t="1015513" x="1038225" y="6132513"/>
          <p14:tracePt t="1015530" x="1014413" y="6119813"/>
          <p14:tracePt t="1015550" x="1001713" y="6119813"/>
          <p14:tracePt t="1015608" x="1038225" y="6119813"/>
          <p14:tracePt t="1015621" x="1063625" y="6119813"/>
          <p14:tracePt t="1015633" x="1089025" y="6119813"/>
          <p14:tracePt t="1015645" x="1114425" y="6119813"/>
          <p14:tracePt t="1015657" x="1150938" y="6119813"/>
          <p14:tracePt t="1015671" x="1201738" y="6119813"/>
          <p14:tracePt t="1015683" x="1339850" y="6119813"/>
          <p14:tracePt t="1015697" x="1501775" y="6107113"/>
          <p14:tracePt t="1015713" x="1652588" y="6107113"/>
          <p14:tracePt t="1015730" x="1752600" y="6094413"/>
          <p14:tracePt t="1015747" x="2052638" y="6094413"/>
          <p14:tracePt t="1015764" x="2178050" y="6094413"/>
          <p14:tracePt t="1015780" x="2290763" y="6094413"/>
          <p14:tracePt t="1015797" x="2365375" y="6094413"/>
          <p14:tracePt t="1015814" x="2390775" y="6094413"/>
          <p14:tracePt t="1015920" x="2365375" y="6094413"/>
          <p14:tracePt t="1015933" x="2328863" y="6094413"/>
          <p14:tracePt t="1015943" x="2265363" y="6094413"/>
          <p14:tracePt t="1015957" x="2203450" y="6094413"/>
          <p14:tracePt t="1015969" x="2165350" y="6094413"/>
          <p14:tracePt t="1015984" x="2116138" y="6094413"/>
          <p14:tracePt t="1015998" x="2090738" y="6094413"/>
          <p14:tracePt t="1016015" x="2065338" y="6094413"/>
          <p14:tracePt t="1016032" x="2039938" y="6094413"/>
          <p14:tracePt t="1016049" x="2014538" y="6081713"/>
          <p14:tracePt t="1016145" x="2027238" y="6081713"/>
          <p14:tracePt t="1016157" x="2039938" y="6081713"/>
          <p14:tracePt t="1016172" x="2065338" y="6081713"/>
          <p14:tracePt t="1016183" x="2103438" y="6081713"/>
          <p14:tracePt t="1016201" x="2178050" y="6081713"/>
          <p14:tracePt t="1016216" x="2278063" y="6081713"/>
          <p14:tracePt t="1016233" x="2416175" y="6081713"/>
          <p14:tracePt t="1016250" x="2465388" y="6081713"/>
          <p14:tracePt t="1016266" x="2516188" y="6081713"/>
          <p14:tracePt t="1016283" x="2616200" y="6081713"/>
          <p14:tracePt t="1016300" x="2641600" y="6081713"/>
          <p14:tracePt t="1016317" x="2654300" y="6081713"/>
          <p14:tracePt t="1016617" x="2667000" y="6081713"/>
          <p14:tracePt t="1016655" x="2690813" y="6081713"/>
          <p14:tracePt t="1016668" x="2703513" y="6081713"/>
          <p14:tracePt t="1016680" x="2716213" y="6069013"/>
          <p14:tracePt t="1016694" x="2728913" y="6069013"/>
          <p14:tracePt t="1016708" x="2741613" y="6069013"/>
          <p14:tracePt t="1017540" x="2741613" y="6056313"/>
          <p14:tracePt t="1017551" x="2816225" y="5981700"/>
          <p14:tracePt t="1017565" x="2941638" y="5894388"/>
          <p14:tracePt t="1017577" x="3103563" y="5781675"/>
          <p14:tracePt t="1017594" x="3379788" y="5607050"/>
          <p14:tracePt t="1017606" x="3756025" y="5318125"/>
          <p14:tracePt t="1017623" x="4043363" y="5068888"/>
          <p14:tracePt t="1017639" x="4205288" y="4905375"/>
          <p14:tracePt t="1017655" x="4443413" y="4756150"/>
          <p14:tracePt t="1017672" x="4518025" y="4718050"/>
          <p14:tracePt t="1017688" x="4556125" y="4705350"/>
          <p14:tracePt t="1017705" x="4568825" y="4705350"/>
          <p14:tracePt t="1017939" x="4581525" y="4692650"/>
          <p14:tracePt t="1017950" x="4606925" y="4667250"/>
          <p14:tracePt t="1017963" x="4643438" y="4618038"/>
          <p14:tracePt t="1017979" x="4681538" y="4554538"/>
          <p14:tracePt t="1017991" x="4732338" y="4479925"/>
          <p14:tracePt t="1018008" x="4756150" y="4418013"/>
          <p14:tracePt t="1018014" x="4794250" y="4392613"/>
          <p14:tracePt t="1018027" x="4794250" y="4367213"/>
          <p14:tracePt t="1018040" x="4806950" y="4367213"/>
          <p14:tracePt t="1018057" x="4819650" y="4367213"/>
          <p14:tracePt t="1018200" x="4819650" y="4379913"/>
          <p14:tracePt t="1018225" x="4819650" y="4405313"/>
          <p14:tracePt t="1018250" x="4819650" y="4418013"/>
          <p14:tracePt t="1018263" x="4819650" y="4430713"/>
          <p14:tracePt t="1018279" x="4819650" y="4443413"/>
          <p14:tracePt t="1018287" x="4819650" y="4454525"/>
          <p14:tracePt t="1018312" x="4819650" y="4479925"/>
          <p14:tracePt t="1018330" x="4806950" y="4479925"/>
          <p14:tracePt t="1018337" x="4806950" y="4492625"/>
          <p14:tracePt t="1018349" x="4794250" y="4505325"/>
          <p14:tracePt t="1018364" x="4781550" y="4505325"/>
          <p14:tracePt t="1018375" x="4756150" y="4518025"/>
          <p14:tracePt t="1018391" x="4743450" y="4518025"/>
          <p14:tracePt t="1018408" x="4719638" y="4518025"/>
          <p14:tracePt t="1018425" x="4656138" y="4530725"/>
          <p14:tracePt t="1018442" x="4630738" y="4530725"/>
          <p14:tracePt t="1018459" x="4606925" y="4530725"/>
          <p14:tracePt t="1018475" x="4581525" y="4530725"/>
          <p14:tracePt t="1018492" x="4568825" y="4530725"/>
          <p14:tracePt t="1018512" x="4556125" y="4530725"/>
          <p14:tracePt t="1018810" x="4494213" y="4530725"/>
          <p14:tracePt t="1018822" x="4394200" y="4530725"/>
          <p14:tracePt t="1018836" x="4305300" y="4530725"/>
          <p14:tracePt t="1018847" x="4256088" y="4530725"/>
          <p14:tracePt t="1018860" x="4205288" y="4518025"/>
          <p14:tracePt t="1018877" x="4168775" y="4518025"/>
          <p14:tracePt t="1018894" x="4143375" y="4518025"/>
          <p14:tracePt t="1018910" x="4117975" y="4518025"/>
          <p14:tracePt t="1019072" x="4130675" y="4518025"/>
          <p14:tracePt t="1019084" x="4156075" y="4518025"/>
          <p14:tracePt t="1019096" x="4168775" y="4518025"/>
          <p14:tracePt t="1019108" x="4192588" y="4518025"/>
          <p14:tracePt t="1019120" x="4243388" y="4518025"/>
          <p14:tracePt t="1019134" x="4330700" y="4518025"/>
          <p14:tracePt t="1019148" x="4394200" y="4518025"/>
          <p14:tracePt t="1019161" x="4468813" y="4518025"/>
          <p14:tracePt t="1019178" x="4506913" y="4518025"/>
          <p14:tracePt t="1019195" x="4530725" y="4518025"/>
          <p14:tracePt t="1019211" x="4581525" y="4518025"/>
          <p14:tracePt t="1019228" x="4606925" y="4518025"/>
          <p14:tracePt t="1019245" x="4630738" y="4518025"/>
          <p14:tracePt t="1019262" x="4643438" y="4518025"/>
          <p14:tracePt t="1019319" x="4656138" y="4518025"/>
          <p14:tracePt t="1019344" x="4681538" y="4518025"/>
          <p14:tracePt t="1019357" x="4694238" y="4518025"/>
          <p14:tracePt t="1019370" x="4719638" y="4518025"/>
          <p14:tracePt t="1019382" x="4743450" y="4505325"/>
          <p14:tracePt t="1019399" x="4768850" y="4505325"/>
          <p14:tracePt t="1019412" x="4806950" y="4505325"/>
          <p14:tracePt t="1019429" x="4843463" y="4505325"/>
          <p14:tracePt t="1019446" x="5057775" y="4479925"/>
          <p14:tracePt t="1019462" x="5170488" y="4467225"/>
          <p14:tracePt t="1019479" x="5294313" y="4443413"/>
          <p14:tracePt t="1019496" x="5719763" y="4418013"/>
          <p14:tracePt t="1019512" x="5932488" y="4405313"/>
          <p14:tracePt t="1019530" x="6083300" y="4405313"/>
          <p14:tracePt t="1019546" x="6383338" y="4405313"/>
          <p14:tracePt t="1019563" x="6521450" y="4367213"/>
          <p14:tracePt t="1019580" x="6621463" y="4354513"/>
          <p14:tracePt t="1019596" x="6708775" y="4341813"/>
          <p14:tracePt t="1019613" x="6721475" y="4341813"/>
          <p14:tracePt t="1020218" x="6734175" y="4341813"/>
          <p14:tracePt t="1020230" x="6734175" y="4354513"/>
          <p14:tracePt t="1020243" x="6746875" y="4354513"/>
          <p14:tracePt t="1020255" x="6772275" y="4354513"/>
          <p14:tracePt t="1020271" x="6784975" y="4354513"/>
          <p14:tracePt t="1020284" x="6808788" y="4367213"/>
          <p14:tracePt t="1020301" x="6859588" y="4379913"/>
          <p14:tracePt t="1020317" x="6910388" y="4379913"/>
          <p14:tracePt t="1020333" x="7010400" y="4392613"/>
          <p14:tracePt t="1020349" x="7034213" y="4392613"/>
          <p14:tracePt t="1020366" x="7046913" y="4392613"/>
          <p14:tracePt t="1020383" x="7085013" y="4392613"/>
          <p14:tracePt t="1020399" x="7110413" y="4392613"/>
          <p14:tracePt t="1020417" x="7134225" y="4392613"/>
          <p14:tracePt t="1020433" x="7197725" y="4392613"/>
          <p14:tracePt t="1020449" x="7235825" y="4392613"/>
          <p14:tracePt t="1020466" x="7246938" y="4392613"/>
          <p14:tracePt t="1020483" x="7297738" y="4392613"/>
          <p14:tracePt t="1020500" x="7323138" y="4392613"/>
          <p14:tracePt t="1020516" x="7335838" y="4392613"/>
          <p14:tracePt t="1020534" x="7372350" y="4392613"/>
          <p14:tracePt t="1020553" x="7385050" y="4392613"/>
          <p14:tracePt t="1020578" x="7385050" y="4379913"/>
          <p14:tracePt t="1020603" x="7385050" y="4367213"/>
          <p14:tracePt t="1020628" x="7397750" y="4354513"/>
          <p14:tracePt t="1020666" x="7410450" y="4341813"/>
          <p14:tracePt t="1020691" x="7410450" y="4330700"/>
          <p14:tracePt t="1020706" x="7423150" y="4318000"/>
          <p14:tracePt t="1020728" x="7435850" y="4305300"/>
          <p14:tracePt t="1020767" x="7448550" y="4305300"/>
          <p14:tracePt t="1020790" x="7459663" y="4292600"/>
          <p14:tracePt t="1026386" x="7410450" y="4292600"/>
          <p14:tracePt t="1026398" x="7297738" y="4318000"/>
          <p14:tracePt t="1026412" x="7197725" y="4367213"/>
          <p14:tracePt t="1026428" x="7097713" y="4405313"/>
          <p14:tracePt t="1026441" x="6897688" y="4467225"/>
          <p14:tracePt t="1026458" x="6572250" y="4605338"/>
          <p14:tracePt t="1026474" x="6370638" y="4743450"/>
          <p14:tracePt t="1026492" x="5932488" y="4992688"/>
          <p14:tracePt t="1026509" x="5683250" y="5081588"/>
          <p14:tracePt t="1026524" x="5407025" y="5181600"/>
          <p14:tracePt t="1026542" x="5332413" y="5205413"/>
          <p14:tracePt t="1026558" x="5257800" y="5218113"/>
          <p14:tracePt t="1026575" x="5068888" y="5230813"/>
          <p14:tracePt t="1026590" x="4968875" y="5243513"/>
          <p14:tracePt t="1026608" x="4868863" y="5243513"/>
          <p14:tracePt t="1026624" x="4756150" y="5243513"/>
          <p14:tracePt t="1026640" x="4719638" y="5243513"/>
          <p14:tracePt t="1026657" x="4681538" y="5243513"/>
          <p14:tracePt t="1026674" x="4619625" y="5243513"/>
          <p14:tracePt t="1026691" x="4581525" y="5243513"/>
          <p14:tracePt t="1026708" x="4530725" y="5243513"/>
          <p14:tracePt t="1026724" x="4368800" y="5243513"/>
          <p14:tracePt t="1026741" x="4294188" y="5243513"/>
          <p14:tracePt t="1026758" x="4243388" y="5243513"/>
          <p14:tracePt t="1026774" x="4217988" y="5243513"/>
          <p14:tracePt t="1026809" x="4217988" y="5230813"/>
          <p14:tracePt t="1026858" x="4230688" y="5218113"/>
          <p14:tracePt t="1026871" x="4243388" y="5218113"/>
          <p14:tracePt t="1026883" x="4268788" y="5205413"/>
          <p14:tracePt t="1026895" x="4330700" y="5168900"/>
          <p14:tracePt t="1026911" x="4406900" y="5068888"/>
          <p14:tracePt t="1026925" x="4494213" y="4956175"/>
          <p14:tracePt t="1026942" x="4568825" y="4868863"/>
          <p14:tracePt t="1026958" x="4681538" y="4768850"/>
          <p14:tracePt t="1026975" x="4956175" y="4592638"/>
          <p14:tracePt t="1026992" x="5057775" y="4543425"/>
          <p14:tracePt t="1027009" x="5094288" y="4505325"/>
          <p14:tracePt t="1027025" x="5119688" y="4479925"/>
          <p14:tracePt t="1027082" x="5106988" y="4479925"/>
          <p14:tracePt t="1027097" x="5081588" y="4492625"/>
          <p14:tracePt t="1027109" x="5068888" y="4492625"/>
          <p14:tracePt t="1027121" x="5032375" y="4505325"/>
          <p14:tracePt t="1027134" x="5006975" y="4518025"/>
          <p14:tracePt t="1027149" x="4994275" y="4518025"/>
          <p14:tracePt t="1027159" x="4981575" y="4518025"/>
          <p14:tracePt t="1027270" x="4968875" y="4530725"/>
          <p14:tracePt t="1027283" x="4956175" y="4530725"/>
          <p14:tracePt t="1027299" x="4945063" y="4543425"/>
          <p14:tracePt t="1027307" x="4932363" y="4554538"/>
          <p14:tracePt t="1027319" x="4932363" y="4567238"/>
          <p14:tracePt t="1027332" x="4919663" y="4579938"/>
          <p14:tracePt t="1027347" x="4906963" y="4592638"/>
          <p14:tracePt t="1027360" x="4894263" y="4618038"/>
          <p14:tracePt t="1027377" x="4881563" y="4630738"/>
          <p14:tracePt t="1027394" x="4868863" y="4656138"/>
          <p14:tracePt t="1027411" x="4856163" y="4656138"/>
          <p14:tracePt t="1027427" x="4856163" y="4667250"/>
          <p14:tracePt t="1027447" x="4856163" y="4679950"/>
          <p14:tracePt t="1027469" x="4843463" y="4679950"/>
          <p14:tracePt t="1027481" x="4843463" y="4692650"/>
          <p14:tracePt t="1027497" x="4832350" y="4692650"/>
          <p14:tracePt t="1027519" x="4819650" y="4692650"/>
          <p14:tracePt t="1027531" x="4819650" y="4705350"/>
          <p14:tracePt t="1027547" x="4806950" y="4705350"/>
          <p14:tracePt t="1027561" x="4794250" y="4730750"/>
          <p14:tracePt t="1027578" x="4768850" y="4730750"/>
          <p14:tracePt t="1027595" x="4768850" y="4743450"/>
          <p14:tracePt t="1027611" x="4743450" y="4756150"/>
          <p14:tracePt t="1027628" x="4732338" y="4768850"/>
          <p14:tracePt t="1027644" x="4719638" y="4779963"/>
          <p14:tracePt t="1027662" x="4719638" y="4792663"/>
          <p14:tracePt t="1027980" x="4743450" y="4792663"/>
          <p14:tracePt t="1027992" x="4768850" y="4792663"/>
          <p14:tracePt t="1028006" x="4794250" y="4792663"/>
          <p14:tracePt t="1028020" x="4819650" y="4792663"/>
          <p14:tracePt t="1028032" x="4843463" y="4792663"/>
          <p14:tracePt t="1028046" x="4868863" y="4792663"/>
          <p14:tracePt t="1028063" x="4894263" y="4792663"/>
          <p14:tracePt t="1028079" x="4932363" y="4792663"/>
          <p14:tracePt t="1028096" x="4994275" y="4805363"/>
          <p14:tracePt t="1028114" x="5045075" y="4805363"/>
          <p14:tracePt t="1028131" x="5094288" y="4805363"/>
          <p14:tracePt t="1028148" x="5181600" y="4805363"/>
          <p14:tracePt t="1028165" x="5219700" y="4805363"/>
          <p14:tracePt t="1028180" x="5270500" y="4805363"/>
          <p14:tracePt t="1028196" x="5307013" y="4805363"/>
          <p14:tracePt t="1028213" x="5370513" y="4805363"/>
          <p14:tracePt t="1028230" x="5470525" y="4805363"/>
          <p14:tracePt t="1028247" x="5507038" y="4805363"/>
          <p14:tracePt t="1028264" x="5532438" y="4792663"/>
          <p14:tracePt t="1028280" x="5570538" y="4792663"/>
          <p14:tracePt t="1028297" x="5583238" y="4792663"/>
          <p14:tracePt t="1028313" x="5595938" y="4792663"/>
          <p14:tracePt t="1028330" x="5607050" y="4792663"/>
          <p14:tracePt t="1028347" x="5632450" y="4792663"/>
          <p14:tracePt t="1028367" x="5645150" y="4792663"/>
          <p14:tracePt t="1028390" x="5645150" y="4779963"/>
          <p14:tracePt t="1028403" x="5657850" y="4779963"/>
          <p14:tracePt t="1028465" x="5670550" y="4779963"/>
          <p14:tracePt t="1028504" x="5683250" y="4779963"/>
          <p14:tracePt t="1028521" x="5695950" y="4779963"/>
          <p14:tracePt t="1028528" x="5708650" y="4779963"/>
          <p14:tracePt t="1028666" x="5719763" y="4779963"/>
          <p14:tracePt t="1028678" x="5732463" y="4779963"/>
          <p14:tracePt t="1028704" x="5745163" y="4779963"/>
          <p14:tracePt t="1028722" x="5745163" y="4805363"/>
          <p14:tracePt t="1028728" x="5757863" y="4805363"/>
          <p14:tracePt t="1028741" x="5770563" y="4818063"/>
          <p14:tracePt t="1028755" x="5770563" y="4843463"/>
          <p14:tracePt t="1028777" x="5770563" y="4856163"/>
          <p14:tracePt t="1028877" x="5770563" y="4868863"/>
          <p14:tracePt t="1029115" x="5757863" y="4868863"/>
          <p14:tracePt t="1029126" x="5745163" y="4856163"/>
          <p14:tracePt t="1029151" x="5719763" y="4843463"/>
          <p14:tracePt t="1029177" x="5708650" y="4843463"/>
          <p14:tracePt t="1029189" x="5683250" y="4843463"/>
          <p14:tracePt t="1029205" x="5670550" y="4868863"/>
          <p14:tracePt t="1029214" x="5645150" y="4892675"/>
          <p14:tracePt t="1029226" x="5595938" y="4930775"/>
          <p14:tracePt t="1029240" x="5557838" y="4943475"/>
          <p14:tracePt t="1029256" x="5445125" y="4968875"/>
          <p14:tracePt t="1029268" x="5345113" y="5018088"/>
          <p14:tracePt t="1029286" x="5245100" y="5043488"/>
          <p14:tracePt t="1029302" x="5157788" y="5068888"/>
          <p14:tracePt t="1029319" x="5019675" y="5105400"/>
          <p14:tracePt t="1029336" x="4956175" y="5130800"/>
          <p14:tracePt t="1029352" x="4743450" y="5181600"/>
          <p14:tracePt t="1029370" x="4643438" y="5218113"/>
          <p14:tracePt t="1029386" x="4568825" y="5218113"/>
          <p14:tracePt t="1029402" x="4481513" y="5243513"/>
          <p14:tracePt t="1029419" x="4456113" y="5256213"/>
          <p14:tracePt t="1029436" x="4430713" y="5268913"/>
          <p14:tracePt t="1029453" x="4406900" y="5268913"/>
          <p14:tracePt t="1029470" x="4381500" y="5268913"/>
          <p14:tracePt t="1029485" x="4381500" y="5281613"/>
          <p14:tracePt t="1029502" x="4356100" y="5281613"/>
          <p14:tracePt t="1029537" x="4343400" y="5281613"/>
          <p14:tracePt t="1029573" x="4330700" y="5281613"/>
          <p14:tracePt t="1029587" x="4318000" y="5281613"/>
          <p14:tracePt t="1029599" x="4305300" y="5281613"/>
          <p14:tracePt t="1029711" x="4305300" y="5268913"/>
          <p14:tracePt t="1029749" x="4318000" y="5268913"/>
          <p14:tracePt t="1029762" x="4318000" y="5256213"/>
          <p14:tracePt t="1029775" x="4330700" y="5256213"/>
          <p14:tracePt t="1029812" x="4343400" y="5256213"/>
          <p14:tracePt t="1029836" x="4356100" y="5256213"/>
          <p14:tracePt t="1029849" x="4368800" y="5256213"/>
          <p14:tracePt t="1029862" x="4394200" y="5256213"/>
          <p14:tracePt t="1029876" x="4406900" y="5256213"/>
          <p14:tracePt t="1029887" x="4418013" y="5256213"/>
          <p14:tracePt t="1029905" x="4443413" y="5256213"/>
          <p14:tracePt t="1029921" x="4468813" y="5256213"/>
          <p14:tracePt t="1029938" x="4530725" y="5256213"/>
          <p14:tracePt t="1029955" x="4543425" y="5243513"/>
          <p14:tracePt t="1029970" x="4556125" y="5243513"/>
          <p14:tracePt t="1029987" x="4581525" y="5243513"/>
          <p14:tracePt t="1030023" x="4594225" y="5243513"/>
          <p14:tracePt t="1030235" x="4594225" y="5230813"/>
          <p14:tracePt t="1030309" x="4606925" y="5218113"/>
          <p14:tracePt t="1030327" x="4606925" y="5205413"/>
          <p14:tracePt t="1030335" x="4619625" y="5194300"/>
          <p14:tracePt t="1030347" x="4619625" y="5181600"/>
          <p14:tracePt t="1030372" x="4619625" y="5168900"/>
          <p14:tracePt t="1030384" x="4630738" y="5156200"/>
          <p14:tracePt t="1030398" x="4630738" y="5143500"/>
          <p14:tracePt t="1030411" x="4643438" y="5143500"/>
          <p14:tracePt t="1030425" x="4656138" y="5130800"/>
          <p14:tracePt t="1030439" x="4681538" y="5130800"/>
          <p14:tracePt t="1030456" x="4706938" y="5130800"/>
          <p14:tracePt t="1030472" x="4781550" y="5130800"/>
          <p14:tracePt t="1030489" x="4806950" y="5143500"/>
          <p14:tracePt t="1030506" x="4832350" y="5156200"/>
          <p14:tracePt t="1030523" x="4881563" y="5181600"/>
          <p14:tracePt t="1030539" x="4919663" y="5205413"/>
          <p14:tracePt t="1030556" x="4932363" y="5218113"/>
          <p14:tracePt t="1030573" x="4994275" y="5230813"/>
          <p14:tracePt t="1030590" x="5032375" y="5243513"/>
          <p14:tracePt t="1030606" x="5057775" y="5243513"/>
          <p14:tracePt t="1030623" x="5132388" y="5243513"/>
          <p14:tracePt t="1030640" x="5170488" y="5243513"/>
          <p14:tracePt t="1030656" x="5194300" y="5243513"/>
          <p14:tracePt t="1030673" x="5219700" y="5243513"/>
          <p14:tracePt t="1030690" x="5245100" y="5243513"/>
          <p14:tracePt t="1030707" x="5257800" y="5243513"/>
          <p14:tracePt t="1030723" x="5307013" y="5205413"/>
          <p14:tracePt t="1030740" x="5332413" y="5194300"/>
          <p14:tracePt t="1030757" x="5370513" y="5181600"/>
          <p14:tracePt t="1030774" x="5432425" y="5168900"/>
          <p14:tracePt t="1030790" x="5457825" y="5156200"/>
          <p14:tracePt t="1030807" x="5483225" y="5143500"/>
          <p14:tracePt t="1030824" x="5507038" y="5143500"/>
          <p14:tracePt t="1031343" x="5495925" y="5130800"/>
          <p14:tracePt t="1031356" x="5483225" y="5130800"/>
          <p14:tracePt t="1031370" x="5457825" y="5118100"/>
          <p14:tracePt t="1031382" x="5445125" y="5118100"/>
          <p14:tracePt t="1031398" x="5419725" y="5118100"/>
          <p14:tracePt t="1031411" x="5394325" y="5118100"/>
          <p14:tracePt t="1031428" x="5357813" y="5118100"/>
          <p14:tracePt t="1031443" x="5319713" y="5118100"/>
          <p14:tracePt t="1031460" x="5145088" y="5118100"/>
          <p14:tracePt t="1031476" x="5057775" y="5118100"/>
          <p14:tracePt t="1031493" x="4981575" y="5118100"/>
          <p14:tracePt t="1031510" x="4881563" y="5143500"/>
          <p14:tracePt t="1031527" x="4794250" y="5156200"/>
          <p14:tracePt t="1031543" x="4668838" y="5181600"/>
          <p14:tracePt t="1031560" x="4481513" y="5205413"/>
          <p14:tracePt t="1031577" x="4443413" y="5218113"/>
          <p14:tracePt t="1031594" x="4394200" y="5230813"/>
          <p14:tracePt t="1031610" x="4368800" y="5230813"/>
          <p14:tracePt t="1031630" x="4368800" y="5243513"/>
          <p14:tracePt t="1031804" x="4394200" y="5243513"/>
          <p14:tracePt t="1031817" x="4430713" y="5243513"/>
          <p14:tracePt t="1031833" x="4494213" y="5243513"/>
          <p14:tracePt t="1031842" x="4556125" y="5243513"/>
          <p14:tracePt t="1031854" x="4643438" y="5243513"/>
          <p14:tracePt t="1031866" x="4768850" y="5218113"/>
          <p14:tracePt t="1031881" x="4945063" y="5205413"/>
          <p14:tracePt t="1031895" x="5119688" y="5168900"/>
          <p14:tracePt t="1031911" x="5232400" y="5156200"/>
          <p14:tracePt t="1031928" x="5345113" y="5118100"/>
          <p14:tracePt t="1031945" x="5470525" y="5068888"/>
          <p14:tracePt t="1031962" x="5519738" y="5068888"/>
          <p14:tracePt t="1031979" x="5557838" y="5043488"/>
          <p14:tracePt t="1031995" x="5645150" y="5030788"/>
          <p14:tracePt t="1032012" x="5657850" y="5030788"/>
          <p14:tracePt t="1032028" x="5670550" y="5018088"/>
          <p14:tracePt t="1032045" x="5683250" y="5018088"/>
          <p14:tracePt t="1032062" x="5683250" y="5005388"/>
          <p14:tracePt t="1032139" x="5670550" y="5005388"/>
          <p14:tracePt t="1032153" x="5645150" y="5005388"/>
          <p14:tracePt t="1032165" x="5632450" y="5005388"/>
          <p14:tracePt t="1032178" x="5607050" y="5005388"/>
          <p14:tracePt t="1032190" x="5595938" y="5005388"/>
          <p14:tracePt t="1032203" x="5583238" y="5005388"/>
          <p14:tracePt t="1032216" x="5557838" y="5005388"/>
          <p14:tracePt t="1032229" x="5519738" y="5005388"/>
          <p14:tracePt t="1032246" x="5483225" y="5005388"/>
          <p14:tracePt t="1032263" x="5432425" y="5005388"/>
          <p14:tracePt t="1032280" x="5319713" y="5005388"/>
          <p14:tracePt t="1032296" x="5281613" y="5005388"/>
          <p14:tracePt t="1032313" x="5257800" y="5018088"/>
          <p14:tracePt t="1032330" x="5232400" y="5018088"/>
          <p14:tracePt t="1032352" x="5219700" y="5018088"/>
          <p14:tracePt t="1032477" x="5207000" y="5030788"/>
          <p14:tracePt t="1032489" x="5181600" y="5030788"/>
          <p14:tracePt t="1032503" x="5157788" y="5030788"/>
          <p14:tracePt t="1032519" x="5094288" y="5030788"/>
          <p14:tracePt t="1032532" x="5019675" y="5043488"/>
          <p14:tracePt t="1032547" x="4956175" y="5043488"/>
          <p14:tracePt t="1032564" x="4919663" y="5056188"/>
          <p14:tracePt t="1032581" x="4843463" y="5056188"/>
          <p14:tracePt t="1032598" x="4819650" y="5056188"/>
          <p14:tracePt t="1032614" x="4794250" y="5056188"/>
          <p14:tracePt t="1032631" x="4768850" y="5056188"/>
          <p14:tracePt t="1032664" x="4768850" y="5068888"/>
          <p14:tracePt t="1032827" x="4768850" y="5081588"/>
          <p14:tracePt t="1032838" x="4768850" y="5092700"/>
          <p14:tracePt t="1032863" x="4768850" y="5105400"/>
          <p14:tracePt t="1032889" x="4781550" y="5105400"/>
          <p14:tracePt t="1032904" x="4781550" y="5118100"/>
          <p14:tracePt t="1032913" x="4794250" y="5118100"/>
          <p14:tracePt t="1032926" x="4806950" y="5118100"/>
          <p14:tracePt t="1032951" x="4819650" y="5130800"/>
          <p14:tracePt t="1032963" x="4856163" y="5130800"/>
          <p14:tracePt t="1032976" x="4881563" y="5130800"/>
          <p14:tracePt t="1032989" x="4932363" y="5130800"/>
          <p14:tracePt t="1033005" x="4956175" y="5130800"/>
          <p14:tracePt t="1033014" x="4981575" y="5143500"/>
          <p14:tracePt t="1033026" x="4994275" y="5143500"/>
          <p14:tracePt t="1033038" x="5006975" y="5143500"/>
          <p14:tracePt t="1033099" x="4981575" y="5143500"/>
          <p14:tracePt t="1033112" x="4932363" y="5143500"/>
          <p14:tracePt t="1033125" x="4894263" y="5143500"/>
          <p14:tracePt t="1033139" x="4856163" y="5143500"/>
          <p14:tracePt t="1033155" x="4819650" y="5143500"/>
          <p14:tracePt t="1033168" x="4781550" y="5143500"/>
          <p14:tracePt t="1033185" x="4706938" y="5143500"/>
          <p14:tracePt t="1033201" x="4594225" y="5130800"/>
          <p14:tracePt t="1033217" x="4418013" y="5105400"/>
          <p14:tracePt t="1033234" x="4381500" y="5105400"/>
          <p14:tracePt t="1033250" x="4356100" y="5105400"/>
          <p14:tracePt t="1033336" x="4368800" y="5105400"/>
          <p14:tracePt t="1033350" x="4406900" y="5105400"/>
          <p14:tracePt t="1033362" x="4443413" y="5118100"/>
          <p14:tracePt t="1033375" x="4506913" y="5118100"/>
          <p14:tracePt t="1033390" x="4556125" y="5118100"/>
          <p14:tracePt t="1033402" x="4594225" y="5118100"/>
          <p14:tracePt t="1033419" x="4630738" y="5118100"/>
          <p14:tracePt t="1033436" x="4681538" y="5118100"/>
          <p14:tracePt t="1033451" x="4794250" y="5118100"/>
          <p14:tracePt t="1033467" x="4843463" y="5118100"/>
          <p14:tracePt t="1033484" x="4868863" y="5118100"/>
          <p14:tracePt t="1033501" x="4881563" y="5118100"/>
          <p14:tracePt t="1033548" x="4868863" y="5118100"/>
          <p14:tracePt t="1033560" x="4832350" y="5118100"/>
          <p14:tracePt t="1033574" x="4794250" y="5118100"/>
          <p14:tracePt t="1033588" x="4756150" y="5118100"/>
          <p14:tracePt t="1033601" x="4732338" y="5118100"/>
          <p14:tracePt t="1033618" x="4719638" y="5118100"/>
          <p14:tracePt t="1033635" x="4694238" y="5118100"/>
          <p14:tracePt t="1033652" x="4643438" y="5105400"/>
          <p14:tracePt t="1033668" x="4630738" y="5105400"/>
          <p14:tracePt t="1033697" x="4630738" y="5118100"/>
          <p14:tracePt t="1033722" x="4643438" y="5130800"/>
          <p14:tracePt t="1033747" x="4668838" y="5143500"/>
          <p14:tracePt t="1033772" x="4681538" y="5143500"/>
          <p14:tracePt t="1033797" x="4694238" y="5143500"/>
          <p14:tracePt t="1033809" x="4719638" y="5143500"/>
          <p14:tracePt t="1033821" x="4732338" y="5156200"/>
          <p14:tracePt t="1033835" x="4743450" y="5156200"/>
          <p14:tracePt t="1034096" x="4732338" y="5156200"/>
          <p14:tracePt t="1034109" x="4719638" y="5156200"/>
          <p14:tracePt t="1034158" x="4706938" y="5156200"/>
          <p14:tracePt t="1034175" x="4694238" y="5156200"/>
          <p14:tracePt t="1034184" x="4681538" y="5156200"/>
          <p14:tracePt t="1034197" x="4656138" y="5156200"/>
          <p14:tracePt t="1034210" x="4643438" y="5156200"/>
          <p14:tracePt t="1034226" x="4630738" y="5143500"/>
          <p14:tracePt t="1034239" x="4619625" y="5143500"/>
          <p14:tracePt t="1034282" x="4643438" y="5143500"/>
          <p14:tracePt t="1034295" x="4656138" y="5143500"/>
          <p14:tracePt t="1034308" x="4668838" y="5143500"/>
          <p14:tracePt t="1034320" x="4694238" y="5143500"/>
          <p14:tracePt t="1034345" x="4719638" y="5143500"/>
          <p14:tracePt t="1034358" x="4743450" y="5143500"/>
          <p14:tracePt t="1034373" x="4781550" y="5143500"/>
          <p14:tracePt t="1034382" x="4856163" y="5143500"/>
          <p14:tracePt t="1034395" x="4932363" y="5143500"/>
          <p14:tracePt t="1034407" x="4968875" y="5143500"/>
          <p14:tracePt t="1034421" x="4994275" y="5143500"/>
          <p14:tracePt t="1034438" x="5006975" y="5143500"/>
          <p14:tracePt t="1034455" x="5032375" y="5143500"/>
          <p14:tracePt t="1034533" x="5032375" y="5156200"/>
          <p14:tracePt t="1034607" x="5019675" y="5156200"/>
          <p14:tracePt t="1034633" x="5006975" y="5156200"/>
          <p14:tracePt t="1034645" x="4994275" y="5156200"/>
          <p14:tracePt t="1034660" x="4981575" y="5156200"/>
          <p14:tracePt t="1034670" x="4956175" y="5156200"/>
          <p14:tracePt t="1034681" x="4932363" y="5156200"/>
          <p14:tracePt t="1034694" x="4906963" y="5156200"/>
          <p14:tracePt t="1034709" x="4881563" y="5156200"/>
          <p14:tracePt t="1034722" x="4868863" y="5156200"/>
          <p14:tracePt t="1034739" x="4843463" y="5156200"/>
          <p14:tracePt t="1034756" x="4832350" y="5156200"/>
          <p14:tracePt t="1034773" x="4806950" y="5156200"/>
          <p14:tracePt t="1034794" x="4794250" y="5156200"/>
          <p14:tracePt t="1034810" x="4781550" y="5156200"/>
          <p14:tracePt t="1034823" x="4768850" y="5156200"/>
          <p14:tracePt t="1034840" x="4756150" y="5156200"/>
          <p14:tracePt t="1034856" x="4743450" y="5156200"/>
          <p14:tracePt t="1034873" x="4732338" y="5143500"/>
          <p14:tracePt t="1035529" x="4732338" y="5156200"/>
          <p14:tracePt t="1036401" x="4719638" y="5156200"/>
          <p14:tracePt t="1036438" x="4706938" y="5156200"/>
          <p14:tracePt t="1036738" x="4719638" y="5168900"/>
          <p14:tracePt t="1036787" x="4732338" y="5168900"/>
          <p14:tracePt t="1036803" x="4732338" y="5181600"/>
          <p14:tracePt t="1036826" x="4743450" y="5181600"/>
          <p14:tracePt t="1036838" x="4743450" y="5194300"/>
          <p14:tracePt t="1036861" x="4743450" y="5205413"/>
          <p14:tracePt t="1036899" x="4743450" y="5218113"/>
          <p14:tracePt t="1037323" x="4756150" y="5218113"/>
          <p14:tracePt t="1037472" x="4768850" y="5218113"/>
          <p14:tracePt t="1037498" x="4768850" y="5243513"/>
          <p14:tracePt t="1037522" x="4768850" y="5256213"/>
          <p14:tracePt t="1037538" x="4781550" y="5268913"/>
          <p14:tracePt t="1037547" x="4781550" y="5281613"/>
          <p14:tracePt t="1037634" x="4781550" y="5268913"/>
          <p14:tracePt t="1037646" x="4781550" y="5243513"/>
          <p14:tracePt t="1037659" x="4781550" y="5230813"/>
          <p14:tracePt t="1037684" x="4781550" y="5205413"/>
          <p14:tracePt t="1037734" x="4781550" y="5194300"/>
          <p14:tracePt t="1039029" x="4794250" y="5181600"/>
          <p14:tracePt t="1039044" x="4894263" y="5030788"/>
          <p14:tracePt t="1039054" x="5357813" y="4656138"/>
          <p14:tracePt t="1039067" x="5695950" y="4392613"/>
          <p14:tracePt t="1039080" x="5995988" y="4205288"/>
          <p14:tracePt t="1039097" x="6434138" y="3979863"/>
          <p14:tracePt t="1039108" x="6772275" y="3754438"/>
          <p14:tracePt t="1039125" x="6997700" y="3541713"/>
          <p14:tracePt t="1039141" x="7097713" y="3441700"/>
          <p14:tracePt t="1039158" x="7210425" y="3328988"/>
          <p14:tracePt t="1039175" x="7235825" y="3290888"/>
          <p14:tracePt t="1039192" x="7259638" y="3254375"/>
          <p14:tracePt t="1039207" x="7285038" y="3228975"/>
          <p14:tracePt t="1039223" x="7297738" y="3228975"/>
          <p14:tracePt t="1039240" x="7297738" y="3216275"/>
          <p14:tracePt t="1039257" x="7297738" y="3203575"/>
          <p14:tracePt t="1039273" x="7323138" y="3178175"/>
          <p14:tracePt t="1039290" x="7348538" y="3165475"/>
          <p14:tracePt t="1039307" x="7448550" y="3103563"/>
          <p14:tracePt t="1039324" x="7485063" y="3054350"/>
          <p14:tracePt t="1039340" x="7535863" y="3003550"/>
          <p14:tracePt t="1039357" x="7572375" y="2978150"/>
          <p14:tracePt t="1041415" x="7585075" y="2965450"/>
          <p14:tracePt t="1041427" x="7597775" y="2965450"/>
          <p14:tracePt t="1041441" x="7597775" y="2952750"/>
          <p14:tracePt t="1041453" x="7610475" y="2952750"/>
          <p14:tracePt t="1041468" x="7610475" y="2941638"/>
          <p14:tracePt t="1041482" x="7623175" y="2941638"/>
          <p14:tracePt t="1041499" x="7635875" y="2928938"/>
          <p14:tracePt t="1041516" x="7673975" y="2916238"/>
          <p14:tracePt t="1041532" x="7710488" y="2916238"/>
          <p14:tracePt t="1041549" x="7735888" y="2903538"/>
          <p14:tracePt t="1041566" x="7797800" y="2890838"/>
          <p14:tracePt t="1041583" x="7823200" y="2878138"/>
          <p14:tracePt t="1041599" x="7848600" y="2865438"/>
          <p14:tracePt t="1041616" x="7874000" y="2852738"/>
          <p14:tracePt t="1041633" x="7874000" y="2840038"/>
          <p14:tracePt t="1041650" x="7886700" y="2828925"/>
          <p14:tracePt t="1041666" x="7897813" y="2790825"/>
          <p14:tracePt t="1041683" x="7910513" y="2778125"/>
          <p14:tracePt t="1041700" x="7910513" y="2765425"/>
          <p14:tracePt t="1041716" x="7910513" y="2728913"/>
          <p14:tracePt t="1041733" x="7923213" y="2678113"/>
          <p14:tracePt t="1041750" x="7923213" y="2652713"/>
          <p14:tracePt t="1041767" x="7948613" y="2627313"/>
          <p14:tracePt t="1041783" x="7948613" y="2603500"/>
          <p14:tracePt t="1041801" x="7961313" y="2590800"/>
          <p14:tracePt t="1041817" x="7974013" y="2578100"/>
          <p14:tracePt t="1042163" x="7986713" y="2578100"/>
          <p14:tracePt t="1042188" x="7999413" y="2578100"/>
          <p14:tracePt t="1042202" x="8035925" y="2578100"/>
          <p14:tracePt t="1042213" x="8061325" y="2578100"/>
          <p14:tracePt t="1042225" x="8099425" y="2578100"/>
          <p14:tracePt t="1042241" x="8135938" y="2578100"/>
          <p14:tracePt t="1042254" x="8161338" y="2578100"/>
          <p14:tracePt t="1042270" x="8186738" y="2578100"/>
          <p14:tracePt t="1042287" x="8223250" y="2578100"/>
          <p14:tracePt t="1042304" x="8348663" y="2578100"/>
          <p14:tracePt t="1042318" x="8399463" y="2578100"/>
          <p14:tracePt t="1042336" x="8448675" y="2578100"/>
          <p14:tracePt t="1042352" x="8486775" y="2578100"/>
          <p14:tracePt t="1042369" x="8512175" y="2578100"/>
          <p14:tracePt t="1042436" x="8524875" y="2578100"/>
          <p14:tracePt t="1042523" x="8537575" y="2578100"/>
          <p14:tracePt t="1042535" x="8548688" y="2578100"/>
          <p14:tracePt t="1042560" x="8548688" y="2590800"/>
          <p14:tracePt t="1042574" x="8548688" y="2603500"/>
          <p14:tracePt t="1042589" x="8561388" y="2603500"/>
          <p14:tracePt t="1042611" x="8561388" y="2616200"/>
          <p14:tracePt t="1042648" x="8561388" y="2627313"/>
          <p14:tracePt t="1042661" x="8574088" y="2627313"/>
          <p14:tracePt t="1042710" x="8574088" y="2640013"/>
          <p14:tracePt t="1042736" x="8574088" y="2652713"/>
          <p14:tracePt t="1042749" x="8586788" y="2652713"/>
          <p14:tracePt t="1042761" x="8586788" y="2665413"/>
          <p14:tracePt t="1042777" x="8599488" y="2665413"/>
          <p14:tracePt t="1042898" x="8612188" y="2665413"/>
          <p14:tracePt t="1042961" x="8624888" y="2665413"/>
          <p14:tracePt t="1042977" x="8637588" y="2665413"/>
          <p14:tracePt t="1042985" x="8650288" y="2665413"/>
          <p14:tracePt t="1043011" x="8661400" y="2665413"/>
          <p14:tracePt t="1043036" x="8674100" y="2665413"/>
          <p14:tracePt t="1043059" x="8686800" y="2665413"/>
          <p14:tracePt t="1045161" x="8824913" y="2603500"/>
          <p14:tracePt t="1045173" x="8963025" y="2516188"/>
          <p14:tracePt t="1045186" x="9075738" y="2427288"/>
          <p14:tracePt t="1045203" x="9175750" y="2365375"/>
          <p14:tracePt t="1045214" x="9301163" y="2278063"/>
          <p14:tracePt t="1045232" x="9437688" y="2201863"/>
          <p14:tracePt t="1045247" x="9575800" y="2139950"/>
          <p14:tracePt t="1045264" x="9763125" y="2065338"/>
          <p14:tracePt t="1045281" x="9801225" y="2039938"/>
          <p14:tracePt t="1045297" x="9839325" y="2014538"/>
          <p14:tracePt t="1045314" x="9926638" y="1978025"/>
          <p14:tracePt t="1045331" x="9952038" y="1965325"/>
          <p14:tracePt t="1045348" x="10001250" y="1939925"/>
          <p14:tracePt t="1045364" x="10039350" y="1927225"/>
          <p14:tracePt t="1045381" x="10064750" y="1914525"/>
          <p14:tracePt t="1045398" x="10101263" y="1901825"/>
          <p14:tracePt t="1045415" x="10139363" y="1889125"/>
          <p14:tracePt t="1045431" x="10152063" y="1876425"/>
          <p14:tracePt t="1045448" x="10188575" y="1865313"/>
          <p14:tracePt t="1045465" x="10201275" y="1852613"/>
          <p14:tracePt t="1045482" x="10213975" y="1852613"/>
          <p14:tracePt t="1045498" x="10226675" y="1839913"/>
          <p14:tracePt t="1045621" x="10201275" y="1839913"/>
          <p14:tracePt t="1045637" x="10188575" y="1839913"/>
          <p14:tracePt t="1045646" x="10164763" y="1839913"/>
          <p14:tracePt t="1045659" x="10152063" y="1839913"/>
          <p14:tracePt t="1045672" x="10126663" y="1839913"/>
          <p14:tracePt t="1045688" x="10113963" y="1839913"/>
          <p14:tracePt t="1045700" x="10101263" y="1839913"/>
          <p14:tracePt t="1045720" x="10088563" y="1839913"/>
          <p14:tracePt t="1045745" x="10075863" y="1839913"/>
          <p14:tracePt t="1045757" x="10064750" y="1839913"/>
          <p14:tracePt t="1045782" x="10052050" y="1839913"/>
          <p14:tracePt t="1045845" x="10052050" y="1852613"/>
          <p14:tracePt t="1045857" x="10039350" y="1852613"/>
          <p14:tracePt t="1045983" x="10052050" y="1852613"/>
          <p14:tracePt t="1046020" x="10064750" y="1852613"/>
          <p14:tracePt t="1046033" x="10075863" y="1852613"/>
          <p14:tracePt t="1046045" x="10088563" y="1852613"/>
          <p14:tracePt t="1046058" x="10113963" y="1852613"/>
          <p14:tracePt t="1046073" x="10139363" y="1852613"/>
          <p14:tracePt t="1046085" x="10177463" y="1865313"/>
          <p14:tracePt t="1046102" x="10201275" y="1876425"/>
          <p14:tracePt t="1046119" x="10213975" y="1876425"/>
          <p14:tracePt t="1046134" x="10239375" y="1889125"/>
          <p14:tracePt t="1046680" x="10252075" y="1914525"/>
          <p14:tracePt t="1046693" x="10264775" y="1952625"/>
          <p14:tracePt t="1046708" x="10277475" y="1978025"/>
          <p14:tracePt t="1046718" x="10277475" y="2014538"/>
          <p14:tracePt t="1046731" x="10288588" y="2039938"/>
          <p14:tracePt t="1046743" x="10301288" y="2078038"/>
          <p14:tracePt t="1046759" x="10313988" y="2114550"/>
          <p14:tracePt t="1046771" x="10313988" y="2165350"/>
          <p14:tracePt t="1046788" x="10326688" y="2252663"/>
          <p14:tracePt t="1046803" x="10339388" y="2339975"/>
          <p14:tracePt t="1046820" x="10352088" y="2414588"/>
          <p14:tracePt t="1046837" x="10364788" y="2439988"/>
          <p14:tracePt t="1046854" x="10377488" y="2465388"/>
          <p14:tracePt t="1046870" x="10377488" y="2478088"/>
          <p14:tracePt t="1046917" x="10390188" y="2503488"/>
          <p14:tracePt t="1046929" x="10390188" y="2516188"/>
          <p14:tracePt t="1046941" x="10401300" y="2527300"/>
          <p14:tracePt t="1046957" x="10426700" y="2552700"/>
          <p14:tracePt t="1046971" x="10426700" y="2578100"/>
          <p14:tracePt t="1046988" x="10426700" y="2590800"/>
          <p14:tracePt t="1047004" x="10452100" y="2616200"/>
          <p14:tracePt t="1047021" x="10477500" y="2652713"/>
          <p14:tracePt t="1047038" x="10490200" y="2690813"/>
          <p14:tracePt t="1047055" x="10502900" y="2690813"/>
          <p14:tracePt t="1047071" x="10526713" y="2716213"/>
          <p14:tracePt t="1047088" x="10526713" y="2728913"/>
          <p14:tracePt t="1047105" x="10539413" y="2728913"/>
          <p14:tracePt t="1047122" x="10552113" y="2740025"/>
          <p14:tracePt t="1047138" x="10564813" y="2740025"/>
          <p14:tracePt t="1047155" x="10577513" y="2752725"/>
          <p14:tracePt t="1047179" x="10577513" y="2765425"/>
          <p14:tracePt t="1047192" x="10577513" y="2778125"/>
          <p14:tracePt t="1047205" x="10590213" y="2790825"/>
          <p14:tracePt t="1047222" x="10590213" y="2803525"/>
          <p14:tracePt t="1047239" x="10602913" y="2816225"/>
          <p14:tracePt t="1047255" x="10602913" y="2890838"/>
          <p14:tracePt t="1047271" x="10602913" y="2928938"/>
          <p14:tracePt t="1047289" x="10614025" y="2965450"/>
          <p14:tracePt t="1047306" x="10626725" y="2978150"/>
          <p14:tracePt t="1047322" x="10626725" y="2990850"/>
          <p14:tracePt t="1047964" x="10614025" y="2990850"/>
          <p14:tracePt t="1047979" x="10602913" y="2990850"/>
          <p14:tracePt t="1047988" x="10577513" y="2990850"/>
          <p14:tracePt t="1048001" x="10552113" y="2990850"/>
          <p14:tracePt t="1048014" x="10502900" y="2990850"/>
          <p14:tracePt t="1048030" x="10452100" y="2990850"/>
          <p14:tracePt t="1048043" x="10414000" y="2990850"/>
          <p14:tracePt t="1048059" x="10377488" y="2990850"/>
          <p14:tracePt t="1048077" x="10352088" y="2990850"/>
          <p14:tracePt t="1048093" x="10277475" y="2990850"/>
          <p14:tracePt t="1048110" x="10239375" y="2990850"/>
          <p14:tracePt t="1048125" x="10177463" y="2990850"/>
          <p14:tracePt t="1048142" x="9963150" y="2990850"/>
          <p14:tracePt t="1048159" x="9901238" y="2990850"/>
          <p14:tracePt t="1048175" x="9826625" y="2990850"/>
          <p14:tracePt t="1048192" x="9726613" y="2990850"/>
          <p14:tracePt t="1048209" x="9675813" y="2990850"/>
          <p14:tracePt t="1048225" x="9588500" y="2990850"/>
          <p14:tracePt t="1048242" x="9475788" y="2990850"/>
          <p14:tracePt t="1048259" x="9437688" y="2990850"/>
          <p14:tracePt t="1048276" x="9388475" y="2990850"/>
          <p14:tracePt t="1048293" x="9375775" y="2990850"/>
          <p14:tracePt t="1048309" x="9363075" y="2990850"/>
          <p14:tracePt t="1048326" x="9350375" y="2990850"/>
          <p14:tracePt t="1048343" x="9337675" y="2990850"/>
          <p14:tracePt t="1048360" x="9324975" y="2990850"/>
          <p14:tracePt t="1048376" x="9312275" y="2978150"/>
          <p14:tracePt t="1048393" x="9288463" y="2978150"/>
          <p14:tracePt t="1048410" x="9275763" y="2952750"/>
          <p14:tracePt t="1048426" x="9199563" y="2903538"/>
          <p14:tracePt t="1048443" x="9163050" y="2890838"/>
          <p14:tracePt t="1048460" x="9112250" y="2852738"/>
          <p14:tracePt t="1048477" x="9063038" y="2803525"/>
          <p14:tracePt t="1048493" x="9037638" y="2790825"/>
          <p14:tracePt t="1048510" x="9024938" y="2765425"/>
          <p14:tracePt t="1048527" x="8999538" y="2752725"/>
          <p14:tracePt t="1048544" x="8999538" y="2740025"/>
          <p14:tracePt t="1048564" x="8999538" y="2728913"/>
          <p14:tracePt t="1048586" x="8986838" y="2728913"/>
          <p14:tracePt t="1049969" x="8975725" y="2728913"/>
          <p14:tracePt t="1049981" x="8950325" y="2728913"/>
          <p14:tracePt t="1049998" x="8886825" y="2728913"/>
          <p14:tracePt t="1050007" x="8837613" y="2728913"/>
          <p14:tracePt t="1050022" x="8774113" y="2728913"/>
          <p14:tracePt t="1050034" x="8750300" y="2728913"/>
          <p14:tracePt t="1050049" x="8724900" y="2728913"/>
          <p14:tracePt t="1050066" x="8712200" y="2728913"/>
          <p14:tracePt t="1050083" x="8674100" y="2728913"/>
          <p14:tracePt t="1050100" x="8661400" y="2728913"/>
          <p14:tracePt t="1050116" x="8650288" y="2728913"/>
          <p14:tracePt t="1050133" x="8612188" y="2728913"/>
          <p14:tracePt t="1050150" x="8586788" y="2728913"/>
          <p14:tracePt t="1050167" x="8574088" y="2728913"/>
          <p14:tracePt t="1050183" x="8537575" y="2728913"/>
          <p14:tracePt t="1050206" x="8512175" y="2728913"/>
          <p14:tracePt t="1050230" x="8499475" y="2728913"/>
          <p14:tracePt t="1050243" x="8486775" y="2728913"/>
          <p14:tracePt t="1050256" x="8474075" y="2728913"/>
          <p14:tracePt t="1050280" x="8461375" y="2728913"/>
          <p14:tracePt t="1050331" x="8448675" y="2728913"/>
          <p14:tracePt t="1050355" x="8435975" y="2728913"/>
          <p14:tracePt t="1050381" x="8424863" y="2728913"/>
          <p14:tracePt t="1050406" x="8412163" y="2728913"/>
          <p14:tracePt t="1050480" x="8399463" y="2728913"/>
          <p14:tracePt t="1050655" x="8412163" y="2728913"/>
          <p14:tracePt t="1050667" x="8424863" y="2728913"/>
          <p14:tracePt t="1050680" x="8448675" y="2728913"/>
          <p14:tracePt t="1050693" x="8512175" y="2728913"/>
          <p14:tracePt t="1050705" x="8586788" y="2728913"/>
          <p14:tracePt t="1050719" x="8650288" y="2728913"/>
          <p14:tracePt t="1050736" x="8699500" y="2728913"/>
          <p14:tracePt t="1050753" x="8763000" y="2728913"/>
          <p14:tracePt t="1050769" x="8937625" y="2728913"/>
          <p14:tracePt t="1050786" x="9063038" y="2703513"/>
          <p14:tracePt t="1050803" x="9163050" y="2678113"/>
          <p14:tracePt t="1050819" x="9337675" y="2627313"/>
          <p14:tracePt t="1050836" x="9424988" y="2590800"/>
          <p14:tracePt t="1050853" x="9537700" y="2565400"/>
          <p14:tracePt t="1050870" x="9688513" y="2478088"/>
          <p14:tracePt t="1050886" x="9701213" y="2452688"/>
          <p14:tracePt t="1050902" x="9713913" y="2439988"/>
          <p14:tracePt t="1050919" x="9713913" y="2403475"/>
          <p14:tracePt t="1050941" x="9713913" y="2378075"/>
          <p14:tracePt t="1050955" x="9701213" y="2378075"/>
          <p14:tracePt t="1050969" x="9675813" y="2365375"/>
          <p14:tracePt t="1050986" x="9663113" y="2365375"/>
          <p14:tracePt t="1051003" x="9637713" y="2365375"/>
          <p14:tracePt t="1051020" x="9563100" y="2352675"/>
          <p14:tracePt t="1051036" x="9525000" y="2352675"/>
          <p14:tracePt t="1051053" x="9475788" y="2352675"/>
          <p14:tracePt t="1051070" x="9288463" y="2339975"/>
          <p14:tracePt t="1051087" x="9188450" y="2339975"/>
          <p14:tracePt t="1051104" x="9099550" y="2327275"/>
          <p14:tracePt t="1051121" x="8999538" y="2327275"/>
          <p14:tracePt t="1051137" x="8950325" y="2327275"/>
          <p14:tracePt t="1051154" x="8863013" y="2327275"/>
          <p14:tracePt t="1051171" x="8837613" y="2339975"/>
          <p14:tracePt t="1051187" x="8824913" y="2352675"/>
          <p14:tracePt t="1051204" x="8824913" y="2403475"/>
          <p14:tracePt t="1051221" x="8824913" y="2427288"/>
          <p14:tracePt t="1051238" x="8824913" y="2465388"/>
          <p14:tracePt t="1051254" x="8824913" y="2478088"/>
          <p14:tracePt t="1051271" x="8824913" y="2490788"/>
          <p14:tracePt t="1051288" x="8837613" y="2503488"/>
          <p14:tracePt t="1051305" x="8850313" y="2516188"/>
          <p14:tracePt t="1051321" x="8850313" y="2540000"/>
          <p14:tracePt t="1051338" x="8863013" y="2552700"/>
          <p14:tracePt t="1051355" x="8886825" y="2590800"/>
          <p14:tracePt t="1051372" x="8899525" y="2590800"/>
          <p14:tracePt t="1051389" x="8912225" y="2616200"/>
          <p14:tracePt t="1051405" x="8986838" y="2652713"/>
          <p14:tracePt t="1051422" x="9050338" y="2690813"/>
          <p14:tracePt t="1051439" x="9137650" y="2716213"/>
          <p14:tracePt t="1051455" x="9301163" y="2752725"/>
          <p14:tracePt t="1051471" x="9350375" y="2752725"/>
          <p14:tracePt t="1051488" x="9401175" y="2728913"/>
          <p14:tracePt t="1051505" x="9525000" y="2652713"/>
          <p14:tracePt t="1051522" x="9613900" y="2616200"/>
          <p14:tracePt t="1051539" x="9713913" y="2565400"/>
          <p14:tracePt t="1051556" x="9826625" y="2516188"/>
          <p14:tracePt t="1051572" x="9839325" y="2478088"/>
          <p14:tracePt t="1051589" x="9863138" y="2478088"/>
          <p14:tracePt t="1051606" x="9863138" y="2452688"/>
          <p14:tracePt t="1051623" x="9863138" y="2439988"/>
          <p14:tracePt t="1051639" x="9863138" y="2427288"/>
          <p14:tracePt t="1051656" x="9863138" y="2414588"/>
          <p14:tracePt t="1051688" x="9863138" y="2403475"/>
          <p14:tracePt t="1051700" x="9826625" y="2403475"/>
          <p14:tracePt t="1051714" x="9775825" y="2403475"/>
          <p14:tracePt t="1051726" x="9713913" y="2403475"/>
          <p14:tracePt t="1051740" x="9650413" y="2403475"/>
          <p14:tracePt t="1051757" x="9613900" y="2403475"/>
          <p14:tracePt t="1051773" x="9575800" y="2403475"/>
          <p14:tracePt t="1051790" x="9337675" y="2390775"/>
          <p14:tracePt t="1051807" x="9212263" y="2390775"/>
          <p14:tracePt t="1051824" x="9112250" y="2390775"/>
          <p14:tracePt t="1051840" x="8999538" y="2390775"/>
          <p14:tracePt t="1051857" x="8937625" y="2414588"/>
          <p14:tracePt t="1051874" x="8924925" y="2427288"/>
          <p14:tracePt t="1051890" x="8899525" y="2452688"/>
          <p14:tracePt t="1051907" x="8899525" y="2478088"/>
          <p14:tracePt t="1051927" x="8899525" y="2490788"/>
          <p14:tracePt t="1051941" x="8899525" y="2516188"/>
          <p14:tracePt t="1051957" x="8912225" y="2552700"/>
          <p14:tracePt t="1051974" x="8924925" y="2603500"/>
          <p14:tracePt t="1051991" x="8950325" y="2803525"/>
          <p14:tracePt t="1052007" x="8975725" y="2890838"/>
          <p14:tracePt t="1052024" x="8986838" y="2952750"/>
          <p14:tracePt t="1052041" x="9012238" y="3016250"/>
          <p14:tracePt t="1052058" x="9024938" y="3028950"/>
          <p14:tracePt t="1052075" x="9037638" y="3028950"/>
          <p14:tracePt t="1052091" x="9063038" y="3028950"/>
          <p14:tracePt t="1052108" x="9088438" y="3028950"/>
          <p14:tracePt t="1052125" x="9163050" y="3028950"/>
          <p14:tracePt t="1052141" x="9324975" y="3028950"/>
          <p14:tracePt t="1052158" x="9375775" y="3028950"/>
          <p14:tracePt t="1052174" x="9450388" y="3016250"/>
          <p14:tracePt t="1052192" x="9563100" y="2965450"/>
          <p14:tracePt t="1052208" x="9626600" y="2941638"/>
          <p14:tracePt t="1052225" x="9701213" y="2890838"/>
          <p14:tracePt t="1052242" x="9763125" y="2790825"/>
          <p14:tracePt t="1052258" x="9788525" y="2740025"/>
          <p14:tracePt t="1052275" x="9788525" y="2665413"/>
          <p14:tracePt t="1052292" x="9788525" y="2652713"/>
          <p14:tracePt t="1052309" x="9788525" y="2640013"/>
          <p14:tracePt t="1052325" x="9763125" y="2627313"/>
          <p14:tracePt t="1052342" x="9739313" y="2616200"/>
          <p14:tracePt t="1052359" x="9726613" y="2603500"/>
          <p14:tracePt t="1052376" x="9663113" y="2578100"/>
          <p14:tracePt t="1052392" x="9626600" y="2565400"/>
          <p14:tracePt t="1052409" x="9601200" y="2565400"/>
          <p14:tracePt t="1052425" x="9488488" y="2540000"/>
          <p14:tracePt t="1052442" x="9388475" y="2527300"/>
          <p14:tracePt t="1052459" x="9263063" y="2516188"/>
          <p14:tracePt t="1052475" x="9075738" y="2503488"/>
          <p14:tracePt t="1052492" x="9024938" y="2503488"/>
          <p14:tracePt t="1052509" x="8963025" y="2503488"/>
          <p14:tracePt t="1052526" x="8937625" y="2503488"/>
          <p14:tracePt t="1052598" x="8937625" y="2516188"/>
          <p14:tracePt t="1052614" x="8937625" y="2527300"/>
          <p14:tracePt t="1052636" x="8937625" y="2540000"/>
          <p14:tracePt t="1052648" x="8937625" y="2552700"/>
          <p14:tracePt t="1052663" x="8950325" y="2590800"/>
          <p14:tracePt t="1052672" x="8963025" y="2627313"/>
          <p14:tracePt t="1052685" x="8986838" y="2665413"/>
          <p14:tracePt t="1052697" x="8986838" y="2703513"/>
          <p14:tracePt t="1052713" x="8999538" y="2728913"/>
          <p14:tracePt t="1052727" x="9012238" y="2740025"/>
          <p14:tracePt t="1052744" x="9050338" y="2752725"/>
          <p14:tracePt t="1052760" x="9099550" y="2765425"/>
          <p14:tracePt t="1052777" x="9137650" y="2765425"/>
          <p14:tracePt t="1052794" x="9188450" y="2765425"/>
          <p14:tracePt t="1052810" x="9288463" y="2752725"/>
          <p14:tracePt t="1052827" x="9350375" y="2690813"/>
          <p14:tracePt t="1052844" x="9437688" y="2578100"/>
          <p14:tracePt t="1052861" x="9713913" y="2365375"/>
          <p14:tracePt t="1052878" x="9813925" y="2290763"/>
          <p14:tracePt t="1052894" x="9888538" y="2214563"/>
          <p14:tracePt t="1052911" x="9988550" y="2065338"/>
          <p14:tracePt t="1052928" x="10001250" y="1989138"/>
          <p14:tracePt t="1052945" x="10013950" y="1939925"/>
          <p14:tracePt t="1052961" x="10013950" y="1889125"/>
          <p14:tracePt t="1052984" x="10013950" y="1876425"/>
          <p14:tracePt t="1052998" x="10001250" y="1876425"/>
          <p14:tracePt t="1053011" x="9963150" y="1865313"/>
          <p14:tracePt t="1053028" x="9888538" y="1865313"/>
          <p14:tracePt t="1053045" x="9788525" y="1865313"/>
          <p14:tracePt t="1053062" x="9626600" y="1865313"/>
          <p14:tracePt t="1053078" x="9537700" y="1865313"/>
          <p14:tracePt t="1053095" x="9437688" y="1876425"/>
          <p14:tracePt t="1053112" x="9163050" y="1952625"/>
          <p14:tracePt t="1053129" x="9075738" y="2001838"/>
          <p14:tracePt t="1053145" x="9012238" y="2039938"/>
          <p14:tracePt t="1053162" x="8950325" y="2114550"/>
          <p14:tracePt t="1053179" x="8924925" y="2139950"/>
          <p14:tracePt t="1053196" x="8924925" y="2165350"/>
          <p14:tracePt t="1053212" x="8912225" y="2239963"/>
          <p14:tracePt t="1053229" x="8912225" y="2314575"/>
          <p14:tracePt t="1053246" x="8899525" y="2452688"/>
          <p14:tracePt t="1053262" x="8899525" y="2690813"/>
          <p14:tracePt t="1053279" x="8899525" y="2765425"/>
          <p14:tracePt t="1053295" x="8899525" y="2840038"/>
          <p14:tracePt t="1053313" x="8899525" y="2941638"/>
          <p14:tracePt t="1053329" x="8899525" y="2952750"/>
          <p14:tracePt t="1053346" x="8912225" y="2978150"/>
          <p14:tracePt t="1053363" x="8937625" y="2978150"/>
          <p14:tracePt t="1053380" x="8950325" y="2978150"/>
          <p14:tracePt t="1053396" x="8986838" y="2978150"/>
          <p14:tracePt t="1053413" x="9163050" y="2978150"/>
          <p14:tracePt t="1053430" x="9250363" y="2965450"/>
          <p14:tracePt t="1053446" x="9513888" y="2890838"/>
          <p14:tracePt t="1053463" x="9726613" y="2865438"/>
          <p14:tracePt t="1053480" x="9888538" y="2828925"/>
          <p14:tracePt t="1053497" x="10064750" y="2752725"/>
          <p14:tracePt t="1053513" x="10101263" y="2728913"/>
          <p14:tracePt t="1053530" x="10113963" y="2703513"/>
          <p14:tracePt t="1053547" x="10113963" y="2678113"/>
          <p14:tracePt t="1053564" x="10113963" y="2665413"/>
          <p14:tracePt t="1053580" x="10113963" y="2652713"/>
          <p14:tracePt t="1053597" x="10113963" y="2627313"/>
          <p14:tracePt t="1053619" x="10101263" y="2616200"/>
          <p14:tracePt t="1053634" x="10075863" y="2616200"/>
          <p14:tracePt t="1053647" x="10013950" y="2590800"/>
          <p14:tracePt t="1053664" x="9901238" y="2565400"/>
          <p14:tracePt t="1053681" x="9788525" y="2503488"/>
          <p14:tracePt t="1053697" x="9550400" y="2427288"/>
          <p14:tracePt t="1053714" x="9288463" y="2378075"/>
          <p14:tracePt t="1053731" x="9063038" y="2339975"/>
          <p14:tracePt t="1053748" x="8824913" y="2314575"/>
          <p14:tracePt t="1053764" x="8737600" y="2314575"/>
          <p14:tracePt t="1053782" x="8686800" y="2314575"/>
          <p14:tracePt t="1053798" x="8637588" y="2327275"/>
          <p14:tracePt t="1053815" x="8637588" y="2365375"/>
          <p14:tracePt t="1053831" x="8637588" y="2390775"/>
          <p14:tracePt t="1053848" x="8637588" y="2452688"/>
          <p14:tracePt t="1053865" x="8650288" y="2478088"/>
          <p14:tracePt t="1053881" x="8661400" y="2540000"/>
          <p14:tracePt t="1053898" x="8674100" y="2578100"/>
          <p14:tracePt t="1053915" x="8686800" y="2616200"/>
          <p14:tracePt t="1053931" x="8699500" y="2678113"/>
          <p14:tracePt t="1053948" x="8712200" y="2716213"/>
          <p14:tracePt t="1053965" x="8724900" y="2765425"/>
          <p14:tracePt t="1053982" x="8750300" y="2828925"/>
          <p14:tracePt t="1053999" x="8786813" y="2941638"/>
          <p14:tracePt t="1054015" x="8812213" y="2978150"/>
          <p14:tracePt t="1054022" x="8850313" y="3016250"/>
          <p14:tracePt t="1054032" x="8912225" y="3041650"/>
          <p14:tracePt t="1054049" x="8986838" y="3054350"/>
          <p14:tracePt t="1054066" x="9050338" y="3065463"/>
          <p14:tracePt t="1054082" x="9199563" y="3065463"/>
          <p14:tracePt t="1054099" x="9324975" y="3041650"/>
          <p14:tracePt t="1054116" x="9525000" y="2990850"/>
          <p14:tracePt t="1054133" x="9863138" y="2803525"/>
          <p14:tracePt t="1054149" x="9952038" y="2728913"/>
          <p14:tracePt t="1054166" x="10001250" y="2652713"/>
          <p14:tracePt t="1054183" x="10064750" y="2527300"/>
          <p14:tracePt t="1054200" x="10088563" y="2490788"/>
          <p14:tracePt t="1054216" x="10088563" y="2452688"/>
          <p14:tracePt t="1054233" x="10101263" y="2403475"/>
          <p14:tracePt t="1054250" x="10101263" y="2378075"/>
          <p14:tracePt t="1054266" x="10101263" y="2365375"/>
          <p14:tracePt t="1054283" x="10101263" y="2352675"/>
          <p14:tracePt t="1054300" x="10101263" y="2339975"/>
          <p14:tracePt t="1054317" x="10088563" y="2339975"/>
          <p14:tracePt t="1054333" x="10064750" y="2303463"/>
          <p14:tracePt t="1054350" x="10013950" y="2278063"/>
          <p14:tracePt t="1054367" x="9901238" y="2252663"/>
          <p14:tracePt t="1054384" x="9613900" y="2239963"/>
          <p14:tracePt t="1054400" x="9450388" y="2239963"/>
          <p14:tracePt t="1054417" x="9175750" y="2239963"/>
          <p14:tracePt t="1054434" x="8812213" y="2303463"/>
          <p14:tracePt t="1054450" x="8724900" y="2352675"/>
          <p14:tracePt t="1054467" x="8661400" y="2414588"/>
          <p14:tracePt t="1054484" x="8650288" y="2439988"/>
          <p14:tracePt t="1054501" x="8650288" y="2465388"/>
          <p14:tracePt t="1054517" x="8650288" y="2490788"/>
          <p14:tracePt t="1054534" x="8650288" y="2503488"/>
          <p14:tracePt t="1054551" x="8650288" y="2516188"/>
          <p14:tracePt t="1054578" x="8650288" y="2527300"/>
          <p14:tracePt t="1054592" x="8650288" y="2540000"/>
          <p14:tracePt t="1054604" x="8650288" y="2552700"/>
          <p14:tracePt t="1054618" x="8650288" y="2590800"/>
          <p14:tracePt t="1054635" x="8650288" y="2640013"/>
          <p14:tracePt t="1054651" x="8650288" y="2728913"/>
          <p14:tracePt t="1054668" x="8661400" y="2852738"/>
          <p14:tracePt t="1054685" x="8674100" y="2890838"/>
          <p14:tracePt t="1054702" x="8686800" y="2916238"/>
          <p14:tracePt t="1054718" x="8712200" y="2941638"/>
          <p14:tracePt t="1054735" x="8724900" y="2941638"/>
          <p14:tracePt t="1054752" x="8750300" y="2941638"/>
          <p14:tracePt t="1054768" x="8886825" y="2952750"/>
          <p14:tracePt t="1054785" x="8950325" y="2952750"/>
          <p14:tracePt t="1054802" x="9024938" y="2952750"/>
          <p14:tracePt t="1054819" x="9301163" y="2916238"/>
          <p14:tracePt t="1054835" x="9525000" y="2878138"/>
          <p14:tracePt t="1054852" x="9701213" y="2840038"/>
          <p14:tracePt t="1054869" x="9901238" y="2728913"/>
          <p14:tracePt t="1054886" x="9939338" y="2678113"/>
          <p14:tracePt t="1054902" x="10001250" y="2616200"/>
          <p14:tracePt t="1054919" x="10064750" y="2478088"/>
          <p14:tracePt t="1054935" x="10088563" y="2452688"/>
          <p14:tracePt t="1054952" x="10088563" y="2439988"/>
          <p14:tracePt t="1054969" x="10088563" y="2427288"/>
          <p14:tracePt t="1054989" x="10088563" y="2414588"/>
          <p14:tracePt t="1055002" x="10075863" y="2403475"/>
          <p14:tracePt t="1055052" x="10064750" y="2403475"/>
          <p14:tracePt t="1055063" x="10052050" y="2390775"/>
          <p14:tracePt t="1055077" x="10039350" y="2390775"/>
          <p14:tracePt t="1055089" x="10013950" y="2378075"/>
          <p14:tracePt t="1055106" x="9988550" y="2365375"/>
          <p14:tracePt t="1055120" x="9952038" y="2352675"/>
          <p14:tracePt t="1055136" x="9888538" y="2339975"/>
          <p14:tracePt t="1055153" x="9663113" y="2314575"/>
          <p14:tracePt t="1055170" x="9575800" y="2303463"/>
          <p14:tracePt t="1055187" x="9525000" y="2303463"/>
          <p14:tracePt t="1055203" x="9288463" y="2290763"/>
          <p14:tracePt t="1055220" x="9163050" y="2290763"/>
          <p14:tracePt t="1055237" x="9075738" y="2290763"/>
          <p14:tracePt t="1055254" x="8975725" y="2303463"/>
          <p14:tracePt t="1055271" x="8963025" y="2314575"/>
          <p14:tracePt t="1055286" x="8963025" y="2327275"/>
          <p14:tracePt t="1055303" x="8950325" y="2352675"/>
          <p14:tracePt t="1055320" x="8950325" y="2365375"/>
          <p14:tracePt t="1055337" x="8950325" y="2390775"/>
          <p14:tracePt t="1055353" x="8950325" y="2478088"/>
          <p14:tracePt t="1055370" x="8950325" y="2552700"/>
          <p14:tracePt t="1055387" x="8950325" y="2603500"/>
          <p14:tracePt t="1055404" x="8950325" y="2678113"/>
          <p14:tracePt t="1055420" x="8950325" y="2703513"/>
          <p14:tracePt t="1055437" x="8950325" y="2716213"/>
          <p14:tracePt t="1055454" x="8975725" y="2778125"/>
          <p14:tracePt t="1055471" x="8975725" y="2790825"/>
          <p14:tracePt t="1055487" x="8999538" y="2816225"/>
          <p14:tracePt t="1055504" x="9037638" y="2852738"/>
          <p14:tracePt t="1055521" x="9063038" y="2865438"/>
          <p14:tracePt t="1055538" x="9088438" y="2865438"/>
          <p14:tracePt t="1055554" x="9137650" y="2890838"/>
          <p14:tracePt t="1055571" x="9175750" y="2903538"/>
          <p14:tracePt t="1055587" x="9250363" y="2903538"/>
          <p14:tracePt t="1055604" x="9288463" y="2903538"/>
          <p14:tracePt t="1055621" x="9324975" y="2903538"/>
          <p14:tracePt t="1055638" x="9463088" y="2878138"/>
          <p14:tracePt t="1055655" x="9563100" y="2840038"/>
          <p14:tracePt t="1055671" x="9650413" y="2816225"/>
          <p14:tracePt t="1055688" x="9750425" y="2778125"/>
          <p14:tracePt t="1055705" x="9775825" y="2752725"/>
          <p14:tracePt t="1055721" x="9788525" y="2740025"/>
          <p14:tracePt t="1055738" x="9813925" y="2728913"/>
          <p14:tracePt t="1055810" x="9813925" y="2716213"/>
          <p14:tracePt t="1057557" x="9701213" y="3041650"/>
          <p14:tracePt t="1057571" x="9550400" y="3454400"/>
          <p14:tracePt t="1057584" x="9413875" y="3967163"/>
          <p14:tracePt t="1057594" x="9324975" y="4330700"/>
          <p14:tracePt t="1057606" x="9275763" y="4630738"/>
          <p14:tracePt t="1057619" x="9237663" y="4981575"/>
          <p14:tracePt t="1057633" x="9212263" y="5368925"/>
          <p14:tracePt t="1057646" x="9199563" y="5581650"/>
          <p14:tracePt t="1057663" x="9199563" y="5732463"/>
          <p14:tracePt t="1057680" x="9199563" y="5868988"/>
          <p14:tracePt t="1057696" x="9188450" y="6132513"/>
          <p14:tracePt t="1057713" x="9175750" y="6219825"/>
          <p14:tracePt t="1057730" x="9163050" y="6257925"/>
          <p14:tracePt t="1057747" x="9150350" y="6281738"/>
          <p14:tracePt t="1057769" x="9137650" y="6281738"/>
          <p14:tracePt t="1057782" x="9137650" y="6269038"/>
          <p14:tracePt t="1057797" x="9137650" y="6245225"/>
          <p14:tracePt t="1057813" x="9124950" y="6181725"/>
          <p14:tracePt t="1057830" x="9124950" y="6107113"/>
          <p14:tracePt t="1057847" x="9124950" y="6007100"/>
          <p14:tracePt t="1057863" x="9124950" y="5956300"/>
          <p14:tracePt t="1057880" x="9124950" y="5894388"/>
          <p14:tracePt t="1057897" x="9150350" y="5543550"/>
          <p14:tracePt t="1057914" x="9188450" y="5318125"/>
          <p14:tracePt t="1057930" x="9212263" y="5156200"/>
          <p14:tracePt t="1057949" x="9275763" y="4756150"/>
          <p14:tracePt t="1057965" x="9301163" y="4605338"/>
          <p14:tracePt t="1057982" x="9312275" y="4518025"/>
          <p14:tracePt t="1057999" x="9337675" y="4454525"/>
          <p14:tracePt t="1058016" x="9363075" y="4418013"/>
          <p14:tracePt t="1058025" x="9363075" y="4379913"/>
          <p14:tracePt t="1058032" x="9375775" y="4354513"/>
          <p14:tracePt t="1058049" x="9388475" y="4330700"/>
          <p14:tracePt t="1058066" x="9388475" y="4279900"/>
          <p14:tracePt t="1058081" x="9401175" y="4230688"/>
          <p14:tracePt t="1058098" x="9401175" y="4092575"/>
          <p14:tracePt t="1058115" x="9401175" y="4054475"/>
          <p14:tracePt t="1058132" x="9413875" y="3979863"/>
          <p14:tracePt t="1058148" x="9413875" y="3954463"/>
          <p14:tracePt t="1058165" x="9413875" y="3916363"/>
          <p14:tracePt t="1058182" x="9413875" y="3841750"/>
          <p14:tracePt t="1058198" x="9424988" y="3803650"/>
          <p14:tracePt t="1058215" x="9424988" y="3792538"/>
          <p14:tracePt t="1058232" x="9424988" y="3779838"/>
          <p14:tracePt t="1058367" x="9424988" y="3792538"/>
          <p14:tracePt t="1058380" x="9424988" y="3867150"/>
          <p14:tracePt t="1058392" x="9375775" y="4079875"/>
          <p14:tracePt t="1058404" x="9337675" y="4279900"/>
          <p14:tracePt t="1058419" x="9288463" y="4479925"/>
          <p14:tracePt t="1058433" x="9199563" y="4879975"/>
          <p14:tracePt t="1058450" x="9124950" y="5218113"/>
          <p14:tracePt t="1058466" x="9088438" y="5381625"/>
          <p14:tracePt t="1058483" x="8999538" y="5694363"/>
          <p14:tracePt t="1058500" x="8986838" y="5756275"/>
          <p14:tracePt t="1058516" x="8975725" y="5794375"/>
          <p14:tracePt t="1058533" x="8963025" y="5807075"/>
          <p14:tracePt t="1058578" x="8963025" y="5781675"/>
          <p14:tracePt t="1058591" x="8963025" y="5743575"/>
          <p14:tracePt t="1058603" x="8963025" y="5719763"/>
          <p14:tracePt t="1058615" x="8963025" y="5694363"/>
          <p14:tracePt t="1058628" x="8963025" y="5656263"/>
          <p14:tracePt t="1058640" x="8975725" y="5594350"/>
          <p14:tracePt t="1058656" x="9012238" y="5456238"/>
          <p14:tracePt t="1058667" x="9099550" y="5230813"/>
          <p14:tracePt t="1058685" x="9188450" y="5043488"/>
          <p14:tracePt t="1058702" x="9301163" y="4756150"/>
          <p14:tracePt t="1058717" x="9475788" y="3854450"/>
          <p14:tracePt t="1058734" x="9525000" y="3629025"/>
          <p14:tracePt t="1058751" x="9537700" y="3503613"/>
          <p14:tracePt t="1058767" x="9575800" y="3390900"/>
          <p14:tracePt t="1058784" x="9588500" y="3367088"/>
          <p14:tracePt t="1058890" x="9588500" y="3378200"/>
          <p14:tracePt t="1058906" x="9588500" y="3390900"/>
          <p14:tracePt t="1058915" x="9588500" y="3403600"/>
          <p14:tracePt t="1058928" x="9575800" y="3441700"/>
          <p14:tracePt t="1058940" x="9563100" y="3490913"/>
          <p14:tracePt t="1058958" x="9537700" y="3590925"/>
          <p14:tracePt t="1058968" x="9513888" y="3803650"/>
          <p14:tracePt t="1058985" x="9475788" y="3954463"/>
          <p14:tracePt t="1059002" x="9413875" y="4092575"/>
          <p14:tracePt t="1059019" x="9288463" y="4354513"/>
          <p14:tracePt t="1059035" x="9224963" y="4554538"/>
          <p14:tracePt t="1059052" x="9188450" y="4692650"/>
          <p14:tracePt t="1059069" x="9124950" y="4868863"/>
          <p14:tracePt t="1059085" x="9112250" y="4905375"/>
          <p14:tracePt t="1059102" x="9099550" y="4930775"/>
          <p14:tracePt t="1059118" x="9088438" y="4943475"/>
          <p14:tracePt t="1059163" x="9088438" y="4905375"/>
          <p14:tracePt t="1059175" x="9088438" y="4830763"/>
          <p14:tracePt t="1059189" x="9124950" y="4718050"/>
          <p14:tracePt t="1059200" x="9212263" y="4530725"/>
          <p14:tracePt t="1059213" x="9324975" y="4330700"/>
          <p14:tracePt t="1059226" x="9475788" y="3954463"/>
          <p14:tracePt t="1059238" x="9588500" y="3579813"/>
          <p14:tracePt t="1059252" x="9650413" y="3303588"/>
          <p14:tracePt t="1059269" x="9675813" y="3190875"/>
          <p14:tracePt t="1059286" x="9701213" y="3116263"/>
          <p14:tracePt t="1059302" x="9739313" y="3054350"/>
          <p14:tracePt t="1059799" x="9726613" y="3054350"/>
          <p14:tracePt t="1059812" x="9713913" y="3054350"/>
          <p14:tracePt t="1059827" x="9675813" y="3065463"/>
          <p14:tracePt t="1059837" x="9637713" y="3065463"/>
          <p14:tracePt t="1059849" x="9537700" y="3078163"/>
          <p14:tracePt t="1059862" x="9324975" y="3116263"/>
          <p14:tracePt t="1059875" x="9137650" y="3128963"/>
          <p14:tracePt t="1059888" x="8963025" y="3141663"/>
          <p14:tracePt t="1059905" x="8724900" y="3154363"/>
          <p14:tracePt t="1059922" x="8524875" y="3154363"/>
          <p14:tracePt t="1059939" x="8286750" y="3154363"/>
          <p14:tracePt t="1059955" x="8212138" y="3154363"/>
          <p14:tracePt t="1059972" x="8186738" y="3154363"/>
          <p14:tracePt t="1059989" x="8174038" y="3154363"/>
          <p14:tracePt t="1060073" x="8186738" y="3154363"/>
          <p14:tracePt t="1060085" x="8199438" y="3154363"/>
          <p14:tracePt t="1060098" x="8212138" y="3154363"/>
          <p14:tracePt t="1060110" x="8235950" y="3141663"/>
          <p14:tracePt t="1060125" x="8299450" y="3141663"/>
          <p14:tracePt t="1060139" x="8374063" y="3128963"/>
          <p14:tracePt t="1060156" x="8448675" y="3116263"/>
          <p14:tracePt t="1060173" x="8499475" y="3116263"/>
          <p14:tracePt t="1060189" x="8650288" y="3090863"/>
          <p14:tracePt t="1060206" x="8799513" y="3078163"/>
          <p14:tracePt t="1060223" x="9037638" y="3065463"/>
          <p14:tracePt t="1060240" x="9124950" y="3065463"/>
          <p14:tracePt t="1060256" x="9188450" y="3065463"/>
          <p14:tracePt t="1060273" x="9324975" y="3065463"/>
          <p14:tracePt t="1060290" x="9375775" y="3065463"/>
          <p14:tracePt t="1060307" x="9424988" y="3065463"/>
          <p14:tracePt t="1060323" x="9450388" y="3065463"/>
          <p14:tracePt t="1060339" x="9463088" y="3065463"/>
          <p14:tracePt t="1060384" x="9463088" y="3054350"/>
          <p14:tracePt t="1060397" x="9463088" y="3028950"/>
          <p14:tracePt t="1060414" x="9463088" y="3016250"/>
          <p14:tracePt t="1060422" x="9463088" y="2990850"/>
          <p14:tracePt t="1060435" x="9463088" y="2952750"/>
          <p14:tracePt t="1060447" x="9463088" y="2928938"/>
          <p14:tracePt t="1060463" x="9463088" y="2903538"/>
          <p14:tracePt t="1060475" x="9437688" y="2865438"/>
          <p14:tracePt t="1060492" x="9424988" y="2852738"/>
          <p14:tracePt t="1060509" x="9401175" y="2828925"/>
          <p14:tracePt t="1060524" x="9350375" y="2803525"/>
          <p14:tracePt t="1060541" x="9337675" y="2790825"/>
          <p14:tracePt t="1060558" x="9301163" y="2778125"/>
          <p14:tracePt t="1060574" x="9163050" y="2740025"/>
          <p14:tracePt t="1060591" x="8999538" y="2716213"/>
          <p14:tracePt t="1060608" x="8850313" y="2703513"/>
          <p14:tracePt t="1060624" x="8612188" y="2678113"/>
          <p14:tracePt t="1060641" x="8512175" y="2678113"/>
          <p14:tracePt t="1060658" x="8424863" y="2690813"/>
          <p14:tracePt t="1060675" x="8348663" y="2740025"/>
          <p14:tracePt t="1060692" x="8348663" y="2752725"/>
          <p14:tracePt t="1060709" x="8348663" y="2778125"/>
          <p14:tracePt t="1060725" x="8348663" y="2840038"/>
          <p14:tracePt t="1060742" x="8348663" y="2890838"/>
          <p14:tracePt t="1060759" x="8348663" y="3041650"/>
          <p14:tracePt t="1060775" x="8348663" y="3267075"/>
          <p14:tracePt t="1060792" x="8361363" y="3354388"/>
          <p14:tracePt t="1060809" x="8399463" y="3541713"/>
          <p14:tracePt t="1060826" x="8424863" y="3654425"/>
          <p14:tracePt t="1060842" x="8461375" y="3741738"/>
          <p14:tracePt t="1060858" x="8512175" y="3854450"/>
          <p14:tracePt t="1060876" x="8548688" y="3905250"/>
          <p14:tracePt t="1060892" x="8574088" y="3929063"/>
          <p14:tracePt t="1060909" x="8699500" y="3979863"/>
          <p14:tracePt t="1060925" x="8786813" y="4005263"/>
          <p14:tracePt t="1060943" x="8899525" y="4041775"/>
          <p14:tracePt t="1060959" x="9088438" y="4067175"/>
          <p14:tracePt t="1060976" x="9163050" y="4067175"/>
          <p14:tracePt t="1060993" x="9199563" y="4067175"/>
          <p14:tracePt t="1061010" x="9324975" y="4029075"/>
          <p14:tracePt t="1061026" x="9424988" y="3992563"/>
          <p14:tracePt t="1061043" x="9550400" y="3929063"/>
          <p14:tracePt t="1061060" x="9739313" y="3729038"/>
          <p14:tracePt t="1061076" x="9788525" y="3603625"/>
          <p14:tracePt t="1061093" x="9852025" y="3503613"/>
          <p14:tracePt t="1061110" x="9901238" y="3354388"/>
          <p14:tracePt t="1061126" x="9913938" y="3278188"/>
          <p14:tracePt t="1061143" x="9913938" y="3228975"/>
          <p14:tracePt t="1061160" x="9926638" y="3128963"/>
          <p14:tracePt t="1061177" x="9926638" y="3103563"/>
          <p14:tracePt t="1061193" x="9926638" y="3078163"/>
          <p14:tracePt t="1061211" x="9926638" y="3065463"/>
          <p14:tracePt t="1061226" x="9913938" y="3065463"/>
          <p14:tracePt t="1061244" x="9901238" y="3054350"/>
          <p14:tracePt t="1061260" x="9788525" y="3041650"/>
          <p14:tracePt t="1061277" x="9688513" y="3016250"/>
          <p14:tracePt t="1061294" x="9601200" y="3003550"/>
          <p14:tracePt t="1061311" x="9463088" y="2965450"/>
          <p14:tracePt t="1061327" x="9375775" y="2928938"/>
          <p14:tracePt t="1061344" x="9250363" y="2916238"/>
          <p14:tracePt t="1061360" x="9063038" y="2890838"/>
          <p14:tracePt t="1061378" x="9012238" y="2890838"/>
          <p14:tracePt t="1061395" x="8999538" y="2890838"/>
          <p14:tracePt t="1061411" x="8986838" y="2890838"/>
          <p14:tracePt t="1061804" x="8886825" y="2878138"/>
          <p14:tracePt t="1061819" x="8712200" y="2852738"/>
          <p14:tracePt t="1061835" x="8512175" y="2828925"/>
          <p14:tracePt t="1061842" x="8061325" y="2816225"/>
          <p14:tracePt t="1061855" x="7710488" y="2790825"/>
          <p14:tracePt t="1061866" x="7297738" y="2790825"/>
          <p14:tracePt t="1061882" x="6859588" y="2778125"/>
          <p14:tracePt t="1061896" x="6596063" y="2740025"/>
          <p14:tracePt t="1061913" x="6408738" y="2703513"/>
          <p14:tracePt t="1061930" x="6183313" y="2678113"/>
          <p14:tracePt t="1061946" x="5770563" y="2552700"/>
          <p14:tracePt t="1061963" x="5657850" y="2478088"/>
          <p14:tracePt t="1061980" x="5483225" y="2378075"/>
          <p14:tracePt t="1061996" x="5407025" y="2352675"/>
          <p14:tracePt t="1062013" x="5357813" y="2327275"/>
          <p14:tracePt t="1062030" x="5294313" y="2290763"/>
          <p14:tracePt t="1062047" x="5281613" y="2290763"/>
          <p14:tracePt t="1062063" x="5281613" y="2278063"/>
          <p14:tracePt t="1062080" x="5281613" y="2265363"/>
          <p14:tracePt t="1062097" x="5307013" y="2252663"/>
          <p14:tracePt t="1062114" x="5332413" y="2239963"/>
          <p14:tracePt t="1062130" x="5383213" y="2227263"/>
          <p14:tracePt t="1062147" x="5407025" y="2214563"/>
          <p14:tracePt t="1062164" x="5445125" y="2214563"/>
          <p14:tracePt t="1062180" x="5632450" y="2190750"/>
          <p14:tracePt t="1062197" x="5770563" y="2165350"/>
          <p14:tracePt t="1062214" x="5883275" y="2152650"/>
          <p14:tracePt t="1062231" x="6021388" y="2139950"/>
          <p14:tracePt t="1062247" x="6070600" y="2139950"/>
          <p14:tracePt t="1062264" x="6146800" y="2139950"/>
          <p14:tracePt t="1062281" x="6346825" y="2139950"/>
          <p14:tracePt t="1062298" x="6396038" y="2139950"/>
          <p14:tracePt t="1062315" x="6434138" y="2139950"/>
          <p14:tracePt t="1062331" x="6472238" y="2139950"/>
          <p14:tracePt t="1062465" x="6459538" y="2139950"/>
          <p14:tracePt t="1062478" x="6421438" y="2139950"/>
          <p14:tracePt t="1062490" x="6383338" y="2139950"/>
          <p14:tracePt t="1062504" x="6334125" y="2139950"/>
          <p14:tracePt t="1062522" x="6283325" y="2139950"/>
          <p14:tracePt t="1062534" x="6234113" y="2139950"/>
          <p14:tracePt t="1062549" x="6146800" y="2139950"/>
          <p14:tracePt t="1062565" x="5995988" y="2139950"/>
          <p14:tracePt t="1062582" x="5695950" y="2152650"/>
          <p14:tracePt t="1062599" x="5495925" y="2152650"/>
          <p14:tracePt t="1062616" x="4906963" y="2165350"/>
          <p14:tracePt t="1062632" x="4656138" y="2165350"/>
          <p14:tracePt t="1062649" x="4217988" y="2165350"/>
          <p14:tracePt t="1062666" x="3429000" y="2190750"/>
          <p14:tracePt t="1062683" x="2954338" y="2201863"/>
          <p14:tracePt t="1062700" x="2565400" y="2227263"/>
          <p14:tracePt t="1062716" x="1890713" y="2227263"/>
          <p14:tracePt t="1062733" x="1701800" y="2227263"/>
          <p14:tracePt t="1062750" x="1589088" y="2227263"/>
          <p14:tracePt t="1062766" x="1476375" y="2201863"/>
          <p14:tracePt t="1062783" x="1465263" y="2201863"/>
          <p14:tracePt t="1062800" x="1452563" y="2178050"/>
          <p14:tracePt t="1062816" x="1414463" y="2152650"/>
          <p14:tracePt t="1062833" x="1401763" y="2139950"/>
          <p14:tracePt t="1062850" x="1376363" y="2139950"/>
          <p14:tracePt t="1062867" x="1289050" y="2139950"/>
          <p14:tracePt t="1062883" x="1227138" y="2139950"/>
          <p14:tracePt t="1062900" x="1163638" y="2139950"/>
          <p14:tracePt t="1062917" x="1038225" y="2139950"/>
          <p14:tracePt t="1062934" x="1001713" y="2139950"/>
          <p14:tracePt t="1062950" x="938213" y="2152650"/>
          <p14:tracePt t="1062967" x="663575" y="2214563"/>
          <p14:tracePt t="1062984" x="512763" y="2239963"/>
          <p14:tracePt t="1063000" x="412750" y="2239963"/>
          <p14:tracePt t="1063017" x="325438" y="2239963"/>
          <p14:tracePt t="1063034" x="312738" y="2239963"/>
          <p14:tracePt t="1063100" x="325438" y="2239963"/>
          <p14:tracePt t="1063112" x="400050" y="2239963"/>
          <p14:tracePt t="1063125" x="538163" y="2239963"/>
          <p14:tracePt t="1063140" x="650875" y="2239963"/>
          <p14:tracePt t="1063153" x="788988" y="2239963"/>
          <p14:tracePt t="1063169" x="1014413" y="2239963"/>
          <p14:tracePt t="1063186" x="1363663" y="2239963"/>
          <p14:tracePt t="1063203" x="1814513" y="2227263"/>
          <p14:tracePt t="1063219" x="2165350" y="2201863"/>
          <p14:tracePt t="1063236" x="2441575" y="2190750"/>
          <p14:tracePt t="1063253" x="3067050" y="2139950"/>
          <p14:tracePt t="1063268" x="3441700" y="2139950"/>
          <p14:tracePt t="1063285" x="3717925" y="2139950"/>
          <p14:tracePt t="1063302" x="4606925" y="2139950"/>
          <p14:tracePt t="1063318" x="5057775" y="2127250"/>
          <p14:tracePt t="1063336" x="5570538" y="2078038"/>
          <p14:tracePt t="1063352" x="6521450" y="1965325"/>
          <p14:tracePt t="1063369" x="6946900" y="1876425"/>
          <p14:tracePt t="1063386" x="7348538" y="1814513"/>
          <p14:tracePt t="1063402" x="8335963" y="1765300"/>
          <p14:tracePt t="1063419" x="8812213" y="1765300"/>
          <p14:tracePt t="1063435" x="9224963" y="1752600"/>
          <p14:tracePt t="1063452" x="9550400" y="1752600"/>
          <p14:tracePt t="1063469" x="9601200" y="1752600"/>
          <p14:tracePt t="1063486" x="9626600" y="1752600"/>
          <p14:tracePt t="1063503" x="9637713" y="1752600"/>
          <p14:tracePt t="1063536" x="9601200" y="1752600"/>
          <p14:tracePt t="1063549" x="9501188" y="1765300"/>
          <p14:tracePt t="1063561" x="9237663" y="1814513"/>
          <p14:tracePt t="1063573" x="8999538" y="1865313"/>
          <p14:tracePt t="1063589" x="8686800" y="1901825"/>
          <p14:tracePt t="1063603" x="8199438" y="1952625"/>
          <p14:tracePt t="1063620" x="7773988" y="1989138"/>
          <p14:tracePt t="1063637" x="7185025" y="2039938"/>
          <p14:tracePt t="1063653" x="6221413" y="2089150"/>
          <p14:tracePt t="1063670" x="5745163" y="2089150"/>
          <p14:tracePt t="1063686" x="5232400" y="2089150"/>
          <p14:tracePt t="1063703" x="4932363" y="2089150"/>
          <p14:tracePt t="1063720" x="4656138" y="2089150"/>
          <p14:tracePt t="1063736" x="4318000" y="2101850"/>
          <p14:tracePt t="1063754" x="4092575" y="2114550"/>
          <p14:tracePt t="1063770" x="3805238" y="2127250"/>
          <p14:tracePt t="1063787" x="3492500" y="2127250"/>
          <p14:tracePt t="1063804" x="3354388" y="2127250"/>
          <p14:tracePt t="1063821" x="3192463" y="2127250"/>
          <p14:tracePt t="1063837" x="2979738" y="2127250"/>
          <p14:tracePt t="1063854" x="2941638" y="2127250"/>
          <p14:tracePt t="1063871" x="2916238" y="2127250"/>
          <p14:tracePt t="1063888" x="2903538" y="2127250"/>
          <p14:tracePt t="1063934" x="2916238" y="2127250"/>
          <p14:tracePt t="1063946" x="2941638" y="2127250"/>
          <p14:tracePt t="1063960" x="2979738" y="2127250"/>
          <p14:tracePt t="1063974" x="3041650" y="2127250"/>
          <p14:tracePt t="1063988" x="3128963" y="2127250"/>
          <p14:tracePt t="1064005" x="3216275" y="2127250"/>
          <p14:tracePt t="1064022" x="3341688" y="2127250"/>
          <p14:tracePt t="1064038" x="3843338" y="2127250"/>
          <p14:tracePt t="1064055" x="4117975" y="2127250"/>
          <p14:tracePt t="1064072" x="4594225" y="2127250"/>
          <p14:tracePt t="1064088" x="5332413" y="2127250"/>
          <p14:tracePt t="1064105" x="5845175" y="2127250"/>
          <p14:tracePt t="1064121" x="6221413" y="2127250"/>
          <p14:tracePt t="1064139" x="7172325" y="2127250"/>
          <p14:tracePt t="1064155" x="7448550" y="2127250"/>
          <p14:tracePt t="1064172" x="8074025" y="2139950"/>
          <p14:tracePt t="1064189" x="8235950" y="2152650"/>
          <p14:tracePt t="1064205" x="8348663" y="2152650"/>
          <p14:tracePt t="1064222" x="8435975" y="2152650"/>
          <p14:tracePt t="1064239" x="8537575" y="2152650"/>
          <p14:tracePt t="1064256" x="8561388" y="2152650"/>
          <p14:tracePt t="1064272" x="8574088" y="2152650"/>
          <p14:tracePt t="1064321" x="8548688" y="2152650"/>
          <p14:tracePt t="1064333" x="8512175" y="2152650"/>
          <p14:tracePt t="1064346" x="8448675" y="2152650"/>
          <p14:tracePt t="1064359" x="8212138" y="2152650"/>
          <p14:tracePt t="1064373" x="7974013" y="2152650"/>
          <p14:tracePt t="1064389" x="7472363" y="2152650"/>
          <p14:tracePt t="1064406" x="6959600" y="2152650"/>
          <p14:tracePt t="1064423" x="5770563" y="2152650"/>
          <p14:tracePt t="1064440" x="5257800" y="2178050"/>
          <p14:tracePt t="1064456" x="4643438" y="2201863"/>
          <p14:tracePt t="1064473" x="3605213" y="2265363"/>
          <p14:tracePt t="1064490" x="3154363" y="2314575"/>
          <p14:tracePt t="1064507" x="2867025" y="2352675"/>
          <p14:tracePt t="1064523" x="2303463" y="2439988"/>
          <p14:tracePt t="1064540" x="2116138" y="2465388"/>
          <p14:tracePt t="1064557" x="1978025" y="2478088"/>
          <p14:tracePt t="1064574" x="1890713" y="2478088"/>
          <p14:tracePt t="1064620" x="1890713" y="2465388"/>
          <p14:tracePt t="1064645" x="1890713" y="2452688"/>
          <p14:tracePt t="1064660" x="1890713" y="2439988"/>
          <p14:tracePt t="1064669" x="1903413" y="2427288"/>
          <p14:tracePt t="1064682" x="2039938" y="2414588"/>
          <p14:tracePt t="1064694" x="2239963" y="2403475"/>
          <p14:tracePt t="1064711" x="2452688" y="2403475"/>
          <p14:tracePt t="1064724" x="2967038" y="2378075"/>
          <p14:tracePt t="1064741" x="3379788" y="2365375"/>
          <p14:tracePt t="1064757" x="4268788" y="2339975"/>
          <p14:tracePt t="1064774" x="4606925" y="2339975"/>
          <p14:tracePt t="1064791" x="4919663" y="2339975"/>
          <p14:tracePt t="1064808" x="5670550" y="2339975"/>
          <p14:tracePt t="1064824" x="5908675" y="2339975"/>
          <p14:tracePt t="1064841" x="6283325" y="2339975"/>
          <p14:tracePt t="1064858" x="6708775" y="2339975"/>
          <p14:tracePt t="1064875" x="6808788" y="2339975"/>
          <p14:tracePt t="1064891" x="6872288" y="2339975"/>
          <p14:tracePt t="1064908" x="6946900" y="2339975"/>
          <p14:tracePt t="1064925" x="6959600" y="2339975"/>
          <p14:tracePt t="1064945" x="6972300" y="2339975"/>
          <p14:tracePt t="1064993" x="6946900" y="2327275"/>
          <p14:tracePt t="1065005" x="6921500" y="2327275"/>
          <p14:tracePt t="1065018" x="6872288" y="2327275"/>
          <p14:tracePt t="1065031" x="6734175" y="2314575"/>
          <p14:tracePt t="1065046" x="6459538" y="2314575"/>
          <p14:tracePt t="1065059" x="5921375" y="2314575"/>
          <p14:tracePt t="1065075" x="5270500" y="2290763"/>
          <p14:tracePt t="1065092" x="4594225" y="2290763"/>
          <p14:tracePt t="1065109" x="3341688" y="2290763"/>
          <p14:tracePt t="1065126" x="2690813" y="2290763"/>
          <p14:tracePt t="1065143" x="2316163" y="2290763"/>
          <p14:tracePt t="1065159" x="1739900" y="2290763"/>
          <p14:tracePt t="1065176" x="1527175" y="2290763"/>
          <p14:tracePt t="1065193" x="1414463" y="2290763"/>
          <p14:tracePt t="1065209" x="1339850" y="2290763"/>
          <p14:tracePt t="1065226" x="1327150" y="2290763"/>
          <p14:tracePt t="1065267" x="1327150" y="2278063"/>
          <p14:tracePt t="1065279" x="1327150" y="2265363"/>
          <p14:tracePt t="1065305" x="1327150" y="2252663"/>
          <p14:tracePt t="1065317" x="1401763" y="2252663"/>
          <p14:tracePt t="1065330" x="1589088" y="2239963"/>
          <p14:tracePt t="1065342" x="1752600" y="2227263"/>
          <p14:tracePt t="1065354" x="2139950" y="2214563"/>
          <p14:tracePt t="1065367" x="2578100" y="2214563"/>
          <p14:tracePt t="1065380" x="3054350" y="2214563"/>
          <p14:tracePt t="1065393" x="3667125" y="2214563"/>
          <p14:tracePt t="1065410" x="4105275" y="2214563"/>
          <p14:tracePt t="1065427" x="4756150" y="2227263"/>
          <p14:tracePt t="1065444" x="5495925" y="2278063"/>
          <p14:tracePt t="1065460" x="5908675" y="2303463"/>
          <p14:tracePt t="1065477" x="6183313" y="2314575"/>
          <p14:tracePt t="1065494" x="6459538" y="2339975"/>
          <p14:tracePt t="1065510" x="6534150" y="2339975"/>
          <p14:tracePt t="1065528" x="6608763" y="2339975"/>
          <p14:tracePt t="1065544" x="6646863" y="2339975"/>
          <p14:tracePt t="1065591" x="6634163" y="2339975"/>
          <p14:tracePt t="1065603" x="6596063" y="2339975"/>
          <p14:tracePt t="1065617" x="6572250" y="2339975"/>
          <p14:tracePt t="1065631" x="6521450" y="2339975"/>
          <p14:tracePt t="1065644" x="6370638" y="2339975"/>
          <p14:tracePt t="1065661" x="6170613" y="2327275"/>
          <p14:tracePt t="1065678" x="5921375" y="2327275"/>
          <p14:tracePt t="1065695" x="5057775" y="2265363"/>
          <p14:tracePt t="1065711" x="4706938" y="2252663"/>
          <p14:tracePt t="1065728" x="4256088" y="2227263"/>
          <p14:tracePt t="1065744" x="3743325" y="2227263"/>
          <p14:tracePt t="1065761" x="3554413" y="2227263"/>
          <p14:tracePt t="1065778" x="3328988" y="2227263"/>
          <p14:tracePt t="1065794" x="3016250" y="2227263"/>
          <p14:tracePt t="1065812" x="2890838" y="2227263"/>
          <p14:tracePt t="1065828" x="2828925" y="2239963"/>
          <p14:tracePt t="1065845" x="2654300" y="2239963"/>
          <p14:tracePt t="1065862" x="2578100" y="2239963"/>
          <p14:tracePt t="1065878" x="2516188" y="2239963"/>
          <p14:tracePt t="1065895" x="2478088" y="2239963"/>
          <p14:tracePt t="1065966" x="2503488" y="2239963"/>
          <p14:tracePt t="1065978" x="2528888" y="2239963"/>
          <p14:tracePt t="1065990" x="2578100" y="2239963"/>
          <p14:tracePt t="1066004" x="2641600" y="2239963"/>
          <p14:tracePt t="1066017" x="2741613" y="2239963"/>
          <p14:tracePt t="1066031" x="3041650" y="2239963"/>
          <p14:tracePt t="1066048" x="3354388" y="2252663"/>
          <p14:tracePt t="1066063" x="3905250" y="2278063"/>
          <p14:tracePt t="1066079" x="4843463" y="2339975"/>
          <p14:tracePt t="1066096" x="5332413" y="2378075"/>
          <p14:tracePt t="1066113" x="5657850" y="2414588"/>
          <p14:tracePt t="1066130" x="6021388" y="2465388"/>
          <p14:tracePt t="1066146" x="6134100" y="2478088"/>
          <p14:tracePt t="1066163" x="6196013" y="2490788"/>
          <p14:tracePt t="1066180" x="6208713" y="2490788"/>
          <p14:tracePt t="1066201" x="6183313" y="2490788"/>
          <p14:tracePt t="1066217" x="6146800" y="2490788"/>
          <p14:tracePt t="1066230" x="6108700" y="2490788"/>
          <p14:tracePt t="1066247" x="6057900" y="2490788"/>
          <p14:tracePt t="1066264" x="5983288" y="2478088"/>
          <p14:tracePt t="1066280" x="5570538" y="2427288"/>
          <p14:tracePt t="1066297" x="5345113" y="2403475"/>
          <p14:tracePt t="1066314" x="5081588" y="2352675"/>
          <p14:tracePt t="1066331" x="4430713" y="2178050"/>
          <p14:tracePt t="1066347" x="4281488" y="2101850"/>
          <p14:tracePt t="1066364" x="4156075" y="2052638"/>
          <p14:tracePt t="1066381" x="3943350" y="1978025"/>
          <p14:tracePt t="1066398" x="3856038" y="1952625"/>
          <p14:tracePt t="1066414" x="3756025" y="1939925"/>
          <p14:tracePt t="1066431" x="3630613" y="1927225"/>
          <p14:tracePt t="1066448" x="3592513" y="1927225"/>
          <p14:tracePt t="1066464" x="3541713" y="1914525"/>
          <p14:tracePt t="1066481" x="3530600" y="1914525"/>
          <p14:tracePt t="1066501" x="3517900" y="1914525"/>
          <p14:tracePt t="1066514" x="3492500" y="1914525"/>
          <p14:tracePt t="1066539" x="3467100" y="1914525"/>
          <p14:tracePt t="1066551" x="3454400" y="1914525"/>
          <p14:tracePt t="1066565" x="3429000" y="1914525"/>
          <p14:tracePt t="1066582" x="3417888" y="1914525"/>
          <p14:tracePt t="1066598" x="3405188" y="1914525"/>
          <p14:tracePt t="1068998" x="3367088" y="1914525"/>
          <p14:tracePt t="1069012" x="3228975" y="1978025"/>
          <p14:tracePt t="1069020" x="3103563" y="2039938"/>
          <p14:tracePt t="1069034" x="2992438" y="2114550"/>
          <p14:tracePt t="1069046" x="2916238" y="2165350"/>
          <p14:tracePt t="1069060" x="2879725" y="2190750"/>
          <p14:tracePt t="1069074" x="2816225" y="2214563"/>
          <p14:tracePt t="1069091" x="2778125" y="2227263"/>
          <p14:tracePt t="1069108" x="2728913" y="2227263"/>
          <p14:tracePt t="1069124" x="2616200" y="2227263"/>
          <p14:tracePt t="1069141" x="2541588" y="2227263"/>
          <p14:tracePt t="1069158" x="2503488" y="2227263"/>
          <p14:tracePt t="1069174" x="2428875" y="2227263"/>
          <p14:tracePt t="1069191" x="2403475" y="2227263"/>
          <p14:tracePt t="1069208" x="2365375" y="2239963"/>
          <p14:tracePt t="1069225" x="2239963" y="2252663"/>
          <p14:tracePt t="1069242" x="2165350" y="2265363"/>
          <p14:tracePt t="1069258" x="2127250" y="2265363"/>
          <p14:tracePt t="1069275" x="2116138" y="2265363"/>
          <p14:tracePt t="1069295" x="2116138" y="2239963"/>
          <p14:tracePt t="1069308" x="2116138" y="2227263"/>
          <p14:tracePt t="1069325" x="2139950" y="2190750"/>
          <p14:tracePt t="1069342" x="2178050" y="2152650"/>
          <p14:tracePt t="1069359" x="2228850" y="2101850"/>
          <p14:tracePt t="1069375" x="2252663" y="2078038"/>
          <p14:tracePt t="1069392" x="2278063" y="2065338"/>
          <p14:tracePt t="1069408" x="2303463" y="2052638"/>
          <p14:tracePt t="1069426" x="2316163" y="2052638"/>
          <p14:tracePt t="1069445" x="2328863" y="2052638"/>
          <p14:tracePt t="1069484" x="2339975" y="2027238"/>
          <p14:tracePt t="1069498" x="2365375" y="2027238"/>
          <p14:tracePt t="1069508" x="2403475" y="2014538"/>
          <p14:tracePt t="1069521" x="2478088" y="1989138"/>
          <p14:tracePt t="1069533" x="2565400" y="1965325"/>
          <p14:tracePt t="1069549" x="2628900" y="1939925"/>
          <p14:tracePt t="1069561" x="2678113" y="1901825"/>
          <p14:tracePt t="1069578" x="2728913" y="1876425"/>
          <p14:tracePt t="1069595" x="2754313" y="1839913"/>
          <p14:tracePt t="1069611" x="2778125" y="1776413"/>
          <p14:tracePt t="1069628" x="2790825" y="1765300"/>
          <p14:tracePt t="1069645" x="2790825" y="1739900"/>
          <p14:tracePt t="1069660" x="2790825" y="1714500"/>
          <p14:tracePt t="1069693" x="2790825" y="1701800"/>
          <p14:tracePt t="1069745" x="2778125" y="1701800"/>
          <p14:tracePt t="1069757" x="2767013" y="1701800"/>
          <p14:tracePt t="1069770" x="2728913" y="1701800"/>
          <p14:tracePt t="1069784" x="2678113" y="1701800"/>
          <p14:tracePt t="1069800" x="2616200" y="1701800"/>
          <p14:tracePt t="1069812" x="2554288" y="1689100"/>
          <p14:tracePt t="1069829" x="2516188" y="1689100"/>
          <p14:tracePt t="1069844" x="2503488" y="1689100"/>
          <p14:tracePt t="1069861" x="2465388" y="1689100"/>
          <p14:tracePt t="1069881" x="2452688" y="1689100"/>
          <p14:tracePt t="1069897" x="2441575" y="1689100"/>
          <p14:tracePt t="1069911" x="2428875" y="1701800"/>
          <p14:tracePt t="1069928" x="2428875" y="1714500"/>
          <p14:tracePt t="1069945" x="2428875" y="1727200"/>
          <p14:tracePt t="1069961" x="2428875" y="1739900"/>
          <p14:tracePt t="1069978" x="2428875" y="1752600"/>
          <p14:tracePt t="1069995" x="2403475" y="1789113"/>
          <p14:tracePt t="1070012" x="2403475" y="1801813"/>
          <p14:tracePt t="1070028" x="2390775" y="1827213"/>
          <p14:tracePt t="1070045" x="2390775" y="1852613"/>
          <p14:tracePt t="1070062" x="2390775" y="1865313"/>
          <p14:tracePt t="1070078" x="2390775" y="1876425"/>
          <p14:tracePt t="1070095" x="2390775" y="1927225"/>
          <p14:tracePt t="1070112" x="2390775" y="1965325"/>
          <p14:tracePt t="1070132" x="2403475" y="1978025"/>
          <p14:tracePt t="1070145" x="2416175" y="1989138"/>
          <p14:tracePt t="1070162" x="2428875" y="2001838"/>
          <p14:tracePt t="1070179" x="2452688" y="2039938"/>
          <p14:tracePt t="1070196" x="2541588" y="2089150"/>
          <p14:tracePt t="1070212" x="2641600" y="2114550"/>
          <p14:tracePt t="1070230" x="2767013" y="2139950"/>
          <p14:tracePt t="1070246" x="2916238" y="2139950"/>
          <p14:tracePt t="1070263" x="2967038" y="2127250"/>
          <p14:tracePt t="1070279" x="3028950" y="2089150"/>
          <p14:tracePt t="1070296" x="3079750" y="2001838"/>
          <p14:tracePt t="1070313" x="3103563" y="1978025"/>
          <p14:tracePt t="1070330" x="3116263" y="1952625"/>
          <p14:tracePt t="1070346" x="3154363" y="1901825"/>
          <p14:tracePt t="1070363" x="3167063" y="1865313"/>
          <p14:tracePt t="1070380" x="3192463" y="1852613"/>
          <p14:tracePt t="1070396" x="3192463" y="1827213"/>
          <p14:tracePt t="1070429" x="3192463" y="1814513"/>
          <p14:tracePt t="1070441" x="3179763" y="1814513"/>
          <p14:tracePt t="1070454" x="3167063" y="1801813"/>
          <p14:tracePt t="1070467" x="3154363" y="1801813"/>
          <p14:tracePt t="1070480" x="3141663" y="1801813"/>
          <p14:tracePt t="1070497" x="3103563" y="1801813"/>
          <p14:tracePt t="1070514" x="3079750" y="1789113"/>
          <p14:tracePt t="1070530" x="2967038" y="1789113"/>
          <p14:tracePt t="1070547" x="2828925" y="1776413"/>
          <p14:tracePt t="1070564" x="2716213" y="1765300"/>
          <p14:tracePt t="1070580" x="2541588" y="1739900"/>
          <p14:tracePt t="1070597" x="2478088" y="1739900"/>
          <p14:tracePt t="1070614" x="2403475" y="1727200"/>
          <p14:tracePt t="1070630" x="2339975" y="1727200"/>
          <p14:tracePt t="1070647" x="2328863" y="1727200"/>
          <p14:tracePt t="1070791" x="2303463" y="1727200"/>
          <p14:tracePt t="1070804" x="2278063" y="1727200"/>
          <p14:tracePt t="1070820" x="2252663" y="1727200"/>
          <p14:tracePt t="1070828" x="2216150" y="1727200"/>
          <p14:tracePt t="1070842" x="2178050" y="1727200"/>
          <p14:tracePt t="1070854" x="2152650" y="1727200"/>
          <p14:tracePt t="1070871" x="2103438" y="1727200"/>
          <p14:tracePt t="1070883" x="2039938" y="1727200"/>
          <p14:tracePt t="1070900" x="1952625" y="1727200"/>
          <p14:tracePt t="1070916" x="1903413" y="1727200"/>
          <p14:tracePt t="1070932" x="1839913" y="1714500"/>
          <p14:tracePt t="1070949" x="1814513" y="1714500"/>
          <p14:tracePt t="1070966" x="1778000" y="1701800"/>
          <p14:tracePt t="1070982" x="1627188" y="1652588"/>
          <p14:tracePt t="1070999" x="1539875" y="1601788"/>
          <p14:tracePt t="1071015" x="1465263" y="1552575"/>
          <p14:tracePt t="1071021" x="1427163" y="1539875"/>
          <p14:tracePt t="1071032" x="1389063" y="1514475"/>
          <p14:tracePt t="1071049" x="1352550" y="1514475"/>
          <p14:tracePt t="1071066" x="1327150" y="1514475"/>
          <p14:tracePt t="1071083" x="1289050" y="1514475"/>
          <p14:tracePt t="1071099" x="1276350" y="1514475"/>
          <p14:tracePt t="1071116" x="1252538" y="1527175"/>
          <p14:tracePt t="1071133" x="1252538" y="1539875"/>
          <p14:tracePt t="1071150" x="1239838" y="1576388"/>
          <p14:tracePt t="1071166" x="1214438" y="1639888"/>
          <p14:tracePt t="1071183" x="1201738" y="1652588"/>
          <p14:tracePt t="1071200" x="1189038" y="1676400"/>
          <p14:tracePt t="1071217" x="1189038" y="1701800"/>
          <p14:tracePt t="1071233" x="1189038" y="1714500"/>
          <p14:tracePt t="1071250" x="1189038" y="1739900"/>
          <p14:tracePt t="1071267" x="1201738" y="1814513"/>
          <p14:tracePt t="1071283" x="1227138" y="1852613"/>
          <p14:tracePt t="1071300" x="1252538" y="1927225"/>
          <p14:tracePt t="1071317" x="1314450" y="2039938"/>
          <p14:tracePt t="1071334" x="1327150" y="2065338"/>
          <p14:tracePt t="1071350" x="1352550" y="2101850"/>
          <p14:tracePt t="1071367" x="1452563" y="2127250"/>
          <p14:tracePt t="1071384" x="1539875" y="2127250"/>
          <p14:tracePt t="1071400" x="1614488" y="2127250"/>
          <p14:tracePt t="1071417" x="1827213" y="2052638"/>
          <p14:tracePt t="1071434" x="2078038" y="1876425"/>
          <p14:tracePt t="1071451" x="2416175" y="1639888"/>
          <p14:tracePt t="1071468" x="2716213" y="1389063"/>
          <p14:tracePt t="1071484" x="2816225" y="1327150"/>
          <p14:tracePt t="1071501" x="2879725" y="1263650"/>
          <p14:tracePt t="1071518" x="2903538" y="1214438"/>
          <p14:tracePt t="1071534" x="2903538" y="1201738"/>
          <p14:tracePt t="1071551" x="2903538" y="1176338"/>
          <p14:tracePt t="1071568" x="2903538" y="1163638"/>
          <p14:tracePt t="1071585" x="2890838" y="1163638"/>
          <p14:tracePt t="1071601" x="2879725" y="1163638"/>
          <p14:tracePt t="1071618" x="2803525" y="1163638"/>
          <p14:tracePt t="1071635" x="2678113" y="1163638"/>
          <p14:tracePt t="1071652" x="2365375" y="1163638"/>
          <p14:tracePt t="1071668" x="2203450" y="1163638"/>
          <p14:tracePt t="1071685" x="1914525" y="1163638"/>
          <p14:tracePt t="1071701" x="1501775" y="1276350"/>
          <p14:tracePt t="1071718" x="1376363" y="1327150"/>
          <p14:tracePt t="1071735" x="1289050" y="1414463"/>
          <p14:tracePt t="1071752" x="1101725" y="1614488"/>
          <p14:tracePt t="1071769" x="1027113" y="1701800"/>
          <p14:tracePt t="1071785" x="1014413" y="1752600"/>
          <p14:tracePt t="1071802" x="1014413" y="1827213"/>
          <p14:tracePt t="1071818" x="1014413" y="1876425"/>
          <p14:tracePt t="1071836" x="1027113" y="1927225"/>
          <p14:tracePt t="1071852" x="1089025" y="2065338"/>
          <p14:tracePt t="1071869" x="1114425" y="2114550"/>
          <p14:tracePt t="1071886" x="1150938" y="2165350"/>
          <p14:tracePt t="1071903" x="1176338" y="2227263"/>
          <p14:tracePt t="1071919" x="1201738" y="2252663"/>
          <p14:tracePt t="1071936" x="1214438" y="2290763"/>
          <p14:tracePt t="1071953" x="1276350" y="2327275"/>
          <p14:tracePt t="1071969" x="1301750" y="2352675"/>
          <p14:tracePt t="1071986" x="1352550" y="2365375"/>
          <p14:tracePt t="1072003" x="1577975" y="2352675"/>
          <p14:tracePt t="1072020" x="1677988" y="2303463"/>
          <p14:tracePt t="1072025" x="1752600" y="2239963"/>
          <p14:tracePt t="1072039" x="1827213" y="2190750"/>
          <p14:tracePt t="1072053" x="1890713" y="2139950"/>
          <p14:tracePt t="1072070" x="1965325" y="2114550"/>
          <p14:tracePt t="1072087" x="2052638" y="2089150"/>
          <p14:tracePt t="1072103" x="2190750" y="2052638"/>
          <p14:tracePt t="1072120" x="2228850" y="2039938"/>
          <p14:tracePt t="1072137" x="2252663" y="2039938"/>
          <p14:tracePt t="1072154" x="2265363" y="2027238"/>
          <p14:tracePt t="1072498" x="2290763" y="2027238"/>
          <p14:tracePt t="1072511" x="2316163" y="2027238"/>
          <p14:tracePt t="1072527" x="2352675" y="2027238"/>
          <p14:tracePt t="1072535" x="2478088" y="2014538"/>
          <p14:tracePt t="1072547" x="2654300" y="2014538"/>
          <p14:tracePt t="1072559" x="2854325" y="1989138"/>
          <p14:tracePt t="1072575" x="3305175" y="1978025"/>
          <p14:tracePt t="1072588" x="3643313" y="1978025"/>
          <p14:tracePt t="1072605" x="3892550" y="1952625"/>
          <p14:tracePt t="1072622" x="4305300" y="1952625"/>
          <p14:tracePt t="1072639" x="4919663" y="1939925"/>
          <p14:tracePt t="1072655" x="5332413" y="1939925"/>
          <p14:tracePt t="1072672" x="5607050" y="1939925"/>
          <p14:tracePt t="1072689" x="5808663" y="1939925"/>
          <p14:tracePt t="1072706" x="5832475" y="1939925"/>
          <p14:tracePt t="1072722" x="5845175" y="1939925"/>
          <p14:tracePt t="1072796" x="5845175" y="1927225"/>
          <p14:tracePt t="1072821" x="5845175" y="1914525"/>
          <p14:tracePt t="1072833" x="5832475" y="1876425"/>
          <p14:tracePt t="1072847" x="5770563" y="1827213"/>
          <p14:tracePt t="1072859" x="5683250" y="1765300"/>
          <p14:tracePt t="1072873" x="5557838" y="1701800"/>
          <p14:tracePt t="1072890" x="5470525" y="1663700"/>
          <p14:tracePt t="1072906" x="5407025" y="1614488"/>
          <p14:tracePt t="1072923" x="5307013" y="1563688"/>
          <p14:tracePt t="1072940" x="5257800" y="1563688"/>
          <p14:tracePt t="1072957" x="5170488" y="1552575"/>
          <p14:tracePt t="1072973" x="4881563" y="1514475"/>
          <p14:tracePt t="1072990" x="4768850" y="1514475"/>
          <p14:tracePt t="1073007" x="4668838" y="1514475"/>
          <p14:tracePt t="1073013" x="4518025" y="1501775"/>
          <p14:tracePt t="1073024" x="4368800" y="1501775"/>
          <p14:tracePt t="1073040" x="4256088" y="1501775"/>
          <p14:tracePt t="1073058" x="4168775" y="1501775"/>
          <p14:tracePt t="1073074" x="4092575" y="1527175"/>
          <p14:tracePt t="1073090" x="4056063" y="1552575"/>
          <p14:tracePt t="1073107" x="4043363" y="1589088"/>
          <p14:tracePt t="1073124" x="3992563" y="1701800"/>
          <p14:tracePt t="1073141" x="3968750" y="1776413"/>
          <p14:tracePt t="1073157" x="3968750" y="1827213"/>
          <p14:tracePt t="1073174" x="3956050" y="1901825"/>
          <p14:tracePt t="1073190" x="3943350" y="1939925"/>
          <p14:tracePt t="1073207" x="3943350" y="1965325"/>
          <p14:tracePt t="1073224" x="3930650" y="2001838"/>
          <p14:tracePt t="1073241" x="3930650" y="2027238"/>
          <p14:tracePt t="1073257" x="3930650" y="2052638"/>
          <p14:tracePt t="1073275" x="3930650" y="2114550"/>
          <p14:tracePt t="1073291" x="3930650" y="2152650"/>
          <p14:tracePt t="1073308" x="3943350" y="2190750"/>
          <p14:tracePt t="1073324" x="3968750" y="2252663"/>
          <p14:tracePt t="1073342" x="3979863" y="2278063"/>
          <p14:tracePt t="1073358" x="4030663" y="2290763"/>
          <p14:tracePt t="1073375" x="4181475" y="2314575"/>
          <p14:tracePt t="1073392" x="4305300" y="2327275"/>
          <p14:tracePt t="1073408" x="4530725" y="2327275"/>
          <p14:tracePt t="1073425" x="4756150" y="2327275"/>
          <p14:tracePt t="1073442" x="5032375" y="2327275"/>
          <p14:tracePt t="1073459" x="5319713" y="2314575"/>
          <p14:tracePt t="1073475" x="5445125" y="2252663"/>
          <p14:tracePt t="1073492" x="5519738" y="2178050"/>
          <p14:tracePt t="1073509" x="5632450" y="2065338"/>
          <p14:tracePt t="1073525" x="5632450" y="2039938"/>
          <p14:tracePt t="1073542" x="5632450" y="2001838"/>
          <p14:tracePt t="1073559" x="5632450" y="1989138"/>
          <p14:tracePt t="1073582" x="5632450" y="1978025"/>
          <p14:tracePt t="1073596" x="5619750" y="1978025"/>
          <p14:tracePt t="1073609" x="5619750" y="1965325"/>
          <p14:tracePt t="1073626" x="5607050" y="1965325"/>
          <p14:tracePt t="1073646" x="5583238" y="1952625"/>
          <p14:tracePt t="1073659" x="5545138" y="1939925"/>
          <p14:tracePt t="1073676" x="5519738" y="1939925"/>
          <p14:tracePt t="1073693" x="5495925" y="1927225"/>
          <p14:tracePt t="1073710" x="5345113" y="1901825"/>
          <p14:tracePt t="1073726" x="5219700" y="1889125"/>
          <p14:tracePt t="1073743" x="5119688" y="1876425"/>
          <p14:tracePt t="1073760" x="4981575" y="1876425"/>
          <p14:tracePt t="1073776" x="4894263" y="1876425"/>
          <p14:tracePt t="1073793" x="4756150" y="1876425"/>
          <p14:tracePt t="1073810" x="4518025" y="1876425"/>
          <p14:tracePt t="1073826" x="4443413" y="1876425"/>
          <p14:tracePt t="1073844" x="4394200" y="1876425"/>
          <p14:tracePt t="1073860" x="4356100" y="1876425"/>
          <p14:tracePt t="1073877" x="4330700" y="1876425"/>
          <p14:tracePt t="1073894" x="4318000" y="1889125"/>
          <p14:tracePt t="1073911" x="4318000" y="1901825"/>
          <p14:tracePt t="1073927" x="4318000" y="1914525"/>
          <p14:tracePt t="1073943" x="4305300" y="1927225"/>
          <p14:tracePt t="1073968" x="4305300" y="1939925"/>
          <p14:tracePt t="1073993" x="4305300" y="1952625"/>
          <p14:tracePt t="1074005" x="4305300" y="1978025"/>
          <p14:tracePt t="1074017" x="4305300" y="2001838"/>
          <p14:tracePt t="1074030" x="4305300" y="2027238"/>
          <p14:tracePt t="1074044" x="4305300" y="2052638"/>
          <p14:tracePt t="1074061" x="4305300" y="2078038"/>
          <p14:tracePt t="1074078" x="4305300" y="2114550"/>
          <p14:tracePt t="1074094" x="4318000" y="2139950"/>
          <p14:tracePt t="1074111" x="4318000" y="2165350"/>
          <p14:tracePt t="1074141" x="4330700" y="2178050"/>
          <p14:tracePt t="1074167" x="4343400" y="2178050"/>
          <p14:tracePt t="1074181" x="4368800" y="2178050"/>
          <p14:tracePt t="1074192" x="4394200" y="2178050"/>
          <p14:tracePt t="1074204" x="4468813" y="2178050"/>
          <p14:tracePt t="1074216" x="4530725" y="2178050"/>
          <p14:tracePt t="1074231" x="4606925" y="2178050"/>
          <p14:tracePt t="1074245" x="4656138" y="2178050"/>
          <p14:tracePt t="1074262" x="4706938" y="2178050"/>
          <p14:tracePt t="1074278" x="4781550" y="2178050"/>
          <p14:tracePt t="1074295" x="4981575" y="2114550"/>
          <p14:tracePt t="1074312" x="5094288" y="2065338"/>
          <p14:tracePt t="1074329" x="5145088" y="2001838"/>
          <p14:tracePt t="1074345" x="5219700" y="1852613"/>
          <p14:tracePt t="1074362" x="5219700" y="1814513"/>
          <p14:tracePt t="1074379" x="5219700" y="1789113"/>
          <p14:tracePt t="1074396" x="5219700" y="1765300"/>
          <p14:tracePt t="1074416" x="5219700" y="1752600"/>
          <p14:tracePt t="1074441" x="5219700" y="1739900"/>
          <p14:tracePt t="1074467" x="5207000" y="1739900"/>
          <p14:tracePt t="1074482" x="5170488" y="1727200"/>
          <p14:tracePt t="1074490" x="5119688" y="1701800"/>
          <p14:tracePt t="1074503" x="5068888" y="1689100"/>
          <p14:tracePt t="1074516" x="5019675" y="1689100"/>
          <p14:tracePt t="1074529" x="4994275" y="1663700"/>
          <p14:tracePt t="1074546" x="4968875" y="1663700"/>
          <p14:tracePt t="1074563" x="4945063" y="1652588"/>
          <p14:tracePt t="1074580" x="4881563" y="1652588"/>
          <p14:tracePt t="1074597" x="4819650" y="1639888"/>
          <p14:tracePt t="1074613" x="4732338" y="1639888"/>
          <p14:tracePt t="1074630" x="4594225" y="1639888"/>
          <p14:tracePt t="1074647" x="4556125" y="1639888"/>
          <p14:tracePt t="1074663" x="4543425" y="1639888"/>
          <p14:tracePt t="1074680" x="4518025" y="1639888"/>
          <p14:tracePt t="1074703" x="4518025" y="1652588"/>
          <p14:tracePt t="1074727" x="4518025" y="1663700"/>
          <p14:tracePt t="1074752" x="4518025" y="1676400"/>
          <p14:tracePt t="1074766" x="4518025" y="1689100"/>
          <p14:tracePt t="1074777" x="4518025" y="1714500"/>
          <p14:tracePt t="1074789" x="4506913" y="1739900"/>
          <p14:tracePt t="1074802" x="4506913" y="1776413"/>
          <p14:tracePt t="1074816" x="4506913" y="1814513"/>
          <p14:tracePt t="1074831" x="4506913" y="1839913"/>
          <p14:tracePt t="1074847" x="4506913" y="1852613"/>
          <p14:tracePt t="1074864" x="4506913" y="1865313"/>
          <p14:tracePt t="1074881" x="4506913" y="1889125"/>
          <p14:tracePt t="1074898" x="4506913" y="1901825"/>
          <p14:tracePt t="1074914" x="4506913" y="1927225"/>
          <p14:tracePt t="1074931" x="4506913" y="1939925"/>
          <p14:tracePt t="1074948" x="4506913" y="1965325"/>
          <p14:tracePt t="1074968" x="4506913" y="1978025"/>
          <p14:tracePt t="1074989" x="4506913" y="1989138"/>
          <p14:tracePt t="1075215" x="4506913" y="2001838"/>
          <p14:tracePt t="1075226" x="4518025" y="2001838"/>
          <p14:tracePt t="1075239" x="4530725" y="2014538"/>
          <p14:tracePt t="1075252" x="4568825" y="2027238"/>
          <p14:tracePt t="1075265" x="4630738" y="2027238"/>
          <p14:tracePt t="1075282" x="4694238" y="2039938"/>
          <p14:tracePt t="1075299" x="4768850" y="2052638"/>
          <p14:tracePt t="1075315" x="4968875" y="2065338"/>
          <p14:tracePt t="1075332" x="5119688" y="2065338"/>
          <p14:tracePt t="1075349" x="5232400" y="2065338"/>
          <p14:tracePt t="1075366" x="5370513" y="2001838"/>
          <p14:tracePt t="1075383" x="5394325" y="1965325"/>
          <p14:tracePt t="1075400" x="5419725" y="1939925"/>
          <p14:tracePt t="1075416" x="5432425" y="1876425"/>
          <p14:tracePt t="1075437" x="5432425" y="1865313"/>
          <p14:tracePt t="1075463" x="5432425" y="1852613"/>
          <p14:tracePt t="1075487" x="5419725" y="1839913"/>
          <p14:tracePt t="1075503" x="5370513" y="1839913"/>
          <p14:tracePt t="1075512" x="5257800" y="1814513"/>
          <p14:tracePt t="1075525" x="5106988" y="1776413"/>
          <p14:tracePt t="1075537" x="4994275" y="1752600"/>
          <p14:tracePt t="1075552" x="4856163" y="1727200"/>
          <p14:tracePt t="1075567" x="4643438" y="1701800"/>
          <p14:tracePt t="1075584" x="4381500" y="1663700"/>
          <p14:tracePt t="1075600" x="4230688" y="1652588"/>
          <p14:tracePt t="1075617" x="4068763" y="1663700"/>
          <p14:tracePt t="1075634" x="4005263" y="1689100"/>
          <p14:tracePt t="1075650" x="3943350" y="1714500"/>
          <p14:tracePt t="1075667" x="3892550" y="1765300"/>
          <p14:tracePt t="1075684" x="3879850" y="1789113"/>
          <p14:tracePt t="1075701" x="3879850" y="1814513"/>
          <p14:tracePt t="1075717" x="3879850" y="1839913"/>
          <p14:tracePt t="1075734" x="3879850" y="1876425"/>
          <p14:tracePt t="1075751" x="3879850" y="2001838"/>
          <p14:tracePt t="1075768" x="3892550" y="2089150"/>
          <p14:tracePt t="1075784" x="3905250" y="2165350"/>
          <p14:tracePt t="1075801" x="3943350" y="2265363"/>
          <p14:tracePt t="1075818" x="3968750" y="2339975"/>
          <p14:tracePt t="1075835" x="3992563" y="2439988"/>
          <p14:tracePt t="1075851" x="4105275" y="2703513"/>
          <p14:tracePt t="1075868" x="4181475" y="2778125"/>
          <p14:tracePt t="1075885" x="4305300" y="2840038"/>
          <p14:tracePt t="1075902" x="4581525" y="2916238"/>
          <p14:tracePt t="1075918" x="4681538" y="2928938"/>
          <p14:tracePt t="1075935" x="4781550" y="2928938"/>
          <p14:tracePt t="1075952" x="5019675" y="2852738"/>
          <p14:tracePt t="1076210" x="5032375" y="2840038"/>
          <p14:tracePt t="1076224" x="5045075" y="2816225"/>
          <p14:tracePt t="1076236" x="5119688" y="2752725"/>
          <p14:tracePt t="1076248" x="5207000" y="2616200"/>
          <p14:tracePt t="1076261" x="5307013" y="2478088"/>
          <p14:tracePt t="1076276" x="5357813" y="2365375"/>
          <p14:tracePt t="1076288" x="5407025" y="2290763"/>
          <p14:tracePt t="1076304" x="5419725" y="2239963"/>
          <p14:tracePt t="1076320" x="5419725" y="2214563"/>
          <p14:tracePt t="1076337" x="5419725" y="2190750"/>
          <p14:tracePt t="1076360" x="5407025" y="2178050"/>
          <p14:tracePt t="1076373" x="5370513" y="2165350"/>
          <p14:tracePt t="1076387" x="5294313" y="2152650"/>
          <p14:tracePt t="1076404" x="5232400" y="2152650"/>
          <p14:tracePt t="1076420" x="5157788" y="2127250"/>
          <p14:tracePt t="1076437" x="5045075" y="2089150"/>
          <p14:tracePt t="1076454" x="4994275" y="2078038"/>
          <p14:tracePt t="1076471" x="4919663" y="2065338"/>
          <p14:tracePt t="1076487" x="4656138" y="1989138"/>
          <p14:tracePt t="1076504" x="4543425" y="1927225"/>
          <p14:tracePt t="1076521" x="4456113" y="1889125"/>
          <p14:tracePt t="1076537" x="4294188" y="1865313"/>
          <p14:tracePt t="1076554" x="4205288" y="1865313"/>
          <p14:tracePt t="1076571" x="4092575" y="1876425"/>
          <p14:tracePt t="1076588" x="3943350" y="1927225"/>
          <p14:tracePt t="1076604" x="3930650" y="1939925"/>
          <p14:tracePt t="1076621" x="3917950" y="1952625"/>
          <p14:tracePt t="1076638" x="3917950" y="1965325"/>
          <p14:tracePt t="1076655" x="3917950" y="1989138"/>
          <p14:tracePt t="1076671" x="3917950" y="2001838"/>
          <p14:tracePt t="1076688" x="3905250" y="2039938"/>
          <p14:tracePt t="1076704" x="3892550" y="2078038"/>
          <p14:tracePt t="1076722" x="3879850" y="2101850"/>
          <p14:tracePt t="1076738" x="3867150" y="2152650"/>
          <p14:tracePt t="1076755" x="3867150" y="2190750"/>
          <p14:tracePt t="1076772" x="3856038" y="2314575"/>
          <p14:tracePt t="1076789" x="3856038" y="2378075"/>
          <p14:tracePt t="1076805" x="3856038" y="2452688"/>
          <p14:tracePt t="1076822" x="3930650" y="2540000"/>
          <p14:tracePt t="1076839" x="4017963" y="2578100"/>
          <p14:tracePt t="1076856" x="4105275" y="2627313"/>
          <p14:tracePt t="1076872" x="4281488" y="2703513"/>
          <p14:tracePt t="1076889" x="4368800" y="2740025"/>
          <p14:tracePt t="1076905" x="4556125" y="2765425"/>
          <p14:tracePt t="1076922" x="4956175" y="2790825"/>
          <p14:tracePt t="1076939" x="5119688" y="2790825"/>
          <p14:tracePt t="1076957" x="5357813" y="2778125"/>
          <p14:tracePt t="1076973" x="5821363" y="2690813"/>
          <p14:tracePt t="1076989" x="5945188" y="2652713"/>
          <p14:tracePt t="1077006" x="6034088" y="2616200"/>
          <p14:tracePt t="1077023" x="6196013" y="2503488"/>
          <p14:tracePt t="1077040" x="6259513" y="2465388"/>
          <p14:tracePt t="1077056" x="6296025" y="2403475"/>
          <p14:tracePt t="1077073" x="6334125" y="2290763"/>
          <p14:tracePt t="1077089" x="6334125" y="2239963"/>
          <p14:tracePt t="1077106" x="6334125" y="2190750"/>
          <p14:tracePt t="1077123" x="6270625" y="2101850"/>
          <p14:tracePt t="1077140" x="6221413" y="2052638"/>
          <p14:tracePt t="1077157" x="6170613" y="2014538"/>
          <p14:tracePt t="1077173" x="6070600" y="1952625"/>
          <p14:tracePt t="1077190" x="6008688" y="1914525"/>
          <p14:tracePt t="1077207" x="5921375" y="1876425"/>
          <p14:tracePt t="1077223" x="5619750" y="1765300"/>
          <p14:tracePt t="1077240" x="5470525" y="1701800"/>
          <p14:tracePt t="1077257" x="5383213" y="1652588"/>
          <p14:tracePt t="1077274" x="5181600" y="1589088"/>
          <p14:tracePt t="1077290" x="5006975" y="1589088"/>
          <p14:tracePt t="1077307" x="4819650" y="1614488"/>
          <p14:tracePt t="1077324" x="4543425" y="1727200"/>
          <p14:tracePt t="1077341" x="4430713" y="1765300"/>
          <p14:tracePt t="1077357" x="4205288" y="1839913"/>
          <p14:tracePt t="1077374" x="4130675" y="1876425"/>
          <p14:tracePt t="1077391" x="4081463" y="1901825"/>
          <p14:tracePt t="1077407" x="4030663" y="1978025"/>
          <p14:tracePt t="1077424" x="4005263" y="2039938"/>
          <p14:tracePt t="1077441" x="4005263" y="2089150"/>
          <p14:tracePt t="1077458" x="3992563" y="2201863"/>
          <p14:tracePt t="1077475" x="3992563" y="2265363"/>
          <p14:tracePt t="1077491" x="4005263" y="2339975"/>
          <p14:tracePt t="1077508" x="4143375" y="2478088"/>
          <p14:tracePt t="1077525" x="4230688" y="2527300"/>
          <p14:tracePt t="1077542" x="4305300" y="2565400"/>
          <p14:tracePt t="1077558" x="4456113" y="2640013"/>
          <p14:tracePt t="1077575" x="4518025" y="2678113"/>
          <p14:tracePt t="1077592" x="4606925" y="2716213"/>
          <p14:tracePt t="1077608" x="4894263" y="2740025"/>
          <p14:tracePt t="1077625" x="5032375" y="2740025"/>
          <p14:tracePt t="1077642" x="5145088" y="2740025"/>
          <p14:tracePt t="1077659" x="5357813" y="2703513"/>
          <p14:tracePt t="1077675" x="5545138" y="2678113"/>
          <p14:tracePt t="1077692" x="5695950" y="2665413"/>
          <p14:tracePt t="1077708" x="5921375" y="2640013"/>
          <p14:tracePt t="1077726" x="6021388" y="2627313"/>
          <p14:tracePt t="1077742" x="6234113" y="2603500"/>
          <p14:tracePt t="1077759" x="6808788" y="2603500"/>
          <p14:tracePt t="1077776" x="7435850" y="2640013"/>
          <p14:tracePt t="1077793" x="8074025" y="2790825"/>
          <p14:tracePt t="1077809" x="9375775" y="3290888"/>
          <p14:tracePt t="1077826" x="9913938" y="3454400"/>
          <p14:tracePt t="1077842" x="10452100" y="3516313"/>
          <p14:tracePt t="1077860" x="10526713" y="3516313"/>
          <p14:tracePt t="1077876" x="10590213" y="3490913"/>
          <p14:tracePt t="1077892" x="10614025" y="3454400"/>
          <p14:tracePt t="1077909" x="10614025" y="3429000"/>
          <p14:tracePt t="1077926" x="10577513" y="3341688"/>
          <p14:tracePt t="1078128" x="10577513" y="3328988"/>
          <p14:tracePt t="1078142" x="10577513" y="3278188"/>
          <p14:tracePt t="1078154" x="10552113" y="3241675"/>
          <p14:tracePt t="1078167" x="10526713" y="3154363"/>
          <p14:tracePt t="1078182" x="10502900" y="3065463"/>
          <p14:tracePt t="1078195" x="10464800" y="2990850"/>
          <p14:tracePt t="1078211" x="10426700" y="2941638"/>
          <p14:tracePt t="1078229" x="10401300" y="2890838"/>
          <p14:tracePt t="1078245" x="10352088" y="2840038"/>
          <p14:tracePt t="1078261" x="10313988" y="2816225"/>
          <p14:tracePt t="1078278" x="10288588" y="2790825"/>
          <p14:tracePt t="1078294" x="10188575" y="2716213"/>
          <p14:tracePt t="1078311" x="10039350" y="2665413"/>
          <p14:tracePt t="1078328" x="9875838" y="2590800"/>
          <p14:tracePt t="1078345" x="9637713" y="2452688"/>
          <p14:tracePt t="1078362" x="9550400" y="2414588"/>
          <p14:tracePt t="1078378" x="9424988" y="2378075"/>
          <p14:tracePt t="1078395" x="9099550" y="2327275"/>
          <p14:tracePt t="1078411" x="8986838" y="2290763"/>
          <p14:tracePt t="1078428" x="8886825" y="2278063"/>
          <p14:tracePt t="1078445" x="8699500" y="2252663"/>
          <p14:tracePt t="1078462" x="8561388" y="2252663"/>
          <p14:tracePt t="1078478" x="8324850" y="2252663"/>
          <p14:tracePt t="1078495" x="8261350" y="2252663"/>
          <p14:tracePt t="1078512" x="8186738" y="2252663"/>
          <p14:tracePt t="1078528" x="8074025" y="2252663"/>
          <p14:tracePt t="1078545" x="7986713" y="2252663"/>
          <p14:tracePt t="1078562" x="7897813" y="2265363"/>
          <p14:tracePt t="1078579" x="7735888" y="2327275"/>
          <p14:tracePt t="1078596" x="7673975" y="2378075"/>
          <p14:tracePt t="1078612" x="7648575" y="2439988"/>
          <p14:tracePt t="1078629" x="7597775" y="2565400"/>
          <p14:tracePt t="1078646" x="7585075" y="2603500"/>
          <p14:tracePt t="1078663" x="7585075" y="2627313"/>
          <p14:tracePt t="1078679" x="7585075" y="2678113"/>
          <p14:tracePt t="1078701" x="7585075" y="2690813"/>
          <p14:tracePt t="1078751" x="7597775" y="2703513"/>
          <p14:tracePt t="1078767" x="7623175" y="2716213"/>
          <p14:tracePt t="1078776" x="7661275" y="2728913"/>
          <p14:tracePt t="1078788" x="7710488" y="2752725"/>
          <p14:tracePt t="1078802" x="7748588" y="2765425"/>
          <p14:tracePt t="1078816" x="7785100" y="2778125"/>
          <p14:tracePt t="1078830" x="7823200" y="2778125"/>
          <p14:tracePt t="1078847" x="7861300" y="2778125"/>
          <p14:tracePt t="1078864" x="7910513" y="2778125"/>
          <p14:tracePt t="1078880" x="8161338" y="2778125"/>
          <p14:tracePt t="1078897" x="8299450" y="2778125"/>
          <p14:tracePt t="1078914" x="8399463" y="2740025"/>
          <p14:tracePt t="1078930" x="8661400" y="2616200"/>
          <p14:tracePt t="1078947" x="8799513" y="2540000"/>
          <p14:tracePt t="1078964" x="8912225" y="2427288"/>
          <p14:tracePt t="1078980" x="9012238" y="2265363"/>
          <p14:tracePt t="1078997" x="9037638" y="2201863"/>
          <p14:tracePt t="1079013" x="9050338" y="2178050"/>
          <p14:tracePt t="1079031" x="9050338" y="2127250"/>
          <p14:tracePt t="1079048" x="9037638" y="2101850"/>
          <p14:tracePt t="1079064" x="8999538" y="2065338"/>
          <p14:tracePt t="1079081" x="8963025" y="2052638"/>
          <p14:tracePt t="1079098" x="8924925" y="2014538"/>
          <p14:tracePt t="1079114" x="8799513" y="1939925"/>
          <p14:tracePt t="1079131" x="8737600" y="1889125"/>
          <p14:tracePt t="1079148" x="8686800" y="1827213"/>
          <p14:tracePt t="1079165" x="8599488" y="1714500"/>
          <p14:tracePt t="1079181" x="8537575" y="1663700"/>
          <p14:tracePt t="1079198" x="8435975" y="1614488"/>
          <p14:tracePt t="1079215" x="8110538" y="1501775"/>
          <p14:tracePt t="1079231" x="7986713" y="1476375"/>
          <p14:tracePt t="1079248" x="7897813" y="1476375"/>
          <p14:tracePt t="1079265" x="7723188" y="1501775"/>
          <p14:tracePt t="1079282" x="7585075" y="1576388"/>
          <p14:tracePt t="1079298" x="7459663" y="1689100"/>
          <p14:tracePt t="1079315" x="7297738" y="1927225"/>
          <p14:tracePt t="1079332" x="7246938" y="2039938"/>
          <p14:tracePt t="1079349" x="7223125" y="2114550"/>
          <p14:tracePt t="1079365" x="7172325" y="2290763"/>
          <p14:tracePt t="1079382" x="7172325" y="2390775"/>
          <p14:tracePt t="1079399" x="7172325" y="2540000"/>
          <p14:tracePt t="1079415" x="7159625" y="2703513"/>
          <p14:tracePt t="1079432" x="7159625" y="2740025"/>
          <p14:tracePt t="1079449" x="7159625" y="2778125"/>
          <p14:tracePt t="1079466" x="7197725" y="2816225"/>
          <p14:tracePt t="1079482" x="7246938" y="2840038"/>
          <p14:tracePt t="1079499" x="7310438" y="2852738"/>
          <p14:tracePt t="1079516" x="7497763" y="2903538"/>
          <p14:tracePt t="1079533" x="7585075" y="2916238"/>
          <p14:tracePt t="1079549" x="7723188" y="2928938"/>
          <p14:tracePt t="1079566" x="7785100" y="2928938"/>
          <p14:tracePt t="1079583" x="7886700" y="2928938"/>
          <p14:tracePt t="1079599" x="8135938" y="2903538"/>
          <p14:tracePt t="1079616" x="8235950" y="2878138"/>
          <p14:tracePt t="1079633" x="8299450" y="2840038"/>
          <p14:tracePt t="1079649" x="8435975" y="2728913"/>
          <p14:tracePt t="1079667" x="8499475" y="2627313"/>
          <p14:tracePt t="1079683" x="8599488" y="2503488"/>
          <p14:tracePt t="1079700" x="8812213" y="2303463"/>
          <p14:tracePt t="1079717" x="8899525" y="2227263"/>
          <p14:tracePt t="1079734" x="8963025" y="2165350"/>
          <p14:tracePt t="1079750" x="8999538" y="2052638"/>
          <p14:tracePt t="1079767" x="9012238" y="2014538"/>
          <p14:tracePt t="1079784" x="9012238" y="1989138"/>
          <p14:tracePt t="1079800" x="9012238" y="1952625"/>
          <p14:tracePt t="1079817" x="9012238" y="1927225"/>
          <p14:tracePt t="1079834" x="9012238" y="1901825"/>
          <p14:tracePt t="1079851" x="8963025" y="1827213"/>
          <p14:tracePt t="1079867" x="8937625" y="1801813"/>
          <p14:tracePt t="1079884" x="8899525" y="1776413"/>
          <p14:tracePt t="1079901" x="8799513" y="1752600"/>
          <p14:tracePt t="1079918" x="8763000" y="1739900"/>
          <p14:tracePt t="1079934" x="8737600" y="1714500"/>
          <p14:tracePt t="1079951" x="8674100" y="1689100"/>
          <p14:tracePt t="1079968" x="8637588" y="1676400"/>
          <p14:tracePt t="1079985" x="8561388" y="1663700"/>
          <p14:tracePt t="1080001" x="8274050" y="1627188"/>
          <p14:tracePt t="1080017" x="8174038" y="1614488"/>
          <p14:tracePt t="1080034" x="8099425" y="1614488"/>
          <p14:tracePt t="1080052" x="8023225" y="1614488"/>
          <p14:tracePt t="1080068" x="8010525" y="1627188"/>
          <p14:tracePt t="1080085" x="7986713" y="1663700"/>
          <p14:tracePt t="1080102" x="7935913" y="1776413"/>
          <p14:tracePt t="1080118" x="7910513" y="1865313"/>
          <p14:tracePt t="1080134" x="7886700" y="2001838"/>
          <p14:tracePt t="1080152" x="7886700" y="2052638"/>
          <p14:tracePt t="1080168" x="7874000" y="2101850"/>
          <p14:tracePt t="1080185" x="7874000" y="2190750"/>
          <p14:tracePt t="1080202" x="7874000" y="2227263"/>
          <p14:tracePt t="1080219" x="7874000" y="2303463"/>
          <p14:tracePt t="1080235" x="7886700" y="2414588"/>
          <p14:tracePt t="1080252" x="7886700" y="2452688"/>
          <p14:tracePt t="1080269" x="7897813" y="2478088"/>
          <p14:tracePt t="1080286" x="7923213" y="2503488"/>
          <p14:tracePt t="1080302" x="7948613" y="2516188"/>
          <p14:tracePt t="1080319" x="7974013" y="2527300"/>
          <p14:tracePt t="1080336" x="8023225" y="2540000"/>
          <p14:tracePt t="1080353" x="8074025" y="2540000"/>
          <p14:tracePt t="1080369" x="8174038" y="2540000"/>
          <p14:tracePt t="1080386" x="8374063" y="2540000"/>
          <p14:tracePt t="1080403" x="8448675" y="2540000"/>
          <p14:tracePt t="1080419" x="8512175" y="2527300"/>
          <p14:tracePt t="1080436" x="8712200" y="2403475"/>
          <p14:tracePt t="1080453" x="8863013" y="2303463"/>
          <p14:tracePt t="1080470" x="8963025" y="2214563"/>
          <p14:tracePt t="1080486" x="9099550" y="2089150"/>
          <p14:tracePt t="1080503" x="9124950" y="2052638"/>
          <p14:tracePt t="1080520" x="9137650" y="2027238"/>
          <p14:tracePt t="1080537" x="9150350" y="2001838"/>
          <p14:tracePt t="1080553" x="9150350" y="1989138"/>
          <p14:tracePt t="1080573" x="9150350" y="1978025"/>
          <p14:tracePt t="1080587" x="9137650" y="1978025"/>
          <p14:tracePt t="1080604" x="9124950" y="1965325"/>
          <p14:tracePt t="1080621" x="9088438" y="1965325"/>
          <p14:tracePt t="1080637" x="8975725" y="1939925"/>
          <p14:tracePt t="1080654" x="8924925" y="1927225"/>
          <p14:tracePt t="1080671" x="8874125" y="1914525"/>
          <p14:tracePt t="1080687" x="8786813" y="1889125"/>
          <p14:tracePt t="1080704" x="8737600" y="1876425"/>
          <p14:tracePt t="1080720" x="8650288" y="1852613"/>
          <p14:tracePt t="1080737" x="8374063" y="1801813"/>
          <p14:tracePt t="1080754" x="8286750" y="1801813"/>
          <p14:tracePt t="1080770" x="8123238" y="1801813"/>
          <p14:tracePt t="1080788" x="8061325" y="1801813"/>
          <p14:tracePt t="1080805" x="7974013" y="1801813"/>
          <p14:tracePt t="1080821" x="7897813" y="1839913"/>
          <p14:tracePt t="1080838" x="7897813" y="1852613"/>
          <p14:tracePt t="1080854" x="7897813" y="1865313"/>
          <p14:tracePt t="1080871" x="7897813" y="1889125"/>
          <p14:tracePt t="1080888" x="7897813" y="1901825"/>
          <p14:tracePt t="1080905" x="7897813" y="1927225"/>
          <p14:tracePt t="1080921" x="7886700" y="1952625"/>
          <p14:tracePt t="1080938" x="7886700" y="1978025"/>
          <p14:tracePt t="1080955" x="7886700" y="2014538"/>
          <p14:tracePt t="1080972" x="7886700" y="2190750"/>
          <p14:tracePt t="1080988" x="7886700" y="2265363"/>
          <p14:tracePt t="1081005" x="7886700" y="2327275"/>
          <p14:tracePt t="1081022" x="7886700" y="2403475"/>
          <p14:tracePt t="1081039" x="7886700" y="2414588"/>
          <p14:tracePt t="1081056" x="7897813" y="2427288"/>
          <p14:tracePt t="1081072" x="7923213" y="2439988"/>
          <p14:tracePt t="1081089" x="7923213" y="2452688"/>
          <p14:tracePt t="1081106" x="7948613" y="2465388"/>
          <p14:tracePt t="1081122" x="7986713" y="2465388"/>
          <p14:tracePt t="1081139" x="7999413" y="2465388"/>
          <p14:tracePt t="1081155" x="8010525" y="2465388"/>
          <p14:tracePt t="1081172" x="8035925" y="2478088"/>
          <p14:tracePt t="1081192" x="8048625" y="2478088"/>
          <p14:tracePt t="1081209" x="8061325" y="2478088"/>
          <p14:tracePt t="1081223" x="8074025" y="2478088"/>
          <p14:tracePt t="1081239" x="8099425" y="2478088"/>
          <p14:tracePt t="1081256" x="8174038" y="2478088"/>
          <p14:tracePt t="1081272" x="8235950" y="2478088"/>
          <p14:tracePt t="1081290" x="8274050" y="2478088"/>
          <p14:tracePt t="1081306" x="8312150" y="2478088"/>
          <p14:tracePt t="1081323" x="8474075" y="2452688"/>
          <p14:tracePt t="1081340" x="8650288" y="2439988"/>
          <p14:tracePt t="1081356" x="8912225" y="2390775"/>
          <p14:tracePt t="1081373" x="8999538" y="2365375"/>
          <p14:tracePt t="1081390" x="9075738" y="2339975"/>
          <p14:tracePt t="1081407" x="9137650" y="2290763"/>
          <p14:tracePt t="1081424" x="9150350" y="2278063"/>
          <p14:tracePt t="1081439" x="9150350" y="2252663"/>
          <p14:tracePt t="1081456" x="9150350" y="2227263"/>
          <p14:tracePt t="1081473" x="9150350" y="2214563"/>
          <p14:tracePt t="1081490" x="9137650" y="2201863"/>
          <p14:tracePt t="1081506" x="9124950" y="2190750"/>
          <p14:tracePt t="1081523" x="9099550" y="2178050"/>
          <p14:tracePt t="1081540" x="9088438" y="2152650"/>
          <p14:tracePt t="1081557" x="8937625" y="2089150"/>
          <p14:tracePt t="1081573" x="8799513" y="2052638"/>
          <p14:tracePt t="1081590" x="8661400" y="1989138"/>
          <p14:tracePt t="1081607" x="8486775" y="1927225"/>
          <p14:tracePt t="1081624" x="8435975" y="1901825"/>
          <p14:tracePt t="1081640" x="8374063" y="1901825"/>
          <p14:tracePt t="1081657" x="8274050" y="1889125"/>
          <p14:tracePt t="1081674" x="8199438" y="1889125"/>
          <p14:tracePt t="1081691" x="8123238" y="1889125"/>
          <p14:tracePt t="1081707" x="7999413" y="1889125"/>
          <p14:tracePt t="1081724" x="7974013" y="1889125"/>
          <p14:tracePt t="1081740" x="7948613" y="1889125"/>
          <p14:tracePt t="1081758" x="7923213" y="1939925"/>
          <p14:tracePt t="1081774" x="7910513" y="1965325"/>
          <p14:tracePt t="1081791" x="7897813" y="2001838"/>
          <p14:tracePt t="1081808" x="7886700" y="2139950"/>
          <p14:tracePt t="1081824" x="7874000" y="2214563"/>
          <p14:tracePt t="1081841" x="7874000" y="2265363"/>
          <p14:tracePt t="1081858" x="7874000" y="2339975"/>
          <p14:tracePt t="1081875" x="7874000" y="2365375"/>
          <p14:tracePt t="1081891" x="7874000" y="2452688"/>
          <p14:tracePt t="1081908" x="7874000" y="2516188"/>
          <p14:tracePt t="1081925" x="7874000" y="2590800"/>
          <p14:tracePt t="1081942" x="7897813" y="2665413"/>
          <p14:tracePt t="1081958" x="7910513" y="2678113"/>
          <p14:tracePt t="1081975" x="7923213" y="2703513"/>
          <p14:tracePt t="1081992" x="8010525" y="2716213"/>
          <p14:tracePt t="1082008" x="8099425" y="2716213"/>
          <p14:tracePt t="1082025" x="8174038" y="2716213"/>
          <p14:tracePt t="1082042" x="8312150" y="2716213"/>
          <p14:tracePt t="1082059" x="8374063" y="2678113"/>
          <p14:tracePt t="1082076" x="8448675" y="2616200"/>
          <p14:tracePt t="1082092" x="8637588" y="2465388"/>
          <p14:tracePt t="1082109" x="8750300" y="2365375"/>
          <p14:tracePt t="1082126" x="8837613" y="2303463"/>
          <p14:tracePt t="1082142" x="8924925" y="2201863"/>
          <p14:tracePt t="1082159" x="8924925" y="2178050"/>
          <p14:tracePt t="1082176" x="8924925" y="2139950"/>
          <p14:tracePt t="1082192" x="8924925" y="2114550"/>
          <p14:tracePt t="1082209" x="8899525" y="2089150"/>
          <p14:tracePt t="1082226" x="8863013" y="2078038"/>
          <p14:tracePt t="1082243" x="8712200" y="2001838"/>
          <p14:tracePt t="1082259" x="8650288" y="1965325"/>
          <p14:tracePt t="1082276" x="8586788" y="1927225"/>
          <p14:tracePt t="1082293" x="8512175" y="1876425"/>
          <p14:tracePt t="1082310" x="8499475" y="1865313"/>
          <p14:tracePt t="1082326" x="8474075" y="1827213"/>
          <p14:tracePt t="1082626" x="8461375" y="1827213"/>
          <p14:tracePt t="1082638" x="8412163" y="1827213"/>
          <p14:tracePt t="1082651" x="8312150" y="1827213"/>
          <p14:tracePt t="1082668" x="8023225" y="1827213"/>
          <p14:tracePt t="1082679" x="7610475" y="1852613"/>
          <p14:tracePt t="1082696" x="6846888" y="1927225"/>
          <p14:tracePt t="1082713" x="6196013" y="2001838"/>
          <p14:tracePt t="1082728" x="4481513" y="2190750"/>
          <p14:tracePt t="1082745" x="3643313" y="2290763"/>
          <p14:tracePt t="1082762" x="2992438" y="2339975"/>
          <p14:tracePt t="1082778" x="2003425" y="2365375"/>
          <p14:tracePt t="1082795" x="1765300" y="2365375"/>
          <p14:tracePt t="1082812" x="1539875" y="2339975"/>
          <p14:tracePt t="1082829" x="1239838" y="2278063"/>
          <p14:tracePt t="1082845" x="1163638" y="2239963"/>
          <p14:tracePt t="1082862" x="1127125" y="2214563"/>
          <p14:tracePt t="1082879" x="1101725" y="2190750"/>
          <p14:tracePt t="1082896" x="1101725" y="2178050"/>
          <p14:tracePt t="1082987" x="1114425" y="2178050"/>
          <p14:tracePt t="1083001" x="1127125" y="2178050"/>
          <p14:tracePt t="1083025" x="1139825" y="2178050"/>
          <p14:tracePt t="1083038" x="1139825" y="2165350"/>
          <p14:tracePt t="1083053" x="1176338" y="2139950"/>
          <p14:tracePt t="1083064" x="1214438" y="2039938"/>
          <p14:tracePt t="1083081" x="1263650" y="1927225"/>
          <p14:tracePt t="1083098" x="1314450" y="1839913"/>
          <p14:tracePt t="1083113" x="1376363" y="1689100"/>
          <p14:tracePt t="1083130" x="1389063" y="1639888"/>
          <p14:tracePt t="1083146" x="1401763" y="1601788"/>
          <p14:tracePt t="1083163" x="1401763" y="1576388"/>
          <p14:tracePt t="1083180" x="1401763" y="1563688"/>
          <p14:tracePt t="1083274" x="1376363" y="1552575"/>
          <p14:tracePt t="1083286" x="1339850" y="1539875"/>
          <p14:tracePt t="1083302" x="1301750" y="1539875"/>
          <p14:tracePt t="1083311" x="1252538" y="1539875"/>
          <p14:tracePt t="1083324" x="1214438" y="1539875"/>
          <p14:tracePt t="1083336" x="1163638" y="1539875"/>
          <p14:tracePt t="1083351" x="1101725" y="1539875"/>
          <p14:tracePt t="1083364" x="1038225" y="1563688"/>
          <p14:tracePt t="1083381" x="901700" y="1614488"/>
          <p14:tracePt t="1083397" x="814388" y="1652588"/>
          <p14:tracePt t="1083414" x="738188" y="1689100"/>
          <p14:tracePt t="1083431" x="725488" y="1689100"/>
          <p14:tracePt t="1083447" x="725488" y="1701800"/>
          <p14:tracePt t="1083464" x="725488" y="1752600"/>
          <p14:tracePt t="1083481" x="725488" y="1789113"/>
          <p14:tracePt t="1083497" x="725488" y="1852613"/>
          <p14:tracePt t="1083514" x="850900" y="2065338"/>
          <p14:tracePt t="1083531" x="938213" y="2165350"/>
          <p14:tracePt t="1083548" x="1076325" y="2303463"/>
          <p14:tracePt t="1083565" x="1127125" y="2365375"/>
          <p14:tracePt t="1083581" x="1163638" y="2403475"/>
          <p14:tracePt t="1083598" x="1252538" y="2465388"/>
          <p14:tracePt t="1083615" x="1327150" y="2478088"/>
          <p14:tracePt t="1083631" x="1439863" y="2478088"/>
          <p14:tracePt t="1083648" x="1639888" y="2478088"/>
          <p14:tracePt t="1083665" x="1727200" y="2478088"/>
          <p14:tracePt t="1083682" x="1778000" y="2478088"/>
          <p14:tracePt t="1083698" x="1852613" y="2465388"/>
          <p14:tracePt t="1083715" x="1878013" y="2439988"/>
          <p14:tracePt t="1083732" x="1903413" y="2439988"/>
          <p14:tracePt t="1083749" x="1952625" y="2427288"/>
          <p14:tracePt t="1083765" x="1965325" y="2414588"/>
          <p14:tracePt t="1083782" x="1978025" y="2414588"/>
          <p14:tracePt t="1083799" x="1990725" y="2403475"/>
          <p14:tracePt t="1083816" x="2003425" y="2403475"/>
          <p14:tracePt t="1083832" x="2014538" y="2378075"/>
          <p14:tracePt t="1083849" x="2039938" y="2327275"/>
          <p14:tracePt t="1083866" x="2052638" y="2265363"/>
          <p14:tracePt t="1083883" x="2052638" y="2190750"/>
          <p14:tracePt t="1083899" x="2052638" y="2078038"/>
          <p14:tracePt t="1083916" x="2052638" y="2052638"/>
          <p14:tracePt t="1083933" x="2052638" y="2014538"/>
          <p14:tracePt t="1083949" x="2039938" y="1952625"/>
          <p14:tracePt t="1083966" x="2014538" y="1914525"/>
          <p14:tracePt t="1083983" x="1990725" y="1876425"/>
          <p14:tracePt t="1084000" x="1927225" y="1739900"/>
          <p14:tracePt t="1084016" x="1890713" y="1663700"/>
          <p14:tracePt t="1084033" x="1801813" y="1552575"/>
          <p14:tracePt t="1084050" x="1778000" y="1514475"/>
          <p14:tracePt t="1084067" x="1739900" y="1489075"/>
          <p14:tracePt t="1084083" x="1701800" y="1463675"/>
          <p14:tracePt t="1084100" x="1677988" y="1463675"/>
          <p14:tracePt t="1084117" x="1652588" y="1463675"/>
          <p14:tracePt t="1084133" x="1614488" y="1463675"/>
          <p14:tracePt t="1084150" x="1539875" y="1463675"/>
          <p14:tracePt t="1084167" x="1514475" y="1463675"/>
          <p14:tracePt t="1084184" x="1501775" y="1463675"/>
          <p14:tracePt t="1084200" x="1489075" y="1463675"/>
          <p14:tracePt t="1087304" x="1501775" y="1463675"/>
          <p14:tracePt t="1087317" x="1552575" y="1476375"/>
          <p14:tracePt t="1087329" x="1627188" y="1501775"/>
          <p14:tracePt t="1087342" x="1677988" y="1527175"/>
          <p14:tracePt t="1087355" x="1739900" y="1563688"/>
          <p14:tracePt t="1087368" x="1778000" y="1601788"/>
          <p14:tracePt t="1087379" x="1839913" y="1614488"/>
          <p14:tracePt t="1087397" x="1890713" y="1627188"/>
          <p14:tracePt t="1087413" x="1965325" y="1639888"/>
          <p14:tracePt t="1087430" x="2052638" y="1652588"/>
          <p14:tracePt t="1087447" x="2078038" y="1652588"/>
          <p14:tracePt t="1087464" x="2103438" y="1652588"/>
          <p14:tracePt t="1087480" x="2116138" y="1652588"/>
          <p14:tracePt t="1087504" x="2127250" y="1639888"/>
          <p14:tracePt t="1087520" x="2127250" y="1614488"/>
          <p14:tracePt t="1087532" x="2139950" y="1601788"/>
          <p14:tracePt t="1087549" x="2152650" y="1589088"/>
          <p14:tracePt t="1087565" x="2152650" y="1576388"/>
          <p14:tracePt t="1087581" x="2152650" y="1563688"/>
          <p14:tracePt t="1087597" x="2152650" y="1552575"/>
          <p14:tracePt t="1087614" x="2165350" y="1552575"/>
          <p14:tracePt t="1087631" x="2178050" y="1527175"/>
          <p14:tracePt t="1087648" x="2178050" y="1514475"/>
          <p14:tracePt t="1087702" x="2165350" y="1501775"/>
          <p14:tracePt t="1087717" x="2127250" y="1501775"/>
          <p14:tracePt t="1087727" x="2078038" y="1489075"/>
          <p14:tracePt t="1087739" x="2014538" y="1489075"/>
          <p14:tracePt t="1087753" x="1965325" y="1489075"/>
          <p14:tracePt t="1087768" x="1903413" y="1489075"/>
          <p14:tracePt t="1087782" x="1839913" y="1489075"/>
          <p14:tracePt t="1087798" x="1701800" y="1489075"/>
          <p14:tracePt t="1087815" x="1565275" y="1489075"/>
          <p14:tracePt t="1087832" x="1376363" y="1489075"/>
          <p14:tracePt t="1087849" x="1339850" y="1489075"/>
          <p14:tracePt t="1087865" x="1301750" y="1501775"/>
          <p14:tracePt t="1087882" x="1276350" y="1527175"/>
          <p14:tracePt t="1087915" x="1276350" y="1539875"/>
          <p14:tracePt t="1087927" x="1276350" y="1563688"/>
          <p14:tracePt t="1087940" x="1276350" y="1589088"/>
          <p14:tracePt t="1087952" x="1263650" y="1639888"/>
          <p14:tracePt t="1087966" x="1252538" y="1689100"/>
          <p14:tracePt t="1087982" x="1252538" y="1765300"/>
          <p14:tracePt t="1087999" x="1239838" y="1814513"/>
          <p14:tracePt t="1088016" x="1227138" y="1914525"/>
          <p14:tracePt t="1088032" x="1227138" y="1952625"/>
          <p14:tracePt t="1088049" x="1227138" y="2014538"/>
          <p14:tracePt t="1088066" x="1227138" y="2165350"/>
          <p14:tracePt t="1088083" x="1239838" y="2214563"/>
          <p14:tracePt t="1088100" x="1263650" y="2265363"/>
          <p14:tracePt t="1088116" x="1314450" y="2303463"/>
          <p14:tracePt t="1088133" x="1352550" y="2339975"/>
          <p14:tracePt t="1088150" x="1465263" y="2352675"/>
          <p14:tracePt t="1088166" x="1714500" y="2352675"/>
          <p14:tracePt t="1088183" x="1814513" y="2352675"/>
          <p14:tracePt t="1088200" x="1939925" y="2339975"/>
          <p14:tracePt t="1088217" x="2316163" y="2265363"/>
          <p14:tracePt t="1088233" x="2452688" y="2227263"/>
          <p14:tracePt t="1088250" x="2541588" y="2165350"/>
          <p14:tracePt t="1088267" x="2654300" y="2101850"/>
          <p14:tracePt t="1088284" x="2703513" y="2052638"/>
          <p14:tracePt t="1088300" x="2754313" y="1989138"/>
          <p14:tracePt t="1088317" x="2816225" y="1901825"/>
          <p14:tracePt t="1088334" x="2841625" y="1889125"/>
          <p14:tracePt t="1088350" x="2854325" y="1876425"/>
          <p14:tracePt t="1088367" x="2867025" y="1852613"/>
          <p14:tracePt t="1088400" x="2867025" y="1839913"/>
          <p14:tracePt t="1088425" x="2867025" y="1827213"/>
          <p14:tracePt t="1088439" x="2879725" y="1827213"/>
          <p14:tracePt t="1088463" x="2879725" y="1814513"/>
          <p14:tracePt t="1088700" x="2879725" y="1801813"/>
          <p14:tracePt t="1088713" x="2867025" y="1801813"/>
          <p14:tracePt t="1088725" x="2854325" y="1801813"/>
          <p14:tracePt t="1088742" x="2841625" y="1789113"/>
          <p14:tracePt t="1088754" x="2828925" y="1789113"/>
          <p14:tracePt t="1088770" x="2790825" y="1776413"/>
          <p14:tracePt t="1088787" x="2728913" y="1765300"/>
          <p14:tracePt t="1088804" x="2590800" y="1727200"/>
          <p14:tracePt t="1088819" x="2541588" y="1714500"/>
          <p14:tracePt t="1088836" x="2503488" y="1714500"/>
          <p14:tracePt t="1088852" x="2441575" y="1714500"/>
          <p14:tracePt t="1088869" x="2403475" y="1714500"/>
          <p14:tracePt t="1088886" x="2378075" y="1714500"/>
          <p14:tracePt t="1088903" x="2303463" y="1714500"/>
          <p14:tracePt t="1088919" x="2252663" y="1714500"/>
          <p14:tracePt t="1088936" x="2216150" y="1727200"/>
          <p14:tracePt t="1088953" x="2165350" y="1752600"/>
          <p14:tracePt t="1088970" x="2127250" y="1765300"/>
          <p14:tracePt t="1088986" x="2116138" y="1776413"/>
          <p14:tracePt t="1089003" x="2103438" y="1814513"/>
          <p14:tracePt t="1089020" x="2090738" y="1827213"/>
          <p14:tracePt t="1089025" x="2090738" y="1839913"/>
          <p14:tracePt t="1089036" x="2090738" y="1852613"/>
          <p14:tracePt t="1089053" x="2078038" y="1876425"/>
          <p14:tracePt t="1089070" x="2078038" y="1927225"/>
          <p14:tracePt t="1089087" x="2078038" y="2052638"/>
          <p14:tracePt t="1089103" x="2078038" y="2101850"/>
          <p14:tracePt t="1089120" x="2078038" y="2127250"/>
          <p14:tracePt t="1089137" x="2078038" y="2165350"/>
          <p14:tracePt t="1089154" x="2078038" y="2190750"/>
          <p14:tracePt t="1089173" x="2090738" y="2214563"/>
          <p14:tracePt t="1089187" x="2090738" y="2227263"/>
          <p14:tracePt t="1089204" x="2103438" y="2239963"/>
          <p14:tracePt t="1089221" x="2103438" y="2252663"/>
          <p14:tracePt t="1089237" x="2116138" y="2252663"/>
          <p14:tracePt t="1089254" x="2127250" y="2252663"/>
          <p14:tracePt t="1089297" x="2152650" y="2252663"/>
          <p14:tracePt t="1089311" x="2190750" y="2252663"/>
          <p14:tracePt t="1089323" x="2216150" y="2252663"/>
          <p14:tracePt t="1089335" x="2239963" y="2252663"/>
          <p14:tracePt t="1089347" x="2278063" y="2252663"/>
          <p14:tracePt t="1089361" x="2303463" y="2252663"/>
          <p14:tracePt t="1089374" x="2339975" y="2239963"/>
          <p14:tracePt t="1089388" x="2378075" y="2227263"/>
          <p14:tracePt t="1089405" x="2441575" y="2201863"/>
          <p14:tracePt t="1089421" x="2516188" y="2190750"/>
          <p14:tracePt t="1089438" x="2690813" y="2127250"/>
          <p14:tracePt t="1089454" x="2767013" y="2078038"/>
          <p14:tracePt t="1089472" x="2816225" y="2014538"/>
          <p14:tracePt t="1089488" x="2916238" y="1852613"/>
          <p14:tracePt t="1089505" x="2954338" y="1801813"/>
          <p14:tracePt t="1089522" x="3003550" y="1752600"/>
          <p14:tracePt t="1089538" x="3067050" y="1689100"/>
          <p14:tracePt t="1089555" x="3092450" y="1663700"/>
          <p14:tracePt t="1089572" x="3116263" y="1652588"/>
          <p14:tracePt t="1089589" x="3116263" y="1627188"/>
          <p14:tracePt t="1089605" x="3116263" y="1614488"/>
          <p14:tracePt t="1089622" x="3116263" y="1576388"/>
          <p14:tracePt t="1089639" x="3054350" y="1514475"/>
          <p14:tracePt t="1089656" x="3003550" y="1463675"/>
          <p14:tracePt t="1089672" x="2928938" y="1376363"/>
          <p14:tracePt t="1089689" x="2867025" y="1339850"/>
          <p14:tracePt t="1089706" x="2778125" y="1301750"/>
          <p14:tracePt t="1089722" x="2503488" y="1238250"/>
          <p14:tracePt t="1089739" x="2403475" y="1201738"/>
          <p14:tracePt t="1089756" x="2316163" y="1189038"/>
          <p14:tracePt t="1089773" x="2127250" y="1150938"/>
          <p14:tracePt t="1089790" x="1965325" y="1138238"/>
          <p14:tracePt t="1089806" x="1814513" y="1138238"/>
          <p14:tracePt t="1089823" x="1639888" y="1150938"/>
          <p14:tracePt t="1089840" x="1601788" y="1189038"/>
          <p14:tracePt t="1089856" x="1577975" y="1227138"/>
          <p14:tracePt t="1089873" x="1552575" y="1350963"/>
          <p14:tracePt t="1089890" x="1552575" y="1439863"/>
          <p14:tracePt t="1089907" x="1552575" y="1527175"/>
          <p14:tracePt t="1089923" x="1552575" y="1639888"/>
          <p14:tracePt t="1089940" x="1552575" y="1689100"/>
          <p14:tracePt t="1089957" x="1552575" y="1776413"/>
          <p14:tracePt t="1089974" x="1565275" y="2039938"/>
          <p14:tracePt t="1089990" x="1577975" y="2152650"/>
          <p14:tracePt t="1090007" x="1601788" y="2214563"/>
          <p14:tracePt t="1090024" x="1639888" y="2314575"/>
          <p14:tracePt t="1090040" x="1665288" y="2352675"/>
          <p14:tracePt t="1090057" x="1689100" y="2390775"/>
          <p14:tracePt t="1090074" x="1739900" y="2439988"/>
          <p14:tracePt t="1090091" x="1765300" y="2478088"/>
          <p14:tracePt t="1090107" x="1814513" y="2516188"/>
          <p14:tracePt t="1090124" x="1903413" y="2603500"/>
          <p14:tracePt t="1090141" x="1952625" y="2665413"/>
          <p14:tracePt t="1090157" x="2027238" y="2740025"/>
          <p14:tracePt t="1090174" x="2052638" y="2790825"/>
          <p14:tracePt t="1090191" x="2078038" y="2803525"/>
          <p14:tracePt t="1090207" x="2103438" y="2828925"/>
          <p14:tracePt t="1090225" x="2152650" y="2852738"/>
          <p14:tracePt t="1090241" x="2178050" y="2852738"/>
          <p14:tracePt t="1090258" x="2252663" y="2852738"/>
          <p14:tracePt t="1090275" x="2290763" y="2852738"/>
          <p14:tracePt t="1090291" x="2328863" y="2852738"/>
          <p14:tracePt t="1090308" x="2403475" y="2852738"/>
          <p14:tracePt t="1090325" x="2441575" y="2852738"/>
          <p14:tracePt t="1090342" x="2452688" y="2828925"/>
          <p14:tracePt t="1090358" x="2528888" y="2765425"/>
          <p14:tracePt t="1090375" x="2578100" y="2728913"/>
          <p14:tracePt t="1090392" x="2641600" y="2652713"/>
          <p14:tracePt t="1090409" x="2867025" y="2490788"/>
          <p14:tracePt t="1090425" x="2979738" y="2414588"/>
          <p14:tracePt t="1090442" x="3054350" y="2352675"/>
          <p14:tracePt t="1090459" x="3154363" y="2265363"/>
          <p14:tracePt t="1090476" x="3192463" y="2214563"/>
          <p14:tracePt t="1090492" x="3228975" y="2139950"/>
          <p14:tracePt t="1090509" x="3292475" y="1965325"/>
          <p14:tracePt t="1090526" x="3328988" y="1889125"/>
          <p14:tracePt t="1090543" x="3367088" y="1814513"/>
          <p14:tracePt t="1090559" x="3392488" y="1739900"/>
          <p14:tracePt t="1090576" x="3429000" y="1714500"/>
          <p14:tracePt t="1090593" x="3441700" y="1676400"/>
          <p14:tracePt t="1090609" x="3454400" y="1663700"/>
          <p14:tracePt t="1090655" x="3454400" y="1652588"/>
          <p14:tracePt t="1090680" x="3441700" y="1639888"/>
          <p14:tracePt t="1090705" x="3429000" y="1639888"/>
          <p14:tracePt t="1090717" x="3417888" y="1639888"/>
          <p14:tracePt t="1090730" x="3405188" y="1627188"/>
          <p14:tracePt t="1090746" x="3379788" y="1614488"/>
          <p14:tracePt t="1090754" x="3367088" y="1614488"/>
          <p14:tracePt t="1090768" x="3354388" y="1614488"/>
          <p14:tracePt t="1090780" x="3341688" y="1601788"/>
          <p14:tracePt t="1090796" x="3317875" y="1601788"/>
          <p14:tracePt t="1090810" x="3305175" y="1589088"/>
          <p14:tracePt t="1090827" x="3267075" y="1589088"/>
          <p14:tracePt t="1090844" x="3167063" y="1563688"/>
          <p14:tracePt t="1090861" x="3128963" y="1552575"/>
          <p14:tracePt t="1090877" x="3079750" y="1539875"/>
          <p14:tracePt t="1090894" x="3016250" y="1501775"/>
          <p14:tracePt t="1090911" x="3003550" y="1501775"/>
          <p14:tracePt t="1090927" x="2992438" y="1489075"/>
          <p14:tracePt t="1090944" x="2967038" y="1489075"/>
          <p14:tracePt t="1090961" x="2954338" y="1489075"/>
          <p14:tracePt t="1090977" x="2941638" y="1489075"/>
          <p14:tracePt t="1090994" x="2928938" y="1489075"/>
          <p14:tracePt t="1091011" x="2916238" y="1489075"/>
          <p14:tracePt t="1091091" x="2903538" y="1489075"/>
          <p14:tracePt t="1091192" x="2890838" y="1489075"/>
          <p14:tracePt t="1091229" x="2879725" y="1489075"/>
          <p14:tracePt t="1091266" x="2867025" y="1489075"/>
          <p14:tracePt t="1091291" x="2854325" y="1489075"/>
          <p14:tracePt t="1091328" x="2841625" y="1489075"/>
          <p14:tracePt t="1091665" x="2828925" y="1489075"/>
          <p14:tracePt t="1093577" x="2728913" y="1639888"/>
          <p14:tracePt t="1093593" x="2616200" y="1765300"/>
          <p14:tracePt t="1093601" x="2465388" y="1889125"/>
          <p14:tracePt t="1093615" x="2239963" y="1989138"/>
          <p14:tracePt t="1093627" x="2052638" y="2078038"/>
          <p14:tracePt t="1093644" x="1952625" y="2127250"/>
          <p14:tracePt t="1093656" x="1878013" y="2165350"/>
          <p14:tracePt t="1093672" x="1839913" y="2201863"/>
          <p14:tracePt t="1093688" x="1801813" y="2278063"/>
          <p14:tracePt t="1093705" x="1765300" y="2490788"/>
          <p14:tracePt t="1093721" x="1752600" y="2565400"/>
          <p14:tracePt t="1093739" x="1739900" y="2616200"/>
          <p14:tracePt t="1093756" x="1739900" y="2690813"/>
          <p14:tracePt t="1093773" x="1739900" y="2716213"/>
          <p14:tracePt t="1093789" x="1739900" y="2752725"/>
          <p14:tracePt t="1093807" x="1739900" y="2828925"/>
          <p14:tracePt t="1093824" x="1739900" y="2878138"/>
          <p14:tracePt t="1093840" x="1739900" y="2928938"/>
          <p14:tracePt t="1093858" x="1752600" y="2941638"/>
          <p14:tracePt t="1093877" x="1765300" y="2952750"/>
          <p14:tracePt t="1093890" x="1790700" y="2952750"/>
          <p14:tracePt t="1093907" x="1827213" y="2965450"/>
          <p14:tracePt t="1093922" x="1903413" y="2978150"/>
          <p14:tracePt t="1093939" x="2090738" y="3003550"/>
          <p14:tracePt t="1093955" x="2190750" y="3003550"/>
          <p14:tracePt t="1093972" x="2290763" y="3003550"/>
          <p14:tracePt t="1093989" x="2641600" y="2941638"/>
          <p14:tracePt t="1094005" x="2778125" y="2903538"/>
          <p14:tracePt t="1094023" x="2890838" y="2852738"/>
          <p14:tracePt t="1094028" x="2979738" y="2803525"/>
          <p14:tracePt t="1094039" x="3054350" y="2740025"/>
          <p14:tracePt t="1094056" x="3128963" y="2690813"/>
          <p14:tracePt t="1094073" x="3179763" y="2652713"/>
          <p14:tracePt t="1094090" x="3241675" y="2590800"/>
          <p14:tracePt t="1094106" x="3254375" y="2578100"/>
          <p14:tracePt t="1094123" x="3267075" y="2552700"/>
          <p14:tracePt t="1094140" x="3279775" y="2527300"/>
          <p14:tracePt t="1094156" x="3279775" y="2516188"/>
          <p14:tracePt t="1094173" x="3279775" y="2503488"/>
          <p14:tracePt t="1094190" x="3279775" y="2414588"/>
          <p14:tracePt t="1094207" x="3279775" y="2365375"/>
          <p14:tracePt t="1094224" x="3254375" y="2303463"/>
          <p14:tracePt t="1094240" x="3205163" y="2227263"/>
          <p14:tracePt t="1094257" x="3179763" y="2214563"/>
          <p14:tracePt t="1094273" x="3154363" y="2190750"/>
          <p14:tracePt t="1094290" x="3103563" y="2152650"/>
          <p14:tracePt t="1094307" x="3079750" y="2114550"/>
          <p14:tracePt t="1094324" x="3054350" y="2089150"/>
          <p14:tracePt t="1094341" x="2879725" y="1901825"/>
          <p14:tracePt t="1094357" x="2703513" y="1727200"/>
          <p14:tracePt t="1094374" x="2441575" y="1501775"/>
          <p14:tracePt t="1094391" x="2365375" y="1439863"/>
          <p14:tracePt t="1094407" x="2303463" y="1427163"/>
          <p14:tracePt t="1094424" x="2178050" y="1414463"/>
          <p14:tracePt t="1094442" x="2139950" y="1414463"/>
          <p14:tracePt t="1094460" x="2116138" y="1414463"/>
          <p14:tracePt t="1094476" x="2065338" y="1414463"/>
          <p14:tracePt t="1094493" x="2027238" y="1450975"/>
          <p14:tracePt t="1094509" x="1952625" y="1527175"/>
          <p14:tracePt t="1094525" x="1852613" y="1814513"/>
          <p14:tracePt t="1094542" x="1790700" y="1914525"/>
          <p14:tracePt t="1094558" x="1752600" y="2014538"/>
          <p14:tracePt t="1094575" x="1701800" y="2078038"/>
          <p14:tracePt t="1094592" x="1689100" y="2114550"/>
          <p14:tracePt t="1094609" x="1677988" y="2139950"/>
          <p14:tracePt t="1094625" x="1665288" y="2201863"/>
          <p14:tracePt t="1094642" x="1665288" y="2227263"/>
          <p14:tracePt t="1094658" x="1665288" y="2290763"/>
          <p14:tracePt t="1094675" x="1665288" y="2414588"/>
          <p14:tracePt t="1094692" x="1665288" y="2452688"/>
          <p14:tracePt t="1094709" x="1665288" y="2503488"/>
          <p14:tracePt t="1094726" x="1677988" y="2540000"/>
          <p14:tracePt t="1094742" x="1677988" y="2565400"/>
          <p14:tracePt t="1094759" x="1689100" y="2565400"/>
          <p14:tracePt t="1094776" x="1714500" y="2578100"/>
          <p14:tracePt t="1094793" x="1752600" y="2590800"/>
          <p14:tracePt t="1094809" x="1801813" y="2590800"/>
          <p14:tracePt t="1094826" x="1965325" y="2603500"/>
          <p14:tracePt t="1094842" x="2039938" y="2616200"/>
          <p14:tracePt t="1094859" x="2090738" y="2616200"/>
          <p14:tracePt t="1094876" x="2216150" y="2616200"/>
          <p14:tracePt t="1094893" x="2316163" y="2616200"/>
          <p14:tracePt t="1094910" x="2441575" y="2616200"/>
          <p14:tracePt t="1094926" x="2628900" y="2590800"/>
          <p14:tracePt t="1094943" x="2703513" y="2552700"/>
          <p14:tracePt t="1094960" x="2767013" y="2516188"/>
          <p14:tracePt t="1094977" x="2854325" y="2439988"/>
          <p14:tracePt t="1094993" x="2890838" y="2403475"/>
          <p14:tracePt t="1095010" x="2916238" y="2303463"/>
          <p14:tracePt t="1095027" x="2916238" y="2265363"/>
          <p14:tracePt t="1095043" x="2916238" y="2239963"/>
          <p14:tracePt t="1095060" x="2916238" y="2201863"/>
          <p14:tracePt t="1095084" x="2916238" y="2190750"/>
          <p14:tracePt t="1095097" x="2916238" y="2178050"/>
          <p14:tracePt t="1095110" x="2903538" y="2165350"/>
          <p14:tracePt t="1095127" x="2879725" y="2139950"/>
          <p14:tracePt t="1095144" x="2867025" y="2127250"/>
          <p14:tracePt t="1095160" x="2841625" y="2065338"/>
          <p14:tracePt t="1095177" x="2828925" y="2039938"/>
          <p14:tracePt t="1095194" x="2816225" y="2001838"/>
          <p14:tracePt t="1095211" x="2741613" y="1839913"/>
          <p14:tracePt t="1095227" x="2667000" y="1714500"/>
          <p14:tracePt t="1095244" x="2554288" y="1589088"/>
          <p14:tracePt t="1095261" x="2328863" y="1427163"/>
          <p14:tracePt t="1095278" x="2278063" y="1389063"/>
          <p14:tracePt t="1095295" x="2239963" y="1389063"/>
          <p14:tracePt t="1095311" x="2178050" y="1376363"/>
          <p14:tracePt t="1095328" x="2152650" y="1376363"/>
          <p14:tracePt t="1095345" x="2116138" y="1376363"/>
          <p14:tracePt t="1095361" x="1903413" y="1439863"/>
          <p14:tracePt t="1095378" x="1790700" y="1463675"/>
          <p14:tracePt t="1095395" x="1714500" y="1501775"/>
          <p14:tracePt t="1095412" x="1627188" y="1576388"/>
          <p14:tracePt t="1095428" x="1601788" y="1627188"/>
          <p14:tracePt t="1095445" x="1589088" y="1689100"/>
          <p14:tracePt t="1095462" x="1577975" y="1839913"/>
          <p14:tracePt t="1095479" x="1577975" y="1927225"/>
          <p14:tracePt t="1095495" x="1577975" y="2065338"/>
          <p14:tracePt t="1095512" x="1577975" y="2127250"/>
          <p14:tracePt t="1095529" x="1577975" y="2201863"/>
          <p14:tracePt t="1095545" x="1652588" y="2378075"/>
          <p14:tracePt t="1095562" x="1689100" y="2452688"/>
          <p14:tracePt t="1095578" x="1739900" y="2527300"/>
          <p14:tracePt t="1095595" x="1865313" y="2627313"/>
          <p14:tracePt t="1095613" x="1914525" y="2640013"/>
          <p14:tracePt t="1095629" x="1978025" y="2665413"/>
          <p14:tracePt t="1095646" x="2078038" y="2690813"/>
          <p14:tracePt t="1095663" x="2139950" y="2703513"/>
          <p14:tracePt t="1095680" x="2228850" y="2703513"/>
          <p14:tracePt t="1095696" x="2490788" y="2703513"/>
          <p14:tracePt t="1095713" x="2603500" y="2690813"/>
          <p14:tracePt t="1095729" x="2690813" y="2678113"/>
          <p14:tracePt t="1095746" x="2841625" y="2616200"/>
          <p14:tracePt t="1095763" x="2903538" y="2578100"/>
          <p14:tracePt t="1095780" x="2954338" y="2516188"/>
          <p14:tracePt t="1095797" x="3054350" y="2427288"/>
          <p14:tracePt t="1095813" x="3079750" y="2378075"/>
          <p14:tracePt t="1095830" x="3079750" y="2365375"/>
          <p14:tracePt t="1095847" x="3092450" y="2327275"/>
          <p14:tracePt t="1095863" x="3092450" y="2314575"/>
          <p14:tracePt t="1095883" x="3092450" y="2303463"/>
          <p14:tracePt t="1095905" x="3092450" y="2290763"/>
          <p14:tracePt t="1095943" x="3079750" y="2290763"/>
          <p14:tracePt t="1095968" x="3079750" y="2278063"/>
          <p14:tracePt t="1095985" x="3067050" y="2265363"/>
          <p14:tracePt t="1095994" x="3054350" y="2252663"/>
          <p14:tracePt t="1096006" x="3041650" y="2239963"/>
          <p14:tracePt t="1096019" x="3028950" y="2227263"/>
          <p14:tracePt t="1096033" x="3003550" y="2214563"/>
          <p14:tracePt t="1096047" x="3003550" y="2190750"/>
          <p14:tracePt t="1096064" x="2979738" y="2178050"/>
          <p14:tracePt t="1096080" x="2967038" y="2165350"/>
          <p14:tracePt t="1096098" x="2941638" y="2078038"/>
          <p14:tracePt t="1096115" x="2903538" y="2027238"/>
          <p14:tracePt t="1096131" x="2841625" y="1939925"/>
          <p14:tracePt t="1096148" x="2778125" y="1901825"/>
          <p14:tracePt t="1096165" x="2754313" y="1876425"/>
          <p14:tracePt t="1096181" x="2716213" y="1876425"/>
          <p14:tracePt t="1096198" x="2703513" y="1865313"/>
          <p14:tracePt t="1096215" x="2690813" y="1865313"/>
          <p14:tracePt t="1097651" x="2678113" y="1889125"/>
          <p14:tracePt t="1097663" x="2641600" y="1952625"/>
          <p14:tracePt t="1097676" x="2603500" y="2014538"/>
          <p14:tracePt t="1097691" x="2565400" y="2065338"/>
          <p14:tracePt t="1097704" x="2503488" y="2101850"/>
          <p14:tracePt t="1097721" x="2428875" y="2139950"/>
          <p14:tracePt t="1097737" x="2278063" y="2165350"/>
          <p14:tracePt t="1097754" x="2228850" y="2178050"/>
          <p14:tracePt t="1097771" x="2203450" y="2178050"/>
          <p14:tracePt t="1097787" x="2178050" y="2190750"/>
          <p14:tracePt t="1097924" x="2178050" y="2201863"/>
          <p14:tracePt t="1097937" x="2178050" y="2214563"/>
          <p14:tracePt t="1097949" x="2190750" y="2227263"/>
          <p14:tracePt t="1097962" x="2228850" y="2252663"/>
          <p14:tracePt t="1097975" x="2265363" y="2303463"/>
          <p14:tracePt t="1097988" x="2303463" y="2339975"/>
          <p14:tracePt t="1098005" x="2339975" y="2390775"/>
          <p14:tracePt t="1098022" x="2378075" y="2414588"/>
          <p14:tracePt t="1098038" x="2428875" y="2452688"/>
          <p14:tracePt t="1098055" x="2452688" y="2465388"/>
          <p14:tracePt t="1098072" x="2490788" y="2478088"/>
          <p14:tracePt t="1098089" x="2554288" y="2490788"/>
          <p14:tracePt t="1098105" x="2590800" y="2490788"/>
          <p14:tracePt t="1098122" x="2641600" y="2490788"/>
          <p14:tracePt t="1098139" x="2716213" y="2490788"/>
          <p14:tracePt t="1098156" x="2741613" y="2465388"/>
          <p14:tracePt t="1098172" x="2778125" y="2427288"/>
          <p14:tracePt t="1098189" x="2816225" y="2327275"/>
          <p14:tracePt t="1098206" x="2841625" y="2278063"/>
          <p14:tracePt t="1098223" x="2854325" y="2239963"/>
          <p14:tracePt t="1098239" x="2854325" y="2214563"/>
          <p14:tracePt t="1098256" x="2854325" y="2201863"/>
          <p14:tracePt t="1098275" x="2854325" y="2190750"/>
          <p14:tracePt t="1101126" x="2854325" y="2165350"/>
          <p14:tracePt t="1101151" x="2854325" y="2152650"/>
          <p14:tracePt t="1101176" x="2841625" y="2139950"/>
          <p14:tracePt t="1101189" x="2816225" y="2127250"/>
          <p14:tracePt t="1101201" x="2767013" y="2127250"/>
          <p14:tracePt t="1101213" x="2703513" y="2101850"/>
          <p14:tracePt t="1101226" x="2654300" y="2089150"/>
          <p14:tracePt t="1101238" x="2616200" y="2078038"/>
          <p14:tracePt t="1101251" x="2590800" y="2065338"/>
          <p14:tracePt t="1101268" x="2565400" y="2065338"/>
          <p14:tracePt t="1101288" x="2554288" y="2052638"/>
          <p14:tracePt t="1101312" x="2541588" y="2052638"/>
          <p14:tracePt t="1101450" x="2541588" y="2039938"/>
          <p14:tracePt t="1101462" x="2541588" y="2027238"/>
          <p14:tracePt t="1101487" x="2554288" y="2014538"/>
          <p14:tracePt t="1101500" x="2554288" y="2001838"/>
          <p14:tracePt t="1101512" x="2578100" y="1989138"/>
          <p14:tracePt t="1101525" x="2578100" y="1965325"/>
          <p14:tracePt t="1101540" x="2578100" y="1927225"/>
          <p14:tracePt t="1101554" x="2590800" y="1914525"/>
          <p14:tracePt t="1101569" x="2590800" y="1901825"/>
          <p14:tracePt t="1101586" x="2590800" y="1889125"/>
          <p14:tracePt t="1101603" x="2590800" y="1876425"/>
          <p14:tracePt t="1101619" x="2578100" y="1865313"/>
          <p14:tracePt t="1101639" x="2565400" y="1865313"/>
          <p14:tracePt t="1101653" x="2541588" y="1852613"/>
          <p14:tracePt t="1101670" x="2528888" y="1852613"/>
          <p14:tracePt t="1101687" x="2516188" y="1852613"/>
          <p14:tracePt t="1101703" x="2465388" y="1852613"/>
          <p14:tracePt t="1101720" x="2416175" y="1852613"/>
          <p14:tracePt t="1101736" x="2328863" y="1852613"/>
          <p14:tracePt t="1101753" x="2290763" y="1852613"/>
          <p14:tracePt t="1101770" x="2278063" y="1852613"/>
          <p14:tracePt t="1101787" x="2265363" y="1852613"/>
          <p14:tracePt t="1101804" x="2239963" y="1852613"/>
          <p14:tracePt t="1101820" x="2228850" y="1852613"/>
          <p14:tracePt t="1101837" x="2216150" y="1865313"/>
          <p14:tracePt t="1101853" x="2216150" y="1876425"/>
          <p14:tracePt t="1101870" x="2216150" y="1889125"/>
          <p14:tracePt t="1101887" x="2216150" y="1927225"/>
          <p14:tracePt t="1101904" x="2216150" y="1939925"/>
          <p14:tracePt t="1101920" x="2216150" y="1965325"/>
          <p14:tracePt t="1101937" x="2216150" y="2027238"/>
          <p14:tracePt t="1101954" x="2216150" y="2052638"/>
          <p14:tracePt t="1101970" x="2216150" y="2089150"/>
          <p14:tracePt t="1101987" x="2239963" y="2165350"/>
          <p14:tracePt t="1102004" x="2252663" y="2214563"/>
          <p14:tracePt t="1102021" x="2265363" y="2303463"/>
          <p14:tracePt t="1102037" x="2303463" y="2465388"/>
          <p14:tracePt t="1102054" x="2328863" y="2516188"/>
          <p14:tracePt t="1102071" x="2378075" y="2552700"/>
          <p14:tracePt t="1102088" x="2478088" y="2590800"/>
          <p14:tracePt t="1102104" x="2516188" y="2603500"/>
          <p14:tracePt t="1102121" x="2554288" y="2616200"/>
          <p14:tracePt t="1102138" x="2628900" y="2616200"/>
          <p14:tracePt t="1102155" x="2667000" y="2616200"/>
          <p14:tracePt t="1102171" x="2716213" y="2616200"/>
          <p14:tracePt t="1102188" x="2954338" y="2590800"/>
          <p14:tracePt t="1102205" x="3067050" y="2565400"/>
          <p14:tracePt t="1102221" x="3179763" y="2516188"/>
          <p14:tracePt t="1102238" x="3367088" y="2378075"/>
          <p14:tracePt t="1102255" x="3441700" y="2265363"/>
          <p14:tracePt t="1102271" x="3505200" y="2178050"/>
          <p14:tracePt t="1102288" x="3567113" y="2039938"/>
          <p14:tracePt t="1102305" x="3567113" y="2014538"/>
          <p14:tracePt t="1102322" x="3567113" y="1978025"/>
          <p14:tracePt t="1102339" x="3567113" y="1952625"/>
          <p14:tracePt t="1102355" x="3530600" y="1939925"/>
          <p14:tracePt t="1102372" x="3479800" y="1901825"/>
          <p14:tracePt t="1102389" x="3441700" y="1865313"/>
          <p14:tracePt t="1102406" x="3354388" y="1801813"/>
          <p14:tracePt t="1102422" x="3016250" y="1614488"/>
          <p14:tracePt t="1102439" x="2854325" y="1514475"/>
          <p14:tracePt t="1102456" x="2741613" y="1463675"/>
          <p14:tracePt t="1102472" x="2565400" y="1401763"/>
          <p14:tracePt t="1102489" x="2490788" y="1389063"/>
          <p14:tracePt t="1102507" x="2390775" y="1389063"/>
          <p14:tracePt t="1102522" x="2239963" y="1401763"/>
          <p14:tracePt t="1102539" x="2178050" y="1427163"/>
          <p14:tracePt t="1102556" x="2139950" y="1476375"/>
          <p14:tracePt t="1102573" x="2065338" y="1601788"/>
          <p14:tracePt t="1102589" x="2039938" y="1663700"/>
          <p14:tracePt t="1102607" x="2014538" y="1714500"/>
          <p14:tracePt t="1102623" x="2003425" y="1789113"/>
          <p14:tracePt t="1102640" x="1990725" y="1827213"/>
          <p14:tracePt t="1102657" x="1990725" y="1852613"/>
          <p14:tracePt t="1102673" x="1978025" y="1914525"/>
          <p14:tracePt t="1102690" x="1978025" y="1965325"/>
          <p14:tracePt t="1102707" x="1978025" y="2065338"/>
          <p14:tracePt t="1102723" x="1978025" y="2265363"/>
          <p14:tracePt t="1102740" x="1990725" y="2339975"/>
          <p14:tracePt t="1102757" x="2003425" y="2390775"/>
          <p14:tracePt t="1102774" x="2065338" y="2503488"/>
          <p14:tracePt t="1102790" x="2090738" y="2552700"/>
          <p14:tracePt t="1102807" x="2152650" y="2603500"/>
          <p14:tracePt t="1102824" x="2290763" y="2678113"/>
          <p14:tracePt t="1102841" x="2339975" y="2690813"/>
          <p14:tracePt t="1102857" x="2441575" y="2690813"/>
          <p14:tracePt t="1102874" x="2490788" y="2678113"/>
          <p14:tracePt t="1102891" x="2554288" y="2640013"/>
          <p14:tracePt t="1102907" x="2628900" y="2590800"/>
          <p14:tracePt t="1102924" x="2916238" y="2478088"/>
          <p14:tracePt t="1102941" x="3041650" y="2427288"/>
          <p14:tracePt t="1102958" x="3192463" y="2327275"/>
          <p14:tracePt t="1102974" x="3254375" y="2265363"/>
          <p14:tracePt t="1102991" x="3305175" y="2165350"/>
          <p14:tracePt t="1103008" x="3341688" y="1965325"/>
          <p14:tracePt t="1103025" x="3354388" y="1889125"/>
          <p14:tracePt t="1103042" x="3354388" y="1839913"/>
          <p14:tracePt t="1103058" x="3354388" y="1752600"/>
          <p14:tracePt t="1103075" x="3354388" y="1727200"/>
          <p14:tracePt t="1103092" x="3341688" y="1701800"/>
          <p14:tracePt t="1103108" x="3305175" y="1639888"/>
          <p14:tracePt t="1103125" x="3254375" y="1614488"/>
          <p14:tracePt t="1103142" x="3192463" y="1552575"/>
          <p14:tracePt t="1103158" x="2941638" y="1363663"/>
          <p14:tracePt t="1103175" x="2816225" y="1301750"/>
          <p14:tracePt t="1103192" x="2728913" y="1263650"/>
          <p14:tracePt t="1103209" x="2603500" y="1238250"/>
          <p14:tracePt t="1103225" x="2541588" y="1238250"/>
          <p14:tracePt t="1103242" x="2478088" y="1238250"/>
          <p14:tracePt t="1103259" x="2316163" y="1250950"/>
          <p14:tracePt t="1103276" x="2252663" y="1289050"/>
          <p14:tracePt t="1103293" x="2216150" y="1327150"/>
          <p14:tracePt t="1103309" x="2139950" y="1450975"/>
          <p14:tracePt t="1103326" x="2116138" y="1501775"/>
          <p14:tracePt t="1103342" x="2103438" y="1539875"/>
          <p14:tracePt t="1103359" x="2078038" y="1627188"/>
          <p14:tracePt t="1103376" x="2065338" y="1663700"/>
          <p14:tracePt t="1103392" x="2065338" y="1701800"/>
          <p14:tracePt t="1103409" x="2065338" y="1889125"/>
          <p14:tracePt t="1103426" x="2065338" y="2014538"/>
          <p14:tracePt t="1103443" x="2065338" y="2114550"/>
          <p14:tracePt t="1103460" x="2065338" y="2239963"/>
          <p14:tracePt t="1103476" x="2090738" y="2278063"/>
          <p14:tracePt t="1103493" x="2139950" y="2378075"/>
          <p14:tracePt t="1103510" x="2178050" y="2427288"/>
          <p14:tracePt t="1103527" x="2239963" y="2490788"/>
          <p14:tracePt t="1103543" x="2339975" y="2540000"/>
          <p14:tracePt t="1103560" x="2378075" y="2540000"/>
          <p14:tracePt t="1103577" x="2416175" y="2540000"/>
          <p14:tracePt t="1103594" x="2503488" y="2527300"/>
          <p14:tracePt t="1103610" x="2565400" y="2490788"/>
          <p14:tracePt t="1103627" x="2667000" y="2452688"/>
          <p14:tracePt t="1103644" x="2941638" y="2365375"/>
          <p14:tracePt t="1103660" x="3054350" y="2314575"/>
          <p14:tracePt t="1103677" x="3128963" y="2265363"/>
          <p14:tracePt t="1103694" x="3241675" y="2178050"/>
          <p14:tracePt t="1103711" x="3279775" y="2101850"/>
          <p14:tracePt t="1103727" x="3305175" y="1989138"/>
          <p14:tracePt t="1103744" x="3317875" y="1827213"/>
          <p14:tracePt t="1103761" x="3317875" y="1776413"/>
          <p14:tracePt t="1103778" x="3317875" y="1739900"/>
          <p14:tracePt t="1103794" x="3254375" y="1676400"/>
          <p14:tracePt t="1103811" x="3192463" y="1639888"/>
          <p14:tracePt t="1103828" x="3092450" y="1614488"/>
          <p14:tracePt t="1103844" x="2754313" y="1552575"/>
          <p14:tracePt t="1103861" x="2628900" y="1527175"/>
          <p14:tracePt t="1103878" x="2541588" y="1514475"/>
          <p14:tracePt t="1103895" x="2328863" y="1501775"/>
          <p14:tracePt t="1103911" x="2203450" y="1501775"/>
          <p14:tracePt t="1103928" x="2090738" y="1501775"/>
          <p14:tracePt t="1103945" x="1978025" y="1539875"/>
          <p14:tracePt t="1103962" x="1952625" y="1563688"/>
          <p14:tracePt t="1103978" x="1914525" y="1589088"/>
          <p14:tracePt t="1103995" x="1903413" y="1689100"/>
          <p14:tracePt t="1104012" x="1903413" y="1765300"/>
          <p14:tracePt t="1104017" x="1903413" y="1889125"/>
          <p14:tracePt t="1104029" x="1903413" y="1989138"/>
          <p14:tracePt t="1104045" x="1903413" y="2052638"/>
          <p14:tracePt t="1104062" x="1903413" y="2127250"/>
          <p14:tracePt t="1104079" x="1927225" y="2278063"/>
          <p14:tracePt t="1104096" x="1952625" y="2403475"/>
          <p14:tracePt t="1104112" x="1990725" y="2540000"/>
          <p14:tracePt t="1104129" x="2116138" y="2703513"/>
          <p14:tracePt t="1104146" x="2190750" y="2752725"/>
          <p14:tracePt t="1104163" x="2278063" y="2778125"/>
          <p14:tracePt t="1104179" x="2403475" y="2803525"/>
          <p14:tracePt t="1104196" x="2478088" y="2803525"/>
          <p14:tracePt t="1104213" x="2541588" y="2803525"/>
          <p14:tracePt t="1104229" x="2803525" y="2803525"/>
          <p14:tracePt t="1104246" x="2941638" y="2803525"/>
          <p14:tracePt t="1104263" x="3054350" y="2752725"/>
          <p14:tracePt t="1104279" x="3141663" y="2616200"/>
          <p14:tracePt t="1104296" x="3179763" y="2540000"/>
          <p14:tracePt t="1104313" x="3192463" y="2478088"/>
          <p14:tracePt t="1104330" x="3216275" y="2352675"/>
          <p14:tracePt t="1104347" x="3228975" y="2290763"/>
          <p14:tracePt t="1104363" x="3241675" y="2239963"/>
          <p14:tracePt t="1104380" x="3241675" y="2078038"/>
          <p14:tracePt t="1104397" x="3241675" y="1952625"/>
          <p14:tracePt t="1104413" x="3241675" y="1852613"/>
          <p14:tracePt t="1104430" x="3205163" y="1714500"/>
          <p14:tracePt t="1104447" x="3167063" y="1652588"/>
          <p14:tracePt t="1104464" x="3116263" y="1601788"/>
          <p14:tracePt t="1104480" x="2879725" y="1514475"/>
          <p14:tracePt t="1104497" x="2778125" y="1476375"/>
          <p14:tracePt t="1104514" x="2690813" y="1414463"/>
          <p14:tracePt t="1104531" x="2578100" y="1414463"/>
          <p14:tracePt t="1104547" x="2541588" y="1414463"/>
          <p14:tracePt t="1104564" x="2528888" y="1414463"/>
          <p14:tracePt t="1104581" x="2441575" y="1439863"/>
          <p14:tracePt t="1104600" x="2378075" y="1450975"/>
          <p14:tracePt t="1104615" x="2265363" y="1501775"/>
          <p14:tracePt t="1104633" x="2228850" y="1514475"/>
          <p14:tracePt t="1104650" x="2203450" y="1552575"/>
          <p14:tracePt t="1104665" x="2190750" y="1601788"/>
          <p14:tracePt t="1104682" x="2190750" y="1652588"/>
          <p14:tracePt t="1104698" x="2178050" y="1727200"/>
          <p14:tracePt t="1104715" x="2178050" y="1901825"/>
          <p14:tracePt t="1104732" x="2190750" y="1989138"/>
          <p14:tracePt t="1104749" x="2203450" y="2039938"/>
          <p14:tracePt t="1104765" x="2290763" y="2139950"/>
          <p14:tracePt t="1104782" x="2316163" y="2190750"/>
          <p14:tracePt t="1104799" x="2365375" y="2227263"/>
          <p14:tracePt t="1104815" x="2428875" y="2339975"/>
          <p14:tracePt t="1104832" x="2441575" y="2403475"/>
          <p14:tracePt t="1104849" x="2465388" y="2427288"/>
          <p14:tracePt t="1104865" x="2516188" y="2478088"/>
          <p14:tracePt t="1104882" x="2528888" y="2490788"/>
          <p14:tracePt t="1104899" x="2554288" y="2490788"/>
          <p14:tracePt t="1104916" x="2603500" y="2490788"/>
          <p14:tracePt t="1104933" x="2616200" y="2490788"/>
          <p14:tracePt t="1104950" x="2628900" y="2490788"/>
          <p14:tracePt t="1104966" x="2641600" y="2490788"/>
          <p14:tracePt t="1105012" x="2641600" y="2478088"/>
          <p14:tracePt t="1105024" x="2641600" y="2465388"/>
          <p14:tracePt t="1105061" x="2641600" y="2452688"/>
          <p14:tracePt t="1105086" x="2641600" y="2439988"/>
          <p14:tracePt t="1105102" x="2641600" y="2427288"/>
          <p14:tracePt t="1105111" x="2641600" y="2414588"/>
          <p14:tracePt t="1105137" x="2641600" y="2403475"/>
          <p14:tracePt t="1105149" x="2641600" y="2390775"/>
          <p14:tracePt t="1105162" x="2641600" y="2378075"/>
          <p14:tracePt t="1105174" x="2641600" y="2365375"/>
          <p14:tracePt t="1105186" x="2641600" y="2352675"/>
          <p14:tracePt t="1105200" x="2641600" y="2339975"/>
          <p14:tracePt t="1105217" x="2641600" y="2314575"/>
          <p14:tracePt t="1105234" x="2641600" y="2290763"/>
          <p14:tracePt t="1105250" x="2667000" y="2190750"/>
          <p14:tracePt t="1105267" x="2678113" y="2114550"/>
          <p14:tracePt t="1105284" x="2690813" y="2078038"/>
          <p14:tracePt t="1105301" x="2690813" y="2014538"/>
          <p14:tracePt t="1105317" x="2703513" y="1989138"/>
          <p14:tracePt t="1105334" x="2703513" y="1965325"/>
          <p14:tracePt t="1105351" x="2703513" y="1939925"/>
          <p14:tracePt t="1105368" x="2703513" y="1914525"/>
          <p14:tracePt t="1105385" x="2690813" y="1876425"/>
          <p14:tracePt t="1105401" x="2641600" y="1827213"/>
          <p14:tracePt t="1105418" x="2603500" y="1776413"/>
          <p14:tracePt t="1105435" x="2565400" y="1752600"/>
          <p14:tracePt t="1105451" x="2478088" y="1689100"/>
          <p14:tracePt t="1105468" x="2416175" y="1663700"/>
          <p14:tracePt t="1105485" x="2303463" y="1639888"/>
          <p14:tracePt t="1105501" x="2116138" y="1614488"/>
          <p14:tracePt t="1105518" x="2065338" y="1614488"/>
          <p14:tracePt t="1105535" x="2027238" y="1614488"/>
          <p14:tracePt t="1105552" x="1965325" y="1614488"/>
          <p14:tracePt t="1105568" x="1927225" y="1614488"/>
          <p14:tracePt t="1105585" x="1914525" y="1614488"/>
          <p14:tracePt t="1105602" x="1914525" y="1627188"/>
          <p14:tracePt t="1105619" x="1914525" y="1652588"/>
          <p14:tracePt t="1105635" x="1914525" y="1689100"/>
          <p14:tracePt t="1105652" x="1927225" y="1801813"/>
          <p14:tracePt t="1105669" x="1939925" y="1876425"/>
          <p14:tracePt t="1105685" x="1939925" y="1952625"/>
          <p14:tracePt t="1105702" x="2003425" y="2139950"/>
          <p14:tracePt t="1105719" x="2039938" y="2303463"/>
          <p14:tracePt t="1105735" x="2078038" y="2465388"/>
          <p14:tracePt t="1105752" x="2239963" y="2665413"/>
          <p14:tracePt t="1105769" x="2328863" y="2728913"/>
          <p14:tracePt t="1105786" x="2516188" y="2803525"/>
          <p14:tracePt t="1105803" x="2565400" y="2816225"/>
          <p14:tracePt t="1105820" x="2616200" y="2816225"/>
          <p14:tracePt t="1105836" x="2728913" y="2816225"/>
          <p14:tracePt t="1105853" x="2790825" y="2803525"/>
          <p14:tracePt t="1105870" x="2916238" y="2778125"/>
          <p14:tracePt t="1105886" x="3128963" y="2690813"/>
          <p14:tracePt t="1105903" x="3192463" y="2627313"/>
          <p14:tracePt t="1105920" x="3241675" y="2516188"/>
          <p14:tracePt t="1105937" x="3292475" y="2290763"/>
          <p14:tracePt t="1105953" x="3317875" y="2190750"/>
          <p14:tracePt t="1105970" x="3317875" y="2127250"/>
          <p14:tracePt t="1105987" x="3328988" y="2001838"/>
          <p14:tracePt t="1106003" x="3328988" y="1952625"/>
          <p14:tracePt t="1106020" x="3328988" y="1865313"/>
          <p14:tracePt t="1106026" x="3292475" y="1765300"/>
          <p14:tracePt t="1106037" x="3228975" y="1652588"/>
          <p14:tracePt t="1106054" x="3116263" y="1563688"/>
          <p14:tracePt t="1106070" x="3003550" y="1501775"/>
          <p14:tracePt t="1106087" x="2816225" y="1414463"/>
          <p14:tracePt t="1106104" x="2741613" y="1389063"/>
          <p14:tracePt t="1106121" x="2678113" y="1363663"/>
          <p14:tracePt t="1106137" x="2554288" y="1314450"/>
          <p14:tracePt t="1106154" x="2465388" y="1301750"/>
          <p14:tracePt t="1106170" x="2365375" y="1289050"/>
          <p14:tracePt t="1106187" x="2216150" y="1276350"/>
          <p14:tracePt t="1106204" x="2165350" y="1276350"/>
          <p14:tracePt t="1106221" x="2139950" y="1276350"/>
          <p14:tracePt t="1106238" x="2116138" y="1289050"/>
          <p14:tracePt t="1106257" x="2116138" y="1301750"/>
          <p14:tracePt t="1106283" x="2116138" y="1327150"/>
          <p14:tracePt t="1106296" x="2116138" y="1350963"/>
          <p14:tracePt t="1106307" x="2116138" y="1376363"/>
          <p14:tracePt t="1106321" x="2116138" y="1439863"/>
          <p14:tracePt t="1106338" x="2116138" y="1539875"/>
          <p14:tracePt t="1106355" x="2116138" y="1601788"/>
          <p14:tracePt t="1106372" x="2116138" y="1765300"/>
          <p14:tracePt t="1106388" x="2103438" y="1914525"/>
          <p14:tracePt t="1106405" x="2090738" y="2065338"/>
          <p14:tracePt t="1106422" x="2078038" y="2265363"/>
          <p14:tracePt t="1106438" x="2065338" y="2314575"/>
          <p14:tracePt t="1106455" x="2065338" y="2339975"/>
          <p14:tracePt t="1106472" x="2065338" y="2365375"/>
          <p14:tracePt t="1106489" x="2065338" y="2378075"/>
          <p14:tracePt t="1106509" x="2065338" y="2390775"/>
          <p14:tracePt t="1106556" x="2078038" y="2390775"/>
          <p14:tracePt t="1106570" x="2090738" y="2390775"/>
          <p14:tracePt t="1106582" x="2103438" y="2390775"/>
          <p14:tracePt t="1106595" x="2139950" y="2390775"/>
          <p14:tracePt t="1106612" x="2190750" y="2390775"/>
          <p14:tracePt t="1106624" x="2252663" y="2390775"/>
          <p14:tracePt t="1106641" x="2316163" y="2390775"/>
          <p14:tracePt t="1106658" x="2365375" y="2390775"/>
          <p14:tracePt t="1106674" x="2465388" y="2390775"/>
          <p14:tracePt t="1106691" x="2516188" y="2378075"/>
          <p14:tracePt t="1106708" x="2565400" y="2365375"/>
          <p14:tracePt t="1106724" x="2616200" y="2352675"/>
          <p14:tracePt t="1106743" x="2628900" y="2339975"/>
          <p14:tracePt t="1106758" x="2641600" y="2339975"/>
          <p14:tracePt t="1106857" x="2641600" y="2327275"/>
          <p14:tracePt t="1106906" x="2628900" y="2327275"/>
          <p14:tracePt t="1106956" x="2628900" y="2314575"/>
          <p14:tracePt t="1106980" x="2616200" y="2314575"/>
          <p14:tracePt t="1107291" x="2603500" y="2314575"/>
          <p14:tracePt t="1110916" x="2616200" y="2314575"/>
          <p14:tracePt t="1110929" x="2654300" y="2314575"/>
          <p14:tracePt t="1110944" x="2741613" y="2314575"/>
          <p14:tracePt t="1110953" x="2841625" y="2314575"/>
          <p14:tracePt t="1110967" x="2941638" y="2314575"/>
          <p14:tracePt t="1110978" x="3028950" y="2314575"/>
          <p14:tracePt t="1110997" x="3154363" y="2314575"/>
          <p14:tracePt t="1111008" x="3305175" y="2314575"/>
          <p14:tracePt t="1111025" x="3405188" y="2314575"/>
          <p14:tracePt t="1111041" x="3467100" y="2314575"/>
          <p14:tracePt t="1111058" x="3530600" y="2290763"/>
          <p14:tracePt t="1111074" x="3554413" y="2290763"/>
          <p14:tracePt t="1111091" x="3554413" y="2252663"/>
          <p14:tracePt t="1111107" x="3554413" y="2214563"/>
          <p14:tracePt t="1111124" x="3554413" y="2201863"/>
          <p14:tracePt t="1111141" x="3554413" y="2178050"/>
          <p14:tracePt t="1111158" x="3554413" y="2139950"/>
          <p14:tracePt t="1111174" x="3554413" y="2127250"/>
          <p14:tracePt t="1111191" x="3554413" y="2114550"/>
          <p14:tracePt t="1111207" x="3505200" y="2089150"/>
          <p14:tracePt t="1111224" x="3479800" y="2078038"/>
          <p14:tracePt t="1111240" x="3405188" y="2065338"/>
          <p14:tracePt t="1111258" x="3367088" y="2065338"/>
          <p14:tracePt t="1111274" x="3354388" y="2065338"/>
          <p14:tracePt t="1111601" x="3354388" y="2078038"/>
          <p14:tracePt t="1111615" x="3379788" y="2089150"/>
          <p14:tracePt t="1111630" x="3379788" y="2101850"/>
          <p14:tracePt t="1111639" x="3392488" y="2114550"/>
          <p14:tracePt t="1111652" x="3405188" y="2139950"/>
          <p14:tracePt t="1111666" x="3429000" y="2152650"/>
          <p14:tracePt t="1111682" x="3441700" y="2165350"/>
          <p14:tracePt t="1111694" x="3467100" y="2190750"/>
          <p14:tracePt t="1111711" x="3505200" y="2201863"/>
          <p14:tracePt t="1111728" x="3530600" y="2201863"/>
          <p14:tracePt t="1111743" x="3679825" y="2201863"/>
          <p14:tracePt t="1111760" x="3767138" y="2201863"/>
          <p14:tracePt t="1111776" x="3843338" y="2201863"/>
          <p14:tracePt t="1111793" x="3917950" y="2201863"/>
          <p14:tracePt t="1111809" x="3943350" y="2201863"/>
          <p14:tracePt t="1111827" x="3979863" y="2201863"/>
          <p14:tracePt t="1111843" x="3992563" y="2201863"/>
          <p14:tracePt t="1111861" x="4005263" y="2201863"/>
          <p14:tracePt t="1111877" x="4017963" y="2178050"/>
          <p14:tracePt t="1111893" x="4030663" y="2165350"/>
          <p14:tracePt t="1111913" x="4030663" y="2152650"/>
          <p14:tracePt t="1111949" x="4030663" y="2139950"/>
          <p14:tracePt t="1111964" x="4030663" y="2127250"/>
          <p14:tracePt t="1112412" x="4005263" y="2127250"/>
          <p14:tracePt t="1112423" x="3968750" y="2127250"/>
          <p14:tracePt t="1112436" x="3879850" y="2127250"/>
          <p14:tracePt t="1112451" x="3717925" y="2101850"/>
          <p14:tracePt t="1112464" x="3579813" y="2101850"/>
          <p14:tracePt t="1112480" x="3467100" y="2089150"/>
          <p14:tracePt t="1112497" x="3341688" y="2089150"/>
          <p14:tracePt t="1112514" x="3067050" y="2089150"/>
          <p14:tracePt t="1112531" x="2967038" y="2089150"/>
          <p14:tracePt t="1112546" x="2879725" y="2089150"/>
          <p14:tracePt t="1112562" x="2790825" y="2089150"/>
          <p14:tracePt t="1112579" x="2767013" y="2089150"/>
          <p14:tracePt t="1112596" x="2728913" y="2089150"/>
          <p14:tracePt t="1112613" x="2678113" y="2089150"/>
          <p14:tracePt t="1112629" x="2667000" y="2089150"/>
          <p14:tracePt t="1112711" x="2678113" y="2089150"/>
          <p14:tracePt t="1112722" x="2690813" y="2089150"/>
          <p14:tracePt t="1112736" x="2703513" y="2089150"/>
          <p14:tracePt t="1112752" x="2728913" y="2089150"/>
          <p14:tracePt t="1112765" x="2767013" y="2089150"/>
          <p14:tracePt t="1112782" x="2841625" y="2089150"/>
          <p14:tracePt t="1112799" x="2916238" y="2089150"/>
          <p14:tracePt t="1112813" x="3016250" y="2089150"/>
          <p14:tracePt t="1112830" x="3028950" y="2089150"/>
          <p14:tracePt t="1112872" x="3016250" y="2089150"/>
          <p14:tracePt t="1112887" x="2941638" y="2089150"/>
          <p14:tracePt t="1112902" x="2890838" y="2089150"/>
          <p14:tracePt t="1112909" x="2841625" y="2089150"/>
          <p14:tracePt t="1112923" x="2778125" y="2101850"/>
          <p14:tracePt t="1112937" x="2690813" y="2114550"/>
          <p14:tracePt t="1112953" x="2554288" y="2114550"/>
          <p14:tracePt t="1112966" x="2452688" y="2114550"/>
          <p14:tracePt t="1112983" x="2365375" y="2114550"/>
          <p14:tracePt t="1112999" x="2303463" y="2127250"/>
          <p14:tracePt t="1113070" x="2328863" y="2127250"/>
          <p14:tracePt t="1113086" x="2378075" y="2127250"/>
          <p14:tracePt t="1113096" x="2452688" y="2139950"/>
          <p14:tracePt t="1113109" x="2516188" y="2139950"/>
          <p14:tracePt t="1113122" x="2578100" y="2152650"/>
          <p14:tracePt t="1113137" x="2616200" y="2152650"/>
          <p14:tracePt t="1113150" x="2654300" y="2165350"/>
          <p14:tracePt t="1113167" x="2678113" y="2165350"/>
          <p14:tracePt t="1113184" x="2703513" y="2178050"/>
          <p14:tracePt t="1113200" x="2754313" y="2178050"/>
          <p14:tracePt t="1113217" x="2790825" y="2178050"/>
          <p14:tracePt t="1113234" x="2803525" y="2178050"/>
          <p14:tracePt t="1113250" x="2828925" y="2190750"/>
          <p14:tracePt t="1113267" x="2841625" y="2190750"/>
          <p14:tracePt t="1113282" x="2854325" y="2190750"/>
          <p14:tracePt t="1113299" x="2854325" y="2201863"/>
          <p14:tracePt t="1116449" x="3016250" y="2152650"/>
          <p14:tracePt t="1116465" x="3429000" y="2014538"/>
          <p14:tracePt t="1116474" x="3867150" y="1927225"/>
          <p14:tracePt t="1116487" x="4443413" y="1914525"/>
          <p14:tracePt t="1116498" x="4819650" y="1914525"/>
          <p14:tracePt t="1116514" x="5157788" y="1914525"/>
          <p14:tracePt t="1116528" x="5507038" y="1914525"/>
          <p14:tracePt t="1116545" x="5708650" y="1914525"/>
          <p14:tracePt t="1116562" x="5945188" y="1914525"/>
          <p14:tracePt t="1116578" x="6045200" y="1927225"/>
          <p14:tracePt t="1116595" x="6170613" y="1939925"/>
          <p14:tracePt t="1116612" x="6396038" y="1952625"/>
          <p14:tracePt t="1116629" x="6483350" y="1965325"/>
          <p14:tracePt t="1116646" x="6521450" y="1965325"/>
          <p14:tracePt t="1116662" x="6584950" y="1965325"/>
          <p14:tracePt t="1116678" x="6596063" y="1965325"/>
          <p14:tracePt t="1116699" x="6608763" y="1965325"/>
          <p14:tracePt t="1116723" x="6608763" y="1952625"/>
          <p14:tracePt t="1116747" x="6608763" y="1939925"/>
          <p14:tracePt t="1116784" x="6608763" y="1927225"/>
          <p14:tracePt t="1116809" x="6608763" y="1914525"/>
          <p14:tracePt t="1116859" x="6608763" y="1901825"/>
          <p14:tracePt t="1116871" x="6596063" y="1901825"/>
          <p14:tracePt t="1116886" x="6546850" y="1901825"/>
          <p14:tracePt t="1116900" x="6472238" y="1901825"/>
          <p14:tracePt t="1116913" x="6421438" y="1901825"/>
          <p14:tracePt t="1116930" x="6383338" y="1889125"/>
          <p14:tracePt t="1116947" x="6334125" y="1865313"/>
          <p14:tracePt t="1116963" x="6221413" y="1827213"/>
          <p14:tracePt t="1116980" x="6121400" y="1814513"/>
          <p14:tracePt t="1116996" x="6021388" y="1776413"/>
          <p14:tracePt t="1117014" x="5857875" y="1765300"/>
          <p14:tracePt t="1117030" x="5821363" y="1752600"/>
          <p14:tracePt t="1117047" x="5783263" y="1752600"/>
          <p14:tracePt t="1117064" x="5695950" y="1752600"/>
          <p14:tracePt t="1117080" x="5632450" y="1752600"/>
          <p14:tracePt t="1117097" x="5557838" y="1752600"/>
          <p14:tracePt t="1117114" x="5445125" y="1752600"/>
          <p14:tracePt t="1117131" x="5407025" y="1752600"/>
          <p14:tracePt t="1117147" x="5357813" y="1776413"/>
          <p14:tracePt t="1117164" x="5332413" y="1789113"/>
          <p14:tracePt t="1117180" x="5319713" y="1814513"/>
          <p14:tracePt t="1117197" x="5294313" y="1889125"/>
          <p14:tracePt t="1117214" x="5281613" y="1927225"/>
          <p14:tracePt t="1117231" x="5281613" y="1978025"/>
          <p14:tracePt t="1117248" x="5270500" y="2078038"/>
          <p14:tracePt t="1117265" x="5270500" y="2114550"/>
          <p14:tracePt t="1117281" x="5270500" y="2152650"/>
          <p14:tracePt t="1117298" x="5270500" y="2190750"/>
          <p14:tracePt t="1117315" x="5270500" y="2201863"/>
          <p14:tracePt t="1117332" x="5270500" y="2227263"/>
          <p14:tracePt t="1117348" x="5307013" y="2265363"/>
          <p14:tracePt t="1117365" x="5370513" y="2290763"/>
          <p14:tracePt t="1117382" x="5457825" y="2303463"/>
          <p14:tracePt t="1117398" x="5632450" y="2303463"/>
          <p14:tracePt t="1117415" x="5719763" y="2303463"/>
          <p14:tracePt t="1117432" x="5795963" y="2303463"/>
          <p14:tracePt t="1117449" x="6083300" y="2239963"/>
          <p14:tracePt t="1117465" x="6221413" y="2190750"/>
          <p14:tracePt t="1117482" x="6334125" y="2165350"/>
          <p14:tracePt t="1117499" x="6483350" y="2089150"/>
          <p14:tracePt t="1117516" x="6546850" y="2078038"/>
          <p14:tracePt t="1117532" x="6572250" y="2039938"/>
          <p14:tracePt t="1117549" x="6596063" y="1989138"/>
          <p14:tracePt t="1117566" x="6596063" y="1939925"/>
          <p14:tracePt t="1117582" x="6596063" y="1901825"/>
          <p14:tracePt t="1117599" x="6596063" y="1814513"/>
          <p14:tracePt t="1117616" x="6596063" y="1776413"/>
          <p14:tracePt t="1117632" x="6572250" y="1727200"/>
          <p14:tracePt t="1117649" x="6521450" y="1701800"/>
          <p14:tracePt t="1117666" x="6496050" y="1676400"/>
          <p14:tracePt t="1117682" x="6459538" y="1652588"/>
          <p14:tracePt t="1117700" x="6234113" y="1614488"/>
          <p14:tracePt t="1117716" x="6121400" y="1589088"/>
          <p14:tracePt t="1117733" x="5932488" y="1563688"/>
          <p14:tracePt t="1117750" x="5845175" y="1552575"/>
          <p14:tracePt t="1117767" x="5719763" y="1539875"/>
          <p14:tracePt t="1117783" x="5495925" y="1539875"/>
          <p14:tracePt t="1117800" x="5407025" y="1539875"/>
          <p14:tracePt t="1117817" x="5357813" y="1539875"/>
          <p14:tracePt t="1117833" x="5294313" y="1552575"/>
          <p14:tracePt t="1117850" x="5270500" y="1576388"/>
          <p14:tracePt t="1117867" x="5245100" y="1601788"/>
          <p14:tracePt t="1117884" x="5207000" y="1652588"/>
          <p14:tracePt t="1117900" x="5181600" y="1676400"/>
          <p14:tracePt t="1117917" x="5181600" y="1701800"/>
          <p14:tracePt t="1117934" x="5181600" y="1776413"/>
          <p14:tracePt t="1117951" x="5181600" y="1827213"/>
          <p14:tracePt t="1117967" x="5181600" y="1865313"/>
          <p14:tracePt t="1117984" x="5181600" y="1939925"/>
          <p14:tracePt t="1118001" x="5194300" y="1965325"/>
          <p14:tracePt t="1118017" x="5207000" y="1989138"/>
          <p14:tracePt t="1118034" x="5257800" y="2039938"/>
          <p14:tracePt t="1118051" x="5281613" y="2052638"/>
          <p14:tracePt t="1118068" x="5345113" y="2078038"/>
          <p14:tracePt t="1118084" x="5532438" y="2101850"/>
          <p14:tracePt t="1118101" x="5607050" y="2101850"/>
          <p14:tracePt t="1118118" x="5695950" y="2101850"/>
          <p14:tracePt t="1118135" x="5845175" y="2101850"/>
          <p14:tracePt t="1118151" x="5983288" y="2101850"/>
          <p14:tracePt t="1118168" x="6146800" y="2078038"/>
          <p14:tracePt t="1118185" x="6396038" y="2001838"/>
          <p14:tracePt t="1118202" x="6446838" y="1952625"/>
          <p14:tracePt t="1118218" x="6521450" y="1901825"/>
          <p14:tracePt t="1118235" x="6621463" y="1801813"/>
          <p14:tracePt t="1118252" x="6672263" y="1714500"/>
          <p14:tracePt t="1118269" x="6708775" y="1552575"/>
          <p14:tracePt t="1118285" x="6721475" y="1501775"/>
          <p14:tracePt t="1118302" x="6721475" y="1476375"/>
          <p14:tracePt t="1118319" x="6708775" y="1439863"/>
          <p14:tracePt t="1118335" x="6696075" y="1414463"/>
          <p14:tracePt t="1118352" x="6684963" y="1414463"/>
          <p14:tracePt t="1118369" x="6634163" y="1389063"/>
          <p14:tracePt t="1118386" x="6608763" y="1389063"/>
          <p14:tracePt t="1118402" x="6584950" y="1389063"/>
          <p14:tracePt t="1118419" x="6408738" y="1363663"/>
          <p14:tracePt t="1118436" x="6296025" y="1363663"/>
          <p14:tracePt t="1118453" x="6196013" y="1350963"/>
          <p14:tracePt t="1118469" x="6034088" y="1339850"/>
          <p14:tracePt t="1118486" x="5957888" y="1339850"/>
          <p14:tracePt t="1118503" x="5870575" y="1339850"/>
          <p14:tracePt t="1118520" x="5670550" y="1339850"/>
          <p14:tracePt t="1118536" x="5619750" y="1339850"/>
          <p14:tracePt t="1118553" x="5570538" y="1350963"/>
          <p14:tracePt t="1118569" x="5519738" y="1401763"/>
          <p14:tracePt t="1118587" x="5507038" y="1427163"/>
          <p14:tracePt t="1118603" x="5495925" y="1450975"/>
          <p14:tracePt t="1118620" x="5457825" y="1552575"/>
          <p14:tracePt t="1118637" x="5445125" y="1601788"/>
          <p14:tracePt t="1118653" x="5445125" y="1652588"/>
          <p14:tracePt t="1118670" x="5445125" y="1739900"/>
          <p14:tracePt t="1118687" x="5445125" y="1776413"/>
          <p14:tracePt t="1118704" x="5445125" y="1814513"/>
          <p14:tracePt t="1118720" x="5457825" y="1889125"/>
          <p14:tracePt t="1118737" x="5470525" y="1927225"/>
          <p14:tracePt t="1118754" x="5470525" y="1978025"/>
          <p14:tracePt t="1118770" x="5532438" y="2114550"/>
          <p14:tracePt t="1118787" x="5557838" y="2165350"/>
          <p14:tracePt t="1118804" x="5595938" y="2201863"/>
          <p14:tracePt t="1118821" x="5708650" y="2265363"/>
          <p14:tracePt t="1118837" x="5770563" y="2278063"/>
          <p14:tracePt t="1118854" x="5883275" y="2290763"/>
          <p14:tracePt t="1118871" x="5921375" y="2303463"/>
          <p14:tracePt t="1118888" x="5957888" y="2303463"/>
          <p14:tracePt t="1118904" x="6045200" y="2290763"/>
          <p14:tracePt t="1118921" x="6134100" y="2265363"/>
          <p14:tracePt t="1118938" x="6234113" y="2227263"/>
          <p14:tracePt t="1118955" x="6459538" y="2065338"/>
          <p14:tracePt t="1118971" x="6521450" y="1952625"/>
          <p14:tracePt t="1118988" x="6584950" y="1852613"/>
          <p14:tracePt t="1119005" x="6672263" y="1701800"/>
          <p14:tracePt t="1119021" x="6708775" y="1639888"/>
          <p14:tracePt t="1119038" x="6734175" y="1563688"/>
          <p14:tracePt t="1119055" x="6746875" y="1450975"/>
          <p14:tracePt t="1119072" x="6746875" y="1389063"/>
          <p14:tracePt t="1119088" x="6746875" y="1363663"/>
          <p14:tracePt t="1119105" x="6721475" y="1314450"/>
          <p14:tracePt t="1119122" x="6684963" y="1289050"/>
          <p14:tracePt t="1119139" x="6621463" y="1263650"/>
          <p14:tracePt t="1119155" x="6370638" y="1227138"/>
          <p14:tracePt t="1119172" x="6221413" y="1214438"/>
          <p14:tracePt t="1119189" x="6083300" y="1201738"/>
          <p14:tracePt t="1119205" x="5719763" y="1189038"/>
          <p14:tracePt t="1119222" x="5545138" y="1189038"/>
          <p14:tracePt t="1119239" x="5394325" y="1189038"/>
          <p14:tracePt t="1119256" x="5219700" y="1201738"/>
          <p14:tracePt t="1119273" x="5170488" y="1227138"/>
          <p14:tracePt t="1119289" x="5132388" y="1289050"/>
          <p14:tracePt t="1119306" x="5068888" y="1427163"/>
          <p14:tracePt t="1119323" x="5057775" y="1463675"/>
          <p14:tracePt t="1119339" x="5057775" y="1501775"/>
          <p14:tracePt t="1119356" x="5057775" y="1563688"/>
          <p14:tracePt t="1119373" x="5057775" y="1601788"/>
          <p14:tracePt t="1119389" x="5057775" y="1639888"/>
          <p14:tracePt t="1119406" x="5081588" y="1765300"/>
          <p14:tracePt t="1119423" x="5106988" y="1876425"/>
          <p14:tracePt t="1119439" x="5132388" y="1989138"/>
          <p14:tracePt t="1119457" x="5194300" y="2139950"/>
          <p14:tracePt t="1119473" x="5219700" y="2201863"/>
          <p14:tracePt t="1119490" x="5294313" y="2303463"/>
          <p14:tracePt t="1119507" x="5345113" y="2352675"/>
          <p14:tracePt t="1119524" x="5419725" y="2414588"/>
          <p14:tracePt t="1119540" x="5607050" y="2565400"/>
          <p14:tracePt t="1119557" x="5657850" y="2590800"/>
          <p14:tracePt t="1119574" x="5708650" y="2640013"/>
          <p14:tracePt t="1119590" x="5770563" y="2665413"/>
          <p14:tracePt t="1119607" x="5795963" y="2678113"/>
          <p14:tracePt t="1119624" x="5808663" y="2678113"/>
          <p14:tracePt t="1119641" x="5845175" y="2678113"/>
          <p14:tracePt t="1119657" x="5870575" y="2678113"/>
          <p14:tracePt t="1119674" x="5895975" y="2640013"/>
          <p14:tracePt t="1119691" x="6021388" y="2552700"/>
          <p14:tracePt t="1119707" x="6108700" y="2490788"/>
          <p14:tracePt t="1119724" x="6183313" y="2427288"/>
          <p14:tracePt t="1119741" x="6283325" y="2314575"/>
          <p14:tracePt t="1119757" x="6308725" y="2265363"/>
          <p14:tracePt t="1119774" x="6308725" y="2239963"/>
          <p14:tracePt t="1119791" x="6308725" y="2190750"/>
          <p14:tracePt t="1119808" x="6308725" y="2165350"/>
          <p14:tracePt t="1119825" x="6308725" y="2139950"/>
          <p14:tracePt t="1119841" x="6234113" y="2039938"/>
          <p14:tracePt t="1119858" x="6170613" y="1989138"/>
          <p14:tracePt t="1119875" x="6096000" y="1952625"/>
          <p14:tracePt t="1119892" x="5945188" y="1889125"/>
          <p14:tracePt t="1119908" x="5908675" y="1865313"/>
          <p14:tracePt t="1119925" x="5845175" y="1852613"/>
          <p14:tracePt t="1119942" x="5732463" y="1827213"/>
          <p14:tracePt t="1119959" x="5619750" y="1827213"/>
          <p14:tracePt t="1119975" x="5407025" y="1814513"/>
          <p14:tracePt t="1119991" x="5357813" y="1814513"/>
          <p14:tracePt t="1120009" x="5307013" y="1814513"/>
          <p14:tracePt t="1120025" x="5245100" y="1814513"/>
          <p14:tracePt t="1120042" x="5245100" y="1839913"/>
          <p14:tracePt t="1120059" x="5232400" y="1852613"/>
          <p14:tracePt t="1120076" x="5232400" y="1889125"/>
          <p14:tracePt t="1120092" x="5232400" y="1914525"/>
          <p14:tracePt t="1120109" x="5232400" y="1952625"/>
          <p14:tracePt t="1120126" x="5232400" y="2027238"/>
          <p14:tracePt t="1120143" x="5232400" y="2078038"/>
          <p14:tracePt t="1120159" x="5232400" y="2114550"/>
          <p14:tracePt t="1120176" x="5257800" y="2190750"/>
          <p14:tracePt t="1120193" x="5270500" y="2201863"/>
          <p14:tracePt t="1120210" x="5294313" y="2227263"/>
          <p14:tracePt t="1120226" x="5370513" y="2290763"/>
          <p14:tracePt t="1120243" x="5445125" y="2327275"/>
          <p14:tracePt t="1120260" x="5519738" y="2365375"/>
          <p14:tracePt t="1120276" x="5632450" y="2414588"/>
          <p14:tracePt t="1120293" x="5670550" y="2427288"/>
          <p14:tracePt t="1120310" x="5695950" y="2427288"/>
          <p14:tracePt t="1120327" x="5719763" y="2427288"/>
          <p14:tracePt t="1120747" x="5757863" y="2427288"/>
          <p14:tracePt t="1120760" x="5883275" y="2427288"/>
          <p14:tracePt t="1120772" x="6083300" y="2427288"/>
          <p14:tracePt t="1120784" x="6321425" y="2427288"/>
          <p14:tracePt t="1120801" x="6634163" y="2427288"/>
          <p14:tracePt t="1120813" x="7034213" y="2427288"/>
          <p14:tracePt t="1120829" x="7310438" y="2427288"/>
          <p14:tracePt t="1120845" x="7572375" y="2403475"/>
          <p14:tracePt t="1120862" x="8261350" y="2265363"/>
          <p14:tracePt t="1120879" x="8486775" y="2165350"/>
          <p14:tracePt t="1120896" x="8712200" y="2052638"/>
          <p14:tracePt t="1120912" x="9250363" y="1914525"/>
          <p14:tracePt t="1120929" x="9388475" y="1876425"/>
          <p14:tracePt t="1120946" x="9501188" y="1839913"/>
          <p14:tracePt t="1120962" x="9637713" y="1776413"/>
          <p14:tracePt t="1120979" x="9701213" y="1765300"/>
          <p14:tracePt t="1120996" x="9713913" y="1752600"/>
          <p14:tracePt t="1121013" x="9739313" y="1727200"/>
          <p14:tracePt t="1121033" x="9750425" y="1714500"/>
          <p14:tracePt t="1121049" x="9763125" y="1714500"/>
          <p14:tracePt t="1121063" x="9763125" y="1689100"/>
          <p14:tracePt t="1121082" x="9763125" y="1663700"/>
          <p14:tracePt t="1121107" x="9763125" y="1652588"/>
          <p14:tracePt t="1121133" x="9763125" y="1639888"/>
          <p14:tracePt t="1121145" x="9750425" y="1627188"/>
          <p14:tracePt t="1121158" x="9739313" y="1614488"/>
          <p14:tracePt t="1121170" x="9739313" y="1601788"/>
          <p14:tracePt t="1121183" x="9726613" y="1601788"/>
          <p14:tracePt t="1121197" x="9701213" y="1589088"/>
          <p14:tracePt t="1121213" x="9688513" y="1589088"/>
          <p14:tracePt t="1121230" x="9650413" y="1576388"/>
          <p14:tracePt t="1121247" x="9475788" y="1552575"/>
          <p14:tracePt t="1121264" x="9337675" y="1552575"/>
          <p14:tracePt t="1121280" x="9237663" y="1539875"/>
          <p14:tracePt t="1121297" x="9024938" y="1539875"/>
          <p14:tracePt t="1121314" x="8874125" y="1552575"/>
          <p14:tracePt t="1121331" x="8737600" y="1589088"/>
          <p14:tracePt t="1121347" x="8561388" y="1714500"/>
          <p14:tracePt t="1121364" x="8524875" y="1752600"/>
          <p14:tracePt t="1121381" x="8499475" y="1801813"/>
          <p14:tracePt t="1121398" x="8486775" y="1876425"/>
          <p14:tracePt t="1121414" x="8486775" y="1901825"/>
          <p14:tracePt t="1121431" x="8486775" y="1939925"/>
          <p14:tracePt t="1121448" x="8486775" y="2039938"/>
          <p14:tracePt t="1121464" x="8486775" y="2139950"/>
          <p14:tracePt t="1121481" x="8486775" y="2239963"/>
          <p14:tracePt t="1121498" x="8537575" y="2403475"/>
          <p14:tracePt t="1121515" x="8586788" y="2465388"/>
          <p14:tracePt t="1121531" x="8661400" y="2516188"/>
          <p14:tracePt t="1121548" x="8837613" y="2640013"/>
          <p14:tracePt t="1121565" x="8924925" y="2716213"/>
          <p14:tracePt t="1121581" x="8999538" y="2778125"/>
          <p14:tracePt t="1121598" x="9188450" y="2790825"/>
          <p14:tracePt t="1121615" x="9388475" y="2790825"/>
          <p14:tracePt t="1121631" x="9550400" y="2765425"/>
          <p14:tracePt t="1121648" x="9775825" y="2652713"/>
          <p14:tracePt t="1121665" x="9863138" y="2603500"/>
          <p14:tracePt t="1121682" x="9988550" y="2516188"/>
          <p14:tracePt t="1121698" x="10301288" y="2290763"/>
          <p14:tracePt t="1121715" x="10426700" y="2065338"/>
          <p14:tracePt t="1121732" x="10552113" y="1827213"/>
          <p14:tracePt t="1121748" x="10564813" y="1765300"/>
          <p14:tracePt t="1121765" x="10564813" y="1701800"/>
          <p14:tracePt t="1121782" x="10564813" y="1627188"/>
          <p14:tracePt t="1121799" x="10552113" y="1601788"/>
          <p14:tracePt t="1121815" x="10526713" y="1576388"/>
          <p14:tracePt t="1121832" x="10313988" y="1514475"/>
          <p14:tracePt t="1121849" x="10177463" y="1476375"/>
          <p14:tracePt t="1121866" x="10075863" y="1463675"/>
          <p14:tracePt t="1121882" x="9826625" y="1414463"/>
          <p14:tracePt t="1121899" x="9637713" y="1389063"/>
          <p14:tracePt t="1121916" x="9488488" y="1376363"/>
          <p14:tracePt t="1121932" x="9312275" y="1376363"/>
          <p14:tracePt t="1121949" x="9263063" y="1427163"/>
          <p14:tracePt t="1121966" x="9250363" y="1463675"/>
          <p14:tracePt t="1121982" x="9224963" y="1563688"/>
          <p14:tracePt t="1121999" x="9199563" y="1589088"/>
          <p14:tracePt t="1122016" x="9199563" y="1614488"/>
          <p14:tracePt t="1122033" x="9163050" y="1714500"/>
          <p14:tracePt t="1122050" x="9137650" y="1765300"/>
          <p14:tracePt t="1122066" x="9124950" y="1889125"/>
          <p14:tracePt t="1122083" x="9075738" y="2078038"/>
          <p14:tracePt t="1122100" x="9063038" y="2152650"/>
          <p14:tracePt t="1122117" x="9050338" y="2190750"/>
          <p14:tracePt t="1122133" x="9050338" y="2214563"/>
          <p14:tracePt t="1122154" x="9050338" y="2227263"/>
          <p14:tracePt t="1122191" x="9063038" y="2227263"/>
          <p14:tracePt t="1122216" x="9075738" y="2239963"/>
          <p14:tracePt t="1122228" x="9088438" y="2239963"/>
          <p14:tracePt t="1122242" x="9112250" y="2239963"/>
          <p14:tracePt t="1122253" x="9137650" y="2239963"/>
          <p14:tracePt t="1122267" x="9163050" y="2239963"/>
          <p14:tracePt t="1122284" x="9212263" y="2239963"/>
          <p14:tracePt t="1122301" x="9263063" y="2239963"/>
          <p14:tracePt t="1122317" x="9375775" y="2239963"/>
          <p14:tracePt t="1122334" x="9401175" y="2239963"/>
          <p14:tracePt t="1122351" x="9413875" y="2227263"/>
          <p14:tracePt t="1122368" x="9424988" y="2201863"/>
          <p14:tracePt t="1122391" x="9424988" y="2178050"/>
          <p14:tracePt t="1122403" x="9424988" y="2165350"/>
          <p14:tracePt t="1122418" x="9424988" y="2152650"/>
          <p14:tracePt t="1122434" x="9424988" y="2139950"/>
          <p14:tracePt t="1122451" x="9413875" y="2139950"/>
          <p14:tracePt t="1122468" x="9275763" y="2114550"/>
          <p14:tracePt t="1122485" x="9188450" y="2089150"/>
          <p14:tracePt t="1122502" x="9099550" y="2065338"/>
          <p14:tracePt t="1122518" x="8975725" y="2014538"/>
          <p14:tracePt t="1122535" x="8886825" y="1989138"/>
          <p14:tracePt t="1122552" x="8786813" y="1978025"/>
          <p14:tracePt t="1122568" x="8586788" y="1965325"/>
          <p14:tracePt t="1122585" x="8537575" y="1965325"/>
          <p14:tracePt t="1122602" x="8512175" y="1965325"/>
          <p14:tracePt t="1122619" x="8474075" y="2001838"/>
          <p14:tracePt t="1122635" x="8474075" y="2027238"/>
          <p14:tracePt t="1122652" x="8474075" y="2052638"/>
          <p14:tracePt t="1122669" x="8474075" y="2114550"/>
          <p14:tracePt t="1122685" x="8474075" y="2127250"/>
          <p14:tracePt t="1122702" x="8474075" y="2152650"/>
          <p14:tracePt t="1122719" x="8486775" y="2201863"/>
          <p14:tracePt t="1122736" x="8499475" y="2227263"/>
          <p14:tracePt t="1122752" x="8512175" y="2239963"/>
          <p14:tracePt t="1122769" x="8586788" y="2339975"/>
          <p14:tracePt t="1122786" x="8650288" y="2439988"/>
          <p14:tracePt t="1122802" x="8763000" y="2616200"/>
          <p14:tracePt t="1122819" x="8812213" y="2678113"/>
          <p14:tracePt t="1122836" x="8837613" y="2703513"/>
          <p14:tracePt t="1122852" x="8886825" y="2728913"/>
          <p14:tracePt t="1122870" x="8899525" y="2728913"/>
          <p14:tracePt t="1122886" x="8924925" y="2728913"/>
          <p14:tracePt t="1122903" x="8986838" y="2690813"/>
          <p14:tracePt t="1122920" x="9050338" y="2627313"/>
          <p14:tracePt t="1122936" x="9124950" y="2527300"/>
          <p14:tracePt t="1122953" x="9350375" y="2327275"/>
          <p14:tracePt t="1122970" x="9424988" y="2252663"/>
          <p14:tracePt t="1122987" x="9475788" y="2178050"/>
          <p14:tracePt t="1123003" x="9550400" y="2014538"/>
          <p14:tracePt t="1123020" x="9550400" y="1927225"/>
          <p14:tracePt t="1123037" x="9563100" y="1852613"/>
          <p14:tracePt t="1123054" x="9563100" y="1752600"/>
          <p14:tracePt t="1123070" x="9563100" y="1739900"/>
          <p14:tracePt t="1123087" x="9537700" y="1701800"/>
          <p14:tracePt t="1123104" x="9463088" y="1689100"/>
          <p14:tracePt t="1123120" x="9363075" y="1676400"/>
          <p14:tracePt t="1123137" x="9263063" y="1676400"/>
          <p14:tracePt t="1123154" x="9099550" y="1676400"/>
          <p14:tracePt t="1123171" x="9050338" y="1676400"/>
          <p14:tracePt t="1123187" x="8999538" y="1676400"/>
          <p14:tracePt t="1123204" x="8812213" y="1676400"/>
          <p14:tracePt t="1123221" x="8712200" y="1676400"/>
          <p14:tracePt t="1123238" x="8637588" y="1676400"/>
          <p14:tracePt t="1123254" x="8548688" y="1689100"/>
          <p14:tracePt t="1123271" x="8537575" y="1714500"/>
          <p14:tracePt t="1123288" x="8524875" y="1752600"/>
          <p14:tracePt t="1123304" x="8512175" y="1839913"/>
          <p14:tracePt t="1123321" x="8512175" y="1865313"/>
          <p14:tracePt t="1123338" x="8512175" y="1914525"/>
          <p14:tracePt t="1123355" x="8512175" y="1927225"/>
          <p14:tracePt t="1123371" x="8512175" y="1952625"/>
          <p14:tracePt t="1123388" x="8512175" y="1978025"/>
          <p14:tracePt t="1123405" x="8524875" y="2027238"/>
          <p14:tracePt t="1123422" x="8548688" y="2101850"/>
          <p14:tracePt t="1123438" x="8612188" y="2303463"/>
          <p14:tracePt t="1123455" x="8650288" y="2378075"/>
          <p14:tracePt t="1123472" x="8686800" y="2439988"/>
          <p14:tracePt t="1123489" x="8750300" y="2503488"/>
          <p14:tracePt t="1123505" x="8763000" y="2516188"/>
          <p14:tracePt t="1123522" x="8774113" y="2527300"/>
          <p14:tracePt t="1123539" x="8786813" y="2527300"/>
          <p14:tracePt t="1125420" x="8612188" y="2527300"/>
          <p14:tracePt t="1125435" x="8374063" y="2527300"/>
          <p14:tracePt t="1125444" x="7797800" y="2527300"/>
          <p14:tracePt t="1125457" x="7272338" y="2590800"/>
          <p14:tracePt t="1125470" x="6659563" y="2640013"/>
          <p14:tracePt t="1125486" x="6034088" y="2690813"/>
          <p14:tracePt t="1125498" x="5419725" y="2703513"/>
          <p14:tracePt t="1125514" x="4806950" y="2703513"/>
          <p14:tracePt t="1125530" x="4230688" y="2703513"/>
          <p14:tracePt t="1125547" x="3167063" y="2678113"/>
          <p14:tracePt t="1125564" x="2778125" y="2616200"/>
          <p14:tracePt t="1125581" x="2441575" y="2540000"/>
          <p14:tracePt t="1125597" x="2116138" y="2390775"/>
          <p14:tracePt t="1125614" x="2039938" y="2327275"/>
          <p14:tracePt t="1125631" x="1990725" y="2252663"/>
          <p14:tracePt t="1125648" x="1927225" y="2139950"/>
          <p14:tracePt t="1125664" x="1927225" y="2114550"/>
          <p14:tracePt t="1125681" x="1927225" y="2078038"/>
          <p14:tracePt t="1125698" x="1927225" y="2065338"/>
          <p14:tracePt t="1125715" x="1927225" y="2039938"/>
          <p14:tracePt t="1125731" x="1927225" y="2014538"/>
          <p14:tracePt t="1125756" x="1927225" y="2001838"/>
          <p14:tracePt t="1125816" x="1939925" y="1978025"/>
          <p14:tracePt t="1125829" x="1952625" y="1939925"/>
          <p14:tracePt t="1125842" x="1965325" y="1901825"/>
          <p14:tracePt t="1125855" x="1978025" y="1865313"/>
          <p14:tracePt t="1125873" x="2003425" y="1839913"/>
          <p14:tracePt t="1125881" x="2052638" y="1789113"/>
          <p14:tracePt t="1125898" x="2116138" y="1752600"/>
          <p14:tracePt t="1125915" x="2178050" y="1701800"/>
          <p14:tracePt t="1125932" x="2290763" y="1614488"/>
          <p14:tracePt t="1125948" x="2316163" y="1589088"/>
          <p14:tracePt t="1125965" x="2352675" y="1563688"/>
          <p14:tracePt t="1125982" x="2378075" y="1552575"/>
          <p14:tracePt t="1125999" x="2403475" y="1539875"/>
          <p14:tracePt t="1126015" x="2416175" y="1539875"/>
          <p14:tracePt t="1126021" x="2428875" y="1539875"/>
          <p14:tracePt t="1126032" x="2452688" y="1539875"/>
          <p14:tracePt t="1126049" x="2465388" y="1539875"/>
          <p14:tracePt t="1126066" x="2490788" y="1539875"/>
          <p14:tracePt t="1126082" x="2565400" y="1563688"/>
          <p14:tracePt t="1126099" x="2628900" y="1576388"/>
          <p14:tracePt t="1126116" x="2667000" y="1614488"/>
          <p14:tracePt t="1126132" x="2754313" y="1714500"/>
          <p14:tracePt t="1126149" x="2790825" y="1789113"/>
          <p14:tracePt t="1126166" x="2816225" y="1914525"/>
          <p14:tracePt t="1126183" x="2816225" y="1952625"/>
          <p14:tracePt t="1126199" x="2816225" y="1978025"/>
          <p14:tracePt t="1126216" x="2816225" y="2001838"/>
          <p14:tracePt t="1126233" x="2816225" y="2039938"/>
          <p14:tracePt t="1126250" x="2816225" y="2052638"/>
          <p14:tracePt t="1126266" x="2816225" y="2089150"/>
          <p14:tracePt t="1126283" x="2803525" y="2101850"/>
          <p14:tracePt t="1126300" x="2790825" y="2114550"/>
          <p14:tracePt t="1126317" x="2667000" y="2178050"/>
          <p14:tracePt t="1126334" x="2578100" y="2190750"/>
          <p14:tracePt t="1126351" x="2490788" y="2201863"/>
          <p14:tracePt t="1126367" x="2352675" y="2201863"/>
          <p14:tracePt t="1126383" x="2303463" y="2190750"/>
          <p14:tracePt t="1126400" x="2203450" y="2165350"/>
          <p14:tracePt t="1126417" x="2039938" y="2078038"/>
          <p14:tracePt t="1126434" x="1990725" y="2039938"/>
          <p14:tracePt t="1126451" x="1952625" y="2014538"/>
          <p14:tracePt t="1126467" x="1939925" y="1989138"/>
          <p14:tracePt t="1126484" x="1927225" y="1978025"/>
          <p14:tracePt t="1126504" x="1927225" y="1965325"/>
          <p14:tracePt t="1126518" x="1927225" y="1952625"/>
          <p14:tracePt t="1126539" x="1939925" y="1939925"/>
          <p14:tracePt t="1126555" x="1965325" y="1939925"/>
          <p14:tracePt t="1126568" x="1990725" y="1927225"/>
          <p14:tracePt t="1126584" x="2027238" y="1901825"/>
          <p14:tracePt t="1126601" x="2065338" y="1901825"/>
          <p14:tracePt t="1126618" x="2152650" y="1839913"/>
          <p14:tracePt t="1126635" x="2178050" y="1801813"/>
          <p14:tracePt t="1126652" x="2228850" y="1765300"/>
          <p14:tracePt t="1126668" x="2390775" y="1701800"/>
          <p14:tracePt t="1126685" x="2528888" y="1689100"/>
          <p14:tracePt t="1126702" x="2628900" y="1676400"/>
          <p14:tracePt t="1126718" x="2741613" y="1676400"/>
          <p14:tracePt t="1126735" x="2778125" y="1676400"/>
          <p14:tracePt t="1126752" x="2828925" y="1714500"/>
          <p14:tracePt t="1126768" x="2879725" y="1776413"/>
          <p14:tracePt t="1126785" x="2903538" y="1827213"/>
          <p14:tracePt t="1126802" x="2954338" y="1889125"/>
          <p14:tracePt t="1126819" x="2979738" y="1914525"/>
          <p14:tracePt t="1126836" x="2992438" y="1952625"/>
          <p14:tracePt t="1126852" x="3003550" y="1989138"/>
          <p14:tracePt t="1126869" x="3003550" y="2014538"/>
          <p14:tracePt t="1126886" x="3003550" y="2039938"/>
          <p14:tracePt t="1126902" x="3003550" y="2127250"/>
          <p14:tracePt t="1126919" x="2979738" y="2201863"/>
          <p14:tracePt t="1126936" x="2941638" y="2252663"/>
          <p14:tracePt t="1126953" x="2890838" y="2314575"/>
          <p14:tracePt t="1126969" x="2854325" y="2339975"/>
          <p14:tracePt t="1126986" x="2816225" y="2339975"/>
          <p14:tracePt t="1127003" x="2678113" y="2339975"/>
          <p14:tracePt t="1127020" x="2565400" y="2339975"/>
          <p14:tracePt t="1127026" x="2465388" y="2327275"/>
          <p14:tracePt t="1127040" x="2365375" y="2278063"/>
          <p14:tracePt t="1127053" x="2290763" y="2201863"/>
          <p14:tracePt t="1127070" x="2252663" y="2139950"/>
          <p14:tracePt t="1127087" x="2216150" y="2101850"/>
          <p14:tracePt t="1127103" x="2139950" y="2001838"/>
          <p14:tracePt t="1127120" x="2127250" y="1965325"/>
          <p14:tracePt t="1127137" x="2116138" y="1927225"/>
          <p14:tracePt t="1127154" x="2103438" y="1889125"/>
          <p14:tracePt t="1127170" x="2103438" y="1852613"/>
          <p14:tracePt t="1127187" x="2103438" y="1827213"/>
          <p14:tracePt t="1127204" x="2127250" y="1714500"/>
          <p14:tracePt t="1127220" x="2152650" y="1639888"/>
          <p14:tracePt t="1127237" x="2190750" y="1563688"/>
          <p14:tracePt t="1127254" x="2252663" y="1489075"/>
          <p14:tracePt t="1127271" x="2328863" y="1463675"/>
          <p14:tracePt t="1127287" x="2428875" y="1450975"/>
          <p14:tracePt t="1127304" x="2641600" y="1427163"/>
          <p14:tracePt t="1127321" x="2716213" y="1427163"/>
          <p14:tracePt t="1127337" x="2754313" y="1427163"/>
          <p14:tracePt t="1127355" x="2816225" y="1427163"/>
          <p14:tracePt t="1127371" x="2841625" y="1427163"/>
          <p14:tracePt t="1127388" x="2903538" y="1450975"/>
          <p14:tracePt t="1127404" x="2954338" y="1489075"/>
          <p14:tracePt t="1127421" x="3003550" y="1552575"/>
          <p14:tracePt t="1127438" x="3079750" y="1676400"/>
          <p14:tracePt t="1127455" x="3116263" y="1739900"/>
          <p14:tracePt t="1127471" x="3141663" y="1776413"/>
          <p14:tracePt t="1127488" x="3167063" y="1865313"/>
          <p14:tracePt t="1127505" x="3179763" y="1889125"/>
          <p14:tracePt t="1127522" x="3179763" y="1927225"/>
          <p14:tracePt t="1127538" x="3192463" y="2039938"/>
          <p14:tracePt t="1127555" x="3192463" y="2127250"/>
          <p14:tracePt t="1127572" x="3192463" y="2227263"/>
          <p14:tracePt t="1127588" x="3079750" y="2365375"/>
          <p14:tracePt t="1127605" x="3016250" y="2403475"/>
          <p14:tracePt t="1127622" x="2941638" y="2439988"/>
          <p14:tracePt t="1127639" x="2854325" y="2478088"/>
          <p14:tracePt t="1127656" x="2790825" y="2478088"/>
          <p14:tracePt t="1127672" x="2728913" y="2478088"/>
          <p14:tracePt t="1127689" x="2465388" y="2478088"/>
          <p14:tracePt t="1127706" x="2339975" y="2478088"/>
          <p14:tracePt t="1127722" x="2239963" y="2478088"/>
          <p14:tracePt t="1127739" x="2116138" y="2465388"/>
          <p14:tracePt t="1127756" x="2065338" y="2439988"/>
          <p14:tracePt t="1127773" x="1990725" y="2414588"/>
          <p14:tracePt t="1127789" x="1878013" y="2339975"/>
          <p14:tracePt t="1127806" x="1839913" y="2290763"/>
          <p14:tracePt t="1127823" x="1827213" y="2227263"/>
          <p14:tracePt t="1127840" x="1827213" y="2127250"/>
          <p14:tracePt t="1127856" x="1839913" y="2089150"/>
          <p14:tracePt t="1127873" x="1865313" y="2052638"/>
          <p14:tracePt t="1127890" x="1927225" y="2001838"/>
          <p14:tracePt t="1127906" x="1952625" y="1978025"/>
          <p14:tracePt t="1127923" x="1978025" y="1952625"/>
          <p14:tracePt t="1127940" x="2052638" y="1889125"/>
          <p14:tracePt t="1127957" x="2078038" y="1852613"/>
          <p14:tracePt t="1127973" x="2152650" y="1776413"/>
          <p14:tracePt t="1127990" x="2228850" y="1727200"/>
          <p14:tracePt t="1128007" x="2352675" y="1663700"/>
          <p14:tracePt t="1128024" x="2578100" y="1576388"/>
          <p14:tracePt t="1128040" x="2667000" y="1563688"/>
          <p14:tracePt t="1128057" x="2716213" y="1552575"/>
          <p14:tracePt t="1128074" x="2816225" y="1552575"/>
          <p14:tracePt t="1128090" x="2854325" y="1552575"/>
          <p14:tracePt t="1128108" x="2903538" y="1563688"/>
          <p14:tracePt t="1128124" x="3016250" y="1663700"/>
          <p14:tracePt t="1128141" x="3079750" y="1714500"/>
          <p14:tracePt t="1128158" x="3103563" y="1752600"/>
          <p14:tracePt t="1128174" x="3154363" y="1814513"/>
          <p14:tracePt t="1128191" x="3179763" y="1839913"/>
          <p14:tracePt t="1128208" x="3192463" y="1865313"/>
          <p14:tracePt t="1128224" x="3216275" y="1914525"/>
          <p14:tracePt t="1128241" x="3216275" y="1952625"/>
          <p14:tracePt t="1128258" x="3228975" y="1978025"/>
          <p14:tracePt t="1128275" x="3228975" y="2078038"/>
          <p14:tracePt t="1128291" x="3228975" y="2127250"/>
          <p14:tracePt t="1128308" x="3216275" y="2178050"/>
          <p14:tracePt t="1128325" x="3179763" y="2252663"/>
          <p14:tracePt t="1128341" x="3141663" y="2278063"/>
          <p14:tracePt t="1128358" x="3103563" y="2303463"/>
          <p14:tracePt t="1128375" x="2979738" y="2314575"/>
          <p14:tracePt t="1128392" x="2928938" y="2314575"/>
          <p14:tracePt t="1128409" x="2879725" y="2314575"/>
          <p14:tracePt t="1128425" x="2754313" y="2314575"/>
          <p14:tracePt t="1128442" x="2654300" y="2314575"/>
          <p14:tracePt t="1128458" x="2416175" y="2314575"/>
          <p14:tracePt t="1128475" x="2352675" y="2314575"/>
          <p14:tracePt t="1128492" x="2303463" y="2314575"/>
          <p14:tracePt t="1128509" x="2190750" y="2303463"/>
          <p14:tracePt t="1128526" x="2116138" y="2265363"/>
          <p14:tracePt t="1128542" x="2052638" y="2190750"/>
          <p14:tracePt t="1128559" x="1927225" y="2014538"/>
          <p14:tracePt t="1128575" x="1914525" y="1952625"/>
          <p14:tracePt t="1128593" x="1914525" y="1914525"/>
          <p14:tracePt t="1128609" x="1914525" y="1827213"/>
          <p14:tracePt t="1128626" x="1914525" y="1776413"/>
          <p14:tracePt t="1128643" x="1952625" y="1727200"/>
          <p14:tracePt t="1128659" x="2065338" y="1476375"/>
          <p14:tracePt t="1128676" x="2127250" y="1339850"/>
          <p14:tracePt t="1128693" x="2190750" y="1250950"/>
          <p14:tracePt t="1128709" x="2328863" y="1125538"/>
          <p14:tracePt t="1128726" x="2452688" y="1063625"/>
          <p14:tracePt t="1128743" x="2628900" y="1038225"/>
          <p14:tracePt t="1128759" x="2890838" y="1025525"/>
          <p14:tracePt t="1128776" x="2979738" y="1025525"/>
          <p14:tracePt t="1128793" x="3028950" y="1038225"/>
          <p14:tracePt t="1128810" x="3116263" y="1076325"/>
          <p14:tracePt t="1128827" x="3154363" y="1114425"/>
          <p14:tracePt t="1128844" x="3192463" y="1138238"/>
          <p14:tracePt t="1128860" x="3241675" y="1238250"/>
          <p14:tracePt t="1128877" x="3267075" y="1327150"/>
          <p14:tracePt t="1128893" x="3305175" y="1450975"/>
          <p14:tracePt t="1128910" x="3367088" y="1639888"/>
          <p14:tracePt t="1128927" x="3392488" y="1714500"/>
          <p14:tracePt t="1128944" x="3405188" y="1765300"/>
          <p14:tracePt t="1128960" x="3429000" y="1952625"/>
          <p14:tracePt t="1128977" x="3429000" y="2089150"/>
          <p14:tracePt t="1128993" x="3429000" y="2278063"/>
          <p14:tracePt t="1129011" x="3392488" y="2327275"/>
          <p14:tracePt t="1129028" x="3367088" y="2378075"/>
          <p14:tracePt t="1129044" x="3292475" y="2439988"/>
          <p14:tracePt t="1129061" x="3241675" y="2465388"/>
          <p14:tracePt t="1129078" x="3216275" y="2503488"/>
          <p14:tracePt t="1129094" x="3141663" y="2552700"/>
          <p14:tracePt t="1129111" x="3116263" y="2578100"/>
          <p14:tracePt t="1129128" x="3067050" y="2603500"/>
          <p14:tracePt t="1129144" x="2916238" y="2640013"/>
          <p14:tracePt t="1129161" x="2778125" y="2640013"/>
          <p14:tracePt t="1129178" x="2667000" y="2640013"/>
          <p14:tracePt t="1129195" x="2516188" y="2640013"/>
          <p14:tracePt t="1129212" x="2465388" y="2640013"/>
          <p14:tracePt t="1129229" x="2390775" y="2640013"/>
          <p14:tracePt t="1129245" x="2252663" y="2578100"/>
          <p14:tracePt t="1129262" x="2178050" y="2540000"/>
          <p14:tracePt t="1129279" x="2127250" y="2503488"/>
          <p14:tracePt t="1129295" x="2065338" y="2452688"/>
          <p14:tracePt t="1129312" x="2052638" y="2403475"/>
          <p14:tracePt t="1129329" x="2052638" y="2390775"/>
          <p14:tracePt t="1129345" x="2052638" y="2314575"/>
          <p14:tracePt t="1129362" x="2052638" y="2252663"/>
          <p14:tracePt t="1129379" x="2103438" y="2165350"/>
          <p14:tracePt t="1129396" x="2216150" y="2027238"/>
          <p14:tracePt t="1129412" x="2265363" y="1965325"/>
          <p14:tracePt t="1129429" x="2303463" y="1914525"/>
          <p14:tracePt t="1129446" x="2390775" y="1827213"/>
          <p14:tracePt t="1129462" x="2428875" y="1765300"/>
          <p14:tracePt t="1129479" x="2478088" y="1714500"/>
          <p14:tracePt t="1129496" x="2654300" y="1552575"/>
          <p14:tracePt t="1129513" x="2778125" y="1501775"/>
          <p14:tracePt t="1129529" x="2879725" y="1463675"/>
          <p14:tracePt t="1129546" x="3016250" y="1439863"/>
          <p14:tracePt t="1129563" x="3054350" y="1439863"/>
          <p14:tracePt t="1129580" x="3092450" y="1439863"/>
          <p14:tracePt t="1129596" x="3128963" y="1463675"/>
          <p14:tracePt t="1129613" x="3154363" y="1489075"/>
          <p14:tracePt t="1129630" x="3205163" y="1576388"/>
          <p14:tracePt t="1129646" x="3241675" y="1639888"/>
          <p14:tracePt t="1129663" x="3279775" y="1676400"/>
          <p14:tracePt t="1129680" x="3354388" y="1765300"/>
          <p14:tracePt t="1129697" x="3379788" y="1789113"/>
          <p14:tracePt t="1129714" x="3417888" y="1814513"/>
          <p14:tracePt t="1129730" x="3441700" y="1901825"/>
          <p14:tracePt t="1129746" x="3454400" y="1939925"/>
          <p14:tracePt t="1129763" x="3454400" y="1989138"/>
          <p14:tracePt t="1129780" x="3454400" y="2078038"/>
          <p14:tracePt t="1129797" x="3429000" y="2101850"/>
          <p14:tracePt t="1129815" x="3405188" y="2114550"/>
          <p14:tracePt t="1129831" x="3328988" y="2127250"/>
          <p14:tracePt t="1129847" x="3292475" y="2127250"/>
          <p14:tracePt t="1129864" x="3254375" y="2127250"/>
          <p14:tracePt t="1129881" x="3192463" y="2127250"/>
          <p14:tracePt t="1129898" x="3141663" y="2127250"/>
          <p14:tracePt t="1129915" x="3079750" y="2127250"/>
          <p14:tracePt t="1129931" x="2854325" y="2127250"/>
          <p14:tracePt t="1129948" x="2754313" y="2127250"/>
          <p14:tracePt t="1129965" x="2678113" y="2127250"/>
          <p14:tracePt t="1129981" x="2516188" y="2065338"/>
          <p14:tracePt t="1129997" x="2428875" y="1989138"/>
          <p14:tracePt t="1130015" x="2352675" y="1952625"/>
          <p14:tracePt t="1130032" x="2252663" y="1876425"/>
          <p14:tracePt t="1130048" x="2228850" y="1865313"/>
          <p14:tracePt t="1130065" x="2190750" y="1839913"/>
          <p14:tracePt t="1130082" x="2152650" y="1789113"/>
          <p14:tracePt t="1130098" x="2139950" y="1752600"/>
          <p14:tracePt t="1130116" x="2127250" y="1727200"/>
          <p14:tracePt t="1130131" x="2116138" y="1676400"/>
          <p14:tracePt t="1130149" x="2116138" y="1663700"/>
          <p14:tracePt t="1130165" x="2116138" y="1639888"/>
          <p14:tracePt t="1130675" x="2103438" y="1652588"/>
          <p14:tracePt t="1130689" x="2052638" y="1652588"/>
          <p14:tracePt t="1130700" x="1965325" y="1663700"/>
          <p14:tracePt t="1130712" x="1878013" y="1676400"/>
          <p14:tracePt t="1130726" x="1814513" y="1676400"/>
          <p14:tracePt t="1130739" x="1739900" y="1689100"/>
          <p14:tracePt t="1130752" x="1689100" y="1689100"/>
          <p14:tracePt t="1130769" x="1639888" y="1701800"/>
          <p14:tracePt t="1130784" x="1565275" y="1701800"/>
          <p14:tracePt t="1130801" x="1452563" y="1714500"/>
          <p14:tracePt t="1130818" x="1414463" y="1727200"/>
          <p14:tracePt t="1130834" x="1376363" y="1727200"/>
          <p14:tracePt t="1130851" x="1352550" y="1739900"/>
          <p14:tracePt t="1130868" x="1327150" y="1739900"/>
          <p14:tracePt t="1130885" x="1314450" y="1739900"/>
          <p14:tracePt t="1130902" x="1289050" y="1752600"/>
          <p14:tracePt t="1130919" x="1289050" y="1765300"/>
          <p14:tracePt t="1130974" x="1289050" y="1776413"/>
          <p14:tracePt t="1131049" x="1289050" y="1789113"/>
          <p14:tracePt t="1131075" x="1301750" y="1814513"/>
          <p14:tracePt t="1131099" x="1301750" y="1827213"/>
          <p14:tracePt t="1131111" x="1314450" y="1839913"/>
          <p14:tracePt t="1131126" x="1327150" y="1852613"/>
          <p14:tracePt t="1131141" x="1339850" y="1865313"/>
          <p14:tracePt t="1131154" x="1363663" y="1876425"/>
          <p14:tracePt t="1131169" x="1414463" y="1889125"/>
          <p14:tracePt t="1131186" x="1489075" y="1927225"/>
          <p14:tracePt t="1131203" x="1514475" y="1927225"/>
          <p14:tracePt t="1131220" x="1539875" y="1927225"/>
          <p14:tracePt t="1131236" x="1552575" y="1927225"/>
          <p14:tracePt t="1131253" x="1589088" y="1927225"/>
          <p14:tracePt t="1131270" x="1614488" y="1927225"/>
          <p14:tracePt t="1131286" x="1627188" y="1914525"/>
          <p14:tracePt t="1131303" x="1639888" y="1889125"/>
          <p14:tracePt t="1131320" x="1639888" y="1876425"/>
          <p14:tracePt t="1131337" x="1652588" y="1827213"/>
          <p14:tracePt t="1131353" x="1652588" y="1814513"/>
          <p14:tracePt t="1131370" x="1652588" y="1789113"/>
          <p14:tracePt t="1131387" x="1652588" y="1765300"/>
          <p14:tracePt t="1131404" x="1639888" y="1752600"/>
          <p14:tracePt t="1131424" x="1614488" y="1727200"/>
          <p14:tracePt t="1131437" x="1589088" y="1727200"/>
          <p14:tracePt t="1131454" x="1565275" y="1701800"/>
          <p14:tracePt t="1131470" x="1539875" y="1689100"/>
          <p14:tracePt t="1131487" x="1352550" y="1652588"/>
          <p14:tracePt t="1131504" x="1263650" y="1639888"/>
          <p14:tracePt t="1131521" x="1214438" y="1627188"/>
          <p14:tracePt t="1131537" x="1127125" y="1601788"/>
          <p14:tracePt t="1131554" x="1089025" y="1601788"/>
          <p14:tracePt t="1131571" x="1050925" y="1601788"/>
          <p14:tracePt t="1131588" x="914400" y="1601788"/>
          <p14:tracePt t="1131604" x="863600" y="1614488"/>
          <p14:tracePt t="1131622" x="814388" y="1639888"/>
          <p14:tracePt t="1131638" x="788988" y="1663700"/>
          <p14:tracePt t="1131655" x="788988" y="1689100"/>
          <p14:tracePt t="1131671" x="788988" y="1701800"/>
          <p14:tracePt t="1131688" x="788988" y="1752600"/>
          <p14:tracePt t="1131704" x="788988" y="1801813"/>
          <p14:tracePt t="1131722" x="788988" y="1876425"/>
          <p14:tracePt t="1131738" x="801688" y="1965325"/>
          <p14:tracePt t="1131755" x="838200" y="2014538"/>
          <p14:tracePt t="1131772" x="889000" y="2052638"/>
          <p14:tracePt t="1131788" x="925513" y="2065338"/>
          <p14:tracePt t="1131805" x="950913" y="2078038"/>
          <p14:tracePt t="1131822" x="1014413" y="2101850"/>
          <p14:tracePt t="1131838" x="1050925" y="2101850"/>
          <p14:tracePt t="1131855" x="1089025" y="2101850"/>
          <p14:tracePt t="1131872" x="1289050" y="2101850"/>
          <p14:tracePt t="1131888" x="1389063" y="2089150"/>
          <p14:tracePt t="1131905" x="1489075" y="2078038"/>
          <p14:tracePt t="1131922" x="1652588" y="2039938"/>
          <p14:tracePt t="1131939" x="1739900" y="1978025"/>
          <p14:tracePt t="1131955" x="1852613" y="1914525"/>
          <p14:tracePt t="1131972" x="2003425" y="1714500"/>
          <p14:tracePt t="1131989" x="2065338" y="1627188"/>
          <p14:tracePt t="1132006" x="2103438" y="1539875"/>
          <p14:tracePt t="1132011" x="2116138" y="1476375"/>
          <p14:tracePt t="1132022" x="2139950" y="1439863"/>
          <p14:tracePt t="1132039" x="2139950" y="1414463"/>
          <p14:tracePt t="1132056" x="2139950" y="1389063"/>
          <p14:tracePt t="1132072" x="2139950" y="1363663"/>
          <p14:tracePt t="1132089" x="2139950" y="1339850"/>
          <p14:tracePt t="1132106" x="2127250" y="1327150"/>
          <p14:tracePt t="1132123" x="2065338" y="1289050"/>
          <p14:tracePt t="1132139" x="1990725" y="1263650"/>
          <p14:tracePt t="1132156" x="1927225" y="1250950"/>
          <p14:tracePt t="1132173" x="1827213" y="1238250"/>
          <p14:tracePt t="1132190" x="1801813" y="1238250"/>
          <p14:tracePt t="1132207" x="1765300" y="1238250"/>
          <p14:tracePt t="1132223" x="1665288" y="1238250"/>
          <p14:tracePt t="1132240" x="1565275" y="1238250"/>
          <p14:tracePt t="1132257" x="1476375" y="1238250"/>
          <p14:tracePt t="1132273" x="1352550" y="1250950"/>
          <p14:tracePt t="1132290" x="1327150" y="1263650"/>
          <p14:tracePt t="1132306" x="1301750" y="1276350"/>
          <p14:tracePt t="1132323" x="1263650" y="1301750"/>
          <p14:tracePt t="1132341" x="1252538" y="1327150"/>
          <p14:tracePt t="1132358" x="1239838" y="1339850"/>
          <p14:tracePt t="1132374" x="1227138" y="1389063"/>
          <p14:tracePt t="1132391" x="1214438" y="1414463"/>
          <p14:tracePt t="1132408" x="1214438" y="1476375"/>
          <p14:tracePt t="1132424" x="1214438" y="1514475"/>
          <p14:tracePt t="1132441" x="1214438" y="1563688"/>
          <p14:tracePt t="1132458" x="1214438" y="1639888"/>
          <p14:tracePt t="1132475" x="1214438" y="1676400"/>
          <p14:tracePt t="1132491" x="1214438" y="1701800"/>
          <p14:tracePt t="1132508" x="1252538" y="1727200"/>
          <p14:tracePt t="1132524" x="1276350" y="1739900"/>
          <p14:tracePt t="1132541" x="1327150" y="1752600"/>
          <p14:tracePt t="1132558" x="1514475" y="1776413"/>
          <p14:tracePt t="1132575" x="1601788" y="1776413"/>
          <p14:tracePt t="1132592" x="1677988" y="1789113"/>
          <p14:tracePt t="1132608" x="1778000" y="1789113"/>
          <p14:tracePt t="1132625" x="1827213" y="1789113"/>
          <p14:tracePt t="1132642" x="1878013" y="1789113"/>
          <p14:tracePt t="1132659" x="1965325" y="1789113"/>
          <p14:tracePt t="1132675" x="2003425" y="1789113"/>
          <p14:tracePt t="1132692" x="2052638" y="1765300"/>
          <p14:tracePt t="1132709" x="2103438" y="1701800"/>
          <p14:tracePt t="1132725" x="2127250" y="1652588"/>
          <p14:tracePt t="1132742" x="2139950" y="1563688"/>
          <p14:tracePt t="1132759" x="2165350" y="1463675"/>
          <p14:tracePt t="1132776" x="2165350" y="1439863"/>
          <p14:tracePt t="1132792" x="2165350" y="1427163"/>
          <p14:tracePt t="1132809" x="2165350" y="1389063"/>
          <p14:tracePt t="1132842" x="2139950" y="1376363"/>
          <p14:tracePt t="1132855" x="2103438" y="1376363"/>
          <p14:tracePt t="1132867" x="2039938" y="1363663"/>
          <p14:tracePt t="1132880" x="1952625" y="1350963"/>
          <p14:tracePt t="1132892" x="1903413" y="1350963"/>
          <p14:tracePt t="1132910" x="1865313" y="1350963"/>
          <p14:tracePt t="1132926" x="1827213" y="1339850"/>
          <p14:tracePt t="1132943" x="1801813" y="1339850"/>
          <p14:tracePt t="1132960" x="1727200" y="1327150"/>
          <p14:tracePt t="1132977" x="1677988" y="1327150"/>
          <p14:tracePt t="1132993" x="1527175" y="1327150"/>
          <p14:tracePt t="1133010" x="1489075" y="1327150"/>
          <p14:tracePt t="1133027" x="1452563" y="1339850"/>
          <p14:tracePt t="1133043" x="1427163" y="1363663"/>
          <p14:tracePt t="1133060" x="1427163" y="1376363"/>
          <p14:tracePt t="1133077" x="1414463" y="1401763"/>
          <p14:tracePt t="1133094" x="1414463" y="1450975"/>
          <p14:tracePt t="1133110" x="1414463" y="1501775"/>
          <p14:tracePt t="1133127" x="1414463" y="1539875"/>
          <p14:tracePt t="1133144" x="1414463" y="1627188"/>
          <p14:tracePt t="1133161" x="1414463" y="1663700"/>
          <p14:tracePt t="1133177" x="1414463" y="1701800"/>
          <p14:tracePt t="1133194" x="1439863" y="1839913"/>
          <p14:tracePt t="1133211" x="1465263" y="1952625"/>
          <p14:tracePt t="1133227" x="1489075" y="2014538"/>
          <p14:tracePt t="1133244" x="1539875" y="2127250"/>
          <p14:tracePt t="1133261" x="1577975" y="2139950"/>
          <p14:tracePt t="1133277" x="1614488" y="2165350"/>
          <p14:tracePt t="1133294" x="1689100" y="2178050"/>
          <p14:tracePt t="1133311" x="1714500" y="2201863"/>
          <p14:tracePt t="1133328" x="1727200" y="2201863"/>
          <p14:tracePt t="1133345" x="1765300" y="2227263"/>
          <p14:tracePt t="1133365" x="1765300" y="2239963"/>
          <p14:tracePt t="1133390" x="1778000" y="2239963"/>
          <p14:tracePt t="1133402" x="1778000" y="2252663"/>
          <p14:tracePt t="1133427" x="1778000" y="2265363"/>
          <p14:tracePt t="1133465" x="1790700" y="2290763"/>
          <p14:tracePt t="1133490" x="1790700" y="2303463"/>
          <p14:tracePt t="1133502" x="1790700" y="2327275"/>
          <p14:tracePt t="1133514" x="1790700" y="2339975"/>
          <p14:tracePt t="1133527" x="1790700" y="2352675"/>
          <p14:tracePt t="1133540" x="1790700" y="2365375"/>
          <p14:tracePt t="1133602" x="1778000" y="2365375"/>
          <p14:tracePt t="1133617" x="1765300" y="2365375"/>
          <p14:tracePt t="1133628" x="1739900" y="2352675"/>
          <p14:tracePt t="1133640" x="1689100" y="2352675"/>
          <p14:tracePt t="1133653" x="1627188" y="2339975"/>
          <p14:tracePt t="1133665" x="1577975" y="2327275"/>
          <p14:tracePt t="1133679" x="1527175" y="2314575"/>
          <p14:tracePt t="1133696" x="1476375" y="2303463"/>
          <p14:tracePt t="1133714" x="1439863" y="2290763"/>
          <p14:tracePt t="1133731" x="1376363" y="2278063"/>
          <p14:tracePt t="1133748" x="1363663" y="2278063"/>
          <p14:tracePt t="1133826" x="1376363" y="2278063"/>
          <p14:tracePt t="1133839" x="1389063" y="2278063"/>
          <p14:tracePt t="1133852" x="1401763" y="2278063"/>
          <p14:tracePt t="1133869" x="1427163" y="2278063"/>
          <p14:tracePt t="1133881" x="1465263" y="2278063"/>
          <p14:tracePt t="1133898" x="1514475" y="2278063"/>
          <p14:tracePt t="1133913" x="1601788" y="2278063"/>
          <p14:tracePt t="1133930" x="1739900" y="2278063"/>
          <p14:tracePt t="1133946" x="1778000" y="2278063"/>
          <p14:tracePt t="1133963" x="1801813" y="2278063"/>
          <p14:tracePt t="1133980" x="1814513" y="2278063"/>
          <p14:tracePt t="1134076" x="1790700" y="2278063"/>
          <p14:tracePt t="1134088" x="1739900" y="2278063"/>
          <p14:tracePt t="1134102" x="1665288" y="2278063"/>
          <p14:tracePt t="1134113" x="1601788" y="2278063"/>
          <p14:tracePt t="1134126" x="1552575" y="2278063"/>
          <p14:tracePt t="1134139" x="1514475" y="2278063"/>
          <p14:tracePt t="1134154" x="1489075" y="2265363"/>
          <p14:tracePt t="1134166" x="1465263" y="2265363"/>
          <p14:tracePt t="1134181" x="1439863" y="2265363"/>
          <p14:tracePt t="1134198" x="1427163" y="2265363"/>
          <p14:tracePt t="1134274" x="1439863" y="2265363"/>
          <p14:tracePt t="1134299" x="1452563" y="2265363"/>
          <p14:tracePt t="1134313" x="1476375" y="2265363"/>
          <p14:tracePt t="1134326" x="1514475" y="2265363"/>
          <p14:tracePt t="1134338" x="1577975" y="2278063"/>
          <p14:tracePt t="1134351" x="1627188" y="2278063"/>
          <p14:tracePt t="1134365" x="1665288" y="2278063"/>
          <p14:tracePt t="1134382" x="1689100" y="2278063"/>
          <p14:tracePt t="1134398" x="1701800" y="2278063"/>
          <p14:tracePt t="1134415" x="1727200" y="2278063"/>
          <p14:tracePt t="1134487" x="1714500" y="2278063"/>
          <p14:tracePt t="1134504" x="1677988" y="2278063"/>
          <p14:tracePt t="1134512" x="1614488" y="2278063"/>
          <p14:tracePt t="1134525" x="1552575" y="2278063"/>
          <p14:tracePt t="1134538" x="1501775" y="2278063"/>
          <p14:tracePt t="1134555" x="1439863" y="2278063"/>
          <p14:tracePt t="1134567" x="1363663" y="2278063"/>
          <p14:tracePt t="1134584" x="1263650" y="2278063"/>
          <p14:tracePt t="1134599" x="1189038" y="2278063"/>
          <p14:tracePt t="1134616" x="1114425" y="2278063"/>
          <p14:tracePt t="1134672" x="1127125" y="2278063"/>
          <p14:tracePt t="1134688" x="1163638" y="2278063"/>
          <p14:tracePt t="1134699" x="1201738" y="2278063"/>
          <p14:tracePt t="1134710" x="1227138" y="2278063"/>
          <p14:tracePt t="1134724" x="1276350" y="2278063"/>
          <p14:tracePt t="1134736" x="1327150" y="2278063"/>
          <p14:tracePt t="1134750" x="1427163" y="2278063"/>
          <p14:tracePt t="1134767" x="1577975" y="2290763"/>
          <p14:tracePt t="1134784" x="1727200" y="2290763"/>
          <p14:tracePt t="1134800" x="1914525" y="2303463"/>
          <p14:tracePt t="1134817" x="1952625" y="2303463"/>
          <p14:tracePt t="1134834" x="1978025" y="2303463"/>
          <p14:tracePt t="1134851" x="1990725" y="2303463"/>
          <p14:tracePt t="1134923" x="1965325" y="2303463"/>
          <p14:tracePt t="1134948" x="1952625" y="2303463"/>
          <p14:tracePt t="1134960" x="1914525" y="2303463"/>
          <p14:tracePt t="1134973" x="1839913" y="2303463"/>
          <p14:tracePt t="1134990" x="1765300" y="2303463"/>
          <p14:tracePt t="1135002" x="1677988" y="2290763"/>
          <p14:tracePt t="1135019" x="1601788" y="2290763"/>
          <p14:tracePt t="1135036" x="1552575" y="2290763"/>
          <p14:tracePt t="1135053" x="1465263" y="2278063"/>
          <p14:tracePt t="1135070" x="1452563" y="2278063"/>
          <p14:tracePt t="1135086" x="1427163" y="2278063"/>
          <p14:tracePt t="1135133" x="1439863" y="2278063"/>
          <p14:tracePt t="1135158" x="1452563" y="2278063"/>
          <p14:tracePt t="1135170" x="1476375" y="2278063"/>
          <p14:tracePt t="1135184" x="1501775" y="2278063"/>
          <p14:tracePt t="1135195" x="1527175" y="2278063"/>
          <p14:tracePt t="1135209" x="1589088" y="2278063"/>
          <p14:tracePt t="1135221" x="1689100" y="2278063"/>
          <p14:tracePt t="1135235" x="1778000" y="2278063"/>
          <p14:tracePt t="1135252" x="1839913" y="2278063"/>
          <p14:tracePt t="1135268" x="1890713" y="2278063"/>
          <p14:tracePt t="1135285" x="1965325" y="2278063"/>
          <p14:tracePt t="1135302" x="1978025" y="2278063"/>
          <p14:tracePt t="1135322" x="1990725" y="2278063"/>
          <p14:tracePt t="1135396" x="1978025" y="2278063"/>
          <p14:tracePt t="1135409" x="1952625" y="2278063"/>
          <p14:tracePt t="1135424" x="1927225" y="2278063"/>
          <p14:tracePt t="1135434" x="1878013" y="2278063"/>
          <p14:tracePt t="1135446" x="1778000" y="2278063"/>
          <p14:tracePt t="1135458" x="1677988" y="2278063"/>
          <p14:tracePt t="1135475" x="1627188" y="2278063"/>
          <p14:tracePt t="1135488" x="1552575" y="2278063"/>
          <p14:tracePt t="1135505" x="1501775" y="2278063"/>
          <p14:tracePt t="1135521" x="1465263" y="2278063"/>
          <p14:tracePt t="1135538" x="1414463" y="2278063"/>
          <p14:tracePt t="1135582" x="1427163" y="2278063"/>
          <p14:tracePt t="1135594" x="1452563" y="2278063"/>
          <p14:tracePt t="1135608" x="1465263" y="2278063"/>
          <p14:tracePt t="1135622" x="1476375" y="2278063"/>
          <p14:tracePt t="1135634" x="1501775" y="2278063"/>
          <p14:tracePt t="1135646" x="1552575" y="2278063"/>
          <p14:tracePt t="1135659" x="1601788" y="2278063"/>
          <p14:tracePt t="1135676" x="1701800" y="2278063"/>
          <p14:tracePt t="1135689" x="1790700" y="2278063"/>
          <p14:tracePt t="1135703" x="1839913" y="2278063"/>
          <p14:tracePt t="1135721" x="1890713" y="2278063"/>
          <p14:tracePt t="1135737" x="1903413" y="2278063"/>
          <p14:tracePt t="1143924" x="1890713" y="2278063"/>
          <p14:tracePt t="1143942" x="1865313" y="2278063"/>
          <p14:tracePt t="1143949" x="1839913" y="2278063"/>
          <p14:tracePt t="1143963" x="1801813" y="2278063"/>
          <p14:tracePt t="1143976" x="1765300" y="2278063"/>
          <p14:tracePt t="1143997" x="1677988" y="2252663"/>
          <p14:tracePt t="1143999" x="1501775" y="2214563"/>
          <p14:tracePt t="1144011" x="1327150" y="2139950"/>
          <p14:tracePt t="1144027" x="1189038" y="2078038"/>
          <p14:tracePt t="1144037" x="1101725" y="2039938"/>
          <p14:tracePt t="1144053" x="1050925" y="2027238"/>
          <p14:tracePt t="1144070" x="1038225" y="2014538"/>
          <p14:tracePt t="1144087" x="1027113" y="2014538"/>
          <p14:tracePt t="1144186" x="1050925" y="2014538"/>
          <p14:tracePt t="1144198" x="1139825" y="2014538"/>
          <p14:tracePt t="1144211" x="1239838" y="2014538"/>
          <p14:tracePt t="1144227" x="1327150" y="2014538"/>
          <p14:tracePt t="1144239" x="1414463" y="2014538"/>
          <p14:tracePt t="1144254" x="1565275" y="2014538"/>
          <p14:tracePt t="1144271" x="1778000" y="1989138"/>
          <p14:tracePt t="1144288" x="2078038" y="1914525"/>
          <p14:tracePt t="1144304" x="2216150" y="1876425"/>
          <p14:tracePt t="1144321" x="2378075" y="1827213"/>
          <p14:tracePt t="1144338" x="2667000" y="1765300"/>
          <p14:tracePt t="1144355" x="2728913" y="1727200"/>
          <p14:tracePt t="1144371" x="2754313" y="1701800"/>
          <p14:tracePt t="1144388" x="2778125" y="1652588"/>
          <p14:tracePt t="1144405" x="2778125" y="1627188"/>
          <p14:tracePt t="1144422" x="2767013" y="1601788"/>
          <p14:tracePt t="1144438" x="2703513" y="1552575"/>
          <p14:tracePt t="1144455" x="2590800" y="1527175"/>
          <p14:tracePt t="1144471" x="2478088" y="1489075"/>
          <p14:tracePt t="1144488" x="2265363" y="1414463"/>
          <p14:tracePt t="1144505" x="2127250" y="1389063"/>
          <p14:tracePt t="1144522" x="1914525" y="1363663"/>
          <p14:tracePt t="1144539" x="1614488" y="1363663"/>
          <p14:tracePt t="1144555" x="1527175" y="1376363"/>
          <p14:tracePt t="1144572" x="1439863" y="1414463"/>
          <p14:tracePt t="1144589" x="1327150" y="1514475"/>
          <p14:tracePt t="1144605" x="1252538" y="1589088"/>
          <p14:tracePt t="1144622" x="1050925" y="1765300"/>
          <p14:tracePt t="1144639" x="963613" y="1839913"/>
          <p14:tracePt t="1144656" x="889000" y="1952625"/>
          <p14:tracePt t="1144672" x="801688" y="2227263"/>
          <p14:tracePt t="1144689" x="776288" y="2327275"/>
          <p14:tracePt t="1144706" x="763588" y="2403475"/>
          <p14:tracePt t="1144723" x="763588" y="2490788"/>
          <p14:tracePt t="1144739" x="763588" y="2527300"/>
          <p14:tracePt t="1144756" x="763588" y="2552700"/>
          <p14:tracePt t="1144773" x="938213" y="2652713"/>
          <p14:tracePt t="1144789" x="1101725" y="2716213"/>
          <p14:tracePt t="1144806" x="1227138" y="2790825"/>
          <p14:tracePt t="1144823" x="1414463" y="2903538"/>
          <p14:tracePt t="1144840" x="1527175" y="2941638"/>
          <p14:tracePt t="1144857" x="1639888" y="2952750"/>
          <p14:tracePt t="1144873" x="1903413" y="2916238"/>
          <p14:tracePt t="1144890" x="1990725" y="2865438"/>
          <p14:tracePt t="1144907" x="2065338" y="2803525"/>
          <p14:tracePt t="1144923" x="2190750" y="2678113"/>
          <p14:tracePt t="1144940" x="2252663" y="2627313"/>
          <p14:tracePt t="1144957" x="2303463" y="2552700"/>
          <p14:tracePt t="1144974" x="2441575" y="2414588"/>
          <p14:tracePt t="1144990" x="2503488" y="2303463"/>
          <p14:tracePt t="1145007" x="2554288" y="2201863"/>
          <p14:tracePt t="1145024" x="2628900" y="2065338"/>
          <p14:tracePt t="1145040" x="2641600" y="2014538"/>
          <p14:tracePt t="1145057" x="2654300" y="1978025"/>
          <p14:tracePt t="1145074" x="2667000" y="1927225"/>
          <p14:tracePt t="1145107" x="2667000" y="1914525"/>
          <p14:tracePt t="1145220" x="2654300" y="1889125"/>
          <p14:tracePt t="1145232" x="2641600" y="1889125"/>
          <p14:tracePt t="1145246" x="2628900" y="1865313"/>
          <p14:tracePt t="1145259" x="2590800" y="1839913"/>
          <p14:tracePt t="1145277" x="2554288" y="1789113"/>
          <p14:tracePt t="1145293" x="2503488" y="1752600"/>
          <p14:tracePt t="1145308" x="2390775" y="1689100"/>
          <p14:tracePt t="1145325" x="2303463" y="1663700"/>
          <p14:tracePt t="1145341" x="2178050" y="1639888"/>
          <p14:tracePt t="1145359" x="1978025" y="1614488"/>
          <p14:tracePt t="1145375" x="1927225" y="1614488"/>
          <p14:tracePt t="1145392" x="1903413" y="1614488"/>
          <p14:tracePt t="1145409" x="1878013" y="1639888"/>
          <p14:tracePt t="1145425" x="1878013" y="1652588"/>
          <p14:tracePt t="1145442" x="1878013" y="1676400"/>
          <p14:tracePt t="1145458" x="1878013" y="1752600"/>
          <p14:tracePt t="1145476" x="1878013" y="1814513"/>
          <p14:tracePt t="1145493" x="1878013" y="1901825"/>
          <p14:tracePt t="1145509" x="1878013" y="2065338"/>
          <p14:tracePt t="1145526" x="1903413" y="2190750"/>
          <p14:tracePt t="1145543" x="1939925" y="2327275"/>
          <p14:tracePt t="1145559" x="2027238" y="2490788"/>
          <p14:tracePt t="1145576" x="2090738" y="2540000"/>
          <p14:tracePt t="1145593" x="2165350" y="2590800"/>
          <p14:tracePt t="1145610" x="2290763" y="2652713"/>
          <p14:tracePt t="1145626" x="2352675" y="2678113"/>
          <p14:tracePt t="1145643" x="2403475" y="2678113"/>
          <p14:tracePt t="1145660" x="2528888" y="2690813"/>
          <p14:tracePt t="1145677" x="2641600" y="2690813"/>
          <p14:tracePt t="1145693" x="2767013" y="2690813"/>
          <p14:tracePt t="1145710" x="2954338" y="2678113"/>
          <p14:tracePt t="1145726" x="3003550" y="2652713"/>
          <p14:tracePt t="1145743" x="3103563" y="2616200"/>
          <p14:tracePt t="1145760" x="3141663" y="2590800"/>
          <p14:tracePt t="1145777" x="3167063" y="2552700"/>
          <p14:tracePt t="1145794" x="3228975" y="2427288"/>
          <p14:tracePt t="1145811" x="3241675" y="2339975"/>
          <p14:tracePt t="1145827" x="3254375" y="2265363"/>
          <p14:tracePt t="1145844" x="3254375" y="2165350"/>
          <p14:tracePt t="1145861" x="3254375" y="2139950"/>
          <p14:tracePt t="1145877" x="3254375" y="2114550"/>
          <p14:tracePt t="1145894" x="3254375" y="2065338"/>
          <p14:tracePt t="1145917" x="3254375" y="2039938"/>
          <p14:tracePt t="1145930" x="3254375" y="2027238"/>
          <p14:tracePt t="1145944" x="3254375" y="2014538"/>
          <p14:tracePt t="1145961" x="3241675" y="2014538"/>
          <p14:tracePt t="1145977" x="3228975" y="2001838"/>
          <p14:tracePt t="1145995" x="3216275" y="2001838"/>
          <p14:tracePt t="1146011" x="3216275" y="1989138"/>
          <p14:tracePt t="1146018" x="3205163" y="1978025"/>
          <p14:tracePt t="1146031" x="3192463" y="1978025"/>
          <p14:tracePt t="1146045" x="3179763" y="1978025"/>
          <p14:tracePt t="1146062" x="3154363" y="1965325"/>
          <p14:tracePt t="1146078" x="3128963" y="1952625"/>
          <p14:tracePt t="1146095" x="2967038" y="1889125"/>
          <p14:tracePt t="1146112" x="2867025" y="1865313"/>
          <p14:tracePt t="1146128" x="2778125" y="1827213"/>
          <p14:tracePt t="1146145" x="2654300" y="1814513"/>
          <p14:tracePt t="1146162" x="2628900" y="1814513"/>
          <p14:tracePt t="1146178" x="2616200" y="1814513"/>
          <p14:tracePt t="1146195" x="2616200" y="1865313"/>
          <p14:tracePt t="1146212" x="2616200" y="1889125"/>
          <p14:tracePt t="1146229" x="2616200" y="1901825"/>
          <p14:tracePt t="1146245" x="2616200" y="1927225"/>
          <p14:tracePt t="1146262" x="2641600" y="1965325"/>
          <p14:tracePt t="1146279" x="2778125" y="2027238"/>
          <p14:tracePt t="1146296" x="2967038" y="2078038"/>
          <p14:tracePt t="1146313" x="3116263" y="2114550"/>
          <p14:tracePt t="1146329" x="3429000" y="2190750"/>
          <p14:tracePt t="1146346" x="3692525" y="2214563"/>
          <p14:tracePt t="1146363" x="3905250" y="2239963"/>
          <p14:tracePt t="1146379" x="4168775" y="2252663"/>
          <p14:tracePt t="1146396" x="4368800" y="2252663"/>
          <p14:tracePt t="1146413" x="4619625" y="2239963"/>
          <p14:tracePt t="1146429" x="4919663" y="2214563"/>
          <p14:tracePt t="1146446" x="5068888" y="2201863"/>
          <p14:tracePt t="1146463" x="5307013" y="2190750"/>
          <p14:tracePt t="1146480" x="5619750" y="2178050"/>
          <p14:tracePt t="1146497" x="5708650" y="2165350"/>
          <p14:tracePt t="1146513" x="5757863" y="2139950"/>
          <p14:tracePt t="1146530" x="5821363" y="2127250"/>
          <p14:tracePt t="1146547" x="5832475" y="2114550"/>
          <p14:tracePt t="1146563" x="5845175" y="2101850"/>
          <p14:tracePt t="1146614" x="5845175" y="2089150"/>
          <p14:tracePt t="1146651" x="5845175" y="2078038"/>
          <p14:tracePt t="1146676" x="5845175" y="2065338"/>
          <p14:tracePt t="1146701" x="5832475" y="2065338"/>
          <p14:tracePt t="1146718" x="5808663" y="2065338"/>
          <p14:tracePt t="1146726" x="5719763" y="2065338"/>
          <p14:tracePt t="1146739" x="5583238" y="2039938"/>
          <p14:tracePt t="1146751" x="5445125" y="2027238"/>
          <p14:tracePt t="1146764" x="5332413" y="2014538"/>
          <p14:tracePt t="1146781" x="5157788" y="1989138"/>
          <p14:tracePt t="1146798" x="4981575" y="1978025"/>
          <p14:tracePt t="1146814" x="4832350" y="1978025"/>
          <p14:tracePt t="1146831" x="4681538" y="1978025"/>
          <p14:tracePt t="1146848" x="4619625" y="1978025"/>
          <p14:tracePt t="1146864" x="4594225" y="1989138"/>
          <p14:tracePt t="1146881" x="4543425" y="2027238"/>
          <p14:tracePt t="1146901" x="4543425" y="2039938"/>
          <p14:tracePt t="1146938" x="4543425" y="2052638"/>
          <p14:tracePt t="1147138" x="4556125" y="2052638"/>
          <p14:tracePt t="1148433" x="4543425" y="2052638"/>
          <p14:tracePt t="1148446" x="4494213" y="2052638"/>
          <p14:tracePt t="1148460" x="4443413" y="2052638"/>
          <p14:tracePt t="1148477" x="4394200" y="2052638"/>
          <p14:tracePt t="1148489" x="4343400" y="2052638"/>
          <p14:tracePt t="1148505" x="4268788" y="2052638"/>
          <p14:tracePt t="1148523" x="4168775" y="2052638"/>
          <p14:tracePt t="1148539" x="3892550" y="2052638"/>
          <p14:tracePt t="1148554" x="3756025" y="2052638"/>
          <p14:tracePt t="1148571" x="3154363" y="2065338"/>
          <p14:tracePt t="1148588" x="2903538" y="2101850"/>
          <p14:tracePt t="1148604" x="2616200" y="2139950"/>
          <p14:tracePt t="1148621" x="2065338" y="2214563"/>
          <p14:tracePt t="1148638" x="1927225" y="2227263"/>
          <p14:tracePt t="1148655" x="1839913" y="2239963"/>
          <p14:tracePt t="1148672" x="1765300" y="2239963"/>
          <p14:tracePt t="1148688" x="1752600" y="2239963"/>
          <p14:tracePt t="1148704" x="1739900" y="2239963"/>
          <p14:tracePt t="1149230" x="1727200" y="2239963"/>
          <p14:tracePt t="1149246" x="1701800" y="2239963"/>
          <p14:tracePt t="1149256" x="1665288" y="2239963"/>
          <p14:tracePt t="1149268" x="1627188" y="2239963"/>
          <p14:tracePt t="1149281" x="1601788" y="2239963"/>
          <p14:tracePt t="1149294" x="1577975" y="2239963"/>
          <p14:tracePt t="1149308" x="1552575" y="2239963"/>
          <p14:tracePt t="1149324" x="1527175" y="2239963"/>
          <p14:tracePt t="1149341" x="1514475" y="2239963"/>
          <p14:tracePt t="1149358" x="1476375" y="2239963"/>
          <p14:tracePt t="1149375" x="1465263" y="2239963"/>
          <p14:tracePt t="1149404" x="1452563" y="2252663"/>
          <p14:tracePt t="1149429" x="1439863" y="2252663"/>
          <p14:tracePt t="1149542" x="1427163" y="2265363"/>
          <p14:tracePt t="1149555" x="1401763" y="2265363"/>
          <p14:tracePt t="1149568" x="1376363" y="2278063"/>
          <p14:tracePt t="1149583" x="1352550" y="2278063"/>
          <p14:tracePt t="1149597" x="1339850" y="2278063"/>
          <p14:tracePt t="1149610" x="1314450" y="2278063"/>
          <p14:tracePt t="1149627" x="1276350" y="2278063"/>
          <p14:tracePt t="1149643" x="1227138" y="2278063"/>
          <p14:tracePt t="1149660" x="1139825" y="2278063"/>
          <p14:tracePt t="1149678" x="1101725" y="2278063"/>
          <p14:tracePt t="1149693" x="1076325" y="2278063"/>
          <p14:tracePt t="1149711" x="1050925" y="2278063"/>
          <p14:tracePt t="1149866" x="1063625" y="2278063"/>
          <p14:tracePt t="1149891" x="1076325" y="2265363"/>
          <p14:tracePt t="1149903" x="1101725" y="2252663"/>
          <p14:tracePt t="1149915" x="1139825" y="2227263"/>
          <p14:tracePt t="1149931" x="1201738" y="2165350"/>
          <p14:tracePt t="1149945" x="1252538" y="2089150"/>
          <p14:tracePt t="1149961" x="1289050" y="2039938"/>
          <p14:tracePt t="1149977" x="1314450" y="1989138"/>
          <p14:tracePt t="1149993" x="1352550" y="1939925"/>
          <p14:tracePt t="1150010" x="1352550" y="1927225"/>
          <p14:tracePt t="1150027" x="1352550" y="1914525"/>
          <p14:tracePt t="1150051" x="1352550" y="1901825"/>
          <p14:tracePt t="1150102" x="1339850" y="1901825"/>
          <p14:tracePt t="1150127" x="1327150" y="1901825"/>
          <p14:tracePt t="1150164" x="1314450" y="1901825"/>
          <p14:tracePt t="1152557" x="1327150" y="1914525"/>
          <p14:tracePt t="1152569" x="1363663" y="1914525"/>
          <p14:tracePt t="1152581" x="1439863" y="1927225"/>
          <p14:tracePt t="1152595" x="1539875" y="1952625"/>
          <p14:tracePt t="1152607" x="1614488" y="1978025"/>
          <p14:tracePt t="1152620" x="1677988" y="1989138"/>
          <p14:tracePt t="1152637" x="1739900" y="2039938"/>
          <p14:tracePt t="1152654" x="1827213" y="2078038"/>
          <p14:tracePt t="1152671" x="2078038" y="2178050"/>
          <p14:tracePt t="1152687" x="2152650" y="2201863"/>
          <p14:tracePt t="1152704" x="2203450" y="2214563"/>
          <p14:tracePt t="1152721" x="2239963" y="2214563"/>
          <p14:tracePt t="1152738" x="2252663" y="2214563"/>
          <p14:tracePt t="1152754" x="2265363" y="2214563"/>
          <p14:tracePt t="1152771" x="2290763" y="2227263"/>
          <p14:tracePt t="1152789" x="2303463" y="2239963"/>
          <p14:tracePt t="1152810" x="2316163" y="2239963"/>
          <p14:tracePt t="1153641" x="2303463" y="2239963"/>
          <p14:tracePt t="1153653" x="2290763" y="2239963"/>
          <p14:tracePt t="1153665" x="2278063" y="2239963"/>
          <p14:tracePt t="1153680" x="2252663" y="2239963"/>
          <p14:tracePt t="1153692" x="2216150" y="2239963"/>
          <p14:tracePt t="1153709" x="2152650" y="2239963"/>
          <p14:tracePt t="1153727" x="2065338" y="2239963"/>
          <p14:tracePt t="1153743" x="1927225" y="2239963"/>
          <p14:tracePt t="1153758" x="1878013" y="2239963"/>
          <p14:tracePt t="1153775" x="1827213" y="2239963"/>
          <p14:tracePt t="1153792" x="1701800" y="2214563"/>
          <p14:tracePt t="1153808" x="1652588" y="2201863"/>
          <p14:tracePt t="1153825" x="1639888" y="2178050"/>
          <p14:tracePt t="1153842" x="1639888" y="2165350"/>
          <p14:tracePt t="1153859" x="1639888" y="2139950"/>
          <p14:tracePt t="1153876" x="1639888" y="2127250"/>
          <p14:tracePt t="1153892" x="1689100" y="2078038"/>
          <p14:tracePt t="1153909" x="1714500" y="2052638"/>
          <p14:tracePt t="1153926" x="1765300" y="2001838"/>
          <p14:tracePt t="1153942" x="1814513" y="1939925"/>
          <p14:tracePt t="1153959" x="1839913" y="1901825"/>
          <p14:tracePt t="1153976" x="1839913" y="1865313"/>
          <p14:tracePt t="1153992" x="1865313" y="1739900"/>
          <p14:tracePt t="1154009" x="1878013" y="1676400"/>
          <p14:tracePt t="1154026" x="1878013" y="1627188"/>
          <p14:tracePt t="1154043" x="1878013" y="1563688"/>
          <p14:tracePt t="1154059" x="1878013" y="1552575"/>
          <p14:tracePt t="1154076" x="1878013" y="1539875"/>
          <p14:tracePt t="1154093" x="1765300" y="1539875"/>
          <p14:tracePt t="1154110" x="1627188" y="1527175"/>
          <p14:tracePt t="1154126" x="1501775" y="1527175"/>
          <p14:tracePt t="1154143" x="1227138" y="1514475"/>
          <p14:tracePt t="1154160" x="976313" y="1514475"/>
          <p14:tracePt t="1154177" x="650875" y="1514475"/>
          <p14:tracePt t="1154193" x="600075" y="1514475"/>
          <p14:tracePt t="1154210" x="576263" y="1552575"/>
          <p14:tracePt t="1154227" x="550863" y="1689100"/>
          <p14:tracePt t="1154244" x="538163" y="1839913"/>
          <p14:tracePt t="1154260" x="538163" y="1978025"/>
          <p14:tracePt t="1154277" x="538163" y="2190750"/>
          <p14:tracePt t="1154294" x="538163" y="2303463"/>
          <p14:tracePt t="1154310" x="563563" y="2465388"/>
          <p14:tracePt t="1154327" x="676275" y="2652713"/>
          <p14:tracePt t="1154344" x="750888" y="2703513"/>
          <p14:tracePt t="1154361" x="863600" y="2728913"/>
          <p14:tracePt t="1154377" x="1076325" y="2728913"/>
          <p14:tracePt t="1154394" x="1189038" y="2690813"/>
          <p14:tracePt t="1154411" x="1327150" y="2616200"/>
          <p14:tracePt t="1154428" x="1801813" y="2403475"/>
          <p14:tracePt t="1154444" x="1939925" y="2339975"/>
          <p14:tracePt t="1154461" x="2014538" y="2290763"/>
          <p14:tracePt t="1154478" x="2116138" y="2201863"/>
          <p14:tracePt t="1154494" x="2152650" y="2178050"/>
          <p14:tracePt t="1154511" x="2165350" y="2152650"/>
          <p14:tracePt t="1154528" x="2178050" y="2101850"/>
          <p14:tracePt t="1154545" x="2178050" y="2078038"/>
          <p14:tracePt t="1154612" x="2165350" y="2078038"/>
          <p14:tracePt t="1154762" x="2165350" y="2052638"/>
          <p14:tracePt t="1154787" x="2165350" y="2027238"/>
          <p14:tracePt t="1154801" x="2165350" y="1989138"/>
          <p14:tracePt t="1154811" x="2190750" y="1939925"/>
          <p14:tracePt t="1154824" x="2216150" y="1901825"/>
          <p14:tracePt t="1154837" x="2239963" y="1839913"/>
          <p14:tracePt t="1154851" x="2278063" y="1801813"/>
          <p14:tracePt t="1154863" x="2303463" y="1701800"/>
          <p14:tracePt t="1154879" x="2303463" y="1601788"/>
          <p14:tracePt t="1154896" x="2303463" y="1501775"/>
          <p14:tracePt t="1154913" x="2216150" y="1327150"/>
          <p14:tracePt t="1154930" x="2152650" y="1276350"/>
          <p14:tracePt t="1154946" x="2090738" y="1238250"/>
          <p14:tracePt t="1154963" x="1903413" y="1214438"/>
          <p14:tracePt t="1154980" x="1701800" y="1214438"/>
          <p14:tracePt t="1154997" x="1539875" y="1214438"/>
          <p14:tracePt t="1155013" x="1314450" y="1238250"/>
          <p14:tracePt t="1155030" x="1239838" y="1276350"/>
          <p14:tracePt t="1155047" x="1150938" y="1339850"/>
          <p14:tracePt t="1155063" x="889000" y="1576388"/>
          <p14:tracePt t="1155080" x="788988" y="1714500"/>
          <p14:tracePt t="1155097" x="738188" y="1814513"/>
          <p14:tracePt t="1155114" x="676275" y="1952625"/>
          <p14:tracePt t="1155130" x="676275" y="2001838"/>
          <p14:tracePt t="1155147" x="676275" y="2027238"/>
          <p14:tracePt t="1155164" x="701675" y="2114550"/>
          <p14:tracePt t="1155181" x="750888" y="2190750"/>
          <p14:tracePt t="1155197" x="825500" y="2290763"/>
          <p14:tracePt t="1155214" x="976313" y="2427288"/>
          <p14:tracePt t="1155231" x="1050925" y="2478088"/>
          <p14:tracePt t="1155247" x="1101725" y="2516188"/>
          <p14:tracePt t="1155264" x="1201738" y="2565400"/>
          <p14:tracePt t="1155281" x="1263650" y="2578100"/>
          <p14:tracePt t="1155298" x="1327150" y="2590800"/>
          <p14:tracePt t="1155315" x="1577975" y="2627313"/>
          <p14:tracePt t="1155331" x="1701800" y="2640013"/>
          <p14:tracePt t="1155348" x="1801813" y="2652713"/>
          <p14:tracePt t="1155365" x="1839913" y="2652713"/>
          <p14:tracePt t="1155382" x="1878013" y="2652713"/>
          <p14:tracePt t="1155398" x="1952625" y="2652713"/>
          <p14:tracePt t="1155415" x="1978025" y="2652713"/>
          <p14:tracePt t="1155432" x="2052638" y="2652713"/>
          <p14:tracePt t="1155448" x="2178050" y="2652713"/>
          <p14:tracePt t="1155465" x="2239963" y="2652713"/>
          <p14:tracePt t="1155482" x="2265363" y="2652713"/>
          <p14:tracePt t="1155499" x="2303463" y="2652713"/>
          <p14:tracePt t="1155515" x="2316163" y="2652713"/>
          <p14:tracePt t="1155532" x="2339975" y="2652713"/>
          <p14:tracePt t="1155549" x="2365375" y="2640013"/>
          <p14:tracePt t="1155566" x="2390775" y="2627313"/>
          <p14:tracePt t="1155582" x="2416175" y="2627313"/>
          <p14:tracePt t="1155599" x="2441575" y="2627313"/>
          <p14:tracePt t="1155621" x="2452688" y="2616200"/>
          <p14:tracePt t="1155645" x="2478088" y="2616200"/>
          <p14:tracePt t="1155658" x="2503488" y="2603500"/>
          <p14:tracePt t="1155670" x="2528888" y="2590800"/>
          <p14:tracePt t="1155686" x="2541588" y="2590800"/>
          <p14:tracePt t="1155699" x="2554288" y="2578100"/>
          <p14:tracePt t="1155716" x="2554288" y="2565400"/>
          <p14:tracePt t="1155733" x="2578100" y="2552700"/>
          <p14:tracePt t="1155749" x="2603500" y="2516188"/>
          <p14:tracePt t="1155766" x="2616200" y="2503488"/>
          <p14:tracePt t="1155783" x="2616200" y="2478088"/>
          <p14:tracePt t="1155800" x="2628900" y="2465388"/>
          <p14:tracePt t="1155816" x="2641600" y="2452688"/>
          <p14:tracePt t="1155833" x="2641600" y="2439988"/>
          <p14:tracePt t="1155850" x="2654300" y="2427288"/>
          <p14:tracePt t="1155919" x="2654300" y="2414588"/>
          <p14:tracePt t="1156954" x="2716213" y="2403475"/>
          <p14:tracePt t="1156966" x="2803525" y="2378075"/>
          <p14:tracePt t="1156980" x="2879725" y="2352675"/>
          <p14:tracePt t="1156991" x="2967038" y="2339975"/>
          <p14:tracePt t="1157005" x="3128963" y="2327275"/>
          <p14:tracePt t="1157021" x="3354388" y="2327275"/>
          <p14:tracePt t="1157038" x="3517900" y="2290763"/>
          <p14:tracePt t="1157055" x="3992563" y="2252663"/>
          <p14:tracePt t="1157071" x="4268788" y="2152650"/>
          <p14:tracePt t="1157088" x="4443413" y="2089150"/>
          <p14:tracePt t="1157105" x="5194300" y="1889125"/>
          <p14:tracePt t="1157122" x="5495925" y="1814513"/>
          <p14:tracePt t="1157139" x="5783263" y="1776413"/>
          <p14:tracePt t="1157155" x="6521450" y="1714500"/>
          <p14:tracePt t="1157172" x="6746875" y="1689100"/>
          <p14:tracePt t="1157189" x="6997700" y="1652588"/>
          <p14:tracePt t="1157205" x="7285038" y="1576388"/>
          <p14:tracePt t="1157222" x="7348538" y="1552575"/>
          <p14:tracePt t="1157239" x="7372350" y="1539875"/>
          <p14:tracePt t="1157256" x="7385050" y="1527175"/>
          <p14:tracePt t="1157291" x="7310438" y="1514475"/>
          <p14:tracePt t="1157302" x="7235825" y="1514475"/>
          <p14:tracePt t="1157314" x="7146925" y="1514475"/>
          <p14:tracePt t="1157327" x="7059613" y="1514475"/>
          <p14:tracePt t="1157342" x="6985000" y="1514475"/>
          <p14:tracePt t="1157356" x="6872288" y="1514475"/>
          <p14:tracePt t="1157373" x="6672263" y="1514475"/>
          <p14:tracePt t="1157390" x="6459538" y="1501775"/>
          <p14:tracePt t="1157406" x="6157913" y="1501775"/>
          <p14:tracePt t="1157423" x="5957888" y="1501775"/>
          <p14:tracePt t="1157440" x="5719763" y="1501775"/>
          <p14:tracePt t="1157456" x="5483225" y="1501775"/>
          <p14:tracePt t="1157473" x="5445125" y="1501775"/>
          <p14:tracePt t="1157489" x="5407025" y="1527175"/>
          <p14:tracePt t="1157507" x="5370513" y="1552575"/>
          <p14:tracePt t="1157523" x="5357813" y="1576388"/>
          <p14:tracePt t="1157540" x="5357813" y="1601788"/>
          <p14:tracePt t="1157557" x="5357813" y="1627188"/>
          <p14:tracePt t="1157573" x="5357813" y="1676400"/>
          <p14:tracePt t="1157590" x="5357813" y="1827213"/>
          <p14:tracePt t="1157607" x="5357813" y="1914525"/>
          <p14:tracePt t="1157624" x="5357813" y="1978025"/>
          <p14:tracePt t="1157640" x="5357813" y="2089150"/>
          <p14:tracePt t="1157657" x="5370513" y="2127250"/>
          <p14:tracePt t="1157674" x="5394325" y="2190750"/>
          <p14:tracePt t="1157690" x="5445125" y="2290763"/>
          <p14:tracePt t="1157707" x="5519738" y="2339975"/>
          <p14:tracePt t="1157724" x="5645150" y="2365375"/>
          <p14:tracePt t="1157740" x="5870575" y="2414588"/>
          <p14:tracePt t="1157757" x="5970588" y="2427288"/>
          <p14:tracePt t="1157774" x="6083300" y="2427288"/>
          <p14:tracePt t="1157791" x="6421438" y="2427288"/>
          <p14:tracePt t="1157808" x="6559550" y="2403475"/>
          <p14:tracePt t="1157824" x="6684963" y="2303463"/>
          <p14:tracePt t="1157841" x="6859588" y="2101850"/>
          <p14:tracePt t="1157858" x="6934200" y="2027238"/>
          <p14:tracePt t="1157874" x="6997700" y="1965325"/>
          <p14:tracePt t="1157891" x="7123113" y="1814513"/>
          <p14:tracePt t="1157908" x="7159625" y="1714500"/>
          <p14:tracePt t="1157925" x="7185025" y="1627188"/>
          <p14:tracePt t="1157942" x="7185025" y="1514475"/>
          <p14:tracePt t="1157958" x="7159625" y="1476375"/>
          <p14:tracePt t="1157975" x="7085013" y="1439863"/>
          <p14:tracePt t="1157992" x="6921500" y="1389063"/>
          <p14:tracePt t="1158009" x="6834188" y="1376363"/>
          <p14:tracePt t="1158025" x="6734175" y="1363663"/>
          <p14:tracePt t="1158042" x="6383338" y="1339850"/>
          <p14:tracePt t="1158059" x="6234113" y="1327150"/>
          <p14:tracePt t="1158075" x="6021388" y="1327150"/>
          <p14:tracePt t="1158092" x="5945188" y="1327150"/>
          <p14:tracePt t="1158109" x="5908675" y="1327150"/>
          <p14:tracePt t="1158126" x="5883275" y="1350963"/>
          <p14:tracePt t="1158150" x="5883275" y="1376363"/>
          <p14:tracePt t="1158162" x="5883275" y="1389063"/>
          <p14:tracePt t="1158178" x="5883275" y="1401763"/>
          <p14:tracePt t="1158193" x="5883275" y="1414463"/>
          <p14:tracePt t="1158209" x="5895975" y="1414463"/>
          <p14:tracePt t="1158226" x="5921375" y="1414463"/>
          <p14:tracePt t="1158243" x="5921375" y="1427163"/>
          <p14:tracePt t="1158259" x="5932488" y="1439863"/>
          <p14:tracePt t="1158276" x="6034088" y="1489075"/>
          <p14:tracePt t="1158293" x="6170613" y="1527175"/>
          <p14:tracePt t="1158310" x="6321425" y="1563688"/>
          <p14:tracePt t="1158326" x="6634163" y="1652588"/>
          <p14:tracePt t="1158343" x="6921500" y="1689100"/>
          <p14:tracePt t="1158360" x="7159625" y="1701800"/>
          <p14:tracePt t="1158377" x="7835900" y="1739900"/>
          <p14:tracePt t="1158393" x="8199438" y="1739900"/>
          <p14:tracePt t="1158410" x="8661400" y="1789113"/>
          <p14:tracePt t="1158427" x="9537700" y="1865313"/>
          <p14:tracePt t="1158444" x="9750425" y="1889125"/>
          <p14:tracePt t="1158460" x="10026650" y="1889125"/>
          <p14:tracePt t="1158477" x="10414000" y="1865313"/>
          <p14:tracePt t="1158494" x="10539413" y="1852613"/>
          <p14:tracePt t="1158510" x="10626725" y="1827213"/>
          <p14:tracePt t="1158527" x="10739438" y="1765300"/>
          <p14:tracePt t="1158544" x="10777538" y="1727200"/>
          <p14:tracePt t="1158560" x="10828338" y="1663700"/>
          <p14:tracePt t="1158577" x="10915650" y="1501775"/>
          <p14:tracePt t="1158594" x="10928350" y="1450975"/>
          <p14:tracePt t="1158610" x="10928350" y="1427163"/>
          <p14:tracePt t="1158628" x="10902950" y="1401763"/>
          <p14:tracePt t="1158644" x="10864850" y="1401763"/>
          <p14:tracePt t="1158661" x="10677525" y="1363663"/>
          <p14:tracePt t="1158678" x="10339388" y="1301750"/>
          <p14:tracePt t="1158695" x="9975850" y="1238250"/>
          <p14:tracePt t="1158711" x="9413875" y="1201738"/>
          <p14:tracePt t="1158728" x="9037638" y="1201738"/>
          <p14:tracePt t="1158745" x="8824913" y="1201738"/>
          <p14:tracePt t="1158761" x="8486775" y="1276350"/>
          <p14:tracePt t="1158778" x="8274050" y="1363663"/>
          <p14:tracePt t="1158795" x="8123238" y="1450975"/>
          <p14:tracePt t="1158811" x="7935913" y="1652588"/>
          <p14:tracePt t="1158828" x="7910513" y="1701800"/>
          <p14:tracePt t="1158845" x="7874000" y="1765300"/>
          <p14:tracePt t="1158862" x="7848600" y="1852613"/>
          <p14:tracePt t="1158878" x="7835900" y="1889125"/>
          <p14:tracePt t="1158895" x="7835900" y="1927225"/>
          <p14:tracePt t="1158912" x="7823200" y="2152650"/>
          <p14:tracePt t="1158929" x="7823200" y="2252663"/>
          <p14:tracePt t="1158946" x="7823200" y="2339975"/>
          <p14:tracePt t="1158962" x="7848600" y="2427288"/>
          <p14:tracePt t="1158979" x="7861300" y="2439988"/>
          <p14:tracePt t="1158996" x="7886700" y="2452688"/>
          <p14:tracePt t="1159012" x="7923213" y="2490788"/>
          <p14:tracePt t="1159029" x="7961313" y="2490788"/>
          <p14:tracePt t="1159046" x="8048625" y="2490788"/>
          <p14:tracePt t="1159063" x="8274050" y="2503488"/>
          <p14:tracePt t="1159079" x="8412163" y="2516188"/>
          <p14:tracePt t="1159096" x="8712200" y="2516188"/>
          <p14:tracePt t="1159113" x="9175750" y="2540000"/>
          <p14:tracePt t="1159130" x="9363075" y="2552700"/>
          <p14:tracePt t="1159146" x="9588500" y="2552700"/>
          <p14:tracePt t="1159163" x="9888538" y="2552700"/>
          <p14:tracePt t="1159180" x="9952038" y="2552700"/>
          <p14:tracePt t="1159196" x="10013950" y="2552700"/>
          <p14:tracePt t="1159221" x="10013950" y="2540000"/>
          <p14:tracePt t="1159233" x="10026650" y="2540000"/>
          <p14:tracePt t="1159246" x="10026650" y="2516188"/>
          <p14:tracePt t="1159271" x="10026650" y="2503488"/>
          <p14:tracePt t="1159284" x="10026650" y="2490788"/>
          <p14:tracePt t="1159296" x="10026650" y="2465388"/>
          <p14:tracePt t="1159314" x="10039350" y="2439988"/>
          <p14:tracePt t="1159330" x="10052050" y="2390775"/>
          <p14:tracePt t="1159347" x="10064750" y="2278063"/>
          <p14:tracePt t="1159364" x="10075863" y="2252663"/>
          <p14:tracePt t="1159381" x="10075863" y="2227263"/>
          <p14:tracePt t="1159397" x="10075863" y="2190750"/>
          <p14:tracePt t="1159433" x="10075863" y="2178050"/>
          <p14:tracePt t="1159457" x="10052050" y="2165350"/>
          <p14:tracePt t="1159470" x="10001250" y="2152650"/>
          <p14:tracePt t="1159483" x="9863138" y="2127250"/>
          <p14:tracePt t="1159494" x="9713913" y="2101850"/>
          <p14:tracePt t="1159507" x="9588500" y="2089150"/>
          <p14:tracePt t="1159521" x="9463088" y="2052638"/>
          <p14:tracePt t="1159534" x="9199563" y="2052638"/>
          <p14:tracePt t="1159548" x="8963025" y="2039938"/>
          <p14:tracePt t="1159565" x="8786813" y="2039938"/>
          <p14:tracePt t="1159581" x="8661400" y="2027238"/>
          <p14:tracePt t="1159598" x="8374063" y="2001838"/>
          <p14:tracePt t="1159615" x="8235950" y="1978025"/>
          <p14:tracePt t="1159632" x="8135938" y="1965325"/>
          <p14:tracePt t="1159648" x="8035925" y="1965325"/>
          <p14:tracePt t="1159665" x="7986713" y="1965325"/>
          <p14:tracePt t="1159682" x="7948613" y="1965325"/>
          <p14:tracePt t="1159699" x="7874000" y="1989138"/>
          <p14:tracePt t="1159715" x="7848600" y="1989138"/>
          <p14:tracePt t="1159731" x="7810500" y="2001838"/>
          <p14:tracePt t="1159749" x="7761288" y="2001838"/>
          <p14:tracePt t="1159765" x="7723188" y="2001838"/>
          <p14:tracePt t="1159782" x="7697788" y="2014538"/>
          <p14:tracePt t="1159799" x="7661275" y="2027238"/>
          <p14:tracePt t="1159816" x="7648575" y="2039938"/>
          <p14:tracePt t="1159832" x="7623175" y="2052638"/>
          <p14:tracePt t="1159856" x="7610475" y="2065338"/>
          <p14:tracePt t="1159869" x="7597775" y="2065338"/>
          <p14:tracePt t="1159893" x="7597775" y="2078038"/>
          <p14:tracePt t="1159919" x="7585075" y="2078038"/>
          <p14:tracePt t="1159931" x="7585075" y="2089150"/>
          <p14:tracePt t="1160604" x="7572375" y="2089150"/>
          <p14:tracePt t="1160616" x="7561263" y="2089150"/>
          <p14:tracePt t="1160630" x="7548563" y="2089150"/>
          <p14:tracePt t="1160641" x="7523163" y="2089150"/>
          <p14:tracePt t="1160659" x="7485063" y="2089150"/>
          <p14:tracePt t="1160670" x="7448550" y="2101850"/>
          <p14:tracePt t="1160687" x="7410450" y="2101850"/>
          <p14:tracePt t="1160704" x="7372350" y="2101850"/>
          <p14:tracePt t="1160719" x="7335838" y="2114550"/>
          <p14:tracePt t="1160736" x="7297738" y="2114550"/>
          <p14:tracePt t="1160753" x="7246938" y="2114550"/>
          <p14:tracePt t="1160769" x="7059613" y="2114550"/>
          <p14:tracePt t="1160786" x="6972300" y="2114550"/>
          <p14:tracePt t="1160803" x="6910388" y="2114550"/>
          <p14:tracePt t="1160820" x="6734175" y="2101850"/>
          <p14:tracePt t="1160836" x="6584950" y="2089150"/>
          <p14:tracePt t="1160853" x="6421438" y="2052638"/>
          <p14:tracePt t="1160870" x="6183313" y="2027238"/>
          <p14:tracePt t="1160887" x="5995988" y="2001838"/>
          <p14:tracePt t="1160903" x="5732463" y="1965325"/>
          <p14:tracePt t="1160920" x="5232400" y="1914525"/>
          <p14:tracePt t="1160937" x="4781550" y="1876425"/>
          <p14:tracePt t="1160953" x="4494213" y="1852613"/>
          <p14:tracePt t="1160970" x="3843338" y="1839913"/>
          <p14:tracePt t="1160987" x="3592513" y="1814513"/>
          <p14:tracePt t="1161004" x="3392488" y="1801813"/>
          <p14:tracePt t="1161020" x="3367088" y="1801813"/>
          <p14:tracePt t="1161026" x="3354388" y="1801813"/>
          <p14:tracePt t="1161427" x="3267075" y="1801813"/>
          <p14:tracePt t="1161444" x="3103563" y="1801813"/>
          <p14:tracePt t="1161451" x="2954338" y="1801813"/>
          <p14:tracePt t="1161464" x="2778125" y="1801813"/>
          <p14:tracePt t="1161478" x="2528888" y="1801813"/>
          <p14:tracePt t="1161494" x="2316163" y="1801813"/>
          <p14:tracePt t="1161507" x="2178050" y="1801813"/>
          <p14:tracePt t="1161522" x="2103438" y="1801813"/>
          <p14:tracePt t="1161539" x="2027238" y="1801813"/>
          <p14:tracePt t="1161556" x="1878013" y="1789113"/>
          <p14:tracePt t="1161573" x="1814513" y="1789113"/>
          <p14:tracePt t="1161589" x="1689100" y="1789113"/>
          <p14:tracePt t="1161606" x="1652588" y="1789113"/>
          <p14:tracePt t="1161623" x="1627188" y="1789113"/>
          <p14:tracePt t="1161639" x="1565275" y="1789113"/>
          <p14:tracePt t="1161656" x="1552575" y="1789113"/>
          <p14:tracePt t="1161673" x="1539875" y="1789113"/>
          <p14:tracePt t="1161690" x="1514475" y="1789113"/>
          <p14:tracePt t="1161706" x="1501775" y="1789113"/>
          <p14:tracePt t="1161723" x="1489075" y="1789113"/>
          <p14:tracePt t="1161740" x="1452563" y="1789113"/>
          <p14:tracePt t="1161757" x="1439863" y="1789113"/>
          <p14:tracePt t="1161777" x="1427163" y="1789113"/>
          <p14:tracePt t="1161799" x="1414463" y="1789113"/>
          <p14:tracePt t="1161825" x="1414463" y="1776413"/>
          <p14:tracePt t="1161898" x="1414463" y="1765300"/>
          <p14:tracePt t="1161935" x="1414463" y="1752600"/>
          <p14:tracePt t="1161949" x="1427163" y="1752600"/>
          <p14:tracePt t="1161961" x="1439863" y="1739900"/>
          <p14:tracePt t="1161976" x="1439863" y="1727200"/>
          <p14:tracePt t="1161986" x="1465263" y="1701800"/>
          <p14:tracePt t="1161998" x="1465263" y="1663700"/>
          <p14:tracePt t="1162011" x="1476375" y="1627188"/>
          <p14:tracePt t="1162028" x="1489075" y="1589088"/>
          <p14:tracePt t="1162040" x="1501775" y="1552575"/>
          <p14:tracePt t="1162057" x="1501775" y="1527175"/>
          <p14:tracePt t="1162074" x="1514475" y="1501775"/>
          <p14:tracePt t="1162091" x="1527175" y="1476375"/>
          <p14:tracePt t="1162173" x="1514475" y="1476375"/>
          <p14:tracePt t="1162186" x="1501775" y="1476375"/>
          <p14:tracePt t="1162200" x="1476375" y="1489075"/>
          <p14:tracePt t="1162223" x="1465263" y="1489075"/>
          <p14:tracePt t="1162236" x="1465263" y="1514475"/>
          <p14:tracePt t="1162262" x="1465263" y="1527175"/>
          <p14:tracePt t="1162273" x="1465263" y="1552575"/>
          <p14:tracePt t="1162286" x="1465263" y="1563688"/>
          <p14:tracePt t="1162299" x="1465263" y="1589088"/>
          <p14:tracePt t="1162312" x="1465263" y="1614488"/>
          <p14:tracePt t="1162326" x="1465263" y="1652588"/>
          <p14:tracePt t="1162342" x="1465263" y="1676400"/>
          <p14:tracePt t="1162359" x="1465263" y="1701800"/>
          <p14:tracePt t="1162376" x="1465263" y="1776413"/>
          <p14:tracePt t="1162393" x="1465263" y="1827213"/>
          <p14:tracePt t="1162409" x="1465263" y="1889125"/>
          <p14:tracePt t="1162426" x="1465263" y="1978025"/>
          <p14:tracePt t="1162443" x="1465263" y="2001838"/>
          <p14:tracePt t="1162460" x="1465263" y="2027238"/>
          <p14:tracePt t="1162476" x="1465263" y="2065338"/>
          <p14:tracePt t="1162497" x="1465263" y="2078038"/>
          <p14:tracePt t="1162511" x="1465263" y="2089150"/>
          <p14:tracePt t="1162584" x="1476375" y="2089150"/>
          <p14:tracePt t="1162596" x="1489075" y="2089150"/>
          <p14:tracePt t="1162612" x="1527175" y="2089150"/>
          <p14:tracePt t="1162621" x="1614488" y="2078038"/>
          <p14:tracePt t="1162633" x="1727200" y="2052638"/>
          <p14:tracePt t="1162646" x="1827213" y="2027238"/>
          <p14:tracePt t="1162659" x="1914525" y="1989138"/>
          <p14:tracePt t="1162678" x="2014538" y="1952625"/>
          <p14:tracePt t="1162695" x="2127250" y="1865313"/>
          <p14:tracePt t="1162711" x="2290763" y="1765300"/>
          <p14:tracePt t="1162727" x="2465388" y="1627188"/>
          <p14:tracePt t="1162744" x="2478088" y="1589088"/>
          <p14:tracePt t="1162760" x="2503488" y="1552575"/>
          <p14:tracePt t="1162777" x="2503488" y="1527175"/>
          <p14:tracePt t="1162797" x="2490788" y="1527175"/>
          <p14:tracePt t="1162811" x="2452688" y="1514475"/>
          <p14:tracePt t="1162827" x="2378075" y="1514475"/>
          <p14:tracePt t="1162844" x="2303463" y="1501775"/>
          <p14:tracePt t="1162861" x="2152650" y="1501775"/>
          <p14:tracePt t="1162878" x="2014538" y="1489075"/>
          <p14:tracePt t="1162895" x="1814513" y="1476375"/>
          <p14:tracePt t="1162911" x="1439863" y="1439863"/>
          <p14:tracePt t="1162928" x="1289050" y="1414463"/>
          <p14:tracePt t="1162945" x="1114425" y="1401763"/>
          <p14:tracePt t="1162961" x="825500" y="1401763"/>
          <p14:tracePt t="1162978" x="750888" y="1414463"/>
          <p14:tracePt t="1162995" x="712788" y="1450975"/>
          <p14:tracePt t="1163011" x="663575" y="1501775"/>
          <p14:tracePt t="1163028" x="650875" y="1539875"/>
          <p14:tracePt t="1163045" x="638175" y="1576388"/>
          <p14:tracePt t="1163062" x="638175" y="1689100"/>
          <p14:tracePt t="1163078" x="638175" y="1776413"/>
          <p14:tracePt t="1163095" x="638175" y="1839913"/>
          <p14:tracePt t="1163112" x="638175" y="1965325"/>
          <p14:tracePt t="1163129" x="638175" y="2001838"/>
          <p14:tracePt t="1163145" x="638175" y="2039938"/>
          <p14:tracePt t="1163164" x="688975" y="2139950"/>
          <p14:tracePt t="1163180" x="701675" y="2190750"/>
          <p14:tracePt t="1163196" x="725488" y="2265363"/>
          <p14:tracePt t="1163214" x="838200" y="2378075"/>
          <p14:tracePt t="1163231" x="914400" y="2414588"/>
          <p14:tracePt t="1163247" x="963613" y="2427288"/>
          <p14:tracePt t="1163264" x="1063625" y="2452688"/>
          <p14:tracePt t="1163279" x="1114425" y="2452688"/>
          <p14:tracePt t="1163296" x="1239838" y="2452688"/>
          <p14:tracePt t="1163313" x="1339850" y="2452688"/>
          <p14:tracePt t="1163329" x="1476375" y="2427288"/>
          <p14:tracePt t="1163346" x="1665288" y="2327275"/>
          <p14:tracePt t="1163363" x="1752600" y="2239963"/>
          <p14:tracePt t="1163379" x="1801813" y="2178050"/>
          <p14:tracePt t="1163396" x="1952625" y="2052638"/>
          <p14:tracePt t="1163413" x="2039938" y="1989138"/>
          <p14:tracePt t="1163430" x="2127250" y="1939925"/>
          <p14:tracePt t="1163447" x="2252663" y="1814513"/>
          <p14:tracePt t="1163464" x="2290763" y="1739900"/>
          <p14:tracePt t="1163480" x="2303463" y="1676400"/>
          <p14:tracePt t="1163497" x="2303463" y="1501775"/>
          <p14:tracePt t="1163514" x="2303463" y="1450975"/>
          <p14:tracePt t="1163530" x="2290763" y="1389063"/>
          <p14:tracePt t="1163547" x="2139950" y="1301750"/>
          <p14:tracePt t="1163564" x="2052638" y="1276350"/>
          <p14:tracePt t="1163581" x="1965325" y="1250950"/>
          <p14:tracePt t="1163597" x="1801813" y="1214438"/>
          <p14:tracePt t="1163614" x="1689100" y="1189038"/>
          <p14:tracePt t="1163631" x="1476375" y="1163638"/>
          <p14:tracePt t="1163647" x="1214438" y="1138238"/>
          <p14:tracePt t="1163664" x="1127125" y="1138238"/>
          <p14:tracePt t="1163680" x="1038225" y="1138238"/>
          <p14:tracePt t="1163698" x="950913" y="1138238"/>
          <p14:tracePt t="1163714" x="925513" y="1150938"/>
          <p14:tracePt t="1163731" x="901700" y="1163638"/>
          <p14:tracePt t="1163748" x="901700" y="1189038"/>
          <p14:tracePt t="1163765" x="901700" y="1214438"/>
          <p14:tracePt t="1163781" x="901700" y="1250950"/>
          <p14:tracePt t="1163798" x="901700" y="1314450"/>
          <p14:tracePt t="1163815" x="901700" y="1439863"/>
          <p14:tracePt t="1163831" x="901700" y="1614488"/>
          <p14:tracePt t="1163848" x="914400" y="1689100"/>
          <p14:tracePt t="1163865" x="925513" y="1776413"/>
          <p14:tracePt t="1163882" x="950913" y="2027238"/>
          <p14:tracePt t="1163898" x="976313" y="2114550"/>
          <p14:tracePt t="1163915" x="1001713" y="2178050"/>
          <p14:tracePt t="1163932" x="1027113" y="2227263"/>
          <p14:tracePt t="1163949" x="1050925" y="2252663"/>
          <p14:tracePt t="1163966" x="1076325" y="2252663"/>
          <p14:tracePt t="1163982" x="1139825" y="2252663"/>
          <p14:tracePt t="1163998" x="1189038" y="2252663"/>
          <p14:tracePt t="1164005" x="1276350" y="2252663"/>
          <p14:tracePt t="1164019" x="1352550" y="2252663"/>
          <p14:tracePt t="1164032" x="1452563" y="2239963"/>
          <p14:tracePt t="1164049" x="1501775" y="2227263"/>
          <p14:tracePt t="1164066" x="1565275" y="2165350"/>
          <p14:tracePt t="1164082" x="1714500" y="1927225"/>
          <p14:tracePt t="1164099" x="1827213" y="1827213"/>
          <p14:tracePt t="1164116" x="1952625" y="1752600"/>
          <p14:tracePt t="1164133" x="2103438" y="1627188"/>
          <p14:tracePt t="1164149" x="2127250" y="1576388"/>
          <p14:tracePt t="1164166" x="2152650" y="1527175"/>
          <p14:tracePt t="1164183" x="2178050" y="1427163"/>
          <p14:tracePt t="1164200" x="2178050" y="1376363"/>
          <p14:tracePt t="1164216" x="2178050" y="1339850"/>
          <p14:tracePt t="1164233" x="2178050" y="1314450"/>
          <p14:tracePt t="1164250" x="2178050" y="1301750"/>
          <p14:tracePt t="1164267" x="2139950" y="1276350"/>
          <p14:tracePt t="1164283" x="1952625" y="1227138"/>
          <p14:tracePt t="1164300" x="1890713" y="1201738"/>
          <p14:tracePt t="1164317" x="1814513" y="1176338"/>
          <p14:tracePt t="1164333" x="1652588" y="1163638"/>
          <p14:tracePt t="1164350" x="1539875" y="1138238"/>
          <p14:tracePt t="1164367" x="1389063" y="1125538"/>
          <p14:tracePt t="1164384" x="1201738" y="1114425"/>
          <p14:tracePt t="1164400" x="1150938" y="1114425"/>
          <p14:tracePt t="1164417" x="1101725" y="1114425"/>
          <p14:tracePt t="1164434" x="1076325" y="1125538"/>
          <p14:tracePt t="1164451" x="1076325" y="1150938"/>
          <p14:tracePt t="1164467" x="1063625" y="1276350"/>
          <p14:tracePt t="1164484" x="1050925" y="1376363"/>
          <p14:tracePt t="1164501" x="1038225" y="1439863"/>
          <p14:tracePt t="1164518" x="1027113" y="1576388"/>
          <p14:tracePt t="1164534" x="1014413" y="1652588"/>
          <p14:tracePt t="1164552" x="1014413" y="1765300"/>
          <p14:tracePt t="1164568" x="1014413" y="2039938"/>
          <p14:tracePt t="1164584" x="1027113" y="2101850"/>
          <p14:tracePt t="1164601" x="1038225" y="2165350"/>
          <p14:tracePt t="1164618" x="1063625" y="2227263"/>
          <p14:tracePt t="1164635" x="1076325" y="2252663"/>
          <p14:tracePt t="1164652" x="1101725" y="2278063"/>
          <p14:tracePt t="1164668" x="1150938" y="2314575"/>
          <p14:tracePt t="1164685" x="1176338" y="2327275"/>
          <p14:tracePt t="1164702" x="1214438" y="2365375"/>
          <p14:tracePt t="1164718" x="1376363" y="2427288"/>
          <p14:tracePt t="1164735" x="1452563" y="2452688"/>
          <p14:tracePt t="1164752" x="1527175" y="2465388"/>
          <p14:tracePt t="1164768" x="1614488" y="2465388"/>
          <p14:tracePt t="1164785" x="1652588" y="2465388"/>
          <p14:tracePt t="1164802" x="1689100" y="2465388"/>
          <p14:tracePt t="1164819" x="1801813" y="2403475"/>
          <p14:tracePt t="1164835" x="1878013" y="2352675"/>
          <p14:tracePt t="1164852" x="1965325" y="2314575"/>
          <p14:tracePt t="1164869" x="2090738" y="2239963"/>
          <p14:tracePt t="1164886" x="2116138" y="2214563"/>
          <p14:tracePt t="1164902" x="2127250" y="2201863"/>
          <p14:tracePt t="1164919" x="2152650" y="2165350"/>
          <p14:tracePt t="1164939" x="2152650" y="2152650"/>
          <p14:tracePt t="1166783" x="2116138" y="2152650"/>
          <p14:tracePt t="1166798" x="2090738" y="2152650"/>
          <p14:tracePt t="1166808" x="2052638" y="2152650"/>
          <p14:tracePt t="1166821" x="2014538" y="2152650"/>
          <p14:tracePt t="1166833" x="1978025" y="2152650"/>
          <p14:tracePt t="1166849" x="1939925" y="2152650"/>
          <p14:tracePt t="1166861" x="1890713" y="2165350"/>
          <p14:tracePt t="1166878" x="1801813" y="2178050"/>
          <p14:tracePt t="1166893" x="1714500" y="2178050"/>
          <p14:tracePt t="1166910" x="1614488" y="2190750"/>
          <p14:tracePt t="1166927" x="1577975" y="2201863"/>
          <p14:tracePt t="1166943" x="1552575" y="2214563"/>
          <p14:tracePt t="1166960" x="1501775" y="2214563"/>
          <p14:tracePt t="1166977" x="1476375" y="2214563"/>
          <p14:tracePt t="1166994" x="1439863" y="2227263"/>
          <p14:tracePt t="1167010" x="1352550" y="2239963"/>
          <p14:tracePt t="1167028" x="1314450" y="2252663"/>
          <p14:tracePt t="1167044" x="1276350" y="2252663"/>
          <p14:tracePt t="1167061" x="1214438" y="2252663"/>
          <p14:tracePt t="1167082" x="1201738" y="2252663"/>
          <p14:tracePt t="1167097" x="1189038" y="2252663"/>
          <p14:tracePt t="1167119" x="1163638" y="2252663"/>
          <p14:tracePt t="1167144" x="1150938" y="2252663"/>
          <p14:tracePt t="1167220" x="1150938" y="2265363"/>
          <p14:tracePt t="1167308" x="1214438" y="2278063"/>
          <p14:tracePt t="1167319" x="1301750" y="2303463"/>
          <p14:tracePt t="1167335" x="1401763" y="2314575"/>
          <p14:tracePt t="1167346" x="1489075" y="2339975"/>
          <p14:tracePt t="1167363" x="1577975" y="2352675"/>
          <p14:tracePt t="1167379" x="1677988" y="2352675"/>
          <p14:tracePt t="1167395" x="1939925" y="2365375"/>
          <p14:tracePt t="1167412" x="2003425" y="2365375"/>
          <p14:tracePt t="1167429" x="2078038" y="2365375"/>
          <p14:tracePt t="1167445" x="2152650" y="2365375"/>
          <p14:tracePt t="1167462" x="2190750" y="2365375"/>
          <p14:tracePt t="1167479" x="2203450" y="2365375"/>
          <p14:tracePt t="1167496" x="2239963" y="2365375"/>
          <p14:tracePt t="1167568" x="2239963" y="2352675"/>
          <p14:tracePt t="1167593" x="2216150" y="2339975"/>
          <p14:tracePt t="1167605" x="2216150" y="2314575"/>
          <p14:tracePt t="1167617" x="2203450" y="2314575"/>
          <p14:tracePt t="1167633" x="2190750" y="2290763"/>
          <p14:tracePt t="1167646" x="2165350" y="2278063"/>
          <p14:tracePt t="1167663" x="2152650" y="2265363"/>
          <p14:tracePt t="1167680" x="2139950" y="2239963"/>
          <p14:tracePt t="1167696" x="2090738" y="2190750"/>
          <p14:tracePt t="1167713" x="2065338" y="2165350"/>
          <p14:tracePt t="1167730" x="2027238" y="2139950"/>
          <p14:tracePt t="1167746" x="2014538" y="2078038"/>
          <p14:tracePt t="1167763" x="1990725" y="2065338"/>
          <p14:tracePt t="1167780" x="1990725" y="2039938"/>
          <p14:tracePt t="1167797" x="1965325" y="1978025"/>
          <p14:tracePt t="1167814" x="1952625" y="1927225"/>
          <p14:tracePt t="1167830" x="1952625" y="1889125"/>
          <p14:tracePt t="1167847" x="1890713" y="1789113"/>
          <p14:tracePt t="1167864" x="1865313" y="1752600"/>
          <p14:tracePt t="1167881" x="1778000" y="1663700"/>
          <p14:tracePt t="1167897" x="1689100" y="1627188"/>
          <p14:tracePt t="1167914" x="1489075" y="1563688"/>
          <p14:tracePt t="1167931" x="1201738" y="1489075"/>
          <p14:tracePt t="1167947" x="1114425" y="1476375"/>
          <p14:tracePt t="1167964" x="1063625" y="1476375"/>
          <p14:tracePt t="1167981" x="1001713" y="1476375"/>
          <p14:tracePt t="1167998" x="976313" y="1476375"/>
          <p14:tracePt t="1168014" x="950913" y="1489075"/>
          <p14:tracePt t="1168031" x="901700" y="1514475"/>
          <p14:tracePt t="1168048" x="863600" y="1527175"/>
          <p14:tracePt t="1168065" x="825500" y="1539875"/>
          <p14:tracePt t="1168081" x="801688" y="1576388"/>
          <p14:tracePt t="1168098" x="801688" y="1601788"/>
          <p14:tracePt t="1168115" x="801688" y="1627188"/>
          <p14:tracePt t="1168131" x="801688" y="1789113"/>
          <p14:tracePt t="1168148" x="801688" y="1889125"/>
          <p14:tracePt t="1168165" x="814388" y="1989138"/>
          <p14:tracePt t="1168182" x="925513" y="2139950"/>
          <p14:tracePt t="1168198" x="989013" y="2214563"/>
          <p14:tracePt t="1168216" x="1038225" y="2290763"/>
          <p14:tracePt t="1168232" x="1139825" y="2403475"/>
          <p14:tracePt t="1168249" x="1201738" y="2452688"/>
          <p14:tracePt t="1168265" x="1276350" y="2465388"/>
          <p14:tracePt t="1168282" x="1577975" y="2465388"/>
          <p14:tracePt t="1168299" x="1701800" y="2427288"/>
          <p14:tracePt t="1168316" x="1865313" y="2365375"/>
          <p14:tracePt t="1168332" x="2465388" y="2178050"/>
          <p14:tracePt t="1168349" x="2616200" y="2139950"/>
          <p14:tracePt t="1168366" x="2741613" y="2052638"/>
          <p14:tracePt t="1168383" x="2754313" y="2027238"/>
          <p14:tracePt t="1168399" x="2754313" y="2001838"/>
          <p14:tracePt t="1168416" x="2754313" y="1978025"/>
          <p14:tracePt t="1168432" x="2754313" y="1965325"/>
          <p14:tracePt t="1168479" x="2716213" y="1952625"/>
          <p14:tracePt t="1168490" x="2641600" y="1927225"/>
          <p14:tracePt t="1168506" x="2503488" y="1889125"/>
          <p14:tracePt t="1168518" x="2390775" y="1801813"/>
          <p14:tracePt t="1168533" x="2239963" y="1727200"/>
          <p14:tracePt t="1168550" x="1978025" y="1639888"/>
          <p14:tracePt t="1168567" x="1427163" y="1563688"/>
          <p14:tracePt t="1168584" x="1252538" y="1552575"/>
          <p14:tracePt t="1168600" x="1038225" y="1552575"/>
          <p14:tracePt t="1168617" x="738188" y="1576388"/>
          <p14:tracePt t="1168634" x="663575" y="1652588"/>
          <p14:tracePt t="1168651" x="612775" y="1789113"/>
          <p14:tracePt t="1168667" x="525463" y="2039938"/>
          <p14:tracePt t="1168684" x="488950" y="2101850"/>
          <p14:tracePt t="1168701" x="463550" y="2178050"/>
          <p14:tracePt t="1168717" x="438150" y="2265363"/>
          <p14:tracePt t="1168734" x="438150" y="2303463"/>
          <p14:tracePt t="1168751" x="438150" y="2339975"/>
          <p14:tracePt t="1168768" x="438150" y="2465388"/>
          <p14:tracePt t="1168784" x="438150" y="2540000"/>
          <p14:tracePt t="1168801" x="463550" y="2590800"/>
          <p14:tracePt t="1168818" x="488950" y="2652713"/>
          <p14:tracePt t="1168834" x="500063" y="2665413"/>
          <p14:tracePt t="1168851" x="525463" y="2678113"/>
          <p14:tracePt t="1168868" x="638175" y="2690813"/>
          <p14:tracePt t="1168885" x="712788" y="2690813"/>
          <p14:tracePt t="1168901" x="788988" y="2690813"/>
          <p14:tracePt t="1168918" x="889000" y="2690813"/>
          <p14:tracePt t="1168935" x="938213" y="2690813"/>
          <p14:tracePt t="1168952" x="976313" y="2690813"/>
          <p14:tracePt t="1168968" x="1076325" y="2665413"/>
          <p14:tracePt t="1168985" x="1163638" y="2652713"/>
          <p14:tracePt t="1169002" x="1352550" y="2627313"/>
          <p14:tracePt t="1169019" x="1414463" y="2616200"/>
          <p14:tracePt t="1169035" x="1465263" y="2590800"/>
          <p14:tracePt t="1169052" x="1552575" y="2527300"/>
          <p14:tracePt t="1169069" x="1589088" y="2490788"/>
          <p14:tracePt t="1169086" x="1639888" y="2452688"/>
          <p14:tracePt t="1169102" x="1765300" y="2403475"/>
          <p14:tracePt t="1169119" x="1839913" y="2378075"/>
          <p14:tracePt t="1169136" x="1890713" y="2352675"/>
          <p14:tracePt t="1169152" x="1939925" y="2327275"/>
          <p14:tracePt t="1169169" x="1939925" y="2314575"/>
          <p14:tracePt t="1169186" x="1952625" y="2314575"/>
          <p14:tracePt t="1169203" x="1952625" y="2303463"/>
          <p14:tracePt t="1169225" x="1952625" y="2290763"/>
          <p14:tracePt t="1169250" x="1914525" y="2290763"/>
          <p14:tracePt t="1169261" x="1865313" y="2290763"/>
          <p14:tracePt t="1169273" x="1814513" y="2290763"/>
          <p14:tracePt t="1169289" x="1778000" y="2290763"/>
          <p14:tracePt t="1169303" x="1739900" y="2290763"/>
          <p14:tracePt t="1169320" x="1714500" y="2290763"/>
          <p14:tracePt t="1169337" x="1677988" y="2290763"/>
          <p14:tracePt t="1169353" x="1652588" y="2278063"/>
          <p14:tracePt t="1169370" x="1639888" y="2278063"/>
          <p14:tracePt t="1169387" x="1627188" y="2278063"/>
          <p14:tracePt t="1169500" x="1639888" y="2278063"/>
          <p14:tracePt t="1170271" x="1639888" y="2290763"/>
          <p14:tracePt t="1170285" x="1627188" y="2303463"/>
          <p14:tracePt t="1170296" x="1614488" y="2327275"/>
          <p14:tracePt t="1170313" x="1614488" y="2365375"/>
          <p14:tracePt t="1170325" x="1601788" y="2390775"/>
          <p14:tracePt t="1170342" x="1601788" y="2403475"/>
          <p14:tracePt t="1170359" x="1589088" y="2427288"/>
          <p14:tracePt t="1170375" x="1577975" y="2439988"/>
          <p14:tracePt t="1170392" x="1577975" y="2465388"/>
          <p14:tracePt t="1170407" x="1577975" y="2478088"/>
          <p14:tracePt t="1170424" x="1577975" y="2516188"/>
          <p14:tracePt t="1170441" x="1565275" y="2516188"/>
          <p14:tracePt t="1170458" x="1565275" y="2527300"/>
          <p14:tracePt t="1170474" x="1565275" y="2540000"/>
          <p14:tracePt t="1170620" x="1565275" y="2527300"/>
          <p14:tracePt t="1170634" x="1565275" y="2516188"/>
          <p14:tracePt t="1170647" x="1565275" y="2503488"/>
          <p14:tracePt t="1170657" x="1565275" y="2490788"/>
          <p14:tracePt t="1170671" x="1577975" y="2478088"/>
          <p14:tracePt t="1170683" x="1577975" y="2452688"/>
          <p14:tracePt t="1170698" x="1589088" y="2414588"/>
          <p14:tracePt t="1170710" x="1589088" y="2390775"/>
          <p14:tracePt t="1170725" x="1589088" y="2352675"/>
          <p14:tracePt t="1170742" x="1589088" y="2314575"/>
          <p14:tracePt t="1170759" x="1589088" y="2290763"/>
          <p14:tracePt t="1170775" x="1589088" y="2278063"/>
          <p14:tracePt t="1170792" x="1589088" y="2265363"/>
          <p14:tracePt t="1170831" x="1589088" y="2252663"/>
          <p14:tracePt t="1170969" x="1577975" y="2252663"/>
          <p14:tracePt t="1170994" x="1577975" y="2290763"/>
          <p14:tracePt t="1171007" x="1577975" y="2327275"/>
          <p14:tracePt t="1171020" x="1577975" y="2365375"/>
          <p14:tracePt t="1171030" x="1577975" y="2390775"/>
          <p14:tracePt t="1171046" x="1577975" y="2403475"/>
          <p14:tracePt t="1171060" x="1577975" y="2439988"/>
          <p14:tracePt t="1171076" x="1565275" y="2478088"/>
          <p14:tracePt t="1171093" x="1552575" y="2552700"/>
          <p14:tracePt t="1171110" x="1514475" y="2816225"/>
          <p14:tracePt t="1171127" x="1489075" y="2928938"/>
          <p14:tracePt t="1171144" x="1476375" y="3003550"/>
          <p14:tracePt t="1171160" x="1427163" y="3203575"/>
          <p14:tracePt t="1171177" x="1414463" y="3328988"/>
          <p14:tracePt t="1171193" x="1389063" y="3503613"/>
          <p14:tracePt t="1171210" x="1376363" y="3567113"/>
          <p14:tracePt t="1171227" x="1376363" y="3590925"/>
          <p14:tracePt t="1171243" x="1363663" y="3654425"/>
          <p14:tracePt t="1171260" x="1363663" y="3692525"/>
          <p14:tracePt t="1171277" x="1352550" y="3741738"/>
          <p14:tracePt t="1171294" x="1339850" y="3929063"/>
          <p14:tracePt t="1171311" x="1327150" y="4029075"/>
          <p14:tracePt t="1171328" x="1314450" y="4079875"/>
          <p14:tracePt t="1171344" x="1289050" y="4192588"/>
          <p14:tracePt t="1171361" x="1289050" y="4241800"/>
          <p14:tracePt t="1171378" x="1276350" y="4318000"/>
          <p14:tracePt t="1171394" x="1263650" y="4530725"/>
          <p14:tracePt t="1171411" x="1252538" y="4618038"/>
          <p14:tracePt t="1171428" x="1252538" y="4692650"/>
          <p14:tracePt t="1171446" x="1252538" y="4756150"/>
          <p14:tracePt t="1171463" x="1252538" y="4768850"/>
          <p14:tracePt t="1171653" x="1252538" y="4730750"/>
          <p14:tracePt t="1171667" x="1252538" y="4667250"/>
          <p14:tracePt t="1171683" x="1252538" y="4567238"/>
          <p14:tracePt t="1171691" x="1252538" y="4430713"/>
          <p14:tracePt t="1171705" x="1252538" y="4230688"/>
          <p14:tracePt t="1171718" x="1252538" y="4017963"/>
          <p14:tracePt t="1171732" x="1252538" y="3867150"/>
          <p14:tracePt t="1171746" x="1263650" y="3703638"/>
          <p14:tracePt t="1171763" x="1289050" y="3490913"/>
          <p14:tracePt t="1171779" x="1327150" y="3190875"/>
          <p14:tracePt t="1171796" x="1363663" y="3090863"/>
          <p14:tracePt t="1171813" x="1376363" y="3028950"/>
          <p14:tracePt t="1171830" x="1427163" y="2928938"/>
          <p14:tracePt t="1171846" x="1439863" y="2903538"/>
          <p14:tracePt t="1171863" x="1465263" y="2865438"/>
          <p14:tracePt t="1171880" x="1527175" y="2716213"/>
          <p14:tracePt t="1171896" x="1577975" y="2616200"/>
          <p14:tracePt t="1171913" x="1639888" y="2516188"/>
          <p14:tracePt t="1171930" x="1714500" y="2365375"/>
          <p14:tracePt t="1171947" x="1739900" y="2339975"/>
          <p14:tracePt t="1172027" x="1739900" y="2365375"/>
          <p14:tracePt t="1172040" x="1739900" y="2427288"/>
          <p14:tracePt t="1172054" x="1727200" y="2516188"/>
          <p14:tracePt t="1172069" x="1689100" y="2603500"/>
          <p14:tracePt t="1172082" x="1639888" y="2716213"/>
          <p14:tracePt t="1172099" x="1589088" y="2852738"/>
          <p14:tracePt t="1172114" x="1527175" y="3090863"/>
          <p14:tracePt t="1172131" x="1427163" y="3516313"/>
          <p14:tracePt t="1172147" x="1401763" y="3641725"/>
          <p14:tracePt t="1172164" x="1376363" y="3767138"/>
          <p14:tracePt t="1172181" x="1352550" y="4054475"/>
          <p14:tracePt t="1172198" x="1339850" y="4179888"/>
          <p14:tracePt t="1172214" x="1327150" y="4292600"/>
          <p14:tracePt t="1172231" x="1314450" y="4567238"/>
          <p14:tracePt t="1172247" x="1314450" y="4792663"/>
          <p14:tracePt t="1172265" x="1301750" y="5081588"/>
          <p14:tracePt t="1172281" x="1301750" y="5130800"/>
          <p14:tracePt t="1172298" x="1301750" y="5143500"/>
          <p14:tracePt t="1172315" x="1301750" y="5156200"/>
          <p14:tracePt t="1172414" x="1301750" y="5130800"/>
          <p14:tracePt t="1172427" x="1301750" y="5043488"/>
          <p14:tracePt t="1172438" x="1314450" y="4905375"/>
          <p14:tracePt t="1172454" x="1339850" y="4779963"/>
          <p14:tracePt t="1172467" x="1376363" y="4643438"/>
          <p14:tracePt t="1172484" x="1439863" y="4379913"/>
          <p14:tracePt t="1172499" x="1589088" y="4054475"/>
          <p14:tracePt t="1172516" x="1790700" y="3641725"/>
          <p14:tracePt t="1172532" x="1839913" y="3490913"/>
          <p14:tracePt t="1172549" x="1890713" y="3303588"/>
          <p14:tracePt t="1172566" x="1965325" y="3065463"/>
          <p14:tracePt t="1172583" x="1978025" y="3003550"/>
          <p14:tracePt t="1172599" x="2003425" y="2965450"/>
          <p14:tracePt t="1172616" x="2014538" y="2890838"/>
          <p14:tracePt t="1172633" x="2014538" y="2865438"/>
          <p14:tracePt t="1172649" x="2014538" y="2840038"/>
          <p14:tracePt t="1172666" x="2014538" y="2765425"/>
          <p14:tracePt t="1172683" x="2027238" y="2678113"/>
          <p14:tracePt t="1172700" x="2039938" y="2603500"/>
          <p14:tracePt t="1172716" x="2039938" y="2490788"/>
          <p14:tracePt t="1172733" x="2039938" y="2452688"/>
          <p14:tracePt t="1172749" x="2039938" y="2439988"/>
          <p14:tracePt t="1172767" x="2039938" y="2414588"/>
          <p14:tracePt t="1172848" x="2039938" y="2427288"/>
          <p14:tracePt t="1172862" x="2039938" y="2439988"/>
          <p14:tracePt t="1172875" x="2039938" y="2478088"/>
          <p14:tracePt t="1172889" x="2039938" y="2516188"/>
          <p14:tracePt t="1172901" x="2039938" y="2552700"/>
          <p14:tracePt t="1172919" x="2039938" y="2590800"/>
          <p14:tracePt t="1172936" x="2027238" y="2627313"/>
          <p14:tracePt t="1172951" x="1978025" y="2665413"/>
          <p14:tracePt t="1172967" x="1952625" y="2665413"/>
          <p14:tracePt t="1172984" x="1939925" y="2665413"/>
          <p14:tracePt t="1173001" x="1890713" y="2690813"/>
          <p14:tracePt t="1173018" x="1878013" y="2690813"/>
          <p14:tracePt t="1173024" x="1865313" y="2690813"/>
          <p14:tracePt t="1173037" x="1852613" y="2703513"/>
          <p14:tracePt t="1173060" x="1852613" y="2716213"/>
          <p14:tracePt t="1173136" x="1865313" y="2728913"/>
          <p14:tracePt t="1173148" x="1878013" y="2728913"/>
          <p14:tracePt t="1173161" x="1890713" y="2740025"/>
          <p14:tracePt t="1173174" x="1914525" y="2752725"/>
          <p14:tracePt t="1173191" x="1927225" y="2752725"/>
          <p14:tracePt t="1173203" x="1939925" y="2778125"/>
          <p14:tracePt t="1173218" x="1952625" y="2790825"/>
          <p14:tracePt t="1173235" x="1978025" y="2816225"/>
          <p14:tracePt t="1173252" x="1990725" y="2865438"/>
          <p14:tracePt t="1173268" x="2003425" y="2878138"/>
          <p14:tracePt t="1173285" x="2003425" y="2890838"/>
          <p14:tracePt t="1173310" x="2003425" y="2903538"/>
          <p14:tracePt t="1173348" x="2003425" y="2916238"/>
          <p14:tracePt t="1173361" x="1990725" y="2916238"/>
          <p14:tracePt t="1173375" x="1952625" y="2916238"/>
          <p14:tracePt t="1173391" x="1903413" y="2928938"/>
          <p14:tracePt t="1173404" x="1852613" y="2928938"/>
          <p14:tracePt t="1173421" x="1814513" y="2941638"/>
          <p14:tracePt t="1173436" x="1801813" y="2952750"/>
          <p14:tracePt t="1173452" x="1801813" y="2965450"/>
          <p14:tracePt t="1173496" x="1801813" y="2978150"/>
          <p14:tracePt t="1173509" x="1814513" y="2978150"/>
          <p14:tracePt t="1173522" x="1839913" y="2990850"/>
          <p14:tracePt t="1173534" x="1865313" y="3003550"/>
          <p14:tracePt t="1173547" x="1890713" y="3016250"/>
          <p14:tracePt t="1173560" x="1914525" y="3041650"/>
          <p14:tracePt t="1173572" x="1927225" y="3065463"/>
          <p14:tracePt t="1173586" x="1952625" y="3090863"/>
          <p14:tracePt t="1173603" x="1965325" y="3116263"/>
          <p14:tracePt t="1173620" x="1978025" y="3141663"/>
          <p14:tracePt t="1173637" x="1990725" y="3178175"/>
          <p14:tracePt t="1173653" x="1990725" y="3203575"/>
          <p14:tracePt t="1173673" x="1990725" y="3216275"/>
          <p14:tracePt t="1173687" x="1990725" y="3228975"/>
          <p14:tracePt t="1173704" x="1990725" y="3241675"/>
          <p14:tracePt t="1173721" x="1990725" y="3254375"/>
          <p14:tracePt t="1173737" x="1990725" y="3278188"/>
          <p14:tracePt t="1173754" x="1965325" y="3303588"/>
          <p14:tracePt t="1173771" x="1965325" y="3328988"/>
          <p14:tracePt t="1173787" x="1914525" y="3429000"/>
          <p14:tracePt t="1173804" x="1914525" y="3467100"/>
          <p14:tracePt t="1173820" x="1914525" y="3490913"/>
          <p14:tracePt t="1173837" x="1914525" y="3503613"/>
          <p14:tracePt t="1173896" x="1927225" y="3479800"/>
          <p14:tracePt t="1173907" x="1952625" y="3454400"/>
          <p14:tracePt t="1173920" x="1965325" y="3429000"/>
          <p14:tracePt t="1173933" x="1978025" y="3416300"/>
          <p14:tracePt t="1173945" x="1990725" y="3416300"/>
          <p14:tracePt t="1174008" x="1990725" y="3429000"/>
          <p14:tracePt t="1174020" x="1978025" y="3503613"/>
          <p14:tracePt t="1174033" x="1939925" y="3590925"/>
          <p14:tracePt t="1174045" x="1890713" y="3641725"/>
          <p14:tracePt t="1174060" x="1839913" y="3679825"/>
          <p14:tracePt t="1174073" x="1814513" y="3703638"/>
          <p14:tracePt t="1174088" x="1801813" y="3703638"/>
          <p14:tracePt t="1174544" x="1814513" y="3716338"/>
          <p14:tracePt t="1174556" x="1839913" y="3729038"/>
          <p14:tracePt t="1174569" x="1865313" y="3741738"/>
          <p14:tracePt t="1174582" x="1890713" y="3779838"/>
          <p14:tracePt t="1174597" x="1927225" y="3841750"/>
          <p14:tracePt t="1174609" x="1939925" y="3892550"/>
          <p14:tracePt t="1174625" x="1965325" y="3954463"/>
          <p14:tracePt t="1174641" x="1978025" y="3992563"/>
          <p14:tracePt t="1174657" x="1978025" y="4029075"/>
          <p14:tracePt t="1174674" x="1978025" y="4041775"/>
          <p14:tracePt t="1174691" x="1978025" y="4054475"/>
          <p14:tracePt t="1174708" x="1939925" y="4092575"/>
          <p14:tracePt t="1174724" x="1890713" y="4129088"/>
          <p14:tracePt t="1174741" x="1852613" y="4154488"/>
          <p14:tracePt t="1174758" x="1765300" y="4230688"/>
          <p14:tracePt t="1174774" x="1752600" y="4241800"/>
          <p14:tracePt t="1174817" x="1765300" y="4241800"/>
          <p14:tracePt t="1174830" x="1790700" y="4241800"/>
          <p14:tracePt t="1174844" x="1801813" y="4241800"/>
          <p14:tracePt t="1174855" x="1814513" y="4241800"/>
          <p14:tracePt t="1174867" x="1839913" y="4241800"/>
          <p14:tracePt t="1174892" x="1852613" y="4241800"/>
          <p14:tracePt t="1174917" x="1852613" y="4267200"/>
          <p14:tracePt t="1174930" x="1852613" y="4318000"/>
          <p14:tracePt t="1174944" x="1839913" y="4392613"/>
          <p14:tracePt t="1174954" x="1814513" y="4443413"/>
          <p14:tracePt t="1174967" x="1778000" y="4492625"/>
          <p14:tracePt t="1174979" x="1765300" y="4530725"/>
          <p14:tracePt t="1174995" x="1739900" y="4543425"/>
          <p14:tracePt t="1175009" x="1739900" y="4554538"/>
          <p14:tracePt t="1175054" x="1765300" y="4554538"/>
          <p14:tracePt t="1175066" x="1790700" y="4567238"/>
          <p14:tracePt t="1175079" x="1801813" y="4579938"/>
          <p14:tracePt t="1175091" x="1827213" y="4630738"/>
          <p14:tracePt t="1175103" x="1839913" y="4756150"/>
          <p14:tracePt t="1175117" x="1839913" y="4856163"/>
          <p14:tracePt t="1175129" x="1839913" y="4981575"/>
          <p14:tracePt t="1175143" x="1827213" y="5218113"/>
          <p14:tracePt t="1175159" x="1739900" y="5594350"/>
          <p14:tracePt t="1175176" x="1677988" y="5768975"/>
          <p14:tracePt t="1175193" x="1639888" y="5881688"/>
          <p14:tracePt t="1175210" x="1639888" y="5894388"/>
          <p14:tracePt t="1175540" x="1639888" y="5881688"/>
          <p14:tracePt t="1175552" x="1639888" y="5843588"/>
          <p14:tracePt t="1175567" x="1665288" y="5768975"/>
          <p14:tracePt t="1175583" x="1689100" y="5694363"/>
          <p14:tracePt t="1175596" x="1701800" y="5656263"/>
          <p14:tracePt t="1175613" x="1714500" y="5619750"/>
          <p14:tracePt t="1175629" x="1739900" y="5594350"/>
          <p14:tracePt t="1175646" x="1752600" y="5568950"/>
          <p14:tracePt t="1176574" x="1752600" y="5556250"/>
          <p14:tracePt t="1176599" x="1752600" y="5518150"/>
          <p14:tracePt t="1176611" x="1752600" y="5481638"/>
          <p14:tracePt t="1176625" x="1752600" y="5418138"/>
          <p14:tracePt t="1176638" x="1752600" y="5368925"/>
          <p14:tracePt t="1176654" x="1752600" y="5243513"/>
          <p14:tracePt t="1176667" x="1778000" y="5081588"/>
          <p14:tracePt t="1176682" x="1801813" y="4930775"/>
          <p14:tracePt t="1176698" x="1827213" y="4805363"/>
          <p14:tracePt t="1176715" x="2003425" y="4379913"/>
          <p14:tracePt t="1176732" x="2152650" y="4079875"/>
          <p14:tracePt t="1176749" x="2290763" y="3829050"/>
          <p14:tracePt t="1176766" x="2452688" y="3278188"/>
          <p14:tracePt t="1176782" x="2490788" y="3103563"/>
          <p14:tracePt t="1176799" x="2541588" y="2903538"/>
          <p14:tracePt t="1176816" x="2554288" y="2840038"/>
          <p14:tracePt t="1176832" x="2578100" y="2790825"/>
          <p14:tracePt t="1176849" x="2590800" y="2665413"/>
          <p14:tracePt t="1176866" x="2603500" y="2552700"/>
          <p14:tracePt t="1176883" x="2603500" y="2427288"/>
          <p14:tracePt t="1176899" x="2603500" y="2265363"/>
          <p14:tracePt t="1176916" x="2603500" y="2227263"/>
          <p14:tracePt t="1176933" x="2603500" y="2190750"/>
          <p14:tracePt t="1176950" x="2603500" y="2152650"/>
          <p14:tracePt t="1176966" x="2603500" y="2139950"/>
          <p14:tracePt t="1176983" x="2603500" y="2127250"/>
          <p14:tracePt t="1177000" x="2603500" y="2114550"/>
          <p14:tracePt t="1177309" x="2578100" y="2114550"/>
          <p14:tracePt t="1177322" x="2554288" y="2101850"/>
          <p14:tracePt t="1177334" x="2516188" y="2089150"/>
          <p14:tracePt t="1177346" x="2478088" y="2078038"/>
          <p14:tracePt t="1177361" x="2452688" y="2078038"/>
          <p14:tracePt t="1177374" x="2403475" y="2052638"/>
          <p14:tracePt t="1177385" x="2316163" y="2039938"/>
          <p14:tracePt t="1177401" x="2178050" y="2014538"/>
          <p14:tracePt t="1177418" x="2039938" y="2001838"/>
          <p14:tracePt t="1177435" x="1852613" y="1965325"/>
          <p14:tracePt t="1177452" x="1765300" y="1952625"/>
          <p14:tracePt t="1177468" x="1652588" y="1952625"/>
          <p14:tracePt t="1177485" x="1414463" y="1939925"/>
          <p14:tracePt t="1177502" x="1327150" y="1939925"/>
          <p14:tracePt t="1177519" x="1276350" y="1939925"/>
          <p14:tracePt t="1177535" x="1214438" y="1952625"/>
          <p14:tracePt t="1177552" x="1189038" y="1965325"/>
          <p14:tracePt t="1177569" x="1176338" y="1978025"/>
          <p14:tracePt t="1177585" x="1127125" y="2014538"/>
          <p14:tracePt t="1177602" x="1114425" y="2027238"/>
          <p14:tracePt t="1177619" x="1101725" y="2039938"/>
          <p14:tracePt t="1177636" x="1101725" y="2052638"/>
          <p14:tracePt t="1177652" x="1101725" y="2065338"/>
          <p14:tracePt t="1177669" x="1101725" y="2078038"/>
          <p14:tracePt t="1177686" x="1101725" y="2114550"/>
          <p14:tracePt t="1177702" x="1101725" y="2152650"/>
          <p14:tracePt t="1177719" x="1101725" y="2201863"/>
          <p14:tracePt t="1177736" x="1101725" y="2265363"/>
          <p14:tracePt t="1177753" x="1127125" y="2290763"/>
          <p14:tracePt t="1177769" x="1127125" y="2303463"/>
          <p14:tracePt t="1177786" x="1176338" y="2327275"/>
          <p14:tracePt t="1177803" x="1214438" y="2339975"/>
          <p14:tracePt t="1177819" x="1389063" y="2378075"/>
          <p14:tracePt t="1177836" x="1489075" y="2390775"/>
          <p14:tracePt t="1177853" x="1577975" y="2403475"/>
          <p14:tracePt t="1177869" x="1739900" y="2403475"/>
          <p14:tracePt t="1177887" x="1878013" y="2403475"/>
          <p14:tracePt t="1177903" x="2027238" y="2403475"/>
          <p14:tracePt t="1177920" x="2127250" y="2390775"/>
          <p14:tracePt t="1177937" x="2228850" y="2352675"/>
          <p14:tracePt t="1177954" x="2252663" y="2303463"/>
          <p14:tracePt t="1177970" x="2278063" y="2190750"/>
          <p14:tracePt t="1177986" x="2278063" y="2127250"/>
          <p14:tracePt t="1178004" x="2278063" y="2078038"/>
          <p14:tracePt t="1178021" x="2278063" y="2001838"/>
          <p14:tracePt t="1178037" x="2278063" y="1978025"/>
          <p14:tracePt t="1178054" x="2278063" y="1952625"/>
          <p14:tracePt t="1178071" x="2228850" y="1927225"/>
          <p14:tracePt t="1178087" x="2152650" y="1901825"/>
          <p14:tracePt t="1178104" x="2065338" y="1876425"/>
          <p14:tracePt t="1178121" x="1903413" y="1839913"/>
          <p14:tracePt t="1178138" x="1839913" y="1827213"/>
          <p14:tracePt t="1178155" x="1778000" y="1814513"/>
          <p14:tracePt t="1178171" x="1552575" y="1801813"/>
          <p14:tracePt t="1178188" x="1427163" y="1789113"/>
          <p14:tracePt t="1178204" x="1327150" y="1789113"/>
          <p14:tracePt t="1178221" x="1239838" y="1789113"/>
          <p14:tracePt t="1178238" x="1214438" y="1814513"/>
          <p14:tracePt t="1178255" x="1189038" y="1827213"/>
          <p14:tracePt t="1178271" x="1163638" y="1865313"/>
          <p14:tracePt t="1178288" x="1150938" y="1889125"/>
          <p14:tracePt t="1178305" x="1150938" y="1901825"/>
          <p14:tracePt t="1178322" x="1150938" y="1989138"/>
          <p14:tracePt t="1178338" x="1150938" y="2078038"/>
          <p14:tracePt t="1178355" x="1150938" y="2152650"/>
          <p14:tracePt t="1178372" x="1150938" y="2239963"/>
          <p14:tracePt t="1178389" x="1150938" y="2278063"/>
          <p14:tracePt t="1178405" x="1150938" y="2290763"/>
          <p14:tracePt t="1178422" x="1176338" y="2327275"/>
          <p14:tracePt t="1178439" x="1189038" y="2339975"/>
          <p14:tracePt t="1178455" x="1314450" y="2403475"/>
          <p14:tracePt t="1178472" x="1427163" y="2427288"/>
          <p14:tracePt t="1178489" x="1527175" y="2452688"/>
          <p14:tracePt t="1178506" x="1652588" y="2465388"/>
          <p14:tracePt t="1178522" x="1689100" y="2465388"/>
          <p14:tracePt t="1178539" x="1727200" y="2465388"/>
          <p14:tracePt t="1178556" x="1790700" y="2427288"/>
          <p14:tracePt t="1178573" x="1839913" y="2390775"/>
          <p14:tracePt t="1178589" x="1878013" y="2365375"/>
          <p14:tracePt t="1178606" x="1965325" y="2290763"/>
          <p14:tracePt t="1178623" x="2014538" y="2214563"/>
          <p14:tracePt t="1178640" x="2039938" y="2101850"/>
          <p14:tracePt t="1178656" x="2090738" y="1865313"/>
          <p14:tracePt t="1178673" x="2090738" y="1789113"/>
          <p14:tracePt t="1178690" x="2090738" y="1752600"/>
          <p14:tracePt t="1178707" x="2052638" y="1676400"/>
          <p14:tracePt t="1178723" x="1990725" y="1663700"/>
          <p14:tracePt t="1178740" x="1927225" y="1652588"/>
          <p14:tracePt t="1178757" x="1790700" y="1627188"/>
          <p14:tracePt t="1178773" x="1727200" y="1627188"/>
          <p14:tracePt t="1178790" x="1677988" y="1627188"/>
          <p14:tracePt t="1178807" x="1565275" y="1627188"/>
          <p14:tracePt t="1178824" x="1439863" y="1627188"/>
          <p14:tracePt t="1178840" x="1314450" y="1627188"/>
          <p14:tracePt t="1178857" x="1163638" y="1627188"/>
          <p14:tracePt t="1178874" x="1114425" y="1627188"/>
          <p14:tracePt t="1178890" x="1089025" y="1627188"/>
          <p14:tracePt t="1178907" x="1027113" y="1639888"/>
          <p14:tracePt t="1178927" x="1014413" y="1663700"/>
          <p14:tracePt t="1178943" x="989013" y="1663700"/>
          <p14:tracePt t="1178957" x="976313" y="1689100"/>
          <p14:tracePt t="1178974" x="963613" y="1701800"/>
          <p14:tracePt t="1178991" x="963613" y="1727200"/>
          <p14:tracePt t="1179008" x="963613" y="1801813"/>
          <p14:tracePt t="1179025" x="963613" y="1876425"/>
          <p14:tracePt t="1179030" x="963613" y="1939925"/>
          <p14:tracePt t="1179041" x="976313" y="2001838"/>
          <p14:tracePt t="1179058" x="989013" y="2052638"/>
          <p14:tracePt t="1179075" x="1001713" y="2101850"/>
          <p14:tracePt t="1179091" x="1063625" y="2265363"/>
          <p14:tracePt t="1179108" x="1101725" y="2403475"/>
          <p14:tracePt t="1179125" x="1139825" y="2527300"/>
          <p14:tracePt t="1179142" x="1301750" y="2703513"/>
          <p14:tracePt t="1179158" x="1452563" y="2752725"/>
          <p14:tracePt t="1179175" x="1601788" y="2816225"/>
          <p14:tracePt t="1179192" x="1801813" y="2865438"/>
          <p14:tracePt t="1179208" x="1852613" y="2865438"/>
          <p14:tracePt t="1179226" x="1878013" y="2865438"/>
          <p14:tracePt t="1179242" x="1890713" y="2865438"/>
          <p14:tracePt t="1179501" x="1890713" y="2852738"/>
          <p14:tracePt t="1180448" x="1878013" y="2828925"/>
          <p14:tracePt t="1180460" x="1865313" y="2765425"/>
          <p14:tracePt t="1180473" x="1839913" y="2703513"/>
          <p14:tracePt t="1180487" x="1827213" y="2627313"/>
          <p14:tracePt t="1180503" x="1790700" y="2565400"/>
          <p14:tracePt t="1180516" x="1765300" y="2516188"/>
          <p14:tracePt t="1180531" x="1727200" y="2439988"/>
          <p14:tracePt t="1180549" x="1701800" y="2352675"/>
          <p14:tracePt t="1180566" x="1665288" y="2227263"/>
          <p14:tracePt t="1180581" x="1652588" y="2201863"/>
          <p14:tracePt t="1180597" x="1652588" y="2178050"/>
          <p14:tracePt t="1180635" x="1652588" y="2165350"/>
          <p14:tracePt t="1181320" x="1652588" y="2152650"/>
          <p14:tracePt t="1181333" x="1652588" y="2127250"/>
          <p14:tracePt t="1181344" x="1652588" y="2089150"/>
          <p14:tracePt t="1181358" x="1665288" y="2027238"/>
          <p14:tracePt t="1181374" x="1677988" y="1989138"/>
          <p14:tracePt t="1181385" x="1689100" y="1965325"/>
          <p14:tracePt t="1181401" x="1701800" y="1939925"/>
          <p14:tracePt t="1181418" x="1701800" y="1927225"/>
          <p14:tracePt t="1181434" x="1714500" y="1927225"/>
          <p14:tracePt t="1181451" x="1727200" y="1927225"/>
          <p14:tracePt t="1181468" x="1739900" y="1927225"/>
          <p14:tracePt t="1181485" x="1778000" y="1914525"/>
          <p14:tracePt t="1181502" x="1814513" y="1914525"/>
          <p14:tracePt t="1181518" x="1852613" y="1914525"/>
          <p14:tracePt t="1181535" x="1914525" y="1889125"/>
          <p14:tracePt t="1181551" x="1939925" y="1876425"/>
          <p14:tracePt t="1181568" x="1965325" y="1876425"/>
          <p14:tracePt t="1181585" x="1990725" y="1852613"/>
          <p14:tracePt t="1181605" x="1990725" y="1839913"/>
          <p14:tracePt t="1181668" x="1965325" y="1839913"/>
          <p14:tracePt t="1181680" x="1890713" y="1839913"/>
          <p14:tracePt t="1181694" x="1790700" y="1839913"/>
          <p14:tracePt t="1181707" x="1714500" y="1839913"/>
          <p14:tracePt t="1181726" x="1614488" y="1839913"/>
          <p14:tracePt t="1181737" x="1439863" y="1827213"/>
          <p14:tracePt t="1181754" x="1263650" y="1789113"/>
          <p14:tracePt t="1181770" x="1014413" y="1776413"/>
          <p14:tracePt t="1181786" x="901700" y="1776413"/>
          <p14:tracePt t="1181802" x="788988" y="1776413"/>
          <p14:tracePt t="1181819" x="512763" y="1776413"/>
          <p14:tracePt t="1181836" x="450850" y="1801813"/>
          <p14:tracePt t="1181852" x="400050" y="1827213"/>
          <p14:tracePt t="1181869" x="363538" y="1865313"/>
          <p14:tracePt t="1181886" x="350838" y="1876425"/>
          <p14:tracePt t="1181903" x="350838" y="1889125"/>
          <p14:tracePt t="1181919" x="338138" y="1939925"/>
          <p14:tracePt t="1181936" x="338138" y="1952625"/>
          <p14:tracePt t="1181953" x="325438" y="1989138"/>
          <p14:tracePt t="1181970" x="325438" y="2165350"/>
          <p14:tracePt t="1181986" x="325438" y="2239963"/>
          <p14:tracePt t="1182003" x="325438" y="2314575"/>
          <p14:tracePt t="1182020" x="325438" y="2452688"/>
          <p14:tracePt t="1182037" x="350838" y="2565400"/>
          <p14:tracePt t="1182053" x="412750" y="2690813"/>
          <p14:tracePt t="1182070" x="588963" y="2878138"/>
          <p14:tracePt t="1182087" x="688975" y="2941638"/>
          <p14:tracePt t="1182104" x="776288" y="2978150"/>
          <p14:tracePt t="1182120" x="901700" y="3003550"/>
          <p14:tracePt t="1182137" x="963613" y="3003550"/>
          <p14:tracePt t="1182154" x="1038225" y="3003550"/>
          <p14:tracePt t="1182170" x="1339850" y="3003550"/>
          <p14:tracePt t="1182187" x="1476375" y="2978150"/>
          <p14:tracePt t="1182204" x="1589088" y="2941638"/>
          <p14:tracePt t="1182220" x="1778000" y="2816225"/>
          <p14:tracePt t="1182237" x="1903413" y="2728913"/>
          <p14:tracePt t="1182254" x="2065338" y="2616200"/>
          <p14:tracePt t="1182271" x="2316163" y="2439988"/>
          <p14:tracePt t="1182288" x="2378075" y="2365375"/>
          <p14:tracePt t="1182304" x="2452688" y="2290763"/>
          <p14:tracePt t="1182321" x="2528888" y="2078038"/>
          <p14:tracePt t="1182338" x="2565400" y="1939925"/>
          <p14:tracePt t="1182354" x="2603500" y="1765300"/>
          <p14:tracePt t="1182371" x="2603500" y="1714500"/>
          <p14:tracePt t="1182388" x="2616200" y="1663700"/>
          <p14:tracePt t="1182405" x="2616200" y="1601788"/>
          <p14:tracePt t="1182421" x="2616200" y="1576388"/>
          <p14:tracePt t="1182438" x="2590800" y="1563688"/>
          <p14:tracePt t="1182455" x="2554288" y="1539875"/>
          <p14:tracePt t="1182472" x="2516188" y="1539875"/>
          <p14:tracePt t="1182488" x="2465388" y="1527175"/>
          <p14:tracePt t="1182505" x="2228850" y="1514475"/>
          <p14:tracePt t="1182522" x="2127250" y="1501775"/>
          <p14:tracePt t="1182538" x="2039938" y="1489075"/>
          <p14:tracePt t="1182555" x="1914525" y="1463675"/>
          <p14:tracePt t="1182572" x="1814513" y="1463675"/>
          <p14:tracePt t="1182589" x="1714500" y="1463675"/>
          <p14:tracePt t="1182605" x="1539875" y="1463675"/>
          <p14:tracePt t="1182622" x="1476375" y="1476375"/>
          <p14:tracePt t="1182639" x="1439863" y="1489075"/>
          <p14:tracePt t="1182656" x="1363663" y="1552575"/>
          <p14:tracePt t="1182673" x="1339850" y="1589088"/>
          <p14:tracePt t="1182689" x="1301750" y="1601788"/>
          <p14:tracePt t="1182705" x="1239838" y="1652588"/>
          <p14:tracePt t="1182722" x="1214438" y="1676400"/>
          <p14:tracePt t="1182739" x="1214438" y="1714500"/>
          <p14:tracePt t="1182756" x="1189038" y="1889125"/>
          <p14:tracePt t="1182773" x="1189038" y="1978025"/>
          <p14:tracePt t="1182790" x="1189038" y="2065338"/>
          <p14:tracePt t="1182806" x="1189038" y="2190750"/>
          <p14:tracePt t="1182823" x="1189038" y="2265363"/>
          <p14:tracePt t="1182840" x="1201738" y="2378075"/>
          <p14:tracePt t="1182856" x="1227138" y="2603500"/>
          <p14:tracePt t="1182873" x="1239838" y="2678113"/>
          <p14:tracePt t="1182890" x="1276350" y="2740025"/>
          <p14:tracePt t="1182906" x="1301750" y="2765425"/>
          <p14:tracePt t="1182923" x="1314450" y="2778125"/>
          <p14:tracePt t="1182940" x="1352550" y="2790825"/>
          <p14:tracePt t="1182957" x="1376363" y="2803525"/>
          <p14:tracePt t="1182974" x="1414463" y="2803525"/>
          <p14:tracePt t="1182990" x="1527175" y="2803525"/>
          <p14:tracePt t="1183007" x="1614488" y="2803525"/>
          <p14:tracePt t="1183024" x="1689100" y="2803525"/>
          <p14:tracePt t="1183041" x="1801813" y="2803525"/>
          <p14:tracePt t="1183057" x="1827213" y="2790825"/>
          <p14:tracePt t="1183074" x="1865313" y="2765425"/>
          <p14:tracePt t="1183090" x="1965325" y="2703513"/>
          <p14:tracePt t="1183107" x="2014538" y="2640013"/>
          <p14:tracePt t="1183124" x="2065338" y="2565400"/>
          <p14:tracePt t="1183141" x="2103438" y="2452688"/>
          <p14:tracePt t="1183158" x="2103438" y="2427288"/>
          <p14:tracePt t="1183175" x="2103438" y="2390775"/>
          <p14:tracePt t="1183191" x="2090738" y="2352675"/>
          <p14:tracePt t="1183208" x="2078038" y="2327275"/>
          <p14:tracePt t="1183225" x="2052638" y="2314575"/>
          <p14:tracePt t="1183241" x="1990725" y="2290763"/>
          <p14:tracePt t="1183258" x="1952625" y="2278063"/>
          <p14:tracePt t="1183275" x="1927225" y="2265363"/>
          <p14:tracePt t="1183292" x="1852613" y="2227263"/>
          <p14:tracePt t="1183308" x="1778000" y="2214563"/>
          <p14:tracePt t="1183325" x="1652588" y="2178050"/>
          <p14:tracePt t="1183342" x="1476375" y="2101850"/>
          <p14:tracePt t="1183358" x="1414463" y="2065338"/>
          <p14:tracePt t="1183376" x="1363663" y="2039938"/>
          <p14:tracePt t="1183392" x="1289050" y="2027238"/>
          <p14:tracePt t="1183409" x="1252538" y="2027238"/>
          <p14:tracePt t="1183425" x="1189038" y="2052638"/>
          <p14:tracePt t="1183442" x="1163638" y="2065338"/>
          <p14:tracePt t="1183459" x="1139825" y="2078038"/>
          <p14:tracePt t="1183475" x="1101725" y="2101850"/>
          <p14:tracePt t="1183492" x="1101725" y="2114550"/>
          <p14:tracePt t="1183512" x="1101725" y="2127250"/>
          <p14:tracePt t="1183526" x="1101725" y="2139950"/>
          <p14:tracePt t="1183542" x="1101725" y="2152650"/>
          <p14:tracePt t="1183562" x="1101725" y="2165350"/>
          <p14:tracePt t="1183599" x="1114425" y="2165350"/>
          <p14:tracePt t="1183612" x="1114425" y="2178050"/>
          <p14:tracePt t="1183699" x="1127125" y="2178050"/>
          <p14:tracePt t="1183787" x="1127125" y="2190750"/>
          <p14:tracePt t="1183811" x="1127125" y="2201863"/>
          <p14:tracePt t="1183825" x="1127125" y="2265363"/>
          <p14:tracePt t="1183836" x="1089025" y="2365375"/>
          <p14:tracePt t="1183849" x="1027113" y="2490788"/>
          <p14:tracePt t="1183866" x="976313" y="2578100"/>
          <p14:tracePt t="1183879" x="938213" y="2678113"/>
          <p14:tracePt t="1183896" x="914400" y="2803525"/>
          <p14:tracePt t="1183911" x="889000" y="2941638"/>
          <p14:tracePt t="1183928" x="850900" y="3178175"/>
          <p14:tracePt t="1183945" x="838200" y="3267075"/>
          <p14:tracePt t="1183962" x="825500" y="3354388"/>
          <p14:tracePt t="1183979" x="814388" y="3567113"/>
          <p14:tracePt t="1183995" x="801688" y="3667125"/>
          <p14:tracePt t="1184011" x="801688" y="3779838"/>
          <p14:tracePt t="1184029" x="801688" y="3816350"/>
          <p14:tracePt t="1184046" x="801688" y="3829050"/>
          <p14:tracePt t="1184062" x="801688" y="3841750"/>
          <p14:tracePt t="1184079" x="801688" y="3854450"/>
          <p14:tracePt t="1184210" x="801688" y="3829050"/>
          <p14:tracePt t="1184222" x="801688" y="3767138"/>
          <p14:tracePt t="1184234" x="814388" y="3641725"/>
          <p14:tracePt t="1184251" x="889000" y="3467100"/>
          <p14:tracePt t="1184263" x="1014413" y="3090863"/>
          <p14:tracePt t="1184280" x="1150938" y="2765425"/>
          <p14:tracePt t="1184297" x="1239838" y="2603500"/>
          <p14:tracePt t="1184314" x="1327150" y="2390775"/>
          <p14:tracePt t="1184330" x="1352550" y="2339975"/>
          <p14:tracePt t="1184345" x="1363663" y="2314575"/>
          <p14:tracePt t="1184362" x="1363663" y="2303463"/>
          <p14:tracePt t="1184433" x="1363663" y="2314575"/>
          <p14:tracePt t="1184451" x="1363663" y="2327275"/>
          <p14:tracePt t="1184458" x="1352550" y="2339975"/>
          <p14:tracePt t="1184471" x="1352550" y="2352675"/>
          <p14:tracePt t="1184483" x="1339850" y="2378075"/>
          <p14:tracePt t="1184496" x="1339850" y="2403475"/>
          <p14:tracePt t="1184513" x="1339850" y="2439988"/>
          <p14:tracePt t="1184530" x="1314450" y="2527300"/>
          <p14:tracePt t="1184546" x="1263650" y="2652713"/>
          <p14:tracePt t="1184563" x="1163638" y="2965450"/>
          <p14:tracePt t="1184580" x="1089025" y="3328988"/>
          <p14:tracePt t="1184596" x="1001713" y="3829050"/>
          <p14:tracePt t="1184613" x="989013" y="3929063"/>
          <p14:tracePt t="1184630" x="976313" y="4017963"/>
          <p14:tracePt t="1184647" x="963613" y="4105275"/>
          <p14:tracePt t="1184663" x="950913" y="4129088"/>
          <p14:tracePt t="1184680" x="950913" y="4141788"/>
          <p14:tracePt t="1185045" x="938213" y="4167188"/>
          <p14:tracePt t="1185057" x="925513" y="4205288"/>
          <p14:tracePt t="1185068" x="901700" y="4379913"/>
          <p14:tracePt t="1185084" x="863600" y="4530725"/>
          <p14:tracePt t="1185098" x="838200" y="4718050"/>
          <p14:tracePt t="1185115" x="801688" y="5030788"/>
          <p14:tracePt t="1185131" x="738188" y="5556250"/>
          <p14:tracePt t="1185148" x="738188" y="5681663"/>
          <p14:tracePt t="1185165" x="725488" y="5807075"/>
          <p14:tracePt t="1185183" x="725488" y="6019800"/>
          <p14:tracePt t="1185200" x="725488" y="6119813"/>
          <p14:tracePt t="1185217" x="725488" y="6181725"/>
          <p14:tracePt t="1185234" x="725488" y="6281738"/>
          <p14:tracePt t="1185249" x="725488" y="6307138"/>
          <p14:tracePt t="1185266" x="725488" y="6319838"/>
          <p14:tracePt t="1185283" x="725488" y="6332538"/>
          <p14:tracePt t="1185393" x="725488" y="6319838"/>
          <p14:tracePt t="1185405" x="725488" y="6281738"/>
          <p14:tracePt t="1185422" x="725488" y="6219825"/>
          <p14:tracePt t="1185430" x="725488" y="6157913"/>
          <p14:tracePt t="1185444" x="725488" y="6107113"/>
          <p14:tracePt t="1185455" x="725488" y="6032500"/>
          <p14:tracePt t="1185470" x="763588" y="5932488"/>
          <p14:tracePt t="1185483" x="788988" y="5719763"/>
          <p14:tracePt t="1185500" x="838200" y="5481638"/>
          <p14:tracePt t="1185517" x="901700" y="5243513"/>
          <p14:tracePt t="1185534" x="1014413" y="4679950"/>
          <p14:tracePt t="1185550" x="1027113" y="4518025"/>
          <p14:tracePt t="1185567" x="1050925" y="4418013"/>
          <p14:tracePt t="1185584" x="1076325" y="4292600"/>
          <p14:tracePt t="1185600" x="1101725" y="4230688"/>
          <p14:tracePt t="1185617" x="1127125" y="4154488"/>
          <p14:tracePt t="1185634" x="1139825" y="4079875"/>
          <p14:tracePt t="1185651" x="1150938" y="4067175"/>
          <p14:tracePt t="1186103" x="1327150" y="3829050"/>
          <p14:tracePt t="1186116" x="1614488" y="3454400"/>
          <p14:tracePt t="1186129" x="1890713" y="3016250"/>
          <p14:tracePt t="1186142" x="2152650" y="2640013"/>
          <p14:tracePt t="1186158" x="2416175" y="2403475"/>
          <p14:tracePt t="1186171" x="2541588" y="2290763"/>
          <p14:tracePt t="1186188" x="2603500" y="2239963"/>
          <p14:tracePt t="1186203" x="2628900" y="2214563"/>
          <p14:tracePt t="1186265" x="2616200" y="2214563"/>
          <p14:tracePt t="1186278" x="2578100" y="2227263"/>
          <p14:tracePt t="1186292" x="2565400" y="2252663"/>
          <p14:tracePt t="1186305" x="2541588" y="2278063"/>
          <p14:tracePt t="1186322" x="2516188" y="2314575"/>
          <p14:tracePt t="1186337" x="2490788" y="2403475"/>
          <p14:tracePt t="1186353" x="2452688" y="2578100"/>
          <p14:tracePt t="1186370" x="2441575" y="2652713"/>
          <p14:tracePt t="1186387" x="2416175" y="2740025"/>
          <p14:tracePt t="1186404" x="2378075" y="3028950"/>
          <p14:tracePt t="1186420" x="2339975" y="3254375"/>
          <p14:tracePt t="1186437" x="2316163" y="3416300"/>
          <p14:tracePt t="1186454" x="2278063" y="3767138"/>
          <p14:tracePt t="1186470" x="2239963" y="3954463"/>
          <p14:tracePt t="1186487" x="2228850" y="4092575"/>
          <p14:tracePt t="1186504" x="2203450" y="4205288"/>
          <p14:tracePt t="1186521" x="2203450" y="4217988"/>
          <p14:tracePt t="1186538" x="2190750" y="4230688"/>
          <p14:tracePt t="1186612" x="2190750" y="4205288"/>
          <p14:tracePt t="1186625" x="2190750" y="4129088"/>
          <p14:tracePt t="1186640" x="2190750" y="4067175"/>
          <p14:tracePt t="1186650" x="2190750" y="4005263"/>
          <p14:tracePt t="1186663" x="2190750" y="3929063"/>
          <p14:tracePt t="1186675" x="2190750" y="3867150"/>
          <p14:tracePt t="1186691" x="2190750" y="3792538"/>
          <p14:tracePt t="1186705" x="2190750" y="3692525"/>
          <p14:tracePt t="1186721" x="2190750" y="3590925"/>
          <p14:tracePt t="1186738" x="2190750" y="3529013"/>
          <p14:tracePt t="1186755" x="2190750" y="3454400"/>
          <p14:tracePt t="1186772" x="2190750" y="3441700"/>
          <p14:tracePt t="1186788" x="2190750" y="3429000"/>
          <p14:tracePt t="1186805" x="2190750" y="3416300"/>
          <p14:tracePt t="1186887" x="2190750" y="3429000"/>
          <p14:tracePt t="1186899" x="2190750" y="3467100"/>
          <p14:tracePt t="1186914" x="2190750" y="3503613"/>
          <p14:tracePt t="1186928" x="2190750" y="3541713"/>
          <p14:tracePt t="1186941" x="2190750" y="3603625"/>
          <p14:tracePt t="1186956" x="2190750" y="3667125"/>
          <p14:tracePt t="1186973" x="2190750" y="3816350"/>
          <p14:tracePt t="1186989" x="2139950" y="4217988"/>
          <p14:tracePt t="1187006" x="2127250" y="4305300"/>
          <p14:tracePt t="1187022" x="2127250" y="4330700"/>
          <p14:tracePt t="1187039" x="2127250" y="4341813"/>
          <p14:tracePt t="1187074" x="2127250" y="4318000"/>
          <p14:tracePt t="1187086" x="2127250" y="4254500"/>
          <p14:tracePt t="1187098" x="2139950" y="4129088"/>
          <p14:tracePt t="1187112" x="2152650" y="4041775"/>
          <p14:tracePt t="1187126" x="2165350" y="3954463"/>
          <p14:tracePt t="1187139" x="2178050" y="3892550"/>
          <p14:tracePt t="1187156" x="2190750" y="3816350"/>
          <p14:tracePt t="1187173" x="2216150" y="3741738"/>
          <p14:tracePt t="1187190" x="2228850" y="3590925"/>
          <p14:tracePt t="1187207" x="2228850" y="3541713"/>
          <p14:tracePt t="1187223" x="2228850" y="3516313"/>
          <p14:tracePt t="1187240" x="2228850" y="3479800"/>
          <p14:tracePt t="1187349" x="2228850" y="3490913"/>
          <p14:tracePt t="1187362" x="2228850" y="3516313"/>
          <p14:tracePt t="1187374" x="2228850" y="3554413"/>
          <p14:tracePt t="1187385" x="2228850" y="3590925"/>
          <p14:tracePt t="1187399" x="2228850" y="3616325"/>
          <p14:tracePt t="1187413" x="2228850" y="3641725"/>
          <p14:tracePt t="1187425" x="2228850" y="3667125"/>
          <p14:tracePt t="1187443" x="2228850" y="3692525"/>
          <p14:tracePt t="1187459" x="2228850" y="3716338"/>
          <p14:tracePt t="1187475" x="2228850" y="3754438"/>
          <p14:tracePt t="1187491" x="2228850" y="3767138"/>
          <p14:tracePt t="1187559" x="2228850" y="3754438"/>
          <p14:tracePt t="1187571" x="2228850" y="3741738"/>
          <p14:tracePt t="1187585" x="2228850" y="3729038"/>
          <p14:tracePt t="1187597" x="2228850" y="3703638"/>
          <p14:tracePt t="1187611" x="2228850" y="3654425"/>
          <p14:tracePt t="1187625" x="2228850" y="3567113"/>
          <p14:tracePt t="1187642" x="2239963" y="3479800"/>
          <p14:tracePt t="1187659" x="2239963" y="3416300"/>
          <p14:tracePt t="1187675" x="2252663" y="3367088"/>
          <p14:tracePt t="1187696" x="2252663" y="3354388"/>
          <p14:tracePt t="1188644" x="2239963" y="3378200"/>
          <p14:tracePt t="1188656" x="2228850" y="3403600"/>
          <p14:tracePt t="1188668" x="2216150" y="3441700"/>
          <p14:tracePt t="1188685" x="2203450" y="3490913"/>
          <p14:tracePt t="1188698" x="2190750" y="3554413"/>
          <p14:tracePt t="1188714" x="2165350" y="3590925"/>
          <p14:tracePt t="1188729" x="2165350" y="3629025"/>
          <p14:tracePt t="1188746" x="2127250" y="3692525"/>
          <p14:tracePt t="1188763" x="2116138" y="3754438"/>
          <p14:tracePt t="1188780" x="2090738" y="3803650"/>
          <p14:tracePt t="1188796" x="2039938" y="3967163"/>
          <p14:tracePt t="1188813" x="2003425" y="4029075"/>
          <p14:tracePt t="1188829" x="1965325" y="4079875"/>
          <p14:tracePt t="1188846" x="1890713" y="4141788"/>
          <p14:tracePt t="1188863" x="1865313" y="4167188"/>
          <p14:tracePt t="1188880" x="1852613" y="4179888"/>
          <p14:tracePt t="1188897" x="1814513" y="4205288"/>
          <p14:tracePt t="1188954" x="1801813" y="4205288"/>
          <p14:tracePt t="1188979" x="1801813" y="4192588"/>
          <p14:tracePt t="1188991" x="1801813" y="4154488"/>
          <p14:tracePt t="1189004" x="1801813" y="4092575"/>
          <p14:tracePt t="1189018" x="1801813" y="4005263"/>
          <p14:tracePt t="1189030" x="1801813" y="3929063"/>
          <p14:tracePt t="1189047" x="1814513" y="3867150"/>
          <p14:tracePt t="1189064" x="1827213" y="3803650"/>
          <p14:tracePt t="1189081" x="1865313" y="3654425"/>
          <p14:tracePt t="1189097" x="1890713" y="3529013"/>
          <p14:tracePt t="1189114" x="1914525" y="3429000"/>
          <p14:tracePt t="1189130" x="1939925" y="3316288"/>
          <p14:tracePt t="1189148" x="1939925" y="3278188"/>
          <p14:tracePt t="1189164" x="1952625" y="3267075"/>
          <p14:tracePt t="1189181" x="1965325" y="3241675"/>
          <p14:tracePt t="1189198" x="1965325" y="3228975"/>
          <p14:tracePt t="1189215" x="1965325" y="3216275"/>
          <p14:tracePt t="1189231" x="1965325" y="3203575"/>
          <p14:tracePt t="1189254" x="1965325" y="3190875"/>
          <p14:tracePt t="1191714" x="2078038" y="3141663"/>
          <p14:tracePt t="1191729" x="2216150" y="3054350"/>
          <p14:tracePt t="1191738" x="2339975" y="3003550"/>
          <p14:tracePt t="1191751" x="2490788" y="2952750"/>
          <p14:tracePt t="1191762" x="2728913" y="2903538"/>
          <p14:tracePt t="1191777" x="2928938" y="2852738"/>
          <p14:tracePt t="1191791" x="3054350" y="2816225"/>
          <p14:tracePt t="1191808" x="3128963" y="2778125"/>
          <p14:tracePt t="1191825" x="3167063" y="2765425"/>
          <p14:tracePt t="1191842" x="3216275" y="2740025"/>
          <p14:tracePt t="1191858" x="3228975" y="2740025"/>
          <p14:tracePt t="1191875" x="3241675" y="2728913"/>
          <p14:tracePt t="1191899" x="3254375" y="2728913"/>
          <p14:tracePt t="1191976" x="3279775" y="2678113"/>
          <p14:tracePt t="1191987" x="3367088" y="2627313"/>
          <p14:tracePt t="1192000" x="3492500" y="2552700"/>
          <p14:tracePt t="1192017" x="3592513" y="2503488"/>
          <p14:tracePt t="1192027" x="3717925" y="2452688"/>
          <p14:tracePt t="1192043" x="3917950" y="2403475"/>
          <p14:tracePt t="1192059" x="4168775" y="2365375"/>
          <p14:tracePt t="1192076" x="4456113" y="2303463"/>
          <p14:tracePt t="1192093" x="4594225" y="2265363"/>
          <p14:tracePt t="1192110" x="4768850" y="2227263"/>
          <p14:tracePt t="1192126" x="5068888" y="2165350"/>
          <p14:tracePt t="1192143" x="5157788" y="2139950"/>
          <p14:tracePt t="1192160" x="5219700" y="2101850"/>
          <p14:tracePt t="1192176" x="5270500" y="2052638"/>
          <p14:tracePt t="1192193" x="5294313" y="2014538"/>
          <p14:tracePt t="1192210" x="5294313" y="1989138"/>
          <p14:tracePt t="1192227" x="5307013" y="1965325"/>
          <p14:tracePt t="1192299" x="5307013" y="1952625"/>
          <p14:tracePt t="1192735" x="5319713" y="1952625"/>
          <p14:tracePt t="1192750" x="5370513" y="1952625"/>
          <p14:tracePt t="1192760" x="5445125" y="1952625"/>
          <p14:tracePt t="1192772" x="5532438" y="1952625"/>
          <p14:tracePt t="1192785" x="5657850" y="1952625"/>
          <p14:tracePt t="1192801" x="5883275" y="1952625"/>
          <p14:tracePt t="1192814" x="6070600" y="1952625"/>
          <p14:tracePt t="1192830" x="6234113" y="1927225"/>
          <p14:tracePt t="1192846" x="6496050" y="1914525"/>
          <p14:tracePt t="1192862" x="6972300" y="1865313"/>
          <p14:tracePt t="1192879" x="7123113" y="1839913"/>
          <p14:tracePt t="1192896" x="7310438" y="1801813"/>
          <p14:tracePt t="1192913" x="7773988" y="1701800"/>
          <p14:tracePt t="1192929" x="7910513" y="1652588"/>
          <p14:tracePt t="1192946" x="8010525" y="1627188"/>
          <p14:tracePt t="1192963" x="8299450" y="1539875"/>
          <p14:tracePt t="1192980" x="8448675" y="1501775"/>
          <p14:tracePt t="1192996" x="8574088" y="1476375"/>
          <p14:tracePt t="1193013" x="8724900" y="1414463"/>
          <p14:tracePt t="1193030" x="8763000" y="1389063"/>
          <p14:tracePt t="1193046" x="8799513" y="1376363"/>
          <p14:tracePt t="1193063" x="8874125" y="1350963"/>
          <p14:tracePt t="1193080" x="8937625" y="1339850"/>
          <p14:tracePt t="1193096" x="9024938" y="1327150"/>
          <p14:tracePt t="1193114" x="9163050" y="1314450"/>
          <p14:tracePt t="1193130" x="9199563" y="1314450"/>
          <p14:tracePt t="1193147" x="9263063" y="1314450"/>
          <p14:tracePt t="1193164" x="9288463" y="1314450"/>
          <p14:tracePt t="1193180" x="9312275" y="1314450"/>
          <p14:tracePt t="1193197" x="9437688" y="1314450"/>
          <p14:tracePt t="1193214" x="9563100" y="1327150"/>
          <p14:tracePt t="1193231" x="9701213" y="1350963"/>
          <p14:tracePt t="1193247" x="9901238" y="1450975"/>
          <p14:tracePt t="1193264" x="9952038" y="1476375"/>
          <p14:tracePt t="1193281" x="9988550" y="1489075"/>
          <p14:tracePt t="1193298" x="10013950" y="1489075"/>
          <p14:tracePt t="1193314" x="10039350" y="1501775"/>
          <p14:tracePt t="1193408" x="10039350" y="1514475"/>
          <p14:tracePt t="1193433" x="10039350" y="1527175"/>
          <p14:tracePt t="1193445" x="10039350" y="1539875"/>
          <p14:tracePt t="1193458" x="10039350" y="1563688"/>
          <p14:tracePt t="1193471" x="10013950" y="1614488"/>
          <p14:tracePt t="1193488" x="9988550" y="1652588"/>
          <p14:tracePt t="1193498" x="9939338" y="1689100"/>
          <p14:tracePt t="1193515" x="9875838" y="1727200"/>
          <p14:tracePt t="1193531" x="9788525" y="1776413"/>
          <p14:tracePt t="1193548" x="9575800" y="1889125"/>
          <p14:tracePt t="1193565" x="9488488" y="1965325"/>
          <p14:tracePt t="1193582" x="9401175" y="2039938"/>
          <p14:tracePt t="1193599" x="9188450" y="2178050"/>
          <p14:tracePt t="1193615" x="9037638" y="2227263"/>
          <p14:tracePt t="1193631" x="8886825" y="2265363"/>
          <p14:tracePt t="1193650" x="8686800" y="2327275"/>
          <p14:tracePt t="1193667" x="8624888" y="2352675"/>
          <p14:tracePt t="1193683" x="8548688" y="2365375"/>
          <p14:tracePt t="1193701" x="8399463" y="2378075"/>
          <p14:tracePt t="1193716" x="8312150" y="2378075"/>
          <p14:tracePt t="1193732" x="8186738" y="2378075"/>
          <p14:tracePt t="1193749" x="8148638" y="2378075"/>
          <p14:tracePt t="1193766" x="8135938" y="2378075"/>
          <p14:tracePt t="1193818" x="8148638" y="2378075"/>
          <p14:tracePt t="1193831" x="8174038" y="2365375"/>
          <p14:tracePt t="1193844" x="8223250" y="2365375"/>
          <p14:tracePt t="1193856" x="8299450" y="2352675"/>
          <p14:tracePt t="1193873" x="8361363" y="2339975"/>
          <p14:tracePt t="1193885" x="8424863" y="2339975"/>
          <p14:tracePt t="1193901" x="8486775" y="2327275"/>
          <p14:tracePt t="1193918" x="8637588" y="2314575"/>
          <p14:tracePt t="1193933" x="8937625" y="2290763"/>
          <p14:tracePt t="1193950" x="9024938" y="2290763"/>
          <p14:tracePt t="1193967" x="9112250" y="2278063"/>
          <p14:tracePt t="1193983" x="9301163" y="2239963"/>
          <p14:tracePt t="1194000" x="9424988" y="2214563"/>
          <p14:tracePt t="1194017" x="9525000" y="2178050"/>
          <p14:tracePt t="1194034" x="9675813" y="2101850"/>
          <p14:tracePt t="1194051" x="9701213" y="2078038"/>
          <p14:tracePt t="1194067" x="9726613" y="2052638"/>
          <p14:tracePt t="1194084" x="9726613" y="2039938"/>
          <p14:tracePt t="1194142" x="9726613" y="2027238"/>
          <p14:tracePt t="1194167" x="9675813" y="2014538"/>
          <p14:tracePt t="1194179" x="9563100" y="2014538"/>
          <p14:tracePt t="1194191" x="9437688" y="2014538"/>
          <p14:tracePt t="1194204" x="9312275" y="2014538"/>
          <p14:tracePt t="1194217" x="9099550" y="2014538"/>
          <p14:tracePt t="1194234" x="8786813" y="2001838"/>
          <p14:tracePt t="1194251" x="8574088" y="1989138"/>
          <p14:tracePt t="1194267" x="7974013" y="1952625"/>
          <p14:tracePt t="1194285" x="7735888" y="1952625"/>
          <p14:tracePt t="1194301" x="7548563" y="1952625"/>
          <p14:tracePt t="1194318" x="7097713" y="1952625"/>
          <p14:tracePt t="1194335" x="6884988" y="1952625"/>
          <p14:tracePt t="1194352" x="6721475" y="1952625"/>
          <p14:tracePt t="1194368" x="6183313" y="1952625"/>
          <p14:tracePt t="1194385" x="5970588" y="1952625"/>
          <p14:tracePt t="1194402" x="5832475" y="1952625"/>
          <p14:tracePt t="1194418" x="5470525" y="1914525"/>
          <p14:tracePt t="1194435" x="5294313" y="1876425"/>
          <p14:tracePt t="1194452" x="5157788" y="1827213"/>
          <p14:tracePt t="1194469" x="4956175" y="1776413"/>
          <p14:tracePt t="1194485" x="4819650" y="1752600"/>
          <p14:tracePt t="1194502" x="4656138" y="1739900"/>
          <p14:tracePt t="1194519" x="4443413" y="1714500"/>
          <p14:tracePt t="1194535" x="4406900" y="1701800"/>
          <p14:tracePt t="1194552" x="4406900" y="1689100"/>
          <p14:tracePt t="1194815" x="4418013" y="1689100"/>
          <p14:tracePt t="1194878" x="4443413" y="1701800"/>
          <p14:tracePt t="1194892" x="4443413" y="1714500"/>
          <p14:tracePt t="1194903" x="4468813" y="1739900"/>
          <p14:tracePt t="1194915" x="4481513" y="1765300"/>
          <p14:tracePt t="1194927" x="4506913" y="1827213"/>
          <p14:tracePt t="1194943" x="4530725" y="1889125"/>
          <p14:tracePt t="1194955" x="4543425" y="1927225"/>
          <p14:tracePt t="1194972" x="4543425" y="1952625"/>
          <p14:tracePt t="1194988" x="4556125" y="1965325"/>
          <p14:tracePt t="1195004" x="4568825" y="1989138"/>
          <p14:tracePt t="1195027" x="4581525" y="1989138"/>
          <p14:tracePt t="1196185" x="4568825" y="1989138"/>
          <p14:tracePt t="1196198" x="4518025" y="2014538"/>
          <p14:tracePt t="1196214" x="4456113" y="2027238"/>
          <p14:tracePt t="1196223" x="4406900" y="2039938"/>
          <p14:tracePt t="1196236" x="4330700" y="2065338"/>
          <p14:tracePt t="1196248" x="4243388" y="2089150"/>
          <p14:tracePt t="1196266" x="4143375" y="2101850"/>
          <p14:tracePt t="1196277" x="4056063" y="2114550"/>
          <p14:tracePt t="1196293" x="4005263" y="2127250"/>
          <p14:tracePt t="1196311" x="3956050" y="2152650"/>
          <p14:tracePt t="1196326" x="3930650" y="2165350"/>
          <p14:tracePt t="1196347" x="3917950" y="2165350"/>
          <p14:tracePt t="1196983" x="3992563" y="2178050"/>
          <p14:tracePt t="1197003" x="4081463" y="2190750"/>
          <p14:tracePt t="1197010" x="4156075" y="2214563"/>
          <p14:tracePt t="1197021" x="4205288" y="2252663"/>
          <p14:tracePt t="1197037" x="4243388" y="2265363"/>
          <p14:tracePt t="1197051" x="4294188" y="2278063"/>
          <p14:tracePt t="1197064" x="4356100" y="2290763"/>
          <p14:tracePt t="1197081" x="4443413" y="2314575"/>
          <p14:tracePt t="1197096" x="4543425" y="2314575"/>
          <p14:tracePt t="1197113" x="4568825" y="2314575"/>
          <p14:tracePt t="1197130" x="4594225" y="2314575"/>
          <p14:tracePt t="1197146" x="4619625" y="2314575"/>
          <p14:tracePt t="1197163" x="4630738" y="2314575"/>
          <p14:tracePt t="1197183" x="4630738" y="2290763"/>
          <p14:tracePt t="1197196" x="4656138" y="2290763"/>
          <p14:tracePt t="1197213" x="4656138" y="2252663"/>
          <p14:tracePt t="1197230" x="4668838" y="2252663"/>
          <p14:tracePt t="1197247" x="4694238" y="2227263"/>
          <p14:tracePt t="1197264" x="4694238" y="2214563"/>
          <p14:tracePt t="1197283" x="4706938" y="2214563"/>
          <p14:tracePt t="1197296" x="4719638" y="2214563"/>
          <p14:tracePt t="1197314" x="4732338" y="2214563"/>
          <p14:tracePt t="1197330" x="4743450" y="2201863"/>
          <p14:tracePt t="1197347" x="4781550" y="2201863"/>
          <p14:tracePt t="1197368" x="4794250" y="2201863"/>
          <p14:tracePt t="1197443" x="4794250" y="2190750"/>
          <p14:tracePt t="1197456" x="4794250" y="2178050"/>
          <p14:tracePt t="1197482" x="4768850" y="2178050"/>
          <p14:tracePt t="1197508" x="4756150" y="2165350"/>
          <p14:tracePt t="1197532" x="4743450" y="2165350"/>
          <p14:tracePt t="1197544" x="4743450" y="2152650"/>
          <p14:tracePt t="1197570" x="4732338" y="2152650"/>
          <p14:tracePt t="1197705" x="4732338" y="2165350"/>
          <p14:tracePt t="1197756" x="4719638" y="2165350"/>
          <p14:tracePt t="1197772" x="4681538" y="2165350"/>
          <p14:tracePt t="1197780" x="4619625" y="2165350"/>
          <p14:tracePt t="1197793" x="4506913" y="2165350"/>
          <p14:tracePt t="1197805" x="4418013" y="2152650"/>
          <p14:tracePt t="1197822" x="4330700" y="2139950"/>
          <p14:tracePt t="1197834" x="4268788" y="2139950"/>
          <p14:tracePt t="1197850" x="4130675" y="2139950"/>
          <p14:tracePt t="1197868" x="3979863" y="2165350"/>
          <p14:tracePt t="1197884" x="3756025" y="2201863"/>
          <p14:tracePt t="1197900" x="3705225" y="2201863"/>
          <p14:tracePt t="1197916" x="3679825" y="2201863"/>
          <p14:tracePt t="1197932" x="3654425" y="2201863"/>
          <p14:tracePt t="1198179" x="3679825" y="2201863"/>
          <p14:tracePt t="1198191" x="3705225" y="2201863"/>
          <p14:tracePt t="1198203" x="3730625" y="2201863"/>
          <p14:tracePt t="1198220" x="3743325" y="2201863"/>
          <p14:tracePt t="1198234" x="3756025" y="2201863"/>
          <p14:tracePt t="1198250" x="3767138" y="2201863"/>
          <p14:tracePt t="1198268" x="3779838" y="2201863"/>
          <p14:tracePt t="1198285" x="3792538" y="2201863"/>
          <p14:tracePt t="1198306" x="3805238" y="2201863"/>
          <p14:tracePt t="1198328" x="3830638" y="2201863"/>
          <p14:tracePt t="1198341" x="3843338" y="2190750"/>
          <p14:tracePt t="1198354" x="3867150" y="2190750"/>
          <p14:tracePt t="1198368" x="3905250" y="2190750"/>
          <p14:tracePt t="1198384" x="3968750" y="2190750"/>
          <p14:tracePt t="1198401" x="4030663" y="2178050"/>
          <p14:tracePt t="1198418" x="4105275" y="2165350"/>
          <p14:tracePt t="1198434" x="4130675" y="2165350"/>
          <p14:tracePt t="1198451" x="4156075" y="2152650"/>
          <p14:tracePt t="1198468" x="4192588" y="2127250"/>
          <p14:tracePt t="1198484" x="4230688" y="2114550"/>
          <p14:tracePt t="1198501" x="4305300" y="2089150"/>
          <p14:tracePt t="1198518" x="4418013" y="2089150"/>
          <p14:tracePt t="1198535" x="4443413" y="2078038"/>
          <p14:tracePt t="1198552" x="4456113" y="2078038"/>
          <p14:tracePt t="1198569" x="4481513" y="2078038"/>
          <p14:tracePt t="1198665" x="4494213" y="2078038"/>
          <p14:tracePt t="1198765" x="4506913" y="2078038"/>
          <p14:tracePt t="1198902" x="4506913" y="2089150"/>
          <p14:tracePt t="1198926" x="4494213" y="2089150"/>
          <p14:tracePt t="1198951" x="4481513" y="2089150"/>
          <p14:tracePt t="1198964" x="4443413" y="2089150"/>
          <p14:tracePt t="1198976" x="4406900" y="2089150"/>
          <p14:tracePt t="1198993" x="4368800" y="2089150"/>
          <p14:tracePt t="1199005" x="4343400" y="2089150"/>
          <p14:tracePt t="1199021" x="4330700" y="2089150"/>
          <p14:tracePt t="1199037" x="4305300" y="2089150"/>
          <p14:tracePt t="1199053" x="4256088" y="2114550"/>
          <p14:tracePt t="1199070" x="4217988" y="2114550"/>
          <p14:tracePt t="1199087" x="4143375" y="2127250"/>
          <p14:tracePt t="1199103" x="4030663" y="2127250"/>
          <p14:tracePt t="1199120" x="4005263" y="2139950"/>
          <p14:tracePt t="1199137" x="3992563" y="2139950"/>
          <p14:tracePt t="1199412" x="3956050" y="2139950"/>
          <p14:tracePt t="1199427" x="3892550" y="2127250"/>
          <p14:tracePt t="1199437" x="3830638" y="2114550"/>
          <p14:tracePt t="1199449" x="3743325" y="2101850"/>
          <p14:tracePt t="1199462" x="3605213" y="2065338"/>
          <p14:tracePt t="1199478" x="3454400" y="2052638"/>
          <p14:tracePt t="1199490" x="3328988" y="2052638"/>
          <p14:tracePt t="1199505" x="3241675" y="2052638"/>
          <p14:tracePt t="1199522" x="3179763" y="2052638"/>
          <p14:tracePt t="1199539" x="3054350" y="2052638"/>
          <p14:tracePt t="1199555" x="3016250" y="2052638"/>
          <p14:tracePt t="1199572" x="2992438" y="2052638"/>
          <p14:tracePt t="1199589" x="2954338" y="2052638"/>
          <p14:tracePt t="1199636" x="2941638" y="2052638"/>
          <p14:tracePt t="1199711" x="2928938" y="2052638"/>
          <p14:tracePt t="1199729" x="2903538" y="2052638"/>
          <p14:tracePt t="1199736" x="2879725" y="2065338"/>
          <p14:tracePt t="1199749" x="2867025" y="2065338"/>
          <p14:tracePt t="1199762" x="2841625" y="2065338"/>
          <p14:tracePt t="1199786" x="2828925" y="2065338"/>
          <p14:tracePt t="1199799" x="2816225" y="2078038"/>
          <p14:tracePt t="1199823" x="2803525" y="2089150"/>
          <p14:tracePt t="1199835" x="2790825" y="2101850"/>
          <p14:tracePt t="1199861" x="2778125" y="2101850"/>
          <p14:tracePt t="1199876" x="2767013" y="2114550"/>
          <p14:tracePt t="1199884" x="2754313" y="2114550"/>
          <p14:tracePt t="1199898" x="2741613" y="2127250"/>
          <p14:tracePt t="1199910" x="2728913" y="2127250"/>
          <p14:tracePt t="1199927" x="2716213" y="2127250"/>
          <p14:tracePt t="1199940" x="2703513" y="2127250"/>
          <p14:tracePt t="1199957" x="2703513" y="2139950"/>
          <p14:tracePt t="1199974" x="2678113" y="2152650"/>
          <p14:tracePt t="1199997" x="2667000" y="2152650"/>
          <p14:tracePt t="1200072" x="2667000" y="2165350"/>
          <p14:tracePt t="1200135" x="2678113" y="2165350"/>
          <p14:tracePt t="1200147" x="2690813" y="2165350"/>
          <p14:tracePt t="1200172" x="2703513" y="2165350"/>
          <p14:tracePt t="1200197" x="2728913" y="2165350"/>
          <p14:tracePt t="1200213" x="2741613" y="2165350"/>
          <p14:tracePt t="1200221" x="2754313" y="2165350"/>
          <p14:tracePt t="1200235" x="2778125" y="2165350"/>
          <p14:tracePt t="1200248" x="2816225" y="2152650"/>
          <p14:tracePt t="1200264" x="2890838" y="2139950"/>
          <p14:tracePt t="1200276" x="2979738" y="2127250"/>
          <p14:tracePt t="1200293" x="3079750" y="2089150"/>
          <p14:tracePt t="1200309" x="3141663" y="2039938"/>
          <p14:tracePt t="1200325" x="3216275" y="1901825"/>
          <p14:tracePt t="1200342" x="3228975" y="1839913"/>
          <p14:tracePt t="1200359" x="3228975" y="1814513"/>
          <p14:tracePt t="1200375" x="3228975" y="1776413"/>
          <p14:tracePt t="1200392" x="3192463" y="1765300"/>
          <p14:tracePt t="1200409" x="3092450" y="1752600"/>
          <p14:tracePt t="1200426" x="2841625" y="1727200"/>
          <p14:tracePt t="1200442" x="2741613" y="1714500"/>
          <p14:tracePt t="1200459" x="2516188" y="1701800"/>
          <p14:tracePt t="1200476" x="2365375" y="1701800"/>
          <p14:tracePt t="1200493" x="2252663" y="1701800"/>
          <p14:tracePt t="1200509" x="2103438" y="1701800"/>
          <p14:tracePt t="1200526" x="2039938" y="1701800"/>
          <p14:tracePt t="1200543" x="1990725" y="1727200"/>
          <p14:tracePt t="1200559" x="1903413" y="1814513"/>
          <p14:tracePt t="1200576" x="1865313" y="1901825"/>
          <p14:tracePt t="1200593" x="1827213" y="2014538"/>
          <p14:tracePt t="1200610" x="1765300" y="2178050"/>
          <p14:tracePt t="1200627" x="1752600" y="2227263"/>
          <p14:tracePt t="1200643" x="1752600" y="2252663"/>
          <p14:tracePt t="1200659" x="1778000" y="2327275"/>
          <p14:tracePt t="1200677" x="1814513" y="2352675"/>
          <p14:tracePt t="1200694" x="1865313" y="2403475"/>
          <p14:tracePt t="1200710" x="1978025" y="2478088"/>
          <p14:tracePt t="1200727" x="2039938" y="2490788"/>
          <p14:tracePt t="1200744" x="2139950" y="2516188"/>
          <p14:tracePt t="1200760" x="2403475" y="2516188"/>
          <p14:tracePt t="1200777" x="2503488" y="2503488"/>
          <p14:tracePt t="1200794" x="2590800" y="2490788"/>
          <p14:tracePt t="1200811" x="2754313" y="2414588"/>
          <p14:tracePt t="1200827" x="2879725" y="2378075"/>
          <p14:tracePt t="1200844" x="3016250" y="2327275"/>
          <p14:tracePt t="1200861" x="3167063" y="2227263"/>
          <p14:tracePt t="1200877" x="3216275" y="2178050"/>
          <p14:tracePt t="1200894" x="3228975" y="2139950"/>
          <p14:tracePt t="1200911" x="3241675" y="2027238"/>
          <p14:tracePt t="1200928" x="3241675" y="1989138"/>
          <p14:tracePt t="1200944" x="3241675" y="1952625"/>
          <p14:tracePt t="1200961" x="3179763" y="1876425"/>
          <p14:tracePt t="1200978" x="3079750" y="1852613"/>
          <p14:tracePt t="1200995" x="2967038" y="1827213"/>
          <p14:tracePt t="1201011" x="2816225" y="1789113"/>
          <p14:tracePt t="1201029" x="2741613" y="1776413"/>
          <p14:tracePt t="1201045" x="2678113" y="1765300"/>
          <p14:tracePt t="1201061" x="2516188" y="1752600"/>
          <p14:tracePt t="1201078" x="2452688" y="1752600"/>
          <p14:tracePt t="1201095" x="2378075" y="1776413"/>
          <p14:tracePt t="1201112" x="2365375" y="1827213"/>
          <p14:tracePt t="1201129" x="2352675" y="1889125"/>
          <p14:tracePt t="1201145" x="2352675" y="1989138"/>
          <p14:tracePt t="1201162" x="2352675" y="2027238"/>
          <p14:tracePt t="1201179" x="2352675" y="2065338"/>
          <p14:tracePt t="1201195" x="2352675" y="2101850"/>
          <p14:tracePt t="1201212" x="2378075" y="2127250"/>
          <p14:tracePt t="1201229" x="2416175" y="2139950"/>
          <p14:tracePt t="1201246" x="2490788" y="2165350"/>
          <p14:tracePt t="1201262" x="2528888" y="2178050"/>
          <p14:tracePt t="1201279" x="2565400" y="2178050"/>
          <p14:tracePt t="1201296" x="2628900" y="2190750"/>
          <p14:tracePt t="1201313" x="2654300" y="2190750"/>
          <p14:tracePt t="1201334" x="2667000" y="2190750"/>
          <p14:tracePt t="1201567" x="2690813" y="2190750"/>
          <p14:tracePt t="1201580" x="2716213" y="2190750"/>
          <p14:tracePt t="1201593" x="2767013" y="2190750"/>
          <p14:tracePt t="1201605" x="2828925" y="2190750"/>
          <p14:tracePt t="1201619" x="2916238" y="2178050"/>
          <p14:tracePt t="1201632" x="3041650" y="2165350"/>
          <p14:tracePt t="1201648" x="3241675" y="2152650"/>
          <p14:tracePt t="1201665" x="3429000" y="2127250"/>
          <p14:tracePt t="1201682" x="3717925" y="2114550"/>
          <p14:tracePt t="1201697" x="3943350" y="2114550"/>
          <p14:tracePt t="1201714" x="4117975" y="2101850"/>
          <p14:tracePt t="1201731" x="4368800" y="2101850"/>
          <p14:tracePt t="1201747" x="4468813" y="2089150"/>
          <p14:tracePt t="1201764" x="4606925" y="2089150"/>
          <p14:tracePt t="1201781" x="4894263" y="2089150"/>
          <p14:tracePt t="1201798" x="4994275" y="2078038"/>
          <p14:tracePt t="1201815" x="5068888" y="2078038"/>
          <p14:tracePt t="1201831" x="5157788" y="2065338"/>
          <p14:tracePt t="1201848" x="5194300" y="2052638"/>
          <p14:tracePt t="1201865" x="5219700" y="2027238"/>
          <p14:tracePt t="1201881" x="5270500" y="1989138"/>
          <p14:tracePt t="1201898" x="5281613" y="1965325"/>
          <p14:tracePt t="1201915" x="5307013" y="1939925"/>
          <p14:tracePt t="1201932" x="5319713" y="1889125"/>
          <p14:tracePt t="1201952" x="5319713" y="1876425"/>
          <p14:tracePt t="1201968" x="5319713" y="1865313"/>
          <p14:tracePt t="1201981" x="5319713" y="1852613"/>
          <p14:tracePt t="1202028" x="5307013" y="1839913"/>
          <p14:tracePt t="1202054" x="5281613" y="1827213"/>
          <p14:tracePt t="1202071" x="5257800" y="1814513"/>
          <p14:tracePt t="1202079" x="5207000" y="1814513"/>
          <p14:tracePt t="1202090" x="5106988" y="1814513"/>
          <p14:tracePt t="1202102" x="4956175" y="1814513"/>
          <p14:tracePt t="1202115" x="4843463" y="1814513"/>
          <p14:tracePt t="1202132" x="4756150" y="1814513"/>
          <p14:tracePt t="1202149" x="4706938" y="1814513"/>
          <p14:tracePt t="1202165" x="4630738" y="1889125"/>
          <p14:tracePt t="1202183" x="4594225" y="1952625"/>
          <p14:tracePt t="1202199" x="4581525" y="2014538"/>
          <p14:tracePt t="1202216" x="4568825" y="2114550"/>
          <p14:tracePt t="1202233" x="4568825" y="2152650"/>
          <p14:tracePt t="1202249" x="4568825" y="2178050"/>
          <p14:tracePt t="1202266" x="4568825" y="2214563"/>
          <p14:tracePt t="1202283" x="4581525" y="2239963"/>
          <p14:tracePt t="1202300" x="4594225" y="2265363"/>
          <p14:tracePt t="1202316" x="4656138" y="2303463"/>
          <p14:tracePt t="1202333" x="4681538" y="2327275"/>
          <p14:tracePt t="1202350" x="4756150" y="2352675"/>
          <p14:tracePt t="1202367" x="5045075" y="2465388"/>
          <p14:tracePt t="1202383" x="5207000" y="2516188"/>
          <p14:tracePt t="1202400" x="5370513" y="2552700"/>
          <p14:tracePt t="1202417" x="5921375" y="2565400"/>
          <p14:tracePt t="1202434" x="6083300" y="2565400"/>
          <p14:tracePt t="1202450" x="6183313" y="2540000"/>
          <p14:tracePt t="1202467" x="6359525" y="2427288"/>
          <p14:tracePt t="1202484" x="6421438" y="2365375"/>
          <p14:tracePt t="1202500" x="6446838" y="2314575"/>
          <p14:tracePt t="1202517" x="6483350" y="2265363"/>
          <p14:tracePt t="1202534" x="6483350" y="2252663"/>
          <p14:tracePt t="1202550" x="6483350" y="2239963"/>
          <p14:tracePt t="1202567" x="6483350" y="2201863"/>
          <p14:tracePt t="1202584" x="6483350" y="2165350"/>
          <p14:tracePt t="1202600" x="6483350" y="2139950"/>
          <p14:tracePt t="1202618" x="6483350" y="2078038"/>
          <p14:tracePt t="1202634" x="6459538" y="2039938"/>
          <p14:tracePt t="1202651" x="6408738" y="1989138"/>
          <p14:tracePt t="1202668" x="6296025" y="1901825"/>
          <p14:tracePt t="1202684" x="6121400" y="1865313"/>
          <p14:tracePt t="1202701" x="5683250" y="1827213"/>
          <p14:tracePt t="1202718" x="5519738" y="1827213"/>
          <p14:tracePt t="1202735" x="5281613" y="1827213"/>
          <p14:tracePt t="1202751" x="4868863" y="1839913"/>
          <p14:tracePt t="1202768" x="4781550" y="1852613"/>
          <p14:tracePt t="1202785" x="4732338" y="1876425"/>
          <p14:tracePt t="1202802" x="4706938" y="1914525"/>
          <p14:tracePt t="1202818" x="4706938" y="1952625"/>
          <p14:tracePt t="1202836" x="4706938" y="1978025"/>
          <p14:tracePt t="1202852" x="4706938" y="2027238"/>
          <p14:tracePt t="1202869" x="4706938" y="2052638"/>
          <p14:tracePt t="1202885" x="4706938" y="2065338"/>
          <p14:tracePt t="1202902" x="4706938" y="2078038"/>
          <p14:tracePt t="1202919" x="4719638" y="2089150"/>
          <p14:tracePt t="1202935" x="4743450" y="2101850"/>
          <p14:tracePt t="1202952" x="4806950" y="2114550"/>
          <p14:tracePt t="1202969" x="4868863" y="2114550"/>
          <p14:tracePt t="1202986" x="4945063" y="2127250"/>
          <p14:tracePt t="1203002" x="5081588" y="2152650"/>
          <p14:tracePt t="1203019" x="5170488" y="2165350"/>
          <p14:tracePt t="1203036" x="5307013" y="2178050"/>
          <p14:tracePt t="1203053" x="5583238" y="2201863"/>
          <p14:tracePt t="1203069" x="5657850" y="2201863"/>
          <p14:tracePt t="1203086" x="5708650" y="2201863"/>
          <p14:tracePt t="1203103" x="5770563" y="2201863"/>
          <p14:tracePt t="1203119" x="5783263" y="2201863"/>
          <p14:tracePt t="1203137" x="5808663" y="2201863"/>
          <p14:tracePt t="1203153" x="5821363" y="2201863"/>
          <p14:tracePt t="1203186" x="5832475" y="2201863"/>
          <p14:tracePt t="1203735" x="5883275" y="2201863"/>
          <p14:tracePt t="1203747" x="5945188" y="2201863"/>
          <p14:tracePt t="1203761" x="5995988" y="2201863"/>
          <p14:tracePt t="1203778" x="6057900" y="2201863"/>
          <p14:tracePt t="1203789" x="6170613" y="2201863"/>
          <p14:tracePt t="1203807" x="6283325" y="2201863"/>
          <p14:tracePt t="1203822" x="6396038" y="2201863"/>
          <p14:tracePt t="1203839" x="6446838" y="2201863"/>
          <p14:tracePt t="1203856" x="6534150" y="2201863"/>
          <p14:tracePt t="1203872" x="6846888" y="2178050"/>
          <p14:tracePt t="1203889" x="6972300" y="2165350"/>
          <p14:tracePt t="1203906" x="7072313" y="2152650"/>
          <p14:tracePt t="1203923" x="7246938" y="2114550"/>
          <p14:tracePt t="1203939" x="7297738" y="2101850"/>
          <p14:tracePt t="1203956" x="7335838" y="2101850"/>
          <p14:tracePt t="1203973" x="7359650" y="2078038"/>
          <p14:tracePt t="1203990" x="7359650" y="2065338"/>
          <p14:tracePt t="1204010" x="7359650" y="2052638"/>
          <p14:tracePt t="1204023" x="7348538" y="2039938"/>
          <p14:tracePt t="1204040" x="7335838" y="2039938"/>
          <p14:tracePt t="1204057" x="7323138" y="2027238"/>
          <p14:tracePt t="1204073" x="7297738" y="2014538"/>
          <p14:tracePt t="1204090" x="7285038" y="2001838"/>
          <p14:tracePt t="1204107" x="7272338" y="1989138"/>
          <p14:tracePt t="1204123" x="7223125" y="1965325"/>
          <p14:tracePt t="1204140" x="7210425" y="1939925"/>
          <p14:tracePt t="1204157" x="7159625" y="1914525"/>
          <p14:tracePt t="1204174" x="6997700" y="1901825"/>
          <p14:tracePt t="1204190" x="6910388" y="1889125"/>
          <p14:tracePt t="1204207" x="6846888" y="1889125"/>
          <p14:tracePt t="1204224" x="6772275" y="1889125"/>
          <p14:tracePt t="1204241" x="6721475" y="1889125"/>
          <p14:tracePt t="1204257" x="6684963" y="1939925"/>
          <p14:tracePt t="1204274" x="6521450" y="2014538"/>
          <p14:tracePt t="1204291" x="6408738" y="2065338"/>
          <p14:tracePt t="1204307" x="6321425" y="2089150"/>
          <p14:tracePt t="1204324" x="6234113" y="2139950"/>
          <p14:tracePt t="1204341" x="6221413" y="2152650"/>
          <p14:tracePt t="1204357" x="6208713" y="2178050"/>
          <p14:tracePt t="1204374" x="6196013" y="2178050"/>
          <p14:tracePt t="1204391" x="6196013" y="2201863"/>
          <p14:tracePt t="1204410" x="6196013" y="2214563"/>
          <p14:tracePt t="1204425" x="6196013" y="2227263"/>
          <p14:tracePt t="1204444" x="6196013" y="2252663"/>
          <p14:tracePt t="1204458" x="6196013" y="2278063"/>
          <p14:tracePt t="1204475" x="6196013" y="2303463"/>
          <p14:tracePt t="1204492" x="6196013" y="2339975"/>
          <p14:tracePt t="1204508" x="6196013" y="2390775"/>
          <p14:tracePt t="1204525" x="6196013" y="2414588"/>
          <p14:tracePt t="1204544" x="6208713" y="2427288"/>
          <p14:tracePt t="1204558" x="6246813" y="2439988"/>
          <p14:tracePt t="1204575" x="6321425" y="2452688"/>
          <p14:tracePt t="1204592" x="6421438" y="2465388"/>
          <p14:tracePt t="1204609" x="6621463" y="2490788"/>
          <p14:tracePt t="1204625" x="6721475" y="2490788"/>
          <p14:tracePt t="1204642" x="6934200" y="2490788"/>
          <p14:tracePt t="1204659" x="7246938" y="2439988"/>
          <p14:tracePt t="1204676" x="7348538" y="2414588"/>
          <p14:tracePt t="1204692" x="7435850" y="2352675"/>
          <p14:tracePt t="1204709" x="7572375" y="2190750"/>
          <p14:tracePt t="1204726" x="7685088" y="2101850"/>
          <p14:tracePt t="1204742" x="7773988" y="2027238"/>
          <p14:tracePt t="1204759" x="7897813" y="1939925"/>
          <p14:tracePt t="1204776" x="7923213" y="1914525"/>
          <p14:tracePt t="1204793" x="7935913" y="1889125"/>
          <p14:tracePt t="1204810" x="7935913" y="1852613"/>
          <p14:tracePt t="1204826" x="7935913" y="1827213"/>
          <p14:tracePt t="1204843" x="7935913" y="1814513"/>
          <p14:tracePt t="1204860" x="7835900" y="1765300"/>
          <p14:tracePt t="1204876" x="7773988" y="1739900"/>
          <p14:tracePt t="1204893" x="7710488" y="1701800"/>
          <p14:tracePt t="1204910" x="7610475" y="1639888"/>
          <p14:tracePt t="1204927" x="7572375" y="1614488"/>
          <p14:tracePt t="1204943" x="7523163" y="1589088"/>
          <p14:tracePt t="1204960" x="7348538" y="1563688"/>
          <p14:tracePt t="1204977" x="7235825" y="1563688"/>
          <p14:tracePt t="1204994" x="7072313" y="1563688"/>
          <p14:tracePt t="1205010" x="6997700" y="1576388"/>
          <p14:tracePt t="1205027" x="6946900" y="1589088"/>
          <p14:tracePt t="1205044" x="6784975" y="1639888"/>
          <p14:tracePt t="1205060" x="6659563" y="1652588"/>
          <p14:tracePt t="1205077" x="6572250" y="1663700"/>
          <p14:tracePt t="1205094" x="6459538" y="1727200"/>
          <p14:tracePt t="1205111" x="6434138" y="1739900"/>
          <p14:tracePt t="1205128" x="6408738" y="1765300"/>
          <p14:tracePt t="1205144" x="6370638" y="1814513"/>
          <p14:tracePt t="1205161" x="6334125" y="1839913"/>
          <p14:tracePt t="1205178" x="6296025" y="1852613"/>
          <p14:tracePt t="1205194" x="6246813" y="1876425"/>
          <p14:tracePt t="1205211" x="6234113" y="1876425"/>
          <p14:tracePt t="1205228" x="6234113" y="1889125"/>
          <p14:tracePt t="1205278" x="6234113" y="1901825"/>
          <p14:tracePt t="1205304" x="6246813" y="1914525"/>
          <p14:tracePt t="1205316" x="6259513" y="1939925"/>
          <p14:tracePt t="1205331" x="6283325" y="1978025"/>
          <p14:tracePt t="1205341" x="6308725" y="2052638"/>
          <p14:tracePt t="1205353" x="6370638" y="2127250"/>
          <p14:tracePt t="1205366" x="6446838" y="2190750"/>
          <p14:tracePt t="1205381" x="6534150" y="2239963"/>
          <p14:tracePt t="1205395" x="6646863" y="2290763"/>
          <p14:tracePt t="1205412" x="6721475" y="2327275"/>
          <p14:tracePt t="1205429" x="6784975" y="2352675"/>
          <p14:tracePt t="1205445" x="6884988" y="2365375"/>
          <p14:tracePt t="1205462" x="6921500" y="2365375"/>
          <p14:tracePt t="1205478" x="7046913" y="2365375"/>
          <p14:tracePt t="1205496" x="7134225" y="2352675"/>
          <p14:tracePt t="1205512" x="7223125" y="2327275"/>
          <p14:tracePt t="1205529" x="7335838" y="2265363"/>
          <p14:tracePt t="1205546" x="7385050" y="2239963"/>
          <p14:tracePt t="1205562" x="7423150" y="2178050"/>
          <p14:tracePt t="1205579" x="7459663" y="2052638"/>
          <p14:tracePt t="1205596" x="7459663" y="2001838"/>
          <p14:tracePt t="1205613" x="7459663" y="1978025"/>
          <p14:tracePt t="1205629" x="7459663" y="1939925"/>
          <p14:tracePt t="1205646" x="7448550" y="1927225"/>
          <p14:tracePt t="1205663" x="7423150" y="1901825"/>
          <p14:tracePt t="1205679" x="7285038" y="1876425"/>
          <p14:tracePt t="1205696" x="7172325" y="1839913"/>
          <p14:tracePt t="1205713" x="7072313" y="1839913"/>
          <p14:tracePt t="1205730" x="6934200" y="1827213"/>
          <p14:tracePt t="1205747" x="6859588" y="1814513"/>
          <p14:tracePt t="1205763" x="6746875" y="1801813"/>
          <p14:tracePt t="1205780" x="6521450" y="1789113"/>
          <p14:tracePt t="1205797" x="6459538" y="1789113"/>
          <p14:tracePt t="1205814" x="6421438" y="1789113"/>
          <p14:tracePt t="1205830" x="6359525" y="1801813"/>
          <p14:tracePt t="1205847" x="6321425" y="1814513"/>
          <p14:tracePt t="1205863" x="6270625" y="1827213"/>
          <p14:tracePt t="1205880" x="6146800" y="1876425"/>
          <p14:tracePt t="1205897" x="6083300" y="1901825"/>
          <p14:tracePt t="1205914" x="6070600" y="1927225"/>
          <p14:tracePt t="1205931" x="6057900" y="1965325"/>
          <p14:tracePt t="1205951" x="6057900" y="1978025"/>
          <p14:tracePt t="1205966" x="6083300" y="1989138"/>
          <p14:tracePt t="1205981" x="6096000" y="2014538"/>
          <p14:tracePt t="1205997" x="6108700" y="2052638"/>
          <p14:tracePt t="1206014" x="6146800" y="2114550"/>
          <p14:tracePt t="1206031" x="6196013" y="2190750"/>
          <p14:tracePt t="1206048" x="6234113" y="2227263"/>
          <p14:tracePt t="1206064" x="6296025" y="2265363"/>
          <p14:tracePt t="1206081" x="6359525" y="2303463"/>
          <p14:tracePt t="1206098" x="6459538" y="2314575"/>
          <p14:tracePt t="1206115" x="6646863" y="2352675"/>
          <p14:tracePt t="1206131" x="6721475" y="2365375"/>
          <p14:tracePt t="1206148" x="6772275" y="2365375"/>
          <p14:tracePt t="1206165" x="6884988" y="2365375"/>
          <p14:tracePt t="1206182" x="6959600" y="2365375"/>
          <p14:tracePt t="1206198" x="7046913" y="2365375"/>
          <p14:tracePt t="1206215" x="7223125" y="2327275"/>
          <p14:tracePt t="1206232" x="7259638" y="2303463"/>
          <p14:tracePt t="1206248" x="7297738" y="2278063"/>
          <p14:tracePt t="1206265" x="7348538" y="2239963"/>
          <p14:tracePt t="1206282" x="7359650" y="2214563"/>
          <p14:tracePt t="1206298" x="7372350" y="2190750"/>
          <p14:tracePt t="1206315" x="7397750" y="2101850"/>
          <p14:tracePt t="1206332" x="7410450" y="2039938"/>
          <p14:tracePt t="1206349" x="7410450" y="2001838"/>
          <p14:tracePt t="1206366" x="7410450" y="1978025"/>
          <p14:tracePt t="1206382" x="7410450" y="1965325"/>
          <p14:tracePt t="1206399" x="7397750" y="1965325"/>
          <p14:tracePt t="1206416" x="7385050" y="1952625"/>
          <p14:tracePt t="1206433" x="7348538" y="1939925"/>
          <p14:tracePt t="1206449" x="7285038" y="1914525"/>
          <p14:tracePt t="1206466" x="7110413" y="1889125"/>
          <p14:tracePt t="1206483" x="7059613" y="1889125"/>
          <p14:tracePt t="1206500" x="7010400" y="1889125"/>
          <p14:tracePt t="1206516" x="6921500" y="1876425"/>
          <p14:tracePt t="1206533" x="6872288" y="1876425"/>
          <p14:tracePt t="1206549" x="6821488" y="1876425"/>
          <p14:tracePt t="1206566" x="6696075" y="1876425"/>
          <p14:tracePt t="1206583" x="6659563" y="1876425"/>
          <p14:tracePt t="1206600" x="6608763" y="1876425"/>
          <p14:tracePt t="1206617" x="6596063" y="1876425"/>
          <p14:tracePt t="1206633" x="6584950" y="1889125"/>
          <p14:tracePt t="1206650" x="6584950" y="1901825"/>
          <p14:tracePt t="1206667" x="6584950" y="1914525"/>
          <p14:tracePt t="1206684" x="6584950" y="1927225"/>
          <p14:tracePt t="1206700" x="6584950" y="1989138"/>
          <p14:tracePt t="1206717" x="6584950" y="2027238"/>
          <p14:tracePt t="1206734" x="6584950" y="2065338"/>
          <p14:tracePt t="1206751" x="6584950" y="2127250"/>
          <p14:tracePt t="1206767" x="6584950" y="2152650"/>
          <p14:tracePt t="1206784" x="6596063" y="2165350"/>
          <p14:tracePt t="1206801" x="6596063" y="2214563"/>
          <p14:tracePt t="1206817" x="6608763" y="2239963"/>
          <p14:tracePt t="1206834" x="6621463" y="2265363"/>
          <p14:tracePt t="1206851" x="6672263" y="2339975"/>
          <p14:tracePt t="1206867" x="6696075" y="2365375"/>
          <p14:tracePt t="1206884" x="6734175" y="2390775"/>
          <p14:tracePt t="1206901" x="6821488" y="2427288"/>
          <p14:tracePt t="1206917" x="6859588" y="2439988"/>
          <p14:tracePt t="1206934" x="6910388" y="2439988"/>
          <p14:tracePt t="1206951" x="7097713" y="2439988"/>
          <p14:tracePt t="1206968" x="7246938" y="2403475"/>
          <p14:tracePt t="1206984" x="7385050" y="2339975"/>
          <p14:tracePt t="1207001" x="7597775" y="2190750"/>
          <p14:tracePt t="1207018" x="7685088" y="2127250"/>
          <p14:tracePt t="1207035" x="7735888" y="2089150"/>
          <p14:tracePt t="1207051" x="7761288" y="2039938"/>
          <p14:tracePt t="1207068" x="7761288" y="2027238"/>
          <p14:tracePt t="1207085" x="7748588" y="2014538"/>
          <p14:tracePt t="1207102" x="7710488" y="2001838"/>
          <p14:tracePt t="1207118" x="7685088" y="1989138"/>
          <p14:tracePt t="1207135" x="7661275" y="1989138"/>
          <p14:tracePt t="1207152" x="7597775" y="1978025"/>
          <p14:tracePt t="1207168" x="7497763" y="1952625"/>
          <p14:tracePt t="1207185" x="7359650" y="1939925"/>
          <p14:tracePt t="1207202" x="7134225" y="1889125"/>
          <p14:tracePt t="1207219" x="7034213" y="1889125"/>
          <p14:tracePt t="1207235" x="6759575" y="1865313"/>
          <p14:tracePt t="1207252" x="6621463" y="1865313"/>
          <p14:tracePt t="1207269" x="6521450" y="1865313"/>
          <p14:tracePt t="1207286" x="6408738" y="1876425"/>
          <p14:tracePt t="1207302" x="6370638" y="1901825"/>
          <p14:tracePt t="1207319" x="6346825" y="1914525"/>
          <p14:tracePt t="1207336" x="6296025" y="1939925"/>
          <p14:tracePt t="1207353" x="6283325" y="1939925"/>
          <p14:tracePt t="1207369" x="6259513" y="1952625"/>
          <p14:tracePt t="1207386" x="6246813" y="1965325"/>
          <p14:tracePt t="1207409" x="6246813" y="1978025"/>
          <p14:tracePt t="1207433" x="6246813" y="1989138"/>
          <p14:tracePt t="1207446" x="6246813" y="2001838"/>
          <p14:tracePt t="1207459" x="6246813" y="2014538"/>
          <p14:tracePt t="1207472" x="6246813" y="2039938"/>
          <p14:tracePt t="1207486" x="6246813" y="2078038"/>
          <p14:tracePt t="1207503" x="6246813" y="2114550"/>
          <p14:tracePt t="1207520" x="6259513" y="2152650"/>
          <p14:tracePt t="1207537" x="6283325" y="2214563"/>
          <p14:tracePt t="1207553" x="6296025" y="2239963"/>
          <p14:tracePt t="1207570" x="6308725" y="2252663"/>
          <p14:tracePt t="1207587" x="6359525" y="2265363"/>
          <p14:tracePt t="1207603" x="6396038" y="2278063"/>
          <p14:tracePt t="1207620" x="6446838" y="2278063"/>
          <p14:tracePt t="1207637" x="6634163" y="2290763"/>
          <p14:tracePt t="1207654" x="6708775" y="2290763"/>
          <p14:tracePt t="1207670" x="6797675" y="2290763"/>
          <p14:tracePt t="1207687" x="7021513" y="2290763"/>
          <p14:tracePt t="1207704" x="7146925" y="2290763"/>
          <p14:tracePt t="1207721" x="7297738" y="2265363"/>
          <p14:tracePt t="1207737" x="7335838" y="2227263"/>
          <p14:tracePt t="1207754" x="7372350" y="2190750"/>
          <p14:tracePt t="1207771" x="7385050" y="2089150"/>
          <p14:tracePt t="1207788" x="7385050" y="2039938"/>
          <p14:tracePt t="1207804" x="7385050" y="2001838"/>
          <p14:tracePt t="1207821" x="7385050" y="1952625"/>
          <p14:tracePt t="1207838" x="7385050" y="1914525"/>
          <p14:tracePt t="1207855" x="7348538" y="1889125"/>
          <p14:tracePt t="1207871" x="7185025" y="1814513"/>
          <p14:tracePt t="1207888" x="7085013" y="1752600"/>
          <p14:tracePt t="1207905" x="6972300" y="1714500"/>
          <p14:tracePt t="1207921" x="6808788" y="1639888"/>
          <p14:tracePt t="1207938" x="6746875" y="1601788"/>
          <p14:tracePt t="1207955" x="6646863" y="1563688"/>
          <p14:tracePt t="1207972" x="6434138" y="1527175"/>
          <p14:tracePt t="1207988" x="6346825" y="1514475"/>
          <p14:tracePt t="1208005" x="6296025" y="1514475"/>
          <p14:tracePt t="1208022" x="6170613" y="1563688"/>
          <p14:tracePt t="1208039" x="6121400" y="1589088"/>
          <p14:tracePt t="1208056" x="6057900" y="1627188"/>
          <p14:tracePt t="1208072" x="5921375" y="1676400"/>
          <p14:tracePt t="1208089" x="5883275" y="1689100"/>
          <p14:tracePt t="1208106" x="5870575" y="1701800"/>
          <p14:tracePt t="1208122" x="5857875" y="1727200"/>
          <p14:tracePt t="1208139" x="5857875" y="1739900"/>
          <p14:tracePt t="1208158" x="5857875" y="1752600"/>
          <p14:tracePt t="1208172" x="5870575" y="1765300"/>
          <p14:tracePt t="1208189" x="5870575" y="1776413"/>
          <p14:tracePt t="1208206" x="5883275" y="1801813"/>
          <p14:tracePt t="1208223" x="5908675" y="1914525"/>
          <p14:tracePt t="1208239" x="5908675" y="1965325"/>
          <p14:tracePt t="1208256" x="5921375" y="2027238"/>
          <p14:tracePt t="1208273" x="5957888" y="2089150"/>
          <p14:tracePt t="1208290" x="5970588" y="2114550"/>
          <p14:tracePt t="1208306" x="6008688" y="2152650"/>
          <p14:tracePt t="1208323" x="6021388" y="2165350"/>
          <p14:tracePt t="1208340" x="6034088" y="2190750"/>
          <p14:tracePt t="1208356" x="6096000" y="2227263"/>
          <p14:tracePt t="1208373" x="6121400" y="2252663"/>
          <p14:tracePt t="1208390" x="6170613" y="2278063"/>
          <p14:tracePt t="1208407" x="6321425" y="2303463"/>
          <p14:tracePt t="1208423" x="6359525" y="2303463"/>
          <p14:tracePt t="1208440" x="6396038" y="2303463"/>
          <p14:tracePt t="1208457" x="6459538" y="2278063"/>
          <p14:tracePt t="1208474" x="6483350" y="2265363"/>
          <p14:tracePt t="1208490" x="6521450" y="2252663"/>
          <p14:tracePt t="1208507" x="6684963" y="2201863"/>
          <p14:tracePt t="1208523" x="6759575" y="2178050"/>
          <p14:tracePt t="1208541" x="6808788" y="2152650"/>
          <p14:tracePt t="1208557" x="6884988" y="2114550"/>
          <p14:tracePt t="1208574" x="6910388" y="2089150"/>
          <p14:tracePt t="1208591" x="6934200" y="2065338"/>
          <p14:tracePt t="1208607" x="6985000" y="1978025"/>
          <p14:tracePt t="1208624" x="7010400" y="1889125"/>
          <p14:tracePt t="1208641" x="7021513" y="1827213"/>
          <p14:tracePt t="1208658" x="7034213" y="1727200"/>
          <p14:tracePt t="1208674" x="7034213" y="1701800"/>
          <p14:tracePt t="1208691" x="7034213" y="1689100"/>
          <p14:tracePt t="1208708" x="7021513" y="1663700"/>
          <p14:tracePt t="1208725" x="7010400" y="1639888"/>
          <p14:tracePt t="1208741" x="6997700" y="1639888"/>
          <p14:tracePt t="1208758" x="6897688" y="1627188"/>
          <p14:tracePt t="1208775" x="6784975" y="1614488"/>
          <p14:tracePt t="1208791" x="6559550" y="1601788"/>
          <p14:tracePt t="1208808" x="6472238" y="1601788"/>
          <p14:tracePt t="1208825" x="6408738" y="1601788"/>
          <p14:tracePt t="1208842" x="6270625" y="1601788"/>
          <p14:tracePt t="1208858" x="6183313" y="1601788"/>
          <p14:tracePt t="1208875" x="6121400" y="1614488"/>
          <p14:tracePt t="1208892" x="6045200" y="1639888"/>
          <p14:tracePt t="1208909" x="6034088" y="1639888"/>
          <p14:tracePt t="1208925" x="6021388" y="1676400"/>
          <p14:tracePt t="1208942" x="6008688" y="1714500"/>
          <p14:tracePt t="1208959" x="6008688" y="1765300"/>
          <p14:tracePt t="1208976" x="6008688" y="1814513"/>
          <p14:tracePt t="1208992" x="6008688" y="1927225"/>
          <p14:tracePt t="1209009" x="6008688" y="1965325"/>
          <p14:tracePt t="1209026" x="6008688" y="1978025"/>
          <p14:tracePt t="1209043" x="6008688" y="2014538"/>
          <p14:tracePt t="1209059" x="6008688" y="2052638"/>
          <p14:tracePt t="1209076" x="6034088" y="2078038"/>
          <p14:tracePt t="1209093" x="6096000" y="2201863"/>
          <p14:tracePt t="1209109" x="6170613" y="2314575"/>
          <p14:tracePt t="1209126" x="6234113" y="2403475"/>
          <p14:tracePt t="1209143" x="6359525" y="2527300"/>
          <p14:tracePt t="1209160" x="6396038" y="2565400"/>
          <p14:tracePt t="1209176" x="6446838" y="2578100"/>
          <p14:tracePt t="1209193" x="6521450" y="2616200"/>
          <p14:tracePt t="1209210" x="6572250" y="2616200"/>
          <p14:tracePt t="1209227" x="6659563" y="2616200"/>
          <p14:tracePt t="1209243" x="6808788" y="2616200"/>
          <p14:tracePt t="1209260" x="6859588" y="2603500"/>
          <p14:tracePt t="1209276" x="6910388" y="2578100"/>
          <p14:tracePt t="1209294" x="6972300" y="2527300"/>
          <p14:tracePt t="1209310" x="7010400" y="2490788"/>
          <p14:tracePt t="1209327" x="7046913" y="2439988"/>
          <p14:tracePt t="1209344" x="7110413" y="2314575"/>
          <p14:tracePt t="1209360" x="7159625" y="2252663"/>
          <p14:tracePt t="1209377" x="7197725" y="2201863"/>
          <p14:tracePt t="1209394" x="7297738" y="2127250"/>
          <p14:tracePt t="1209411" x="7323138" y="2101850"/>
          <p14:tracePt t="1209427" x="7372350" y="2052638"/>
          <p14:tracePt t="1209444" x="7372350" y="2039938"/>
          <p14:tracePt t="1209461" x="7372350" y="2027238"/>
          <p14:tracePt t="1209477" x="7372350" y="2001838"/>
          <p14:tracePt t="1209494" x="7348538" y="1989138"/>
          <p14:tracePt t="1209511" x="7297738" y="1965325"/>
          <p14:tracePt t="1209528" x="7235825" y="1914525"/>
          <p14:tracePt t="1209544" x="7185025" y="1876425"/>
          <p14:tracePt t="1209561" x="7159625" y="1865313"/>
          <p14:tracePt t="1209578" x="7021513" y="1801813"/>
          <p14:tracePt t="1209595" x="6897688" y="1776413"/>
          <p14:tracePt t="1209612" x="6772275" y="1739900"/>
          <p14:tracePt t="1209628" x="6608763" y="1714500"/>
          <p14:tracePt t="1209645" x="6572250" y="1701800"/>
          <p14:tracePt t="1209662" x="6534150" y="1701800"/>
          <p14:tracePt t="1209678" x="6459538" y="1689100"/>
          <p14:tracePt t="1209695" x="6421438" y="1689100"/>
          <p14:tracePt t="1209712" x="6383338" y="1689100"/>
          <p14:tracePt t="1209729" x="6334125" y="1689100"/>
          <p14:tracePt t="1209745" x="6321425" y="1714500"/>
          <p14:tracePt t="1209762" x="6321425" y="1752600"/>
          <p14:tracePt t="1209779" x="6308725" y="1827213"/>
          <p14:tracePt t="1209795" x="6308725" y="1852613"/>
          <p14:tracePt t="1209812" x="6308725" y="1876425"/>
          <p14:tracePt t="1209829" x="6334125" y="1901825"/>
          <p14:tracePt t="1209846" x="6359525" y="1914525"/>
          <p14:tracePt t="1209865" x="6383338" y="1939925"/>
          <p14:tracePt t="1209887" x="6396038" y="1965325"/>
          <p14:tracePt t="1209899" x="6408738" y="1989138"/>
          <p14:tracePt t="1209912" x="6408738" y="2027238"/>
          <p14:tracePt t="1209929" x="6421438" y="2089150"/>
          <p14:tracePt t="1209946" x="6434138" y="2152650"/>
          <p14:tracePt t="1209962" x="6472238" y="2265363"/>
          <p14:tracePt t="1209980" x="6472238" y="2290763"/>
          <p14:tracePt t="1209996" x="6496050" y="2314575"/>
          <p14:tracePt t="1210013" x="6521450" y="2314575"/>
          <p14:tracePt t="1210030" x="6559550" y="2314575"/>
          <p14:tracePt t="1210046" x="6596063" y="2314575"/>
          <p14:tracePt t="1210063" x="6721475" y="2314575"/>
          <p14:tracePt t="1210080" x="6759575" y="2314575"/>
          <p14:tracePt t="1210097" x="6808788" y="2314575"/>
          <p14:tracePt t="1210113" x="6859588" y="2314575"/>
          <p14:tracePt t="1210130" x="6884988" y="2303463"/>
          <p14:tracePt t="1210147" x="6910388" y="2290763"/>
          <p14:tracePt t="1210164" x="6972300" y="2227263"/>
          <p14:tracePt t="1210180" x="7010400" y="2178050"/>
          <p14:tracePt t="1210197" x="7046913" y="2127250"/>
          <p14:tracePt t="1210214" x="7097713" y="2039938"/>
          <p14:tracePt t="1210231" x="7110413" y="2014538"/>
          <p14:tracePt t="1210248" x="7123113" y="1978025"/>
          <p14:tracePt t="1210264" x="7134225" y="1939925"/>
          <p14:tracePt t="1210280" x="7134225" y="1914525"/>
          <p14:tracePt t="1210297" x="7134225" y="1889125"/>
          <p14:tracePt t="1210314" x="7134225" y="1765300"/>
          <p14:tracePt t="1210331" x="7134225" y="1701800"/>
          <p14:tracePt t="1210347" x="7134225" y="1652588"/>
          <p14:tracePt t="1210364" x="7110413" y="1576388"/>
          <p14:tracePt t="1210381" x="7059613" y="1563688"/>
          <p14:tracePt t="1210398" x="7034213" y="1539875"/>
          <p14:tracePt t="1210414" x="6972300" y="1527175"/>
          <p14:tracePt t="1210431" x="6934200" y="1527175"/>
          <p14:tracePt t="1210448" x="6872288" y="1527175"/>
          <p14:tracePt t="1210465" x="6821488" y="1527175"/>
          <p14:tracePt t="1210482" x="6734175" y="1527175"/>
          <p14:tracePt t="1210498" x="6634163" y="1527175"/>
          <p14:tracePt t="1210515" x="6496050" y="1527175"/>
          <p14:tracePt t="1210532" x="6446838" y="1527175"/>
          <p14:tracePt t="1210548" x="6421438" y="1539875"/>
          <p14:tracePt t="1210565" x="6370638" y="1576388"/>
          <p14:tracePt t="1210582" x="6359525" y="1601788"/>
          <p14:tracePt t="1210599" x="6346825" y="1663700"/>
          <p14:tracePt t="1210615" x="6346825" y="1701800"/>
          <p14:tracePt t="1210632" x="6346825" y="1739900"/>
          <p14:tracePt t="1210649" x="6346825" y="1814513"/>
          <p14:tracePt t="1210666" x="6346825" y="1852613"/>
          <p14:tracePt t="1210682" x="6359525" y="1876425"/>
          <p14:tracePt t="1210699" x="6370638" y="1952625"/>
          <p14:tracePt t="1210716" x="6370638" y="2001838"/>
          <p14:tracePt t="1210733" x="6370638" y="2052638"/>
          <p14:tracePt t="1210749" x="6396038" y="2178050"/>
          <p14:tracePt t="1210766" x="6396038" y="2214563"/>
          <p14:tracePt t="1210783" x="6408738" y="2239963"/>
          <p14:tracePt t="1210799" x="6421438" y="2278063"/>
          <p14:tracePt t="1210816" x="6434138" y="2290763"/>
          <p14:tracePt t="1210833" x="6446838" y="2303463"/>
          <p14:tracePt t="1210850" x="6459538" y="2303463"/>
          <p14:tracePt t="1210870" x="6472238" y="2303463"/>
          <p14:tracePt t="1210886" x="6483350" y="2303463"/>
          <p14:tracePt t="1210909" x="6496050" y="2303463"/>
          <p14:tracePt t="1210921" x="6534150" y="2314575"/>
          <p14:tracePt t="1210936" x="6559550" y="2314575"/>
          <p14:tracePt t="1210950" x="6572250" y="2314575"/>
          <p14:tracePt t="1210967" x="6584950" y="2314575"/>
          <p14:tracePt t="1210984" x="6596063" y="2314575"/>
          <p14:tracePt t="1211058" x="6608763" y="2314575"/>
          <p14:tracePt t="1211095" x="6634163" y="2314575"/>
          <p14:tracePt t="1211108" x="6646863" y="2303463"/>
          <p14:tracePt t="1211120" x="6672263" y="2290763"/>
          <p14:tracePt t="1211132" x="6708775" y="2239963"/>
          <p14:tracePt t="1211145" x="6784975" y="2190750"/>
          <p14:tracePt t="1211158" x="6859588" y="2139950"/>
          <p14:tracePt t="1211170" x="6972300" y="2089150"/>
          <p14:tracePt t="1211184" x="7034213" y="2052638"/>
          <p14:tracePt t="1211201" x="7085013" y="2027238"/>
          <p14:tracePt t="1211218" x="7110413" y="1989138"/>
          <p14:tracePt t="1211234" x="7134225" y="1952625"/>
          <p14:tracePt t="1211251" x="7146925" y="1939925"/>
          <p14:tracePt t="1211268" x="7146925" y="1927225"/>
          <p14:tracePt t="1211285" x="7146925" y="1901825"/>
          <p14:tracePt t="1211301" x="7146925" y="1889125"/>
          <p14:tracePt t="1211321" x="7146925" y="1876425"/>
          <p14:tracePt t="1211344" x="7123113" y="1876425"/>
          <p14:tracePt t="1211357" x="7059613" y="1865313"/>
          <p14:tracePt t="1211371" x="6985000" y="1852613"/>
          <p14:tracePt t="1211385" x="6910388" y="1839913"/>
          <p14:tracePt t="1211402" x="6834188" y="1827213"/>
          <p14:tracePt t="1211418" x="6772275" y="1827213"/>
          <p14:tracePt t="1211435" x="6572250" y="1801813"/>
          <p14:tracePt t="1211452" x="6434138" y="1801813"/>
          <p14:tracePt t="1211469" x="6334125" y="1801813"/>
          <p14:tracePt t="1211485" x="6221413" y="1814513"/>
          <p14:tracePt t="1211502" x="6196013" y="1839913"/>
          <p14:tracePt t="1211519" x="6170613" y="1852613"/>
          <p14:tracePt t="1211536" x="6157913" y="1889125"/>
          <p14:tracePt t="1211552" x="6146800" y="1901825"/>
          <p14:tracePt t="1211569" x="6146800" y="1914525"/>
          <p14:tracePt t="1211586" x="6146800" y="1939925"/>
          <p14:tracePt t="1211603" x="6146800" y="1965325"/>
          <p14:tracePt t="1211619" x="6146800" y="1978025"/>
          <p14:tracePt t="1211636" x="6146800" y="2027238"/>
          <p14:tracePt t="1211653" x="6146800" y="2078038"/>
          <p14:tracePt t="1211670" x="6157913" y="2190750"/>
          <p14:tracePt t="1211686" x="6183313" y="2214563"/>
          <p14:tracePt t="1211703" x="6196013" y="2239963"/>
          <p14:tracePt t="1211720" x="6259513" y="2278063"/>
          <p14:tracePt t="1211737" x="6308725" y="2303463"/>
          <p14:tracePt t="1211753" x="6396038" y="2314575"/>
          <p14:tracePt t="1211770" x="6496050" y="2314575"/>
          <p14:tracePt t="1211787" x="6534150" y="2314575"/>
          <p14:tracePt t="1211804" x="6572250" y="2314575"/>
          <p14:tracePt t="1211820" x="6646863" y="2314575"/>
          <p14:tracePt t="1211837" x="6696075" y="2314575"/>
          <p14:tracePt t="1211854" x="6784975" y="2303463"/>
          <p14:tracePt t="1211870" x="6934200" y="2252663"/>
          <p14:tracePt t="1211887" x="6972300" y="2227263"/>
          <p14:tracePt t="1211904" x="7010400" y="2178050"/>
          <p14:tracePt t="1211921" x="7046913" y="2065338"/>
          <p14:tracePt t="1211937" x="7046913" y="2014538"/>
          <p14:tracePt t="1211954" x="7046913" y="1989138"/>
          <p14:tracePt t="1211971" x="7046913" y="1939925"/>
          <p14:tracePt t="1211987" x="7046913" y="1927225"/>
          <p14:tracePt t="1212004" x="7046913" y="1901825"/>
          <p14:tracePt t="1212021" x="7046913" y="1876425"/>
          <p14:tracePt t="1212038" x="7046913" y="1852613"/>
          <p14:tracePt t="1212054" x="7034213" y="1852613"/>
          <p14:tracePt t="1212071" x="6959600" y="1827213"/>
          <p14:tracePt t="1212088" x="6921500" y="1801813"/>
          <p14:tracePt t="1212104" x="6872288" y="1801813"/>
          <p14:tracePt t="1212121" x="6808788" y="1789113"/>
          <p14:tracePt t="1212138" x="6772275" y="1776413"/>
          <p14:tracePt t="1212155" x="6746875" y="1776413"/>
          <p14:tracePt t="1212172" x="6721475" y="1776413"/>
          <p14:tracePt t="1212188" x="6696075" y="1776413"/>
          <p14:tracePt t="1212205" x="6672263" y="1776413"/>
          <p14:tracePt t="1212221" x="6634163" y="1776413"/>
          <p14:tracePt t="1212238" x="6621463" y="1776413"/>
          <p14:tracePt t="1212255" x="6584950" y="1776413"/>
          <p14:tracePt t="1212272" x="6572250" y="1789113"/>
          <p14:tracePt t="1212289" x="6572250" y="1801813"/>
          <p14:tracePt t="1212316" x="6584950" y="1801813"/>
          <p14:tracePt t="1212329" x="6596063" y="1814513"/>
          <p14:tracePt t="1212342" x="6621463" y="1814513"/>
          <p14:tracePt t="1212365" x="6634163" y="1814513"/>
          <p14:tracePt t="1212379" x="6646863" y="1814513"/>
          <p14:tracePt t="1212392" x="6659563" y="1814513"/>
          <p14:tracePt t="1212406" x="6672263" y="1827213"/>
          <p14:tracePt t="1212423" x="6708775" y="1827213"/>
          <p14:tracePt t="1212439" x="6746875" y="1827213"/>
          <p14:tracePt t="1212456" x="6884988" y="1827213"/>
          <p14:tracePt t="1212473" x="6959600" y="1827213"/>
          <p14:tracePt t="1212490" x="7010400" y="1839913"/>
          <p14:tracePt t="1212506" x="7085013" y="1839913"/>
          <p14:tracePt t="1212523" x="7123113" y="1839913"/>
          <p14:tracePt t="1212540" x="7197725" y="1839913"/>
          <p14:tracePt t="1212556" x="7410450" y="1839913"/>
          <p14:tracePt t="1212573" x="7485063" y="1839913"/>
          <p14:tracePt t="1212590" x="7535863" y="1839913"/>
          <p14:tracePt t="1212607" x="7623175" y="1839913"/>
          <p14:tracePt t="1212623" x="7673975" y="1839913"/>
          <p14:tracePt t="1212640" x="7748588" y="1839913"/>
          <p14:tracePt t="1212657" x="7874000" y="1839913"/>
          <p14:tracePt t="1212674" x="7935913" y="1839913"/>
          <p14:tracePt t="1212690" x="7986713" y="1839913"/>
          <p14:tracePt t="1212707" x="8048625" y="1839913"/>
          <p14:tracePt t="1212724" x="8074025" y="1839913"/>
          <p14:tracePt t="1212740" x="8086725" y="1839913"/>
          <p14:tracePt t="1212757" x="8099425" y="1839913"/>
          <p14:tracePt t="1212774" x="8110538" y="1839913"/>
          <p14:tracePt t="1212815" x="8110538" y="1827213"/>
          <p14:tracePt t="1212827" x="8110538" y="1814513"/>
          <p14:tracePt t="1212839" x="8110538" y="1801813"/>
          <p14:tracePt t="1212852" x="8110538" y="1789113"/>
          <p14:tracePt t="1212865" x="8110538" y="1776413"/>
          <p14:tracePt t="1212889" x="8110538" y="1752600"/>
          <p14:tracePt t="1212901" x="8110538" y="1727200"/>
          <p14:tracePt t="1212915" x="8110538" y="1701800"/>
          <p14:tracePt t="1212927" x="8110538" y="1676400"/>
          <p14:tracePt t="1212964" x="8110538" y="1663700"/>
          <p14:tracePt t="1213000" x="8099425" y="1663700"/>
          <p14:tracePt t="1213016" x="8086725" y="1663700"/>
          <p14:tracePt t="1213027" x="8061325" y="1663700"/>
          <p14:tracePt t="1213039" x="8023225" y="1663700"/>
          <p14:tracePt t="1213051" x="7986713" y="1663700"/>
          <p14:tracePt t="1213066" x="7948613" y="1663700"/>
          <p14:tracePt t="1213078" x="7910513" y="1663700"/>
          <p14:tracePt t="1213092" x="7886700" y="1663700"/>
          <p14:tracePt t="1213108" x="7861300" y="1689100"/>
          <p14:tracePt t="1213125" x="7848600" y="1727200"/>
          <p14:tracePt t="1213142" x="7823200" y="1814513"/>
          <p14:tracePt t="1213159" x="7810500" y="1839913"/>
          <p14:tracePt t="1213176" x="7810500" y="1876425"/>
          <p14:tracePt t="1213192" x="7797800" y="1927225"/>
          <p14:tracePt t="1213209" x="7785100" y="1939925"/>
          <p14:tracePt t="1213226" x="7785100" y="1965325"/>
          <p14:tracePt t="1213242" x="7785100" y="2052638"/>
          <p14:tracePt t="1213259" x="7785100" y="2114550"/>
          <p14:tracePt t="1213276" x="7785100" y="2165350"/>
          <p14:tracePt t="1213292" x="7797800" y="2239963"/>
          <p14:tracePt t="1213309" x="7810500" y="2265363"/>
          <p14:tracePt t="1213326" x="7874000" y="2314575"/>
          <p14:tracePt t="1213343" x="7948613" y="2339975"/>
          <p14:tracePt t="1213360" x="8010525" y="2365375"/>
          <p14:tracePt t="1213376" x="8135938" y="2427288"/>
          <p14:tracePt t="1213393" x="8161338" y="2452688"/>
          <p14:tracePt t="1213409" x="8212138" y="2465388"/>
          <p14:tracePt t="1213426" x="8312150" y="2503488"/>
          <p14:tracePt t="1213443" x="8435975" y="2527300"/>
          <p14:tracePt t="1213460" x="8537575" y="2552700"/>
          <p14:tracePt t="1213477" x="8686800" y="2565400"/>
          <p14:tracePt t="1213493" x="8737600" y="2565400"/>
          <p14:tracePt t="1213510" x="8774113" y="2552700"/>
          <p14:tracePt t="1213527" x="8824913" y="2503488"/>
          <p14:tracePt t="1213544" x="8863013" y="2465388"/>
          <p14:tracePt t="1213560" x="8886825" y="2427288"/>
          <p14:tracePt t="1213577" x="8912225" y="2314575"/>
          <p14:tracePt t="1213594" x="8912225" y="2214563"/>
          <p14:tracePt t="1213611" x="8912225" y="2065338"/>
          <p14:tracePt t="1213627" x="8874125" y="1865313"/>
          <p14:tracePt t="1213644" x="8863013" y="1789113"/>
          <p14:tracePt t="1213661" x="8850313" y="1765300"/>
          <p14:tracePt t="1213677" x="8824913" y="1714500"/>
          <p14:tracePt t="1213699" x="8812213" y="1714500"/>
          <p14:tracePt t="1213714" x="8812213" y="1701800"/>
          <p14:tracePt t="1213728" x="8799513" y="1689100"/>
          <p14:tracePt t="1213744" x="8786813" y="1689100"/>
          <p14:tracePt t="1213761" x="8763000" y="1676400"/>
          <p14:tracePt t="1213778" x="8661400" y="1652588"/>
          <p14:tracePt t="1213795" x="8599488" y="1639888"/>
          <p14:tracePt t="1213811" x="8537575" y="1627188"/>
          <p14:tracePt t="1213828" x="8435975" y="1576388"/>
          <p14:tracePt t="1213844" x="8399463" y="1552575"/>
          <p14:tracePt t="1213861" x="8348663" y="1539875"/>
          <p14:tracePt t="1213878" x="8299450" y="1527175"/>
          <p14:tracePt t="1213895" x="8261350" y="1527175"/>
          <p14:tracePt t="1213911" x="8174038" y="1527175"/>
          <p14:tracePt t="1213928" x="8135938" y="1539875"/>
          <p14:tracePt t="1213945" x="8110538" y="1552575"/>
          <p14:tracePt t="1213962" x="8074025" y="1589088"/>
          <p14:tracePt t="1213978" x="8074025" y="1601788"/>
          <p14:tracePt t="1213995" x="8048625" y="1601788"/>
          <p14:tracePt t="1214012" x="8035925" y="1639888"/>
          <p14:tracePt t="1214029" x="8023225" y="1652588"/>
          <p14:tracePt t="1214045" x="8023225" y="1676400"/>
          <p14:tracePt t="1214062" x="7999413" y="1714500"/>
          <p14:tracePt t="1214079" x="7999413" y="1739900"/>
          <p14:tracePt t="1214096" x="7999413" y="1752600"/>
          <p14:tracePt t="1214113" x="7986713" y="1814513"/>
          <p14:tracePt t="1214129" x="7986713" y="1889125"/>
          <p14:tracePt t="1214146" x="7986713" y="1927225"/>
          <p14:tracePt t="1214163" x="7986713" y="2001838"/>
          <p14:tracePt t="1214179" x="7986713" y="2014538"/>
          <p14:tracePt t="1214196" x="7986713" y="2027238"/>
          <p14:tracePt t="1214213" x="7986713" y="2052638"/>
          <p14:tracePt t="1214235" x="7986713" y="2065338"/>
          <p14:tracePt t="1214249" x="7986713" y="2078038"/>
          <p14:tracePt t="1214263" x="7986713" y="2089150"/>
          <p14:tracePt t="1214283" x="7986713" y="2114550"/>
          <p14:tracePt t="1214299" x="7999413" y="2139950"/>
          <p14:tracePt t="1214313" x="7999413" y="2165350"/>
          <p14:tracePt t="1214330" x="8023225" y="2214563"/>
          <p14:tracePt t="1214347" x="8048625" y="2265363"/>
          <p14:tracePt t="1214363" x="8099425" y="2314575"/>
          <p14:tracePt t="1214380" x="8110538" y="2339975"/>
          <p14:tracePt t="1214397" x="8123238" y="2339975"/>
          <p14:tracePt t="1214414" x="8135938" y="2339975"/>
          <p14:tracePt t="1214430" x="8148638" y="2339975"/>
          <p14:tracePt t="1214447" x="8161338" y="2339975"/>
          <p14:tracePt t="1214464" x="8212138" y="2339975"/>
          <p14:tracePt t="1214481" x="8235950" y="2339975"/>
          <p14:tracePt t="1214497" x="8274050" y="2339975"/>
          <p14:tracePt t="1214514" x="8324850" y="2314575"/>
          <p14:tracePt t="1214530" x="8374063" y="2278063"/>
          <p14:tracePt t="1214547" x="8574088" y="2127250"/>
          <p14:tracePt t="1214564" x="8686800" y="2052638"/>
          <p14:tracePt t="1214581" x="8763000" y="1989138"/>
          <p14:tracePt t="1214598" x="8899525" y="1814513"/>
          <p14:tracePt t="1214615" x="8950325" y="1676400"/>
          <p14:tracePt t="1214631" x="9024938" y="1489075"/>
          <p14:tracePt t="1214648" x="9075738" y="1301750"/>
          <p14:tracePt t="1214665" x="9088438" y="1250950"/>
          <p14:tracePt t="1214681" x="9088438" y="1227138"/>
          <p14:tracePt t="1214698" x="9088438" y="1189038"/>
          <p14:tracePt t="1214715" x="9088438" y="1176338"/>
          <p14:tracePt t="1214732" x="9088438" y="1163638"/>
          <p14:tracePt t="1214748" x="9063038" y="1150938"/>
          <p14:tracePt t="1214765" x="9037638" y="1138238"/>
          <p14:tracePt t="1214782" x="9012238" y="1138238"/>
          <p14:tracePt t="1214798" x="8899525" y="1125538"/>
          <p14:tracePt t="1214816" x="8799513" y="1125538"/>
          <p14:tracePt t="1214832" x="8712200" y="1125538"/>
          <p14:tracePt t="1214849" x="8599488" y="1125538"/>
          <p14:tracePt t="1214865" x="8574088" y="1125538"/>
          <p14:tracePt t="1214882" x="8537575" y="1125538"/>
          <p14:tracePt t="1214899" x="8412163" y="1138238"/>
          <p14:tracePt t="1214916" x="8312150" y="1150938"/>
          <p14:tracePt t="1214932" x="8199438" y="1163638"/>
          <p14:tracePt t="1214949" x="8061325" y="1214438"/>
          <p14:tracePt t="1214966" x="7999413" y="1238250"/>
          <p14:tracePt t="1214982" x="7948613" y="1276350"/>
          <p14:tracePt t="1214999" x="7923213" y="1301750"/>
          <p14:tracePt t="1215016" x="7897813" y="1327150"/>
          <p14:tracePt t="1215021" x="7886700" y="1350963"/>
          <p14:tracePt t="1215032" x="7861300" y="1401763"/>
          <p14:tracePt t="1215050" x="7835900" y="1439863"/>
          <p14:tracePt t="1215066" x="7810500" y="1476375"/>
          <p14:tracePt t="1215082" x="7773988" y="1552575"/>
          <p14:tracePt t="1215100" x="7773988" y="1576388"/>
          <p14:tracePt t="1215117" x="7773988" y="1589088"/>
          <p14:tracePt t="1215133" x="7773988" y="1627188"/>
          <p14:tracePt t="1215150" x="7773988" y="1639888"/>
          <p14:tracePt t="1215167" x="7773988" y="1663700"/>
          <p14:tracePt t="1215183" x="7773988" y="1739900"/>
          <p14:tracePt t="1215200" x="7773988" y="1801813"/>
          <p14:tracePt t="1215217" x="7773988" y="1865313"/>
          <p14:tracePt t="1215233" x="7785100" y="1965325"/>
          <p14:tracePt t="1215250" x="7810500" y="1989138"/>
          <p14:tracePt t="1215267" x="7810500" y="2014538"/>
          <p14:tracePt t="1215284" x="7848600" y="2052638"/>
          <p14:tracePt t="1215301" x="7861300" y="2065338"/>
          <p14:tracePt t="1215318" x="7874000" y="2078038"/>
          <p14:tracePt t="1215334" x="7886700" y="2101850"/>
          <p14:tracePt t="1215356" x="7897813" y="2101850"/>
          <p14:tracePt t="1216826" x="7897813" y="2127250"/>
          <p14:tracePt t="1216839" x="7886700" y="2152650"/>
          <p14:tracePt t="1216851" x="7886700" y="2165350"/>
          <p14:tracePt t="1216863" x="7886700" y="2190750"/>
          <p14:tracePt t="1216879" x="7886700" y="2201863"/>
          <p14:tracePt t="1216891" x="7886700" y="2227263"/>
          <p14:tracePt t="1216913" x="7886700" y="2239963"/>
          <p14:tracePt t="1217051" x="7886700" y="2252663"/>
          <p14:tracePt t="1217076" x="7897813" y="2252663"/>
          <p14:tracePt t="1217187" x="7897813" y="2265363"/>
          <p14:tracePt t="1217212" x="7910513" y="2278063"/>
          <p14:tracePt t="1217237" x="7910513" y="2290763"/>
          <p14:tracePt t="1217274" x="7910513" y="2303463"/>
          <p14:tracePt t="1217300" x="7910513" y="2314575"/>
          <p14:tracePt t="1217487" x="7897813" y="2314575"/>
          <p14:tracePt t="1217499" x="7886700" y="2314575"/>
          <p14:tracePt t="1217515" x="7874000" y="2303463"/>
          <p14:tracePt t="1217525" x="7861300" y="2303463"/>
          <p14:tracePt t="1217537" x="7848600" y="2290763"/>
          <p14:tracePt t="1217561" x="7823200" y="2278063"/>
          <p14:tracePt t="1217572" x="7810500" y="2278063"/>
          <p14:tracePt t="1217599" x="7797800" y="2278063"/>
          <p14:tracePt t="1217615" x="7785100" y="2278063"/>
          <p14:tracePt t="1217624" x="7773988" y="2278063"/>
          <p14:tracePt t="1217649" x="7748588" y="2278063"/>
          <p14:tracePt t="1217666" x="7748588" y="2265363"/>
          <p14:tracePt t="1217673" x="7735888" y="2265363"/>
          <p14:tracePt t="1217687" x="7710488" y="2265363"/>
          <p14:tracePt t="1217699" x="7697788" y="2265363"/>
          <p14:tracePt t="1217716" x="7685088" y="2265363"/>
          <p14:tracePt t="1217728" x="7661275" y="2265363"/>
          <p14:tracePt t="1217745" x="7648575" y="2265363"/>
          <p14:tracePt t="1217766" x="7635875" y="2265363"/>
          <p14:tracePt t="1218470" x="7561263" y="2252663"/>
          <p14:tracePt t="1218486" x="7448550" y="2227263"/>
          <p14:tracePt t="1218496" x="7285038" y="2214563"/>
          <p14:tracePt t="1218508" x="6897688" y="2178050"/>
          <p14:tracePt t="1218520" x="6521450" y="2178050"/>
          <p14:tracePt t="1218536" x="5945188" y="2152650"/>
          <p14:tracePt t="1218548" x="5507038" y="2152650"/>
          <p14:tracePt t="1218565" x="5157788" y="2152650"/>
          <p14:tracePt t="1218582" x="4681538" y="2152650"/>
          <p14:tracePt t="1218598" x="4068763" y="2152650"/>
          <p14:tracePt t="1218615" x="3730625" y="2152650"/>
          <p14:tracePt t="1218633" x="3429000" y="2152650"/>
          <p14:tracePt t="1218649" x="3141663" y="2139950"/>
          <p14:tracePt t="1218664" x="3041650" y="2127250"/>
          <p14:tracePt t="1218682" x="2954338" y="2114550"/>
          <p14:tracePt t="1218698" x="2790825" y="2089150"/>
          <p14:tracePt t="1218714" x="2728913" y="2078038"/>
          <p14:tracePt t="1218731" x="2667000" y="2052638"/>
          <p14:tracePt t="1218748" x="2603500" y="2001838"/>
          <p14:tracePt t="1218765" x="2565400" y="1952625"/>
          <p14:tracePt t="1218782" x="2528888" y="1876425"/>
          <p14:tracePt t="1218797" x="2452688" y="1739900"/>
          <p14:tracePt t="1218814" x="2390775" y="1701800"/>
          <p14:tracePt t="1218831" x="2339975" y="1689100"/>
          <p14:tracePt t="1218848" x="2052638" y="1614488"/>
          <p14:tracePt t="1218865" x="1914525" y="1576388"/>
          <p14:tracePt t="1218882" x="1827213" y="1552575"/>
          <p14:tracePt t="1218898" x="1701800" y="1552575"/>
          <p14:tracePt t="1218915" x="1652588" y="1563688"/>
          <p14:tracePt t="1218932" x="1601788" y="1589088"/>
          <p14:tracePt t="1218949" x="1565275" y="1652588"/>
          <p14:tracePt t="1218965" x="1552575" y="1689100"/>
          <p14:tracePt t="1218982" x="1539875" y="1827213"/>
          <p14:tracePt t="1218999" x="1539875" y="1914525"/>
          <p14:tracePt t="1219016" x="1539875" y="1978025"/>
          <p14:tracePt t="1219032" x="1577975" y="2152650"/>
          <p14:tracePt t="1219049" x="1614488" y="2239963"/>
          <p14:tracePt t="1219066" x="1652588" y="2365375"/>
          <p14:tracePt t="1219083" x="1714500" y="2527300"/>
          <p14:tracePt t="1219099" x="1765300" y="2578100"/>
          <p14:tracePt t="1219116" x="1814513" y="2616200"/>
          <p14:tracePt t="1219133" x="2090738" y="2690813"/>
          <p14:tracePt t="1219149" x="2228850" y="2728913"/>
          <p14:tracePt t="1219166" x="2352675" y="2752725"/>
          <p14:tracePt t="1219183" x="2554288" y="2765425"/>
          <p14:tracePt t="1219200" x="2703513" y="2765425"/>
          <p14:tracePt t="1219216" x="2854325" y="2765425"/>
          <p14:tracePt t="1219233" x="3079750" y="2728913"/>
          <p14:tracePt t="1219250" x="3141663" y="2665413"/>
          <p14:tracePt t="1219267" x="3192463" y="2578100"/>
          <p14:tracePt t="1219283" x="3341688" y="2303463"/>
          <p14:tracePt t="1219300" x="3417888" y="2190750"/>
          <p14:tracePt t="1219317" x="3505200" y="2101850"/>
          <p14:tracePt t="1219333" x="3592513" y="1952625"/>
          <p14:tracePt t="1219350" x="3592513" y="1865313"/>
          <p14:tracePt t="1219367" x="3567113" y="1789113"/>
          <p14:tracePt t="1219384" x="3429000" y="1663700"/>
          <p14:tracePt t="1219400" x="3354388" y="1627188"/>
          <p14:tracePt t="1219417" x="3305175" y="1614488"/>
          <p14:tracePt t="1219434" x="3179763" y="1589088"/>
          <p14:tracePt t="1219451" x="3054350" y="1589088"/>
          <p14:tracePt t="1219467" x="2754313" y="1552575"/>
          <p14:tracePt t="1219486" x="2667000" y="1539875"/>
          <p14:tracePt t="1219502" x="2603500" y="1539875"/>
          <p14:tracePt t="1219517" x="2503488" y="1563688"/>
          <p14:tracePt t="1219534" x="2441575" y="1601788"/>
          <p14:tracePt t="1219551" x="2352675" y="1676400"/>
          <p14:tracePt t="1219567" x="2165350" y="1789113"/>
          <p14:tracePt t="1219584" x="2127250" y="1827213"/>
          <p14:tracePt t="1219601" x="2103438" y="1852613"/>
          <p14:tracePt t="1219618" x="2103438" y="1889125"/>
          <p14:tracePt t="1219635" x="2103438" y="1901825"/>
          <p14:tracePt t="1219651" x="2103438" y="1914525"/>
          <p14:tracePt t="1219667" x="2139950" y="1989138"/>
          <p14:tracePt t="1219685" x="2165350" y="2039938"/>
          <p14:tracePt t="1219702" x="2203450" y="2127250"/>
          <p14:tracePt t="1219718" x="2265363" y="2352675"/>
          <p14:tracePt t="1219735" x="2303463" y="2414588"/>
          <p14:tracePt t="1219752" x="2328863" y="2452688"/>
          <p14:tracePt t="1219768" x="2352675" y="2490788"/>
          <p14:tracePt t="1219791" x="2365375" y="2503488"/>
          <p14:tracePt t="1219805" x="2378075" y="2503488"/>
          <p14:tracePt t="1219819" x="2390775" y="2503488"/>
          <p14:tracePt t="1219840" x="2416175" y="2503488"/>
          <p14:tracePt t="1219855" x="2441575" y="2503488"/>
          <p14:tracePt t="1219869" x="2516188" y="2503488"/>
          <p14:tracePt t="1219885" x="2616200" y="2503488"/>
          <p14:tracePt t="1219902" x="2716213" y="2503488"/>
          <p14:tracePt t="1219919" x="2992438" y="2490788"/>
          <p14:tracePt t="1219936" x="3328988" y="2452688"/>
          <p14:tracePt t="1219952" x="3617913" y="2427288"/>
          <p14:tracePt t="1219970" x="4481513" y="2365375"/>
          <p14:tracePt t="1219987" x="4856163" y="2352675"/>
          <p14:tracePt t="1220003" x="5345113" y="2303463"/>
          <p14:tracePt t="1220021" x="6057900" y="2239963"/>
          <p14:tracePt t="1220036" x="6370638" y="2227263"/>
          <p14:tracePt t="1220053" x="6672263" y="2227263"/>
          <p14:tracePt t="1220070" x="7010400" y="2227263"/>
          <p14:tracePt t="1220086" x="7110413" y="2227263"/>
          <p14:tracePt t="1220103" x="7359650" y="2227263"/>
          <p14:tracePt t="1220120" x="7485063" y="2227263"/>
          <p14:tracePt t="1220137" x="7572375" y="2227263"/>
          <p14:tracePt t="1220153" x="7710488" y="2227263"/>
          <p14:tracePt t="1220170" x="7773988" y="2214563"/>
          <p14:tracePt t="1220187" x="7810500" y="2190750"/>
          <p14:tracePt t="1220204" x="8010525" y="2089150"/>
          <p14:tracePt t="1220220" x="8148638" y="2027238"/>
          <p14:tracePt t="1220237" x="8261350" y="1978025"/>
          <p14:tracePt t="1220254" x="8424863" y="1901825"/>
          <p14:tracePt t="1220271" x="8499475" y="1876425"/>
          <p14:tracePt t="1220287" x="8561388" y="1865313"/>
          <p14:tracePt t="1220304" x="8650288" y="1827213"/>
          <p14:tracePt t="1220321" x="8763000" y="1801813"/>
          <p14:tracePt t="1220338" x="8837613" y="1789113"/>
          <p14:tracePt t="1220354" x="9024938" y="1727200"/>
          <p14:tracePt t="1220371" x="9075738" y="1689100"/>
          <p14:tracePt t="1220388" x="9137650" y="1627188"/>
          <p14:tracePt t="1220404" x="9288463" y="1427163"/>
          <p14:tracePt t="1220421" x="9350375" y="1350963"/>
          <p14:tracePt t="1220438" x="9424988" y="1289050"/>
          <p14:tracePt t="1220455" x="9501188" y="1227138"/>
          <p14:tracePt t="1220471" x="9513888" y="1201738"/>
          <p14:tracePt t="1220500" x="9513888" y="1189038"/>
          <p14:tracePt t="1220512" x="9488488" y="1189038"/>
          <p14:tracePt t="1220524" x="9413875" y="1176338"/>
          <p14:tracePt t="1220541" x="9324975" y="1150938"/>
          <p14:tracePt t="1220555" x="9237663" y="1125538"/>
          <p14:tracePt t="1220571" x="9137650" y="1114425"/>
          <p14:tracePt t="1220588" x="8863013" y="1101725"/>
          <p14:tracePt t="1220605" x="8763000" y="1101725"/>
          <p14:tracePt t="1220622" x="8686800" y="1101725"/>
          <p14:tracePt t="1220638" x="8474075" y="1138238"/>
          <p14:tracePt t="1220655" x="8324850" y="1214438"/>
          <p14:tracePt t="1220672" x="8199438" y="1301750"/>
          <p14:tracePt t="1220689" x="8048625" y="1589088"/>
          <p14:tracePt t="1220705" x="7999413" y="1714500"/>
          <p14:tracePt t="1220722" x="7935913" y="1814513"/>
          <p14:tracePt t="1220739" x="7897813" y="2052638"/>
          <p14:tracePt t="1220756" x="7886700" y="2214563"/>
          <p14:tracePt t="1220772" x="7886700" y="2327275"/>
          <p14:tracePt t="1220789" x="7886700" y="2465388"/>
          <p14:tracePt t="1220806" x="7886700" y="2503488"/>
          <p14:tracePt t="1220823" x="7886700" y="2516188"/>
          <p14:tracePt t="1220839" x="7910513" y="2527300"/>
          <p14:tracePt t="1220856" x="7910513" y="2540000"/>
          <p14:tracePt t="1220873" x="7923213" y="2540000"/>
          <p14:tracePt t="1220889" x="7986713" y="2565400"/>
          <p14:tracePt t="1220906" x="8023225" y="2578100"/>
          <p14:tracePt t="1220923" x="8074025" y="2578100"/>
          <p14:tracePt t="1220940" x="8161338" y="2578100"/>
          <p14:tracePt t="1220956" x="8223250" y="2590800"/>
          <p14:tracePt t="1220974" x="8261350" y="2590800"/>
          <p14:tracePt t="1220990" x="8335963" y="2590800"/>
          <p14:tracePt t="1221007" x="8399463" y="2590800"/>
          <p14:tracePt t="1221023" x="8499475" y="2590800"/>
          <p14:tracePt t="1221040" x="8724900" y="2540000"/>
          <p14:tracePt t="1221057" x="8812213" y="2516188"/>
          <p14:tracePt t="1221074" x="8886825" y="2478088"/>
          <p14:tracePt t="1221090" x="9012238" y="2403475"/>
          <p14:tracePt t="1221107" x="9124950" y="2352675"/>
          <p14:tracePt t="1221124" x="9199563" y="2303463"/>
          <p14:tracePt t="1221141" x="9288463" y="2201863"/>
          <p14:tracePt t="1221157" x="9312275" y="2165350"/>
          <p14:tracePt t="1221174" x="9324975" y="2089150"/>
          <p14:tracePt t="1221190" x="9350375" y="2065338"/>
          <p14:tracePt t="1221207" x="9350375" y="2052638"/>
          <p14:tracePt t="1221224" x="9350375" y="2027238"/>
          <p14:tracePt t="1221241" x="9350375" y="2014538"/>
          <p14:tracePt t="1221272" x="9324975" y="1989138"/>
          <p14:tracePt t="1221284" x="9301163" y="1978025"/>
          <p14:tracePt t="1221298" x="9263063" y="1952625"/>
          <p14:tracePt t="1221311" x="9212263" y="1927225"/>
          <p14:tracePt t="1221325" x="9163050" y="1914525"/>
          <p14:tracePt t="1221341" x="9088438" y="1901825"/>
          <p14:tracePt t="1221358" x="9024938" y="1889125"/>
          <p14:tracePt t="1221375" x="8837613" y="1839913"/>
          <p14:tracePt t="1221391" x="8774113" y="1827213"/>
          <p14:tracePt t="1221408" x="8724900" y="1827213"/>
          <p14:tracePt t="1221425" x="8637588" y="1827213"/>
          <p14:tracePt t="1221442" x="8599488" y="1827213"/>
          <p14:tracePt t="1221458" x="8548688" y="1827213"/>
          <p14:tracePt t="1221475" x="8435975" y="1852613"/>
          <p14:tracePt t="1221492" x="8374063" y="1865313"/>
          <p14:tracePt t="1221509" x="8335963" y="1876425"/>
          <p14:tracePt t="1221525" x="8312150" y="1889125"/>
          <p14:tracePt t="1221542" x="8312150" y="1901825"/>
          <p14:tracePt t="1221562" x="8312150" y="1914525"/>
          <p14:tracePt t="1221584" x="8312150" y="1927225"/>
          <p14:tracePt t="1221609" x="8312150" y="1939925"/>
          <p14:tracePt t="1221621" x="8312150" y="1952625"/>
          <p14:tracePt t="1221634" x="8324850" y="1965325"/>
          <p14:tracePt t="1221646" x="8335963" y="1978025"/>
          <p14:tracePt t="1221659" x="8348663" y="1989138"/>
          <p14:tracePt t="1221683" x="8361363" y="2014538"/>
          <p14:tracePt t="1221696" x="8374063" y="2014538"/>
          <p14:tracePt t="1221712" x="8386763" y="2039938"/>
          <p14:tracePt t="1221726" x="8412163" y="2052638"/>
          <p14:tracePt t="1221743" x="8424863" y="2078038"/>
          <p14:tracePt t="1221759" x="8435975" y="2101850"/>
          <p14:tracePt t="1221776" x="8486775" y="2139950"/>
          <p14:tracePt t="1221793" x="8524875" y="2152650"/>
          <p14:tracePt t="1221810" x="8686800" y="2201863"/>
          <p14:tracePt t="1221827" x="8774113" y="2227263"/>
          <p14:tracePt t="1221843" x="8850313" y="2252663"/>
          <p14:tracePt t="1221860" x="8963025" y="2290763"/>
          <p14:tracePt t="1221877" x="9012238" y="2303463"/>
          <p14:tracePt t="1221894" x="9050338" y="2303463"/>
          <p14:tracePt t="1221910" x="9112250" y="2303463"/>
          <p14:tracePt t="1221927" x="9124950" y="2303463"/>
          <p14:tracePt t="1221943" x="9137650" y="2303463"/>
          <p14:tracePt t="1221960" x="9150350" y="2303463"/>
          <p14:tracePt t="1221977" x="9163050" y="2303463"/>
          <p14:tracePt t="1221997" x="9188450" y="2303463"/>
          <p14:tracePt t="1222011" x="9199563" y="2303463"/>
          <p14:tracePt t="1222027" x="9212263" y="2303463"/>
          <p14:tracePt t="1222045" x="9237663" y="2303463"/>
          <p14:tracePt t="1222061" x="9250363" y="2303463"/>
          <p14:tracePt t="1222078" x="9250363" y="2278063"/>
          <p14:tracePt t="1222097" x="9250363" y="2265363"/>
          <p14:tracePt t="1222111" x="9250363" y="2252663"/>
          <p14:tracePt t="1222128" x="9250363" y="2239963"/>
          <p14:tracePt t="1222157" x="9250363" y="2227263"/>
          <p14:tracePt t="1222530" x="9275763" y="2227263"/>
          <p14:tracePt t="1222542" x="9301163" y="2227263"/>
          <p14:tracePt t="1222556" x="9324975" y="2227263"/>
          <p14:tracePt t="1222568" x="9337675" y="2227263"/>
          <p14:tracePt t="1222585" x="9350375" y="2227263"/>
          <p14:tracePt t="1222597" x="9363075" y="2227263"/>
          <p14:tracePt t="1222615" x="9375775" y="2227263"/>
          <p14:tracePt t="1222631" x="9388475" y="2214563"/>
          <p14:tracePt t="1222647" x="9388475" y="2201863"/>
          <p14:tracePt t="1222668" x="9388475" y="2190750"/>
          <p14:tracePt t="1222693" x="9388475" y="2178050"/>
          <p14:tracePt t="1222705" x="9388475" y="2165350"/>
          <p14:tracePt t="1222717" x="9388475" y="2152650"/>
          <p14:tracePt t="1222733" x="9388475" y="2127250"/>
          <p14:tracePt t="1222747" x="9388475" y="2114550"/>
          <p14:tracePt t="1222764" x="9388475" y="2101850"/>
          <p14:tracePt t="1222781" x="9388475" y="2089150"/>
          <p14:tracePt t="1222797" x="9388475" y="2078038"/>
          <p14:tracePt t="1222814" x="9388475" y="2065338"/>
          <p14:tracePt t="1222831" x="9363075" y="2052638"/>
          <p14:tracePt t="1222847" x="9363075" y="2027238"/>
          <p14:tracePt t="1222864" x="9350375" y="2027238"/>
          <p14:tracePt t="1222881" x="9324975" y="2014538"/>
          <p14:tracePt t="1222898" x="9312275" y="2014538"/>
          <p14:tracePt t="1222914" x="9288463" y="2001838"/>
          <p14:tracePt t="1222931" x="9224963" y="1989138"/>
          <p14:tracePt t="1222948" x="9199563" y="1978025"/>
          <p14:tracePt t="1222965" x="9188450" y="1978025"/>
          <p14:tracePt t="1222982" x="9137650" y="1965325"/>
          <p14:tracePt t="1222998" x="9124950" y="1965325"/>
          <p14:tracePt t="1223014" x="9099550" y="1965325"/>
          <p14:tracePt t="1223031" x="8999538" y="1952625"/>
          <p14:tracePt t="1223047" x="8937625" y="1952625"/>
          <p14:tracePt t="1223065" x="8912225" y="1952625"/>
          <p14:tracePt t="1223081" x="8863013" y="1952625"/>
          <p14:tracePt t="1223098" x="8850313" y="1952625"/>
          <p14:tracePt t="1223115" x="8837613" y="1965325"/>
          <p14:tracePt t="1223131" x="8837613" y="1978025"/>
          <p14:tracePt t="1223148" x="8837613" y="1989138"/>
          <p14:tracePt t="1223177" x="8837613" y="2001838"/>
          <p14:tracePt t="1223190" x="8837613" y="2014538"/>
          <p14:tracePt t="1223203" x="8837613" y="2027238"/>
          <p14:tracePt t="1223228" x="8837613" y="2052638"/>
          <p14:tracePt t="1223240" x="8837613" y="2078038"/>
          <p14:tracePt t="1223254" x="8824913" y="2089150"/>
          <p14:tracePt t="1223268" x="8824913" y="2114550"/>
          <p14:tracePt t="1223282" x="8824913" y="2139950"/>
          <p14:tracePt t="1223299" x="8824913" y="2165350"/>
          <p14:tracePt t="1223315" x="8824913" y="2190750"/>
          <p14:tracePt t="1223332" x="8824913" y="2214563"/>
          <p14:tracePt t="1223349" x="8824913" y="2239963"/>
          <p14:tracePt t="1223365" x="8824913" y="2252663"/>
          <p14:tracePt t="1223382" x="8824913" y="2278063"/>
          <p14:tracePt t="1223399" x="8850313" y="2278063"/>
          <p14:tracePt t="1223415" x="8937625" y="2327275"/>
          <p14:tracePt t="1223433" x="9012238" y="2352675"/>
          <p14:tracePt t="1223449" x="9075738" y="2378075"/>
          <p14:tracePt t="1223466" x="9175750" y="2439988"/>
          <p14:tracePt t="1223483" x="9199563" y="2452688"/>
          <p14:tracePt t="1223500" x="9237663" y="2452688"/>
          <p14:tracePt t="1223516" x="9388475" y="2452688"/>
          <p14:tracePt t="1223533" x="9475788" y="2439988"/>
          <p14:tracePt t="1223550" x="9563100" y="2414588"/>
          <p14:tracePt t="1223566" x="9663113" y="2365375"/>
          <p14:tracePt t="1223583" x="9688513" y="2339975"/>
          <p14:tracePt t="1223600" x="9739313" y="2303463"/>
          <p14:tracePt t="1223617" x="9788525" y="2265363"/>
          <p14:tracePt t="1223633" x="9826625" y="2252663"/>
          <p14:tracePt t="1223650" x="9839325" y="2227263"/>
          <p14:tracePt t="1223667" x="9839325" y="2214563"/>
          <p14:tracePt t="1223684" x="9839325" y="2201863"/>
          <p14:tracePt t="1223702" x="9839325" y="2190750"/>
          <p14:tracePt t="1223717" x="9839325" y="2178050"/>
          <p14:tracePt t="1223734" x="9839325" y="2165350"/>
          <p14:tracePt t="1223751" x="9826625" y="2165350"/>
          <p14:tracePt t="1223767" x="9801225" y="2139950"/>
          <p14:tracePt t="1223784" x="9788525" y="2114550"/>
          <p14:tracePt t="1223800" x="9763125" y="2101850"/>
          <p14:tracePt t="1223817" x="9701213" y="2065338"/>
          <p14:tracePt t="1223834" x="9637713" y="2027238"/>
          <p14:tracePt t="1223851" x="9537700" y="2001838"/>
          <p14:tracePt t="1223868" x="9388475" y="1952625"/>
          <p14:tracePt t="1223884" x="9337675" y="1927225"/>
          <p14:tracePt t="1223901" x="9263063" y="1914525"/>
          <p14:tracePt t="1223918" x="9224963" y="1901825"/>
          <p14:tracePt t="1223935" x="9150350" y="1889125"/>
          <p14:tracePt t="1223951" x="9050338" y="1889125"/>
          <p14:tracePt t="1223968" x="8899525" y="1889125"/>
          <p14:tracePt t="1223985" x="8850313" y="1889125"/>
          <p14:tracePt t="1224001" x="8812213" y="1889125"/>
          <p14:tracePt t="1224018" x="8737600" y="1889125"/>
          <p14:tracePt t="1224035" x="8712200" y="1889125"/>
          <p14:tracePt t="1224052" x="8674100" y="1889125"/>
          <p14:tracePt t="1224068" x="8661400" y="1889125"/>
          <p14:tracePt t="1224088" x="8650288" y="1889125"/>
          <p14:tracePt t="1224102" x="8650288" y="1901825"/>
          <p14:tracePt t="1224149" x="8650288" y="1914525"/>
          <p14:tracePt t="1224175" x="8650288" y="1927225"/>
          <p14:tracePt t="1224187" x="8661400" y="1939925"/>
          <p14:tracePt t="1224200" x="8661400" y="1978025"/>
          <p14:tracePt t="1224212" x="8674100" y="2039938"/>
          <p14:tracePt t="1224224" x="8686800" y="2078038"/>
          <p14:tracePt t="1224238" x="8699500" y="2114550"/>
          <p14:tracePt t="1224252" x="8699500" y="2139950"/>
          <p14:tracePt t="1224269" x="8712200" y="2178050"/>
          <p14:tracePt t="1224286" x="8737600" y="2201863"/>
          <p14:tracePt t="1224303" x="8763000" y="2239963"/>
          <p14:tracePt t="1224319" x="8786813" y="2265363"/>
          <p14:tracePt t="1224336" x="8812213" y="2278063"/>
          <p14:tracePt t="1224353" x="8937625" y="2314575"/>
          <p14:tracePt t="1224370" x="8999538" y="2352675"/>
          <p14:tracePt t="1224387" x="9050338" y="2365375"/>
          <p14:tracePt t="1224403" x="9112250" y="2390775"/>
          <p14:tracePt t="1224420" x="9124950" y="2390775"/>
          <p14:tracePt t="1224439" x="9137650" y="2390775"/>
          <p14:tracePt t="1224453" x="9150350" y="2390775"/>
          <p14:tracePt t="1224513" x="9150350" y="2378075"/>
          <p14:tracePt t="1224549" x="9163050" y="2378075"/>
          <p14:tracePt t="1224563" x="9163050" y="2365375"/>
          <p14:tracePt t="1224575" x="9175750" y="2365375"/>
          <p14:tracePt t="1224587" x="9188450" y="2352675"/>
          <p14:tracePt t="1224599" x="9224963" y="2352675"/>
          <p14:tracePt t="1224613" x="9263063" y="2339975"/>
          <p14:tracePt t="1224627" x="9312275" y="2327275"/>
          <p14:tracePt t="1224639" x="9363075" y="2314575"/>
          <p14:tracePt t="1224654" x="9401175" y="2303463"/>
          <p14:tracePt t="1224671" x="9424988" y="2303463"/>
          <p14:tracePt t="1224688" x="9450388" y="2303463"/>
          <p14:tracePt t="1224704" x="9463088" y="2303463"/>
          <p14:tracePt t="1224721" x="9475788" y="2290763"/>
          <p14:tracePt t="1224748" x="9475788" y="2278063"/>
          <p14:tracePt t="1224774" x="9475788" y="2265363"/>
          <p14:tracePt t="1224798" x="9475788" y="2252663"/>
          <p14:tracePt t="1224821" x="9475788" y="2227263"/>
          <p14:tracePt t="1224836" x="9475788" y="2214563"/>
          <p14:tracePt t="1224849" x="9475788" y="2190750"/>
          <p14:tracePt t="1224861" x="9475788" y="2152650"/>
          <p14:tracePt t="1224874" x="9463088" y="2114550"/>
          <p14:tracePt t="1224888" x="9450388" y="2065338"/>
          <p14:tracePt t="1224905" x="9437688" y="2027238"/>
          <p14:tracePt t="1224922" x="9424988" y="2001838"/>
          <p14:tracePt t="1224939" x="9388475" y="1978025"/>
          <p14:tracePt t="1224955" x="9363075" y="1952625"/>
          <p14:tracePt t="1224972" x="9337675" y="1952625"/>
          <p14:tracePt t="1224989" x="9263063" y="1939925"/>
          <p14:tracePt t="1225006" x="9237663" y="1939925"/>
          <p14:tracePt t="1225022" x="9188450" y="1939925"/>
          <p14:tracePt t="1225039" x="9175750" y="1927225"/>
          <p14:tracePt t="1225056" x="9150350" y="1927225"/>
          <p14:tracePt t="1225072" x="9088438" y="1927225"/>
          <p14:tracePt t="1225089" x="9050338" y="1927225"/>
          <p14:tracePt t="1225106" x="8999538" y="1927225"/>
          <p14:tracePt t="1225122" x="8912225" y="1927225"/>
          <p14:tracePt t="1225139" x="8886825" y="1927225"/>
          <p14:tracePt t="1225156" x="8874125" y="1927225"/>
          <p14:tracePt t="1225173" x="8863013" y="1927225"/>
          <p14:tracePt t="1225190" x="8863013" y="1939925"/>
          <p14:tracePt t="1225209" x="8863013" y="1952625"/>
          <p14:tracePt t="1225223" x="8863013" y="1965325"/>
          <p14:tracePt t="1225240" x="8863013" y="1978025"/>
          <p14:tracePt t="1225257" x="8863013" y="1989138"/>
          <p14:tracePt t="1225273" x="8863013" y="2039938"/>
          <p14:tracePt t="1225290" x="8863013" y="2078038"/>
          <p14:tracePt t="1225307" x="8863013" y="2127250"/>
          <p14:tracePt t="1225324" x="8863013" y="2190750"/>
          <p14:tracePt t="1225340" x="8863013" y="2214563"/>
          <p14:tracePt t="1225357" x="8863013" y="2227263"/>
          <p14:tracePt t="1225374" x="8874125" y="2278063"/>
          <p14:tracePt t="1225390" x="8874125" y="2290763"/>
          <p14:tracePt t="1225407" x="8899525" y="2314575"/>
          <p14:tracePt t="1225424" x="8963025" y="2352675"/>
          <p14:tracePt t="1225441" x="9012238" y="2378075"/>
          <p14:tracePt t="1225457" x="9037638" y="2414588"/>
          <p14:tracePt t="1225474" x="9088438" y="2439988"/>
          <p14:tracePt t="1225491" x="9099550" y="2452688"/>
          <p14:tracePt t="1225507" x="9112250" y="2452688"/>
          <p14:tracePt t="1225524" x="9150350" y="2452688"/>
          <p14:tracePt t="1225541" x="9163050" y="2427288"/>
          <p14:tracePt t="1225557" x="9275763" y="2365375"/>
          <p14:tracePt t="1225574" x="9375775" y="2327275"/>
          <p14:tracePt t="1225591" x="9437688" y="2290763"/>
          <p14:tracePt t="1225608" x="9501188" y="2278063"/>
          <p14:tracePt t="1225625" x="9563100" y="2239963"/>
          <p14:tracePt t="1225641" x="9601200" y="2227263"/>
          <p14:tracePt t="1225658" x="9613900" y="2227263"/>
          <p14:tracePt t="1225675" x="9626600" y="2201863"/>
          <p14:tracePt t="1225692" x="9637713" y="2201863"/>
          <p14:tracePt t="1225719" x="9663113" y="2190750"/>
          <p14:tracePt t="1225732" x="9713913" y="2178050"/>
          <p14:tracePt t="1225745" x="9775825" y="2165350"/>
          <p14:tracePt t="1225759" x="9852025" y="2152650"/>
          <p14:tracePt t="1225775" x="9901238" y="2139950"/>
          <p14:tracePt t="1225792" x="9963150" y="2127250"/>
          <p14:tracePt t="1225809" x="10052050" y="2114550"/>
          <p14:tracePt t="1225825" x="10088563" y="2101850"/>
          <p14:tracePt t="1225842" x="10152063" y="2101850"/>
          <p14:tracePt t="1225859" x="10288588" y="2089150"/>
          <p14:tracePt t="1225876" x="10352088" y="2089150"/>
          <p14:tracePt t="1225892" x="10390188" y="2089150"/>
          <p14:tracePt t="1225909" x="10452100" y="2065338"/>
          <p14:tracePt t="1225925" x="10477500" y="2052638"/>
          <p14:tracePt t="1225943" x="10490200" y="2052638"/>
          <p14:tracePt t="1225959" x="10539413" y="2001838"/>
          <p14:tracePt t="1225976" x="10564813" y="1989138"/>
          <p14:tracePt t="1225993" x="10577513" y="1952625"/>
          <p14:tracePt t="1226010" x="10602913" y="1927225"/>
          <p14:tracePt t="1226026" x="10626725" y="1901825"/>
          <p14:tracePt t="1226046" x="10626725" y="1889125"/>
          <p14:tracePt t="1226060" x="10626725" y="1876425"/>
          <p14:tracePt t="1226081" x="10626725" y="1865313"/>
          <p14:tracePt t="1226106" x="10602913" y="1865313"/>
          <p14:tracePt t="1226130" x="10577513" y="1852613"/>
          <p14:tracePt t="1226146" x="10564813" y="1852613"/>
          <p14:tracePt t="1226155" x="10539413" y="1839913"/>
          <p14:tracePt t="1226167" x="10514013" y="1839913"/>
          <p14:tracePt t="1226180" x="10477500" y="1839913"/>
          <p14:tracePt t="1226193" x="10426700" y="1827213"/>
          <p14:tracePt t="1226210" x="10339388" y="1814513"/>
          <p14:tracePt t="1226227" x="10252075" y="1801813"/>
          <p14:tracePt t="1226244" x="10164763" y="1789113"/>
          <p14:tracePt t="1226260" x="10126663" y="1789113"/>
          <p14:tracePt t="1226277" x="10088563" y="1789113"/>
          <p14:tracePt t="1226294" x="10013950" y="1789113"/>
          <p14:tracePt t="1226311" x="9963150" y="1789113"/>
          <p14:tracePt t="1226328" x="9913938" y="1789113"/>
          <p14:tracePt t="1226344" x="9852025" y="1801813"/>
          <p14:tracePt t="1226361" x="9839325" y="1801813"/>
          <p14:tracePt t="1226378" x="9826625" y="1827213"/>
          <p14:tracePt t="1226394" x="9826625" y="1839913"/>
          <p14:tracePt t="1226411" x="9813925" y="1852613"/>
          <p14:tracePt t="1226428" x="9801225" y="1876425"/>
          <p14:tracePt t="1226445" x="9801225" y="1965325"/>
          <p14:tracePt t="1226461" x="9788525" y="2039938"/>
          <p14:tracePt t="1226478" x="9788525" y="2114550"/>
          <p14:tracePt t="1226495" x="9775825" y="2190750"/>
          <p14:tracePt t="1226512" x="9775825" y="2227263"/>
          <p14:tracePt t="1226528" x="9763125" y="2265363"/>
          <p14:tracePt t="1226545" x="9750425" y="2378075"/>
          <p14:tracePt t="1226562" x="9750425" y="2439988"/>
          <p14:tracePt t="1226579" x="9750425" y="2490788"/>
          <p14:tracePt t="1226595" x="9750425" y="2565400"/>
          <p14:tracePt t="1226616" x="9750425" y="2578100"/>
          <p14:tracePt t="1226653" x="9750425" y="2590800"/>
          <p14:tracePt t="1226729" x="9763125" y="2590800"/>
          <p14:tracePt t="1226742" x="9788525" y="2590800"/>
          <p14:tracePt t="1226755" x="9826625" y="2590800"/>
          <p14:tracePt t="1226769" x="9875838" y="2590800"/>
          <p14:tracePt t="1226780" x="9913938" y="2590800"/>
          <p14:tracePt t="1226798" x="9952038" y="2590800"/>
          <p14:tracePt t="1226815" x="9988550" y="2578100"/>
          <p14:tracePt t="1226830" x="10075863" y="2527300"/>
          <p14:tracePt t="1226848" x="10139363" y="2478088"/>
          <p14:tracePt t="1226865" x="10226675" y="2403475"/>
          <p14:tracePt t="1226881" x="10401300" y="2252663"/>
          <p14:tracePt t="1226898" x="10477500" y="2190750"/>
          <p14:tracePt t="1226913" x="10526713" y="2152650"/>
          <p14:tracePt t="1226930" x="10577513" y="2065338"/>
          <p14:tracePt t="1226947" x="10602913" y="2014538"/>
          <p14:tracePt t="1226964" x="10602913" y="1978025"/>
          <p14:tracePt t="1226980" x="10626725" y="1852613"/>
          <p14:tracePt t="1226997" x="10639425" y="1801813"/>
          <p14:tracePt t="1227014" x="10639425" y="1776413"/>
          <p14:tracePt t="1227030" x="10639425" y="1739900"/>
          <p14:tracePt t="1227047" x="10639425" y="1714500"/>
          <p14:tracePt t="1227064" x="10639425" y="1701800"/>
          <p14:tracePt t="1227081" x="10639425" y="1676400"/>
          <p14:tracePt t="1227097" x="10626725" y="1663700"/>
          <p14:tracePt t="1227114" x="10602913" y="1663700"/>
          <p14:tracePt t="1227131" x="10539413" y="1652588"/>
          <p14:tracePt t="1227148" x="10477500" y="1652588"/>
          <p14:tracePt t="1227165" x="10401300" y="1639888"/>
          <p14:tracePt t="1227181" x="10313988" y="1627188"/>
          <p14:tracePt t="1227198" x="10288588" y="1627188"/>
          <p14:tracePt t="1227214" x="10252075" y="1627188"/>
          <p14:tracePt t="1227231" x="10188575" y="1627188"/>
          <p14:tracePt t="1227248" x="10152063" y="1627188"/>
          <p14:tracePt t="1227264" x="10088563" y="1627188"/>
          <p14:tracePt t="1227282" x="9988550" y="1639888"/>
          <p14:tracePt t="1227298" x="9926638" y="1663700"/>
          <p14:tracePt t="1227315" x="9863138" y="1689100"/>
          <p14:tracePt t="1227332" x="9826625" y="1714500"/>
          <p14:tracePt t="1227348" x="9801225" y="1727200"/>
          <p14:tracePt t="1227365" x="9763125" y="1789113"/>
          <p14:tracePt t="1227382" x="9750425" y="1801813"/>
          <p14:tracePt t="1227399" x="9750425" y="1814513"/>
          <p14:tracePt t="1227415" x="9750425" y="1852613"/>
          <p14:tracePt t="1227432" x="9750425" y="1865313"/>
          <p14:tracePt t="1227449" x="9750425" y="1876425"/>
          <p14:tracePt t="1227466" x="9750425" y="1914525"/>
          <p14:tracePt t="1227482" x="9739313" y="1927225"/>
          <p14:tracePt t="1227499" x="9739313" y="1952625"/>
          <p14:tracePt t="1227516" x="9726613" y="1989138"/>
          <p14:tracePt t="1227533" x="9726613" y="2014538"/>
          <p14:tracePt t="1227549" x="9726613" y="2027238"/>
          <p14:tracePt t="1227566" x="9726613" y="2089150"/>
          <p14:tracePt t="1227583" x="9726613" y="2127250"/>
          <p14:tracePt t="1227600" x="9726613" y="2178050"/>
          <p14:tracePt t="1227616" x="9726613" y="2227263"/>
          <p14:tracePt t="1227633" x="9726613" y="2252663"/>
          <p14:tracePt t="1227650" x="9739313" y="2252663"/>
          <p14:tracePt t="1227666" x="9750425" y="2265363"/>
          <p14:tracePt t="1227683" x="9763125" y="2278063"/>
          <p14:tracePt t="1227703" x="9775825" y="2278063"/>
          <p14:tracePt t="1227717" x="9788525" y="2290763"/>
          <p14:tracePt t="1227733" x="9813925" y="2290763"/>
          <p14:tracePt t="1227750" x="9826625" y="2290763"/>
          <p14:tracePt t="1227767" x="9913938" y="2290763"/>
          <p14:tracePt t="1227783" x="9963150" y="2290763"/>
          <p14:tracePt t="1227800" x="10013950" y="2290763"/>
          <p14:tracePt t="1227817" x="10075863" y="2290763"/>
          <p14:tracePt t="1227834" x="10113963" y="2290763"/>
          <p14:tracePt t="1227850" x="10152063" y="2278063"/>
          <p14:tracePt t="1227867" x="10239375" y="2252663"/>
          <p14:tracePt t="1227884" x="10313988" y="2239963"/>
          <p14:tracePt t="1227901" x="10364788" y="2201863"/>
          <p14:tracePt t="1227917" x="10464800" y="2114550"/>
          <p14:tracePt t="1227934" x="10477500" y="2065338"/>
          <p14:tracePt t="1227951" x="10514013" y="2001838"/>
          <p14:tracePt t="1227968" x="10514013" y="1978025"/>
          <p14:tracePt t="1227984" x="10514013" y="1965325"/>
          <p14:tracePt t="1228001" x="10514013" y="1952625"/>
          <p14:tracePt t="1228018" x="10514013" y="1939925"/>
          <p14:tracePt t="1228038" x="10502900" y="1939925"/>
          <p14:tracePt t="1228051" x="10452100" y="1927225"/>
          <p14:tracePt t="1228068" x="10390188" y="1914525"/>
          <p14:tracePt t="1228085" x="10326688" y="1914525"/>
          <p14:tracePt t="1228101" x="10252075" y="1889125"/>
          <p14:tracePt t="1228118" x="10201275" y="1876425"/>
          <p14:tracePt t="1228135" x="10164763" y="1865313"/>
          <p14:tracePt t="1228152" x="10026650" y="1827213"/>
          <p14:tracePt t="1228168" x="9888538" y="1801813"/>
          <p14:tracePt t="1228185" x="9775825" y="1776413"/>
          <p14:tracePt t="1228202" x="9613900" y="1752600"/>
          <p14:tracePt t="1228219" x="9525000" y="1752600"/>
          <p14:tracePt t="1228235" x="9450388" y="1752600"/>
          <p14:tracePt t="1228252" x="9250363" y="1752600"/>
          <p14:tracePt t="1228269" x="9188450" y="1765300"/>
          <p14:tracePt t="1228285" x="9150350" y="1789113"/>
          <p14:tracePt t="1228302" x="9124950" y="1814513"/>
          <p14:tracePt t="1228323" x="9124950" y="1827213"/>
          <p14:tracePt t="1228347" x="9124950" y="1852613"/>
          <p14:tracePt t="1228373" x="9124950" y="1865313"/>
          <p14:tracePt t="1228397" x="9124950" y="1876425"/>
          <p14:tracePt t="1228410" x="9124950" y="1914525"/>
          <p14:tracePt t="1228423" x="9124950" y="1939925"/>
          <p14:tracePt t="1228435" x="9124950" y="1989138"/>
          <p14:tracePt t="1228448" x="9124950" y="2039938"/>
          <p14:tracePt t="1228461" x="9124950" y="2078038"/>
          <p14:tracePt t="1228473" x="9124950" y="2114550"/>
          <p14:tracePt t="1228489" x="9137650" y="2127250"/>
          <p14:tracePt t="1228503" x="9150350" y="2152650"/>
          <p14:tracePt t="1228520" x="9163050" y="2165350"/>
          <p14:tracePt t="1228536" x="9224963" y="2190750"/>
          <p14:tracePt t="1228553" x="9237663" y="2190750"/>
          <p14:tracePt t="1228570" x="9263063" y="2201863"/>
          <p14:tracePt t="1228587" x="9301163" y="2214563"/>
          <p14:tracePt t="1228603" x="9312275" y="2214563"/>
          <p14:tracePt t="1228620" x="9324975" y="2214563"/>
          <p14:tracePt t="1228637" x="9375775" y="2214563"/>
          <p14:tracePt t="1228654" x="9401175" y="2227263"/>
          <p14:tracePt t="1228671" x="9437688" y="2239963"/>
          <p14:tracePt t="1228687" x="9563100" y="2239963"/>
          <p14:tracePt t="1228704" x="9613900" y="2239963"/>
          <p14:tracePt t="1228721" x="9663113" y="2239963"/>
          <p14:tracePt t="1228737" x="9726613" y="2239963"/>
          <p14:tracePt t="1228754" x="9763125" y="2227263"/>
          <p14:tracePt t="1228771" x="9813925" y="2214563"/>
          <p14:tracePt t="1228787" x="10026650" y="2178050"/>
          <p14:tracePt t="1228804" x="10113963" y="2165350"/>
          <p14:tracePt t="1228821" x="10188575" y="2139950"/>
          <p14:tracePt t="1228838" x="10277475" y="2101850"/>
          <p14:tracePt t="1228854" x="10326688" y="2065338"/>
          <p14:tracePt t="1228871" x="10352088" y="2027238"/>
          <p14:tracePt t="1228888" x="10401300" y="1952625"/>
          <p14:tracePt t="1228905" x="10401300" y="1914525"/>
          <p14:tracePt t="1228921" x="10401300" y="1901825"/>
          <p14:tracePt t="1228938" x="10401300" y="1876425"/>
          <p14:tracePt t="1228955" x="10401300" y="1852613"/>
          <p14:tracePt t="1228975" x="10401300" y="1839913"/>
          <p14:tracePt t="1228996" x="10390188" y="1827213"/>
          <p14:tracePt t="1229021" x="10390188" y="1814513"/>
          <p14:tracePt t="1229033" x="10377488" y="1814513"/>
          <p14:tracePt t="1229046" x="10364788" y="1814513"/>
          <p14:tracePt t="1229059" x="10352088" y="1801813"/>
          <p14:tracePt t="1229072" x="10326688" y="1789113"/>
          <p14:tracePt t="1229089" x="10313988" y="1789113"/>
          <p14:tracePt t="1229106" x="10277475" y="1776413"/>
          <p14:tracePt t="1229122" x="10152063" y="1776413"/>
          <p14:tracePt t="1229139" x="10088563" y="1765300"/>
          <p14:tracePt t="1229155" x="10039350" y="1765300"/>
          <p14:tracePt t="1229172" x="9963150" y="1765300"/>
          <p14:tracePt t="1229189" x="9913938" y="1765300"/>
          <p14:tracePt t="1229206" x="9863138" y="1765300"/>
          <p14:tracePt t="1229223" x="9763125" y="1789113"/>
          <p14:tracePt t="1229239" x="9739313" y="1801813"/>
          <p14:tracePt t="1229256" x="9701213" y="1827213"/>
          <p14:tracePt t="1229273" x="9675813" y="1927225"/>
          <p14:tracePt t="1229290" x="9650413" y="1989138"/>
          <p14:tracePt t="1229306" x="9626600" y="2039938"/>
          <p14:tracePt t="1229323" x="9601200" y="2114550"/>
          <p14:tracePt t="1229340" x="9588500" y="2165350"/>
          <p14:tracePt t="1229357" x="9588500" y="2190750"/>
          <p14:tracePt t="1229373" x="9575800" y="2239963"/>
          <p14:tracePt t="1229390" x="9575800" y="2265363"/>
          <p14:tracePt t="1229407" x="9575800" y="2303463"/>
          <p14:tracePt t="1229423" x="9575800" y="2378075"/>
          <p14:tracePt t="1229440" x="9575800" y="2403475"/>
          <p14:tracePt t="1229457" x="9575800" y="2427288"/>
          <p14:tracePt t="1229474" x="9575800" y="2452688"/>
          <p14:tracePt t="1229490" x="9575800" y="2465388"/>
          <p14:tracePt t="1229510" x="9601200" y="2478088"/>
          <p14:tracePt t="1229524" x="9637713" y="2490788"/>
          <p14:tracePt t="1229540" x="9688513" y="2503488"/>
          <p14:tracePt t="1229557" x="9788525" y="2516188"/>
          <p14:tracePt t="1229574" x="9839325" y="2540000"/>
          <p14:tracePt t="1229590" x="9875838" y="2540000"/>
          <p14:tracePt t="1229607" x="9926638" y="2540000"/>
          <p14:tracePt t="1229624" x="9963150" y="2540000"/>
          <p14:tracePt t="1229641" x="10013950" y="2540000"/>
          <p14:tracePt t="1229657" x="10164763" y="2540000"/>
          <p14:tracePt t="1229674" x="10239375" y="2516188"/>
          <p14:tracePt t="1229691" x="10288588" y="2490788"/>
          <p14:tracePt t="1229708" x="10377488" y="2465388"/>
          <p14:tracePt t="1229725" x="10401300" y="2452688"/>
          <p14:tracePt t="1229741" x="10439400" y="2439988"/>
          <p14:tracePt t="1229758" x="10477500" y="2403475"/>
          <p14:tracePt t="1229775" x="10502900" y="2378075"/>
          <p14:tracePt t="1229792" x="10514013" y="2365375"/>
          <p14:tracePt t="1229808" x="10539413" y="2327275"/>
          <p14:tracePt t="1229831" x="10539413" y="2314575"/>
          <p14:tracePt t="1229845" x="10539413" y="2303463"/>
          <p14:tracePt t="1229858" x="10539413" y="2290763"/>
          <p14:tracePt t="1229893" x="10539413" y="2278063"/>
          <p14:tracePt t="1229904" x="10526713" y="2278063"/>
          <p14:tracePt t="1229930" x="10514013" y="2278063"/>
          <p14:tracePt t="1229944" x="10490200" y="2265363"/>
          <p14:tracePt t="1229955" x="10477500" y="2239963"/>
          <p14:tracePt t="1229967" x="10452100" y="2239963"/>
          <p14:tracePt t="1229980" x="10414000" y="2227263"/>
          <p14:tracePt t="1229995" x="10364788" y="2201863"/>
          <p14:tracePt t="1230009" x="10264775" y="2178050"/>
          <p14:tracePt t="1230026" x="10177463" y="2152650"/>
          <p14:tracePt t="1230032" x="10101263" y="2127250"/>
          <p14:tracePt t="1230046" x="10039350" y="2101850"/>
          <p14:tracePt t="1230059" x="9988550" y="2065338"/>
          <p14:tracePt t="1230076" x="9926638" y="2014538"/>
          <p14:tracePt t="1230093" x="9852025" y="1978025"/>
          <p14:tracePt t="1230109" x="9637713" y="1901825"/>
          <p14:tracePt t="1230126" x="9575800" y="1889125"/>
          <p14:tracePt t="1230142" x="9513888" y="1876425"/>
          <p14:tracePt t="1230160" x="9450388" y="1865313"/>
          <p14:tracePt t="1230177" x="9424988" y="1865313"/>
          <p14:tracePt t="1230193" x="9401175" y="1865313"/>
          <p14:tracePt t="1230209" x="9388475" y="1865313"/>
          <p14:tracePt t="1230226" x="9375775" y="1865313"/>
          <p14:tracePt t="1230242" x="9375775" y="1889125"/>
          <p14:tracePt t="1230259" x="9363075" y="1914525"/>
          <p14:tracePt t="1230276" x="9363075" y="1927225"/>
          <p14:tracePt t="1230293" x="9363075" y="1952625"/>
          <p14:tracePt t="1230310" x="9363075" y="1978025"/>
          <p14:tracePt t="1230329" x="9363075" y="1989138"/>
          <p14:tracePt t="1230343" x="9363075" y="2014538"/>
          <p14:tracePt t="1230360" x="9363075" y="2027238"/>
          <p14:tracePt t="1230377" x="9363075" y="2039938"/>
          <p14:tracePt t="1230393" x="9363075" y="2065338"/>
          <p14:tracePt t="1230410" x="9375775" y="2089150"/>
          <p14:tracePt t="1230427" x="9388475" y="2089150"/>
          <p14:tracePt t="1230444" x="9401175" y="2114550"/>
          <p14:tracePt t="1230460" x="9424988" y="2127250"/>
          <p14:tracePt t="1230477" x="9450388" y="2139950"/>
          <p14:tracePt t="1230494" x="9550400" y="2178050"/>
          <p14:tracePt t="1230510" x="9588500" y="2190750"/>
          <p14:tracePt t="1230527" x="9637713" y="2201863"/>
          <p14:tracePt t="1230544" x="9701213" y="2227263"/>
          <p14:tracePt t="1230561" x="9739313" y="2227263"/>
          <p14:tracePt t="1230578" x="9750425" y="2227263"/>
          <p14:tracePt t="1230594" x="9826625" y="2227263"/>
          <p14:tracePt t="1230611" x="9888538" y="2227263"/>
          <p14:tracePt t="1230628" x="9952038" y="2227263"/>
          <p14:tracePt t="1230644" x="10052050" y="2227263"/>
          <p14:tracePt t="1230661" x="10075863" y="2214563"/>
          <p14:tracePt t="1230678" x="10126663" y="2190750"/>
          <p14:tracePt t="1230694" x="10152063" y="2165350"/>
          <p14:tracePt t="1230711" x="10164763" y="2152650"/>
          <p14:tracePt t="1230728" x="10201275" y="2114550"/>
          <p14:tracePt t="1230745" x="10213975" y="2101850"/>
          <p14:tracePt t="1230762" x="10213975" y="2089150"/>
          <p14:tracePt t="1230778" x="10226675" y="2065338"/>
          <p14:tracePt t="1230795" x="10239375" y="2039938"/>
          <p14:tracePt t="1230812" x="10239375" y="2014538"/>
          <p14:tracePt t="1230828" x="10239375" y="1965325"/>
          <p14:tracePt t="1230845" x="10239375" y="1939925"/>
          <p14:tracePt t="1230862" x="10239375" y="1901825"/>
          <p14:tracePt t="1230879" x="10239375" y="1814513"/>
          <p14:tracePt t="1230895" x="10226675" y="1789113"/>
          <p14:tracePt t="1230912" x="10213975" y="1776413"/>
          <p14:tracePt t="1230929" x="10177463" y="1739900"/>
          <p14:tracePt t="1230945" x="10164763" y="1727200"/>
          <p14:tracePt t="1230962" x="10139363" y="1727200"/>
          <p14:tracePt t="1230979" x="10101263" y="1727200"/>
          <p14:tracePt t="1230996" x="10064750" y="1714500"/>
          <p14:tracePt t="1231013" x="10013950" y="1714500"/>
          <p14:tracePt t="1231029" x="9875838" y="1714500"/>
          <p14:tracePt t="1231046" x="9839325" y="1714500"/>
          <p14:tracePt t="1231063" x="9801225" y="1714500"/>
          <p14:tracePt t="1231079" x="9750425" y="1714500"/>
          <p14:tracePt t="1231096" x="9726613" y="1714500"/>
          <p14:tracePt t="1231113" x="9713913" y="1714500"/>
          <p14:tracePt t="1231130" x="9688513" y="1739900"/>
          <p14:tracePt t="1231146" x="9675813" y="1776413"/>
          <p14:tracePt t="1231163" x="9675813" y="1827213"/>
          <p14:tracePt t="1231180" x="9663113" y="1914525"/>
          <p14:tracePt t="1231196" x="9663113" y="1939925"/>
          <p14:tracePt t="1231213" x="9663113" y="1978025"/>
          <p14:tracePt t="1231230" x="9663113" y="2014538"/>
          <p14:tracePt t="1231247" x="9663113" y="2027238"/>
          <p14:tracePt t="1231263" x="9663113" y="2052638"/>
          <p14:tracePt t="1231280" x="9675813" y="2078038"/>
          <p14:tracePt t="1231300" x="9688513" y="2101850"/>
          <p14:tracePt t="1231314" x="9701213" y="2101850"/>
          <p14:tracePt t="1231330" x="9713913" y="2127250"/>
          <p14:tracePt t="1231347" x="9726613" y="2139950"/>
          <p14:tracePt t="1231364" x="9750425" y="2190750"/>
          <p14:tracePt t="1231380" x="9763125" y="2201863"/>
          <p14:tracePt t="1231397" x="9788525" y="2227263"/>
          <p14:tracePt t="1231414" x="9863138" y="2239963"/>
          <p14:tracePt t="1231431" x="9913938" y="2252663"/>
          <p14:tracePt t="1231448" x="9952038" y="2252663"/>
          <p14:tracePt t="1231464" x="10026650" y="2252663"/>
          <p14:tracePt t="1231481" x="10039350" y="2252663"/>
          <p14:tracePt t="1231498" x="10075863" y="2252663"/>
          <p14:tracePt t="1231514" x="10101263" y="2227263"/>
          <p14:tracePt t="1231531" x="10126663" y="2201863"/>
          <p14:tracePt t="1231548" x="10139363" y="2178050"/>
          <p14:tracePt t="1231565" x="10164763" y="2139950"/>
          <p14:tracePt t="1231581" x="10177463" y="2114550"/>
          <p14:tracePt t="1231598" x="10177463" y="2089150"/>
          <p14:tracePt t="1231615" x="10201275" y="2065338"/>
          <p14:tracePt t="1231632" x="10213975" y="2052638"/>
          <p14:tracePt t="1231648" x="10226675" y="2027238"/>
          <p14:tracePt t="1231665" x="10226675" y="2014538"/>
          <p14:tracePt t="1231681" x="10226675" y="1989138"/>
          <p14:tracePt t="1231704" x="10226675" y="1978025"/>
          <p14:tracePt t="1231774" x="10213975" y="1978025"/>
          <p14:tracePt t="1231787" x="10201275" y="1978025"/>
          <p14:tracePt t="1231849" x="10188575" y="1978025"/>
          <p14:tracePt t="1237319" x="10164763" y="1978025"/>
          <p14:tracePt t="1237331" x="10026650" y="1978025"/>
          <p14:tracePt t="1237344" x="9739313" y="1989138"/>
          <p14:tracePt t="1237360" x="9350375" y="2039938"/>
          <p14:tracePt t="1237373" x="8799513" y="2078038"/>
          <p14:tracePt t="1237389" x="8374063" y="2127250"/>
          <p14:tracePt t="1237405" x="8061325" y="2139950"/>
          <p14:tracePt t="1237422" x="7397750" y="2178050"/>
          <p14:tracePt t="1237439" x="7246938" y="2178050"/>
          <p14:tracePt t="1237455" x="7110413" y="2190750"/>
          <p14:tracePt t="1237472" x="6859588" y="2190750"/>
          <p14:tracePt t="1237489" x="6746875" y="2190750"/>
          <p14:tracePt t="1237505" x="6659563" y="2190750"/>
          <p14:tracePt t="1237522" x="6546850" y="2190750"/>
          <p14:tracePt t="1237539" x="6521450" y="2190750"/>
          <p14:tracePt t="1237555" x="6483350" y="2190750"/>
          <p14:tracePt t="1237572" x="6383338" y="2178050"/>
          <p14:tracePt t="1237589" x="6334125" y="2165350"/>
          <p14:tracePt t="1237605" x="6234113" y="2152650"/>
          <p14:tracePt t="1237622" x="6021388" y="2127250"/>
          <p14:tracePt t="1237639" x="5932488" y="2114550"/>
          <p14:tracePt t="1237656" x="5832475" y="2078038"/>
          <p14:tracePt t="1237673" x="5757863" y="2065338"/>
          <p14:tracePt t="1237689" x="5683250" y="2027238"/>
          <p14:tracePt t="1237705" x="5507038" y="1939925"/>
          <p14:tracePt t="1237723" x="5457825" y="1901825"/>
          <p14:tracePt t="1237740" x="5445125" y="1901825"/>
          <p14:tracePt t="1237756" x="5432425" y="1901825"/>
          <p14:tracePt t="1237780" x="5432425" y="1889125"/>
          <p14:tracePt t="1239000" x="5219700" y="1876425"/>
          <p14:tracePt t="1239015" x="4843463" y="1876425"/>
          <p14:tracePt t="1239025" x="4530725" y="1876425"/>
          <p14:tracePt t="1239039" x="4130675" y="1876425"/>
          <p14:tracePt t="1239051" x="3817938" y="1889125"/>
          <p14:tracePt t="1239067" x="3617913" y="1914525"/>
          <p14:tracePt t="1239079" x="3479800" y="1952625"/>
          <p14:tracePt t="1239096" x="3341688" y="2001838"/>
          <p14:tracePt t="1239111" x="3154363" y="2039938"/>
          <p14:tracePt t="1239128" x="2916238" y="2089150"/>
          <p14:tracePt t="1239145" x="2841625" y="2114550"/>
          <p14:tracePt t="1239161" x="2803525" y="2114550"/>
          <p14:tracePt t="1239178" x="2767013" y="2139950"/>
          <p14:tracePt t="1239195" x="2754313" y="2152650"/>
          <p14:tracePt t="1239211" x="2741613" y="2165350"/>
          <p14:tracePt t="1239228" x="2716213" y="2190750"/>
          <p14:tracePt t="1239312" x="2716213" y="2152650"/>
          <p14:tracePt t="1239324" x="2741613" y="2127250"/>
          <p14:tracePt t="1239338" x="2841625" y="2065338"/>
          <p14:tracePt t="1239351" x="3116263" y="1952625"/>
          <p14:tracePt t="1239364" x="3467100" y="1814513"/>
          <p14:tracePt t="1239379" x="4081463" y="1639888"/>
          <p14:tracePt t="1239395" x="4481513" y="1539875"/>
          <p14:tracePt t="1239412" x="4919663" y="1401763"/>
          <p14:tracePt t="1239429" x="5019675" y="1376363"/>
          <p14:tracePt t="1239445" x="5057775" y="1376363"/>
          <p14:tracePt t="1239462" x="5068888" y="1363663"/>
          <p14:tracePt t="1239486" x="5057775" y="1363663"/>
          <p14:tracePt t="1239499" x="5032375" y="1363663"/>
          <p14:tracePt t="1239513" x="5006975" y="1363663"/>
          <p14:tracePt t="1239529" x="4994275" y="1363663"/>
          <p14:tracePt t="1239546" x="4968875" y="1363663"/>
          <p14:tracePt t="1239563" x="4945063" y="1376363"/>
          <p14:tracePt t="1239580" x="4919663" y="1401763"/>
          <p14:tracePt t="1239597" x="4894263" y="1414463"/>
          <p14:tracePt t="1239613" x="4781550" y="1414463"/>
          <p14:tracePt t="1239630" x="4694238" y="1414463"/>
          <p14:tracePt t="1239647" x="4606925" y="1427163"/>
          <p14:tracePt t="1239663" x="4481513" y="1427163"/>
          <p14:tracePt t="1239680" x="4430713" y="1427163"/>
          <p14:tracePt t="1239697" x="4394200" y="1427163"/>
          <p14:tracePt t="1239713" x="4343400" y="1427163"/>
          <p14:tracePt t="1239730" x="4330700" y="1427163"/>
          <p14:tracePt t="1241093" x="4294188" y="1427163"/>
          <p14:tracePt t="1241107" x="4256088" y="1427163"/>
          <p14:tracePt t="1241119" x="4168775" y="1427163"/>
          <p14:tracePt t="1241131" x="4017963" y="1427163"/>
          <p14:tracePt t="1241145" x="3879850" y="1427163"/>
          <p14:tracePt t="1241159" x="3756025" y="1427163"/>
          <p14:tracePt t="1241171" x="3592513" y="1427163"/>
          <p14:tracePt t="1241186" x="3379788" y="1427163"/>
          <p14:tracePt t="1241203" x="3241675" y="1427163"/>
          <p14:tracePt t="1241219" x="3054350" y="1427163"/>
          <p14:tracePt t="1241236" x="2992438" y="1427163"/>
          <p14:tracePt t="1241253" x="2954338" y="1427163"/>
          <p14:tracePt t="1241270" x="2854325" y="1414463"/>
          <p14:tracePt t="1241286" x="2778125" y="1401763"/>
          <p14:tracePt t="1241303" x="2690813" y="1389063"/>
          <p14:tracePt t="1241320" x="2554288" y="1350963"/>
          <p14:tracePt t="1241337" x="2516188" y="1339850"/>
          <p14:tracePt t="1241354" x="2490788" y="1339850"/>
          <p14:tracePt t="1241370" x="2465388" y="1314450"/>
          <p14:tracePt t="1241386" x="2452688" y="1314450"/>
          <p14:tracePt t="1241404" x="2452688" y="1301750"/>
          <p14:tracePt t="1241420" x="2441575" y="1301750"/>
          <p14:tracePt t="1241437" x="2428875" y="1301750"/>
          <p14:tracePt t="1255051" x="2428875" y="1289050"/>
          <p14:tracePt t="1255062" x="2452688" y="1263650"/>
          <p14:tracePt t="1255079" x="2565400" y="1238250"/>
          <p14:tracePt t="1255088" x="2716213" y="1238250"/>
          <p14:tracePt t="1255100" x="2854325" y="1238250"/>
          <p14:tracePt t="1255112" x="3228975" y="1289050"/>
          <p14:tracePt t="1255127" x="3592513" y="1376363"/>
          <p14:tracePt t="1255141" x="3905250" y="1476375"/>
          <p14:tracePt t="1255158" x="4230688" y="1527175"/>
          <p14:tracePt t="1255174" x="4556125" y="1563688"/>
          <p14:tracePt t="1255191" x="4881563" y="1589088"/>
          <p14:tracePt t="1255208" x="4956175" y="1589088"/>
          <p14:tracePt t="1255225" x="5006975" y="1589088"/>
          <p14:tracePt t="1255242" x="5068888" y="1601788"/>
          <p14:tracePt t="1255258" x="5094288" y="1614488"/>
          <p14:tracePt t="1255274" x="5132388" y="1627188"/>
          <p14:tracePt t="1255292" x="5157788" y="1639888"/>
          <p14:tracePt t="1255308" x="5170488" y="1639888"/>
          <p14:tracePt t="1255373" x="5157788" y="1639888"/>
          <p14:tracePt t="1255385" x="5145088" y="1639888"/>
          <p14:tracePt t="1255399" x="5119688" y="1639888"/>
          <p14:tracePt t="1255412" x="5094288" y="1639888"/>
          <p14:tracePt t="1255426" x="5057775" y="1639888"/>
          <p14:tracePt t="1255442" x="4994275" y="1652588"/>
          <p14:tracePt t="1255459" x="4881563" y="1652588"/>
          <p14:tracePt t="1255476" x="4606925" y="1714500"/>
          <p14:tracePt t="1255492" x="4468813" y="1776413"/>
          <p14:tracePt t="1255509" x="4205288" y="1827213"/>
          <p14:tracePt t="1255526" x="3805238" y="1952625"/>
          <p14:tracePt t="1255543" x="3692525" y="1978025"/>
          <p14:tracePt t="1255559" x="3567113" y="2001838"/>
          <p14:tracePt t="1255576" x="3241675" y="2052638"/>
          <p14:tracePt t="1255593" x="3103563" y="2065338"/>
          <p14:tracePt t="1255610" x="2992438" y="2065338"/>
          <p14:tracePt t="1255626" x="2741613" y="2078038"/>
          <p14:tracePt t="1255643" x="2616200" y="2039938"/>
          <p14:tracePt t="1255660" x="2528888" y="1914525"/>
          <p14:tracePt t="1255676" x="2490788" y="1739900"/>
          <p14:tracePt t="1255693" x="2490788" y="1701800"/>
          <p14:tracePt t="1255710" x="2490788" y="1689100"/>
          <p14:tracePt t="1255727" x="2503488" y="1676400"/>
          <p14:tracePt t="1255743" x="2503488" y="1663700"/>
          <p14:tracePt t="1255760" x="2441575" y="1639888"/>
          <p14:tracePt t="1255777" x="2290763" y="1501775"/>
          <p14:tracePt t="1255794" x="2178050" y="1414463"/>
          <p14:tracePt t="1255810" x="1577975" y="1363663"/>
          <p14:tracePt t="1255827" x="1339850" y="1427163"/>
          <p14:tracePt t="1255844" x="1127125" y="1489075"/>
          <p14:tracePt t="1255860" x="876300" y="1627188"/>
          <p14:tracePt t="1255877" x="814388" y="1676400"/>
          <p14:tracePt t="1255894" x="788988" y="1701800"/>
          <p14:tracePt t="1255911" x="763588" y="1739900"/>
          <p14:tracePt t="1255928" x="763588" y="1765300"/>
          <p14:tracePt t="1255947" x="763588" y="1814513"/>
          <p14:tracePt t="1255961" x="763588" y="1852613"/>
          <p14:tracePt t="1255978" x="763588" y="1889125"/>
          <p14:tracePt t="1255994" x="763588" y="1901825"/>
          <p14:tracePt t="1256011" x="763588" y="1952625"/>
          <p14:tracePt t="1256028" x="776288" y="1989138"/>
          <p14:tracePt t="1256044" x="801688" y="2027238"/>
          <p14:tracePt t="1256061" x="838200" y="2127250"/>
          <p14:tracePt t="1256078" x="863600" y="2165350"/>
          <p14:tracePt t="1256095" x="901700" y="2214563"/>
          <p14:tracePt t="1256112" x="976313" y="2303463"/>
          <p14:tracePt t="1256128" x="1038225" y="2352675"/>
          <p14:tracePt t="1256145" x="1189038" y="2439988"/>
          <p14:tracePt t="1256162" x="1689100" y="2540000"/>
          <p14:tracePt t="1256178" x="1827213" y="2540000"/>
          <p14:tracePt t="1256195" x="1927225" y="2540000"/>
          <p14:tracePt t="1256212" x="2090738" y="2527300"/>
          <p14:tracePt t="1256228" x="2203450" y="2452688"/>
          <p14:tracePt t="1256246" x="2316163" y="2378075"/>
          <p14:tracePt t="1256262" x="2478088" y="2265363"/>
          <p14:tracePt t="1256279" x="2541588" y="2214563"/>
          <p14:tracePt t="1256295" x="2578100" y="2165350"/>
          <p14:tracePt t="1256312" x="2616200" y="2114550"/>
          <p14:tracePt t="1256329" x="2654300" y="2089150"/>
          <p14:tracePt t="1256346" x="2667000" y="2078038"/>
          <p14:tracePt t="1256363" x="2703513" y="2014538"/>
          <p14:tracePt t="1256379" x="2741613" y="1952625"/>
          <p14:tracePt t="1256396" x="2790825" y="1865313"/>
          <p14:tracePt t="1256413" x="2867025" y="1701800"/>
          <p14:tracePt t="1256429" x="2867025" y="1639888"/>
          <p14:tracePt t="1256446" x="2803525" y="1539875"/>
          <p14:tracePt t="1256463" x="2728913" y="1476375"/>
          <p14:tracePt t="1256480" x="2654300" y="1401763"/>
          <p14:tracePt t="1256496" x="2252663" y="976313"/>
          <p14:tracePt t="1256513" x="1952625" y="838200"/>
          <p14:tracePt t="1256529" x="1727200" y="801688"/>
          <p14:tracePt t="1256546" x="1252538" y="876300"/>
          <p14:tracePt t="1256563" x="1001713" y="1014413"/>
          <p14:tracePt t="1256580" x="825500" y="1114425"/>
          <p14:tracePt t="1256597" x="663575" y="1250950"/>
          <p14:tracePt t="1256613" x="612775" y="1289050"/>
          <p14:tracePt t="1256630" x="588963" y="1350963"/>
          <p14:tracePt t="1256647" x="538163" y="1476375"/>
          <p14:tracePt t="1256664" x="525463" y="1563688"/>
          <p14:tracePt t="1256681" x="525463" y="1676400"/>
          <p14:tracePt t="1256697" x="525463" y="1865313"/>
          <p14:tracePt t="1256714" x="525463" y="1914525"/>
          <p14:tracePt t="1256731" x="525463" y="1939925"/>
          <p14:tracePt t="1256747" x="525463" y="1989138"/>
          <p14:tracePt t="1256764" x="525463" y="2014538"/>
          <p14:tracePt t="1256781" x="525463" y="2027238"/>
          <p14:tracePt t="1256798" x="550863" y="2089150"/>
          <p14:tracePt t="1256814" x="563563" y="2127250"/>
          <p14:tracePt t="1256831" x="600075" y="2178050"/>
          <p14:tracePt t="1256847" x="676275" y="2227263"/>
          <p14:tracePt t="1256865" x="725488" y="2252663"/>
          <p14:tracePt t="1256881" x="788988" y="2265363"/>
          <p14:tracePt t="1256898" x="838200" y="2265363"/>
          <p14:tracePt t="1256919" x="850900" y="2265363"/>
          <p14:tracePt t="1256933" x="863600" y="2265363"/>
          <p14:tracePt t="1256980" x="863600" y="2252663"/>
          <p14:tracePt t="1256993" x="876300" y="2214563"/>
          <p14:tracePt t="1257231" x="901700" y="2190750"/>
          <p14:tracePt t="1257243" x="1001713" y="2114550"/>
          <p14:tracePt t="1257255" x="1101725" y="2052638"/>
          <p14:tracePt t="1257269" x="1214438" y="1989138"/>
          <p14:tracePt t="1257283" x="1301750" y="1914525"/>
          <p14:tracePt t="1257300" x="1401763" y="1827213"/>
          <p14:tracePt t="1257316" x="1514475" y="1701800"/>
          <p14:tracePt t="1257333" x="1689100" y="1439863"/>
          <p14:tracePt t="1257350" x="1765300" y="1339850"/>
          <p14:tracePt t="1257367" x="1778000" y="1276350"/>
          <p14:tracePt t="1257383" x="1814513" y="1201738"/>
          <p14:tracePt t="1257400" x="1814513" y="1189038"/>
          <p14:tracePt t="1257417" x="1801813" y="1163638"/>
          <p14:tracePt t="1257434" x="1689100" y="1163638"/>
          <p14:tracePt t="1257450" x="1627188" y="1150938"/>
          <p14:tracePt t="1257467" x="1565275" y="1150938"/>
          <p14:tracePt t="1257484" x="1465263" y="1150938"/>
          <p14:tracePt t="1257501" x="1414463" y="1150938"/>
          <p14:tracePt t="1257517" x="1314450" y="1150938"/>
          <p14:tracePt t="1257534" x="1076325" y="1150938"/>
          <p14:tracePt t="1257550" x="989013" y="1150938"/>
          <p14:tracePt t="1257567" x="950913" y="1163638"/>
          <p14:tracePt t="1257584" x="901700" y="1227138"/>
          <p14:tracePt t="1257601" x="876300" y="1276350"/>
          <p14:tracePt t="1257617" x="863600" y="1350963"/>
          <p14:tracePt t="1257634" x="838200" y="1589088"/>
          <p14:tracePt t="1257651" x="838200" y="1689100"/>
          <p14:tracePt t="1257668" x="838200" y="1827213"/>
          <p14:tracePt t="1257685" x="838200" y="1914525"/>
          <p14:tracePt t="1257702" x="838200" y="2052638"/>
          <p14:tracePt t="1257718" x="863600" y="2290763"/>
          <p14:tracePt t="1257735" x="876300" y="2365375"/>
          <p14:tracePt t="1257752" x="914400" y="2427288"/>
          <p14:tracePt t="1257768" x="976313" y="2490788"/>
          <p14:tracePt t="1257785" x="1038225" y="2516188"/>
          <p14:tracePt t="1257802" x="1127125" y="2540000"/>
          <p14:tracePt t="1257818" x="1314450" y="2552700"/>
          <p14:tracePt t="1257835" x="1401763" y="2552700"/>
          <p14:tracePt t="1257852" x="1489075" y="2552700"/>
          <p14:tracePt t="1257869" x="1801813" y="2490788"/>
          <p14:tracePt t="1257885" x="1978025" y="2427288"/>
          <p14:tracePt t="1257903" x="2103438" y="2365375"/>
          <p14:tracePt t="1257919" x="2252663" y="2114550"/>
          <p14:tracePt t="1257935" x="2303463" y="1978025"/>
          <p14:tracePt t="1257952" x="2328863" y="1876425"/>
          <p14:tracePt t="1257969" x="2365375" y="1727200"/>
          <p14:tracePt t="1257986" x="2365375" y="1689100"/>
          <p14:tracePt t="1258003" x="2365375" y="1652588"/>
          <p14:tracePt t="1258019" x="2365375" y="1589088"/>
          <p14:tracePt t="1258036" x="2365375" y="1539875"/>
          <p14:tracePt t="1258052" x="2339975" y="1489075"/>
          <p14:tracePt t="1258069" x="2265363" y="1350963"/>
          <p14:tracePt t="1258086" x="2216150" y="1301750"/>
          <p14:tracePt t="1258103" x="2090738" y="1250950"/>
          <p14:tracePt t="1258120" x="1778000" y="1150938"/>
          <p14:tracePt t="1258136" x="1677988" y="1114425"/>
          <p14:tracePt t="1258153" x="1489075" y="1089025"/>
          <p14:tracePt t="1258170" x="1376363" y="1089025"/>
          <p14:tracePt t="1258187" x="1252538" y="1089025"/>
          <p14:tracePt t="1258203" x="1063625" y="1101725"/>
          <p14:tracePt t="1258220" x="1014413" y="1125538"/>
          <p14:tracePt t="1258237" x="963613" y="1150938"/>
          <p14:tracePt t="1258253" x="901700" y="1301750"/>
          <p14:tracePt t="1258270" x="876300" y="1414463"/>
          <p14:tracePt t="1258287" x="850900" y="1552575"/>
          <p14:tracePt t="1258304" x="801688" y="1765300"/>
          <p14:tracePt t="1258320" x="776288" y="1901825"/>
          <p14:tracePt t="1258337" x="725488" y="2089150"/>
          <p14:tracePt t="1258354" x="712788" y="2352675"/>
          <p14:tracePt t="1258371" x="712788" y="2465388"/>
          <p14:tracePt t="1258388" x="712788" y="2527300"/>
          <p14:tracePt t="1258404" x="750888" y="2665413"/>
          <p14:tracePt t="1258421" x="776288" y="2778125"/>
          <p14:tracePt t="1258438" x="801688" y="2916238"/>
          <p14:tracePt t="1258454" x="876300" y="3078163"/>
          <p14:tracePt t="1258471" x="938213" y="3116263"/>
          <p14:tracePt t="1258488" x="1001713" y="3154363"/>
          <p14:tracePt t="1258504" x="1227138" y="3190875"/>
          <p14:tracePt t="1258521" x="1327150" y="3190875"/>
          <p14:tracePt t="1258538" x="1401763" y="3190875"/>
          <p14:tracePt t="1258555" x="1514475" y="3190875"/>
          <p14:tracePt t="1258571" x="1589088" y="3154363"/>
          <p14:tracePt t="1258588" x="1665288" y="3090863"/>
          <p14:tracePt t="1258605" x="1939925" y="2852738"/>
          <p14:tracePt t="1258622" x="2027238" y="2752725"/>
          <p14:tracePt t="1258638" x="2103438" y="2665413"/>
          <p14:tracePt t="1258655" x="2190750" y="2540000"/>
          <p14:tracePt t="1258672" x="2216150" y="2465388"/>
          <p14:tracePt t="1258689" x="2239963" y="2365375"/>
          <p14:tracePt t="1258705" x="2252663" y="2089150"/>
          <p14:tracePt t="1258722" x="2252663" y="2014538"/>
          <p14:tracePt t="1258738" x="2252663" y="1901825"/>
          <p14:tracePt t="1258756" x="2252663" y="1865313"/>
          <p14:tracePt t="1258772" x="2216150" y="1839913"/>
          <p14:tracePt t="1258788" x="2039938" y="1727200"/>
          <p14:tracePt t="1258805" x="1914525" y="1676400"/>
          <p14:tracePt t="1258822" x="1801813" y="1601788"/>
          <p14:tracePt t="1258839" x="1639888" y="1439863"/>
          <p14:tracePt t="1258856" x="1565275" y="1376363"/>
          <p14:tracePt t="1258873" x="1439863" y="1314450"/>
          <p14:tracePt t="1258889" x="1139825" y="1250950"/>
          <p14:tracePt t="1258906" x="1014413" y="1238250"/>
          <p14:tracePt t="1258923" x="963613" y="1238250"/>
          <p14:tracePt t="1258940" x="889000" y="1276350"/>
          <p14:tracePt t="1258956" x="863600" y="1350963"/>
          <p14:tracePt t="1258973" x="863600" y="1414463"/>
          <p14:tracePt t="1258990" x="850900" y="1589088"/>
          <p14:tracePt t="1259006" x="850900" y="1639888"/>
          <p14:tracePt t="1259023" x="838200" y="1714500"/>
          <p14:tracePt t="1259040" x="838200" y="1876425"/>
          <p14:tracePt t="1259057" x="838200" y="2039938"/>
          <p14:tracePt t="1259074" x="838200" y="2201863"/>
          <p14:tracePt t="1259090" x="850900" y="2414588"/>
          <p14:tracePt t="1259107" x="863600" y="2478088"/>
          <p14:tracePt t="1259124" x="876300" y="2552700"/>
          <p14:tracePt t="1259140" x="963613" y="2690813"/>
          <p14:tracePt t="1259157" x="1014413" y="2765425"/>
          <p14:tracePt t="1259174" x="1114425" y="2816225"/>
          <p14:tracePt t="1259191" x="1314450" y="2828925"/>
          <p14:tracePt t="1259207" x="1414463" y="2828925"/>
          <p14:tracePt t="1259224" x="1489075" y="2803525"/>
          <p14:tracePt t="1259241" x="1665288" y="2703513"/>
          <p14:tracePt t="1259257" x="1801813" y="2640013"/>
          <p14:tracePt t="1259274" x="1965325" y="2578100"/>
          <p14:tracePt t="1259291" x="2152650" y="2439988"/>
          <p14:tracePt t="1259308" x="2239963" y="2352675"/>
          <p14:tracePt t="1259324" x="2390775" y="2052638"/>
          <p14:tracePt t="1259341" x="2428875" y="1914525"/>
          <p14:tracePt t="1259358" x="2478088" y="1827213"/>
          <p14:tracePt t="1259374" x="2478088" y="1776413"/>
          <p14:tracePt t="1259391" x="2478088" y="1714500"/>
          <p14:tracePt t="1259408" x="2478088" y="1689100"/>
          <p14:tracePt t="1259425" x="2465388" y="1676400"/>
          <p14:tracePt t="1259442" x="2441575" y="1676400"/>
          <p14:tracePt t="1259458" x="2428875" y="1676400"/>
          <p14:tracePt t="1259475" x="2390775" y="1663700"/>
          <p14:tracePt t="1259492" x="2365375" y="1663700"/>
          <p14:tracePt t="1259508" x="2328863" y="1652588"/>
          <p14:tracePt t="1259525" x="2190750" y="1627188"/>
          <p14:tracePt t="1259542" x="2103438" y="1601788"/>
          <p14:tracePt t="1259559" x="2014538" y="1576388"/>
          <p14:tracePt t="1259575" x="1852613" y="1501775"/>
          <p14:tracePt t="1259592" x="1714500" y="1463675"/>
          <p14:tracePt t="1259609" x="1552575" y="1427163"/>
          <p14:tracePt t="1259626" x="1289050" y="1401763"/>
          <p14:tracePt t="1259642" x="1214438" y="1414463"/>
          <p14:tracePt t="1259659" x="1150938" y="1463675"/>
          <p14:tracePt t="1259676" x="1089025" y="1563688"/>
          <p14:tracePt t="1259692" x="1076325" y="1601788"/>
          <p14:tracePt t="1259709" x="1063625" y="1663700"/>
          <p14:tracePt t="1259726" x="1050925" y="1789113"/>
          <p14:tracePt t="1259743" x="1050925" y="1852613"/>
          <p14:tracePt t="1259760" x="1050925" y="1989138"/>
          <p14:tracePt t="1259776" x="1050925" y="2239963"/>
          <p14:tracePt t="1259793" x="1050925" y="2314575"/>
          <p14:tracePt t="1259809" x="1050925" y="2365375"/>
          <p14:tracePt t="1259826" x="1076325" y="2465388"/>
          <p14:tracePt t="1259843" x="1089025" y="2503488"/>
          <p14:tracePt t="1259860" x="1114425" y="2552700"/>
          <p14:tracePt t="1259876" x="1163638" y="2652713"/>
          <p14:tracePt t="1259894" x="1201738" y="2703513"/>
          <p14:tracePt t="1259910" x="1376363" y="2752725"/>
          <p14:tracePt t="1259927" x="1501775" y="2765425"/>
          <p14:tracePt t="1259943" x="1577975" y="2765425"/>
          <p14:tracePt t="1259960" x="1752600" y="2740025"/>
          <p14:tracePt t="1259977" x="1865313" y="2690813"/>
          <p14:tracePt t="1259994" x="2003425" y="2640013"/>
          <p14:tracePt t="1260010" x="2239963" y="2516188"/>
          <p14:tracePt t="1260027" x="2339975" y="2452688"/>
          <p14:tracePt t="1260044" x="2378075" y="2403475"/>
          <p14:tracePt t="1260061" x="2428875" y="2252663"/>
          <p14:tracePt t="1260077" x="2452688" y="2127250"/>
          <p14:tracePt t="1260094" x="2452688" y="1978025"/>
          <p14:tracePt t="1260110" x="2465388" y="1727200"/>
          <p14:tracePt t="1260128" x="2465388" y="1639888"/>
          <p14:tracePt t="1260144" x="2465388" y="1576388"/>
          <p14:tracePt t="1260161" x="2465388" y="1463675"/>
          <p14:tracePt t="1260178" x="2403475" y="1401763"/>
          <p14:tracePt t="1260195" x="2290763" y="1314450"/>
          <p14:tracePt t="1260211" x="2014538" y="1176338"/>
          <p14:tracePt t="1260228" x="1903413" y="1138238"/>
          <p14:tracePt t="1260245" x="1814513" y="1101725"/>
          <p14:tracePt t="1260261" x="1639888" y="1063625"/>
          <p14:tracePt t="1260278" x="1514475" y="1050925"/>
          <p14:tracePt t="1260295" x="1363663" y="1038225"/>
          <p14:tracePt t="1260311" x="1176338" y="1038225"/>
          <p14:tracePt t="1260328" x="1139825" y="1050925"/>
          <p14:tracePt t="1260345" x="1101725" y="1089025"/>
          <p14:tracePt t="1260362" x="1050925" y="1276350"/>
          <p14:tracePt t="1260379" x="1027113" y="1363663"/>
          <p14:tracePt t="1260396" x="1027113" y="1439863"/>
          <p14:tracePt t="1260411" x="1001713" y="1589088"/>
          <p14:tracePt t="1260429" x="1001713" y="1676400"/>
          <p14:tracePt t="1260445" x="989013" y="1814513"/>
          <p14:tracePt t="1260462" x="989013" y="2089150"/>
          <p14:tracePt t="1260479" x="989013" y="2178050"/>
          <p14:tracePt t="1260495" x="989013" y="2252663"/>
          <p14:tracePt t="1260512" x="1014413" y="2339975"/>
          <p14:tracePt t="1260529" x="1038225" y="2390775"/>
          <p14:tracePt t="1260546" x="1089025" y="2465388"/>
          <p14:tracePt t="1260563" x="1139825" y="2527300"/>
          <p14:tracePt t="1260579" x="1214438" y="2565400"/>
          <p14:tracePt t="1260596" x="1452563" y="2652713"/>
          <p14:tracePt t="1260613" x="1565275" y="2665413"/>
          <p14:tracePt t="1260630" x="1639888" y="2665413"/>
          <p14:tracePt t="1260646" x="1839913" y="2665413"/>
          <p14:tracePt t="1260663" x="1978025" y="2665413"/>
          <p14:tracePt t="1260680" x="2090738" y="2640013"/>
          <p14:tracePt t="1260696" x="2228850" y="2640013"/>
          <p14:tracePt t="1260713" x="2278063" y="2627313"/>
          <p14:tracePt t="1260733" x="2290763" y="2616200"/>
          <p14:tracePt t="1260782" x="2290763" y="2603500"/>
          <p14:tracePt t="1260807" x="2290763" y="2590800"/>
          <p14:tracePt t="1260820" x="2290763" y="2578100"/>
          <p14:tracePt t="1261092" x="2303463" y="2565400"/>
          <p14:tracePt t="1261107" x="2339975" y="2552700"/>
          <p14:tracePt t="1261120" x="2428875" y="2552700"/>
          <p14:tracePt t="1261129" x="2654300" y="2552700"/>
          <p14:tracePt t="1261143" x="2928938" y="2552700"/>
          <p14:tracePt t="1261155" x="3479800" y="2590800"/>
          <p14:tracePt t="1261168" x="3956050" y="2616200"/>
          <p14:tracePt t="1261182" x="4368800" y="2616200"/>
          <p14:tracePt t="1261198" x="4919663" y="2578100"/>
          <p14:tracePt t="1261215" x="5281613" y="2516188"/>
          <p14:tracePt t="1261232" x="5870575" y="2427288"/>
          <p14:tracePt t="1261249" x="6121400" y="2390775"/>
          <p14:tracePt t="1261265" x="6296025" y="2365375"/>
          <p14:tracePt t="1261282" x="6483350" y="2339975"/>
          <p14:tracePt t="1261299" x="6559550" y="2327275"/>
          <p14:tracePt t="1261316" x="6621463" y="2314575"/>
          <p14:tracePt t="1261332" x="6672263" y="2303463"/>
          <p14:tracePt t="1261417" x="6672263" y="2290763"/>
          <p14:tracePt t="1261454" x="6672263" y="2278063"/>
          <p14:tracePt t="1261471" x="6659563" y="2265363"/>
          <p14:tracePt t="1261479" x="6659563" y="2252663"/>
          <p14:tracePt t="1261492" x="6646863" y="2252663"/>
          <p14:tracePt t="1261504" x="6646863" y="2239963"/>
          <p14:tracePt t="1261519" x="6621463" y="2227263"/>
          <p14:tracePt t="1261533" x="6621463" y="2190750"/>
          <p14:tracePt t="1261550" x="6596063" y="2165350"/>
          <p14:tracePt t="1261567" x="6584950" y="2139950"/>
          <p14:tracePt t="1261583" x="6508750" y="2065338"/>
          <p14:tracePt t="1261600" x="6396038" y="2027238"/>
          <p14:tracePt t="1261616" x="6208713" y="1952625"/>
          <p14:tracePt t="1261633" x="6121400" y="1927225"/>
          <p14:tracePt t="1261650" x="6045200" y="1876425"/>
          <p14:tracePt t="1261666" x="5921375" y="1789113"/>
          <p14:tracePt t="1261684" x="5495925" y="1527175"/>
          <p14:tracePt t="1261700" x="5383213" y="1489075"/>
          <p14:tracePt t="1261717" x="5270500" y="1501775"/>
          <p14:tracePt t="1261734" x="5245100" y="1576388"/>
          <p14:tracePt t="1261751" x="5232400" y="1614488"/>
          <p14:tracePt t="1261767" x="5232400" y="1663700"/>
          <p14:tracePt t="1261784" x="5232400" y="1689100"/>
          <p14:tracePt t="1261803" x="5232400" y="1701800"/>
          <p14:tracePt t="1262139" x="5194300" y="1701800"/>
          <p14:tracePt t="1262157" x="5106988" y="1701800"/>
          <p14:tracePt t="1262165" x="4981575" y="1701800"/>
          <p14:tracePt t="1262179" x="4856163" y="1714500"/>
          <p14:tracePt t="1262191" x="4656138" y="1714500"/>
          <p14:tracePt t="1262207" x="4443413" y="1714500"/>
          <p14:tracePt t="1262220" x="4330700" y="1714500"/>
          <p14:tracePt t="1262237" x="4256088" y="1689100"/>
          <p14:tracePt t="1262252" x="4192588" y="1676400"/>
          <p14:tracePt t="1262269" x="4168775" y="1639888"/>
          <p14:tracePt t="1262286" x="4143375" y="1639888"/>
          <p14:tracePt t="1262302" x="4130675" y="1639888"/>
          <p14:tracePt t="1262401" x="4130675" y="1652588"/>
          <p14:tracePt t="1262413" x="4130675" y="1676400"/>
          <p14:tracePt t="1262426" x="4143375" y="1739900"/>
          <p14:tracePt t="1262439" x="4156075" y="1839913"/>
          <p14:tracePt t="1262453" x="4181475" y="1927225"/>
          <p14:tracePt t="1262469" x="4205288" y="2027238"/>
          <p14:tracePt t="1262486" x="4230688" y="2127250"/>
          <p14:tracePt t="1262503" x="4305300" y="2390775"/>
          <p14:tracePt t="1262520" x="4381500" y="2516188"/>
          <p14:tracePt t="1262537" x="4456113" y="2603500"/>
          <p14:tracePt t="1262553" x="4568825" y="2716213"/>
          <p14:tracePt t="1262570" x="4606925" y="2740025"/>
          <p14:tracePt t="1262587" x="4630738" y="2740025"/>
          <p14:tracePt t="1262604" x="4668838" y="2752725"/>
          <p14:tracePt t="1262620" x="4681538" y="2752725"/>
          <p14:tracePt t="1262637" x="4694238" y="2752725"/>
          <p14:tracePt t="1262654" x="4732338" y="2752725"/>
          <p14:tracePt t="1262671" x="4743450" y="2752725"/>
          <p14:tracePt t="1262687" x="4781550" y="2740025"/>
          <p14:tracePt t="1262704" x="4856163" y="2678113"/>
          <p14:tracePt t="1262721" x="4932363" y="2603500"/>
          <p14:tracePt t="1262738" x="5019675" y="2516188"/>
          <p14:tracePt t="1262754" x="5119688" y="2403475"/>
          <p14:tracePt t="1262771" x="5170488" y="2352675"/>
          <p14:tracePt t="1262788" x="5194300" y="2290763"/>
          <p14:tracePt t="1262804" x="5194300" y="2265363"/>
          <p14:tracePt t="1262821" x="5194300" y="2252663"/>
          <p14:tracePt t="1262837" x="5181600" y="2214563"/>
          <p14:tracePt t="1262855" x="5157788" y="2201863"/>
          <p14:tracePt t="1262871" x="5132388" y="2178050"/>
          <p14:tracePt t="1262888" x="5045075" y="2052638"/>
          <p14:tracePt t="1262905" x="4981575" y="1978025"/>
          <p14:tracePt t="1262922" x="4919663" y="1901825"/>
          <p14:tracePt t="1262938" x="4794250" y="1789113"/>
          <p14:tracePt t="1262955" x="4732338" y="1765300"/>
          <p14:tracePt t="1262972" x="4656138" y="1727200"/>
          <p14:tracePt t="1262988" x="4481513" y="1714500"/>
          <p14:tracePt t="1263005" x="4394200" y="1714500"/>
          <p14:tracePt t="1263022" x="4343400" y="1714500"/>
          <p14:tracePt t="1263039" x="4256088" y="1752600"/>
          <p14:tracePt t="1263055" x="4230688" y="1776413"/>
          <p14:tracePt t="1263072" x="4205288" y="1814513"/>
          <p14:tracePt t="1263089" x="4168775" y="1901825"/>
          <p14:tracePt t="1263105" x="4168775" y="1939925"/>
          <p14:tracePt t="1263122" x="4168775" y="2001838"/>
          <p14:tracePt t="1263139" x="4156075" y="2127250"/>
          <p14:tracePt t="1263156" x="4156075" y="2165350"/>
          <p14:tracePt t="1263172" x="4156075" y="2201863"/>
          <p14:tracePt t="1263189" x="4156075" y="2265363"/>
          <p14:tracePt t="1263206" x="4156075" y="2303463"/>
          <p14:tracePt t="1263223" x="4156075" y="2339975"/>
          <p14:tracePt t="1263239" x="4243388" y="2452688"/>
          <p14:tracePt t="1263256" x="4305300" y="2503488"/>
          <p14:tracePt t="1263273" x="4406900" y="2552700"/>
          <p14:tracePt t="1263290" x="4568825" y="2627313"/>
          <p14:tracePt t="1263306" x="4630738" y="2640013"/>
          <p14:tracePt t="1263323" x="4681538" y="2652713"/>
          <p14:tracePt t="1263340" x="4843463" y="2652713"/>
          <p14:tracePt t="1263357" x="4994275" y="2652713"/>
          <p14:tracePt t="1263373" x="5132388" y="2652713"/>
          <p14:tracePt t="1263390" x="5345113" y="2652713"/>
          <p14:tracePt t="1263407" x="5532438" y="2652713"/>
          <p14:tracePt t="1263423" x="5757863" y="2652713"/>
          <p14:tracePt t="1263440" x="6146800" y="2652713"/>
          <p14:tracePt t="1263457" x="6446838" y="2652713"/>
          <p14:tracePt t="1263474" x="6884988" y="2652713"/>
          <p14:tracePt t="1263490" x="7034213" y="2652713"/>
          <p14:tracePt t="1263507" x="7146925" y="2652713"/>
          <p14:tracePt t="1263524" x="7348538" y="2616200"/>
          <p14:tracePt t="1263541" x="7397750" y="2578100"/>
          <p14:tracePt t="1263557" x="7435850" y="2540000"/>
          <p14:tracePt t="1263574" x="7472363" y="2452688"/>
          <p14:tracePt t="1263591" x="7485063" y="2414588"/>
          <p14:tracePt t="1263608" x="7485063" y="2390775"/>
          <p14:tracePt t="1263624" x="7485063" y="2365375"/>
          <p14:tracePt t="1263641" x="7485063" y="2352675"/>
          <p14:tracePt t="1263658" x="7485063" y="2339975"/>
          <p14:tracePt t="1263674" x="7485063" y="2303463"/>
          <p14:tracePt t="1263691" x="7472363" y="2290763"/>
          <p14:tracePt t="1263708" x="7472363" y="2265363"/>
          <p14:tracePt t="1263725" x="7459663" y="2227263"/>
          <p14:tracePt t="1263741" x="7448550" y="2201863"/>
          <p14:tracePt t="1263758" x="7435850" y="2190750"/>
          <p14:tracePt t="1263775" x="7385050" y="2152650"/>
          <p14:tracePt t="1263792" x="7359650" y="2127250"/>
          <p14:tracePt t="1263809" x="7335838" y="2101850"/>
          <p14:tracePt t="1263825" x="7272338" y="2027238"/>
          <p14:tracePt t="1263842" x="7246938" y="2001838"/>
          <p14:tracePt t="1263859" x="7197725" y="1978025"/>
          <p14:tracePt t="1263875" x="6946900" y="1876425"/>
          <p14:tracePt t="1263892" x="6834188" y="1852613"/>
          <p14:tracePt t="1263908" x="6746875" y="1827213"/>
          <p14:tracePt t="1263926" x="6584950" y="1776413"/>
          <p14:tracePt t="1263942" x="6434138" y="1752600"/>
          <p14:tracePt t="1263959" x="6057900" y="1701800"/>
          <p14:tracePt t="1263976" x="5908675" y="1701800"/>
          <p14:tracePt t="1263992" x="5757863" y="1701800"/>
          <p14:tracePt t="1264009" x="5419725" y="1727200"/>
          <p14:tracePt t="1264026" x="5357813" y="1727200"/>
          <p14:tracePt t="1264043" x="5345113" y="1752600"/>
          <p14:tracePt t="1264059" x="5345113" y="1776413"/>
          <p14:tracePt t="1264083" x="5357813" y="1776413"/>
          <p14:tracePt t="1264096" x="5370513" y="1789113"/>
          <p14:tracePt t="1264109" x="5383213" y="1789113"/>
          <p14:tracePt t="1264170" x="5394325" y="1789113"/>
          <p14:tracePt t="1264532" x="5407025" y="1789113"/>
          <p14:tracePt t="1264557" x="5445125" y="1789113"/>
          <p14:tracePt t="1264571" x="5483225" y="1789113"/>
          <p14:tracePt t="1264583" x="5595938" y="1801813"/>
          <p14:tracePt t="1264594" x="5808663" y="1827213"/>
          <p14:tracePt t="1264607" x="6008688" y="1876425"/>
          <p14:tracePt t="1264620" x="6534150" y="1939925"/>
          <p14:tracePt t="1264635" x="7010400" y="2039938"/>
          <p14:tracePt t="1264646" x="7459663" y="2101850"/>
          <p14:tracePt t="1264664" x="7999413" y="2190750"/>
          <p14:tracePt t="1264680" x="8361363" y="2252663"/>
          <p14:tracePt t="1264697" x="8950325" y="2265363"/>
          <p14:tracePt t="1264712" x="9188450" y="2265363"/>
          <p14:tracePt t="1264729" x="9350375" y="2252663"/>
          <p14:tracePt t="1264746" x="9637713" y="2190750"/>
          <p14:tracePt t="1264763" x="9788525" y="2152650"/>
          <p14:tracePt t="1264779" x="9913938" y="2114550"/>
          <p14:tracePt t="1264796" x="10064750" y="2065338"/>
          <p14:tracePt t="1264813" x="10101263" y="2052638"/>
          <p14:tracePt t="1264830" x="10139363" y="2027238"/>
          <p14:tracePt t="1264846" x="10226675" y="1989138"/>
          <p14:tracePt t="1264863" x="10264775" y="1952625"/>
          <p14:tracePt t="1264880" x="10339388" y="1927225"/>
          <p14:tracePt t="1264896" x="10564813" y="1839913"/>
          <p14:tracePt t="1264913" x="10652125" y="1801813"/>
          <p14:tracePt t="1264930" x="10715625" y="1765300"/>
          <p14:tracePt t="1264947" x="10752138" y="1727200"/>
          <p14:tracePt t="1264963" x="10752138" y="1714500"/>
          <p14:tracePt t="1264983" x="10752138" y="1701800"/>
          <p14:tracePt t="1265005" x="10715625" y="1689100"/>
          <p14:tracePt t="1265017" x="10652125" y="1663700"/>
          <p14:tracePt t="1265033" x="10564813" y="1627188"/>
          <p14:tracePt t="1265047" x="10477500" y="1589088"/>
          <p14:tracePt t="1265064" x="10390188" y="1539875"/>
          <p14:tracePt t="1265080" x="9888538" y="1389063"/>
          <p14:tracePt t="1265097" x="9588500" y="1339850"/>
          <p14:tracePt t="1265114" x="9301163" y="1301750"/>
          <p14:tracePt t="1265131" x="8837613" y="1238250"/>
          <p14:tracePt t="1265147" x="8486775" y="1238250"/>
          <p14:tracePt t="1265164" x="8412163" y="1238250"/>
          <p14:tracePt t="1265181" x="8324850" y="1238250"/>
          <p14:tracePt t="1265198" x="8286750" y="1263650"/>
          <p14:tracePt t="1265214" x="8248650" y="1289050"/>
          <p14:tracePt t="1265231" x="8212138" y="1389063"/>
          <p14:tracePt t="1265248" x="8186738" y="1476375"/>
          <p14:tracePt t="1265265" x="8174038" y="1563688"/>
          <p14:tracePt t="1265281" x="8148638" y="1701800"/>
          <p14:tracePt t="1265298" x="8135938" y="1752600"/>
          <p14:tracePt t="1265315" x="8135938" y="1789113"/>
          <p14:tracePt t="1265332" x="8135938" y="1839913"/>
          <p14:tracePt t="1265348" x="8135938" y="1865313"/>
          <p14:tracePt t="1265365" x="8148638" y="1889125"/>
          <p14:tracePt t="1265381" x="8223250" y="1989138"/>
          <p14:tracePt t="1265398" x="8274050" y="2065338"/>
          <p14:tracePt t="1265416" x="8335963" y="2139950"/>
          <p14:tracePt t="1265432" x="8712200" y="2327275"/>
          <p14:tracePt t="1265449" x="8950325" y="2390775"/>
          <p14:tracePt t="1265465" x="9188450" y="2439988"/>
          <p14:tracePt t="1265482" x="9901238" y="2565400"/>
          <p14:tracePt t="1265499" x="10113963" y="2565400"/>
          <p14:tracePt t="1265516" x="10239375" y="2565400"/>
          <p14:tracePt t="1265532" x="10514013" y="2565400"/>
          <p14:tracePt t="1265549" x="10626725" y="2565400"/>
          <p14:tracePt t="1265566" x="10726738" y="2552700"/>
          <p14:tracePt t="1265583" x="10864850" y="2490788"/>
          <p14:tracePt t="1265599" x="10890250" y="2490788"/>
          <p14:tracePt t="1265616" x="10902950" y="2452688"/>
          <p14:tracePt t="1265633" x="10928350" y="2403475"/>
          <p14:tracePt t="1265649" x="10939463" y="2378075"/>
          <p14:tracePt t="1265666" x="10939463" y="2352675"/>
          <p14:tracePt t="1265683" x="10939463" y="2303463"/>
          <p14:tracePt t="1265700" x="10939463" y="2290763"/>
          <p14:tracePt t="1265716" x="10939463" y="2265363"/>
          <p14:tracePt t="1265733" x="10928350" y="2239963"/>
          <p14:tracePt t="1265750" x="10864850" y="2201863"/>
          <p14:tracePt t="1265767" x="10764838" y="2165350"/>
          <p14:tracePt t="1265783" x="10514013" y="2101850"/>
          <p14:tracePt t="1265800" x="10414000" y="2065338"/>
          <p14:tracePt t="1265817" x="10088563" y="1989138"/>
          <p14:tracePt t="1265834" x="9926638" y="1965325"/>
          <p14:tracePt t="1265850" x="9826625" y="1952625"/>
          <p14:tracePt t="1265867" x="9750425" y="1927225"/>
          <p14:tracePt t="1265884" x="9726613" y="1927225"/>
          <p14:tracePt t="1266164" x="9713913" y="1927225"/>
          <p14:tracePt t="1266177" x="9675813" y="1914525"/>
          <p14:tracePt t="1266191" x="9563100" y="1865313"/>
          <p14:tracePt t="1266207" x="9337675" y="1776413"/>
          <p14:tracePt t="1266220" x="9150350" y="1701800"/>
          <p14:tracePt t="1266235" x="9012238" y="1652588"/>
          <p14:tracePt t="1266251" x="8799513" y="1589088"/>
          <p14:tracePt t="1266268" x="8335963" y="1514475"/>
          <p14:tracePt t="1266285" x="8212138" y="1501775"/>
          <p14:tracePt t="1266301" x="8010525" y="1501775"/>
          <p14:tracePt t="1266319" x="7897813" y="1501775"/>
          <p14:tracePt t="1266335" x="7773988" y="1501775"/>
          <p14:tracePt t="1266352" x="7648575" y="1527175"/>
          <p14:tracePt t="1266369" x="7623175" y="1527175"/>
          <p14:tracePt t="1266386" x="7610475" y="1563688"/>
          <p14:tracePt t="1266402" x="7610475" y="1589088"/>
          <p14:tracePt t="1266419" x="7610475" y="1614488"/>
          <p14:tracePt t="1266436" x="7610475" y="1627188"/>
          <p14:tracePt t="1266452" x="7610475" y="1727200"/>
          <p14:tracePt t="1266469" x="7610475" y="1814513"/>
          <p14:tracePt t="1266486" x="7610475" y="1876425"/>
          <p14:tracePt t="1266503" x="7610475" y="1989138"/>
          <p14:tracePt t="1266519" x="7623175" y="2052638"/>
          <p14:tracePt t="1266536" x="7648575" y="2127250"/>
          <p14:tracePt t="1266553" x="7748588" y="2303463"/>
          <p14:tracePt t="1266570" x="7797800" y="2365375"/>
          <p14:tracePt t="1266587" x="7848600" y="2414588"/>
          <p14:tracePt t="1266603" x="7935913" y="2478088"/>
          <p14:tracePt t="1266620" x="7974013" y="2503488"/>
          <p14:tracePt t="1266637" x="8035925" y="2516188"/>
          <p14:tracePt t="1266653" x="8235950" y="2540000"/>
          <p14:tracePt t="1266670" x="8399463" y="2565400"/>
          <p14:tracePt t="1266687" x="8537575" y="2578100"/>
          <p14:tracePt t="1266703" x="8774113" y="2578100"/>
          <p14:tracePt t="1266720" x="8975725" y="2578100"/>
          <p14:tracePt t="1266737" x="9163050" y="2578100"/>
          <p14:tracePt t="1266754" x="9401175" y="2540000"/>
          <p14:tracePt t="1266770" x="9488488" y="2503488"/>
          <p14:tracePt t="1266787" x="9537700" y="2465388"/>
          <p14:tracePt t="1266804" x="9626600" y="2403475"/>
          <p14:tracePt t="1266821" x="9637713" y="2378075"/>
          <p14:tracePt t="1266837" x="9650413" y="2352675"/>
          <p14:tracePt t="1266854" x="9650413" y="2327275"/>
          <p14:tracePt t="1266976" x="9663113" y="2339975"/>
          <p14:tracePt t="1266987" x="9701213" y="2352675"/>
          <p14:tracePt t="1266999" x="9739313" y="2352675"/>
          <p14:tracePt t="1267013" x="9775825" y="2365375"/>
          <p14:tracePt t="1267027" x="9801225" y="2378075"/>
          <p14:tracePt t="1267040" x="9839325" y="2378075"/>
          <p14:tracePt t="1267055" x="9852025" y="2390775"/>
          <p14:tracePt t="1267071" x="9888538" y="2390775"/>
          <p14:tracePt t="1267088" x="9952038" y="2390775"/>
          <p14:tracePt t="1267105" x="9988550" y="2390775"/>
          <p14:tracePt t="1267122" x="10039350" y="2390775"/>
          <p14:tracePt t="1267138" x="10101263" y="2390775"/>
          <p14:tracePt t="1267155" x="10126663" y="2390775"/>
          <p14:tracePt t="1267161" x="10139363" y="2378075"/>
          <p14:tracePt t="1267174" x="10164763" y="2365375"/>
          <p14:tracePt t="1267188" x="10164763" y="2339975"/>
          <p14:tracePt t="1267205" x="10177463" y="2327275"/>
          <p14:tracePt t="1267222" x="10188575" y="2327275"/>
          <p14:tracePt t="1267239" x="10188575" y="2303463"/>
          <p14:tracePt t="1267260" x="10188575" y="2290763"/>
          <p14:tracePt t="1267285" x="10188575" y="2278063"/>
          <p14:tracePt t="1267310" x="10188575" y="2265363"/>
          <p14:tracePt t="1267347" x="10177463" y="2265363"/>
          <p14:tracePt t="1267361" x="10126663" y="2265363"/>
          <p14:tracePt t="1267375" x="10064750" y="2239963"/>
          <p14:tracePt t="1267384" x="9988550" y="2227263"/>
          <p14:tracePt t="1267397" x="9952038" y="2201863"/>
          <p14:tracePt t="1267409" x="9926638" y="2190750"/>
          <p14:tracePt t="1267426" x="9888538" y="2178050"/>
          <p14:tracePt t="1267447" x="9875838" y="2165350"/>
          <p14:tracePt t="1267472" x="9863138" y="2165350"/>
          <p14:tracePt t="1267484" x="9863138" y="2152650"/>
          <p14:tracePt t="1267497" x="9852025" y="2152650"/>
          <p14:tracePt t="1268693" x="9788525" y="2152650"/>
          <p14:tracePt t="1268706" x="9688513" y="2178050"/>
          <p14:tracePt t="1268719" x="9601200" y="2214563"/>
          <p14:tracePt t="1268734" x="9350375" y="2278063"/>
          <p14:tracePt t="1268746" x="8912225" y="2390775"/>
          <p14:tracePt t="1268763" x="8548688" y="2452688"/>
          <p14:tracePt t="1268780" x="8099425" y="2465388"/>
          <p14:tracePt t="1268795" x="7597775" y="2465388"/>
          <p14:tracePt t="1268812" x="7497763" y="2452688"/>
          <p14:tracePt t="1268829" x="7435850" y="2439988"/>
          <p14:tracePt t="1268845" x="7372350" y="2390775"/>
          <p14:tracePt t="1268862" x="7335838" y="2390775"/>
          <p14:tracePt t="1268879" x="7323138" y="2365375"/>
          <p14:tracePt t="1268896" x="7272338" y="2339975"/>
          <p14:tracePt t="1268912" x="7246938" y="2327275"/>
          <p14:tracePt t="1269042" x="7210425" y="2314575"/>
          <p14:tracePt t="1269056" x="7159625" y="2303463"/>
          <p14:tracePt t="1269069" x="7123113" y="2290763"/>
          <p14:tracePt t="1269086" x="7085013" y="2290763"/>
          <p14:tracePt t="1269098" x="7034213" y="2290763"/>
          <p14:tracePt t="1269115" x="6921500" y="2265363"/>
          <p14:tracePt t="1269131" x="6734175" y="2227263"/>
          <p14:tracePt t="1269146" x="6434138" y="2152650"/>
          <p14:tracePt t="1269163" x="6346825" y="2114550"/>
          <p14:tracePt t="1269180" x="6196013" y="2065338"/>
          <p14:tracePt t="1269197" x="6134100" y="2052638"/>
          <p14:tracePt t="1269213" x="6083300" y="2027238"/>
          <p14:tracePt t="1269230" x="6008688" y="2014538"/>
          <p14:tracePt t="1269247" x="5983288" y="2001838"/>
          <p14:tracePt t="1269263" x="5983288" y="1989138"/>
          <p14:tracePt t="1269280" x="5957888" y="1989138"/>
          <p14:tracePt t="1269304" x="5945188" y="1989138"/>
          <p14:tracePt t="1269316" x="5932488" y="1989138"/>
          <p14:tracePt t="1269330" x="5921375" y="1989138"/>
          <p14:tracePt t="1269347" x="5908675" y="1989138"/>
          <p14:tracePt t="1269364" x="5895975" y="1965325"/>
          <p14:tracePt t="1269380" x="5883275" y="1952625"/>
          <p14:tracePt t="1269397" x="5870575" y="1939925"/>
          <p14:tracePt t="1269428" x="5857875" y="1939925"/>
          <p14:tracePt t="1270713" x="5857875" y="1952625"/>
          <p14:tracePt t="1270725" x="5857875" y="2014538"/>
          <p14:tracePt t="1270741" x="5857875" y="2052638"/>
          <p14:tracePt t="1270750" x="5857875" y="2089150"/>
          <p14:tracePt t="1270763" x="5857875" y="2101850"/>
          <p14:tracePt t="1270775" x="5857875" y="2127250"/>
          <p14:tracePt t="1270793" x="5857875" y="2139950"/>
          <p14:tracePt t="1270813" x="5857875" y="2165350"/>
          <p14:tracePt t="1270887" x="5857875" y="2178050"/>
          <p14:tracePt t="1270900" x="5870575" y="2190750"/>
          <p14:tracePt t="1270912" x="5870575" y="2201863"/>
          <p14:tracePt t="1270926" x="5883275" y="2239963"/>
          <p14:tracePt t="1270937" x="5883275" y="2265363"/>
          <p14:tracePt t="1270953" x="5883275" y="2278063"/>
          <p14:tracePt t="1270970" x="5883275" y="2290763"/>
          <p14:tracePt t="1271061" x="5883275" y="2303463"/>
          <p14:tracePt t="1271076" x="5895975" y="2303463"/>
          <p14:tracePt t="1271086" x="5895975" y="2314575"/>
          <p14:tracePt t="1271111" x="5908675" y="2314575"/>
          <p14:tracePt t="1271126" x="5908675" y="2327275"/>
          <p14:tracePt t="1271136" x="5921375" y="2339975"/>
          <p14:tracePt t="1271148" x="5932488" y="2339975"/>
          <p14:tracePt t="1271210" x="5945188" y="2339975"/>
          <p14:tracePt t="1271335" x="5957888" y="2339975"/>
          <p14:tracePt t="1271361" x="5970588" y="2339975"/>
          <p14:tracePt t="1271378" x="5983288" y="2339975"/>
          <p14:tracePt t="1271385" x="6008688" y="2339975"/>
          <p14:tracePt t="1271398" x="6021388" y="2327275"/>
          <p14:tracePt t="1271411" x="6034088" y="2314575"/>
          <p14:tracePt t="1271428" x="6057900" y="2290763"/>
          <p14:tracePt t="1271440" x="6070600" y="2278063"/>
          <p14:tracePt t="1271457" x="6096000" y="2265363"/>
          <p14:tracePt t="1271472" x="6108700" y="2252663"/>
          <p14:tracePt t="1271489" x="6170613" y="2252663"/>
          <p14:tracePt t="1271505" x="6246813" y="2252663"/>
          <p14:tracePt t="1271522" x="6308725" y="2239963"/>
          <p14:tracePt t="1271539" x="6408738" y="2214563"/>
          <p14:tracePt t="1271556" x="6434138" y="2214563"/>
          <p14:tracePt t="1271573" x="6496050" y="2201863"/>
          <p14:tracePt t="1271590" x="6534150" y="2178050"/>
          <p14:tracePt t="1271606" x="6596063" y="2165350"/>
          <p14:tracePt t="1271623" x="6734175" y="2152650"/>
          <p14:tracePt t="1271640" x="6759575" y="2152650"/>
          <p14:tracePt t="1271657" x="6784975" y="2152650"/>
          <p14:tracePt t="1271673" x="6808788" y="2152650"/>
          <p14:tracePt t="1271697" x="6821488" y="2152650"/>
          <p14:tracePt t="1271710" x="6834188" y="2152650"/>
          <p14:tracePt t="1271733" x="6846888" y="2152650"/>
          <p14:tracePt t="1271770" x="6859588" y="2152650"/>
          <p14:tracePt t="1273017" x="6846888" y="2152650"/>
          <p14:tracePt t="1273665" x="6834188" y="2152650"/>
          <p14:tracePt t="1274188" x="6834188" y="2165350"/>
          <p14:tracePt t="1274205" x="6834188" y="2178050"/>
          <p14:tracePt t="1274213" x="6821488" y="2201863"/>
          <p14:tracePt t="1274227" x="6808788" y="2239963"/>
          <p14:tracePt t="1274237" x="6759575" y="2303463"/>
          <p14:tracePt t="1274254" x="6721475" y="2365375"/>
          <p14:tracePt t="1274267" x="6672263" y="2452688"/>
          <p14:tracePt t="1274283" x="6608763" y="2627313"/>
          <p14:tracePt t="1274300" x="6572250" y="2790825"/>
          <p14:tracePt t="1274317" x="6508750" y="3016250"/>
          <p14:tracePt t="1274334" x="6483350" y="3103563"/>
          <p14:tracePt t="1274350" x="6446838" y="3267075"/>
          <p14:tracePt t="1274367" x="6421438" y="3403600"/>
          <p14:tracePt t="1274384" x="6408738" y="3503613"/>
          <p14:tracePt t="1274401" x="6370638" y="3629025"/>
          <p14:tracePt t="1274417" x="6359525" y="3692525"/>
          <p14:tracePt t="1274434" x="6346825" y="3716338"/>
          <p14:tracePt t="1274451" x="6321425" y="3767138"/>
          <p14:tracePt t="1274467" x="6308725" y="3792538"/>
          <p14:tracePt t="1274484" x="6296025" y="3841750"/>
          <p14:tracePt t="1274501" x="6246813" y="4041775"/>
          <p14:tracePt t="1274518" x="6183313" y="4141788"/>
          <p14:tracePt t="1274534" x="6134100" y="4217988"/>
          <p14:tracePt t="1274552" x="6070600" y="4279900"/>
          <p14:tracePt t="1274568" x="6057900" y="4279900"/>
          <p14:tracePt t="1274585" x="6045200" y="4279900"/>
          <p14:tracePt t="1274601" x="6045200" y="4267200"/>
          <p14:tracePt t="1274618" x="6034088" y="4192588"/>
          <p14:tracePt t="1274635" x="6034088" y="4092575"/>
          <p14:tracePt t="1274652" x="6021388" y="3879850"/>
          <p14:tracePt t="1274668" x="5995988" y="3816350"/>
          <p14:tracePt t="1274685" x="5983288" y="3754438"/>
          <p14:tracePt t="1274702" x="5957888" y="3579813"/>
          <p14:tracePt t="1274718" x="5932488" y="3454400"/>
          <p14:tracePt t="1274735" x="5921375" y="3341688"/>
          <p14:tracePt t="1274752" x="5908675" y="3190875"/>
          <p14:tracePt t="1274769" x="5908675" y="3116263"/>
          <p14:tracePt t="1274786" x="5895975" y="3078163"/>
          <p14:tracePt t="1274802" x="5870575" y="3016250"/>
          <p14:tracePt t="1274818" x="5870575" y="2978150"/>
          <p14:tracePt t="1274835" x="5870575" y="2965450"/>
          <p14:tracePt t="1274853" x="5845175" y="2952750"/>
          <p14:tracePt t="1274869" x="5845175" y="2965450"/>
          <p14:tracePt t="1274886" x="5845175" y="3003550"/>
          <p14:tracePt t="1274903" x="5845175" y="3078163"/>
          <p14:tracePt t="1274919" x="5845175" y="3103563"/>
          <p14:tracePt t="1274936" x="5845175" y="3190875"/>
          <p14:tracePt t="1274953" x="5845175" y="3328988"/>
          <p14:tracePt t="1274969" x="5845175" y="3490913"/>
          <p14:tracePt t="1274986" x="5808663" y="4105275"/>
          <p14:tracePt t="1275003" x="5808663" y="4443413"/>
          <p14:tracePt t="1275020" x="5795963" y="4630738"/>
          <p14:tracePt t="1275037" x="5795963" y="4779963"/>
          <p14:tracePt t="1275054" x="5795963" y="4805363"/>
          <p14:tracePt t="1275069" x="5795963" y="4818063"/>
          <p14:tracePt t="1275235" x="5795963" y="4768850"/>
          <p14:tracePt t="1275246" x="5795963" y="4618038"/>
          <p14:tracePt t="1275260" x="5795963" y="4467225"/>
          <p14:tracePt t="1275276" x="5795963" y="4354513"/>
          <p14:tracePt t="1275289" x="5795963" y="4179888"/>
          <p14:tracePt t="1275305" x="5795963" y="3954463"/>
          <p14:tracePt t="1275322" x="5808663" y="3741738"/>
          <p14:tracePt t="1275339" x="5845175" y="3441700"/>
          <p14:tracePt t="1275356" x="5845175" y="3303588"/>
          <p14:tracePt t="1275372" x="5857875" y="3203575"/>
          <p14:tracePt t="1275388" x="5857875" y="3103563"/>
          <p14:tracePt t="1275405" x="5857875" y="3078163"/>
          <p14:tracePt t="1275422" x="5857875" y="3054350"/>
          <p14:tracePt t="1275440" x="5857875" y="3041650"/>
          <p14:tracePt t="1275471" x="5857875" y="3078163"/>
          <p14:tracePt t="1275484" x="5857875" y="3128963"/>
          <p14:tracePt t="1275497" x="5857875" y="3203575"/>
          <p14:tracePt t="1275511" x="5857875" y="3254375"/>
          <p14:tracePt t="1275522" x="5857875" y="3290888"/>
          <p14:tracePt t="1275538" x="5857875" y="3367088"/>
          <p14:tracePt t="1275557" x="5845175" y="3629025"/>
          <p14:tracePt t="1275573" x="5732463" y="4705350"/>
          <p14:tracePt t="1275588" x="5670550" y="5230813"/>
          <p14:tracePt t="1275605" x="5632450" y="5456238"/>
          <p14:tracePt t="1275622" x="5607050" y="5656263"/>
          <p14:tracePt t="1275639" x="5595938" y="5668963"/>
          <p14:tracePt t="1275656" x="5595938" y="5694363"/>
          <p14:tracePt t="1275707" x="5595938" y="5681663"/>
          <p14:tracePt t="1275720" x="5595938" y="5668963"/>
          <p14:tracePt t="1275733" x="5595938" y="5643563"/>
          <p14:tracePt t="1275744" x="5595938" y="5607050"/>
          <p14:tracePt t="1275760" x="5595938" y="5507038"/>
          <p14:tracePt t="1275773" x="5595938" y="5330825"/>
          <p14:tracePt t="1275789" x="5607050" y="5181600"/>
          <p14:tracePt t="1275806" x="5645150" y="5043488"/>
          <p14:tracePt t="1275823" x="5683250" y="4579938"/>
          <p14:tracePt t="1275840" x="5719763" y="4392613"/>
          <p14:tracePt t="1275857" x="5745163" y="4254500"/>
          <p14:tracePt t="1275873" x="5770563" y="4054475"/>
          <p14:tracePt t="1275890" x="5783263" y="3916363"/>
          <p14:tracePt t="1275906" x="5783263" y="3779838"/>
          <p14:tracePt t="1275923" x="5808663" y="3616325"/>
          <p14:tracePt t="1275940" x="5808663" y="3579813"/>
          <p14:tracePt t="1275981" x="5821363" y="3579813"/>
          <p14:tracePt t="1276031" x="5832475" y="3579813"/>
          <p14:tracePt t="1276046" x="5845175" y="3579813"/>
          <p14:tracePt t="1276063" x="5883275" y="3579813"/>
          <p14:tracePt t="1276069" x="5932488" y="3579813"/>
          <p14:tracePt t="1276083" x="5995988" y="3579813"/>
          <p14:tracePt t="1276096" x="6045200" y="3579813"/>
          <p14:tracePt t="1276109" x="6108700" y="3579813"/>
          <p14:tracePt t="1276124" x="6146800" y="3579813"/>
          <p14:tracePt t="1276141" x="6183313" y="3579813"/>
          <p14:tracePt t="1276157" x="6283325" y="3579813"/>
          <p14:tracePt t="1276174" x="6421438" y="3554413"/>
          <p14:tracePt t="1276191" x="6534150" y="3541713"/>
          <p14:tracePt t="1276208" x="6659563" y="3516313"/>
          <p14:tracePt t="1276224" x="6696075" y="3490913"/>
          <p14:tracePt t="1276241" x="6734175" y="3467100"/>
          <p14:tracePt t="1276258" x="6772275" y="3403600"/>
          <p14:tracePt t="1276275" x="6797675" y="3341688"/>
          <p14:tracePt t="1276291" x="6821488" y="3278188"/>
          <p14:tracePt t="1276308" x="6834188" y="3165475"/>
          <p14:tracePt t="1276325" x="6834188" y="3128963"/>
          <p14:tracePt t="1276342" x="6846888" y="3103563"/>
          <p14:tracePt t="1276358" x="6859588" y="3028950"/>
          <p14:tracePt t="1276375" x="6859588" y="3003550"/>
          <p14:tracePt t="1276392" x="6859588" y="2990850"/>
          <p14:tracePt t="1276468" x="6859588" y="3016250"/>
          <p14:tracePt t="1276480" x="6859588" y="3078163"/>
          <p14:tracePt t="1276497" x="6859588" y="3154363"/>
          <p14:tracePt t="1276506" x="6846888" y="3278188"/>
          <p14:tracePt t="1276518" x="6808788" y="3390900"/>
          <p14:tracePt t="1276531" x="6772275" y="3616325"/>
          <p14:tracePt t="1276548" x="6734175" y="3905250"/>
          <p14:tracePt t="1276561" x="6708775" y="4092575"/>
          <p14:tracePt t="1276576" x="6684963" y="4230688"/>
          <p14:tracePt t="1276593" x="6659563" y="4330700"/>
          <p14:tracePt t="1276609" x="6634163" y="4554538"/>
          <p14:tracePt t="1276626" x="6634163" y="4679950"/>
          <p14:tracePt t="1276643" x="6621463" y="4856163"/>
          <p14:tracePt t="1276659" x="6621463" y="4905375"/>
          <p14:tracePt t="1276676" x="6621463" y="4956175"/>
          <p14:tracePt t="1276693" x="6621463" y="5005388"/>
          <p14:tracePt t="1276710" x="6621463" y="5018088"/>
          <p14:tracePt t="1276792" x="6621463" y="5005388"/>
          <p14:tracePt t="1276804" x="6621463" y="4968875"/>
          <p14:tracePt t="1276817" x="6621463" y="4892675"/>
          <p14:tracePt t="1276832" x="6621463" y="4792663"/>
          <p14:tracePt t="1276845" x="6621463" y="4692650"/>
          <p14:tracePt t="1276862" x="6634163" y="4579938"/>
          <p14:tracePt t="1276877" x="6634163" y="4443413"/>
          <p14:tracePt t="1276893" x="6659563" y="3941763"/>
          <p14:tracePt t="1276910" x="6696075" y="3716338"/>
          <p14:tracePt t="1276927" x="6696075" y="3479800"/>
          <p14:tracePt t="1276944" x="6708775" y="3078163"/>
          <p14:tracePt t="1276960" x="6721475" y="2978150"/>
          <p14:tracePt t="1276977" x="6721475" y="2903538"/>
          <p14:tracePt t="1276994" x="6721475" y="2803525"/>
          <p14:tracePt t="1277011" x="6721475" y="2765425"/>
          <p14:tracePt t="1277027" x="6721475" y="2740025"/>
          <p14:tracePt t="1277044" x="6721475" y="2678113"/>
          <p14:tracePt t="1277061" x="6721475" y="2640013"/>
          <p14:tracePt t="1277077" x="6721475" y="2616200"/>
          <p14:tracePt t="1277094" x="6721475" y="2552700"/>
          <p14:tracePt t="1277111" x="6721475" y="2516188"/>
          <p14:tracePt t="1277128" x="6721475" y="2490788"/>
          <p14:tracePt t="1277146" x="6721475" y="2465388"/>
          <p14:tracePt t="1277215" x="6721475" y="2503488"/>
          <p14:tracePt t="1277227" x="6721475" y="2552700"/>
          <p14:tracePt t="1277240" x="6721475" y="2590800"/>
          <p14:tracePt t="1277252" x="6721475" y="2627313"/>
          <p14:tracePt t="1277267" x="6721475" y="2652713"/>
          <p14:tracePt t="1277280" x="6721475" y="2678113"/>
          <p14:tracePt t="1277297" x="6721475" y="2716213"/>
          <p14:tracePt t="1277312" x="6721475" y="2765425"/>
          <p14:tracePt t="1277329" x="6708775" y="3065463"/>
          <p14:tracePt t="1277345" x="6696075" y="3203575"/>
          <p14:tracePt t="1277362" x="6684963" y="3316288"/>
          <p14:tracePt t="1277379" x="6646863" y="3679825"/>
          <p14:tracePt t="1277395" x="6608763" y="3829050"/>
          <p14:tracePt t="1277412" x="6584950" y="3954463"/>
          <p14:tracePt t="1277429" x="6534150" y="4105275"/>
          <p14:tracePt t="1277446" x="6508750" y="4179888"/>
          <p14:tracePt t="1277462" x="6496050" y="4254500"/>
          <p14:tracePt t="1277479" x="6446838" y="4443413"/>
          <p14:tracePt t="1277496" x="6446838" y="4518025"/>
          <p14:tracePt t="1277513" x="6421438" y="4567238"/>
          <p14:tracePt t="1277529" x="6396038" y="4643438"/>
          <p14:tracePt t="1277552" x="6383338" y="4656138"/>
          <p14:tracePt t="1277575" x="6370638" y="4656138"/>
          <p14:tracePt t="1277664" x="6370638" y="4605338"/>
          <p14:tracePt t="1277676" x="6370638" y="4543425"/>
          <p14:tracePt t="1277689" x="6370638" y="4467225"/>
          <p14:tracePt t="1277703" x="6383338" y="4418013"/>
          <p14:tracePt t="1277714" x="6421438" y="4341813"/>
          <p14:tracePt t="1277732" x="6446838" y="4205288"/>
          <p14:tracePt t="1277749" x="6496050" y="3992563"/>
          <p14:tracePt t="1277765" x="6572250" y="3629025"/>
          <p14:tracePt t="1277782" x="6584950" y="3467100"/>
          <p14:tracePt t="1277799" x="6608763" y="3278188"/>
          <p14:tracePt t="1277814" x="6634163" y="2990850"/>
          <p14:tracePt t="1277831" x="6646863" y="2890838"/>
          <p14:tracePt t="1277847" x="6659563" y="2828925"/>
          <p14:tracePt t="1277864" x="6672263" y="2752725"/>
          <p14:tracePt t="1277881" x="6684963" y="2740025"/>
          <p14:tracePt t="1278000" x="6684963" y="2752725"/>
          <p14:tracePt t="1278026" x="6684963" y="2778125"/>
          <p14:tracePt t="1278053" x="6684963" y="2790825"/>
          <p14:tracePt t="1278063" x="6684963" y="2828925"/>
          <p14:tracePt t="1278075" x="6684963" y="2878138"/>
          <p14:tracePt t="1278087" x="6684963" y="2952750"/>
          <p14:tracePt t="1278104" x="6684963" y="3016250"/>
          <p14:tracePt t="1278117" x="6696075" y="3103563"/>
          <p14:tracePt t="1278132" x="6696075" y="3267075"/>
          <p14:tracePt t="1278149" x="6696075" y="3454400"/>
          <p14:tracePt t="1278165" x="6696075" y="3716338"/>
          <p14:tracePt t="1278182" x="6696075" y="3803650"/>
          <p14:tracePt t="1278199" x="6696075" y="3892550"/>
          <p14:tracePt t="1278216" x="6696075" y="4067175"/>
          <p14:tracePt t="1278232" x="6696075" y="4154488"/>
          <p14:tracePt t="1278249" x="6696075" y="4279900"/>
          <p14:tracePt t="1278265" x="6696075" y="4318000"/>
          <p14:tracePt t="1278283" x="6696075" y="4341813"/>
          <p14:tracePt t="1278299" x="6696075" y="4367213"/>
          <p14:tracePt t="1278316" x="6696075" y="4379913"/>
          <p14:tracePt t="1278397" x="6696075" y="4367213"/>
          <p14:tracePt t="1278412" x="6684963" y="4318000"/>
          <p14:tracePt t="1278424" x="6684963" y="4241800"/>
          <p14:tracePt t="1278439" x="6684963" y="4167188"/>
          <p14:tracePt t="1278451" x="6684963" y="4092575"/>
          <p14:tracePt t="1278467" x="6684963" y="4005263"/>
          <p14:tracePt t="1278485" x="6684963" y="3905250"/>
          <p14:tracePt t="1278501" x="6734175" y="3503613"/>
          <p14:tracePt t="1278516" x="6746875" y="3341688"/>
          <p14:tracePt t="1278534" x="6772275" y="3190875"/>
          <p14:tracePt t="1278550" x="6821488" y="2916238"/>
          <p14:tracePt t="1278567" x="6821488" y="2816225"/>
          <p14:tracePt t="1278584" x="6821488" y="2752725"/>
          <p14:tracePt t="1278601" x="6821488" y="2678113"/>
          <p14:tracePt t="1278617" x="6821488" y="2665413"/>
          <p14:tracePt t="1278810" x="6821488" y="2690813"/>
          <p14:tracePt t="1278822" x="6821488" y="2728913"/>
          <p14:tracePt t="1278839" x="6821488" y="2765425"/>
          <p14:tracePt t="1278847" x="6821488" y="2790825"/>
          <p14:tracePt t="1278861" x="6821488" y="2816225"/>
          <p14:tracePt t="1278873" x="6821488" y="2852738"/>
          <p14:tracePt t="1278885" x="6821488" y="2916238"/>
          <p14:tracePt t="1278903" x="6821488" y="3065463"/>
          <p14:tracePt t="1278920" x="6821488" y="3216275"/>
          <p14:tracePt t="1278936" x="6797675" y="3441700"/>
          <p14:tracePt t="1278951" x="6784975" y="3554413"/>
          <p14:tracePt t="1278968" x="6772275" y="3703638"/>
          <p14:tracePt t="1278985" x="6746875" y="3929063"/>
          <p14:tracePt t="1279002" x="6746875" y="3992563"/>
          <p14:tracePt t="1279019" x="6734175" y="4054475"/>
          <p14:tracePt t="1279035" x="6721475" y="4154488"/>
          <p14:tracePt t="1279052" x="6721475" y="4205288"/>
          <p14:tracePt t="1279069" x="6721475" y="4292600"/>
          <p14:tracePt t="1279085" x="6721475" y="4367213"/>
          <p14:tracePt t="1279102" x="6721475" y="4405313"/>
          <p14:tracePt t="1279119" x="6721475" y="4418013"/>
          <p14:tracePt t="1279136" x="6721475" y="4443413"/>
          <p14:tracePt t="1279152" x="6721475" y="4467225"/>
          <p14:tracePt t="1279169" x="6721475" y="4492625"/>
          <p14:tracePt t="1279186" x="6721475" y="4518025"/>
          <p14:tracePt t="1279202" x="6721475" y="4543425"/>
          <p14:tracePt t="1279320" x="6708775" y="4505325"/>
          <p14:tracePt t="1279333" x="6708775" y="4418013"/>
          <p14:tracePt t="1279346" x="6708775" y="4330700"/>
          <p14:tracePt t="1279359" x="6708775" y="4205288"/>
          <p14:tracePt t="1279375" x="6721475" y="3941763"/>
          <p14:tracePt t="1279388" x="6746875" y="3654425"/>
          <p14:tracePt t="1279405" x="6759575" y="3479800"/>
          <p14:tracePt t="1279420" x="6772275" y="3354388"/>
          <p14:tracePt t="1279437" x="6784975" y="3216275"/>
          <p14:tracePt t="1279454" x="6797675" y="3165475"/>
          <p14:tracePt t="1279470" x="6797675" y="3128963"/>
          <p14:tracePt t="1279487" x="6808788" y="2990850"/>
          <p14:tracePt t="1279504" x="6821488" y="2928938"/>
          <p14:tracePt t="1279521" x="6821488" y="2852738"/>
          <p14:tracePt t="1279537" x="6821488" y="2828925"/>
          <p14:tracePt t="1279554" x="6821488" y="2816225"/>
          <p14:tracePt t="1279571" x="6821488" y="2790825"/>
          <p14:tracePt t="1279594" x="6821488" y="2765425"/>
          <p14:tracePt t="1279619" x="6821488" y="2752725"/>
          <p14:tracePt t="1279656" x="6821488" y="2740025"/>
          <p14:tracePt t="1279831" x="6821488" y="2752725"/>
          <p14:tracePt t="1279881" x="6821488" y="2765425"/>
          <p14:tracePt t="1279906" x="6821488" y="2778125"/>
          <p14:tracePt t="1279918" x="6821488" y="2803525"/>
          <p14:tracePt t="1279933" x="6821488" y="2828925"/>
          <p14:tracePt t="1279945" x="6821488" y="2865438"/>
          <p14:tracePt t="1279955" x="6821488" y="2903538"/>
          <p14:tracePt t="1279973" x="6821488" y="2952750"/>
          <p14:tracePt t="1279989" x="6821488" y="2990850"/>
          <p14:tracePt t="1280005" x="6821488" y="3054350"/>
          <p14:tracePt t="1280023" x="6821488" y="3290888"/>
          <p14:tracePt t="1280039" x="6821488" y="3390900"/>
          <p14:tracePt t="1280057" x="6821488" y="3490913"/>
          <p14:tracePt t="1280073" x="6821488" y="3529013"/>
          <p14:tracePt t="1280090" x="6821488" y="3554413"/>
          <p14:tracePt t="1280106" x="6821488" y="3616325"/>
          <p14:tracePt t="1280123" x="6821488" y="3629025"/>
          <p14:tracePt t="1280140" x="6821488" y="3641725"/>
          <p14:tracePt t="1280157" x="6821488" y="3667125"/>
          <p14:tracePt t="1280173" x="6821488" y="3679825"/>
          <p14:tracePt t="1280267" x="6821488" y="3654425"/>
          <p14:tracePt t="1283306" x="6997700" y="3654425"/>
          <p14:tracePt t="1283323" x="7272338" y="3654425"/>
          <p14:tracePt t="1283330" x="7510463" y="3654425"/>
          <p14:tracePt t="1283344" x="7785100" y="3654425"/>
          <p14:tracePt t="1283359" x="8099425" y="3629025"/>
          <p14:tracePt t="1283375" x="8324850" y="3603625"/>
          <p14:tracePt t="1283387" x="8461375" y="3579813"/>
          <p14:tracePt t="1283404" x="8586788" y="3516313"/>
          <p14:tracePt t="1283419" x="8874125" y="3390900"/>
          <p14:tracePt t="1283436" x="9012238" y="3341688"/>
          <p14:tracePt t="1283453" x="9088438" y="3278188"/>
          <p14:tracePt t="1283469" x="9188450" y="3154363"/>
          <p14:tracePt t="1283486" x="9212263" y="3116263"/>
          <p14:tracePt t="1283503" x="9263063" y="3054350"/>
          <p14:tracePt t="1283519" x="9375775" y="2941638"/>
          <p14:tracePt t="1283536" x="9475788" y="2878138"/>
          <p14:tracePt t="1283553" x="9626600" y="2828925"/>
          <p14:tracePt t="1283570" x="9813925" y="2703513"/>
          <p14:tracePt t="1283586" x="9875838" y="2627313"/>
          <p14:tracePt t="1283603" x="9913938" y="2565400"/>
          <p14:tracePt t="1283620" x="9939338" y="2516188"/>
          <p14:tracePt t="1283637" x="9952038" y="2503488"/>
          <p14:tracePt t="1283855" x="9952038" y="2527300"/>
          <p14:tracePt t="1283867" x="9939338" y="2527300"/>
          <p14:tracePt t="1283881" x="9901238" y="2540000"/>
          <p14:tracePt t="1283894" x="9852025" y="2565400"/>
          <p14:tracePt t="1283910" x="9775825" y="2590800"/>
          <p14:tracePt t="1283921" x="9726613" y="2603500"/>
          <p14:tracePt t="1283938" x="9688513" y="2616200"/>
          <p14:tracePt t="1283954" x="9626600" y="2627313"/>
          <p14:tracePt t="1283972" x="9588500" y="2627313"/>
          <p14:tracePt t="1283988" x="9563100" y="2640013"/>
          <p14:tracePt t="1284005" x="9450388" y="2640013"/>
          <p14:tracePt t="1284022" x="9413875" y="2652713"/>
          <p14:tracePt t="1284028" x="9375775" y="2652713"/>
          <p14:tracePt t="1284041" x="9337675" y="2652713"/>
          <p14:tracePt t="1284055" x="9324975" y="2665413"/>
          <p14:tracePt t="1284072" x="9312275" y="2665413"/>
          <p14:tracePt t="1284089" x="9301163" y="2665413"/>
          <p14:tracePt t="1284105" x="9288463" y="2665413"/>
          <p14:tracePt t="1284122" x="9275763" y="2665413"/>
          <p14:tracePt t="1284565" x="9263063" y="2665413"/>
          <p14:tracePt t="1284664" x="9250363" y="2665413"/>
          <p14:tracePt t="1285997" x="9250363" y="2627313"/>
          <p14:tracePt t="1286009" x="9250363" y="2590800"/>
          <p14:tracePt t="1286023" x="9288463" y="2552700"/>
          <p14:tracePt t="1286036" x="9350375" y="2503488"/>
          <p14:tracePt t="1286055" x="9388475" y="2465388"/>
          <p14:tracePt t="1286065" x="9437688" y="2439988"/>
          <p14:tracePt t="1286079" x="9450388" y="2414588"/>
          <p14:tracePt t="1286096" x="9475788" y="2403475"/>
          <p14:tracePt t="1286113" x="9513888" y="2339975"/>
          <p14:tracePt t="1286130" x="9513888" y="2314575"/>
          <p14:tracePt t="1286147" x="9537700" y="2278063"/>
          <p14:tracePt t="1286163" x="9563100" y="2201863"/>
          <p14:tracePt t="1286180" x="9575800" y="2165350"/>
          <p14:tracePt t="1286197" x="9601200" y="2127250"/>
          <p14:tracePt t="1286213" x="9626600" y="2078038"/>
          <p14:tracePt t="1286230" x="9637713" y="2052638"/>
          <p14:tracePt t="1286247" x="9675813" y="2027238"/>
          <p14:tracePt t="1286264" x="9713913" y="2014538"/>
          <p14:tracePt t="1286280" x="9726613" y="2001838"/>
          <p14:tracePt t="1286297" x="9726613" y="1989138"/>
          <p14:tracePt t="1287195" x="9637713" y="1989138"/>
          <p14:tracePt t="1287206" x="9475788" y="2014538"/>
          <p14:tracePt t="1287223" x="9263063" y="2039938"/>
          <p14:tracePt t="1287231" x="8750300" y="2065338"/>
          <p14:tracePt t="1287244" x="8261350" y="2101850"/>
          <p14:tracePt t="1287256" x="7735888" y="2152650"/>
          <p14:tracePt t="1287271" x="7123113" y="2227263"/>
          <p14:tracePt t="1287285" x="6659563" y="2265363"/>
          <p14:tracePt t="1287302" x="6108700" y="2339975"/>
          <p14:tracePt t="1287318" x="5683250" y="2403475"/>
          <p14:tracePt t="1287335" x="5057775" y="2490788"/>
          <p14:tracePt t="1287352" x="4781550" y="2516188"/>
          <p14:tracePt t="1287368" x="4506913" y="2527300"/>
          <p14:tracePt t="1287385" x="4443413" y="2527300"/>
          <p14:tracePt t="1287402" x="4394200" y="2527300"/>
          <p14:tracePt t="1287419" x="4368800" y="2527300"/>
          <p14:tracePt t="1287435" x="4305300" y="2527300"/>
          <p14:tracePt t="1287453" x="4281488" y="2527300"/>
          <p14:tracePt t="1287470" x="4256088" y="2527300"/>
          <p14:tracePt t="1287487" x="4217988" y="2527300"/>
          <p14:tracePt t="1287504" x="4181475" y="2527300"/>
          <p14:tracePt t="1287520" x="4105275" y="2527300"/>
          <p14:tracePt t="1287537" x="4068763" y="2527300"/>
          <p14:tracePt t="1287555" x="4030663" y="2527300"/>
          <p14:tracePt t="1287570" x="3956050" y="2516188"/>
          <p14:tracePt t="1287585" x="3930650" y="2516188"/>
          <p14:tracePt t="1287602" x="3892550" y="2516188"/>
          <p14:tracePt t="1287619" x="3817938" y="2503488"/>
          <p14:tracePt t="1287636" x="3767138" y="2503488"/>
          <p14:tracePt t="1287653" x="3730625" y="2503488"/>
          <p14:tracePt t="1287669" x="3679825" y="2503488"/>
          <p14:tracePt t="1287686" x="3667125" y="2503488"/>
          <p14:tracePt t="1287816" x="3667125" y="2516188"/>
          <p14:tracePt t="1287867" x="3667125" y="2527300"/>
          <p14:tracePt t="1287879" x="3654425" y="2540000"/>
          <p14:tracePt t="1287894" x="3643313" y="2565400"/>
          <p14:tracePt t="1287910" x="3643313" y="2578100"/>
          <p14:tracePt t="1287922" x="3630613" y="2603500"/>
          <p14:tracePt t="1287939" x="3617913" y="2627313"/>
          <p14:tracePt t="1287956" x="3605213" y="2640013"/>
          <p14:tracePt t="1287971" x="3592513" y="2665413"/>
          <p14:tracePt t="1287987" x="3592513" y="2690813"/>
          <p14:tracePt t="1288004" x="3592513" y="2703513"/>
          <p14:tracePt t="1288020" x="3579813" y="2703513"/>
          <p14:tracePt t="1289666" x="3567113" y="2703513"/>
          <p14:tracePt t="1289682" x="3541713" y="2703513"/>
          <p14:tracePt t="1289690" x="3505200" y="2703513"/>
          <p14:tracePt t="1289704" x="3467100" y="2703513"/>
          <p14:tracePt t="1289715" x="3405188" y="2690813"/>
          <p14:tracePt t="1289730" x="3317875" y="2652713"/>
          <p14:tracePt t="1289744" x="3216275" y="2616200"/>
          <p14:tracePt t="1289761" x="3128963" y="2540000"/>
          <p14:tracePt t="1289777" x="3067050" y="2439988"/>
          <p14:tracePt t="1289795" x="2928938" y="2227263"/>
          <p14:tracePt t="1289811" x="2867025" y="2152650"/>
          <p14:tracePt t="1289828" x="2803525" y="2065338"/>
          <p14:tracePt t="1289845" x="2703513" y="1952625"/>
          <p14:tracePt t="1289861" x="2667000" y="1865313"/>
          <p14:tracePt t="1289878" x="2603500" y="1701800"/>
          <p14:tracePt t="1289895" x="2578100" y="1627188"/>
          <p14:tracePt t="1289912" x="2578100" y="1576388"/>
          <p14:tracePt t="1289929" x="2578100" y="1539875"/>
          <p14:tracePt t="1290078" x="2565400" y="1539875"/>
          <p14:tracePt t="1290089" x="2565400" y="1552575"/>
          <p14:tracePt t="1290151" x="2554288" y="1589088"/>
          <p14:tracePt t="1290168" x="2554288" y="1614488"/>
          <p14:tracePt t="1290177" x="2554288" y="1627188"/>
          <p14:tracePt t="1290188" x="2554288" y="1639888"/>
          <p14:tracePt t="1290201" x="2554288" y="1663700"/>
          <p14:tracePt t="1290216" x="2554288" y="1676400"/>
          <p14:tracePt t="1290229" x="2554288" y="1701800"/>
          <p14:tracePt t="1290246" x="2554288" y="1727200"/>
          <p14:tracePt t="1290263" x="2541588" y="1827213"/>
          <p14:tracePt t="1290280" x="2478088" y="2078038"/>
          <p14:tracePt t="1290297" x="2441575" y="2165350"/>
          <p14:tracePt t="1290313" x="2428875" y="2227263"/>
          <p14:tracePt t="1290330" x="2403475" y="2278063"/>
          <p14:tracePt t="1290347" x="2403475" y="2290763"/>
          <p14:tracePt t="1290363" x="2390775" y="2290763"/>
          <p14:tracePt t="1290388" x="2390775" y="2278063"/>
          <p14:tracePt t="1290400" x="2390775" y="2252663"/>
          <p14:tracePt t="1290414" x="2390775" y="2239963"/>
          <p14:tracePt t="1290430" x="2390775" y="2201863"/>
          <p14:tracePt t="1290447" x="2390775" y="2165350"/>
          <p14:tracePt t="1290465" x="2441575" y="2014538"/>
          <p14:tracePt t="1290482" x="2478088" y="1927225"/>
          <p14:tracePt t="1290497" x="2503488" y="1852613"/>
          <p14:tracePt t="1290514" x="2503488" y="1776413"/>
          <p14:tracePt t="1290531" x="2503488" y="1739900"/>
          <p14:tracePt t="1290547" x="2490788" y="1714500"/>
          <p14:tracePt t="1290564" x="2428875" y="1639888"/>
          <p14:tracePt t="1290581" x="2390775" y="1627188"/>
          <p14:tracePt t="1290597" x="2316163" y="1576388"/>
          <p14:tracePt t="1290614" x="2003425" y="1450975"/>
          <p14:tracePt t="1290631" x="1839913" y="1427163"/>
          <p14:tracePt t="1290648" x="1727200" y="1414463"/>
          <p14:tracePt t="1290664" x="1476375" y="1401763"/>
          <p14:tracePt t="1290681" x="1314450" y="1401763"/>
          <p14:tracePt t="1290698" x="1176338" y="1427163"/>
          <p14:tracePt t="1290715" x="1001713" y="1589088"/>
          <p14:tracePt t="1290731" x="938213" y="1676400"/>
          <p14:tracePt t="1290748" x="901700" y="1776413"/>
          <p14:tracePt t="1290764" x="814388" y="1939925"/>
          <p14:tracePt t="1290781" x="776288" y="1989138"/>
          <p14:tracePt t="1290798" x="763588" y="2052638"/>
          <p14:tracePt t="1290815" x="763588" y="2139950"/>
          <p14:tracePt t="1290832" x="763588" y="2201863"/>
          <p14:tracePt t="1290848" x="776288" y="2278063"/>
          <p14:tracePt t="1290865" x="876300" y="2439988"/>
          <p14:tracePt t="1290882" x="950913" y="2503488"/>
          <p14:tracePt t="1290898" x="1101725" y="2565400"/>
          <p14:tracePt t="1290915" x="1427163" y="2690813"/>
          <p14:tracePt t="1290932" x="1539875" y="2728913"/>
          <p14:tracePt t="1290948" x="1627188" y="2752725"/>
          <p14:tracePt t="1290965" x="1739900" y="2752725"/>
          <p14:tracePt t="1290982" x="1801813" y="2752725"/>
          <p14:tracePt t="1290999" x="1865313" y="2716213"/>
          <p14:tracePt t="1291016" x="1878013" y="2716213"/>
          <p14:tracePt t="1291032" x="1890713" y="2703513"/>
          <p14:tracePt t="1291110" x="1878013" y="2703513"/>
          <p14:tracePt t="1291124" x="1878013" y="2716213"/>
          <p14:tracePt t="1291141" x="1878013" y="2740025"/>
          <p14:tracePt t="1291148" x="1878013" y="2790825"/>
          <p14:tracePt t="1291160" x="1878013" y="2865438"/>
          <p14:tracePt t="1291174" x="1878013" y="2952750"/>
          <p14:tracePt t="1291190" x="1878013" y="3016250"/>
          <p14:tracePt t="1291201" x="1865313" y="3154363"/>
          <p14:tracePt t="1291217" x="1839913" y="3429000"/>
          <p14:tracePt t="1291234" x="1827213" y="3679825"/>
          <p14:tracePt t="1291250" x="1790700" y="4405313"/>
          <p14:tracePt t="1291267" x="1765300" y="4692650"/>
          <p14:tracePt t="1291284" x="1752600" y="4830763"/>
          <p14:tracePt t="1291301" x="1739900" y="4968875"/>
          <p14:tracePt t="1291317" x="1727200" y="5005388"/>
          <p14:tracePt t="1291335" x="1727200" y="5018088"/>
          <p14:tracePt t="1291351" x="1727200" y="5030788"/>
          <p14:tracePt t="1291472" x="1727200" y="4943475"/>
          <p14:tracePt t="1291484" x="1790700" y="4579938"/>
          <p14:tracePt t="1291497" x="1939925" y="3967163"/>
          <p14:tracePt t="1291510" x="2090738" y="3367088"/>
          <p14:tracePt t="1291525" x="2190750" y="2990850"/>
          <p14:tracePt t="1291540" x="2265363" y="2716213"/>
          <p14:tracePt t="1291553" x="2316163" y="2452688"/>
          <p14:tracePt t="1291570" x="2328863" y="2327275"/>
          <p14:tracePt t="1291585" x="2339975" y="2290763"/>
          <p14:tracePt t="1291603" x="2339975" y="2278063"/>
          <p14:tracePt t="1291625" x="2339975" y="2290763"/>
          <p14:tracePt t="1291637" x="2339975" y="2314575"/>
          <p14:tracePt t="1291652" x="2339975" y="2339975"/>
          <p14:tracePt t="1291669" x="2339975" y="2378075"/>
          <p14:tracePt t="1291685" x="2339975" y="2478088"/>
          <p14:tracePt t="1291702" x="2339975" y="2527300"/>
          <p14:tracePt t="1291719" x="2328863" y="2616200"/>
          <p14:tracePt t="1291736" x="2278063" y="3003550"/>
          <p14:tracePt t="1291752" x="2228850" y="3165475"/>
          <p14:tracePt t="1291769" x="2178050" y="3367088"/>
          <p14:tracePt t="1291786" x="2052638" y="4092575"/>
          <p14:tracePt t="1291803" x="2014538" y="4241800"/>
          <p14:tracePt t="1291820" x="1965325" y="4341813"/>
          <p14:tracePt t="1291835" x="1927225" y="4454525"/>
          <p14:tracePt t="1291853" x="1914525" y="4479925"/>
          <p14:tracePt t="1291869" x="1914525" y="4492625"/>
          <p14:tracePt t="1291886" x="1914525" y="4505325"/>
          <p14:tracePt t="1291957" x="1903413" y="4505325"/>
          <p14:tracePt t="1291972" x="1903413" y="4492625"/>
          <p14:tracePt t="1291982" x="1903413" y="4479925"/>
          <p14:tracePt t="1291995" x="1903413" y="4443413"/>
          <p14:tracePt t="1292008" x="1903413" y="4354513"/>
          <p14:tracePt t="1292023" x="1903413" y="4167188"/>
          <p14:tracePt t="1292036" x="1903413" y="4005263"/>
          <p14:tracePt t="1292053" x="1903413" y="3854450"/>
          <p14:tracePt t="1292070" x="1903413" y="3692525"/>
          <p14:tracePt t="1292087" x="1903413" y="3429000"/>
          <p14:tracePt t="1292104" x="1903413" y="3378200"/>
          <p14:tracePt t="1292121" x="1903413" y="3354388"/>
          <p14:tracePt t="1292137" x="1903413" y="3328988"/>
          <p14:tracePt t="1292154" x="1903413" y="3316288"/>
          <p14:tracePt t="1292320" x="1903413" y="3290888"/>
          <p14:tracePt t="1292332" x="1903413" y="3267075"/>
          <p14:tracePt t="1292344" x="1903413" y="3228975"/>
          <p14:tracePt t="1292360" x="1903413" y="3165475"/>
          <p14:tracePt t="1292372" x="1903413" y="3078163"/>
          <p14:tracePt t="1292390" x="1903413" y="3016250"/>
          <p14:tracePt t="1292407" x="1914525" y="2941638"/>
          <p14:tracePt t="1292423" x="1978025" y="2752725"/>
          <p14:tracePt t="1292440" x="2014538" y="2616200"/>
          <p14:tracePt t="1292457" x="2090738" y="2503488"/>
          <p14:tracePt t="1292472" x="2203450" y="2365375"/>
          <p14:tracePt t="1292488" x="2239963" y="2327275"/>
          <p14:tracePt t="1292505" x="2290763" y="2290763"/>
          <p14:tracePt t="1292522" x="2339975" y="2252663"/>
          <p14:tracePt t="1292539" x="2365375" y="2239963"/>
          <p14:tracePt t="1292555" x="2390775" y="2227263"/>
          <p14:tracePt t="1292572" x="2428875" y="2201863"/>
          <p14:tracePt t="1292589" x="2490788" y="2190750"/>
          <p14:tracePt t="1292606" x="2541588" y="2165350"/>
          <p14:tracePt t="1292622" x="2678113" y="2139950"/>
          <p14:tracePt t="1292639" x="2741613" y="2127250"/>
          <p14:tracePt t="1292656" x="2767013" y="2127250"/>
          <p14:tracePt t="1292672" x="2790825" y="2101850"/>
          <p14:tracePt t="1292689" x="2803525" y="2101850"/>
          <p14:tracePt t="1292709" x="2816225" y="2101850"/>
          <p14:tracePt t="1292754" x="2803525" y="2101850"/>
          <p14:tracePt t="1292767" x="2767013" y="2101850"/>
          <p14:tracePt t="1292780" x="2728913" y="2101850"/>
          <p14:tracePt t="1292793" x="2690813" y="2127250"/>
          <p14:tracePt t="1292806" x="2641600" y="2165350"/>
          <p14:tracePt t="1292823" x="2616200" y="2214563"/>
          <p14:tracePt t="1292840" x="2578100" y="2278063"/>
          <p14:tracePt t="1292857" x="2490788" y="2590800"/>
          <p14:tracePt t="1292873" x="2465388" y="2790825"/>
          <p14:tracePt t="1292890" x="2416175" y="2990850"/>
          <p14:tracePt t="1292907" x="2339975" y="3603625"/>
          <p14:tracePt t="1292924" x="2278063" y="3841750"/>
          <p14:tracePt t="1292940" x="2228850" y="3992563"/>
          <p14:tracePt t="1292957" x="2090738" y="4254500"/>
          <p14:tracePt t="1292974" x="2052638" y="4341813"/>
          <p14:tracePt t="1292991" x="2039938" y="4379913"/>
          <p14:tracePt t="1293007" x="2027238" y="4392613"/>
          <p14:tracePt t="1293029" x="2027238" y="4367213"/>
          <p14:tracePt t="1293044" x="2027238" y="4330700"/>
          <p14:tracePt t="1293057" x="2027238" y="4292600"/>
          <p14:tracePt t="1293074" x="2027238" y="4254500"/>
          <p14:tracePt t="1293091" x="2027238" y="4217988"/>
          <p14:tracePt t="1293108" x="2027238" y="4141788"/>
          <p14:tracePt t="1293124" x="2039938" y="4079875"/>
          <p14:tracePt t="1293141" x="2039938" y="3954463"/>
          <p14:tracePt t="1293158" x="2052638" y="3679825"/>
          <p14:tracePt t="1293175" x="2052638" y="3554413"/>
          <p14:tracePt t="1293191" x="2065338" y="3403600"/>
          <p14:tracePt t="1293208" x="2090738" y="3103563"/>
          <p14:tracePt t="1293225" x="2090738" y="3054350"/>
          <p14:tracePt t="1293241" x="2090738" y="3028950"/>
          <p14:tracePt t="1293258" x="2090738" y="3016250"/>
          <p14:tracePt t="1293478" x="2116138" y="2965450"/>
          <p14:tracePt t="1293491" x="2165350" y="2878138"/>
          <p14:tracePt t="1293502" x="2228850" y="2678113"/>
          <p14:tracePt t="1293516" x="2316163" y="2439988"/>
          <p14:tracePt t="1293529" x="2428875" y="2178050"/>
          <p14:tracePt t="1293543" x="2528888" y="2014538"/>
          <p14:tracePt t="1293559" x="2654300" y="1789113"/>
          <p14:tracePt t="1293576" x="2778125" y="1639888"/>
          <p14:tracePt t="1293593" x="2941638" y="1414463"/>
          <p14:tracePt t="1293610" x="2992438" y="1363663"/>
          <p14:tracePt t="1293627" x="3016250" y="1327150"/>
          <p14:tracePt t="1293643" x="3028950" y="1327150"/>
          <p14:tracePt t="1293701" x="3028950" y="1339850"/>
          <p14:tracePt t="1293714" x="3028950" y="1350963"/>
          <p14:tracePt t="1293730" x="3016250" y="1363663"/>
          <p14:tracePt t="1293739" x="3003550" y="1389063"/>
          <p14:tracePt t="1293751" x="2979738" y="1414463"/>
          <p14:tracePt t="1293763" x="2928938" y="1476375"/>
          <p14:tracePt t="1293780" x="2854325" y="1539875"/>
          <p14:tracePt t="1293794" x="2754313" y="1627188"/>
          <p14:tracePt t="1293810" x="2678113" y="1714500"/>
          <p14:tracePt t="1293827" x="2428875" y="1889125"/>
          <p14:tracePt t="1293844" x="2178050" y="2001838"/>
          <p14:tracePt t="1293861" x="1965325" y="2139950"/>
          <p14:tracePt t="1293877" x="1752600" y="2327275"/>
          <p14:tracePt t="1293894" x="1689100" y="2352675"/>
          <p14:tracePt t="1293910" x="1639888" y="2365375"/>
          <p14:tracePt t="1293928" x="1527175" y="2365375"/>
          <p14:tracePt t="1293944" x="1427163" y="2365375"/>
          <p14:tracePt t="1293961" x="1327150" y="2365375"/>
          <p14:tracePt t="1293978" x="1227138" y="2365375"/>
          <p14:tracePt t="1293994" x="1201738" y="2365375"/>
          <p14:tracePt t="1294011" x="1189038" y="2352675"/>
          <p14:tracePt t="1294029" x="1176338" y="2314575"/>
          <p14:tracePt t="1294045" x="1176338" y="2303463"/>
          <p14:tracePt t="1294189" x="1176338" y="2290763"/>
          <p14:tracePt t="1294263" x="1176338" y="2278063"/>
          <p14:tracePt t="1294587" x="1189038" y="2303463"/>
          <p14:tracePt t="1294601" x="1214438" y="2352675"/>
          <p14:tracePt t="1294611" x="1263650" y="2414588"/>
          <p14:tracePt t="1294624" x="1314450" y="2490788"/>
          <p14:tracePt t="1294637" x="1352550" y="2552700"/>
          <p14:tracePt t="1294653" x="1401763" y="2678113"/>
          <p14:tracePt t="1294664" x="1427163" y="2840038"/>
          <p14:tracePt t="1294681" x="1465263" y="2990850"/>
          <p14:tracePt t="1294698" x="1489075" y="3128963"/>
          <p14:tracePt t="1294714" x="1527175" y="3554413"/>
          <p14:tracePt t="1294731" x="1527175" y="3754438"/>
          <p14:tracePt t="1294748" x="1539875" y="3929063"/>
          <p14:tracePt t="1294764" x="1539875" y="4217988"/>
          <p14:tracePt t="1294780" x="1539875" y="4430713"/>
          <p14:tracePt t="1294798" x="1539875" y="4579938"/>
          <p14:tracePt t="1294814" x="1539875" y="4756150"/>
          <p14:tracePt t="1294831" x="1539875" y="4805363"/>
          <p14:tracePt t="1294848" x="1539875" y="4843463"/>
          <p14:tracePt t="1294865" x="1539875" y="4879975"/>
          <p14:tracePt t="1294881" x="1539875" y="4892675"/>
          <p14:tracePt t="1295447" x="1565275" y="4892675"/>
          <p14:tracePt t="1295459" x="1627188" y="4830763"/>
          <p14:tracePt t="1295473" x="1790700" y="4768850"/>
          <p14:tracePt t="1295489" x="1939925" y="4679950"/>
          <p14:tracePt t="1295500" x="2352675" y="4554538"/>
          <p14:tracePt t="1295517" x="2828925" y="4392613"/>
          <p14:tracePt t="1295534" x="3267075" y="4117975"/>
          <p14:tracePt t="1295551" x="4468813" y="3467100"/>
          <p14:tracePt t="1295567" x="5057775" y="3241675"/>
          <p14:tracePt t="1295584" x="5495925" y="3116263"/>
          <p14:tracePt t="1295601" x="5883275" y="2978150"/>
          <p14:tracePt t="1295617" x="5983288" y="2941638"/>
          <p14:tracePt t="1295634" x="6157913" y="2903538"/>
          <p14:tracePt t="1295651" x="6234113" y="2890838"/>
          <p14:tracePt t="1295668" x="6321425" y="2878138"/>
          <p14:tracePt t="1295684" x="6408738" y="2865438"/>
          <p14:tracePt t="1295701" x="6434138" y="2865438"/>
          <p14:tracePt t="1295718" x="6446838" y="2865438"/>
          <p14:tracePt t="1295782" x="6483350" y="2840038"/>
          <p14:tracePt t="1295794" x="6508750" y="2803525"/>
          <p14:tracePt t="1295808" x="6521450" y="2790825"/>
          <p14:tracePt t="1295821" x="6546850" y="2765425"/>
          <p14:tracePt t="1295835" x="6546850" y="2740025"/>
          <p14:tracePt t="1295852" x="6572250" y="2716213"/>
          <p14:tracePt t="1295868" x="6596063" y="2690813"/>
          <p14:tracePt t="1295885" x="6746875" y="2616200"/>
          <p14:tracePt t="1295902" x="6821488" y="2578100"/>
          <p14:tracePt t="1295919" x="6859588" y="2540000"/>
          <p14:tracePt t="1295935" x="6897688" y="2503488"/>
          <p14:tracePt t="1295952" x="6910388" y="2478088"/>
          <p14:tracePt t="1295969" x="6921500" y="2465388"/>
          <p14:tracePt t="1295985" x="6921500" y="2427288"/>
          <p14:tracePt t="1296055" x="6910388" y="2414588"/>
          <p14:tracePt t="1296071" x="6884988" y="2403475"/>
          <p14:tracePt t="1296081" x="6859588" y="2403475"/>
          <p14:tracePt t="1296094" x="6834188" y="2390775"/>
          <p14:tracePt t="1296106" x="6808788" y="2378075"/>
          <p14:tracePt t="1296119" x="6784975" y="2378075"/>
          <p14:tracePt t="1296136" x="6772275" y="2378075"/>
          <p14:tracePt t="1296152" x="6759575" y="2378075"/>
          <p14:tracePt t="1296755" x="6746875" y="2390775"/>
          <p14:tracePt t="1296767" x="6746875" y="2403475"/>
          <p14:tracePt t="1296781" x="6734175" y="2427288"/>
          <p14:tracePt t="1296794" x="6734175" y="2439988"/>
          <p14:tracePt t="1296807" x="6708775" y="2452688"/>
          <p14:tracePt t="1296824" x="6696075" y="2527300"/>
          <p14:tracePt t="1296840" x="6646863" y="2640013"/>
          <p14:tracePt t="1296857" x="6496050" y="2928938"/>
          <p14:tracePt t="1296874" x="6383338" y="3054350"/>
          <p14:tracePt t="1296889" x="6296025" y="3190875"/>
          <p14:tracePt t="1296906" x="6170613" y="3541713"/>
          <p14:tracePt t="1296923" x="6121400" y="3679825"/>
          <p14:tracePt t="1296940" x="6083300" y="3779838"/>
          <p14:tracePt t="1296956" x="6021388" y="4117975"/>
          <p14:tracePt t="1296973" x="5995988" y="4279900"/>
          <p14:tracePt t="1296990" x="5970588" y="4418013"/>
          <p14:tracePt t="1297006" x="5945188" y="4554538"/>
          <p14:tracePt t="1297023" x="5932488" y="4630738"/>
          <p14:tracePt t="1297040" x="5921375" y="4730750"/>
          <p14:tracePt t="1297056" x="5908675" y="4992688"/>
          <p14:tracePt t="1297073" x="5908675" y="5081588"/>
          <p14:tracePt t="1297090" x="5895975" y="5156200"/>
          <p14:tracePt t="1297107" x="5895975" y="5181600"/>
          <p14:tracePt t="1297123" x="5895975" y="5194300"/>
          <p14:tracePt t="1297254" x="5895975" y="5156200"/>
          <p14:tracePt t="1297266" x="5895975" y="5081588"/>
          <p14:tracePt t="1297280" x="5895975" y="4992688"/>
          <p14:tracePt t="1297296" x="5908675" y="4930775"/>
          <p14:tracePt t="1297309" x="5932488" y="4843463"/>
          <p14:tracePt t="1297326" x="5970588" y="4705350"/>
          <p14:tracePt t="1297342" x="6045200" y="4230688"/>
          <p14:tracePt t="1297357" x="6108700" y="4054475"/>
          <p14:tracePt t="1297374" x="6146800" y="3854450"/>
          <p14:tracePt t="1297391" x="6259513" y="3467100"/>
          <p14:tracePt t="1297407" x="6283325" y="3354388"/>
          <p14:tracePt t="1297424" x="6308725" y="3303588"/>
          <p14:tracePt t="1297441" x="6334125" y="3241675"/>
          <p14:tracePt t="1297458" x="6334125" y="3228975"/>
          <p14:tracePt t="1297514" x="6321425" y="3228975"/>
          <p14:tracePt t="1297527" x="6321425" y="3241675"/>
          <p14:tracePt t="1297538" x="6308725" y="3254375"/>
          <p14:tracePt t="1297551" x="6296025" y="3278188"/>
          <p14:tracePt t="1297564" x="6296025" y="3316288"/>
          <p14:tracePt t="1297578" x="6296025" y="3367088"/>
          <p14:tracePt t="1297592" x="6296025" y="3429000"/>
          <p14:tracePt t="1297608" x="6296025" y="3503613"/>
          <p14:tracePt t="1297625" x="6283325" y="3567113"/>
          <p14:tracePt t="1297642" x="6259513" y="3803650"/>
          <p14:tracePt t="1297659" x="6221413" y="4017963"/>
          <p14:tracePt t="1297675" x="6196013" y="4192588"/>
          <p14:tracePt t="1297692" x="6170613" y="4467225"/>
          <p14:tracePt t="1297709" x="6157913" y="4679950"/>
          <p14:tracePt t="1297725" x="6157913" y="4856163"/>
          <p14:tracePt t="1297742" x="6134100" y="5068888"/>
          <p14:tracePt t="1297759" x="6134100" y="5105400"/>
          <p14:tracePt t="1297776" x="6134100" y="5130800"/>
          <p14:tracePt t="1297792" x="6134100" y="5143500"/>
          <p14:tracePt t="1298487" x="6134100" y="5130800"/>
          <p14:tracePt t="1298562" x="6134100" y="5118100"/>
          <p14:tracePt t="1298574" x="6134100" y="5105400"/>
          <p14:tracePt t="1298587" x="6134100" y="5092700"/>
          <p14:tracePt t="1298601" x="6134100" y="5081588"/>
          <p14:tracePt t="1298614" x="6157913" y="5056188"/>
          <p14:tracePt t="1298631" x="6246813" y="4981575"/>
          <p14:tracePt t="1298646" x="6359525" y="4930775"/>
          <p14:tracePt t="1298663" x="6659563" y="4779963"/>
          <p14:tracePt t="1298679" x="7134225" y="4656138"/>
          <p14:tracePt t="1298696" x="7572375" y="4405313"/>
          <p14:tracePt t="1298713" x="8686800" y="3892550"/>
          <p14:tracePt t="1298730" x="9137650" y="3703638"/>
          <p14:tracePt t="1298746" x="9650413" y="3541713"/>
          <p14:tracePt t="1298763" x="10201275" y="3290888"/>
          <p14:tracePt t="1298780" x="10313988" y="3203575"/>
          <p14:tracePt t="1298797" x="10390188" y="3141663"/>
          <p14:tracePt t="1298813" x="10452100" y="3078163"/>
          <p14:tracePt t="1298830" x="10452100" y="3065463"/>
          <p14:tracePt t="1298847" x="10464800" y="3054350"/>
          <p14:tracePt t="1298863" x="10539413" y="2965450"/>
          <p14:tracePt t="1298880" x="10577513" y="2928938"/>
          <p14:tracePt t="1298897" x="10626725" y="2878138"/>
          <p14:tracePt t="1298914" x="10715625" y="2778125"/>
          <p14:tracePt t="1298930" x="10790238" y="2678113"/>
          <p14:tracePt t="1298947" x="10839450" y="2527300"/>
          <p14:tracePt t="1298964" x="10952163" y="2227263"/>
          <p14:tracePt t="1298981" x="11002963" y="2114550"/>
          <p14:tracePt t="1298997" x="11015663" y="2039938"/>
          <p14:tracePt t="1299014" x="11052175" y="1939925"/>
          <p14:tracePt t="1299031" x="11052175" y="1901825"/>
          <p14:tracePt t="1299048" x="11052175" y="1876425"/>
          <p14:tracePt t="1299108" x="11041063" y="1876425"/>
          <p14:tracePt t="1299121" x="11002963" y="1876425"/>
          <p14:tracePt t="1299133" x="10977563" y="1876425"/>
          <p14:tracePt t="1299146" x="10902950" y="1876425"/>
          <p14:tracePt t="1299158" x="10815638" y="1865313"/>
          <p14:tracePt t="1299171" x="10726738" y="1852613"/>
          <p14:tracePt t="1299184" x="10677525" y="1827213"/>
          <p14:tracePt t="1299198" x="10639425" y="1827213"/>
          <p14:tracePt t="1299215" x="10602913" y="1814513"/>
          <p14:tracePt t="1299232" x="10577513" y="1814513"/>
          <p14:tracePt t="1299248" x="10539413" y="1814513"/>
          <p14:tracePt t="1299265" x="10514013" y="1814513"/>
          <p14:tracePt t="1299282" x="10490200" y="1814513"/>
          <p14:tracePt t="1299299" x="10414000" y="1827213"/>
          <p14:tracePt t="1299315" x="10390188" y="1827213"/>
          <p14:tracePt t="1299332" x="10377488" y="1827213"/>
          <p14:tracePt t="1299349" x="10339388" y="1839913"/>
          <p14:tracePt t="1299365" x="10313988" y="1839913"/>
          <p14:tracePt t="1299382" x="10301288" y="1839913"/>
          <p14:tracePt t="1299399" x="10277475" y="1839913"/>
          <p14:tracePt t="1299420" x="10252075" y="1839913"/>
          <p14:tracePt t="1299445" x="10239375" y="1852613"/>
          <p14:tracePt t="1299458" x="10213975" y="1852613"/>
          <p14:tracePt t="1299470" x="10177463" y="1865313"/>
          <p14:tracePt t="1299485" x="10126663" y="1865313"/>
          <p14:tracePt t="1299499" x="10088563" y="1876425"/>
          <p14:tracePt t="1299516" x="10039350" y="1876425"/>
          <p14:tracePt t="1299533" x="10001250" y="1876425"/>
          <p14:tracePt t="1299549" x="9939338" y="1876425"/>
          <p14:tracePt t="1299566" x="9913938" y="1876425"/>
          <p14:tracePt t="1299583" x="9875838" y="1876425"/>
          <p14:tracePt t="1299600" x="9726613" y="1876425"/>
          <p14:tracePt t="1299616" x="9637713" y="1876425"/>
          <p14:tracePt t="1299633" x="9575800" y="1876425"/>
          <p14:tracePt t="1299650" x="9501188" y="1889125"/>
          <p14:tracePt t="1299666" x="9463088" y="1889125"/>
          <p14:tracePt t="1299683" x="9401175" y="1901825"/>
          <p14:tracePt t="1299700" x="9363075" y="1901825"/>
          <p14:tracePt t="1299717" x="9312275" y="1901825"/>
          <p14:tracePt t="1299734" x="9237663" y="1914525"/>
          <p14:tracePt t="1299750" x="9224963" y="1914525"/>
          <p14:tracePt t="1299767" x="9212263" y="1914525"/>
          <p14:tracePt t="1299806" x="9224963" y="1914525"/>
          <p14:tracePt t="1299819" x="9237663" y="1914525"/>
          <p14:tracePt t="1299831" x="9263063" y="1914525"/>
          <p14:tracePt t="1299844" x="9288463" y="1914525"/>
          <p14:tracePt t="1299857" x="9324975" y="1914525"/>
          <p14:tracePt t="1299870" x="9363075" y="1914525"/>
          <p14:tracePt t="1299884" x="9401175" y="1914525"/>
          <p14:tracePt t="1299901" x="9463088" y="1914525"/>
          <p14:tracePt t="1299918" x="9613900" y="1927225"/>
          <p14:tracePt t="1299934" x="9863138" y="1927225"/>
          <p14:tracePt t="1299951" x="9939338" y="1927225"/>
          <p14:tracePt t="1299968" x="10039350" y="1927225"/>
          <p14:tracePt t="1299985" x="10277475" y="1927225"/>
          <p14:tracePt t="1300001" x="10364788" y="1927225"/>
          <p14:tracePt t="1300018" x="10401300" y="1927225"/>
          <p14:tracePt t="1300035" x="10452100" y="1927225"/>
          <p14:tracePt t="1300052" x="10464800" y="1927225"/>
          <p14:tracePt t="1300218" x="10452100" y="1927225"/>
          <p14:tracePt t="1300230" x="10426700" y="1927225"/>
          <p14:tracePt t="1300245" x="10377488" y="1927225"/>
          <p14:tracePt t="1300258" x="10326688" y="1927225"/>
          <p14:tracePt t="1300268" x="10288588" y="1927225"/>
          <p14:tracePt t="1300286" x="10226675" y="1927225"/>
          <p14:tracePt t="1300302" x="10139363" y="1927225"/>
          <p14:tracePt t="1300319" x="9888538" y="1927225"/>
          <p14:tracePt t="1300336" x="9788525" y="1927225"/>
          <p14:tracePt t="1300353" x="9739313" y="1927225"/>
          <p14:tracePt t="1300369" x="9688513" y="1927225"/>
          <p14:tracePt t="1300386" x="9675813" y="1927225"/>
          <p14:tracePt t="1300518" x="9688513" y="1927225"/>
          <p14:tracePt t="1300530" x="9726613" y="1927225"/>
          <p14:tracePt t="1300543" x="9801225" y="1927225"/>
          <p14:tracePt t="1300559" x="9901238" y="1927225"/>
          <p14:tracePt t="1300570" x="9988550" y="1927225"/>
          <p14:tracePt t="1300587" x="10088563" y="1927225"/>
          <p14:tracePt t="1300604" x="10226675" y="1927225"/>
          <p14:tracePt t="1300621" x="10514013" y="1927225"/>
          <p14:tracePt t="1300637" x="10590213" y="1927225"/>
          <p14:tracePt t="1300654" x="10639425" y="1927225"/>
          <p14:tracePt t="1300671" x="10677525" y="1939925"/>
          <p14:tracePt t="1300741" x="10664825" y="1939925"/>
          <p14:tracePt t="1300759" x="10626725" y="1939925"/>
          <p14:tracePt t="1300766" x="10590213" y="1939925"/>
          <p14:tracePt t="1300779" x="10502900" y="1939925"/>
          <p14:tracePt t="1300791" x="10414000" y="1939925"/>
          <p14:tracePt t="1300807" x="10352088" y="1939925"/>
          <p14:tracePt t="1300821" x="10277475" y="1939925"/>
          <p14:tracePt t="1300838" x="10188575" y="1952625"/>
          <p14:tracePt t="1300855" x="9988550" y="1965325"/>
          <p14:tracePt t="1300872" x="9926638" y="1978025"/>
          <p14:tracePt t="1300888" x="9888538" y="1989138"/>
          <p14:tracePt t="1300905" x="9863138" y="2001838"/>
          <p14:tracePt t="1300922" x="9863138" y="2014538"/>
          <p14:tracePt t="1300953" x="9863138" y="2027238"/>
          <p14:tracePt t="1300979" x="9875838" y="2039938"/>
          <p14:tracePt t="1300991" x="9888538" y="2039938"/>
          <p14:tracePt t="1301015" x="9901238" y="2039938"/>
          <p14:tracePt t="1301029" x="9913938" y="2039938"/>
          <p14:tracePt t="1301042" x="9926638" y="2052638"/>
          <p14:tracePt t="1301052" x="9939338" y="2065338"/>
          <p14:tracePt t="1301065" x="9952038" y="2089150"/>
          <p14:tracePt t="1301079" x="9963150" y="2127250"/>
          <p14:tracePt t="1301092" x="9975850" y="2165350"/>
          <p14:tracePt t="1301106" x="9988550" y="2190750"/>
          <p14:tracePt t="1301123" x="10001250" y="2201863"/>
          <p14:tracePt t="1301139" x="10001250" y="2227263"/>
          <p14:tracePt t="1301156" x="10013950" y="2252663"/>
          <p14:tracePt t="1301173" x="10013950" y="2265363"/>
          <p14:tracePt t="1301193" x="10013950" y="2290763"/>
          <p14:tracePt t="1301214" x="10013950" y="2303463"/>
          <p14:tracePt t="1301228" x="10013950" y="2327275"/>
          <p14:tracePt t="1301243" x="10026650" y="2352675"/>
          <p14:tracePt t="1301256" x="10026650" y="2378075"/>
          <p14:tracePt t="1301273" x="10026650" y="2390775"/>
          <p14:tracePt t="1301290" x="10026650" y="2403475"/>
          <p14:tracePt t="1301315" x="10039350" y="2403475"/>
          <p14:tracePt t="1301351" x="10064750" y="2390775"/>
          <p14:tracePt t="1301364" x="10088563" y="2365375"/>
          <p14:tracePt t="1301376" x="10164763" y="2327275"/>
          <p14:tracePt t="1301393" x="10301288" y="2303463"/>
          <p14:tracePt t="1301402" x="10439400" y="2290763"/>
          <p14:tracePt t="1301414" x="10552113" y="2265363"/>
          <p14:tracePt t="1301427" x="10677525" y="2239963"/>
          <p14:tracePt t="1301440" x="10815638" y="2227263"/>
          <p14:tracePt t="1301457" x="10964863" y="2214563"/>
          <p14:tracePt t="1301474" x="11077575" y="2190750"/>
          <p14:tracePt t="1301491" x="11228388" y="2152650"/>
          <p14:tracePt t="1301507" x="11241088" y="2127250"/>
          <p14:tracePt t="1301524" x="11266488" y="2114550"/>
          <p14:tracePt t="1301541" x="11277600" y="2078038"/>
          <p14:tracePt t="1301558" x="11277600" y="2065338"/>
          <p14:tracePt t="1301574" x="11277600" y="2052638"/>
          <p14:tracePt t="1301591" x="11277600" y="2014538"/>
          <p14:tracePt t="1301607" x="11277600" y="2001838"/>
          <p14:tracePt t="1301624" x="11253788" y="1978025"/>
          <p14:tracePt t="1301641" x="11164888" y="1927225"/>
          <p14:tracePt t="1301658" x="11052175" y="1901825"/>
          <p14:tracePt t="1301675" x="10952163" y="1865313"/>
          <p14:tracePt t="1301691" x="10752138" y="1789113"/>
          <p14:tracePt t="1301708" x="10639425" y="1739900"/>
          <p14:tracePt t="1301724" x="10401300" y="1714500"/>
          <p14:tracePt t="1301742" x="10075863" y="1663700"/>
          <p14:tracePt t="1301758" x="9939338" y="1652588"/>
          <p14:tracePt t="1301775" x="9713913" y="1652588"/>
          <p14:tracePt t="1301791" x="9375775" y="1652588"/>
          <p14:tracePt t="1301808" x="9288463" y="1663700"/>
          <p14:tracePt t="1301825" x="9224963" y="1689100"/>
          <p14:tracePt t="1301842" x="9124950" y="1776413"/>
          <p14:tracePt t="1301858" x="9088438" y="1814513"/>
          <p14:tracePt t="1301875" x="9063038" y="1901825"/>
          <p14:tracePt t="1301892" x="9012238" y="2065338"/>
          <p14:tracePt t="1301909" x="8999538" y="2139950"/>
          <p14:tracePt t="1301925" x="8999538" y="2190750"/>
          <p14:tracePt t="1301942" x="8986838" y="2303463"/>
          <p14:tracePt t="1301959" x="8986838" y="2378075"/>
          <p14:tracePt t="1301976" x="8986838" y="2490788"/>
          <p14:tracePt t="1301993" x="8986838" y="2728913"/>
          <p14:tracePt t="1302009" x="8999538" y="2816225"/>
          <p14:tracePt t="1302015" x="9012238" y="2865438"/>
          <p14:tracePt t="1302026" x="9024938" y="2890838"/>
          <p14:tracePt t="1302043" x="9050338" y="2928938"/>
          <p14:tracePt t="1302060" x="9063038" y="2941638"/>
          <p14:tracePt t="1302076" x="9112250" y="2965450"/>
          <p14:tracePt t="1302093" x="9124950" y="2965450"/>
          <p14:tracePt t="1302110" x="9150350" y="2965450"/>
          <p14:tracePt t="1302127" x="9275763" y="2965450"/>
          <p14:tracePt t="1302143" x="9375775" y="2965450"/>
          <p14:tracePt t="1302160" x="9475788" y="2965450"/>
          <p14:tracePt t="1302177" x="9626600" y="2952750"/>
          <p14:tracePt t="1302193" x="9726613" y="2941638"/>
          <p14:tracePt t="1302210" x="9875838" y="2916238"/>
          <p14:tracePt t="1302227" x="10177463" y="2803525"/>
          <p14:tracePt t="1302244" x="10264775" y="2716213"/>
          <p14:tracePt t="1302261" x="10339388" y="2590800"/>
          <p14:tracePt t="1302277" x="10414000" y="2378075"/>
          <p14:tracePt t="1302294" x="10452100" y="2303463"/>
          <p14:tracePt t="1302311" x="10464800" y="2252663"/>
          <p14:tracePt t="1302327" x="10490200" y="2139950"/>
          <p14:tracePt t="1302344" x="10490200" y="2101850"/>
          <p14:tracePt t="1302361" x="10490200" y="2078038"/>
          <p14:tracePt t="1302378" x="10452100" y="1989138"/>
          <p14:tracePt t="1302394" x="10401300" y="1939925"/>
          <p14:tracePt t="1302411" x="10352088" y="1889125"/>
          <p14:tracePt t="1302428" x="10064750" y="1776413"/>
          <p14:tracePt t="1302444" x="9926638" y="1714500"/>
          <p14:tracePt t="1302461" x="9826625" y="1689100"/>
          <p14:tracePt t="1302478" x="9650413" y="1652588"/>
          <p14:tracePt t="1302495" x="9537700" y="1652588"/>
          <p14:tracePt t="1302511" x="9388475" y="1652588"/>
          <p14:tracePt t="1302528" x="9150350" y="1663700"/>
          <p14:tracePt t="1302545" x="9088438" y="1701800"/>
          <p14:tracePt t="1302561" x="9063038" y="1752600"/>
          <p14:tracePt t="1302578" x="9012238" y="1889125"/>
          <p14:tracePt t="1302595" x="8999538" y="1989138"/>
          <p14:tracePt t="1302612" x="8986838" y="2139950"/>
          <p14:tracePt t="1302629" x="8986838" y="2201863"/>
          <p14:tracePt t="1302645" x="8986838" y="2265363"/>
          <p14:tracePt t="1302662" x="8986838" y="2478088"/>
          <p14:tracePt t="1302679" x="8999538" y="2603500"/>
          <p14:tracePt t="1302695" x="9024938" y="2716213"/>
          <p14:tracePt t="1302712" x="9088438" y="2828925"/>
          <p14:tracePt t="1302729" x="9124950" y="2840038"/>
          <p14:tracePt t="1302746" x="9199563" y="2865438"/>
          <p14:tracePt t="1302762" x="9350375" y="2903538"/>
          <p14:tracePt t="1302779" x="9437688" y="2903538"/>
          <p14:tracePt t="1302796" x="9501188" y="2903538"/>
          <p14:tracePt t="1302813" x="9726613" y="2903538"/>
          <p14:tracePt t="1302829" x="9926638" y="2903538"/>
          <p14:tracePt t="1302846" x="10088563" y="2903538"/>
          <p14:tracePt t="1302863" x="10364788" y="2852738"/>
          <p14:tracePt t="1302879" x="10514013" y="2828925"/>
          <p14:tracePt t="1302896" x="10715625" y="2740025"/>
          <p14:tracePt t="1302913" x="10939463" y="2565400"/>
          <p14:tracePt t="1302930" x="11002963" y="2478088"/>
          <p14:tracePt t="1302947" x="11041063" y="2414588"/>
          <p14:tracePt t="1302963" x="11052175" y="2339975"/>
          <p14:tracePt t="1302980" x="11052175" y="2314575"/>
          <p14:tracePt t="1302996" x="11052175" y="2290763"/>
          <p14:tracePt t="1303013" x="11052175" y="2278063"/>
          <p14:tracePt t="1303030" x="11041063" y="2265363"/>
          <p14:tracePt t="1303047" x="10990263" y="2239963"/>
          <p14:tracePt t="1303063" x="10752138" y="2165350"/>
          <p14:tracePt t="1303080" x="10652125" y="2089150"/>
          <p14:tracePt t="1303097" x="10539413" y="2001838"/>
          <p14:tracePt t="1303114" x="10164763" y="1765300"/>
          <p14:tracePt t="1303131" x="9952038" y="1652588"/>
          <p14:tracePt t="1303147" x="9701213" y="1563688"/>
          <p14:tracePt t="1303164" x="9626600" y="1539875"/>
          <p14:tracePt t="1303181" x="9575800" y="1539875"/>
          <p14:tracePt t="1303197" x="9501188" y="1539875"/>
          <p14:tracePt t="1303214" x="9475788" y="1563688"/>
          <p14:tracePt t="1303231" x="9463088" y="1589088"/>
          <p14:tracePt t="1303248" x="9413875" y="1639888"/>
          <p14:tracePt t="1303264" x="9388475" y="1689100"/>
          <p14:tracePt t="1303281" x="9350375" y="1789113"/>
          <p14:tracePt t="1303298" x="9288463" y="1927225"/>
          <p14:tracePt t="1303314" x="9288463" y="1989138"/>
          <p14:tracePt t="1303331" x="9275763" y="2039938"/>
          <p14:tracePt t="1303348" x="9263063" y="2139950"/>
          <p14:tracePt t="1303364" x="9263063" y="2278063"/>
          <p14:tracePt t="1303382" x="9263063" y="2427288"/>
          <p14:tracePt t="1303398" x="9312275" y="2665413"/>
          <p14:tracePt t="1303415" x="9350375" y="2740025"/>
          <p14:tracePt t="1303432" x="9401175" y="2803525"/>
          <p14:tracePt t="1303448" x="9475788" y="2903538"/>
          <p14:tracePt t="1303465" x="9525000" y="2941638"/>
          <p14:tracePt t="1303482" x="9563100" y="2952750"/>
          <p14:tracePt t="1303499" x="9637713" y="2990850"/>
          <p14:tracePt t="1303515" x="9688513" y="3003550"/>
          <p14:tracePt t="1303533" x="9775825" y="3003550"/>
          <p14:tracePt t="1303549" x="10052050" y="2990850"/>
          <p14:tracePt t="1303566" x="10177463" y="2965450"/>
          <p14:tracePt t="1303582" x="10252075" y="2928938"/>
          <p14:tracePt t="1303598" x="10464800" y="2840038"/>
          <p14:tracePt t="1303616" x="10602913" y="2778125"/>
          <p14:tracePt t="1303632" x="10726738" y="2728913"/>
          <p14:tracePt t="1303649" x="10877550" y="2590800"/>
          <p14:tracePt t="1303666" x="10928350" y="2478088"/>
          <p14:tracePt t="1303682" x="10964863" y="2352675"/>
          <p14:tracePt t="1303699" x="11002963" y="2214563"/>
          <p14:tracePt t="1303716" x="11002963" y="2165350"/>
          <p14:tracePt t="1303733" x="11002963" y="2139950"/>
          <p14:tracePt t="1303750" x="11002963" y="2101850"/>
          <p14:tracePt t="1303766" x="11002963" y="2089150"/>
          <p14:tracePt t="1303783" x="10990263" y="2078038"/>
          <p14:tracePt t="1303800" x="10964863" y="2065338"/>
          <p14:tracePt t="1303817" x="10902950" y="2052638"/>
          <p14:tracePt t="1303833" x="10715625" y="2001838"/>
          <p14:tracePt t="1303850" x="10639425" y="1965325"/>
          <p14:tracePt t="1303867" x="10564813" y="1927225"/>
          <p14:tracePt t="1303883" x="10390188" y="1789113"/>
          <p14:tracePt t="1303900" x="10288588" y="1714500"/>
          <p14:tracePt t="1303917" x="10164763" y="1676400"/>
          <p14:tracePt t="1303934" x="9988550" y="1627188"/>
          <p14:tracePt t="1303950" x="9939338" y="1627188"/>
          <p14:tracePt t="1303967" x="9901238" y="1627188"/>
          <p14:tracePt t="1303984" x="9863138" y="1701800"/>
          <p14:tracePt t="1304001" x="9839325" y="1752600"/>
          <p14:tracePt t="1304018" x="9826625" y="1789113"/>
          <p14:tracePt t="1304034" x="9813925" y="1852613"/>
          <p14:tracePt t="1304050" x="9801225" y="1889125"/>
          <p14:tracePt t="1304067" x="9788525" y="1901825"/>
          <p14:tracePt t="1304084" x="9763125" y="1952625"/>
          <p14:tracePt t="1304101" x="9750425" y="1978025"/>
          <p14:tracePt t="1304118" x="9750425" y="2001838"/>
          <p14:tracePt t="1304134" x="9739313" y="2089150"/>
          <p14:tracePt t="1304151" x="9739313" y="2139950"/>
          <p14:tracePt t="1304167" x="9739313" y="2190750"/>
          <p14:tracePt t="1304184" x="9739313" y="2252663"/>
          <p14:tracePt t="1304201" x="9739313" y="2265363"/>
          <p14:tracePt t="1304220" x="9739313" y="2278063"/>
          <p14:tracePt t="1304330" x="9726613" y="2278063"/>
          <p14:tracePt t="1304344" x="9713913" y="2278063"/>
          <p14:tracePt t="1304368" x="9688513" y="2278063"/>
          <p14:tracePt t="1304380" x="9650413" y="2278063"/>
          <p14:tracePt t="1304393" x="9613900" y="2278063"/>
          <p14:tracePt t="1304409" x="9588500" y="2314575"/>
          <p14:tracePt t="1304419" x="9563100" y="2339975"/>
          <p14:tracePt t="1304437" x="9537700" y="2365375"/>
          <p14:tracePt t="1304453" x="9513888" y="2403475"/>
          <p14:tracePt t="1304469" x="9450388" y="2616200"/>
          <p14:tracePt t="1304486" x="9424988" y="2716213"/>
          <p14:tracePt t="1304503" x="9401175" y="2828925"/>
          <p14:tracePt t="1304519" x="9337675" y="2965450"/>
          <p14:tracePt t="1304536" x="9312275" y="3078163"/>
          <p14:tracePt t="1304553" x="9275763" y="3216275"/>
          <p14:tracePt t="1304570" x="9224963" y="3479800"/>
          <p14:tracePt t="1304586" x="9199563" y="3554413"/>
          <p14:tracePt t="1304603" x="9175750" y="3603625"/>
          <p14:tracePt t="1304620" x="9175750" y="3703638"/>
          <p14:tracePt t="1304636" x="9150350" y="3754438"/>
          <p14:tracePt t="1304653" x="9137650" y="3816350"/>
          <p14:tracePt t="1304670" x="9099550" y="4005263"/>
          <p14:tracePt t="1304687" x="9075738" y="4054475"/>
          <p14:tracePt t="1304704" x="9063038" y="4092575"/>
          <p14:tracePt t="1304720" x="9063038" y="4117975"/>
          <p14:tracePt t="1304737" x="9063038" y="4129088"/>
          <p14:tracePt t="1304816" x="9050338" y="4105275"/>
          <p14:tracePt t="1304829" x="9050338" y="4041775"/>
          <p14:tracePt t="1304844" x="9050338" y="3967163"/>
          <p14:tracePt t="1304855" x="9050338" y="3916363"/>
          <p14:tracePt t="1304872" x="9050338" y="3829050"/>
          <p14:tracePt t="1304889" x="9050338" y="3667125"/>
          <p14:tracePt t="1304906" x="9050338" y="3503613"/>
          <p14:tracePt t="1304921" x="9050338" y="3241675"/>
          <p14:tracePt t="1304939" x="9063038" y="3116263"/>
          <p14:tracePt t="1304954" x="9063038" y="3003550"/>
          <p14:tracePt t="1304971" x="9075738" y="2752725"/>
          <p14:tracePt t="1304988" x="9088438" y="2665413"/>
          <p14:tracePt t="1305005" x="9088438" y="2565400"/>
          <p14:tracePt t="1305021" x="9088438" y="2527300"/>
          <p14:tracePt t="1305091" x="9088438" y="2540000"/>
          <p14:tracePt t="1305103" x="9088438" y="2565400"/>
          <p14:tracePt t="1305117" x="9088438" y="2616200"/>
          <p14:tracePt t="1305129" x="9088438" y="2703513"/>
          <p14:tracePt t="1305145" x="9088438" y="2778125"/>
          <p14:tracePt t="1305157" x="9088438" y="2878138"/>
          <p14:tracePt t="1305173" x="9088438" y="3003550"/>
          <p14:tracePt t="1305191" x="9075738" y="3254375"/>
          <p14:tracePt t="1305207" x="9037638" y="3779838"/>
          <p14:tracePt t="1305223" x="9024938" y="4205288"/>
          <p14:tracePt t="1305240" x="8975725" y="4618038"/>
          <p14:tracePt t="1305255" x="8950325" y="5005388"/>
          <p14:tracePt t="1305272" x="8937625" y="5105400"/>
          <p14:tracePt t="1305289" x="8937625" y="5168900"/>
          <p14:tracePt t="1305306" x="8924925" y="5230813"/>
          <p14:tracePt t="1305440" x="8924925" y="5218113"/>
          <p14:tracePt t="1305452" x="8924925" y="5205413"/>
          <p14:tracePt t="1305464" x="8924925" y="5194300"/>
          <p14:tracePt t="1305479" x="8924925" y="5143500"/>
          <p14:tracePt t="1305491" x="8924925" y="4968875"/>
          <p14:tracePt t="1305508" x="8924925" y="4768850"/>
          <p14:tracePt t="1305525" x="8924925" y="4592638"/>
          <p14:tracePt t="1305540" x="8924925" y="4041775"/>
          <p14:tracePt t="1305557" x="8924925" y="3867150"/>
          <p14:tracePt t="1305573" x="8924925" y="3754438"/>
          <p14:tracePt t="1305590" x="8937625" y="3503613"/>
          <p14:tracePt t="1305607" x="8950325" y="3354388"/>
          <p14:tracePt t="1305624" x="8950325" y="3216275"/>
          <p14:tracePt t="1305640" x="8963025" y="3054350"/>
          <p14:tracePt t="1305657" x="8963025" y="3003550"/>
          <p14:tracePt t="1305674" x="8963025" y="2965450"/>
          <p14:tracePt t="1305826" x="8963025" y="2978150"/>
          <p14:tracePt t="1305838" x="8963025" y="3003550"/>
          <p14:tracePt t="1305851" x="8963025" y="3054350"/>
          <p14:tracePt t="1305864" x="8963025" y="3116263"/>
          <p14:tracePt t="1305880" x="8975725" y="3165475"/>
          <p14:tracePt t="1305893" x="8975725" y="3228975"/>
          <p14:tracePt t="1305910" x="8986838" y="3316288"/>
          <p14:tracePt t="1305926" x="8986838" y="3479800"/>
          <p14:tracePt t="1305941" x="9012238" y="3892550"/>
          <p14:tracePt t="1305958" x="9012238" y="4079875"/>
          <p14:tracePt t="1305975" x="9012238" y="4354513"/>
          <p14:tracePt t="1305992" x="9012238" y="4730750"/>
          <p14:tracePt t="1306008" x="9012238" y="4830763"/>
          <p14:tracePt t="1306025" x="9012238" y="4879975"/>
          <p14:tracePt t="1306042" x="9012238" y="4943475"/>
          <p14:tracePt t="1306059" x="9012238" y="4968875"/>
          <p14:tracePt t="1306075" x="9012238" y="4981575"/>
          <p14:tracePt t="1306212" x="9012238" y="4968875"/>
          <p14:tracePt t="1306225" x="9012238" y="4930775"/>
          <p14:tracePt t="1306237" x="9012238" y="4892675"/>
          <p14:tracePt t="1306249" x="9012238" y="4792663"/>
          <p14:tracePt t="1306266" x="9012238" y="4643438"/>
          <p14:tracePt t="1306278" x="9012238" y="4492625"/>
          <p14:tracePt t="1306294" x="9012238" y="4192588"/>
          <p14:tracePt t="1306311" x="9099550" y="3816350"/>
          <p14:tracePt t="1306328" x="9288463" y="3203575"/>
          <p14:tracePt t="1306345" x="9363075" y="2903538"/>
          <p14:tracePt t="1306362" x="9401175" y="2728913"/>
          <p14:tracePt t="1306377" x="9463088" y="2527300"/>
          <p14:tracePt t="1306393" x="9475788" y="2452688"/>
          <p14:tracePt t="1306410" x="9501188" y="2365375"/>
          <p14:tracePt t="1306427" x="9563100" y="2139950"/>
          <p14:tracePt t="1306443" x="9575800" y="2065338"/>
          <p14:tracePt t="1306460" x="9575800" y="2027238"/>
          <p14:tracePt t="1306574" x="9575800" y="2039938"/>
          <p14:tracePt t="1306599" x="9575800" y="2052638"/>
          <p14:tracePt t="1306616" x="9575800" y="2065338"/>
          <p14:tracePt t="1306623" x="9575800" y="2078038"/>
          <p14:tracePt t="1306648" x="9575800" y="2089150"/>
          <p14:tracePt t="1306673" x="9575800" y="2101850"/>
          <p14:tracePt t="1306698" x="9575800" y="2114550"/>
          <p14:tracePt t="1306723" x="9575800" y="2127250"/>
          <p14:tracePt t="1306811" x="9575800" y="2139950"/>
          <p14:tracePt t="1306849" x="9575800" y="2152650"/>
          <p14:tracePt t="1306873" x="9575800" y="2165350"/>
          <p14:tracePt t="1306885" x="9575800" y="2178050"/>
          <p14:tracePt t="1306901" x="9588500" y="2201863"/>
          <p14:tracePt t="1306911" x="9588500" y="2252663"/>
          <p14:tracePt t="1306923" x="9601200" y="2339975"/>
          <p14:tracePt t="1306934" x="9626600" y="2403475"/>
          <p14:tracePt t="1306949" x="9637713" y="2452688"/>
          <p14:tracePt t="1306962" x="9637713" y="2503488"/>
          <p14:tracePt t="1306979" x="9650413" y="2540000"/>
          <p14:tracePt t="1306996" x="9663113" y="2578100"/>
          <p14:tracePt t="1307012" x="9688513" y="2716213"/>
          <p14:tracePt t="1307029" x="9701213" y="2803525"/>
          <p14:tracePt t="1307046" x="9726613" y="2878138"/>
          <p14:tracePt t="1307063" x="9750425" y="2941638"/>
          <p14:tracePt t="1307080" x="9775825" y="2965450"/>
          <p14:tracePt t="1307096" x="9775825" y="2978150"/>
          <p14:tracePt t="1307112" x="9788525" y="2990850"/>
          <p14:tracePt t="1307130" x="9801225" y="3003550"/>
          <p14:tracePt t="1308057" x="9801225" y="2990850"/>
          <p14:tracePt t="1308073" x="9801225" y="2978150"/>
          <p14:tracePt t="1308080" x="9813925" y="2965450"/>
          <p14:tracePt t="1308094" x="9826625" y="2952750"/>
          <p14:tracePt t="1308106" x="9863138" y="2928938"/>
          <p14:tracePt t="1308122" x="9901238" y="2903538"/>
          <p14:tracePt t="1308135" x="9939338" y="2878138"/>
          <p14:tracePt t="1308151" x="9963150" y="2865438"/>
          <p14:tracePt t="1308169" x="9988550" y="2840038"/>
          <p14:tracePt t="1308185" x="10088563" y="2816225"/>
          <p14:tracePt t="1308201" x="10164763" y="2816225"/>
          <p14:tracePt t="1308219" x="10239375" y="2816225"/>
          <p14:tracePt t="1308235" x="10339388" y="2816225"/>
          <p14:tracePt t="1308252" x="10377488" y="2816225"/>
          <p14:tracePt t="1308269" x="10401300" y="2816225"/>
          <p14:tracePt t="1308285" x="10439400" y="2816225"/>
          <p14:tracePt t="1308302" x="10464800" y="2816225"/>
          <p14:tracePt t="1308319" x="10477500" y="2816225"/>
          <p14:tracePt t="1308334" x="10539413" y="2816225"/>
          <p14:tracePt t="1308351" x="10577513" y="2816225"/>
          <p14:tracePt t="1308367" x="10664825" y="2816225"/>
          <p14:tracePt t="1308384" x="10702925" y="2828925"/>
          <p14:tracePt t="1308401" x="10726738" y="2828925"/>
          <p14:tracePt t="1308417" x="10752138" y="2828925"/>
          <p14:tracePt t="1308434" x="10790238" y="2828925"/>
          <p14:tracePt t="1308451" x="10802938" y="2828925"/>
          <p14:tracePt t="1308468" x="10828338" y="2828925"/>
          <p14:tracePt t="1308491" x="10839450" y="2828925"/>
          <p14:tracePt t="1314321" x="10828338" y="2828925"/>
          <p14:tracePt t="1314335" x="10802938" y="2828925"/>
          <p14:tracePt t="1314347" x="10764838" y="2828925"/>
          <p14:tracePt t="1314364" x="10664825" y="2840038"/>
          <p14:tracePt t="1314376" x="10590213" y="2840038"/>
          <p14:tracePt t="1314392" x="10514013" y="2840038"/>
          <p14:tracePt t="1314410" x="10477500" y="2840038"/>
          <p14:tracePt t="1314426" x="10426700" y="2840038"/>
          <p14:tracePt t="1314442" x="10401300" y="2840038"/>
          <p14:tracePt t="1314458" x="10364788" y="2840038"/>
          <p14:tracePt t="1314475" x="10177463" y="2865438"/>
          <p14:tracePt t="1314492" x="10101263" y="2865438"/>
          <p14:tracePt t="1314508" x="9988550" y="2878138"/>
          <p14:tracePt t="1314525" x="9963150" y="2878138"/>
          <p14:tracePt t="1314542" x="9939338" y="2878138"/>
          <p14:tracePt t="1314558" x="9888538" y="2852738"/>
          <p14:tracePt t="1314575" x="9875838" y="2840038"/>
          <p14:tracePt t="1314592" x="9839325" y="2828925"/>
          <p14:tracePt t="1314609" x="9739313" y="2778125"/>
          <p14:tracePt t="1314626" x="9675813" y="2740025"/>
          <p14:tracePt t="1314643" x="9637713" y="2716213"/>
          <p14:tracePt t="1314659" x="9550400" y="2678113"/>
          <p14:tracePt t="1314676" x="9513888" y="2665413"/>
          <p14:tracePt t="1314693" x="9475788" y="2652713"/>
          <p14:tracePt t="1314709" x="9301163" y="2640013"/>
          <p14:tracePt t="1314726" x="9199563" y="2603500"/>
          <p14:tracePt t="1314743" x="9099550" y="2578100"/>
          <p14:tracePt t="1314760" x="8950325" y="2565400"/>
          <p14:tracePt t="1314776" x="8899525" y="2540000"/>
          <p14:tracePt t="1314793" x="8874125" y="2516188"/>
          <p14:tracePt t="1314810" x="8850313" y="2516188"/>
          <p14:tracePt t="1314931" x="8874125" y="2516188"/>
          <p14:tracePt t="1314948" x="8912225" y="2516188"/>
          <p14:tracePt t="1314957" x="8975725" y="2516188"/>
          <p14:tracePt t="1314969" x="9088438" y="2540000"/>
          <p14:tracePt t="1314981" x="9199563" y="2565400"/>
          <p14:tracePt t="1314998" x="9301163" y="2590800"/>
          <p14:tracePt t="1315011" x="9375775" y="2616200"/>
          <p14:tracePt t="1315027" x="9475788" y="2616200"/>
          <p14:tracePt t="1315044" x="9563100" y="2616200"/>
          <p14:tracePt t="1315061" x="9688513" y="2590800"/>
          <p14:tracePt t="1315077" x="9688513" y="2578100"/>
          <p14:tracePt t="1315094" x="9701213" y="2565400"/>
          <p14:tracePt t="1315111" x="9688513" y="2552700"/>
          <p14:tracePt t="1315128" x="9637713" y="2552700"/>
          <p14:tracePt t="1315144" x="9501188" y="2552700"/>
          <p14:tracePt t="1315161" x="9424988" y="2552700"/>
          <p14:tracePt t="1315178" x="9301163" y="2552700"/>
          <p14:tracePt t="1315195" x="8886825" y="2565400"/>
          <p14:tracePt t="1315211" x="8750300" y="2565400"/>
          <p14:tracePt t="1315228" x="8650288" y="2565400"/>
          <p14:tracePt t="1315244" x="8548688" y="2565400"/>
          <p14:tracePt t="1315261" x="8537575" y="2565400"/>
          <p14:tracePt t="1315305" x="8537575" y="2578100"/>
          <p14:tracePt t="1315317" x="8548688" y="2578100"/>
          <p14:tracePt t="1315330" x="8561388" y="2578100"/>
          <p14:tracePt t="1315342" x="8574088" y="2578100"/>
          <p14:tracePt t="1315354" x="8586788" y="2578100"/>
          <p14:tracePt t="1315368" x="8612188" y="2578100"/>
          <p14:tracePt t="1315381" x="8686800" y="2590800"/>
          <p14:tracePt t="1315396" x="8824913" y="2590800"/>
          <p14:tracePt t="1315414" x="8937625" y="2590800"/>
          <p14:tracePt t="1315429" x="9037638" y="2590800"/>
          <p14:tracePt t="1315446" x="9212263" y="2590800"/>
          <p14:tracePt t="1315462" x="9288463" y="2590800"/>
          <p14:tracePt t="1315479" x="9375775" y="2578100"/>
          <p14:tracePt t="1315496" x="9475788" y="2565400"/>
          <p14:tracePt t="1315512" x="9501188" y="2565400"/>
          <p14:tracePt t="1315529" x="9513888" y="2565400"/>
          <p14:tracePt t="1315566" x="9488488" y="2565400"/>
          <p14:tracePt t="1315578" x="9424988" y="2565400"/>
          <p14:tracePt t="1315592" x="9375775" y="2565400"/>
          <p14:tracePt t="1315605" x="9324975" y="2565400"/>
          <p14:tracePt t="1315619" x="9288463" y="2565400"/>
          <p14:tracePt t="1315629" x="9250363" y="2565400"/>
          <p14:tracePt t="1315647" x="9188450" y="2565400"/>
          <p14:tracePt t="1315663" x="9099550" y="2565400"/>
          <p14:tracePt t="1315680" x="8924925" y="2552700"/>
          <p14:tracePt t="1315697" x="8874125" y="2552700"/>
          <p14:tracePt t="1315713" x="8837613" y="2552700"/>
          <p14:tracePt t="1315730" x="8799513" y="2540000"/>
          <p14:tracePt t="1315747" x="8786813" y="2540000"/>
          <p14:tracePt t="1315827" x="8799513" y="2540000"/>
          <p14:tracePt t="1315842" x="8812213" y="2540000"/>
          <p14:tracePt t="1315854" x="8899525" y="2540000"/>
          <p14:tracePt t="1315870" x="9024938" y="2540000"/>
          <p14:tracePt t="1315882" x="9163050" y="2565400"/>
          <p14:tracePt t="1315897" x="9350375" y="2578100"/>
          <p14:tracePt t="1315914" x="9637713" y="2627313"/>
          <p14:tracePt t="1315931" x="9975850" y="2703513"/>
          <p14:tracePt t="1315948" x="10052050" y="2716213"/>
          <p14:tracePt t="1315964" x="10088563" y="2716213"/>
          <p14:tracePt t="1315981" x="10101263" y="2728913"/>
          <p14:tracePt t="1315998" x="10113963" y="2740025"/>
          <p14:tracePt t="1316040" x="10088563" y="2740025"/>
          <p14:tracePt t="1316052" x="10064750" y="2740025"/>
          <p14:tracePt t="1316067" x="10013950" y="2740025"/>
          <p14:tracePt t="1316077" x="9901238" y="2740025"/>
          <p14:tracePt t="1316089" x="9801225" y="2740025"/>
          <p14:tracePt t="1316102" x="9701213" y="2728913"/>
          <p14:tracePt t="1316117" x="9613900" y="2716213"/>
          <p14:tracePt t="1316132" x="9488488" y="2690813"/>
          <p14:tracePt t="1316148" x="9337675" y="2678113"/>
          <p14:tracePt t="1316165" x="9188450" y="2665413"/>
          <p14:tracePt t="1316182" x="8999538" y="2640013"/>
          <p14:tracePt t="1316199" x="8950325" y="2640013"/>
          <p14:tracePt t="1316215" x="8886825" y="2640013"/>
          <p14:tracePt t="1316327" x="8899525" y="2640013"/>
          <p14:tracePt t="1316340" x="8912225" y="2652713"/>
          <p14:tracePt t="1316352" x="8937625" y="2665413"/>
          <p14:tracePt t="1316364" x="8963025" y="2690813"/>
          <p14:tracePt t="1316376" x="9012238" y="2703513"/>
          <p14:tracePt t="1316389" x="9088438" y="2728913"/>
          <p14:tracePt t="1316402" x="9163050" y="2752725"/>
          <p14:tracePt t="1316416" x="9212263" y="2765425"/>
          <p14:tracePt t="1316433" x="9250363" y="2778125"/>
          <p14:tracePt t="1316450" x="9275763" y="2778125"/>
          <p14:tracePt t="1316468" x="9337675" y="2778125"/>
          <p14:tracePt t="1316485" x="9388475" y="2778125"/>
          <p14:tracePt t="1316500" x="9450388" y="2765425"/>
          <p14:tracePt t="1316516" x="9550400" y="2740025"/>
          <p14:tracePt t="1316533" x="9601200" y="2740025"/>
          <p14:tracePt t="1316550" x="9637713" y="2728913"/>
          <p14:tracePt t="1316567" x="9675813" y="2703513"/>
          <p14:tracePt t="1316583" x="9701213" y="2703513"/>
          <p14:tracePt t="1316601" x="9701213" y="2690813"/>
          <p14:tracePt t="1316617" x="9713913" y="2678113"/>
          <p14:tracePt t="1316634" x="9726613" y="2678113"/>
          <p14:tracePt t="1316650" x="9726613" y="2665413"/>
          <p14:tracePt t="1316800" x="9713913" y="2665413"/>
          <p14:tracePt t="1316812" x="9701213" y="2665413"/>
          <p14:tracePt t="1316827" x="9688513" y="2665413"/>
          <p14:tracePt t="1316840" x="9675813" y="2665413"/>
          <p14:tracePt t="1316853" x="9637713" y="2665413"/>
          <p14:tracePt t="1316870" x="9601200" y="2665413"/>
          <p14:tracePt t="1316886" x="9563100" y="2665413"/>
          <p14:tracePt t="1316903" x="9525000" y="2652713"/>
          <p14:tracePt t="1316918" x="9513888" y="2652713"/>
          <p14:tracePt t="1316935" x="9501188" y="2652713"/>
          <p14:tracePt t="1316951" x="9475788" y="2652713"/>
          <p14:tracePt t="1316975" x="9463088" y="2652713"/>
          <p14:tracePt t="1317099" x="9475788" y="2652713"/>
          <p14:tracePt t="1317125" x="9501188" y="2652713"/>
          <p14:tracePt t="1317138" x="9588500" y="2652713"/>
          <p14:tracePt t="1317148" x="9688513" y="2652713"/>
          <p14:tracePt t="1317161" x="9763125" y="2652713"/>
          <p14:tracePt t="1317174" x="9852025" y="2652713"/>
          <p14:tracePt t="1317189" x="9939338" y="2652713"/>
          <p14:tracePt t="1317202" x="10064750" y="2652713"/>
          <p14:tracePt t="1317219" x="10239375" y="2652713"/>
          <p14:tracePt t="1317236" x="10352088" y="2652713"/>
          <p14:tracePt t="1317253" x="10526713" y="2652713"/>
          <p14:tracePt t="1317269" x="10577513" y="2627313"/>
          <p14:tracePt t="1317286" x="10614025" y="2627313"/>
          <p14:tracePt t="1317303" x="10677525" y="2590800"/>
          <p14:tracePt t="1317322" x="10677525" y="2578100"/>
          <p14:tracePt t="1317411" x="10677525" y="2565400"/>
          <p14:tracePt t="1317448" x="10664825" y="2565400"/>
          <p14:tracePt t="1317473" x="10652125" y="2565400"/>
          <p14:tracePt t="1317510" x="10639425" y="2565400"/>
          <p14:tracePt t="1317548" x="10626725" y="2565400"/>
          <p14:tracePt t="1317586" x="10614025" y="2565400"/>
          <p14:tracePt t="1317610" x="10602913" y="2565400"/>
          <p14:tracePt t="1317626" x="10590213" y="2565400"/>
          <p14:tracePt t="1317636" x="10577513" y="2565400"/>
          <p14:tracePt t="1317647" x="10564813" y="2565400"/>
          <p14:tracePt t="1317661" x="10552113" y="2565400"/>
          <p14:tracePt t="1317674" x="10514013" y="2565400"/>
          <p14:tracePt t="1317688" x="10502900" y="2565400"/>
          <p14:tracePt t="1317705" x="10490200" y="2565400"/>
          <p14:tracePt t="1317722" x="10477500" y="2565400"/>
          <p14:tracePt t="1317738" x="10452100" y="2565400"/>
          <p14:tracePt t="1317755" x="10439400" y="2565400"/>
          <p14:tracePt t="1317772" x="10439400" y="2578100"/>
          <p14:tracePt t="1317788" x="10414000" y="2578100"/>
          <p14:tracePt t="1317805" x="10401300" y="2578100"/>
          <p14:tracePt t="1317822" x="10390188" y="2578100"/>
          <p14:tracePt t="1317839" x="10364788" y="2578100"/>
          <p14:tracePt t="1317859" x="10339388" y="2578100"/>
          <p14:tracePt t="1317875" x="10326688" y="2565400"/>
          <p14:tracePt t="1317889" x="10313988" y="2565400"/>
          <p14:tracePt t="1317905" x="10301288" y="2540000"/>
          <p14:tracePt t="1317922" x="10288588" y="2527300"/>
          <p14:tracePt t="1317939" x="10277475" y="2503488"/>
          <p14:tracePt t="1317956" x="10277475" y="2490788"/>
          <p14:tracePt t="1317972" x="10264775" y="2452688"/>
          <p14:tracePt t="1317989" x="10252075" y="2452688"/>
          <p14:tracePt t="1318006" x="10252075" y="2439988"/>
          <p14:tracePt t="1318022" x="10252075" y="2427288"/>
          <p14:tracePt t="1318039" x="10252075" y="2414588"/>
          <p14:tracePt t="1318083" x="10252075" y="2403475"/>
          <p14:tracePt t="1318096" x="10252075" y="2378075"/>
          <p14:tracePt t="1318108" x="10252075" y="2365375"/>
          <p14:tracePt t="1318120" x="10252075" y="2352675"/>
          <p14:tracePt t="1318221" x="10252075" y="2365375"/>
          <p14:tracePt t="1318233" x="10239375" y="2390775"/>
          <p14:tracePt t="1318247" x="10226675" y="2403475"/>
          <p14:tracePt t="1318263" x="10226675" y="2427288"/>
          <p14:tracePt t="1318275" x="10226675" y="2439988"/>
          <p14:tracePt t="1318292" x="10226675" y="2465388"/>
          <p14:tracePt t="1318307" x="10226675" y="2478088"/>
          <p14:tracePt t="1318324" x="10201275" y="2527300"/>
          <p14:tracePt t="1318341" x="10188575" y="2552700"/>
          <p14:tracePt t="1318357" x="10164763" y="2578100"/>
          <p14:tracePt t="1318374" x="10152063" y="2627313"/>
          <p14:tracePt t="1318391" x="10152063" y="2652713"/>
          <p14:tracePt t="1318407" x="10139363" y="2665413"/>
          <p14:tracePt t="1318424" x="10126663" y="2690813"/>
          <p14:tracePt t="1318441" x="10126663" y="2703513"/>
          <p14:tracePt t="1318458" x="10113963" y="2703513"/>
          <p14:tracePt t="1318495" x="10113963" y="2690813"/>
          <p14:tracePt t="1318510" x="10113963" y="2652713"/>
          <p14:tracePt t="1318519" x="10113963" y="2627313"/>
          <p14:tracePt t="1318532" x="10113963" y="2616200"/>
          <p14:tracePt t="1318544" x="10101263" y="2603500"/>
          <p14:tracePt t="1318558" x="10101263" y="2578100"/>
          <p14:tracePt t="1318582" x="10101263" y="2552700"/>
          <p14:tracePt t="1318595" x="10088563" y="2552700"/>
          <p14:tracePt t="1318608" x="10075863" y="2540000"/>
          <p14:tracePt t="1318625" x="10064750" y="2527300"/>
          <p14:tracePt t="1318642" x="10052050" y="2527300"/>
          <p14:tracePt t="1318731" x="10052050" y="2516188"/>
          <p14:tracePt t="1318745" x="10064750" y="2503488"/>
          <p14:tracePt t="1318756" x="10064750" y="2490788"/>
          <p14:tracePt t="1318768" x="10075863" y="2465388"/>
          <p14:tracePt t="1318780" x="10088563" y="2403475"/>
          <p14:tracePt t="1318795" x="10113963" y="2314575"/>
          <p14:tracePt t="1318809" x="10113963" y="2239963"/>
          <p14:tracePt t="1318826" x="10126663" y="2165350"/>
          <p14:tracePt t="1318843" x="10139363" y="2127250"/>
          <p14:tracePt t="1318859" x="10139363" y="2101850"/>
          <p14:tracePt t="1318993" x="10139363" y="2114550"/>
          <p14:tracePt t="1319007" x="10139363" y="2127250"/>
          <p14:tracePt t="1319031" x="10139363" y="2139950"/>
          <p14:tracePt t="1319056" x="10139363" y="2152650"/>
          <p14:tracePt t="1319068" x="10139363" y="2165350"/>
          <p14:tracePt t="1319082" x="10139363" y="2178050"/>
          <p14:tracePt t="1319094" x="10139363" y="2201863"/>
          <p14:tracePt t="1319112" x="10126663" y="2214563"/>
          <p14:tracePt t="1319179" x="10126663" y="2190750"/>
          <p14:tracePt t="1319205" x="10126663" y="2165350"/>
          <p14:tracePt t="1319230" x="10113963" y="2165350"/>
          <p14:tracePt t="1319254" x="10088563" y="2165350"/>
          <p14:tracePt t="1319268" x="10064750" y="2165350"/>
          <p14:tracePt t="1319280" x="10039350" y="2165350"/>
          <p14:tracePt t="1319292" x="10026650" y="2165350"/>
          <p14:tracePt t="1319304" x="10013950" y="2165350"/>
          <p14:tracePt t="1319317" x="9988550" y="2152650"/>
          <p14:tracePt t="1319529" x="10013950" y="2152650"/>
          <p14:tracePt t="1319541" x="10039350" y="2152650"/>
          <p14:tracePt t="1319555" x="10075863" y="2152650"/>
          <p14:tracePt t="1319568" x="10126663" y="2139950"/>
          <p14:tracePt t="1319583" x="10164763" y="2139950"/>
          <p14:tracePt t="1319597" x="10226675" y="2139950"/>
          <p14:tracePt t="1319614" x="10326688" y="2139950"/>
          <p14:tracePt t="1319630" x="10426700" y="2139950"/>
          <p14:tracePt t="1319647" x="10514013" y="2139950"/>
          <p14:tracePt t="1319664" x="10539413" y="2139950"/>
          <p14:tracePt t="1319728" x="10502900" y="2139950"/>
          <p14:tracePt t="1319741" x="10439400" y="2139950"/>
          <p14:tracePt t="1319753" x="10390188" y="2139950"/>
          <p14:tracePt t="1319769" x="10352088" y="2139950"/>
          <p14:tracePt t="1319780" x="10313988" y="2139950"/>
          <p14:tracePt t="1319798" x="10277475" y="2139950"/>
          <p14:tracePt t="1319814" x="10252075" y="2139950"/>
          <p14:tracePt t="1319831" x="10188575" y="2114550"/>
          <p14:tracePt t="1319848" x="10152063" y="2089150"/>
          <p14:tracePt t="1319863" x="10126663" y="2078038"/>
          <p14:tracePt t="1319880" x="10064750" y="2039938"/>
          <p14:tracePt t="1319897" x="10013950" y="2014538"/>
          <p14:tracePt t="1319913" x="9988550" y="2001838"/>
          <p14:tracePt t="1319930" x="9952038" y="1978025"/>
          <p14:tracePt t="1319947" x="9926638" y="1952625"/>
          <p14:tracePt t="1319967" x="9913938" y="1952625"/>
          <p14:tracePt t="1319980" x="9901238" y="1952625"/>
          <p14:tracePt t="1320003" x="9888538" y="1952625"/>
          <p14:tracePt t="1320027" x="9863138" y="1952625"/>
          <p14:tracePt t="1320051" x="9852025" y="1952625"/>
          <p14:tracePt t="1320067" x="9839325" y="1952625"/>
          <p14:tracePt t="1320277" x="9852025" y="1952625"/>
          <p14:tracePt t="1320290" x="9863138" y="1952625"/>
          <p14:tracePt t="1320303" x="9888538" y="1952625"/>
          <p14:tracePt t="1320314" x="9975850" y="1965325"/>
          <p14:tracePt t="1320326" x="10075863" y="1978025"/>
          <p14:tracePt t="1320340" x="10164763" y="1989138"/>
          <p14:tracePt t="1320355" x="10226675" y="2001838"/>
          <p14:tracePt t="1320366" x="10301288" y="2001838"/>
          <p14:tracePt t="1320383" x="10377488" y="2001838"/>
          <p14:tracePt t="1320400" x="10502900" y="2001838"/>
          <p14:tracePt t="1320417" x="10677525" y="2001838"/>
          <p14:tracePt t="1320432" x="10752138" y="2001838"/>
          <p14:tracePt t="1320449" x="10802938" y="2001838"/>
          <p14:tracePt t="1320466" x="10877550" y="2001838"/>
          <p14:tracePt t="1320482" x="10928350" y="2001838"/>
          <p14:tracePt t="1320499" x="10990263" y="2001838"/>
          <p14:tracePt t="1320516" x="11115675" y="2001838"/>
          <p14:tracePt t="1320532" x="11164888" y="2001838"/>
          <p14:tracePt t="1320549" x="11215688" y="2001838"/>
          <p14:tracePt t="1320566" x="11277600" y="2001838"/>
          <p14:tracePt t="1320583" x="11303000" y="2001838"/>
          <p14:tracePt t="1320599" x="11315700" y="2001838"/>
          <p14:tracePt t="1320616" x="11328400" y="2001838"/>
          <p14:tracePt t="1320687" x="11328400" y="1989138"/>
          <p14:tracePt t="1320763" x="11328400" y="1978025"/>
          <p14:tracePt t="1320775" x="11315700" y="1978025"/>
          <p14:tracePt t="1320800" x="11303000" y="1978025"/>
          <p14:tracePt t="1320826" x="11277600" y="1978025"/>
          <p14:tracePt t="1320839" x="11253788" y="1978025"/>
          <p14:tracePt t="1320850" x="11228388" y="1978025"/>
          <p14:tracePt t="1320862" x="11190288" y="1978025"/>
          <p14:tracePt t="1320875" x="11153775" y="1978025"/>
          <p14:tracePt t="1320887" x="11141075" y="1978025"/>
          <p14:tracePt t="1320911" x="11128375" y="1978025"/>
          <p14:tracePt t="1320987" x="11141075" y="1978025"/>
          <p14:tracePt t="1320999" x="11153775" y="1978025"/>
          <p14:tracePt t="1321012" x="11164888" y="1965325"/>
          <p14:tracePt t="1321025" x="11177588" y="1965325"/>
          <p14:tracePt t="1321038" x="11190288" y="1965325"/>
          <p14:tracePt t="1321497" x="11177588" y="1965325"/>
          <p14:tracePt t="1321547" x="11164888" y="1965325"/>
          <p14:tracePt t="1321598" x="11153775" y="1978025"/>
          <p14:tracePt t="1321622" x="11128375" y="1978025"/>
          <p14:tracePt t="1321647" x="11102975" y="1978025"/>
          <p14:tracePt t="1321660" x="11090275" y="1989138"/>
          <p14:tracePt t="1321676" x="11052175" y="1989138"/>
          <p14:tracePt t="1321684" x="10990263" y="2001838"/>
          <p14:tracePt t="1321697" x="10939463" y="2014538"/>
          <p14:tracePt t="1321710" x="10902950" y="2014538"/>
          <p14:tracePt t="1321727" x="10864850" y="2027238"/>
          <p14:tracePt t="1321739" x="10828338" y="2027238"/>
          <p14:tracePt t="1321754" x="10802938" y="2027238"/>
          <p14:tracePt t="1321771" x="10777538" y="2039938"/>
          <p14:tracePt t="1321787" x="10690225" y="2052638"/>
          <p14:tracePt t="1321804" x="10639425" y="2065338"/>
          <p14:tracePt t="1321821" x="10577513" y="2065338"/>
          <p14:tracePt t="1321838" x="10514013" y="2078038"/>
          <p14:tracePt t="1321854" x="10502900" y="2078038"/>
          <p14:tracePt t="1321871" x="10490200" y="2078038"/>
          <p14:tracePt t="1321888" x="10464800" y="2078038"/>
          <p14:tracePt t="1321934" x="10452100" y="2078038"/>
          <p14:tracePt t="1321971" x="10452100" y="2089150"/>
          <p14:tracePt t="1321984" x="10426700" y="2101850"/>
          <p14:tracePt t="1322001" x="10401300" y="2114550"/>
          <p14:tracePt t="1322009" x="10390188" y="2127250"/>
          <p14:tracePt t="1322024" x="10364788" y="2139950"/>
          <p14:tracePt t="1322038" x="10326688" y="2152650"/>
          <p14:tracePt t="1322055" x="10288588" y="2152650"/>
          <p14:tracePt t="1322071" x="10226675" y="2190750"/>
          <p14:tracePt t="1322088" x="10201275" y="2214563"/>
          <p14:tracePt t="1322105" x="10177463" y="2227263"/>
          <p14:tracePt t="1322122" x="10152063" y="2239963"/>
          <p14:tracePt t="1322146" x="10139363" y="2252663"/>
          <p14:tracePt t="1322170" x="10126663" y="2252663"/>
          <p14:tracePt t="1323529" x="10152063" y="2252663"/>
          <p14:tracePt t="1323541" x="10164763" y="2252663"/>
          <p14:tracePt t="1323554" x="10177463" y="2252663"/>
          <p14:tracePt t="1323568" x="10201275" y="2252663"/>
          <p14:tracePt t="1323583" x="10226675" y="2252663"/>
          <p14:tracePt t="1323596" x="10264775" y="2239963"/>
          <p14:tracePt t="1323613" x="10313988" y="2239963"/>
          <p14:tracePt t="1323630" x="10339388" y="2227263"/>
          <p14:tracePt t="1323646" x="10414000" y="2190750"/>
          <p14:tracePt t="1323662" x="10452100" y="2190750"/>
          <p14:tracePt t="1323678" x="10564813" y="2152650"/>
          <p14:tracePt t="1323695" x="10626725" y="2152650"/>
          <p14:tracePt t="1323712" x="10702925" y="2139950"/>
          <p14:tracePt t="1323728" x="10752138" y="2127250"/>
          <p14:tracePt t="1323745" x="10839450" y="2114550"/>
          <p14:tracePt t="1323762" x="10864850" y="2101850"/>
          <p14:tracePt t="1323778" x="10890250" y="2101850"/>
          <p14:tracePt t="1323795" x="10928350" y="2078038"/>
          <p14:tracePt t="1323812" x="10964863" y="2065338"/>
          <p14:tracePt t="1323829" x="11077575" y="2001838"/>
          <p14:tracePt t="1323845" x="11164888" y="1952625"/>
          <p14:tracePt t="1323863" x="11241088" y="1889125"/>
          <p14:tracePt t="1323879" x="11328400" y="1814513"/>
          <p14:tracePt t="1323895" x="11366500" y="1801813"/>
          <p14:tracePt t="1323912" x="11366500" y="1776413"/>
          <p14:tracePt t="1323929" x="11377613" y="1765300"/>
          <p14:tracePt t="1324102" x="11377613" y="1776413"/>
          <p14:tracePt t="1324118" x="11377613" y="1789113"/>
          <p14:tracePt t="1324126" x="11377613" y="1801813"/>
          <p14:tracePt t="1324140" x="11353800" y="1801813"/>
          <p14:tracePt t="1324153" x="11353800" y="1827213"/>
          <p14:tracePt t="1324169" x="11328400" y="1827213"/>
          <p14:tracePt t="1324181" x="11303000" y="1839913"/>
          <p14:tracePt t="1324198" x="11277600" y="1852613"/>
          <p14:tracePt t="1324213" x="11266488" y="1852613"/>
          <p14:tracePt t="1324230" x="11228388" y="1876425"/>
          <p14:tracePt t="1324247" x="11215688" y="1876425"/>
          <p14:tracePt t="1324264" x="11202988" y="1876425"/>
          <p14:tracePt t="1324280" x="11190288" y="1876425"/>
          <p14:tracePt t="1324438" x="11177588" y="1876425"/>
          <p14:tracePt t="1324675" x="11177588" y="1889125"/>
          <p14:tracePt t="1324712" x="11164888" y="1901825"/>
          <p14:tracePt t="1324725" x="11164888" y="1914525"/>
          <p14:tracePt t="1324739" x="11141075" y="1927225"/>
          <p14:tracePt t="1324754" x="11141075" y="1939925"/>
          <p14:tracePt t="1324767" x="11115675" y="1978025"/>
          <p14:tracePt t="1324784" x="11090275" y="2001838"/>
          <p14:tracePt t="1324801" x="11052175" y="2039938"/>
          <p14:tracePt t="1324816" x="10977563" y="2114550"/>
          <p14:tracePt t="1324833" x="10964863" y="2127250"/>
          <p14:tracePt t="1324849" x="10952163" y="2127250"/>
          <p14:tracePt t="1324866" x="10939463" y="2139950"/>
          <p14:tracePt t="1325011" x="10928350" y="2139950"/>
          <p14:tracePt t="1325023" x="10915650" y="2139950"/>
          <p14:tracePt t="1325049" x="10902950" y="2139950"/>
          <p14:tracePt t="1325074" x="10890250" y="2152650"/>
          <p14:tracePt t="1325089" x="10877550" y="2152650"/>
          <p14:tracePt t="1325099" x="10864850" y="2152650"/>
          <p14:tracePt t="1325111" x="10852150" y="2152650"/>
          <p14:tracePt t="1325124" x="10839450" y="2165350"/>
          <p14:tracePt t="1325140" x="10828338" y="2165350"/>
          <p14:tracePt t="1325161" x="10815638" y="2165350"/>
          <p14:tracePt t="1326008" x="10802938" y="2165350"/>
          <p14:tracePt t="1326020" x="10790238" y="2165350"/>
          <p14:tracePt t="1326033" x="10777538" y="2165350"/>
          <p14:tracePt t="1326045" x="10764838" y="2165350"/>
          <p14:tracePt t="1326061" x="10752138" y="2165350"/>
          <p14:tracePt t="1326072" x="10739438" y="2165350"/>
          <p14:tracePt t="1326089" x="10726738" y="2165350"/>
          <p14:tracePt t="1326107" x="10715625" y="2165350"/>
          <p14:tracePt t="1326121" x="10702925" y="2165350"/>
          <p14:tracePt t="1326144" x="10690225" y="2165350"/>
          <p14:tracePt t="1326158" x="10677525" y="2165350"/>
          <p14:tracePt t="1326181" x="10664825" y="2165350"/>
          <p14:tracePt t="1326194" x="10639425" y="2165350"/>
          <p14:tracePt t="1326208" x="10602913" y="2165350"/>
          <p14:tracePt t="1326221" x="10577513" y="2165350"/>
          <p14:tracePt t="1326238" x="10552113" y="2165350"/>
          <p14:tracePt t="1326255" x="10539413" y="2165350"/>
          <p14:tracePt t="1326271" x="10514013" y="2165350"/>
          <p14:tracePt t="1326288" x="10502900" y="2165350"/>
          <p14:tracePt t="1326308" x="10490200" y="2165350"/>
          <p14:tracePt t="1327415" x="10414000" y="2165350"/>
          <p14:tracePt t="1327433" x="10301288" y="2165350"/>
          <p14:tracePt t="1327440" x="10213975" y="2165350"/>
          <p14:tracePt t="1327453" x="10152063" y="2165350"/>
          <p14:tracePt t="1327466" x="10113963" y="2165350"/>
          <p14:tracePt t="1327479" x="10075863" y="2178050"/>
          <p14:tracePt t="1327493" x="10052050" y="2178050"/>
          <p14:tracePt t="1327510" x="10013950" y="2190750"/>
          <p14:tracePt t="1327527" x="9952038" y="2190750"/>
          <p14:tracePt t="1327543" x="9863138" y="2201863"/>
          <p14:tracePt t="1327560" x="9826625" y="2214563"/>
          <p14:tracePt t="1327577" x="9801225" y="2214563"/>
          <p14:tracePt t="1327593" x="9775825" y="2227263"/>
          <p14:tracePt t="1327611" x="9763125" y="2227263"/>
          <p14:tracePt t="1327676" x="9775825" y="2239963"/>
          <p14:tracePt t="1327690" x="9801225" y="2239963"/>
          <p14:tracePt t="1327703" x="9813925" y="2239963"/>
          <p14:tracePt t="1327715" x="9839325" y="2239963"/>
          <p14:tracePt t="1327731" x="9863138" y="2239963"/>
          <p14:tracePt t="1327744" x="9901238" y="2239963"/>
          <p14:tracePt t="1327761" x="9939338" y="2239963"/>
          <p14:tracePt t="1327777" x="10001250" y="2239963"/>
          <p14:tracePt t="1327794" x="10039350" y="2239963"/>
          <p14:tracePt t="1327811" x="10064750" y="2239963"/>
          <p14:tracePt t="1327828" x="10075863" y="2239963"/>
          <p14:tracePt t="1327875" x="10052050" y="2239963"/>
          <p14:tracePt t="1327888" x="10039350" y="2239963"/>
          <p14:tracePt t="1327901" x="10026650" y="2239963"/>
          <p14:tracePt t="1327915" x="10001250" y="2239963"/>
          <p14:tracePt t="1327928" x="9975850" y="2239963"/>
          <p14:tracePt t="1327945" x="9939338" y="2239963"/>
          <p14:tracePt t="1327962" x="9913938" y="2239963"/>
          <p14:tracePt t="1328013" x="9926638" y="2252663"/>
          <p14:tracePt t="1328025" x="9952038" y="2252663"/>
          <p14:tracePt t="1328038" x="9963150" y="2252663"/>
          <p14:tracePt t="1328062" x="9988550" y="2252663"/>
          <p14:tracePt t="1328075" x="10001250" y="2252663"/>
          <p14:tracePt t="1328087" x="10013950" y="2252663"/>
          <p14:tracePt t="1328100" x="10026650" y="2252663"/>
          <p14:tracePt t="1328116" x="10052050" y="2252663"/>
          <p14:tracePt t="1328250" x="10039350" y="2252663"/>
          <p14:tracePt t="1328973" x="10026650" y="2252663"/>
          <p14:tracePt t="1329010" x="10013950" y="2252663"/>
          <p14:tracePt t="1329039" x="10001250" y="2252663"/>
          <p14:tracePt t="1329060" x="9988550" y="2252663"/>
          <p14:tracePt t="1329073" x="9975850" y="2252663"/>
          <p14:tracePt t="1329096" x="9963150" y="2252663"/>
          <p14:tracePt t="1329284" x="9975850" y="2252663"/>
          <p14:tracePt t="1331340" x="9901238" y="2265363"/>
          <p14:tracePt t="1331352" x="9763125" y="2352675"/>
          <p14:tracePt t="1331364" x="9588500" y="2465388"/>
          <p14:tracePt t="1331381" x="9401175" y="2640013"/>
          <p14:tracePt t="1331393" x="9137650" y="2790825"/>
          <p14:tracePt t="1331408" x="8912225" y="2890838"/>
          <p14:tracePt t="1331425" x="8774113" y="2965450"/>
          <p14:tracePt t="1331442" x="8624888" y="3065463"/>
          <p14:tracePt t="1331459" x="8574088" y="3090863"/>
          <p14:tracePt t="1331475" x="8524875" y="3103563"/>
          <p14:tracePt t="1331492" x="8461375" y="3165475"/>
          <p14:tracePt t="1331509" x="8424863" y="3190875"/>
          <p14:tracePt t="1331525" x="8386763" y="3216275"/>
          <p14:tracePt t="1331542" x="8299450" y="3403600"/>
          <p14:tracePt t="1331559" x="8261350" y="3490913"/>
          <p14:tracePt t="1331576" x="8235950" y="3567113"/>
          <p14:tracePt t="1331592" x="8199438" y="3679825"/>
          <p14:tracePt t="1331609" x="8174038" y="3716338"/>
          <p14:tracePt t="1331626" x="8174038" y="3741738"/>
          <p14:tracePt t="1331643" x="8174038" y="3816350"/>
          <p14:tracePt t="1331659" x="8174038" y="3892550"/>
          <p14:tracePt t="1331676" x="8174038" y="4017963"/>
          <p14:tracePt t="1331693" x="8186738" y="4205288"/>
          <p14:tracePt t="1331710" x="8212138" y="4254500"/>
          <p14:tracePt t="1331726" x="8235950" y="4305300"/>
          <p14:tracePt t="1331750" x="8248650" y="4305300"/>
          <p14:tracePt t="1331800" x="8274050" y="4305300"/>
          <p14:tracePt t="1331812" x="8312150" y="4267200"/>
          <p14:tracePt t="1331824" x="8361363" y="4129088"/>
          <p14:tracePt t="1331837" x="8424863" y="3954463"/>
          <p14:tracePt t="1331850" x="8486775" y="3779838"/>
          <p14:tracePt t="1331863" x="8548688" y="3567113"/>
          <p14:tracePt t="1331877" x="8599488" y="3267075"/>
          <p14:tracePt t="1331894" x="8674100" y="3028950"/>
          <p14:tracePt t="1331911" x="8712200" y="2878138"/>
          <p14:tracePt t="1331927" x="8812213" y="2616200"/>
          <p14:tracePt t="1331944" x="8850313" y="2465388"/>
          <p14:tracePt t="1331961" x="8874125" y="2352675"/>
          <p14:tracePt t="1331977" x="8874125" y="2278063"/>
          <p14:tracePt t="1332036" x="8874125" y="2303463"/>
          <p14:tracePt t="1332049" x="8874125" y="2327275"/>
          <p14:tracePt t="1332063" x="8874125" y="2339975"/>
          <p14:tracePt t="1332073" x="8874125" y="2378075"/>
          <p14:tracePt t="1332085" x="8874125" y="2403475"/>
          <p14:tracePt t="1332099" x="8874125" y="2414588"/>
          <p14:tracePt t="1332114" x="8874125" y="2427288"/>
          <p14:tracePt t="1332128" x="8863013" y="2452688"/>
          <p14:tracePt t="1332145" x="8863013" y="2465388"/>
          <p14:tracePt t="1332161" x="8850313" y="2478088"/>
          <p14:tracePt t="1332178" x="8850313" y="2490788"/>
          <p14:tracePt t="1332195" x="8850313" y="2516188"/>
          <p14:tracePt t="1332211" x="8837613" y="2603500"/>
          <p14:tracePt t="1332228" x="8824913" y="2690813"/>
          <p14:tracePt t="1332245" x="8824913" y="2778125"/>
          <p14:tracePt t="1332261" x="8812213" y="2828925"/>
          <p14:tracePt t="1332278" x="8799513" y="2952750"/>
          <p14:tracePt t="1332295" x="8799513" y="3054350"/>
          <p14:tracePt t="1332312" x="8786813" y="3254375"/>
          <p14:tracePt t="1332329" x="8786813" y="3328988"/>
          <p14:tracePt t="1332345" x="8786813" y="3378200"/>
          <p14:tracePt t="1332362" x="8786813" y="3429000"/>
          <p14:tracePt t="1332379" x="8786813" y="3441700"/>
          <p14:tracePt t="1332396" x="8786813" y="3454400"/>
          <p14:tracePt t="1332498" x="8786813" y="3441700"/>
          <p14:tracePt t="1332510" x="8786813" y="3416300"/>
          <p14:tracePt t="1332523" x="8786813" y="3390900"/>
          <p14:tracePt t="1332535" x="8786813" y="3354388"/>
          <p14:tracePt t="1332552" x="8786813" y="3316288"/>
          <p14:tracePt t="1332564" x="8786813" y="3278188"/>
          <p14:tracePt t="1332580" x="8786813" y="3254375"/>
          <p14:tracePt t="1332597" x="8786813" y="3228975"/>
          <p14:tracePt t="1332613" x="8786813" y="3190875"/>
          <p14:tracePt t="1332630" x="8786813" y="3178175"/>
          <p14:tracePt t="1332650" x="8786813" y="3165475"/>
          <p14:tracePt t="1332664" x="8786813" y="3154363"/>
          <p14:tracePt t="1333158" x="8763000" y="3154363"/>
          <p14:tracePt t="1333170" x="8699500" y="3154363"/>
          <p14:tracePt t="1333187" x="8612188" y="3154363"/>
          <p14:tracePt t="1333195" x="8548688" y="3154363"/>
          <p14:tracePt t="1333209" x="8499475" y="3154363"/>
          <p14:tracePt t="1333221" x="8461375" y="3154363"/>
          <p14:tracePt t="1333238" x="8435975" y="3154363"/>
          <p14:tracePt t="1333251" x="8412163" y="3154363"/>
          <p14:tracePt t="1333265" x="8399463" y="3154363"/>
          <p14:tracePt t="1333284" x="8386763" y="3154363"/>
          <p14:tracePt t="1333299" x="8374063" y="3154363"/>
          <p14:tracePt t="1333356" x="8374063" y="3141663"/>
          <p14:tracePt t="1333433" x="8386763" y="3141663"/>
          <p14:tracePt t="1333533" x="8399463" y="3154363"/>
          <p14:tracePt t="1333545" x="8399463" y="3165475"/>
          <p14:tracePt t="1333556" x="8399463" y="3190875"/>
          <p14:tracePt t="1333573" x="8399463" y="3228975"/>
          <p14:tracePt t="1333585" x="8399463" y="3278188"/>
          <p14:tracePt t="1333600" x="8412163" y="3316288"/>
          <p14:tracePt t="1333618" x="8412163" y="3341688"/>
          <p14:tracePt t="1333634" x="8424863" y="3403600"/>
          <p14:tracePt t="1333651" x="8424863" y="3429000"/>
          <p14:tracePt t="1333667" x="8424863" y="3441700"/>
          <p14:tracePt t="1333684" x="8424863" y="3454400"/>
          <p14:tracePt t="1334118" x="8435975" y="3454400"/>
          <p14:tracePt t="1334143" x="8448675" y="3454400"/>
          <p14:tracePt t="1334157" x="8461375" y="3454400"/>
          <p14:tracePt t="1334167" x="8499475" y="3454400"/>
          <p14:tracePt t="1334179" x="8548688" y="3454400"/>
          <p14:tracePt t="1334192" x="8586788" y="3454400"/>
          <p14:tracePt t="1334206" x="8624888" y="3454400"/>
          <p14:tracePt t="1334220" x="8674100" y="3454400"/>
          <p14:tracePt t="1334236" x="8774113" y="3454400"/>
          <p14:tracePt t="1334253" x="8886825" y="3454400"/>
          <p14:tracePt t="1334270" x="9037638" y="3454400"/>
          <p14:tracePt t="1334287" x="9075738" y="3454400"/>
          <p14:tracePt t="1334303" x="9099550" y="3454400"/>
          <p14:tracePt t="1334320" x="9112250" y="3454400"/>
          <p14:tracePt t="1334417" x="9112250" y="3467100"/>
          <p14:tracePt t="1334454" x="9099550" y="3467100"/>
          <p14:tracePt t="1334466" x="9063038" y="3467100"/>
          <p14:tracePt t="1334480" x="8999538" y="3467100"/>
          <p14:tracePt t="1334493" x="8937625" y="3467100"/>
          <p14:tracePt t="1334503" x="8899525" y="3467100"/>
          <p14:tracePt t="1334521" x="8850313" y="3467100"/>
          <p14:tracePt t="1334537" x="8824913" y="3467100"/>
          <p14:tracePt t="1334554" x="8774113" y="3467100"/>
          <p14:tracePt t="1334571" x="8763000" y="3467100"/>
          <p14:tracePt t="1334591" x="8750300" y="3467100"/>
          <p14:tracePt t="1334666" x="8763000" y="3467100"/>
          <p14:tracePt t="1334680" x="8774113" y="3467100"/>
          <p14:tracePt t="1334704" x="8786813" y="3467100"/>
          <p14:tracePt t="1334728" x="8799513" y="3467100"/>
          <p14:tracePt t="1334743" x="8812213" y="3467100"/>
          <p14:tracePt t="1334753" x="8824913" y="3467100"/>
          <p14:tracePt t="1334778" x="8824913" y="3479800"/>
          <p14:tracePt t="1334840" x="8812213" y="3479800"/>
          <p14:tracePt t="1334866" x="8786813" y="3479800"/>
          <p14:tracePt t="1334878" x="8774113" y="3479800"/>
          <p14:tracePt t="1334893" x="8737600" y="3479800"/>
          <p14:tracePt t="1334902" x="8661400" y="3479800"/>
          <p14:tracePt t="1334915" x="8612188" y="3479800"/>
          <p14:tracePt t="1334928" x="8586788" y="3479800"/>
          <p14:tracePt t="1334945" x="8561388" y="3479800"/>
          <p14:tracePt t="1334957" x="8548688" y="3479800"/>
          <p14:tracePt t="1335053" x="8561388" y="3490913"/>
          <p14:tracePt t="1335388" x="8574088" y="3490913"/>
          <p14:tracePt t="1335700" x="8574088" y="3503613"/>
          <p14:tracePt t="1335714" x="8574088" y="3529013"/>
          <p14:tracePt t="1335723" x="8561388" y="3541713"/>
          <p14:tracePt t="1335736" x="8548688" y="3579813"/>
          <p14:tracePt t="1335749" x="8537575" y="3603625"/>
          <p14:tracePt t="1335762" x="8537575" y="3641725"/>
          <p14:tracePt t="1335776" x="8537575" y="3654425"/>
          <p14:tracePt t="1335793" x="8524875" y="3679825"/>
          <p14:tracePt t="1335813" x="8524875" y="3692525"/>
          <p14:tracePt t="1335986" x="8524875" y="3703638"/>
          <p14:tracePt t="1336011" x="8524875" y="3716338"/>
          <p14:tracePt t="1336024" x="8524875" y="3729038"/>
          <p14:tracePt t="1336037" x="8537575" y="3729038"/>
          <p14:tracePt t="1336050" x="8537575" y="3741738"/>
          <p14:tracePt t="1336063" x="8537575" y="3754438"/>
          <p14:tracePt t="1336086" x="8537575" y="3779838"/>
          <p14:tracePt t="1336098" x="8537575" y="3792538"/>
          <p14:tracePt t="1336114" x="8524875" y="3803650"/>
          <p14:tracePt t="1336127" x="8499475" y="3854450"/>
          <p14:tracePt t="1336144" x="8435975" y="3892550"/>
          <p14:tracePt t="1336161" x="8361363" y="3954463"/>
          <p14:tracePt t="1336177" x="8212138" y="4029075"/>
          <p14:tracePt t="1336194" x="8161338" y="4054475"/>
          <p14:tracePt t="1336210" x="8074025" y="4092575"/>
          <p14:tracePt t="1336227" x="8048625" y="4092575"/>
          <p14:tracePt t="1336244" x="8023225" y="4092575"/>
          <p14:tracePt t="1336261" x="8010525" y="4092575"/>
          <p14:tracePt t="1336360" x="8023225" y="4092575"/>
          <p14:tracePt t="1336372" x="8035925" y="4092575"/>
          <p14:tracePt t="1336386" x="8048625" y="4092575"/>
          <p14:tracePt t="1336401" x="8086725" y="4092575"/>
          <p14:tracePt t="1336413" x="8123238" y="4092575"/>
          <p14:tracePt t="1336430" x="8174038" y="4092575"/>
          <p14:tracePt t="1336447" x="8235950" y="4092575"/>
          <p14:tracePt t="1336462" x="8274050" y="4092575"/>
          <p14:tracePt t="1336478" x="8286750" y="4079875"/>
          <p14:tracePt t="1336498" x="8299450" y="4079875"/>
          <p14:tracePt t="1336734" x="8299450" y="4067175"/>
          <p14:tracePt t="1337145" x="8274050" y="4067175"/>
          <p14:tracePt t="1337158" x="8261350" y="4041775"/>
          <p14:tracePt t="1337170" x="8235950" y="4017963"/>
          <p14:tracePt t="1337187" x="8235950" y="3992563"/>
          <p14:tracePt t="1337199" x="8212138" y="3954463"/>
          <p14:tracePt t="1337216" x="8199438" y="3941763"/>
          <p14:tracePt t="1337232" x="8148638" y="3916363"/>
          <p14:tracePt t="1337248" x="8099425" y="3867150"/>
          <p14:tracePt t="1337265" x="8074025" y="3829050"/>
          <p14:tracePt t="1337281" x="8035925" y="3779838"/>
          <p14:tracePt t="1337298" x="8035925" y="3741738"/>
          <p14:tracePt t="1337315" x="8010525" y="3716338"/>
          <p14:tracePt t="1337331" x="8010525" y="3654425"/>
          <p14:tracePt t="1337348" x="7986713" y="3503613"/>
          <p14:tracePt t="1337365" x="7986713" y="3454400"/>
          <p14:tracePt t="1337381" x="7986713" y="3416300"/>
          <p14:tracePt t="1337399" x="7986713" y="3367088"/>
          <p14:tracePt t="1337415" x="7986713" y="3354388"/>
          <p14:tracePt t="1337432" x="7986713" y="3328988"/>
          <p14:tracePt t="1337449" x="7986713" y="3303588"/>
          <p14:tracePt t="1337466" x="7986713" y="3290888"/>
          <p14:tracePt t="1337482" x="7999413" y="3228975"/>
          <p14:tracePt t="1337499" x="7999413" y="3203575"/>
          <p14:tracePt t="1337516" x="8010525" y="3178175"/>
          <p14:tracePt t="1337532" x="8035925" y="3128963"/>
          <p14:tracePt t="1337549" x="8035925" y="3103563"/>
          <p14:tracePt t="1337566" x="8061325" y="3078163"/>
          <p14:tracePt t="1337583" x="8099425" y="3041650"/>
          <p14:tracePt t="1337599" x="8135938" y="3028950"/>
          <p14:tracePt t="1337616" x="8148638" y="3016250"/>
          <p14:tracePt t="1337633" x="8174038" y="3003550"/>
          <p14:tracePt t="1337650" x="8186738" y="3003550"/>
          <p14:tracePt t="1337666" x="8212138" y="3003550"/>
          <p14:tracePt t="1337683" x="8235950" y="2990850"/>
          <p14:tracePt t="1337700" x="8261350" y="2978150"/>
          <p14:tracePt t="1337717" x="8274050" y="2978150"/>
          <p14:tracePt t="1337733" x="8299450" y="2978150"/>
          <p14:tracePt t="1337750" x="8324850" y="2978150"/>
          <p14:tracePt t="1337767" x="8335963" y="2978150"/>
          <p14:tracePt t="1337783" x="8374063" y="2978150"/>
          <p14:tracePt t="1337800" x="8399463" y="2978150"/>
          <p14:tracePt t="1337817" x="8435975" y="2978150"/>
          <p14:tracePt t="1337834" x="8474075" y="2978150"/>
          <p14:tracePt t="1337850" x="8486775" y="2978150"/>
          <p14:tracePt t="1337867" x="8512175" y="2978150"/>
          <p14:tracePt t="1337884" x="8537575" y="2978150"/>
          <p14:tracePt t="1337901" x="8548688" y="2978150"/>
          <p14:tracePt t="1337929" x="8561388" y="2978150"/>
          <p14:tracePt t="1337967" x="8574088" y="2978150"/>
          <p14:tracePt t="1338054" x="8574088" y="2990850"/>
          <p14:tracePt t="1338066" x="8561388" y="2990850"/>
          <p14:tracePt t="1338078" x="8537575" y="2990850"/>
          <p14:tracePt t="1338092" x="8486775" y="2990850"/>
          <p14:tracePt t="1338104" x="8424863" y="2990850"/>
          <p14:tracePt t="1338118" x="8386763" y="2990850"/>
          <p14:tracePt t="1338135" x="8348663" y="2990850"/>
          <p14:tracePt t="1338152" x="8324850" y="2990850"/>
          <p14:tracePt t="1338168" x="8286750" y="3003550"/>
          <p14:tracePt t="1338185" x="8274050" y="3003550"/>
          <p14:tracePt t="1338315" x="8299450" y="3003550"/>
          <p14:tracePt t="1338328" x="8335963" y="3016250"/>
          <p14:tracePt t="1338342" x="8412163" y="3041650"/>
          <p14:tracePt t="1338358" x="8486775" y="3054350"/>
          <p14:tracePt t="1338371" x="8561388" y="3078163"/>
          <p14:tracePt t="1338388" x="8624888" y="3090863"/>
          <p14:tracePt t="1338402" x="8674100" y="3090863"/>
          <p14:tracePt t="1338419" x="8824913" y="3090863"/>
          <p14:tracePt t="1338436" x="8912225" y="3090863"/>
          <p14:tracePt t="1338453" x="8963025" y="3090863"/>
          <p14:tracePt t="1338470" x="9012238" y="3078163"/>
          <p14:tracePt t="1338486" x="9012238" y="3065463"/>
          <p14:tracePt t="1338514" x="8999538" y="3065463"/>
          <p14:tracePt t="1338527" x="8950325" y="3065463"/>
          <p14:tracePt t="1338539" x="8874125" y="3065463"/>
          <p14:tracePt t="1338553" x="8824913" y="3078163"/>
          <p14:tracePt t="1338570" x="8786813" y="3090863"/>
          <p14:tracePt t="1338587" x="8737600" y="3103563"/>
          <p14:tracePt t="1338603" x="8624888" y="3128963"/>
          <p14:tracePt t="1338620" x="8548688" y="3128963"/>
          <p14:tracePt t="1338637" x="8486775" y="3128963"/>
          <p14:tracePt t="1338654" x="8412163" y="3128963"/>
          <p14:tracePt t="1338670" x="8399463" y="3128963"/>
          <p14:tracePt t="1338726" x="8412163" y="3128963"/>
          <p14:tracePt t="1338739" x="8424863" y="3128963"/>
          <p14:tracePt t="1338751" x="8448675" y="3128963"/>
          <p14:tracePt t="1338764" x="8486775" y="3128963"/>
          <p14:tracePt t="1338777" x="8512175" y="3128963"/>
          <p14:tracePt t="1338794" x="8548688" y="3128963"/>
          <p14:tracePt t="1338806" x="8586788" y="3128963"/>
          <p14:tracePt t="1338822" x="8612188" y="3128963"/>
          <p14:tracePt t="1338840" x="8637588" y="3128963"/>
          <p14:tracePt t="1338855" x="8686800" y="3141663"/>
          <p14:tracePt t="1338871" x="8712200" y="3141663"/>
          <p14:tracePt t="1338891" x="8724900" y="3141663"/>
          <p14:tracePt t="1338950" x="8712200" y="3141663"/>
          <p14:tracePt t="1338963" x="8699500" y="3141663"/>
          <p14:tracePt t="1338975" x="8686800" y="3141663"/>
          <p14:tracePt t="1338987" x="8674100" y="3141663"/>
          <p14:tracePt t="1339000" x="8661400" y="3141663"/>
          <p14:tracePt t="1339013" x="8637588" y="3141663"/>
          <p14:tracePt t="1339038" x="8612188" y="3141663"/>
          <p14:tracePt t="1339049" x="8586788" y="3128963"/>
          <p14:tracePt t="1339064" x="8548688" y="3128963"/>
          <p14:tracePt t="1339075" x="8512175" y="3103563"/>
          <p14:tracePt t="1339089" x="8474075" y="3090863"/>
          <p14:tracePt t="1339106" x="8435975" y="3090863"/>
          <p14:tracePt t="1339122" x="8424863" y="3078163"/>
          <p14:tracePt t="1339139" x="8386763" y="3065463"/>
          <p14:tracePt t="1339156" x="8374063" y="3065463"/>
          <p14:tracePt t="1340683" x="8374063" y="3054350"/>
          <p14:tracePt t="1341093" x="8399463" y="3041650"/>
          <p14:tracePt t="1341105" x="8512175" y="3028950"/>
          <p14:tracePt t="1341120" x="8686800" y="3016250"/>
          <p14:tracePt t="1341135" x="8886825" y="3016250"/>
          <p14:tracePt t="1341148" x="9363075" y="3016250"/>
          <p14:tracePt t="1341164" x="9713913" y="3041650"/>
          <p14:tracePt t="1341181" x="10001250" y="3078163"/>
          <p14:tracePt t="1341197" x="10614025" y="3141663"/>
          <p14:tracePt t="1341214" x="10764838" y="3141663"/>
          <p14:tracePt t="1341230" x="10864850" y="3141663"/>
          <p14:tracePt t="1341247" x="10977563" y="3154363"/>
          <p14:tracePt t="1341264" x="11002963" y="3154363"/>
          <p14:tracePt t="1341281" x="11028363" y="3154363"/>
          <p14:tracePt t="1341298" x="11041063" y="3154363"/>
          <p14:tracePt t="1343149" x="11028363" y="3154363"/>
          <p14:tracePt t="1343161" x="10977563" y="3165475"/>
          <p14:tracePt t="1343177" x="10952163" y="3178175"/>
          <p14:tracePt t="1343186" x="10902950" y="3203575"/>
          <p14:tracePt t="1343197" x="10815638" y="3228975"/>
          <p14:tracePt t="1343210" x="10626725" y="3241675"/>
          <p14:tracePt t="1343225" x="10464800" y="3267075"/>
          <p14:tracePt t="1343238" x="10326688" y="3290888"/>
          <p14:tracePt t="1343255" x="10226675" y="3303588"/>
          <p14:tracePt t="1343272" x="10139363" y="3328988"/>
          <p14:tracePt t="1343289" x="9913938" y="3378200"/>
          <p14:tracePt t="1343305" x="9813925" y="3390900"/>
          <p14:tracePt t="1343322" x="9726613" y="3390900"/>
          <p14:tracePt t="1343338" x="9626600" y="3403600"/>
          <p14:tracePt t="1343356" x="9588500" y="3403600"/>
          <p14:tracePt t="1343373" x="9563100" y="3403600"/>
          <p14:tracePt t="1343390" x="9501188" y="3403600"/>
          <p14:tracePt t="1343406" x="9488488" y="3416300"/>
          <p14:tracePt t="1343422" x="9463088" y="3429000"/>
          <p14:tracePt t="1343439" x="9388475" y="3454400"/>
          <p14:tracePt t="1343456" x="9324975" y="3467100"/>
          <p14:tracePt t="1343473" x="9301163" y="3467100"/>
          <p14:tracePt t="1343490" x="9263063" y="3467100"/>
          <p14:tracePt t="1343506" x="9250363" y="3467100"/>
          <p14:tracePt t="1343523" x="9237663" y="3467100"/>
          <p14:tracePt t="1343540" x="9212263" y="3479800"/>
          <p14:tracePt t="1343557" x="9188450" y="3490913"/>
          <p14:tracePt t="1343573" x="9137650" y="3503613"/>
          <p14:tracePt t="1343590" x="9112250" y="3503613"/>
          <p14:tracePt t="1343607" x="9075738" y="3503613"/>
          <p14:tracePt t="1343623" x="8986838" y="3516313"/>
          <p14:tracePt t="1343640" x="8924925" y="3516313"/>
          <p14:tracePt t="1343657" x="8886825" y="3516313"/>
          <p14:tracePt t="1343673" x="8837613" y="3516313"/>
          <p14:tracePt t="1343690" x="8824913" y="3516313"/>
          <p14:tracePt t="1343707" x="8812213" y="3516313"/>
          <p14:tracePt t="1343723" x="8799513" y="3516313"/>
          <p14:tracePt t="1344158" x="8763000" y="3516313"/>
          <p14:tracePt t="1344170" x="8712200" y="3516313"/>
          <p14:tracePt t="1344182" x="8661400" y="3516313"/>
          <p14:tracePt t="1344198" x="8612188" y="3541713"/>
          <p14:tracePt t="1344211" x="8574088" y="3554413"/>
          <p14:tracePt t="1344227" x="8548688" y="3554413"/>
          <p14:tracePt t="1344242" x="8512175" y="3567113"/>
          <p14:tracePt t="1344259" x="8474075" y="3579813"/>
          <p14:tracePt t="1344276" x="8461375" y="3579813"/>
          <p14:tracePt t="1344296" x="8448675" y="3579813"/>
          <p14:tracePt t="1344369" x="8448675" y="3590925"/>
          <p14:tracePt t="1344519" x="8461375" y="3590925"/>
          <p14:tracePt t="1344532" x="8474075" y="3590925"/>
          <p14:tracePt t="1344556" x="8499475" y="3590925"/>
          <p14:tracePt t="1344568" x="8524875" y="3590925"/>
          <p14:tracePt t="1344583" x="8548688" y="3590925"/>
          <p14:tracePt t="1344595" x="8586788" y="3590925"/>
          <p14:tracePt t="1344612" x="8624888" y="3590925"/>
          <p14:tracePt t="1344629" x="8650288" y="3590925"/>
          <p14:tracePt t="1344644" x="8686800" y="3590925"/>
          <p14:tracePt t="1344661" x="8712200" y="3590925"/>
          <p14:tracePt t="1344681" x="8724900" y="3590925"/>
          <p14:tracePt t="1344705" x="8737600" y="3590925"/>
          <p14:tracePt t="1344718" x="8750300" y="3590925"/>
          <p14:tracePt t="1344854" x="8737600" y="3590925"/>
          <p14:tracePt t="1344868" x="8724900" y="3590925"/>
          <p14:tracePt t="1344884" x="8686800" y="3590925"/>
          <p14:tracePt t="1344892" x="8599488" y="3590925"/>
          <p14:tracePt t="1344905" x="8524875" y="3590925"/>
          <p14:tracePt t="1344918" x="8448675" y="3590925"/>
          <p14:tracePt t="1344935" x="8412163" y="3603625"/>
          <p14:tracePt t="1344947" x="8386763" y="3603625"/>
          <p14:tracePt t="1344963" x="8361363" y="3616325"/>
          <p14:tracePt t="1344979" x="8348663" y="3616325"/>
          <p14:tracePt t="1344996" x="8348663" y="3629025"/>
          <p14:tracePt t="1345203" x="8361363" y="3629025"/>
          <p14:tracePt t="1345228" x="8386763" y="3629025"/>
          <p14:tracePt t="1345242" x="8424863" y="3629025"/>
          <p14:tracePt t="1345254" x="8474075" y="3629025"/>
          <p14:tracePt t="1345270" x="8537575" y="3616325"/>
          <p14:tracePt t="1345281" x="8612188" y="3603625"/>
          <p14:tracePt t="1345297" x="8661400" y="3603625"/>
          <p14:tracePt t="1345314" x="8750300" y="3590925"/>
          <p14:tracePt t="1345330" x="9012238" y="3590925"/>
          <p14:tracePt t="1345347" x="9112250" y="3579813"/>
          <p14:tracePt t="1345365" x="9188450" y="3579813"/>
          <p14:tracePt t="1345381" x="9275763" y="3567113"/>
          <p14:tracePt t="1345397" x="9301163" y="3541713"/>
          <p14:tracePt t="1345414" x="9324975" y="3541713"/>
          <p14:tracePt t="1345452" x="9324975" y="3529013"/>
          <p14:tracePt t="1345467" x="9312275" y="3529013"/>
          <p14:tracePt t="1345477" x="9288463" y="3529013"/>
          <p14:tracePt t="1345489" x="9250363" y="3541713"/>
          <p14:tracePt t="1345502" x="9188450" y="3554413"/>
          <p14:tracePt t="1345517" x="9075738" y="3603625"/>
          <p14:tracePt t="1345531" x="8950325" y="3641725"/>
          <p14:tracePt t="1345548" x="8863013" y="3679825"/>
          <p14:tracePt t="1345565" x="8786813" y="3703638"/>
          <p14:tracePt t="1345581" x="8712200" y="3703638"/>
          <p14:tracePt t="1345598" x="8686800" y="3703638"/>
          <p14:tracePt t="1345614" x="8661400" y="3703638"/>
          <p14:tracePt t="1345631" x="8624888" y="3703638"/>
          <p14:tracePt t="1345648" x="8612188" y="3703638"/>
          <p14:tracePt t="1345676" x="8599488" y="3716338"/>
          <p14:tracePt t="1346076" x="8599488" y="3703638"/>
          <p14:tracePt t="1346125" x="8599488" y="3692525"/>
          <p14:tracePt t="1346225" x="8586788" y="3692525"/>
          <p14:tracePt t="1346238" x="8574088" y="3679825"/>
          <p14:tracePt t="1346250" x="8537575" y="3667125"/>
          <p14:tracePt t="1346262" x="8524875" y="3667125"/>
          <p14:tracePt t="1346276" x="8499475" y="3654425"/>
          <p14:tracePt t="1346286" x="8486775" y="3654425"/>
          <p14:tracePt t="1346301" x="8461375" y="3654425"/>
          <p14:tracePt t="1346317" x="8448675" y="3654425"/>
          <p14:tracePt t="1346334" x="8435975" y="3654425"/>
          <p14:tracePt t="1346351" x="8412163" y="3654425"/>
          <p14:tracePt t="1346368" x="8399463" y="3654425"/>
          <p14:tracePt t="1346384" x="8374063" y="3654425"/>
          <p14:tracePt t="1346401" x="8335963" y="3654425"/>
          <p14:tracePt t="1346418" x="8324850" y="3654425"/>
          <p14:tracePt t="1346435" x="8312150" y="3654425"/>
          <p14:tracePt t="1346499" x="8299450" y="3654425"/>
          <p14:tracePt t="1348482" x="8348663" y="3590925"/>
          <p14:tracePt t="1348498" x="8537575" y="3429000"/>
          <p14:tracePt t="1348507" x="8886825" y="3203575"/>
          <p14:tracePt t="1348520" x="9124950" y="3003550"/>
          <p14:tracePt t="1348532" x="9363075" y="2890838"/>
          <p14:tracePt t="1348546" x="9675813" y="2765425"/>
          <p14:tracePt t="1348560" x="9939338" y="2640013"/>
          <p14:tracePt t="1348576" x="10075863" y="2552700"/>
          <p14:tracePt t="1348593" x="10164763" y="2439988"/>
          <p14:tracePt t="1348610" x="10313988" y="2278063"/>
          <p14:tracePt t="1348626" x="10364788" y="2227263"/>
          <p14:tracePt t="1348644" x="10401300" y="2190750"/>
          <p14:tracePt t="1348660" x="10464800" y="2152650"/>
          <p14:tracePt t="1348677" x="10477500" y="2139950"/>
          <p14:tracePt t="1348693" x="10502900" y="2127250"/>
          <p14:tracePt t="1348710" x="10577513" y="2089150"/>
          <p14:tracePt t="1348727" x="10602913" y="2078038"/>
          <p14:tracePt t="1348744" x="10626725" y="2065338"/>
          <p14:tracePt t="1348760" x="10639425" y="2052638"/>
          <p14:tracePt t="1348894" x="10614025" y="2052638"/>
          <p14:tracePt t="1348906" x="10602913" y="2052638"/>
          <p14:tracePt t="1348919" x="10590213" y="2052638"/>
          <p14:tracePt t="1348934" x="10564813" y="2052638"/>
          <p14:tracePt t="1348946" x="10552113" y="2065338"/>
          <p14:tracePt t="1348961" x="10514013" y="2114550"/>
          <p14:tracePt t="1348978" x="10477500" y="2227263"/>
          <p14:tracePt t="1348994" x="10377488" y="2439988"/>
          <p14:tracePt t="1349011" x="10288588" y="2527300"/>
          <p14:tracePt t="1349028" x="10201275" y="2652713"/>
          <p14:tracePt t="1349045" x="9952038" y="3065463"/>
          <p14:tracePt t="1349061" x="9875838" y="3216275"/>
          <p14:tracePt t="1349078" x="9813925" y="3354388"/>
          <p14:tracePt t="1349095" x="9637713" y="3941763"/>
          <p14:tracePt t="1349112" x="9588500" y="4117975"/>
          <p14:tracePt t="1349128" x="9525000" y="4279900"/>
          <p14:tracePt t="1349145" x="9437688" y="4430713"/>
          <p14:tracePt t="1349162" x="9437688" y="4454525"/>
          <p14:tracePt t="1349179" x="9424988" y="4454525"/>
          <p14:tracePt t="1349195" x="9424988" y="4467225"/>
          <p14:tracePt t="1349253" x="9424988" y="4443413"/>
          <p14:tracePt t="1349267" x="9424988" y="4418013"/>
          <p14:tracePt t="1349281" x="9424988" y="4392613"/>
          <p14:tracePt t="1349292" x="9450388" y="4330700"/>
          <p14:tracePt t="1349303" x="9475788" y="4154488"/>
          <p14:tracePt t="1349316" x="9501188" y="3941763"/>
          <p14:tracePt t="1349332" x="9513888" y="3792538"/>
          <p14:tracePt t="1349346" x="9550400" y="3603625"/>
          <p14:tracePt t="1349362" x="9563100" y="3328988"/>
          <p14:tracePt t="1349379" x="9588500" y="3016250"/>
          <p14:tracePt t="1349396" x="9601200" y="2941638"/>
          <p14:tracePt t="1349413" x="9601200" y="2916238"/>
          <p14:tracePt t="1349429" x="9613900" y="2903538"/>
          <p14:tracePt t="1349642" x="9613900" y="2916238"/>
          <p14:tracePt t="1349654" x="9613900" y="2928938"/>
          <p14:tracePt t="1349668" x="9613900" y="2965450"/>
          <p14:tracePt t="1349679" x="9613900" y="3003550"/>
          <p14:tracePt t="1349691" x="9613900" y="3054350"/>
          <p14:tracePt t="1349703" x="9613900" y="3078163"/>
          <p14:tracePt t="1349720" x="9613900" y="3103563"/>
          <p14:tracePt t="1349731" x="9613900" y="3116263"/>
          <p14:tracePt t="1349748" x="9613900" y="3128963"/>
          <p14:tracePt t="1349952" x="9613900" y="3116263"/>
          <p14:tracePt t="1349965" x="9613900" y="3103563"/>
          <p14:tracePt t="1349978" x="9613900" y="3078163"/>
          <p14:tracePt t="1349990" x="9613900" y="3065463"/>
          <p14:tracePt t="1350004" x="9601200" y="3054350"/>
          <p14:tracePt t="1350015" x="9601200" y="3028950"/>
          <p14:tracePt t="1350039" x="9601200" y="3016250"/>
          <p14:tracePt t="1350064" x="9588500" y="3003550"/>
          <p14:tracePt t="1350089" x="9575800" y="2990850"/>
          <p14:tracePt t="1350101" x="9563100" y="2990850"/>
          <p14:tracePt t="1350113" x="9550400" y="2990850"/>
          <p14:tracePt t="1350126" x="9537700" y="2978150"/>
          <p14:tracePt t="1350151" x="9525000" y="2978150"/>
          <p14:tracePt t="1350164" x="9513888" y="2978150"/>
          <p14:tracePt t="1350188" x="9501188" y="2978150"/>
          <p14:tracePt t="1350213" x="9488488" y="2978150"/>
          <p14:tracePt t="1350625" x="9488488" y="2990850"/>
          <p14:tracePt t="1350650" x="9488488" y="3003550"/>
          <p14:tracePt t="1350662" x="9501188" y="3016250"/>
          <p14:tracePt t="1350675" x="9501188" y="3041650"/>
          <p14:tracePt t="1350690" x="9513888" y="3078163"/>
          <p14:tracePt t="1350703" x="9513888" y="3103563"/>
          <p14:tracePt t="1350719" x="9513888" y="3128963"/>
          <p14:tracePt t="1350734" x="9525000" y="3141663"/>
          <p14:tracePt t="1350751" x="9525000" y="3178175"/>
          <p14:tracePt t="1350768" x="9525000" y="3190875"/>
          <p14:tracePt t="1350784" x="9525000" y="3203575"/>
          <p14:tracePt t="1350801" x="9537700" y="3216275"/>
          <p14:tracePt t="1350818" x="9537700" y="3228975"/>
          <p14:tracePt t="1350835" x="9537700" y="3267075"/>
          <p14:tracePt t="1350851" x="9537700" y="3328988"/>
          <p14:tracePt t="1350868" x="9550400" y="3354388"/>
          <p14:tracePt t="1350885" x="9550400" y="3367088"/>
          <p14:tracePt t="1350902" x="9550400" y="3378200"/>
          <p14:tracePt t="1351235" x="9550400" y="3403600"/>
          <p14:tracePt t="1351262" x="9550400" y="3416300"/>
          <p14:tracePt t="1351275" x="9550400" y="3429000"/>
          <p14:tracePt t="1351286" x="9550400" y="3441700"/>
          <p14:tracePt t="1351298" x="9550400" y="3454400"/>
          <p14:tracePt t="1351485" x="9550400" y="3479800"/>
          <p14:tracePt t="1351497" x="9525000" y="3529013"/>
          <p14:tracePt t="1351509" x="9488488" y="3590925"/>
          <p14:tracePt t="1351524" x="9437688" y="3641725"/>
          <p14:tracePt t="1351538" x="9401175" y="3679825"/>
          <p14:tracePt t="1351555" x="9363075" y="3703638"/>
          <p14:tracePt t="1351572" x="9350375" y="3716338"/>
          <p14:tracePt t="1351588" x="9324975" y="3729038"/>
          <p14:tracePt t="1351605" x="9324975" y="3741738"/>
          <p14:tracePt t="1352443" x="9388475" y="3741738"/>
          <p14:tracePt t="1352456" x="9450388" y="3729038"/>
          <p14:tracePt t="1352469" x="9513888" y="3703638"/>
          <p14:tracePt t="1352481" x="9575800" y="3679825"/>
          <p14:tracePt t="1352497" x="9626600" y="3654425"/>
          <p14:tracePt t="1352510" x="9688513" y="3616325"/>
          <p14:tracePt t="1352527" x="9801225" y="3567113"/>
          <p14:tracePt t="1352542" x="9913938" y="3516313"/>
          <p14:tracePt t="1352558" x="10113963" y="3354388"/>
          <p14:tracePt t="1352575" x="10188575" y="3303588"/>
          <p14:tracePt t="1352592" x="10252075" y="3254375"/>
          <p14:tracePt t="1352609" x="10364788" y="3190875"/>
          <p14:tracePt t="1352625" x="10426700" y="3178175"/>
          <p14:tracePt t="1352642" x="10452100" y="3154363"/>
          <p14:tracePt t="1352659" x="10514013" y="3141663"/>
          <p14:tracePt t="1352676" x="10539413" y="3141663"/>
          <p14:tracePt t="1352695" x="10552113" y="3141663"/>
          <p14:tracePt t="1352709" x="10552113" y="3128963"/>
          <p14:tracePt t="1352725" x="10564813" y="3128963"/>
          <p14:tracePt t="1352766" x="10577513" y="3103563"/>
          <p14:tracePt t="1352780" x="10590213" y="3103563"/>
          <p14:tracePt t="1352792" x="10602913" y="3090863"/>
          <p14:tracePt t="1352805" x="10614025" y="3078163"/>
          <p14:tracePt t="1352817" x="10626725" y="3054350"/>
          <p14:tracePt t="1352829" x="10639425" y="3041650"/>
          <p14:tracePt t="1352845" x="10652125" y="3016250"/>
          <p14:tracePt t="1352859" x="10652125" y="2990850"/>
          <p14:tracePt t="1352876" x="10664825" y="2965450"/>
          <p14:tracePt t="1352893" x="10690225" y="2928938"/>
          <p14:tracePt t="1352910" x="10690225" y="2916238"/>
          <p14:tracePt t="1352927" x="10702925" y="2903538"/>
          <p14:tracePt t="1352943" x="10702925" y="2890838"/>
          <p14:tracePt t="1352960" x="10715625" y="2878138"/>
          <p14:tracePt t="1352980" x="10726738" y="2865438"/>
          <p14:tracePt t="1353004" x="10726738" y="2852738"/>
          <p14:tracePt t="1353503" x="10715625" y="2852738"/>
          <p14:tracePt t="1353517" x="10677525" y="2840038"/>
          <p14:tracePt t="1353528" x="10639425" y="2828925"/>
          <p14:tracePt t="1353540" x="10602913" y="2816225"/>
          <p14:tracePt t="1353553" x="10577513" y="2803525"/>
          <p14:tracePt t="1353569" x="10539413" y="2790825"/>
          <p14:tracePt t="1353580" x="10514013" y="2778125"/>
          <p14:tracePt t="1353597" x="10464800" y="2752725"/>
          <p14:tracePt t="1353614" x="10401300" y="2728913"/>
          <p14:tracePt t="1353630" x="10226675" y="2678113"/>
          <p14:tracePt t="1353646" x="10152063" y="2640013"/>
          <p14:tracePt t="1353663" x="10101263" y="2616200"/>
          <p14:tracePt t="1353680" x="10052050" y="2516188"/>
          <p14:tracePt t="1353696" x="10039350" y="2439988"/>
          <p14:tracePt t="1353713" x="10026650" y="2365375"/>
          <p14:tracePt t="1353730" x="10026650" y="2278063"/>
          <p14:tracePt t="1353747" x="10026650" y="2239963"/>
          <p14:tracePt t="1353764" x="10026650" y="2214563"/>
          <p14:tracePt t="1353780" x="10039350" y="2165350"/>
          <p14:tracePt t="1353797" x="10052050" y="2139950"/>
          <p14:tracePt t="1353813" x="10064750" y="2114550"/>
          <p14:tracePt t="1353830" x="10139363" y="2065338"/>
          <p14:tracePt t="1353847" x="10213975" y="2027238"/>
          <p14:tracePt t="1353864" x="10288588" y="1978025"/>
          <p14:tracePt t="1353881" x="10414000" y="1889125"/>
          <p14:tracePt t="1353897" x="10452100" y="1839913"/>
          <p14:tracePt t="1353914" x="10502900" y="1789113"/>
          <p14:tracePt t="1353931" x="10590213" y="1714500"/>
          <p14:tracePt t="1353947" x="10639425" y="1676400"/>
          <p14:tracePt t="1353964" x="10690225" y="1663700"/>
          <p14:tracePt t="1353981" x="10715625" y="1639888"/>
          <p14:tracePt t="1353998" x="10715625" y="1627188"/>
          <p14:tracePt t="1354014" x="10715625" y="1614488"/>
          <p14:tracePt t="1354031" x="10677525" y="1614488"/>
          <p14:tracePt t="1354048" x="10652125" y="1614488"/>
          <p14:tracePt t="1354065" x="10564813" y="1614488"/>
          <p14:tracePt t="1354081" x="10477500" y="1614488"/>
          <p14:tracePt t="1354098" x="10364788" y="1614488"/>
          <p14:tracePt t="1354115" x="10164763" y="1614488"/>
          <p14:tracePt t="1354132" x="10088563" y="1614488"/>
          <p14:tracePt t="1354148" x="10052050" y="1614488"/>
          <p14:tracePt t="1354165" x="9952038" y="1663700"/>
          <p14:tracePt t="1354182" x="9888538" y="1701800"/>
          <p14:tracePt t="1354199" x="9813925" y="1739900"/>
          <p14:tracePt t="1354215" x="9675813" y="1865313"/>
          <p14:tracePt t="1354232" x="9626600" y="1939925"/>
          <p14:tracePt t="1354249" x="9588500" y="2014538"/>
          <p14:tracePt t="1354265" x="9550400" y="2139950"/>
          <p14:tracePt t="1354282" x="9537700" y="2178050"/>
          <p14:tracePt t="1354299" x="9525000" y="2214563"/>
          <p14:tracePt t="1354316" x="9525000" y="2278063"/>
          <p14:tracePt t="1354332" x="9525000" y="2290763"/>
          <p14:tracePt t="1354349" x="9525000" y="2314575"/>
          <p14:tracePt t="1354366" x="9563100" y="2352675"/>
          <p14:tracePt t="1354383" x="9613900" y="2378075"/>
          <p14:tracePt t="1354399" x="9713913" y="2403475"/>
          <p14:tracePt t="1354416" x="9875838" y="2478088"/>
          <p14:tracePt t="1354433" x="9952038" y="2503488"/>
          <p14:tracePt t="1354449" x="10039350" y="2527300"/>
          <p14:tracePt t="1354466" x="10264775" y="2552700"/>
          <p14:tracePt t="1354482" x="10401300" y="2552700"/>
          <p14:tracePt t="1354499" x="10577513" y="2414588"/>
          <p14:tracePt t="1354516" x="10639425" y="2365375"/>
          <p14:tracePt t="1354533" x="10702925" y="2278063"/>
          <p14:tracePt t="1354549" x="10739438" y="2227263"/>
          <p14:tracePt t="1354566" x="10790238" y="2139950"/>
          <p14:tracePt t="1354583" x="10802938" y="2089150"/>
          <p14:tracePt t="1354600" x="10815638" y="1952625"/>
          <p14:tracePt t="1354616" x="10815638" y="1876425"/>
          <p14:tracePt t="1354633" x="10815638" y="1814513"/>
          <p14:tracePt t="1354650" x="10777538" y="1676400"/>
          <p14:tracePt t="1354666" x="10739438" y="1639888"/>
          <p14:tracePt t="1354683" x="10702925" y="1589088"/>
          <p14:tracePt t="1354700" x="10564813" y="1527175"/>
          <p14:tracePt t="1354716" x="10439400" y="1489075"/>
          <p14:tracePt t="1354734" x="10301288" y="1489075"/>
          <p14:tracePt t="1354750" x="10152063" y="1489075"/>
          <p14:tracePt t="1354766" x="10088563" y="1489075"/>
          <p14:tracePt t="1354784" x="10039350" y="1489075"/>
          <p14:tracePt t="1354800" x="9875838" y="1501775"/>
          <p14:tracePt t="1354817" x="9788525" y="1514475"/>
          <p14:tracePt t="1354834" x="9726613" y="1539875"/>
          <p14:tracePt t="1354851" x="9626600" y="1601788"/>
          <p14:tracePt t="1354867" x="9588500" y="1627188"/>
          <p14:tracePt t="1354884" x="9563100" y="1701800"/>
          <p14:tracePt t="1354901" x="9537700" y="1827213"/>
          <p14:tracePt t="1354917" x="9525000" y="1876425"/>
          <p14:tracePt t="1354934" x="9513888" y="1939925"/>
          <p14:tracePt t="1354951" x="9501188" y="1989138"/>
          <p14:tracePt t="1354968" x="9501188" y="2014538"/>
          <p14:tracePt t="1354985" x="9501188" y="2027238"/>
          <p14:tracePt t="1355001" x="9501188" y="2078038"/>
          <p14:tracePt t="1355018" x="9513888" y="2089150"/>
          <p14:tracePt t="1355034" x="9563100" y="2190750"/>
          <p14:tracePt t="1355051" x="9626600" y="2265363"/>
          <p14:tracePt t="1355068" x="9688513" y="2339975"/>
          <p14:tracePt t="1355084" x="9801225" y="2439988"/>
          <p14:tracePt t="1355101" x="9826625" y="2452688"/>
          <p14:tracePt t="1355118" x="9863138" y="2478088"/>
          <p14:tracePt t="1355135" x="9888538" y="2490788"/>
          <p14:tracePt t="1355152" x="9963150" y="2490788"/>
          <p14:tracePt t="1355168" x="10001250" y="2490788"/>
          <p14:tracePt t="1355185" x="10177463" y="2490788"/>
          <p14:tracePt t="1355202" x="10277475" y="2465388"/>
          <p14:tracePt t="1355219" x="10364788" y="2414588"/>
          <p14:tracePt t="1355235" x="10502900" y="2252663"/>
          <p14:tracePt t="1355252" x="10552113" y="2178050"/>
          <p14:tracePt t="1355269" x="10590213" y="2127250"/>
          <p14:tracePt t="1355285" x="10715625" y="2027238"/>
          <p14:tracePt t="1355302" x="10777538" y="1989138"/>
          <p14:tracePt t="1355319" x="10815638" y="1965325"/>
          <p14:tracePt t="1355335" x="10877550" y="1914525"/>
          <p14:tracePt t="1355352" x="10890250" y="1901825"/>
          <p14:tracePt t="1355369" x="10902950" y="1889125"/>
          <p14:tracePt t="1355386" x="10902950" y="1865313"/>
          <p14:tracePt t="1355403" x="10902950" y="1852613"/>
          <p14:tracePt t="1355420" x="10902950" y="1839913"/>
          <p14:tracePt t="1355436" x="10902950" y="1801813"/>
          <p14:tracePt t="1355453" x="10902950" y="1765300"/>
          <p14:tracePt t="1355470" x="10902950" y="1727200"/>
          <p14:tracePt t="1355486" x="10902950" y="1689100"/>
          <p14:tracePt t="1355503" x="10902950" y="1676400"/>
          <p14:tracePt t="1355523" x="10902950" y="1663700"/>
          <p14:tracePt t="1355537" x="10890250" y="1663700"/>
          <p14:tracePt t="1355553" x="10890250" y="1652588"/>
          <p14:tracePt t="1355570" x="10877550" y="1652588"/>
          <p14:tracePt t="1355587" x="10864850" y="1639888"/>
          <p14:tracePt t="1355604" x="10852150" y="1627188"/>
          <p14:tracePt t="1355623" x="10839450" y="1614488"/>
          <p14:tracePt t="1356356" x="10828338" y="1614488"/>
          <p14:tracePt t="1356418" x="10815638" y="1614488"/>
          <p14:tracePt t="1356443" x="10802938" y="1627188"/>
          <p14:tracePt t="1356468" x="10790238" y="1639888"/>
          <p14:tracePt t="1356481" x="10777538" y="1652588"/>
          <p14:tracePt t="1356492" x="10726738" y="1663700"/>
          <p14:tracePt t="1356504" x="10626725" y="1701800"/>
          <p14:tracePt t="1356517" x="10514013" y="1714500"/>
          <p14:tracePt t="1356530" x="10426700" y="1739900"/>
          <p14:tracePt t="1356543" x="10364788" y="1752600"/>
          <p14:tracePt t="1356557" x="10313988" y="1752600"/>
          <p14:tracePt t="1356574" x="10252075" y="1765300"/>
          <p14:tracePt t="1356591" x="10188575" y="1776413"/>
          <p14:tracePt t="1356607" x="10013950" y="1789113"/>
          <p14:tracePt t="1356624" x="9963150" y="1789113"/>
          <p14:tracePt t="1356641" x="9939338" y="1789113"/>
          <p14:tracePt t="1356658" x="9888538" y="1814513"/>
          <p14:tracePt t="1356674" x="9875838" y="1839913"/>
          <p14:tracePt t="1356691" x="9863138" y="1852613"/>
          <p14:tracePt t="1356708" x="9813925" y="1901825"/>
          <p14:tracePt t="1356725" x="9788525" y="1914525"/>
          <p14:tracePt t="1356741" x="9775825" y="1927225"/>
          <p14:tracePt t="1356758" x="9750425" y="1965325"/>
          <p14:tracePt t="1356775" x="9739313" y="1978025"/>
          <p14:tracePt t="1356792" x="9726613" y="2039938"/>
          <p14:tracePt t="1356808" x="9726613" y="2089150"/>
          <p14:tracePt t="1356825" x="9726613" y="2127250"/>
          <p14:tracePt t="1356842" x="9726613" y="2165350"/>
          <p14:tracePt t="1356859" x="9726613" y="2227263"/>
          <p14:tracePt t="1356875" x="9726613" y="2252663"/>
          <p14:tracePt t="1356892" x="9750425" y="2290763"/>
          <p14:tracePt t="1356909" x="9763125" y="2290763"/>
          <p14:tracePt t="1356925" x="9775825" y="2303463"/>
          <p14:tracePt t="1356942" x="9813925" y="2314575"/>
          <p14:tracePt t="1356959" x="9839325" y="2314575"/>
          <p14:tracePt t="1356976" x="9875838" y="2314575"/>
          <p14:tracePt t="1356992" x="10013950" y="2314575"/>
          <p14:tracePt t="1357009" x="10052050" y="2314575"/>
          <p14:tracePt t="1357026" x="10101263" y="2314575"/>
          <p14:tracePt t="1357043" x="10139363" y="2314575"/>
          <p14:tracePt t="1357059" x="10164763" y="2314575"/>
          <p14:tracePt t="1357079" x="10164763" y="2303463"/>
          <p14:tracePt t="1357102" x="10164763" y="2290763"/>
          <p14:tracePt t="1357115" x="10164763" y="2265363"/>
          <p14:tracePt t="1357129" x="10164763" y="2252663"/>
          <p14:tracePt t="1357143" x="10164763" y="2239963"/>
          <p14:tracePt t="1357160" x="10164763" y="2227263"/>
          <p14:tracePt t="1357177" x="10164763" y="2190750"/>
          <p14:tracePt t="1357193" x="10164763" y="2152650"/>
          <p14:tracePt t="1357210" x="10164763" y="2127250"/>
          <p14:tracePt t="1357227" x="10164763" y="2114550"/>
          <p14:tracePt t="1357243" x="10126663" y="2089150"/>
          <p14:tracePt t="1357260" x="10088563" y="2089150"/>
          <p14:tracePt t="1357277" x="10052050" y="2089150"/>
          <p14:tracePt t="1357294" x="9988550" y="2078038"/>
          <p14:tracePt t="1357310" x="9975850" y="2065338"/>
          <p14:tracePt t="1357327" x="9939338" y="2065338"/>
          <p14:tracePt t="1357344" x="9926638" y="2065338"/>
          <p14:tracePt t="1357360" x="9901238" y="2065338"/>
          <p14:tracePt t="1357377" x="9888538" y="2065338"/>
          <p14:tracePt t="1357394" x="9875838" y="2065338"/>
          <p14:tracePt t="1357413" x="9852025" y="2065338"/>
          <p14:tracePt t="1357438" x="9839325" y="2065338"/>
          <p14:tracePt t="1357451" x="9839325" y="2078038"/>
          <p14:tracePt t="1357464" x="9826625" y="2089150"/>
          <p14:tracePt t="1357478" x="9813925" y="2101850"/>
          <p14:tracePt t="1357494" x="9813925" y="2114550"/>
          <p14:tracePt t="1357511" x="9813925" y="2139950"/>
          <p14:tracePt t="1357528" x="9813925" y="2165350"/>
          <p14:tracePt t="1357544" x="9813925" y="2178050"/>
          <p14:tracePt t="1357561" x="9813925" y="2190750"/>
          <p14:tracePt t="1357578" x="9813925" y="2227263"/>
          <p14:tracePt t="1357595" x="9813925" y="2239963"/>
          <p14:tracePt t="1357611" x="9813925" y="2265363"/>
          <p14:tracePt t="1357628" x="9813925" y="2303463"/>
          <p14:tracePt t="1357645" x="9826625" y="2314575"/>
          <p14:tracePt t="1357662" x="9839325" y="2352675"/>
          <p14:tracePt t="1357678" x="9852025" y="2403475"/>
          <p14:tracePt t="1357695" x="9863138" y="2427288"/>
          <p14:tracePt t="1357712" x="9875838" y="2439988"/>
          <p14:tracePt t="1357729" x="9901238" y="2439988"/>
          <p14:tracePt t="1357745" x="9913938" y="2439988"/>
          <p14:tracePt t="1357762" x="9952038" y="2439988"/>
          <p14:tracePt t="1357779" x="10052050" y="2439988"/>
          <p14:tracePt t="1357796" x="10088563" y="2439988"/>
          <p14:tracePt t="1357812" x="10126663" y="2439988"/>
          <p14:tracePt t="1357829" x="10164763" y="2403475"/>
          <p14:tracePt t="1357846" x="10188575" y="2390775"/>
          <p14:tracePt t="1357862" x="10188575" y="2378075"/>
          <p14:tracePt t="1357879" x="10201275" y="2365375"/>
          <p14:tracePt t="1357896" x="10201275" y="2352675"/>
          <p14:tracePt t="1358000" x="10201275" y="2339975"/>
          <p14:tracePt t="1358286" x="10177463" y="2339975"/>
          <p14:tracePt t="1358303" x="10164763" y="2352675"/>
          <p14:tracePt t="1358311" x="10113963" y="2390775"/>
          <p14:tracePt t="1358323" x="10052050" y="2439988"/>
          <p14:tracePt t="1358336" x="9988550" y="2478088"/>
          <p14:tracePt t="1358351" x="9952038" y="2516188"/>
          <p14:tracePt t="1358365" x="9888538" y="2540000"/>
          <p14:tracePt t="1358382" x="9852025" y="2552700"/>
          <p14:tracePt t="1358398" x="9826625" y="2565400"/>
          <p14:tracePt t="1358415" x="9763125" y="2578100"/>
          <p14:tracePt t="1358432" x="9739313" y="2578100"/>
          <p14:tracePt t="1358472" x="9750425" y="2590800"/>
          <p14:tracePt t="1358497" x="9763125" y="2590800"/>
          <p14:tracePt t="1358522" x="9775825" y="2590800"/>
          <p14:tracePt t="1358535" x="9788525" y="2590800"/>
          <p14:tracePt t="1358547" x="9801225" y="2590800"/>
          <p14:tracePt t="1358560" x="9826625" y="2603500"/>
          <p14:tracePt t="1358572" x="9863138" y="2603500"/>
          <p14:tracePt t="1358586" x="9901238" y="2616200"/>
          <p14:tracePt t="1358599" x="9939338" y="2616200"/>
          <p14:tracePt t="1358616" x="9988550" y="2616200"/>
          <p14:tracePt t="1358633" x="10026650" y="2616200"/>
          <p14:tracePt t="1358649" x="10075863" y="2616200"/>
          <p14:tracePt t="1358671" x="10101263" y="2616200"/>
          <p14:tracePt t="1358759" x="10088563" y="2616200"/>
          <p14:tracePt t="1358772" x="10064750" y="2616200"/>
          <p14:tracePt t="1358789" x="10013950" y="2616200"/>
          <p14:tracePt t="1358796" x="9975850" y="2616200"/>
          <p14:tracePt t="1358809" x="9939338" y="2616200"/>
          <p14:tracePt t="1358821" x="9926638" y="2616200"/>
          <p14:tracePt t="1358909" x="9952038" y="2616200"/>
          <p14:tracePt t="1358922" x="9963150" y="2616200"/>
          <p14:tracePt t="1358939" x="10001250" y="2616200"/>
          <p14:tracePt t="1358947" x="10039350" y="2616200"/>
          <p14:tracePt t="1358959" x="10075863" y="2616200"/>
          <p14:tracePt t="1358971" x="10101263" y="2616200"/>
          <p14:tracePt t="1358988" x="10126663" y="2616200"/>
          <p14:tracePt t="1359001" x="10139363" y="2616200"/>
          <p14:tracePt t="1360579" x="10139363" y="2627313"/>
          <p14:tracePt t="1360596" x="10139363" y="2652713"/>
          <p14:tracePt t="1360603" x="10139363" y="2690813"/>
          <p14:tracePt t="1360617" x="10139363" y="2728913"/>
          <p14:tracePt t="1360630" x="10139363" y="2752725"/>
          <p14:tracePt t="1360642" x="10139363" y="2765425"/>
          <p14:tracePt t="1360659" x="10152063" y="2803525"/>
          <p14:tracePt t="1360675" x="10152063" y="2816225"/>
          <p14:tracePt t="1360690" x="10164763" y="2840038"/>
          <p14:tracePt t="1360740" x="10164763" y="2852738"/>
          <p14:tracePt t="1360903" x="10164763" y="2840038"/>
          <p14:tracePt t="1360915" x="10164763" y="2828925"/>
          <p14:tracePt t="1360930" x="10164763" y="2816225"/>
          <p14:tracePt t="1360977" x="10164763" y="2803525"/>
          <p14:tracePt t="1361018" x="10164763" y="2790825"/>
          <p14:tracePt t="1361039" x="10152063" y="2790825"/>
          <p14:tracePt t="1361065" x="10139363" y="2778125"/>
          <p14:tracePt t="1361176" x="10126663" y="2778125"/>
          <p14:tracePt t="1369805" x="10101263" y="2778125"/>
          <p14:tracePt t="1369818" x="10075863" y="2778125"/>
          <p14:tracePt t="1369831" x="10026650" y="2778125"/>
          <p14:tracePt t="1369843" x="10001250" y="2778125"/>
          <p14:tracePt t="1369855" x="9963150" y="2778125"/>
          <p14:tracePt t="1369868" x="9939338" y="2778125"/>
          <p14:tracePt t="1369880" x="9901238" y="2778125"/>
          <p14:tracePt t="1369894" x="9863138" y="2778125"/>
          <p14:tracePt t="1369911" x="9775825" y="2790825"/>
          <p14:tracePt t="1369927" x="9688513" y="2803525"/>
          <p14:tracePt t="1369944" x="9588500" y="2816225"/>
          <p14:tracePt t="1369961" x="9550400" y="2816225"/>
          <p14:tracePt t="1369981" x="9537700" y="2816225"/>
          <p14:tracePt t="1370055" x="9550400" y="2816225"/>
          <p14:tracePt t="1370067" x="9563100" y="2816225"/>
          <p14:tracePt t="1370080" x="9613900" y="2816225"/>
          <p14:tracePt t="1370091" x="9688513" y="2816225"/>
          <p14:tracePt t="1370103" x="9775825" y="2816225"/>
          <p14:tracePt t="1370117" x="9875838" y="2816225"/>
          <p14:tracePt t="1370131" x="10052050" y="2765425"/>
          <p14:tracePt t="1370144" x="10352088" y="2690813"/>
          <p14:tracePt t="1370161" x="10602913" y="2616200"/>
          <p14:tracePt t="1370178" x="10726738" y="2590800"/>
          <p14:tracePt t="1370195" x="10915650" y="2578100"/>
          <p14:tracePt t="1370211" x="10977563" y="2565400"/>
          <p14:tracePt t="1370228" x="10990263" y="2565400"/>
          <p14:tracePt t="1370245" x="11002963" y="2565400"/>
          <p14:tracePt t="1370265" x="10990263" y="2565400"/>
          <p14:tracePt t="1370281" x="10964863" y="2565400"/>
          <p14:tracePt t="1370295" x="10939463" y="2565400"/>
          <p14:tracePt t="1370312" x="10902950" y="2578100"/>
          <p14:tracePt t="1370328" x="10839450" y="2590800"/>
          <p14:tracePt t="1370347" x="10577513" y="2640013"/>
          <p14:tracePt t="1370364" x="10452100" y="2652713"/>
          <p14:tracePt t="1370378" x="10364788" y="2678113"/>
          <p14:tracePt t="1370395" x="10264775" y="2690813"/>
          <p14:tracePt t="1370412" x="10239375" y="2703513"/>
          <p14:tracePt t="1370429" x="10213975" y="2716213"/>
          <p14:tracePt t="1370446" x="10213975" y="2740025"/>
          <p14:tracePt t="1370478" x="10213975" y="2752725"/>
          <p14:tracePt t="1370502" x="10239375" y="2752725"/>
          <p14:tracePt t="1370515" x="10252075" y="2752725"/>
          <p14:tracePt t="1370527" x="10277475" y="2765425"/>
          <p14:tracePt t="1370540" x="10301288" y="2778125"/>
          <p14:tracePt t="1370553" x="10326688" y="2778125"/>
          <p14:tracePt t="1370566" x="10339388" y="2778125"/>
          <p14:tracePt t="1370579" x="10352088" y="2778125"/>
          <p14:tracePt t="1370639" x="10339388" y="2778125"/>
          <p14:tracePt t="1370653" x="10326688" y="2778125"/>
          <p14:tracePt t="1370669" x="10301288" y="2778125"/>
          <p14:tracePt t="1370677" x="10264775" y="2778125"/>
          <p14:tracePt t="1370689" x="10201275" y="2778125"/>
          <p14:tracePt t="1370703" x="10075863" y="2778125"/>
          <p14:tracePt t="1370717" x="9963150" y="2778125"/>
          <p14:tracePt t="1370730" x="9888538" y="2765425"/>
          <p14:tracePt t="1370746" x="9826625" y="2765425"/>
          <p14:tracePt t="1370764" x="9801225" y="2765425"/>
          <p14:tracePt t="1370781" x="9763125" y="2765425"/>
          <p14:tracePt t="1370877" x="9775825" y="2765425"/>
          <p14:tracePt t="1370902" x="9788525" y="2765425"/>
          <p14:tracePt t="1370927" x="9801225" y="2765425"/>
          <p14:tracePt t="1370939" x="9826625" y="2765425"/>
          <p14:tracePt t="1370954" x="9852025" y="2765425"/>
          <p14:tracePt t="1370970" x="9875838" y="2765425"/>
          <p14:tracePt t="1370983" x="9913938" y="2765425"/>
          <p14:tracePt t="1371000" x="9926638" y="2765425"/>
          <p14:tracePt t="1371015" x="9963150" y="2765425"/>
          <p14:tracePt t="1371038" x="9975850" y="2765425"/>
          <p14:tracePt t="1371063" x="9988550" y="2765425"/>
          <p14:tracePt t="1380295" x="9988550" y="2752725"/>
          <p14:tracePt t="1380321" x="9975850" y="2740025"/>
          <p14:tracePt t="1380333" x="9952038" y="2740025"/>
          <p14:tracePt t="1380345" x="9939338" y="2740025"/>
          <p14:tracePt t="1380358" x="9926638" y="2740025"/>
          <p14:tracePt t="1380374" x="9913938" y="2740025"/>
          <p14:tracePt t="1380386" x="9901238" y="2740025"/>
          <p14:tracePt t="1380408" x="9888538" y="2740025"/>
          <p14:tracePt t="1380424" x="9875838" y="2752725"/>
          <p14:tracePt t="1380495" x="9863138" y="2752725"/>
          <p14:tracePt t="1380520" x="9852025" y="2752725"/>
          <p14:tracePt t="1380532" x="9826625" y="2752725"/>
          <p14:tracePt t="1380545" x="9788525" y="2752725"/>
          <p14:tracePt t="1380558" x="9750425" y="2752725"/>
          <p14:tracePt t="1380574" x="9701213" y="2752725"/>
          <p14:tracePt t="1380586" x="9663113" y="2752725"/>
          <p14:tracePt t="1380602" x="9637713" y="2752725"/>
          <p14:tracePt t="1380619" x="9613900" y="2752725"/>
          <p14:tracePt t="1380636" x="9575800" y="2752725"/>
          <p14:tracePt t="1380656" x="9550400" y="2752725"/>
          <p14:tracePt t="1380669" x="9537700" y="2752725"/>
          <p14:tracePt t="1380686" x="9488488" y="2752725"/>
          <p14:tracePt t="1380703" x="9450388" y="2752725"/>
          <p14:tracePt t="1380719" x="9401175" y="2752725"/>
          <p14:tracePt t="1380736" x="9363075" y="2740025"/>
          <p14:tracePt t="1380753" x="9350375" y="2740025"/>
          <p14:tracePt t="1380770" x="9337675" y="2740025"/>
          <p14:tracePt t="1380786" x="9324975" y="2740025"/>
          <p14:tracePt t="1380803" x="9312275" y="2740025"/>
          <p14:tracePt t="1380820" x="9301163" y="2728913"/>
          <p14:tracePt t="1380844" x="9288463" y="2728913"/>
          <p14:tracePt t="1380956" x="9312275" y="2728913"/>
          <p14:tracePt t="1380967" x="9350375" y="2728913"/>
          <p14:tracePt t="1380981" x="9437688" y="2716213"/>
          <p14:tracePt t="1380993" x="9501188" y="2703513"/>
          <p14:tracePt t="1381015" x="9563100" y="2690813"/>
          <p14:tracePt t="1381022" x="9588500" y="2678113"/>
          <p14:tracePt t="1381042" x="9601200" y="2678113"/>
          <p14:tracePt t="1381092" x="9588500" y="2678113"/>
          <p14:tracePt t="1381107" x="9550400" y="2678113"/>
          <p14:tracePt t="1381117" x="9488488" y="2678113"/>
          <p14:tracePt t="1381129" x="9424988" y="2678113"/>
          <p14:tracePt t="1381141" x="9350375" y="2678113"/>
          <p14:tracePt t="1381158" x="9301163" y="2678113"/>
          <p14:tracePt t="1381172" x="9263063" y="2678113"/>
          <p14:tracePt t="1381188" x="9250363" y="2678113"/>
          <p14:tracePt t="1381205" x="9224963" y="2690813"/>
          <p14:tracePt t="1381304" x="9224963" y="2703513"/>
          <p14:tracePt t="1381331" x="9237663" y="2716213"/>
          <p14:tracePt t="1381344" x="9250363" y="2716213"/>
          <p14:tracePt t="1381367" x="9263063" y="2716213"/>
          <p14:tracePt t="1381379" x="9275763" y="2716213"/>
          <p14:tracePt t="1381429" x="9288463" y="2716213"/>
          <p14:tracePt t="1382077" x="9301163" y="2716213"/>
          <p14:tracePt t="1382089" x="9312275" y="2716213"/>
          <p14:tracePt t="1382102" x="9337675" y="2716213"/>
          <p14:tracePt t="1382114" x="9350375" y="2716213"/>
          <p14:tracePt t="1382131" x="9363075" y="2716213"/>
          <p14:tracePt t="1382143" x="9375775" y="2716213"/>
          <p14:tracePt t="1382160" x="9388475" y="2716213"/>
          <p14:tracePt t="1382251" x="9363075" y="2716213"/>
          <p14:tracePt t="1382264" x="9324975" y="2716213"/>
          <p14:tracePt t="1382281" x="9275763" y="2716213"/>
          <p14:tracePt t="1382288" x="9237663" y="2716213"/>
          <p14:tracePt t="1382302" x="9199563" y="2716213"/>
          <p14:tracePt t="1382317" x="9175750" y="2716213"/>
          <p14:tracePt t="1382327" x="9150350" y="2716213"/>
          <p14:tracePt t="1382351" x="9137650" y="2716213"/>
          <p14:tracePt t="1382464" x="9150350" y="2716213"/>
          <p14:tracePt t="1382476" x="9150350" y="2728913"/>
          <p14:tracePt t="1382488" x="9163050" y="2728913"/>
          <p14:tracePt t="1382502" x="9188450" y="2740025"/>
          <p14:tracePt t="1382517" x="9199563" y="2740025"/>
          <p14:tracePt t="1382528" x="9224963" y="2740025"/>
          <p14:tracePt t="1382545" x="9250363" y="2740025"/>
          <p14:tracePt t="1382562" x="9263063" y="2740025"/>
          <p14:tracePt t="1382578" x="9301163" y="2740025"/>
          <p14:tracePt t="1382594" x="9312275" y="2740025"/>
          <p14:tracePt t="1382614" x="9324975" y="2740025"/>
          <p14:tracePt t="1383248" x="9324975" y="2752725"/>
          <p14:tracePt t="1383772" x="9337675" y="2752725"/>
          <p14:tracePt t="1383796" x="9350375" y="2740025"/>
          <p14:tracePt t="1383808" x="9363075" y="2740025"/>
          <p14:tracePt t="1383833" x="9375775" y="2728913"/>
          <p14:tracePt t="1383847" x="9413875" y="2716213"/>
          <p14:tracePt t="1383859" x="9450388" y="2716213"/>
          <p14:tracePt t="1383870" x="9501188" y="2703513"/>
          <p14:tracePt t="1383886" x="9550400" y="2703513"/>
          <p14:tracePt t="1383899" x="9588500" y="2678113"/>
          <p14:tracePt t="1383916" x="9626600" y="2665413"/>
          <p14:tracePt t="1383932" x="9663113" y="2665413"/>
          <p14:tracePt t="1383949" x="9726613" y="2640013"/>
          <p14:tracePt t="1383966" x="9763125" y="2627313"/>
          <p14:tracePt t="1383982" x="9839325" y="2616200"/>
          <p14:tracePt t="1383999" x="9988550" y="2603500"/>
          <p14:tracePt t="1384016" x="10039350" y="2603500"/>
          <p14:tracePt t="1384033" x="10075863" y="2603500"/>
          <p14:tracePt t="1384050" x="10139363" y="2603500"/>
          <p14:tracePt t="1384066" x="10164763" y="2603500"/>
          <p14:tracePt t="1384083" x="10201275" y="2603500"/>
          <p14:tracePt t="1384100" x="10239375" y="2590800"/>
          <p14:tracePt t="1384117" x="10264775" y="2590800"/>
          <p14:tracePt t="1384133" x="10277475" y="2590800"/>
          <p14:tracePt t="1384150" x="10288588" y="2590800"/>
          <p14:tracePt t="1384206" x="10277475" y="2590800"/>
          <p14:tracePt t="1384220" x="10252075" y="2590800"/>
          <p14:tracePt t="1384232" x="10239375" y="2590800"/>
          <p14:tracePt t="1384244" x="10213975" y="2590800"/>
          <p14:tracePt t="1384257" x="10188575" y="2590800"/>
          <p14:tracePt t="1384270" x="10152063" y="2590800"/>
          <p14:tracePt t="1384284" x="10126663" y="2590800"/>
          <p14:tracePt t="1384300" x="10088563" y="2590800"/>
          <p14:tracePt t="1384317" x="10064750" y="2590800"/>
          <p14:tracePt t="1384334" x="10039350" y="2590800"/>
          <p14:tracePt t="1384351" x="10039350" y="2603500"/>
          <p14:tracePt t="1384371" x="10039350" y="2616200"/>
          <p14:tracePt t="1384384" x="10052050" y="2616200"/>
          <p14:tracePt t="1384401" x="10064750" y="2627313"/>
          <p14:tracePt t="1384418" x="10075863" y="2627313"/>
          <p14:tracePt t="1384434" x="10101263" y="2627313"/>
          <p14:tracePt t="1384450" x="10113963" y="2627313"/>
          <p14:tracePt t="1384468" x="10126663" y="2627313"/>
          <p14:tracePt t="1384485" x="10152063" y="2640013"/>
          <p14:tracePt t="1384501" x="10164763" y="2640013"/>
          <p14:tracePt t="1384521" x="10164763" y="2652713"/>
          <p14:tracePt t="1384568" x="10152063" y="2652713"/>
          <p14:tracePt t="1384580" x="10139363" y="2652713"/>
          <p14:tracePt t="1384593" x="10101263" y="2652713"/>
          <p14:tracePt t="1384605" x="10052050" y="2652713"/>
          <p14:tracePt t="1384622" x="10013950" y="2652713"/>
          <p14:tracePt t="1384635" x="9988550" y="2652713"/>
          <p14:tracePt t="1384652" x="9975850" y="2652713"/>
          <p14:tracePt t="1384705" x="9988550" y="2652713"/>
          <p14:tracePt t="1384717" x="10001250" y="2665413"/>
          <p14:tracePt t="1384731" x="10013950" y="2665413"/>
          <p14:tracePt t="1384744" x="10026650" y="2665413"/>
          <p14:tracePt t="1384793" x="10026650" y="2678113"/>
          <p14:tracePt t="1386238" x="10026650" y="2690813"/>
          <p14:tracePt t="1386276" x="10026650" y="2703513"/>
          <p14:tracePt t="1386288" x="10039350" y="2716213"/>
          <p14:tracePt t="1386302" x="10052050" y="2716213"/>
          <p14:tracePt t="1386314" x="10064750" y="2728913"/>
          <p14:tracePt t="1386331" x="10075863" y="2728913"/>
          <p14:tracePt t="1386343" x="10088563" y="2740025"/>
          <p14:tracePt t="1386360" x="10101263" y="2740025"/>
          <p14:tracePt t="1386376" x="10101263" y="2752725"/>
          <p14:tracePt t="1386414" x="10113963" y="2752725"/>
          <p14:tracePt t="1386450" x="10113963" y="2765425"/>
          <p14:tracePt t="1386699" x="10113963" y="2752725"/>
          <p14:tracePt t="1386715" x="10113963" y="2740025"/>
          <p14:tracePt t="1403915" x="10075863" y="2778125"/>
          <p14:tracePt t="1403933" x="10026650" y="2865438"/>
          <p14:tracePt t="1403940" x="9963150" y="2952750"/>
          <p14:tracePt t="1403953" x="9901238" y="3028950"/>
          <p14:tracePt t="1403968" x="9826625" y="3078163"/>
          <p14:tracePt t="1403983" x="9739313" y="3141663"/>
          <p14:tracePt t="1403996" x="9626600" y="3178175"/>
          <p14:tracePt t="1404012" x="9537700" y="3216275"/>
          <p14:tracePt t="1404030" x="9437688" y="3278188"/>
          <p14:tracePt t="1404046" x="9424988" y="3303588"/>
          <p14:tracePt t="1404063" x="9413875" y="3316288"/>
          <p14:tracePt t="1404339" x="9388475" y="3316288"/>
          <p14:tracePt t="1404352" x="9350375" y="3316288"/>
          <p14:tracePt t="1404368" x="9263063" y="3341688"/>
          <p14:tracePt t="1404376" x="9137650" y="3341688"/>
          <p14:tracePt t="1404390" x="9024938" y="3367088"/>
          <p14:tracePt t="1404400" x="8963025" y="3390900"/>
          <p14:tracePt t="1404415" x="8899525" y="3416300"/>
          <p14:tracePt t="1404429" x="8863013" y="3429000"/>
          <p14:tracePt t="1404446" x="8799513" y="3467100"/>
          <p14:tracePt t="1404463" x="8763000" y="3503613"/>
          <p14:tracePt t="1404480" x="8624888" y="3554413"/>
          <p14:tracePt t="1404496" x="8586788" y="3567113"/>
          <p14:tracePt t="1404513" x="8537575" y="3590925"/>
          <p14:tracePt t="1404530" x="8524875" y="3590925"/>
          <p14:tracePt t="1404547" x="8512175" y="3603625"/>
          <p14:tracePt t="1404563" x="8499475" y="3616325"/>
          <p14:tracePt t="1404580" x="8474075" y="3641725"/>
          <p14:tracePt t="1404603" x="8448675" y="3654425"/>
          <p14:tracePt t="1404614" x="8448675" y="3667125"/>
          <p14:tracePt t="1404632" x="8448675" y="3679825"/>
          <p14:tracePt t="1404654" x="8448675" y="3692525"/>
          <p14:tracePt t="1404737" x="8486775" y="3692525"/>
          <p14:tracePt t="1404753" x="8561388" y="3679825"/>
          <p14:tracePt t="1404762" x="8637588" y="3641725"/>
          <p14:tracePt t="1404775" x="8686800" y="3603625"/>
          <p14:tracePt t="1404788" x="8750300" y="3567113"/>
          <p14:tracePt t="1404803" x="8774113" y="3541713"/>
          <p14:tracePt t="1404816" x="8824913" y="3516313"/>
          <p14:tracePt t="1404833" x="8850313" y="3503613"/>
          <p14:tracePt t="1404850" x="8863013" y="3503613"/>
          <p14:tracePt t="1404924" x="8850313" y="3503613"/>
          <p14:tracePt t="1404938" x="8837613" y="3503613"/>
          <p14:tracePt t="1404954" x="8799513" y="3503613"/>
          <p14:tracePt t="1404961" x="8750300" y="3503613"/>
          <p14:tracePt t="1404974" x="8661400" y="3516313"/>
          <p14:tracePt t="1404986" x="8599488" y="3516313"/>
          <p14:tracePt t="1405003" x="8548688" y="3516313"/>
          <p14:tracePt t="1405015" x="8512175" y="3516313"/>
          <p14:tracePt t="1405032" x="8499475" y="3516313"/>
          <p14:tracePt t="1405085" x="8512175" y="3516313"/>
          <p14:tracePt t="1405102" x="8524875" y="3516313"/>
          <p14:tracePt t="1405110" x="8561388" y="3529013"/>
          <p14:tracePt t="1405123" x="8599488" y="3529013"/>
          <p14:tracePt t="1405136" x="8650288" y="3529013"/>
          <p14:tracePt t="1405149" x="8686800" y="3529013"/>
          <p14:tracePt t="1405166" x="8724900" y="3529013"/>
          <p14:tracePt t="1405183" x="8750300" y="3529013"/>
          <p14:tracePt t="1405199" x="8763000" y="3541713"/>
          <p14:tracePt t="1405336" x="8750300" y="3541713"/>
          <p14:tracePt t="1405349" x="8737600" y="3541713"/>
          <p14:tracePt t="1405361" x="8686800" y="3541713"/>
          <p14:tracePt t="1405373" x="8650288" y="3541713"/>
          <p14:tracePt t="1405390" x="8599488" y="3541713"/>
          <p14:tracePt t="1405401" x="8574088" y="3541713"/>
          <p14:tracePt t="1405418" x="8548688" y="3541713"/>
          <p14:tracePt t="1405435" x="8537575" y="3541713"/>
          <p14:tracePt t="1406606" x="8537575" y="3554413"/>
          <p14:tracePt t="1408650" x="8524875" y="3567113"/>
          <p14:tracePt t="1408669" x="8512175" y="3567113"/>
          <p14:tracePt t="1408675" x="8499475" y="3579813"/>
          <p14:tracePt t="1408700" x="8486775" y="3579813"/>
          <p14:tracePt t="1408712" x="8474075" y="3579813"/>
          <p14:tracePt t="1408723" x="8461375" y="3579813"/>
          <p14:tracePt t="1408738" x="8448675" y="3590925"/>
          <p14:tracePt t="1408750" x="8435975" y="3590925"/>
          <p14:tracePt t="1408774" x="8424863" y="3603625"/>
          <p14:tracePt t="1408811" x="8412163" y="3603625"/>
          <p14:tracePt t="1408861" x="8399463" y="3603625"/>
          <p14:tracePt t="1408874" x="8386763" y="3603625"/>
          <p14:tracePt t="1408912" x="8374063" y="3603625"/>
          <p14:tracePt t="1408937" x="8361363" y="3603625"/>
          <p14:tracePt t="1408962" x="8348663" y="3603625"/>
          <p14:tracePt t="1408974" x="8335963" y="3603625"/>
          <p14:tracePt t="1409003" x="8324850" y="3603625"/>
          <p14:tracePt t="1409025" x="8312150" y="3603625"/>
          <p14:tracePt t="1409062" x="8299450" y="3603625"/>
          <p14:tracePt t="1409111" x="8299450" y="3616325"/>
          <p14:tracePt t="1409148" x="8299450" y="3629025"/>
          <p14:tracePt t="1409174" x="8299450" y="3641725"/>
          <p14:tracePt t="1409187" x="8299450" y="3654425"/>
          <p14:tracePt t="1409201" x="8299450" y="3667125"/>
          <p14:tracePt t="1409210" x="8312150" y="3667125"/>
          <p14:tracePt t="1409223" x="8312150" y="3679825"/>
          <p14:tracePt t="1409235" x="8312150" y="3692525"/>
          <p14:tracePt t="1409249" x="8312150" y="3703638"/>
          <p14:tracePt t="1409265" x="8312150" y="3716338"/>
          <p14:tracePt t="1409283" x="8312150" y="3729038"/>
          <p14:tracePt t="1409298" x="8312150" y="3741738"/>
          <p14:tracePt t="1409323" x="8312150" y="3754438"/>
          <p14:tracePt t="1409410" x="8312150" y="3729038"/>
          <p14:tracePt t="1409423" x="8312150" y="3692525"/>
          <p14:tracePt t="1409437" x="8312150" y="3667125"/>
          <p14:tracePt t="1409448" x="8312150" y="3654425"/>
          <p14:tracePt t="1409460" x="8312150" y="3641725"/>
          <p14:tracePt t="1409472" x="8312150" y="3629025"/>
          <p14:tracePt t="1409498" x="8312150" y="3616325"/>
          <p14:tracePt t="1409522" x="8312150" y="3603625"/>
          <p14:tracePt t="1409921" x="8299450" y="3616325"/>
          <p14:tracePt t="1409946" x="8286750" y="3616325"/>
          <p14:tracePt t="1409959" x="8274050" y="3616325"/>
          <p14:tracePt t="1409973" x="8261350" y="3616325"/>
          <p14:tracePt t="1409984" x="8261350" y="3629025"/>
          <p14:tracePt t="1409996" x="8248650" y="3629025"/>
          <p14:tracePt t="1410021" x="8223250" y="3641725"/>
          <p14:tracePt t="1410032" x="8223250" y="3654425"/>
          <p14:tracePt t="1410045" x="8212138" y="3654425"/>
          <p14:tracePt t="1410083" x="8199438" y="3654425"/>
          <p14:tracePt t="1412765" x="8212138" y="3654425"/>
          <p14:tracePt t="1412777" x="8212138" y="3641725"/>
          <p14:tracePt t="1412790" x="8235950" y="3641725"/>
          <p14:tracePt t="1412802" x="8261350" y="3629025"/>
          <p14:tracePt t="1412819" x="8274050" y="3616325"/>
          <p14:tracePt t="1412831" x="8312150" y="3616325"/>
          <p14:tracePt t="1412846" x="8335963" y="3616325"/>
          <p14:tracePt t="1412863" x="8348663" y="3603625"/>
          <p14:tracePt t="1412880" x="8374063" y="3590925"/>
          <p14:tracePt t="1412926" x="8374063" y="3579813"/>
          <p14:tracePt t="1413039" x="8386763" y="3579813"/>
          <p14:tracePt t="1413338" x="8386763" y="3590925"/>
          <p14:tracePt t="1413352" x="8386763" y="3603625"/>
          <p14:tracePt t="1413362" x="8386763" y="3616325"/>
          <p14:tracePt t="1413376" x="8386763" y="3641725"/>
          <p14:tracePt t="1413400" x="8386763" y="3667125"/>
          <p14:tracePt t="1413412" x="8374063" y="3692525"/>
          <p14:tracePt t="1413426" x="8361363" y="3716338"/>
          <p14:tracePt t="1413437" x="8361363" y="3741738"/>
          <p14:tracePt t="1413454" x="8335963" y="3779838"/>
          <p14:tracePt t="1413467" x="8324850" y="3829050"/>
          <p14:tracePt t="1413482" x="8324850" y="3867150"/>
          <p14:tracePt t="1413499" x="8312150" y="3892550"/>
          <p14:tracePt t="1413524" x="8299450" y="3905250"/>
          <p14:tracePt t="1413612" x="8299450" y="3892550"/>
          <p14:tracePt t="1413649" x="8299450" y="3879850"/>
          <p14:tracePt t="1413687" x="8299450" y="3867150"/>
          <p14:tracePt t="1413699" x="8299450" y="3854450"/>
          <p14:tracePt t="1413736" x="8299450" y="3841750"/>
          <p14:tracePt t="1413911" x="8299450" y="3829050"/>
          <p14:tracePt t="1414085" x="8299450" y="3816350"/>
          <p14:tracePt t="1414112" x="8312150" y="3816350"/>
          <p14:tracePt t="1414122" x="8312150" y="3803650"/>
          <p14:tracePt t="1414137" x="8324850" y="3803650"/>
          <p14:tracePt t="1414147" x="8335963" y="3792538"/>
          <p14:tracePt t="1414172" x="8348663" y="3779838"/>
          <p14:tracePt t="1414209" x="8361363" y="3767138"/>
          <p14:tracePt t="1415243" x="8361363" y="3754438"/>
          <p14:tracePt t="1415260" x="8361363" y="3729038"/>
          <p14:tracePt t="1415268" x="8361363" y="3692525"/>
          <p14:tracePt t="1415282" x="8361363" y="3679825"/>
          <p14:tracePt t="1415293" x="8361363" y="3667125"/>
          <p14:tracePt t="1415309" x="8361363" y="3654425"/>
          <p14:tracePt t="1415344" x="8361363" y="3641725"/>
          <p14:tracePt t="1415393" x="8348663" y="3641725"/>
          <p14:tracePt t="1415411" x="8348663" y="3629025"/>
          <p14:tracePt t="1415717" x="8335963" y="3629025"/>
          <p14:tracePt t="1417150" x="8335963" y="3616325"/>
          <p14:tracePt t="1417212" x="8348663" y="3603625"/>
          <p14:tracePt t="1417225" x="8386763" y="3590925"/>
          <p14:tracePt t="1417238" x="8412163" y="3579813"/>
          <p14:tracePt t="1417253" x="8448675" y="3554413"/>
          <p14:tracePt t="1417265" x="8512175" y="3529013"/>
          <p14:tracePt t="1417282" x="8537575" y="3490913"/>
          <p14:tracePt t="1417298" x="8574088" y="3479800"/>
          <p14:tracePt t="1417314" x="8674100" y="3403600"/>
          <p14:tracePt t="1417330" x="8774113" y="3354388"/>
          <p14:tracePt t="1417347" x="8874125" y="3303588"/>
          <p14:tracePt t="1417364" x="9063038" y="3154363"/>
          <p14:tracePt t="1417381" x="9099550" y="3103563"/>
          <p14:tracePt t="1417397" x="9124950" y="3054350"/>
          <p14:tracePt t="1417414" x="9199563" y="2952750"/>
          <p14:tracePt t="1417431" x="9237663" y="2890838"/>
          <p14:tracePt t="1417448" x="9263063" y="2865438"/>
          <p14:tracePt t="1417464" x="9350375" y="2803525"/>
          <p14:tracePt t="1417481" x="9413875" y="2765425"/>
          <p14:tracePt t="1417498" x="9488488" y="2716213"/>
          <p14:tracePt t="1417514" x="9650413" y="2603500"/>
          <p14:tracePt t="1417531" x="9726613" y="2527300"/>
          <p14:tracePt t="1417548" x="9788525" y="2439988"/>
          <p14:tracePt t="1417565" x="9863138" y="2365375"/>
          <p14:tracePt t="1417581" x="9888538" y="2365375"/>
          <p14:tracePt t="1417598" x="9926638" y="2352675"/>
          <p14:tracePt t="1417615" x="9952038" y="2339975"/>
          <p14:tracePt t="1417632" x="9963150" y="2339975"/>
          <p14:tracePt t="1417648" x="9975850" y="2339975"/>
          <p14:tracePt t="1417665" x="10052050" y="2339975"/>
          <p14:tracePt t="1417682" x="10088563" y="2339975"/>
          <p14:tracePt t="1417698" x="10126663" y="2339975"/>
          <p14:tracePt t="1417715" x="10177463" y="2339975"/>
          <p14:tracePt t="1417732" x="10188575" y="2339975"/>
          <p14:tracePt t="1417749" x="10201275" y="2339975"/>
          <p14:tracePt t="1417766" x="10213975" y="2339975"/>
          <p14:tracePt t="1417782" x="10213975" y="2352675"/>
          <p14:tracePt t="1417799" x="10213975" y="2390775"/>
          <p14:tracePt t="1417816" x="10226675" y="2403475"/>
          <p14:tracePt t="1417832" x="10226675" y="2414588"/>
          <p14:tracePt t="1417849" x="10226675" y="2439988"/>
          <p14:tracePt t="1417866" x="10226675" y="2452688"/>
          <p14:tracePt t="1417882" x="10226675" y="2465388"/>
          <p14:tracePt t="1417899" x="10226675" y="2478088"/>
          <p14:tracePt t="1417916" x="10226675" y="2490788"/>
          <p14:tracePt t="1417936" x="10226675" y="2503488"/>
          <p14:tracePt t="1417959" x="10226675" y="2516188"/>
          <p14:tracePt t="1417972" x="10226675" y="2527300"/>
          <p14:tracePt t="1417996" x="10213975" y="2527300"/>
          <p14:tracePt t="1418010" x="10201275" y="2540000"/>
          <p14:tracePt t="1418023" x="10177463" y="2540000"/>
          <p14:tracePt t="1418036" x="10152063" y="2552700"/>
          <p14:tracePt t="1418050" x="10113963" y="2552700"/>
          <p14:tracePt t="1418067" x="10088563" y="2565400"/>
          <p14:tracePt t="1418084" x="10064750" y="2578100"/>
          <p14:tracePt t="1418100" x="10026650" y="2578100"/>
          <p14:tracePt t="1418121" x="10013950" y="2578100"/>
          <p14:tracePt t="1418136" x="9988550" y="2578100"/>
          <p14:tracePt t="1418150" x="9975850" y="2578100"/>
          <p14:tracePt t="1418167" x="9963150" y="2578100"/>
          <p14:tracePt t="1418184" x="9952038" y="2590800"/>
          <p14:tracePt t="1418201" x="9939338" y="2590800"/>
          <p14:tracePt t="1418221" x="9939338" y="2603500"/>
          <p14:tracePt t="1418283" x="9952038" y="2603500"/>
          <p14:tracePt t="1418310" x="9975850" y="2603500"/>
          <p14:tracePt t="1418323" x="10001250" y="2603500"/>
          <p14:tracePt t="1418339" x="10039350" y="2603500"/>
          <p14:tracePt t="1418346" x="10088563" y="2603500"/>
          <p14:tracePt t="1418359" x="10139363" y="2603500"/>
          <p14:tracePt t="1418375" x="10177463" y="2603500"/>
          <p14:tracePt t="1418384" x="10201275" y="2603500"/>
          <p14:tracePt t="1418401" x="10213975" y="2603500"/>
          <p14:tracePt t="1418421" x="10226675" y="2627313"/>
          <p14:tracePt t="1418445" x="10213975" y="2652713"/>
          <p14:tracePt t="1418458" x="10177463" y="2652713"/>
          <p14:tracePt t="1418471" x="10113963" y="2665413"/>
          <p14:tracePt t="1418485" x="10039350" y="2690813"/>
          <p14:tracePt t="1418502" x="9988550" y="2703513"/>
          <p14:tracePt t="1418518" x="9939338" y="2703513"/>
          <p14:tracePt t="1418535" x="9863138" y="2716213"/>
          <p14:tracePt t="1418552" x="9852025" y="2716213"/>
          <p14:tracePt t="1418568" x="9839325" y="2716213"/>
          <p14:tracePt t="1418585" x="9839325" y="2728913"/>
          <p14:tracePt t="1418607" x="9839325" y="2740025"/>
          <p14:tracePt t="1418621" x="9852025" y="2740025"/>
          <p14:tracePt t="1418645" x="9863138" y="2740025"/>
          <p14:tracePt t="1418669" x="9875838" y="2740025"/>
          <p14:tracePt t="1418682" x="9888538" y="2740025"/>
          <p14:tracePt t="1418694" x="9901238" y="2740025"/>
          <p14:tracePt t="1418706" x="9926638" y="2740025"/>
          <p14:tracePt t="1418722" x="9939338" y="2740025"/>
          <p14:tracePt t="1418736" x="9952038" y="2728913"/>
          <p14:tracePt t="1418932" x="9952038" y="2716213"/>
          <p14:tracePt t="1419405" x="9926638" y="2716213"/>
          <p14:tracePt t="1419417" x="9763125" y="2890838"/>
          <p14:tracePt t="1419430" x="9537700" y="3154363"/>
          <p14:tracePt t="1419445" x="9375775" y="3303588"/>
          <p14:tracePt t="1419457" x="9263063" y="3416300"/>
          <p14:tracePt t="1419474" x="9124950" y="3503613"/>
          <p14:tracePt t="1419491" x="8937625" y="3590925"/>
          <p14:tracePt t="1419505" x="8686800" y="3692525"/>
          <p14:tracePt t="1419522" x="8624888" y="3716338"/>
          <p14:tracePt t="1419539" x="8586788" y="3716338"/>
          <p14:tracePt t="1419556" x="8524875" y="3729038"/>
          <p14:tracePt t="1419572" x="8499475" y="3729038"/>
          <p14:tracePt t="1419589" x="8474075" y="3729038"/>
          <p14:tracePt t="1419606" x="8435975" y="3716338"/>
          <p14:tracePt t="1419623" x="8412163" y="3703638"/>
          <p14:tracePt t="1419639" x="8399463" y="3703638"/>
          <p14:tracePt t="1419656" x="8348663" y="3679825"/>
          <p14:tracePt t="1419673" x="8324850" y="3679825"/>
          <p14:tracePt t="1419690" x="8299450" y="3667125"/>
          <p14:tracePt t="1419706" x="8286750" y="3654425"/>
          <p14:tracePt t="1419752" x="8299450" y="3654425"/>
          <p14:tracePt t="1419765" x="8312150" y="3654425"/>
          <p14:tracePt t="1419777" x="8335963" y="3654425"/>
          <p14:tracePt t="1419792" x="8348663" y="3654425"/>
          <p14:tracePt t="1419803" x="8386763" y="3654425"/>
          <p14:tracePt t="1419814" x="8424863" y="3641725"/>
          <p14:tracePt t="1419829" x="8499475" y="3641725"/>
          <p14:tracePt t="1419843" x="8612188" y="3641725"/>
          <p14:tracePt t="1419857" x="8724900" y="3641725"/>
          <p14:tracePt t="1419873" x="8824913" y="3641725"/>
          <p14:tracePt t="1419890" x="8886825" y="3641725"/>
          <p14:tracePt t="1419907" x="8937625" y="3641725"/>
          <p14:tracePt t="1419990" x="8937625" y="3629025"/>
          <p14:tracePt t="1420028" x="8912225" y="3616325"/>
          <p14:tracePt t="1420047" x="8874125" y="3603625"/>
          <p14:tracePt t="1420055" x="8812213" y="3590925"/>
          <p14:tracePt t="1420065" x="8737600" y="3554413"/>
          <p14:tracePt t="1420081" x="8686800" y="3529013"/>
          <p14:tracePt t="1420091" x="8624888" y="3516313"/>
          <p14:tracePt t="1420108" x="8612188" y="3516313"/>
          <p14:tracePt t="1420125" x="8599488" y="3516313"/>
          <p14:tracePt t="1420142" x="8574088" y="3516313"/>
          <p14:tracePt t="1420263" x="8586788" y="3516313"/>
          <p14:tracePt t="1420279" x="8650288" y="3516313"/>
          <p14:tracePt t="1420288" x="8724900" y="3516313"/>
          <p14:tracePt t="1420300" x="8837613" y="3503613"/>
          <p14:tracePt t="1420314" x="8912225" y="3479800"/>
          <p14:tracePt t="1420329" x="8963025" y="3441700"/>
          <p14:tracePt t="1420342" x="9024938" y="3429000"/>
          <p14:tracePt t="1420359" x="9037638" y="3429000"/>
          <p14:tracePt t="1420377" x="9050338" y="3429000"/>
          <p14:tracePt t="1420393" x="9063038" y="3429000"/>
          <p14:tracePt t="1420464" x="9050338" y="3441700"/>
          <p14:tracePt t="1420482" x="9037638" y="3441700"/>
          <p14:tracePt t="1420489" x="9012238" y="3467100"/>
          <p14:tracePt t="1420502" x="8986838" y="3467100"/>
          <p14:tracePt t="1420516" x="8924925" y="3490913"/>
          <p14:tracePt t="1420528" x="8850313" y="3490913"/>
          <p14:tracePt t="1420544" x="8799513" y="3503613"/>
          <p14:tracePt t="1420560" x="8774113" y="3503613"/>
          <p14:tracePt t="1420576" x="8763000" y="3503613"/>
          <p14:tracePt t="1420625" x="8774113" y="3503613"/>
          <p14:tracePt t="1420638" x="8786813" y="3503613"/>
          <p14:tracePt t="1420651" x="8812213" y="3503613"/>
          <p14:tracePt t="1420664" x="8824913" y="3503613"/>
          <p14:tracePt t="1420677" x="8863013" y="3503613"/>
          <p14:tracePt t="1420694" x="8886825" y="3516313"/>
          <p14:tracePt t="1420711" x="8899525" y="3516313"/>
          <p14:tracePt t="1420727" x="8937625" y="3516313"/>
          <p14:tracePt t="1420812" x="8912225" y="3516313"/>
          <p14:tracePt t="1420826" x="8863013" y="3529013"/>
          <p14:tracePt t="1420838" x="8799513" y="3529013"/>
          <p14:tracePt t="1420850" x="8724900" y="3529013"/>
          <p14:tracePt t="1420867" x="8674100" y="3529013"/>
          <p14:tracePt t="1420879" x="8637588" y="3529013"/>
          <p14:tracePt t="1420896" x="8612188" y="3529013"/>
          <p14:tracePt t="1420911" x="8586788" y="3529013"/>
          <p14:tracePt t="1420928" x="8574088" y="3529013"/>
          <p14:tracePt t="1420945" x="8574088" y="3541713"/>
          <p14:tracePt t="1420986" x="8586788" y="3541713"/>
          <p14:tracePt t="1421011" x="8599488" y="3541713"/>
          <p14:tracePt t="1421023" x="8612188" y="3541713"/>
          <p14:tracePt t="1421037" x="8637588" y="3541713"/>
          <p14:tracePt t="1421049" x="8712200" y="3554413"/>
          <p14:tracePt t="1421066" x="8774113" y="3554413"/>
          <p14:tracePt t="1421079" x="8837613" y="3554413"/>
          <p14:tracePt t="1421095" x="8874125" y="3554413"/>
          <p14:tracePt t="1421112" x="8924925" y="3554413"/>
          <p14:tracePt t="1421137" x="8937625" y="3554413"/>
          <p14:tracePt t="1421198" x="8912225" y="3554413"/>
          <p14:tracePt t="1421211" x="8863013" y="3554413"/>
          <p14:tracePt t="1421224" x="8786813" y="3567113"/>
          <p14:tracePt t="1421236" x="8724900" y="3567113"/>
          <p14:tracePt t="1421252" x="8650288" y="3567113"/>
          <p14:tracePt t="1421264" x="8624888" y="3567113"/>
          <p14:tracePt t="1421280" x="8599488" y="3567113"/>
          <p14:tracePt t="1421296" x="8586788" y="3567113"/>
          <p14:tracePt t="1421372" x="8586788" y="3579813"/>
          <p14:tracePt t="1421386" x="8612188" y="3579813"/>
          <p14:tracePt t="1421401" x="8637588" y="3579813"/>
          <p14:tracePt t="1421409" x="8674100" y="3579813"/>
          <p14:tracePt t="1421422" x="8737600" y="3579813"/>
          <p14:tracePt t="1421434" x="8774113" y="3590925"/>
          <p14:tracePt t="1421450" x="8812213" y="3590925"/>
          <p14:tracePt t="1421463" x="8837613" y="3590925"/>
          <p14:tracePt t="1421480" x="8863013" y="3590925"/>
          <p14:tracePt t="1421497" x="8874125" y="3603625"/>
          <p14:tracePt t="1421514" x="8886825" y="3603625"/>
          <p14:tracePt t="1421983" x="8899525" y="3603625"/>
          <p14:tracePt t="1421996" x="8937625" y="3603625"/>
          <p14:tracePt t="1422010" x="8999538" y="3603625"/>
          <p14:tracePt t="1422022" x="9088438" y="3603625"/>
          <p14:tracePt t="1422037" x="9137650" y="3603625"/>
          <p14:tracePt t="1422049" x="9188450" y="3603625"/>
          <p14:tracePt t="1422066" x="9212263" y="3603625"/>
          <p14:tracePt t="1422083" x="9250363" y="3603625"/>
          <p14:tracePt t="1422099" x="9337675" y="3616325"/>
          <p14:tracePt t="1422116" x="9413875" y="3616325"/>
          <p14:tracePt t="1422133" x="9463088" y="3629025"/>
          <p14:tracePt t="1422150" x="9537700" y="3629025"/>
          <p14:tracePt t="1422166" x="9563100" y="3629025"/>
          <p14:tracePt t="1422183" x="9575800" y="3629025"/>
          <p14:tracePt t="1422200" x="9601200" y="3629025"/>
          <p14:tracePt t="1422217" x="9613900" y="3629025"/>
          <p14:tracePt t="1422233" x="9650413" y="3629025"/>
          <p14:tracePt t="1422257" x="9663113" y="3629025"/>
          <p14:tracePt t="1422370" x="9637713" y="3629025"/>
          <p14:tracePt t="1422383" x="9626600" y="3629025"/>
          <p14:tracePt t="1422395" x="9575800" y="3629025"/>
          <p14:tracePt t="1422407" x="9513888" y="3629025"/>
          <p14:tracePt t="1422423" x="9437688" y="3616325"/>
          <p14:tracePt t="1422435" x="9388475" y="3616325"/>
          <p14:tracePt t="1422452" x="9350375" y="3616325"/>
          <p14:tracePt t="1422469" x="9337675" y="3616325"/>
          <p14:tracePt t="1422484" x="9301163" y="3616325"/>
          <p14:tracePt t="1422580" x="9312275" y="3616325"/>
          <p14:tracePt t="1422595" x="9337675" y="3616325"/>
          <p14:tracePt t="1422608" x="9413875" y="3616325"/>
          <p14:tracePt t="1422624" x="9513888" y="3616325"/>
          <p14:tracePt t="1422637" x="9601200" y="3616325"/>
          <p14:tracePt t="1422652" x="9663113" y="3616325"/>
          <p14:tracePt t="1422669" x="9739313" y="3616325"/>
          <p14:tracePt t="1422686" x="9901238" y="3616325"/>
          <p14:tracePt t="1422703" x="9952038" y="3616325"/>
          <p14:tracePt t="1422719" x="9988550" y="3616325"/>
          <p14:tracePt t="1422737" x="10026650" y="3616325"/>
          <p14:tracePt t="1422753" x="10039350" y="3616325"/>
          <p14:tracePt t="1422794" x="10026650" y="3616325"/>
          <p14:tracePt t="1422808" x="10001250" y="3616325"/>
          <p14:tracePt t="1422818" x="9963150" y="3616325"/>
          <p14:tracePt t="1422831" x="9926638" y="3616325"/>
          <p14:tracePt t="1422842" x="9888538" y="3616325"/>
          <p14:tracePt t="1422858" x="9852025" y="3616325"/>
          <p14:tracePt t="1422870" x="9813925" y="3616325"/>
          <p14:tracePt t="1422887" x="9775825" y="3616325"/>
          <p14:tracePt t="1422904" x="9713913" y="3616325"/>
          <p14:tracePt t="1422921" x="9550400" y="3616325"/>
          <p14:tracePt t="1422938" x="9501188" y="3616325"/>
          <p14:tracePt t="1422954" x="9463088" y="3616325"/>
          <p14:tracePt t="1422971" x="9437688" y="3616325"/>
          <p14:tracePt t="1422987" x="9424988" y="3616325"/>
          <p14:tracePt t="1423078" x="9437688" y="3616325"/>
          <p14:tracePt t="1423093" x="9463088" y="3616325"/>
          <p14:tracePt t="1423105" x="9513888" y="3616325"/>
          <p14:tracePt t="1423117" x="9575800" y="3616325"/>
          <p14:tracePt t="1423129" x="9637713" y="3616325"/>
          <p14:tracePt t="1423141" x="9675813" y="3616325"/>
          <p14:tracePt t="1423156" x="9701213" y="3616325"/>
          <p14:tracePt t="1423170" x="9739313" y="3616325"/>
          <p14:tracePt t="1423187" x="9750425" y="3616325"/>
          <p14:tracePt t="1423204" x="9763125" y="3616325"/>
          <p14:tracePt t="1423220" x="9775825" y="3616325"/>
          <p14:tracePt t="1423253" x="9750425" y="3616325"/>
          <p14:tracePt t="1423265" x="9739313" y="3616325"/>
          <p14:tracePt t="1423278" x="9713913" y="3616325"/>
          <p14:tracePt t="1423291" x="9663113" y="3616325"/>
          <p14:tracePt t="1423303" x="9563100" y="3616325"/>
          <p14:tracePt t="1423321" x="9463088" y="3616325"/>
          <p14:tracePt t="1423338" x="9388475" y="3616325"/>
          <p14:tracePt t="1423354" x="9337675" y="3616325"/>
          <p14:tracePt t="1423371" x="9301163" y="3616325"/>
          <p14:tracePt t="1423388" x="9288463" y="3616325"/>
          <p14:tracePt t="1423428" x="9301163" y="3616325"/>
          <p14:tracePt t="1423441" x="9312275" y="3616325"/>
          <p14:tracePt t="1423453" x="9337675" y="3616325"/>
          <p14:tracePt t="1423465" x="9413875" y="3616325"/>
          <p14:tracePt t="1423479" x="9513888" y="3603625"/>
          <p14:tracePt t="1423491" x="9601200" y="3590925"/>
          <p14:tracePt t="1423505" x="9688513" y="3590925"/>
          <p14:tracePt t="1423522" x="9750425" y="3590925"/>
          <p14:tracePt t="1423538" x="9826625" y="3590925"/>
          <p14:tracePt t="1423554" x="9926638" y="3590925"/>
          <p14:tracePt t="1423571" x="9952038" y="3590925"/>
          <p14:tracePt t="1423652" x="9939338" y="3590925"/>
          <p14:tracePt t="1423665" x="9926638" y="3590925"/>
          <p14:tracePt t="1423703" x="9913938" y="3590925"/>
          <p14:tracePt t="1423715" x="9913938" y="3579813"/>
          <p14:tracePt t="1423765" x="9901238" y="3579813"/>
          <p14:tracePt t="1425522" x="9888538" y="3579813"/>
          <p14:tracePt t="1425535" x="9852025" y="3579813"/>
          <p14:tracePt t="1425551" x="9763125" y="3579813"/>
          <p14:tracePt t="1425559" x="9637713" y="3579813"/>
          <p14:tracePt t="1425572" x="9563100" y="3579813"/>
          <p14:tracePt t="1425585" x="9437688" y="3590925"/>
          <p14:tracePt t="1425602" x="9324975" y="3603625"/>
          <p14:tracePt t="1425615" x="9175750" y="3616325"/>
          <p14:tracePt t="1425631" x="9075738" y="3616325"/>
          <p14:tracePt t="1425648" x="8999538" y="3629025"/>
          <p14:tracePt t="1425663" x="8899525" y="3667125"/>
          <p14:tracePt t="1425680" x="8863013" y="3703638"/>
          <p14:tracePt t="1425697" x="8737600" y="3803650"/>
          <p14:tracePt t="1425714" x="8650288" y="3854450"/>
          <p14:tracePt t="1425730" x="8524875" y="3892550"/>
          <p14:tracePt t="1425747" x="8412163" y="3954463"/>
          <p14:tracePt t="1425764" x="8386763" y="3967163"/>
          <p14:tracePt t="1425781" x="8361363" y="3992563"/>
          <p14:tracePt t="1425797" x="8348663" y="4017963"/>
          <p14:tracePt t="1425814" x="8335963" y="4041775"/>
          <p14:tracePt t="1425833" x="8335963" y="4054475"/>
          <p14:tracePt t="1425847" x="8335963" y="4067175"/>
          <p14:tracePt t="1425894" x="8335963" y="4079875"/>
          <p14:tracePt t="1425907" x="8335963" y="4092575"/>
          <p14:tracePt t="1425920" x="8335963" y="4117975"/>
          <p14:tracePt t="1425936" x="8335963" y="4129088"/>
          <p14:tracePt t="1425949" x="8335963" y="4141788"/>
          <p14:tracePt t="1426021" x="8335963" y="4129088"/>
          <p14:tracePt t="1426037" x="8335963" y="4117975"/>
          <p14:tracePt t="1426045" x="8348663" y="4092575"/>
          <p14:tracePt t="1426070" x="8361363" y="4067175"/>
          <p14:tracePt t="1426086" x="8386763" y="4041775"/>
          <p14:tracePt t="1426095" x="8412163" y="4017963"/>
          <p14:tracePt t="1426108" x="8435975" y="3992563"/>
          <p14:tracePt t="1426121" x="8461375" y="3954463"/>
          <p14:tracePt t="1426137" x="8486775" y="3941763"/>
          <p14:tracePt t="1426150" x="8499475" y="3929063"/>
          <p14:tracePt t="1426167" x="8512175" y="3905250"/>
          <p14:tracePt t="1426183" x="8524875" y="3905250"/>
          <p14:tracePt t="1426269" x="8524875" y="3916363"/>
          <p14:tracePt t="1426281" x="8524875" y="3929063"/>
          <p14:tracePt t="1426295" x="8524875" y="3941763"/>
          <p14:tracePt t="1426306" x="8512175" y="3941763"/>
          <p14:tracePt t="1426322" x="8499475" y="3941763"/>
          <p14:tracePt t="1426334" x="8486775" y="3954463"/>
          <p14:tracePt t="1426350" x="8461375" y="3967163"/>
          <p14:tracePt t="1426366" x="8448675" y="3967163"/>
          <p14:tracePt t="1426383" x="8399463" y="3979863"/>
          <p14:tracePt t="1426400" x="8386763" y="3979863"/>
          <p14:tracePt t="1426417" x="8386763" y="3992563"/>
          <p14:tracePt t="1426433" x="8361363" y="3992563"/>
          <p14:tracePt t="1426449" x="8348663" y="4005263"/>
          <p14:tracePt t="1426470" x="8335963" y="4005263"/>
          <p14:tracePt t="1426483" x="8324850" y="4005263"/>
          <p14:tracePt t="1426506" x="8312150" y="4005263"/>
          <p14:tracePt t="1426530" x="8299450" y="4005263"/>
          <p14:tracePt t="1426592" x="8274050" y="4005263"/>
          <p14:tracePt t="1426606" x="8248650" y="4005263"/>
          <p14:tracePt t="1426623" x="8223250" y="4005263"/>
          <p14:tracePt t="1426631" x="8212138" y="4005263"/>
          <p14:tracePt t="1426643" x="8186738" y="3992563"/>
          <p14:tracePt t="1426668" x="8186738" y="3979863"/>
          <p14:tracePt t="1440689" x="8212138" y="3979863"/>
          <p14:tracePt t="1440701" x="8235950" y="3979863"/>
          <p14:tracePt t="1440714" x="8261350" y="3967163"/>
          <p14:tracePt t="1440729" x="8274050" y="3967163"/>
          <p14:tracePt t="1440741" x="8299450" y="3954463"/>
          <p14:tracePt t="1440758" x="8324850" y="3941763"/>
          <p14:tracePt t="1440773" x="8348663" y="3941763"/>
          <p14:tracePt t="1440790" x="8512175" y="3854450"/>
          <p14:tracePt t="1440806" x="8650288" y="3741738"/>
          <p14:tracePt t="1440823" x="8812213" y="3579813"/>
          <p14:tracePt t="1440840" x="9050338" y="3354388"/>
          <p14:tracePt t="1440857" x="9175750" y="3278188"/>
          <p14:tracePt t="1440874" x="9324975" y="3216275"/>
          <p14:tracePt t="1440890" x="9575800" y="3054350"/>
          <p14:tracePt t="1440907" x="9650413" y="2965450"/>
          <p14:tracePt t="1440924" x="9726613" y="2878138"/>
          <p14:tracePt t="1440941" x="9775825" y="2778125"/>
          <p14:tracePt t="1440957" x="9801225" y="2752725"/>
          <p14:tracePt t="1440974" x="9826625" y="2703513"/>
          <p14:tracePt t="1440991" x="9963150" y="2578100"/>
          <p14:tracePt t="1441007" x="10088563" y="2516188"/>
          <p14:tracePt t="1441013" x="10201275" y="2465388"/>
          <p14:tracePt t="1441028" x="10288588" y="2439988"/>
          <p14:tracePt t="1441041" x="10313988" y="2427288"/>
          <p14:tracePt t="1441058" x="10339388" y="2427288"/>
          <p14:tracePt t="1441123" x="10313988" y="2427288"/>
          <p14:tracePt t="1441136" x="10226675" y="2452688"/>
          <p14:tracePt t="1441149" x="10139363" y="2465388"/>
          <p14:tracePt t="1441161" x="10075863" y="2490788"/>
          <p14:tracePt t="1441177" x="10039350" y="2503488"/>
          <p14:tracePt t="1441191" x="10013950" y="2527300"/>
          <p14:tracePt t="1441208" x="10001250" y="2527300"/>
          <p14:tracePt t="1441225" x="9988550" y="2540000"/>
          <p14:tracePt t="1441249" x="9988550" y="2552700"/>
          <p14:tracePt t="1441286" x="9988550" y="2565400"/>
          <p14:tracePt t="1441299" x="9988550" y="2578100"/>
          <p14:tracePt t="1441324" x="10026650" y="2590800"/>
          <p14:tracePt t="1441336" x="10052050" y="2603500"/>
          <p14:tracePt t="1441349" x="10101263" y="2616200"/>
          <p14:tracePt t="1441362" x="10139363" y="2616200"/>
          <p14:tracePt t="1441375" x="10164763" y="2627313"/>
          <p14:tracePt t="1441392" x="10177463" y="2640013"/>
          <p14:tracePt t="1441409" x="10188575" y="2640013"/>
          <p14:tracePt t="1441426" x="10201275" y="2640013"/>
          <p14:tracePt t="1441449" x="10201275" y="2652713"/>
          <p14:tracePt t="1441462" x="10188575" y="2652713"/>
          <p14:tracePt t="1441476" x="10152063" y="2652713"/>
          <p14:tracePt t="1441492" x="10101263" y="2652713"/>
          <p14:tracePt t="1441509" x="10064750" y="2652713"/>
          <p14:tracePt t="1441526" x="10001250" y="2665413"/>
          <p14:tracePt t="1441548" x="9988550" y="2665413"/>
          <p14:tracePt t="1441573" x="9988550" y="2678113"/>
          <p14:tracePt t="1441636" x="9988550" y="2690813"/>
          <p14:tracePt t="1441660" x="9988550" y="2716213"/>
          <p14:tracePt t="1441673" x="9963150" y="2740025"/>
          <p14:tracePt t="1441686" x="9913938" y="2778125"/>
          <p14:tracePt t="1441700" x="9739313" y="2928938"/>
          <p14:tracePt t="1441716" x="9450388" y="3216275"/>
          <p14:tracePt t="1441728" x="9199563" y="3403600"/>
          <p14:tracePt t="1441745" x="8924925" y="3579813"/>
          <p14:tracePt t="1441760" x="8612188" y="3703638"/>
          <p14:tracePt t="1441778" x="8248650" y="3867150"/>
          <p14:tracePt t="1441795" x="8174038" y="3905250"/>
          <p14:tracePt t="1441812" x="8135938" y="3954463"/>
          <p14:tracePt t="1441828" x="8086725" y="4029075"/>
          <p14:tracePt t="1441846" x="8061325" y="4041775"/>
          <p14:tracePt t="1441862" x="8048625" y="4054475"/>
          <p14:tracePt t="1441921" x="8023225" y="4079875"/>
          <p14:tracePt t="1441934" x="7974013" y="4105275"/>
          <p14:tracePt t="1441947" x="7886700" y="4154488"/>
          <p14:tracePt t="1441959" x="7810500" y="4192588"/>
          <p14:tracePt t="1441971" x="7748588" y="4230688"/>
          <p14:tracePt t="1441984" x="7710488" y="4241800"/>
          <p14:tracePt t="1441997" x="7685088" y="4241800"/>
          <p14:tracePt t="1442011" x="7673975" y="4241800"/>
          <p14:tracePt t="1442059" x="7673975" y="4217988"/>
          <p14:tracePt t="1442083" x="7673975" y="4205288"/>
          <p14:tracePt t="1442097" x="7673975" y="4179888"/>
          <p14:tracePt t="1442108" x="7685088" y="4167188"/>
          <p14:tracePt t="1442120" x="7735888" y="4129088"/>
          <p14:tracePt t="1442134" x="7823200" y="4092575"/>
          <p14:tracePt t="1442148" x="7897813" y="4067175"/>
          <p14:tracePt t="1442161" x="7974013" y="4041775"/>
          <p14:tracePt t="1442178" x="8023225" y="4041775"/>
          <p14:tracePt t="1442195" x="8048625" y="4041775"/>
          <p14:tracePt t="1442212" x="8086725" y="4029075"/>
          <p14:tracePt t="1442233" x="8099425" y="4029075"/>
          <p14:tracePt t="1442248" x="8110538" y="4017963"/>
          <p14:tracePt t="1442270" x="8123238" y="4017963"/>
          <p14:tracePt t="1442307" x="8123238" y="4005263"/>
          <p14:tracePt t="1442370" x="8123238" y="3992563"/>
          <p14:tracePt t="1442420" x="8123238" y="3979863"/>
          <p14:tracePt t="1442470" x="8135938" y="3967163"/>
          <p14:tracePt t="1442485" x="8148638" y="3967163"/>
          <p14:tracePt t="1442496" x="8161338" y="3967163"/>
          <p14:tracePt t="1442508" x="8186738" y="3967163"/>
          <p14:tracePt t="1442533" x="8199438" y="3967163"/>
          <p14:tracePt t="1442570" x="8212138" y="3967163"/>
          <p14:tracePt t="1442595" x="8223250" y="3967163"/>
          <p14:tracePt t="1442645" x="8235950" y="3967163"/>
          <p14:tracePt t="1442682" x="8248650" y="3954463"/>
          <p14:tracePt t="1442708" x="8261350" y="3954463"/>
          <p14:tracePt t="1442732" x="8274050" y="3954463"/>
          <p14:tracePt t="1442869" x="8261350" y="3954463"/>
          <p14:tracePt t="1442894" x="8248650" y="3954463"/>
          <p14:tracePt t="1442907" x="8235950" y="3954463"/>
          <p14:tracePt t="1442918" x="8223250" y="3954463"/>
          <p14:tracePt t="1442934" x="8212138" y="3954463"/>
          <p14:tracePt t="1442948" x="8186738" y="3954463"/>
          <p14:tracePt t="1442968" x="8174038" y="3954463"/>
          <p14:tracePt t="1443018" x="8161338" y="3954463"/>
          <p14:tracePt t="1443105" x="8148638" y="3954463"/>
          <p14:tracePt t="1443292" x="8148638" y="3941763"/>
          <p14:tracePt t="1447400" x="8161338" y="3941763"/>
          <p14:tracePt t="1447436" x="8174038" y="3941763"/>
          <p14:tracePt t="1447462" x="8186738" y="3941763"/>
          <p14:tracePt t="1449031" x="8199438" y="3941763"/>
          <p14:tracePt t="1449044" x="8212138" y="3941763"/>
          <p14:tracePt t="1449093" x="8223250" y="3941763"/>
          <p14:tracePt t="1449118" x="8235950" y="3941763"/>
          <p14:tracePt t="1449131" x="8261350" y="3954463"/>
          <p14:tracePt t="1449145" x="8274050" y="3954463"/>
          <p14:tracePt t="1449156" x="8312150" y="3954463"/>
          <p14:tracePt t="1449173" x="8361363" y="3954463"/>
          <p14:tracePt t="1449189" x="8399463" y="3967163"/>
          <p14:tracePt t="1449206" x="8474075" y="3967163"/>
          <p14:tracePt t="1449223" x="8512175" y="3967163"/>
          <p14:tracePt t="1449240" x="8561388" y="3967163"/>
          <p14:tracePt t="1449256" x="8763000" y="3967163"/>
          <p14:tracePt t="1449273" x="8850313" y="3967163"/>
          <p14:tracePt t="1449289" x="8924925" y="3979863"/>
          <p14:tracePt t="1449307" x="8986838" y="3979863"/>
          <p14:tracePt t="1449323" x="9012238" y="3979863"/>
          <p14:tracePt t="1449340" x="9037638" y="3979863"/>
          <p14:tracePt t="1449357" x="9088438" y="3979863"/>
          <p14:tracePt t="1449374" x="9112250" y="3979863"/>
          <p14:tracePt t="1449390" x="9150350" y="3979863"/>
          <p14:tracePt t="1449407" x="9212263" y="3979863"/>
          <p14:tracePt t="1449424" x="9237663" y="3979863"/>
          <p14:tracePt t="1449440" x="9250363" y="3954463"/>
          <p14:tracePt t="1449457" x="9324975" y="3929063"/>
          <p14:tracePt t="1449474" x="9350375" y="3916363"/>
          <p14:tracePt t="1449490" x="9375775" y="3905250"/>
          <p14:tracePt t="1449507" x="9413875" y="3905250"/>
          <p14:tracePt t="1449524" x="9424988" y="3905250"/>
          <p14:tracePt t="1449541" x="9450388" y="3905250"/>
          <p14:tracePt t="1449558" x="9525000" y="3905250"/>
          <p14:tracePt t="1449574" x="9588500" y="3916363"/>
          <p14:tracePt t="1449591" x="9626600" y="3916363"/>
          <p14:tracePt t="1449608" x="9688513" y="3954463"/>
          <p14:tracePt t="1449625" x="9713913" y="3954463"/>
          <p14:tracePt t="1449641" x="9726613" y="3979863"/>
          <p14:tracePt t="1449658" x="9739313" y="3979863"/>
          <p14:tracePt t="1449703" x="9739313" y="3992563"/>
          <p14:tracePt t="1449716" x="9726613" y="3992563"/>
          <p14:tracePt t="1449728" x="9675813" y="3992563"/>
          <p14:tracePt t="1449740" x="9588500" y="3992563"/>
          <p14:tracePt t="1449753" x="9537700" y="4005263"/>
          <p14:tracePt t="1449766" x="9463088" y="4005263"/>
          <p14:tracePt t="1449778" x="9424988" y="4017963"/>
          <p14:tracePt t="1449791" x="9388475" y="4017963"/>
          <p14:tracePt t="1449809" x="9350375" y="4017963"/>
          <p14:tracePt t="1449825" x="9337675" y="4017963"/>
          <p14:tracePt t="1449841" x="9312275" y="4017963"/>
          <p14:tracePt t="1449902" x="9324975" y="4017963"/>
          <p14:tracePt t="1449915" x="9337675" y="4017963"/>
          <p14:tracePt t="1449928" x="9363075" y="4017963"/>
          <p14:tracePt t="1449940" x="9375775" y="4017963"/>
          <p14:tracePt t="1449952" x="9401175" y="4017963"/>
          <p14:tracePt t="1449965" x="9437688" y="4017963"/>
          <p14:tracePt t="1449979" x="9501188" y="4017963"/>
          <p14:tracePt t="1449993" x="9575800" y="4017963"/>
          <p14:tracePt t="1450009" x="9626600" y="4017963"/>
          <p14:tracePt t="1450026" x="9663113" y="4017963"/>
          <p14:tracePt t="1450043" x="9688513" y="4017963"/>
          <p14:tracePt t="1450059" x="9701213" y="4017963"/>
          <p14:tracePt t="1450114" x="9675813" y="4017963"/>
          <p14:tracePt t="1450129" x="9626600" y="4017963"/>
          <p14:tracePt t="1450139" x="9550400" y="4017963"/>
          <p14:tracePt t="1450151" x="9475788" y="4017963"/>
          <p14:tracePt t="1450164" x="9424988" y="4029075"/>
          <p14:tracePt t="1450180" x="9363075" y="4029075"/>
          <p14:tracePt t="1450193" x="9312275" y="4029075"/>
          <p14:tracePt t="1450210" x="9288463" y="4029075"/>
          <p14:tracePt t="1450227" x="9263063" y="4029075"/>
          <p14:tracePt t="1450244" x="9263063" y="4041775"/>
          <p14:tracePt t="1450276" x="9275763" y="4054475"/>
          <p14:tracePt t="1450303" x="9301163" y="4054475"/>
          <p14:tracePt t="1450328" x="9324975" y="4054475"/>
          <p14:tracePt t="1450340" x="9350375" y="4054475"/>
          <p14:tracePt t="1450351" x="9388475" y="4054475"/>
          <p14:tracePt t="1450367" x="9450388" y="4054475"/>
          <p14:tracePt t="1450379" x="9488488" y="4054475"/>
          <p14:tracePt t="1450396" x="9525000" y="4054475"/>
          <p14:tracePt t="1450412" x="9550400" y="4054475"/>
          <p14:tracePt t="1450428" x="9575800" y="4054475"/>
          <p14:tracePt t="1450444" x="9588500" y="4054475"/>
          <p14:tracePt t="1450500" x="9550400" y="4054475"/>
          <p14:tracePt t="1450514" x="9525000" y="4054475"/>
          <p14:tracePt t="1450525" x="9475788" y="4054475"/>
          <p14:tracePt t="1450537" x="9413875" y="4054475"/>
          <p14:tracePt t="1450551" x="9375775" y="4054475"/>
          <p14:tracePt t="1450565" x="9350375" y="4054475"/>
          <p14:tracePt t="1450578" x="9337675" y="4054475"/>
          <p14:tracePt t="1450595" x="9324975" y="4054475"/>
          <p14:tracePt t="1450650" x="9337675" y="4054475"/>
          <p14:tracePt t="1450664" x="9375775" y="4054475"/>
          <p14:tracePt t="1450675" x="9437688" y="4054475"/>
          <p14:tracePt t="1450687" x="9513888" y="4054475"/>
          <p14:tracePt t="1450700" x="9575800" y="4054475"/>
          <p14:tracePt t="1450715" x="9626600" y="4054475"/>
          <p14:tracePt t="1450729" x="9663113" y="4054475"/>
          <p14:tracePt t="1450745" x="9701213" y="4054475"/>
          <p14:tracePt t="1450762" x="9726613" y="4054475"/>
          <p14:tracePt t="1450779" x="9739313" y="4041775"/>
          <p14:tracePt t="1450837" x="9726613" y="4041775"/>
          <p14:tracePt t="1450849" x="9713913" y="4041775"/>
          <p14:tracePt t="1450861" x="9675813" y="4041775"/>
          <p14:tracePt t="1450874" x="9626600" y="4041775"/>
          <p14:tracePt t="1450887" x="9537700" y="4041775"/>
          <p14:tracePt t="1450899" x="9450388" y="4041775"/>
          <p14:tracePt t="1450913" x="9401175" y="4041775"/>
          <p14:tracePt t="1450930" x="9363075" y="4041775"/>
          <p14:tracePt t="1450946" x="9350375" y="4041775"/>
          <p14:tracePt t="1450963" x="9337675" y="4041775"/>
          <p14:tracePt t="1451023" x="9350375" y="4041775"/>
          <p14:tracePt t="1451037" x="9363075" y="4041775"/>
          <p14:tracePt t="1451050" x="9401175" y="4041775"/>
          <p14:tracePt t="1451061" x="9437688" y="4041775"/>
          <p14:tracePt t="1451073" x="9475788" y="4041775"/>
          <p14:tracePt t="1451086" x="9501188" y="4041775"/>
          <p14:tracePt t="1451100" x="9525000" y="4041775"/>
          <p14:tracePt t="1451114" x="9550400" y="4041775"/>
          <p14:tracePt t="1451131" x="9563100" y="4041775"/>
          <p14:tracePt t="1451147" x="9575800" y="4041775"/>
          <p14:tracePt t="1451164" x="9588500" y="4041775"/>
          <p14:tracePt t="1451181" x="9601200" y="4041775"/>
          <p14:tracePt t="1451235" x="9575800" y="4041775"/>
          <p14:tracePt t="1451250" x="9537700" y="4054475"/>
          <p14:tracePt t="1451260" x="9463088" y="4054475"/>
          <p14:tracePt t="1451273" x="9375775" y="4054475"/>
          <p14:tracePt t="1451285" x="9312275" y="4067175"/>
          <p14:tracePt t="1451301" x="9250363" y="4079875"/>
          <p14:tracePt t="1451314" x="9212263" y="4079875"/>
          <p14:tracePt t="1451331" x="9199563" y="4079875"/>
          <p14:tracePt t="1451397" x="9237663" y="4079875"/>
          <p14:tracePt t="1451411" x="9275763" y="4079875"/>
          <p14:tracePt t="1451423" x="9413875" y="4079875"/>
          <p14:tracePt t="1451437" x="9537700" y="4067175"/>
          <p14:tracePt t="1451454" x="9663113" y="4054475"/>
          <p14:tracePt t="1451467" x="9801225" y="4041775"/>
          <p14:tracePt t="1451483" x="9988550" y="4041775"/>
          <p14:tracePt t="1451498" x="10213975" y="4029075"/>
          <p14:tracePt t="1451515" x="10252075" y="4029075"/>
          <p14:tracePt t="1451532" x="10277475" y="4029075"/>
          <p14:tracePt t="1451572" x="10264775" y="4029075"/>
          <p14:tracePt t="1451585" x="10213975" y="4029075"/>
          <p14:tracePt t="1451597" x="10164763" y="4029075"/>
          <p14:tracePt t="1451609" x="10101263" y="4029075"/>
          <p14:tracePt t="1451623" x="10052050" y="4029075"/>
          <p14:tracePt t="1451635" x="9988550" y="4029075"/>
          <p14:tracePt t="1451649" x="9952038" y="4029075"/>
          <p14:tracePt t="1451666" x="9901238" y="4029075"/>
          <p14:tracePt t="1451683" x="9839325" y="4029075"/>
          <p14:tracePt t="1451699" x="9675813" y="4029075"/>
          <p14:tracePt t="1451716" x="9637713" y="4029075"/>
          <p14:tracePt t="1451733" x="9601200" y="4029075"/>
          <p14:tracePt t="1451750" x="9588500" y="4029075"/>
          <p14:tracePt t="1451808" x="9601200" y="4029075"/>
          <p14:tracePt t="1451822" x="9613900" y="4029075"/>
          <p14:tracePt t="1451836" x="9650413" y="4029075"/>
          <p14:tracePt t="1451845" x="9675813" y="4029075"/>
          <p14:tracePt t="1451858" x="9688513" y="4029075"/>
          <p14:tracePt t="1451870" x="9701213" y="4029075"/>
          <p14:tracePt t="1451886" x="9713913" y="4029075"/>
          <p14:tracePt t="1451958" x="9688513" y="4029075"/>
          <p14:tracePt t="1451970" x="9650413" y="4029075"/>
          <p14:tracePt t="1451986" x="9626600" y="4029075"/>
          <p14:tracePt t="1451995" x="9601200" y="4029075"/>
          <p14:tracePt t="1452008" x="9575800" y="4029075"/>
          <p14:tracePt t="1452020" x="9550400" y="4029075"/>
          <p14:tracePt t="1452034" x="9537700" y="4029075"/>
          <p14:tracePt t="1452051" x="9525000" y="4029075"/>
          <p14:tracePt t="1452068" x="9501188" y="4029075"/>
          <p14:tracePt t="1452084" x="9488488" y="4029075"/>
          <p14:tracePt t="1452157" x="9513888" y="4029075"/>
          <p14:tracePt t="1452173" x="9525000" y="4029075"/>
          <p14:tracePt t="1452183" x="9563100" y="4029075"/>
          <p14:tracePt t="1452195" x="9637713" y="4029075"/>
          <p14:tracePt t="1452208" x="9726613" y="4017963"/>
          <p14:tracePt t="1452224" x="9788525" y="4017963"/>
          <p14:tracePt t="1452236" x="9852025" y="4017963"/>
          <p14:tracePt t="1452252" x="9875838" y="4017963"/>
          <p14:tracePt t="1452268" x="9901238" y="4017963"/>
          <p14:tracePt t="1452285" x="9913938" y="4017963"/>
          <p14:tracePt t="1452357" x="9888538" y="4017963"/>
          <p14:tracePt t="1452371" x="9863138" y="4017963"/>
          <p14:tracePt t="1452381" x="9801225" y="4017963"/>
          <p14:tracePt t="1452394" x="9739313" y="4017963"/>
          <p14:tracePt t="1452406" x="9663113" y="4017963"/>
          <p14:tracePt t="1452422" x="9613900" y="4017963"/>
          <p14:tracePt t="1452436" x="9563100" y="4017963"/>
          <p14:tracePt t="1452452" x="9537700" y="4017963"/>
          <p14:tracePt t="1452469" x="9513888" y="4017963"/>
          <p14:tracePt t="1452486" x="9488488" y="4017963"/>
          <p14:tracePt t="1452556" x="9501188" y="4017963"/>
          <p14:tracePt t="1452568" x="9537700" y="4017963"/>
          <p14:tracePt t="1452581" x="9575800" y="4017963"/>
          <p14:tracePt t="1452595" x="9663113" y="4017963"/>
          <p14:tracePt t="1452609" x="9739313" y="4017963"/>
          <p14:tracePt t="1452621" x="9801225" y="4017963"/>
          <p14:tracePt t="1452638" x="9839325" y="4017963"/>
          <p14:tracePt t="1452653" x="9863138" y="4017963"/>
          <p14:tracePt t="1452669" x="9888538" y="4017963"/>
          <p14:tracePt t="1452731" x="9875838" y="4017963"/>
          <p14:tracePt t="1452743" x="9852025" y="4017963"/>
          <p14:tracePt t="1452758" x="9813925" y="4017963"/>
          <p14:tracePt t="1452768" x="9763125" y="4017963"/>
          <p14:tracePt t="1452781" x="9701213" y="4017963"/>
          <p14:tracePt t="1452793" x="9626600" y="4017963"/>
          <p14:tracePt t="1452810" x="9575800" y="4017963"/>
          <p14:tracePt t="1452822" x="9550400" y="4017963"/>
          <p14:tracePt t="1452839" x="9513888" y="4017963"/>
          <p14:tracePt t="1452854" x="9488488" y="4017963"/>
          <p14:tracePt t="1452870" x="9450388" y="4017963"/>
          <p14:tracePt t="1452929" x="9475788" y="4017963"/>
          <p14:tracePt t="1452943" x="9488488" y="4017963"/>
          <p14:tracePt t="1452958" x="9513888" y="4017963"/>
          <p14:tracePt t="1452968" x="9550400" y="4017963"/>
          <p14:tracePt t="1452981" x="9601200" y="4017963"/>
          <p14:tracePt t="1452994" x="9663113" y="4017963"/>
          <p14:tracePt t="1453011" x="9750425" y="4005263"/>
          <p14:tracePt t="1453023" x="9788525" y="4005263"/>
          <p14:tracePt t="1453038" x="9813925" y="4005263"/>
          <p14:tracePt t="1453054" x="9826625" y="4005263"/>
          <p14:tracePt t="1453092" x="9813925" y="4005263"/>
          <p14:tracePt t="1453108" x="9763125" y="4005263"/>
          <p14:tracePt t="1453116" x="9713913" y="4005263"/>
          <p14:tracePt t="1453129" x="9663113" y="4005263"/>
          <p14:tracePt t="1453141" x="9626600" y="4005263"/>
          <p14:tracePt t="1453155" x="9601200" y="4005263"/>
          <p14:tracePt t="1453172" x="9563100" y="4005263"/>
          <p14:tracePt t="1453189" x="9537700" y="4005263"/>
          <p14:tracePt t="1453205" x="9450388" y="4005263"/>
          <p14:tracePt t="1453222" x="9375775" y="4005263"/>
          <p14:tracePt t="1453239" x="9337675" y="4005263"/>
          <p14:tracePt t="1453255" x="9301163" y="4017963"/>
          <p14:tracePt t="1453342" x="9324975" y="4017963"/>
          <p14:tracePt t="1453354" x="9350375" y="4017963"/>
          <p14:tracePt t="1453366" x="9375775" y="4017963"/>
          <p14:tracePt t="1453379" x="9413875" y="4017963"/>
          <p14:tracePt t="1453395" x="9437688" y="4017963"/>
          <p14:tracePt t="1453407" x="9475788" y="4017963"/>
          <p14:tracePt t="1453423" x="9513888" y="4017963"/>
          <p14:tracePt t="1453440" x="9550400" y="4017963"/>
          <p14:tracePt t="1453456" x="9663113" y="4017963"/>
          <p14:tracePt t="1453473" x="9726613" y="4017963"/>
          <p14:tracePt t="1453491" x="9750425" y="4017963"/>
          <p14:tracePt t="1453507" x="9801225" y="4017963"/>
          <p14:tracePt t="1453590" x="9788525" y="4017963"/>
          <p14:tracePt t="1453603" x="9763125" y="4017963"/>
          <p14:tracePt t="1453617" x="9739313" y="4017963"/>
          <p14:tracePt t="1453630" x="9701213" y="4017963"/>
          <p14:tracePt t="1453645" x="9663113" y="4017963"/>
          <p14:tracePt t="1453659" x="9637713" y="4017963"/>
          <p14:tracePt t="1453675" x="9626600" y="4017963"/>
          <p14:tracePt t="1453691" x="9601200" y="4017963"/>
          <p14:tracePt t="1453707" x="9575800" y="4017963"/>
          <p14:tracePt t="1453724" x="9563100" y="4017963"/>
          <p14:tracePt t="1453744" x="9550400" y="4017963"/>
          <p14:tracePt t="1453765" x="9537700" y="4017963"/>
          <p14:tracePt t="1453903" x="9550400" y="4017963"/>
          <p14:tracePt t="1453915" x="9563100" y="4017963"/>
          <p14:tracePt t="1453929" x="9575800" y="4017963"/>
          <p14:tracePt t="1453939" x="9613900" y="4017963"/>
          <p14:tracePt t="1453951" x="9650413" y="4017963"/>
          <p14:tracePt t="1453965" x="9713913" y="4017963"/>
          <p14:tracePt t="1453978" x="9750425" y="4017963"/>
          <p14:tracePt t="1453992" x="9788525" y="4017963"/>
          <p14:tracePt t="1454008" x="9813925" y="4017963"/>
          <p14:tracePt t="1454028" x="9826625" y="4017963"/>
          <p14:tracePt t="1454042" x="9839325" y="4017963"/>
          <p14:tracePt t="1454127" x="9826625" y="4017963"/>
          <p14:tracePt t="1454139" x="9813925" y="4017963"/>
          <p14:tracePt t="1454152" x="9763125" y="4017963"/>
          <p14:tracePt t="1454164" x="9713913" y="4017963"/>
          <p14:tracePt t="1454178" x="9663113" y="4017963"/>
          <p14:tracePt t="1454192" x="9626600" y="4029075"/>
          <p14:tracePt t="1454209" x="9588500" y="4029075"/>
          <p14:tracePt t="1454226" x="9563100" y="4029075"/>
          <p14:tracePt t="1454243" x="9525000" y="4029075"/>
          <p14:tracePt t="1454259" x="9501188" y="4029075"/>
          <p14:tracePt t="1454276" x="9463088" y="4029075"/>
          <p14:tracePt t="1454363" x="9488488" y="4029075"/>
          <p14:tracePt t="1454376" x="9501188" y="4029075"/>
          <p14:tracePt t="1454388" x="9513888" y="4029075"/>
          <p14:tracePt t="1454400" x="9537700" y="4029075"/>
          <p14:tracePt t="1454416" x="9563100" y="4029075"/>
          <p14:tracePt t="1454428" x="9601200" y="4029075"/>
          <p14:tracePt t="1454443" x="9650413" y="4029075"/>
          <p14:tracePt t="1454460" x="9701213" y="4029075"/>
          <p14:tracePt t="1454477" x="9763125" y="4029075"/>
          <p14:tracePt t="1454494" x="9775825" y="4029075"/>
          <p14:tracePt t="1454511" x="9788525" y="4029075"/>
          <p14:tracePt t="1454561" x="9775825" y="4029075"/>
          <p14:tracePt t="1454574" x="9726613" y="4029075"/>
          <p14:tracePt t="1454586" x="9688513" y="4029075"/>
          <p14:tracePt t="1454600" x="9650413" y="4029075"/>
          <p14:tracePt t="1454614" x="9613900" y="4029075"/>
          <p14:tracePt t="1454627" x="9588500" y="4029075"/>
          <p14:tracePt t="1454644" x="9563100" y="4029075"/>
          <p14:tracePt t="1454661" x="9525000" y="4029075"/>
          <p14:tracePt t="1454678" x="9488488" y="4029075"/>
          <p14:tracePt t="1454695" x="9475788" y="4029075"/>
          <p14:tracePt t="1454714" x="9488488" y="4029075"/>
          <p14:tracePt t="1454728" x="9501188" y="4029075"/>
          <p14:tracePt t="1454745" x="9513888" y="4029075"/>
          <p14:tracePt t="1454761" x="9525000" y="4029075"/>
          <p14:tracePt t="1454778" x="9588500" y="4029075"/>
          <p14:tracePt t="1454795" x="9626600" y="4029075"/>
          <p14:tracePt t="1454811" x="9675813" y="4029075"/>
          <p14:tracePt t="1454828" x="9775825" y="4029075"/>
          <p14:tracePt t="1454845" x="9801225" y="4029075"/>
          <p14:tracePt t="1454861" x="9839325" y="4029075"/>
          <p14:tracePt t="1455012" x="9826625" y="4029075"/>
          <p14:tracePt t="1455038" x="9813925" y="4029075"/>
          <p14:tracePt t="1455074" x="9801225" y="4029075"/>
          <p14:tracePt t="1455099" x="9788525" y="4029075"/>
          <p14:tracePt t="1455858" x="9763125" y="4017963"/>
          <p14:tracePt t="1455871" x="9713913" y="3992563"/>
          <p14:tracePt t="1455887" x="9663113" y="3979863"/>
          <p14:tracePt t="1455895" x="9601200" y="3941763"/>
          <p14:tracePt t="1455909" x="9563100" y="3916363"/>
          <p14:tracePt t="1455922" x="9513888" y="3905250"/>
          <p14:tracePt t="1455934" x="9475788" y="3854450"/>
          <p14:tracePt t="1455949" x="9424988" y="3803650"/>
          <p14:tracePt t="1455966" x="9388475" y="3754438"/>
          <p14:tracePt t="1455983" x="9288463" y="3667125"/>
          <p14:tracePt t="1455999" x="9212263" y="3641725"/>
          <p14:tracePt t="1456016" x="9163050" y="3616325"/>
          <p14:tracePt t="1456033" x="9088438" y="3603625"/>
          <p14:tracePt t="1456050" x="9012238" y="3567113"/>
          <p14:tracePt t="1456066" x="8975725" y="3554413"/>
          <p14:tracePt t="1456083" x="8950325" y="3516313"/>
          <p14:tracePt t="1456100" x="8937625" y="3503613"/>
          <p14:tracePt t="1456117" x="8912225" y="3490913"/>
          <p14:tracePt t="1456133" x="8874125" y="3416300"/>
          <p14:tracePt t="1456150" x="8837613" y="3354388"/>
          <p14:tracePt t="1456167" x="8812213" y="3303588"/>
          <p14:tracePt t="1456183" x="8763000" y="3216275"/>
          <p14:tracePt t="1456200" x="8724900" y="3190875"/>
          <p14:tracePt t="1456217" x="8699500" y="3165475"/>
          <p14:tracePt t="1456234" x="8650288" y="3141663"/>
          <p14:tracePt t="1456257" x="8637588" y="3128963"/>
          <p14:tracePt t="1456270" x="8624888" y="3128963"/>
          <p14:tracePt t="1456305" x="8612188" y="3128963"/>
          <p14:tracePt t="1456331" x="8599488" y="3128963"/>
          <p14:tracePt t="1456356" x="8586788" y="3128963"/>
          <p14:tracePt t="1456370" x="8574088" y="3128963"/>
          <p14:tracePt t="1456380" x="8561388" y="3128963"/>
          <p14:tracePt t="1456393" x="8561388" y="3116263"/>
          <p14:tracePt t="1456443" x="8548688" y="3116263"/>
          <p14:tracePt t="1456556" x="8574088" y="3116263"/>
          <p14:tracePt t="1456568" x="8624888" y="3116263"/>
          <p14:tracePt t="1456581" x="8699500" y="3103563"/>
          <p14:tracePt t="1456594" x="8774113" y="3090863"/>
          <p14:tracePt t="1456608" x="8837613" y="3090863"/>
          <p14:tracePt t="1456624" x="8912225" y="3078163"/>
          <p14:tracePt t="1456637" x="8963025" y="3065463"/>
          <p14:tracePt t="1456654" x="8986838" y="3054350"/>
          <p14:tracePt t="1456670" x="9012238" y="3054350"/>
          <p14:tracePt t="1456706" x="8999538" y="3054350"/>
          <p14:tracePt t="1456730" x="8975725" y="3054350"/>
          <p14:tracePt t="1456744" x="8963025" y="3054350"/>
          <p14:tracePt t="1456758" x="8937625" y="3054350"/>
          <p14:tracePt t="1456767" x="8912225" y="3054350"/>
          <p14:tracePt t="1456780" x="8874125" y="3054350"/>
          <p14:tracePt t="1456793" x="8824913" y="3054350"/>
          <p14:tracePt t="1456809" x="8737600" y="3054350"/>
          <p14:tracePt t="1456821" x="8637588" y="3054350"/>
          <p14:tracePt t="1456838" x="8574088" y="3054350"/>
          <p14:tracePt t="1456853" x="8524875" y="3054350"/>
          <p14:tracePt t="1456870" x="8448675" y="3065463"/>
          <p14:tracePt t="1456886" x="8424863" y="3065463"/>
          <p14:tracePt t="1456967" x="8435975" y="3065463"/>
          <p14:tracePt t="1456979" x="8461375" y="3065463"/>
          <p14:tracePt t="1456994" x="8512175" y="3065463"/>
          <p14:tracePt t="1457009" x="8599488" y="3065463"/>
          <p14:tracePt t="1457020" x="8699500" y="3065463"/>
          <p14:tracePt t="1457037" x="8763000" y="3065463"/>
          <p14:tracePt t="1457054" x="8812213" y="3065463"/>
          <p14:tracePt t="1457070" x="8874125" y="3065463"/>
          <p14:tracePt t="1457091" x="8886825" y="3065463"/>
          <p14:tracePt t="1457204" x="8874125" y="3065463"/>
          <p14:tracePt t="1457229" x="8850313" y="3065463"/>
          <p14:tracePt t="1457243" x="8812213" y="3065463"/>
          <p14:tracePt t="1457253" x="8763000" y="3065463"/>
          <p14:tracePt t="1457266" x="8724900" y="3065463"/>
          <p14:tracePt t="1457278" x="8686800" y="3065463"/>
          <p14:tracePt t="1457295" x="8674100" y="3065463"/>
          <p14:tracePt t="1457306" x="8661400" y="3065463"/>
          <p14:tracePt t="1457328" x="8650288" y="3065463"/>
          <p14:tracePt t="1457390" x="8650288" y="3078163"/>
          <p14:tracePt t="1457427" x="8661400" y="3078163"/>
          <p14:tracePt t="1457452" x="8661400" y="3090863"/>
          <p14:tracePt t="1457489" x="8661400" y="3103563"/>
          <p14:tracePt t="1457501" x="8650288" y="3116263"/>
          <p14:tracePt t="1457514" x="8624888" y="3128963"/>
          <p14:tracePt t="1457527" x="8612188" y="3141663"/>
          <p14:tracePt t="1457542" x="8599488" y="3141663"/>
          <p14:tracePt t="1457556" x="8574088" y="3141663"/>
          <p14:tracePt t="1457577" x="8561388" y="3141663"/>
          <p14:tracePt t="1458985" x="8537575" y="3141663"/>
          <p14:tracePt t="1459002" x="8512175" y="3141663"/>
          <p14:tracePt t="1459010" x="8499475" y="3141663"/>
          <p14:tracePt t="1459022" x="8486775" y="3141663"/>
          <p14:tracePt t="1459035" x="8474075" y="3141663"/>
          <p14:tracePt t="1459050" x="8461375" y="3141663"/>
          <p14:tracePt t="1459062" x="8435975" y="3128963"/>
          <p14:tracePt t="1459079" x="8424863" y="3128963"/>
          <p14:tracePt t="1459099" x="8399463" y="3116263"/>
          <p14:tracePt t="1459121" x="8386763" y="3116263"/>
          <p14:tracePt t="1459146" x="8374063" y="3116263"/>
          <p14:tracePt t="1459159" x="8361363" y="3116263"/>
          <p14:tracePt t="1459171" x="8348663" y="3116263"/>
          <p14:tracePt t="1459197" x="8324850" y="3103563"/>
          <p14:tracePt t="1459208" x="8312150" y="3103563"/>
          <p14:tracePt t="1459221" x="8299450" y="3090863"/>
          <p14:tracePt t="1459234" x="8286750" y="3090863"/>
          <p14:tracePt t="1459249" x="8286750" y="3078163"/>
          <p14:tracePt t="1459263" x="8274050" y="3078163"/>
          <p14:tracePt t="1459279" x="8261350" y="3065463"/>
          <p14:tracePt t="1459308" x="8248650" y="3065463"/>
          <p14:tracePt t="1459321" x="8248650" y="3054350"/>
          <p14:tracePt t="1459370" x="8235950" y="3054350"/>
          <p14:tracePt t="1459432" x="8223250" y="3054350"/>
          <p14:tracePt t="1459520" x="8223250" y="3041650"/>
          <p14:tracePt t="1459670" x="8212138" y="3041650"/>
          <p14:tracePt t="1459695" x="8199438" y="3041650"/>
          <p14:tracePt t="1459720" x="8186738" y="3041650"/>
          <p14:tracePt t="1459736" x="8174038" y="3041650"/>
          <p14:tracePt t="1459759" x="8161338" y="3041650"/>
          <p14:tracePt t="1459957" x="8148638" y="3041650"/>
          <p14:tracePt t="1462102" x="8174038" y="3028950"/>
          <p14:tracePt t="1462114" x="8199438" y="3028950"/>
          <p14:tracePt t="1462130" x="8223250" y="3016250"/>
          <p14:tracePt t="1462141" x="8235950" y="3016250"/>
          <p14:tracePt t="1462159" x="8248650" y="3016250"/>
          <p14:tracePt t="1462252" x="8235950" y="3016250"/>
          <p14:tracePt t="1462276" x="8223250" y="3016250"/>
          <p14:tracePt t="1462302" x="8212138" y="3016250"/>
          <p14:tracePt t="1462315" x="8199438" y="3016250"/>
          <p14:tracePt t="1462513" x="8186738" y="3016250"/>
          <p14:tracePt t="1462528" x="8174038" y="3028950"/>
          <p14:tracePt t="1462538" x="8161338" y="3028950"/>
          <p14:tracePt t="1462550" x="8148638" y="3041650"/>
          <p14:tracePt t="1462562" x="8135938" y="3065463"/>
          <p14:tracePt t="1462578" x="8135938" y="3090863"/>
          <p14:tracePt t="1462591" x="8135938" y="3103563"/>
          <p14:tracePt t="1462609" x="8135938" y="3128963"/>
          <p14:tracePt t="1462625" x="8135938" y="3154363"/>
          <p14:tracePt t="1462642" x="8135938" y="3203575"/>
          <p14:tracePt t="1462659" x="8135938" y="3228975"/>
          <p14:tracePt t="1462675" x="8135938" y="3278188"/>
          <p14:tracePt t="1462692" x="8135938" y="3503613"/>
          <p14:tracePt t="1462709" x="8135938" y="3603625"/>
          <p14:tracePt t="1462726" x="8148638" y="3741738"/>
          <p14:tracePt t="1462742" x="8148638" y="3779838"/>
          <p14:tracePt t="1462759" x="8161338" y="3816350"/>
          <p14:tracePt t="1462775" x="8174038" y="3841750"/>
          <p14:tracePt t="1462837" x="8174038" y="3854450"/>
          <p14:tracePt t="1462962" x="8174038" y="3879850"/>
          <p14:tracePt t="1462974" x="8174038" y="3892550"/>
          <p14:tracePt t="1462987" x="8174038" y="3905250"/>
          <p14:tracePt t="1463000" x="8174038" y="3916363"/>
          <p14:tracePt t="1463073" x="8174038" y="3929063"/>
          <p14:tracePt t="1463124" x="8186738" y="3929063"/>
          <p14:tracePt t="1463162" x="8199438" y="3929063"/>
          <p14:tracePt t="1463311" x="8186738" y="3929063"/>
          <p14:tracePt t="1463423" x="8199438" y="3929063"/>
          <p14:tracePt t="1463548" x="8186738" y="3929063"/>
          <p14:tracePt t="1463560" x="8186738" y="3905250"/>
          <p14:tracePt t="1463573" x="8186738" y="3879850"/>
          <p14:tracePt t="1463586" x="8186738" y="3867150"/>
          <p14:tracePt t="1463602" x="8186738" y="3841750"/>
          <p14:tracePt t="1463614" x="8186738" y="3829050"/>
          <p14:tracePt t="1463632" x="8186738" y="3803650"/>
          <p14:tracePt t="1463648" x="8186738" y="3779838"/>
          <p14:tracePt t="1463664" x="8186738" y="3654425"/>
          <p14:tracePt t="1463681" x="8186738" y="3590925"/>
          <p14:tracePt t="1463698" x="8186738" y="3529013"/>
          <p14:tracePt t="1463715" x="8186738" y="3429000"/>
          <p14:tracePt t="1463731" x="8186738" y="3390900"/>
          <p14:tracePt t="1463748" x="8186738" y="3367088"/>
          <p14:tracePt t="1463764" x="8186738" y="3278188"/>
          <p14:tracePt t="1463782" x="8186738" y="3228975"/>
          <p14:tracePt t="1463798" x="8174038" y="3178175"/>
          <p14:tracePt t="1463815" x="8174038" y="3116263"/>
          <p14:tracePt t="1463833" x="8174038" y="3090863"/>
          <p14:tracePt t="1463848" x="8174038" y="3041650"/>
          <p14:tracePt t="1463865" x="8174038" y="3028950"/>
          <p14:tracePt t="1463882" x="8174038" y="3016250"/>
          <p14:tracePt t="1463971" x="8174038" y="3003550"/>
          <p14:tracePt t="1464893" x="8161338" y="3003550"/>
          <p14:tracePt t="1464943" x="8148638" y="3003550"/>
          <p14:tracePt t="1464968" x="8135938" y="3003550"/>
          <p14:tracePt t="1464980" x="8123238" y="3003550"/>
          <p14:tracePt t="1465043" x="8110538" y="3003550"/>
          <p14:tracePt t="1465105" x="8099425" y="3003550"/>
          <p14:tracePt t="1465166" x="8099425" y="2990850"/>
          <p14:tracePt t="1465467" x="8110538" y="2990850"/>
          <p14:tracePt t="1497824" x="8110538" y="3016250"/>
          <p14:tracePt t="1497835" x="8110538" y="3090863"/>
          <p14:tracePt t="1497848" x="8110538" y="3141663"/>
          <p14:tracePt t="1497861" x="8099425" y="3178175"/>
          <p14:tracePt t="1497873" x="8086725" y="3228975"/>
          <p14:tracePt t="1497887" x="8086725" y="3267075"/>
          <p14:tracePt t="1497899" x="8074025" y="3290888"/>
          <p14:tracePt t="1497916" x="8061325" y="3328988"/>
          <p14:tracePt t="1497933" x="8061325" y="3354388"/>
          <p14:tracePt t="1497950" x="8048625" y="3378200"/>
          <p14:tracePt t="1497965" x="8048625" y="3416300"/>
          <p14:tracePt t="1497982" x="8048625" y="3454400"/>
          <p14:tracePt t="1497998" x="8048625" y="3479800"/>
          <p14:tracePt t="1498015" x="8048625" y="3490913"/>
          <p14:tracePt t="1498046" x="8048625" y="3503613"/>
          <p14:tracePt t="1498059" x="8048625" y="3516313"/>
          <p14:tracePt t="1498071" x="8048625" y="3529013"/>
          <p14:tracePt t="1498085" x="8048625" y="3541713"/>
          <p14:tracePt t="1498099" x="8048625" y="3554413"/>
          <p14:tracePt t="1498116" x="8061325" y="3567113"/>
          <p14:tracePt t="1498133" x="8061325" y="3603625"/>
          <p14:tracePt t="1498149" x="8074025" y="3692525"/>
          <p14:tracePt t="1498165" x="8086725" y="3767138"/>
          <p14:tracePt t="1498182" x="8086725" y="3816350"/>
          <p14:tracePt t="1498199" x="8110538" y="3892550"/>
          <p14:tracePt t="1498216" x="8110538" y="3905250"/>
          <p14:tracePt t="1498233" x="8110538" y="3916363"/>
          <p14:tracePt t="1498249" x="8110538" y="3941763"/>
          <p14:tracePt t="1498266" x="8123238" y="3941763"/>
          <p14:tracePt t="1498283" x="8123238" y="3954463"/>
          <p14:tracePt t="1498308" x="8123238" y="3967163"/>
          <p14:tracePt t="1498333" x="8123238" y="3992563"/>
          <p14:tracePt t="1498345" x="8123238" y="4005263"/>
          <p14:tracePt t="1498357" x="8123238" y="4029075"/>
          <p14:tracePt t="1498370" x="8123238" y="4054475"/>
          <p14:tracePt t="1498385" x="8123238" y="4079875"/>
          <p14:tracePt t="1498400" x="8123238" y="4105275"/>
          <p14:tracePt t="1498417" x="8123238" y="4117975"/>
          <p14:tracePt t="1498433" x="8123238" y="4129088"/>
          <p14:tracePt t="1498519" x="8123238" y="4117975"/>
          <p14:tracePt t="1498546" x="8135938" y="4105275"/>
          <p14:tracePt t="1498570" x="8148638" y="4092575"/>
          <p14:tracePt t="1498608" x="8174038" y="4079875"/>
          <p14:tracePt t="1498633" x="8186738" y="4079875"/>
          <p14:tracePt t="1498645" x="8199438" y="4079875"/>
          <p14:tracePt t="1498657" x="8212138" y="4067175"/>
          <p14:tracePt t="1498674" x="8223250" y="4067175"/>
          <p14:tracePt t="1498684" x="8248650" y="4054475"/>
          <p14:tracePt t="1498701" x="8261350" y="4041775"/>
          <p14:tracePt t="1498718" x="8299450" y="4041775"/>
          <p14:tracePt t="1498735" x="8348663" y="4005263"/>
          <p14:tracePt t="1498757" x="8361363" y="4005263"/>
          <p14:tracePt t="1498771" x="8374063" y="4005263"/>
          <p14:tracePt t="1498843" x="8374063" y="3992563"/>
          <p14:tracePt t="1498855" x="8361363" y="3992563"/>
          <p14:tracePt t="1498871" x="8324850" y="3992563"/>
          <p14:tracePt t="1498880" x="8274050" y="3992563"/>
          <p14:tracePt t="1498893" x="8223250" y="3992563"/>
          <p14:tracePt t="1498905" x="8161338" y="3992563"/>
          <p14:tracePt t="1498921" x="8110538" y="3992563"/>
          <p14:tracePt t="1498935" x="8048625" y="3992563"/>
          <p14:tracePt t="1498952" x="7974013" y="4005263"/>
          <p14:tracePt t="1498968" x="7910513" y="4017963"/>
          <p14:tracePt t="1499018" x="7935913" y="4029075"/>
          <p14:tracePt t="1499031" x="7948613" y="4029075"/>
          <p14:tracePt t="1499045" x="7974013" y="4029075"/>
          <p14:tracePt t="1499059" x="7999413" y="4029075"/>
          <p14:tracePt t="1499069" x="8010525" y="4029075"/>
          <p14:tracePt t="1499086" x="8035925" y="4029075"/>
          <p14:tracePt t="1499103" x="8061325" y="4029075"/>
          <p14:tracePt t="1499120" x="8123238" y="4029075"/>
          <p14:tracePt t="1499136" x="8148638" y="4029075"/>
          <p14:tracePt t="1499153" x="8186738" y="4029075"/>
          <p14:tracePt t="1499170" x="8248650" y="4029075"/>
          <p14:tracePt t="1499186" x="8261350" y="4029075"/>
          <p14:tracePt t="1499203" x="8274050" y="4029075"/>
          <p14:tracePt t="1499242" x="8274050" y="4017963"/>
          <p14:tracePt t="1499256" x="8235950" y="4017963"/>
          <p14:tracePt t="1499267" x="8199438" y="4017963"/>
          <p14:tracePt t="1499279" x="8161338" y="4017963"/>
          <p14:tracePt t="1499292" x="8135938" y="4017963"/>
          <p14:tracePt t="1499306" x="8110538" y="4017963"/>
          <p14:tracePt t="1499320" x="8074025" y="4017963"/>
          <p14:tracePt t="1499337" x="8048625" y="4017963"/>
          <p14:tracePt t="1499354" x="8010525" y="4017963"/>
          <p14:tracePt t="1499371" x="7986713" y="4017963"/>
          <p14:tracePt t="1499429" x="8010525" y="4017963"/>
          <p14:tracePt t="1499441" x="8023225" y="4017963"/>
          <p14:tracePt t="1499466" x="8048625" y="4017963"/>
          <p14:tracePt t="1499479" x="8061325" y="4017963"/>
          <p14:tracePt t="1499492" x="8086725" y="4017963"/>
          <p14:tracePt t="1499506" x="8110538" y="4017963"/>
          <p14:tracePt t="1499516" x="8135938" y="4017963"/>
          <p14:tracePt t="1499529" x="8174038" y="4017963"/>
          <p14:tracePt t="1499541" x="8212138" y="4017963"/>
          <p14:tracePt t="1499557" x="8248650" y="4017963"/>
          <p14:tracePt t="1499571" x="8261350" y="4017963"/>
          <p14:tracePt t="1499628" x="8261350" y="4005263"/>
          <p14:tracePt t="1499643" x="8248650" y="4005263"/>
          <p14:tracePt t="1499654" x="8199438" y="4005263"/>
          <p14:tracePt t="1499667" x="8174038" y="4005263"/>
          <p14:tracePt t="1499679" x="8135938" y="4005263"/>
          <p14:tracePt t="1499695" x="8110538" y="4005263"/>
          <p14:tracePt t="1499707" x="8061325" y="4005263"/>
          <p14:tracePt t="1499723" x="7961313" y="4005263"/>
          <p14:tracePt t="1499739" x="7835900" y="4005263"/>
          <p14:tracePt t="1499756" x="7710488" y="4005263"/>
          <p14:tracePt t="1499772" x="7697788" y="4005263"/>
          <p14:tracePt t="1499828" x="7723188" y="4005263"/>
          <p14:tracePt t="1499841" x="7761288" y="4005263"/>
          <p14:tracePt t="1499852" x="7810500" y="4005263"/>
          <p14:tracePt t="1499865" x="7886700" y="4005263"/>
          <p14:tracePt t="1499877" x="7935913" y="4005263"/>
          <p14:tracePt t="1499892" x="7974013" y="4005263"/>
          <p14:tracePt t="1499906" x="8023225" y="4017963"/>
          <p14:tracePt t="1499923" x="8074025" y="4017963"/>
          <p14:tracePt t="1499940" x="8148638" y="4017963"/>
          <p14:tracePt t="1499956" x="8274050" y="4017963"/>
          <p14:tracePt t="1499973" x="8335963" y="4017963"/>
          <p14:tracePt t="1499990" x="8361363" y="4017963"/>
          <p14:tracePt t="1500006" x="8374063" y="4017963"/>
          <p14:tracePt t="1500076" x="8324850" y="4017963"/>
          <p14:tracePt t="1500093" x="8274050" y="4017963"/>
          <p14:tracePt t="1500101" x="8223250" y="4017963"/>
          <p14:tracePt t="1500115" x="8174038" y="4017963"/>
          <p14:tracePt t="1500127" x="8135938" y="4017963"/>
          <p14:tracePt t="1500140" x="8110538" y="4017963"/>
          <p14:tracePt t="1500157" x="8061325" y="4017963"/>
          <p14:tracePt t="1500174" x="8023225" y="4017963"/>
          <p14:tracePt t="1500190" x="7974013" y="4017963"/>
          <p14:tracePt t="1500207" x="7961313" y="4017963"/>
          <p14:tracePt t="1500252" x="7974013" y="4017963"/>
          <p14:tracePt t="1500265" x="7999413" y="4017963"/>
          <p14:tracePt t="1500289" x="8023225" y="4017963"/>
          <p14:tracePt t="1500301" x="8048625" y="4017963"/>
          <p14:tracePt t="1500315" x="8074025" y="4017963"/>
          <p14:tracePt t="1500328" x="8135938" y="4017963"/>
          <p14:tracePt t="1500341" x="8223250" y="4017963"/>
          <p14:tracePt t="1500358" x="8286750" y="4017963"/>
          <p14:tracePt t="1500375" x="8335963" y="4017963"/>
          <p14:tracePt t="1500391" x="8386763" y="4017963"/>
          <p14:tracePt t="1500463" x="8374063" y="4017963"/>
          <p14:tracePt t="1500477" x="8324850" y="4017963"/>
          <p14:tracePt t="1500488" x="8261350" y="4017963"/>
          <p14:tracePt t="1500500" x="8199438" y="4017963"/>
          <p14:tracePt t="1500514" x="8135938" y="4017963"/>
          <p14:tracePt t="1500528" x="8086725" y="4017963"/>
          <p14:tracePt t="1500542" x="8023225" y="4017963"/>
          <p14:tracePt t="1500559" x="7935913" y="4017963"/>
          <p14:tracePt t="1500575" x="7886700" y="4017963"/>
          <p14:tracePt t="1500592" x="7861300" y="4017963"/>
          <p14:tracePt t="1500625" x="7886700" y="4017963"/>
          <p14:tracePt t="1500638" x="7935913" y="4017963"/>
          <p14:tracePt t="1500651" x="7961313" y="4017963"/>
          <p14:tracePt t="1500662" x="7999413" y="4017963"/>
          <p14:tracePt t="1500679" x="8035925" y="4017963"/>
          <p14:tracePt t="1500692" x="8099425" y="4017963"/>
          <p14:tracePt t="1500709" x="8186738" y="4017963"/>
          <p14:tracePt t="1500726" x="8335963" y="4017963"/>
          <p14:tracePt t="1500743" x="8374063" y="4005263"/>
          <p14:tracePt t="1500759" x="8386763" y="4005263"/>
          <p14:tracePt t="1500776" x="8399463" y="4005263"/>
          <p14:tracePt t="1501561" x="8399463" y="3992563"/>
          <p14:tracePt t="1501572" x="8374063" y="3992563"/>
          <p14:tracePt t="1501586" x="8361363" y="3967163"/>
          <p14:tracePt t="1501602" x="8348663" y="3967163"/>
          <p14:tracePt t="1501614" x="8335963" y="3941763"/>
          <p14:tracePt t="1501631" x="8312150" y="3929063"/>
          <p14:tracePt t="1501646" x="8274050" y="3905250"/>
          <p14:tracePt t="1501663" x="8148638" y="3779838"/>
          <p14:tracePt t="1501679" x="8074025" y="3667125"/>
          <p14:tracePt t="1501696" x="7999413" y="3590925"/>
          <p14:tracePt t="1501713" x="7897813" y="3479800"/>
          <p14:tracePt t="1501730" x="7874000" y="3441700"/>
          <p14:tracePt t="1501746" x="7848600" y="3416300"/>
          <p14:tracePt t="1501763" x="7823200" y="3367088"/>
          <p14:tracePt t="1501780" x="7810500" y="3328988"/>
          <p14:tracePt t="1501796" x="7810500" y="3290888"/>
          <p14:tracePt t="1501813" x="7797800" y="3165475"/>
          <p14:tracePt t="1501830" x="7797800" y="3116263"/>
          <p14:tracePt t="1501847" x="7797800" y="3078163"/>
          <p14:tracePt t="1501863" x="7797800" y="3054350"/>
          <p14:tracePt t="1501880" x="7810500" y="3054350"/>
          <p14:tracePt t="1501897" x="7848600" y="3041650"/>
          <p14:tracePt t="1501914" x="7886700" y="3028950"/>
          <p14:tracePt t="1501930" x="7935913" y="3028950"/>
          <p14:tracePt t="1501947" x="8061325" y="3016250"/>
          <p14:tracePt t="1501964" x="8099425" y="3016250"/>
          <p14:tracePt t="1501981" x="8123238" y="3003550"/>
          <p14:tracePt t="1501997" x="8174038" y="2990850"/>
          <p14:tracePt t="1502014" x="8212138" y="2978150"/>
          <p14:tracePt t="1502020" x="8223250" y="2978150"/>
          <p14:tracePt t="1502034" x="8235950" y="2978150"/>
          <p14:tracePt t="1502047" x="8248650" y="2978150"/>
          <p14:tracePt t="1502095" x="8248650" y="2965450"/>
          <p14:tracePt t="1502132" x="8235950" y="2965450"/>
          <p14:tracePt t="1502145" x="8223250" y="2965450"/>
          <p14:tracePt t="1502158" x="8212138" y="2965450"/>
          <p14:tracePt t="1502171" x="8199438" y="2965450"/>
          <p14:tracePt t="1502188" x="8174038" y="2965450"/>
          <p14:tracePt t="1502200" x="8148638" y="2965450"/>
          <p14:tracePt t="1502217" x="8110538" y="2965450"/>
          <p14:tracePt t="1502234" x="8074025" y="2965450"/>
          <p14:tracePt t="1502248" x="8023225" y="2965450"/>
          <p14:tracePt t="1502265" x="8010525" y="2965450"/>
          <p14:tracePt t="1502332" x="8035925" y="2965450"/>
          <p14:tracePt t="1502345" x="8061325" y="2965450"/>
          <p14:tracePt t="1502358" x="8074025" y="2965450"/>
          <p14:tracePt t="1502372" x="8099425" y="2965450"/>
          <p14:tracePt t="1502387" x="8123238" y="2965450"/>
          <p14:tracePt t="1502399" x="8148638" y="2965450"/>
          <p14:tracePt t="1502416" x="8174038" y="2965450"/>
          <p14:tracePt t="1502432" x="8186738" y="2965450"/>
          <p14:tracePt t="1502450" x="8199438" y="2965450"/>
          <p14:tracePt t="1502470" x="8212138" y="2965450"/>
          <p14:tracePt t="1502569" x="8199438" y="2965450"/>
          <p14:tracePt t="1502607" x="8186738" y="2965450"/>
          <p14:tracePt t="1502622" x="8174038" y="2965450"/>
          <p14:tracePt t="1502644" x="8161338" y="2965450"/>
          <p14:tracePt t="1502657" x="8148638" y="2965450"/>
          <p14:tracePt t="1502669" x="8135938" y="2965450"/>
          <p14:tracePt t="1502680" x="8110538" y="2965450"/>
          <p14:tracePt t="1502693" x="8099425" y="2965450"/>
          <p14:tracePt t="1502706" x="8086725" y="2965450"/>
          <p14:tracePt t="1502720" x="8074025" y="2965450"/>
          <p14:tracePt t="1502734" x="8048625" y="2965450"/>
          <p14:tracePt t="1502751" x="8035925" y="2965450"/>
          <p14:tracePt t="1502771" x="8023225" y="2965450"/>
          <p14:tracePt t="1502784" x="8010525" y="2965450"/>
          <p14:tracePt t="1502805" x="7999413" y="2965450"/>
          <p14:tracePt t="1502830" x="7986713" y="2965450"/>
          <p14:tracePt t="1502944" x="7986713" y="2978150"/>
          <p14:tracePt t="1502981" x="7999413" y="2978150"/>
          <p14:tracePt t="1503006" x="7999413" y="2990850"/>
          <p14:tracePt t="1503024" x="8010525" y="2990850"/>
          <p14:tracePt t="1503030" x="8023225" y="2990850"/>
          <p14:tracePt t="1503043" x="8048625" y="3003550"/>
          <p14:tracePt t="1503059" x="8086725" y="3016250"/>
          <p14:tracePt t="1503070" x="8123238" y="3016250"/>
          <p14:tracePt t="1503087" x="8161338" y="3016250"/>
          <p14:tracePt t="1503102" x="8186738" y="3016250"/>
          <p14:tracePt t="1503118" x="8235950" y="3016250"/>
          <p14:tracePt t="1503135" x="8248650" y="3016250"/>
          <p14:tracePt t="1503152" x="8274050" y="3016250"/>
          <p14:tracePt t="1503169" x="8286750" y="3016250"/>
          <p14:tracePt t="1503279" x="8286750" y="3003550"/>
          <p14:tracePt t="1503305" x="8261350" y="3003550"/>
          <p14:tracePt t="1503329" x="8248650" y="3003550"/>
          <p14:tracePt t="1503342" x="8212138" y="3003550"/>
          <p14:tracePt t="1503357" x="8174038" y="3003550"/>
          <p14:tracePt t="1503366" x="8135938" y="3003550"/>
          <p14:tracePt t="1503378" x="8110538" y="3003550"/>
          <p14:tracePt t="1503392" x="8086725" y="3003550"/>
          <p14:tracePt t="1503406" x="8061325" y="3003550"/>
          <p14:tracePt t="1503420" x="8048625" y="3003550"/>
          <p14:tracePt t="1503437" x="8035925" y="3003550"/>
          <p14:tracePt t="1503454" x="8023225" y="3003550"/>
          <p14:tracePt t="1503470" x="8010525" y="3003550"/>
          <p14:tracePt t="1503487" x="7999413" y="3003550"/>
          <p14:tracePt t="1503678" x="8010525" y="3003550"/>
          <p14:tracePt t="1503704" x="8023225" y="3003550"/>
          <p14:tracePt t="1503754" x="8035925" y="3003550"/>
          <p14:tracePt t="1504313" x="8048625" y="3003550"/>
          <p14:tracePt t="1510145" x="8035925" y="3041650"/>
          <p14:tracePt t="1510158" x="8035925" y="3078163"/>
          <p14:tracePt t="1510170" x="8035925" y="3128963"/>
          <p14:tracePt t="1510186" x="8023225" y="3216275"/>
          <p14:tracePt t="1510198" x="8023225" y="3303588"/>
          <p14:tracePt t="1510215" x="8023225" y="3367088"/>
          <p14:tracePt t="1510230" x="8023225" y="3454400"/>
          <p14:tracePt t="1510247" x="8023225" y="3692525"/>
          <p14:tracePt t="1510263" x="8023225" y="3754438"/>
          <p14:tracePt t="1510280" x="8023225" y="3803650"/>
          <p14:tracePt t="1510297" x="8023225" y="3841750"/>
          <p14:tracePt t="1510344" x="8023225" y="3867150"/>
          <p14:tracePt t="1510356" x="8048625" y="3892550"/>
          <p14:tracePt t="1510370" x="8074025" y="3916363"/>
          <p14:tracePt t="1510384" x="8086725" y="3941763"/>
          <p14:tracePt t="1510397" x="8110538" y="3979863"/>
          <p14:tracePt t="1510414" x="8110538" y="4005263"/>
          <p14:tracePt t="1510431" x="8135938" y="4054475"/>
          <p14:tracePt t="1510447" x="8186738" y="4230688"/>
          <p14:tracePt t="1510464" x="8199438" y="4305300"/>
          <p14:tracePt t="1510481" x="8223250" y="4354513"/>
          <p14:tracePt t="1510498" x="8248650" y="4467225"/>
          <p14:tracePt t="1510514" x="8248650" y="4492625"/>
          <p14:tracePt t="1510531" x="8261350" y="4530725"/>
          <p14:tracePt t="1510556" x="8261350" y="4543425"/>
          <p14:tracePt t="1510568" x="8274050" y="4543425"/>
          <p14:tracePt t="1510706" x="8286750" y="4543425"/>
          <p14:tracePt t="1510732" x="8299450" y="4543425"/>
          <p14:tracePt t="1510743" x="8312150" y="4543425"/>
          <p14:tracePt t="1510755" x="8324850" y="4543425"/>
          <p14:tracePt t="1510771" x="8361363" y="4543425"/>
          <p14:tracePt t="1510784" x="8386763" y="4543425"/>
          <p14:tracePt t="1510801" x="8412163" y="4543425"/>
          <p14:tracePt t="1510817" x="8424863" y="4543425"/>
          <p14:tracePt t="1510834" x="8461375" y="4530725"/>
          <p14:tracePt t="1510851" x="8474075" y="4530725"/>
          <p14:tracePt t="1510866" x="8486775" y="4518025"/>
          <p14:tracePt t="1510882" x="8499475" y="4518025"/>
          <p14:tracePt t="1511019" x="8499475" y="4505325"/>
          <p14:tracePt t="1511042" x="8474075" y="4505325"/>
          <p14:tracePt t="1511056" x="8461375" y="4492625"/>
          <p14:tracePt t="1511069" x="8435975" y="4479925"/>
          <p14:tracePt t="1511078" x="8424863" y="4454525"/>
          <p14:tracePt t="1511091" x="8412163" y="4430713"/>
          <p14:tracePt t="1511103" x="8412163" y="4379913"/>
          <p14:tracePt t="1511119" x="8412163" y="4305300"/>
          <p14:tracePt t="1511133" x="8424863" y="4217988"/>
          <p14:tracePt t="1511150" x="8461375" y="4141788"/>
          <p14:tracePt t="1511166" x="8537575" y="4017963"/>
          <p14:tracePt t="1511183" x="8574088" y="3954463"/>
          <p14:tracePt t="1511200" x="8586788" y="3929063"/>
          <p14:tracePt t="1511217" x="8612188" y="3879850"/>
          <p14:tracePt t="1511254" x="8612188" y="3867150"/>
          <p14:tracePt t="1511740" x="8599488" y="3841750"/>
          <p14:tracePt t="1511752" x="8574088" y="3841750"/>
          <p14:tracePt t="1511765" x="8548688" y="3829050"/>
          <p14:tracePt t="1511778" x="8537575" y="3803650"/>
          <p14:tracePt t="1511792" x="8512175" y="3803650"/>
          <p14:tracePt t="1511804" x="8499475" y="3779838"/>
          <p14:tracePt t="1511821" x="8486775" y="3779838"/>
          <p14:tracePt t="1511838" x="8486775" y="3767138"/>
          <p14:tracePt t="1511876" x="8486775" y="3754438"/>
          <p14:tracePt t="1511915" x="8486775" y="3741738"/>
          <p14:tracePt t="1511952" x="8486775" y="3716338"/>
          <p14:tracePt t="1511977" x="8486775" y="3703638"/>
          <p14:tracePt t="1512002" x="8499475" y="3703638"/>
          <p14:tracePt t="1512040" x="8499475" y="3692525"/>
          <p14:tracePt t="1512089" x="8499475" y="3679825"/>
          <p14:tracePt t="1512114" x="8499475" y="3667125"/>
          <p14:tracePt t="1512126" x="8486775" y="3667125"/>
          <p14:tracePt t="1512143" x="8474075" y="3654425"/>
          <p14:tracePt t="1512151" x="8461375" y="3654425"/>
          <p14:tracePt t="1512164" x="8448675" y="3654425"/>
          <p14:tracePt t="1512177" x="8435975" y="3654425"/>
          <p14:tracePt t="1512194" x="8435975" y="3641725"/>
          <p14:tracePt t="1512205" x="8424863" y="3641725"/>
          <p14:tracePt t="1512223" x="8412163" y="3641725"/>
          <p14:tracePt t="1512350" x="8424863" y="3641725"/>
          <p14:tracePt t="1512375" x="8435975" y="3641725"/>
          <p14:tracePt t="1512388" x="8474075" y="3641725"/>
          <p14:tracePt t="1512400" x="8512175" y="3641725"/>
          <p14:tracePt t="1512412" x="8548688" y="3641725"/>
          <p14:tracePt t="1512428" x="8586788" y="3641725"/>
          <p14:tracePt t="1512440" x="8612188" y="3641725"/>
          <p14:tracePt t="1512455" x="8624888" y="3641725"/>
          <p14:tracePt t="1512487" x="8637588" y="3641725"/>
          <p14:tracePt t="1512599" x="8624888" y="3641725"/>
          <p14:tracePt t="1512613" x="8586788" y="3641725"/>
          <p14:tracePt t="1512628" x="8548688" y="3641725"/>
          <p14:tracePt t="1512636" x="8512175" y="3641725"/>
          <p14:tracePt t="1512650" x="8486775" y="3641725"/>
          <p14:tracePt t="1512661" x="8461375" y="3641725"/>
          <p14:tracePt t="1512676" x="8435975" y="3641725"/>
          <p14:tracePt t="1512690" x="8424863" y="3641725"/>
          <p14:tracePt t="1512707" x="8399463" y="3629025"/>
          <p14:tracePt t="1512723" x="8374063" y="3629025"/>
          <p14:tracePt t="1512740" x="8348663" y="3616325"/>
          <p14:tracePt t="1512757" x="8324850" y="3603625"/>
          <p14:tracePt t="1512777" x="8312150" y="3603625"/>
          <p14:tracePt t="1512790" x="8299450" y="3603625"/>
          <p14:tracePt t="1512807" x="8299450" y="3590925"/>
          <p14:tracePt t="1513136" x="8299450" y="3567113"/>
          <p14:tracePt t="1513147" x="8299450" y="3541713"/>
          <p14:tracePt t="1513162" x="8299450" y="3516313"/>
          <p14:tracePt t="1513171" x="8299450" y="3490913"/>
          <p14:tracePt t="1513183" x="8299450" y="3479800"/>
          <p14:tracePt t="1513198" x="8299450" y="3454400"/>
          <p14:tracePt t="1513211" x="8299450" y="3429000"/>
          <p14:tracePt t="1513234" x="8299450" y="3416300"/>
          <p14:tracePt t="1513359" x="8299450" y="3429000"/>
          <p14:tracePt t="1513372" x="8299450" y="3441700"/>
          <p14:tracePt t="1513385" x="8299450" y="3467100"/>
          <p14:tracePt t="1513398" x="8299450" y="3490913"/>
          <p14:tracePt t="1513415" x="8299450" y="3541713"/>
          <p14:tracePt t="1513427" x="8299450" y="3590925"/>
          <p14:tracePt t="1513444" x="8299450" y="3641725"/>
          <p14:tracePt t="1513461" x="8299450" y="3703638"/>
          <p14:tracePt t="1513476" x="8299450" y="3941763"/>
          <p14:tracePt t="1513493" x="8299450" y="4041775"/>
          <p14:tracePt t="1513510" x="8299450" y="4141788"/>
          <p14:tracePt t="1513526" x="8299450" y="4154488"/>
          <p14:tracePt t="1513546" x="8299450" y="4167188"/>
          <p14:tracePt t="1513607" x="8299450" y="4141788"/>
          <p14:tracePt t="1513621" x="8299450" y="4105275"/>
          <p14:tracePt t="1513633" x="8299450" y="4067175"/>
          <p14:tracePt t="1513649" x="8299450" y="4005263"/>
          <p14:tracePt t="1513662" x="8299450" y="3967163"/>
          <p14:tracePt t="1513677" x="8299450" y="3941763"/>
          <p14:tracePt t="1513694" x="8299450" y="3916363"/>
          <p14:tracePt t="1513710" x="8299450" y="3854450"/>
          <p14:tracePt t="1513727" x="8299450" y="3792538"/>
          <p14:tracePt t="1513744" x="8299450" y="3667125"/>
          <p14:tracePt t="1513761" x="8312150" y="3454400"/>
          <p14:tracePt t="1513777" x="8312150" y="3403600"/>
          <p14:tracePt t="1513794" x="8312150" y="3390900"/>
          <p14:tracePt t="1513810" x="8312150" y="3367088"/>
          <p14:tracePt t="1513882" x="8312150" y="3390900"/>
          <p14:tracePt t="1513900" x="8312150" y="3429000"/>
          <p14:tracePt t="1513907" x="8312150" y="3479800"/>
          <p14:tracePt t="1513919" x="8312150" y="3529013"/>
          <p14:tracePt t="1513931" x="8312150" y="3567113"/>
          <p14:tracePt t="1513947" x="8312150" y="3603625"/>
          <p14:tracePt t="1513961" x="8312150" y="3641725"/>
          <p14:tracePt t="1513978" x="8312150" y="3679825"/>
          <p14:tracePt t="1513994" x="8312150" y="3741738"/>
          <p14:tracePt t="1514012" x="8312150" y="3767138"/>
          <p14:tracePt t="1514028" x="8312150" y="3792538"/>
          <p14:tracePt t="1514048" x="8312150" y="3803650"/>
          <p14:tracePt t="1514132" x="8312150" y="3779838"/>
          <p14:tracePt t="1514144" x="8312150" y="3754438"/>
          <p14:tracePt t="1514156" x="8312150" y="3741738"/>
          <p14:tracePt t="1514170" x="8312150" y="3716338"/>
          <p14:tracePt t="1514185" x="8312150" y="3692525"/>
          <p14:tracePt t="1514197" x="8312150" y="3641725"/>
          <p14:tracePt t="1514212" x="8312150" y="3567113"/>
          <p14:tracePt t="1514229" x="8312150" y="3467100"/>
          <p14:tracePt t="1514246" x="8324850" y="3367088"/>
          <p14:tracePt t="1514263" x="8335963" y="3328988"/>
          <p14:tracePt t="1514279" x="8335963" y="3303588"/>
          <p14:tracePt t="1514343" x="8335963" y="3316288"/>
          <p14:tracePt t="1514355" x="8335963" y="3341688"/>
          <p14:tracePt t="1514368" x="8335963" y="3367088"/>
          <p14:tracePt t="1514383" x="8335963" y="3441700"/>
          <p14:tracePt t="1514396" x="8335963" y="3516313"/>
          <p14:tracePt t="1514413" x="8335963" y="3603625"/>
          <p14:tracePt t="1514430" x="8335963" y="3703638"/>
          <p14:tracePt t="1514447" x="8286750" y="3967163"/>
          <p14:tracePt t="1514463" x="8274050" y="4117975"/>
          <p14:tracePt t="1514480" x="8261350" y="4217988"/>
          <p14:tracePt t="1514497" x="8248650" y="4305300"/>
          <p14:tracePt t="1514514" x="8248650" y="4318000"/>
          <p14:tracePt t="1514530" x="8248650" y="4330700"/>
          <p14:tracePt t="1514579" x="8248650" y="4318000"/>
          <p14:tracePt t="1514592" x="8248650" y="4292600"/>
          <p14:tracePt t="1514605" x="8248650" y="4254500"/>
          <p14:tracePt t="1514617" x="8248650" y="4205288"/>
          <p14:tracePt t="1514633" x="8248650" y="4167188"/>
          <p14:tracePt t="1514647" x="8248650" y="4129088"/>
          <p14:tracePt t="1514664" x="8248650" y="4105275"/>
          <p14:tracePt t="1514681" x="8248650" y="4041775"/>
          <p14:tracePt t="1514698" x="8248650" y="4005263"/>
          <p14:tracePt t="1514714" x="8235950" y="3954463"/>
          <p14:tracePt t="1514731" x="8223250" y="3803650"/>
          <p14:tracePt t="1514748" x="8212138" y="3729038"/>
          <p14:tracePt t="1514765" x="8212138" y="3703638"/>
          <p14:tracePt t="1514781" x="8212138" y="3654425"/>
          <p14:tracePt t="1514798" x="8212138" y="3629025"/>
          <p14:tracePt t="1514815" x="8212138" y="3603625"/>
          <p14:tracePt t="1514832" x="8212138" y="3590925"/>
          <p14:tracePt t="1514891" x="8212138" y="3603625"/>
          <p14:tracePt t="1514904" x="8212138" y="3616325"/>
          <p14:tracePt t="1514918" x="8212138" y="3654425"/>
          <p14:tracePt t="1514928" x="8199438" y="3703638"/>
          <p14:tracePt t="1514941" x="8199438" y="3779838"/>
          <p14:tracePt t="1514954" x="8186738" y="3841750"/>
          <p14:tracePt t="1514969" x="8186738" y="3905250"/>
          <p14:tracePt t="1514982" x="8174038" y="3929063"/>
          <p14:tracePt t="1514999" x="8174038" y="3954463"/>
          <p14:tracePt t="1515016" x="8161338" y="3967163"/>
          <p14:tracePt t="1515116" x="8161338" y="3929063"/>
          <p14:tracePt t="1515128" x="8161338" y="3854450"/>
          <p14:tracePt t="1515143" x="8161338" y="3767138"/>
          <p14:tracePt t="1515155" x="8174038" y="3692525"/>
          <p14:tracePt t="1515167" x="8174038" y="3629025"/>
          <p14:tracePt t="1515184" x="8186738" y="3590925"/>
          <p14:tracePt t="1515201" x="8186738" y="3579813"/>
          <p14:tracePt t="1515217" x="8186738" y="3567113"/>
          <p14:tracePt t="1515391" x="8174038" y="3567113"/>
          <p14:tracePt t="1515415" x="8161338" y="3567113"/>
          <p14:tracePt t="1515441" x="8161338" y="3579813"/>
          <p14:tracePt t="1515455" x="8148638" y="3579813"/>
          <p14:tracePt t="1515465" x="8148638" y="3590925"/>
          <p14:tracePt t="1515501" x="8148638" y="3603625"/>
          <p14:tracePt t="1515513" x="8148638" y="3616325"/>
          <p14:tracePt t="1515539" x="8148638" y="3641725"/>
          <p14:tracePt t="1515553" x="8148638" y="3679825"/>
          <p14:tracePt t="1515564" x="8148638" y="3716338"/>
          <p14:tracePt t="1515576" x="8148638" y="3741738"/>
          <p14:tracePt t="1515589" x="8148638" y="3767138"/>
          <p14:tracePt t="1515604" x="8148638" y="3792538"/>
          <p14:tracePt t="1515618" x="8148638" y="3816350"/>
          <p14:tracePt t="1515635" x="8148638" y="3854450"/>
          <p14:tracePt t="1515651" x="8148638" y="3879850"/>
          <p14:tracePt t="1515668" x="8148638" y="3941763"/>
          <p14:tracePt t="1515752" x="8148638" y="3916363"/>
          <p14:tracePt t="1515764" x="8148638" y="3892550"/>
          <p14:tracePt t="1515778" x="8161338" y="3867150"/>
          <p14:tracePt t="1515791" x="8161338" y="3841750"/>
          <p14:tracePt t="1515803" x="8161338" y="3803650"/>
          <p14:tracePt t="1515820" x="8174038" y="3767138"/>
          <p14:tracePt t="1515835" x="8186738" y="3679825"/>
          <p14:tracePt t="1515851" x="8212138" y="3454400"/>
          <p14:tracePt t="1515869" x="8223250" y="3367088"/>
          <p14:tracePt t="1515886" x="8235950" y="3316288"/>
          <p14:tracePt t="1515902" x="8261350" y="3254375"/>
          <p14:tracePt t="1515919" x="8261350" y="3241675"/>
          <p14:tracePt t="1515975" x="8261350" y="3254375"/>
          <p14:tracePt t="1515990" x="8261350" y="3267075"/>
          <p14:tracePt t="1516003" x="8261350" y="3290888"/>
          <p14:tracePt t="1516014" x="8261350" y="3316288"/>
          <p14:tracePt t="1516026" x="8261350" y="3328988"/>
          <p14:tracePt t="1516043" x="8248650" y="3354388"/>
          <p14:tracePt t="1516052" x="8248650" y="3378200"/>
          <p14:tracePt t="1516069" x="8235950" y="3429000"/>
          <p14:tracePt t="1516086" x="8235950" y="3467100"/>
          <p14:tracePt t="1516103" x="8235950" y="3529013"/>
          <p14:tracePt t="1516120" x="8235950" y="3567113"/>
          <p14:tracePt t="1516136" x="8235950" y="3590925"/>
          <p14:tracePt t="1516153" x="8235950" y="3616325"/>
          <p14:tracePt t="1516170" x="8235950" y="3641725"/>
          <p14:tracePt t="1516189" x="8235950" y="3654425"/>
          <p14:tracePt t="1516961" x="8248650" y="3654425"/>
          <p14:tracePt t="1516973" x="8248650" y="3641725"/>
          <p14:tracePt t="1516985" x="8261350" y="3629025"/>
          <p14:tracePt t="1517011" x="8274050" y="3629025"/>
          <p14:tracePt t="1517034" x="8286750" y="3629025"/>
          <p14:tracePt t="1517048" x="8299450" y="3629025"/>
          <p14:tracePt t="1517059" x="8299450" y="3616325"/>
          <p14:tracePt t="1517071" x="8312150" y="3616325"/>
          <p14:tracePt t="1517097" x="8324850" y="3616325"/>
          <p14:tracePt t="1517172" x="8335963" y="3616325"/>
          <p14:tracePt t="1517271" x="8299450" y="3616325"/>
          <p14:tracePt t="1517284" x="8274050" y="3616325"/>
          <p14:tracePt t="1517297" x="8261350" y="3616325"/>
          <p14:tracePt t="1517314" x="8235950" y="3616325"/>
          <p14:tracePt t="1517326" x="8223250" y="3616325"/>
          <p14:tracePt t="1517341" x="8186738" y="3616325"/>
          <p14:tracePt t="1517358" x="8174038" y="3616325"/>
          <p14:tracePt t="1517375" x="8110538" y="3616325"/>
          <p14:tracePt t="1517392" x="8074025" y="3616325"/>
          <p14:tracePt t="1517408" x="8061325" y="3616325"/>
          <p14:tracePt t="1517425" x="8048625" y="3616325"/>
          <p14:tracePt t="1517458" x="8086725" y="3616325"/>
          <p14:tracePt t="1517471" x="8110538" y="3616325"/>
          <p14:tracePt t="1517483" x="8123238" y="3616325"/>
          <p14:tracePt t="1517495" x="8135938" y="3616325"/>
          <p14:tracePt t="1517511" x="8161338" y="3616325"/>
          <p14:tracePt t="1517526" x="8174038" y="3616325"/>
          <p14:tracePt t="1517542" x="8199438" y="3616325"/>
          <p14:tracePt t="1517559" x="8235950" y="3616325"/>
          <p14:tracePt t="1517576" x="8261350" y="3603625"/>
          <p14:tracePt t="1517595" x="8274050" y="3603625"/>
          <p14:tracePt t="1517620" x="8286750" y="3603625"/>
          <p14:tracePt t="1517670" x="8274050" y="3603625"/>
          <p14:tracePt t="1517683" x="8248650" y="3603625"/>
          <p14:tracePt t="1517695" x="8235950" y="3603625"/>
          <p14:tracePt t="1517707" x="8223250" y="3603625"/>
          <p14:tracePt t="1517719" x="8199438" y="3603625"/>
          <p14:tracePt t="1517733" x="8161338" y="3603625"/>
          <p14:tracePt t="1517746" x="8123238" y="3603625"/>
          <p14:tracePt t="1517760" x="8099425" y="3603625"/>
          <p14:tracePt t="1517777" x="8086725" y="3603625"/>
          <p14:tracePt t="1517793" x="8086725" y="3590925"/>
          <p14:tracePt t="1517810" x="8086725" y="3579813"/>
          <p14:tracePt t="1517827" x="8110538" y="3579813"/>
          <p14:tracePt t="1517843" x="8123238" y="3567113"/>
          <p14:tracePt t="1517860" x="8161338" y="3554413"/>
          <p14:tracePt t="1517877" x="8174038" y="3554413"/>
          <p14:tracePt t="1517894" x="8186738" y="3554413"/>
          <p14:tracePt t="1517910" x="8212138" y="3541713"/>
          <p14:tracePt t="1517927" x="8223250" y="3541713"/>
          <p14:tracePt t="1517944" x="8223250" y="3529013"/>
          <p14:tracePt t="1517969" x="8223250" y="3516313"/>
          <p14:tracePt t="1518007" x="8223250" y="3503613"/>
          <p14:tracePt t="1518032" x="8212138" y="3503613"/>
          <p14:tracePt t="1518057" x="8199438" y="3503613"/>
          <p14:tracePt t="1518069" x="8174038" y="3503613"/>
          <p14:tracePt t="1518084" x="8161338" y="3503613"/>
          <p14:tracePt t="1518099" x="8148638" y="3503613"/>
          <p14:tracePt t="1518113" x="8135938" y="3503613"/>
          <p14:tracePt t="1518157" x="8135938" y="3490913"/>
          <p14:tracePt t="1518194" x="8148638" y="3490913"/>
          <p14:tracePt t="1518206" x="8161338" y="3490913"/>
          <p14:tracePt t="1518232" x="8174038" y="3490913"/>
          <p14:tracePt t="1518281" x="8186738" y="3490913"/>
          <p14:tracePt t="1518306" x="8186738" y="3503613"/>
          <p14:tracePt t="1518431" x="8161338" y="3503613"/>
          <p14:tracePt t="1518443" x="8148638" y="3516313"/>
          <p14:tracePt t="1518456" x="8135938" y="3516313"/>
          <p14:tracePt t="1518469" x="8110538" y="3516313"/>
          <p14:tracePt t="1518485" x="8086725" y="3516313"/>
          <p14:tracePt t="1518497" x="8048625" y="3516313"/>
          <p14:tracePt t="1518513" x="8023225" y="3516313"/>
          <p14:tracePt t="1518530" x="7999413" y="3516313"/>
          <p14:tracePt t="1518546" x="7986713" y="3516313"/>
          <p14:tracePt t="1518592" x="7986713" y="3503613"/>
          <p14:tracePt t="1518617" x="7986713" y="3490913"/>
          <p14:tracePt t="1519203" x="7999413" y="3490913"/>
          <p14:tracePt t="1519265" x="8010525" y="3490913"/>
          <p14:tracePt t="1519327" x="8023225" y="3490913"/>
          <p14:tracePt t="1520262" x="8035925" y="3490913"/>
          <p14:tracePt t="1520287" x="8035925" y="3503613"/>
          <p14:tracePt t="1520312" x="8048625" y="3503613"/>
          <p14:tracePt t="1520337" x="8061325" y="3503613"/>
          <p14:tracePt t="1520349" x="8074025" y="3503613"/>
          <p14:tracePt t="1520362" x="8086725" y="3503613"/>
          <p14:tracePt t="1520424" x="8099425" y="3503613"/>
          <p14:tracePt t="1520449" x="8110538" y="3503613"/>
          <p14:tracePt t="1520475" x="8110538" y="3490913"/>
          <p14:tracePt t="1520499" x="8110538" y="3479800"/>
          <p14:tracePt t="1520536" x="8110538" y="3467100"/>
          <p14:tracePt t="1520548" x="8110538" y="3454400"/>
          <p14:tracePt t="1520736" x="8110538" y="3441700"/>
          <p14:tracePt t="1522081" x="8110538" y="3467100"/>
          <p14:tracePt t="1522094" x="8110538" y="3479800"/>
          <p14:tracePt t="1522106" x="8110538" y="3490913"/>
          <p14:tracePt t="1522119" x="8110538" y="3503613"/>
          <p14:tracePt t="1522132" x="8110538" y="3516313"/>
          <p14:tracePt t="1522144" x="8110538" y="3529013"/>
          <p14:tracePt t="1522161" x="8110538" y="3541713"/>
          <p14:tracePt t="1522180" x="8110538" y="3567113"/>
          <p14:tracePt t="1522204" x="8110538" y="3579813"/>
          <p14:tracePt t="1522230" x="8110538" y="3590925"/>
          <p14:tracePt t="1522242" x="8110538" y="3603625"/>
          <p14:tracePt t="1522255" x="8110538" y="3616325"/>
          <p14:tracePt t="1522267" x="8110538" y="3654425"/>
          <p14:tracePt t="1522281" x="8110538" y="3692525"/>
          <p14:tracePt t="1522294" x="8110538" y="3729038"/>
          <p14:tracePt t="1522311" x="8110538" y="3754438"/>
          <p14:tracePt t="1522328" x="8110538" y="3779838"/>
          <p14:tracePt t="1522345" x="8123238" y="3792538"/>
          <p14:tracePt t="1522361" x="8123238" y="3803650"/>
          <p14:tracePt t="1522381" x="8123238" y="3816350"/>
          <p14:tracePt t="1522395" x="8123238" y="3829050"/>
          <p14:tracePt t="1522411" x="8135938" y="3841750"/>
          <p14:tracePt t="1522428" x="8135938" y="3854450"/>
          <p14:tracePt t="1522444" x="8148638" y="3867150"/>
          <p14:tracePt t="1522516" x="8161338" y="3867150"/>
          <p14:tracePt t="1522553" x="8174038" y="3867150"/>
          <p14:tracePt t="1522566" x="8186738" y="3867150"/>
          <p14:tracePt t="1522580" x="8199438" y="3867150"/>
          <p14:tracePt t="1522590" x="8235950" y="3867150"/>
          <p14:tracePt t="1522602" x="8248650" y="3867150"/>
          <p14:tracePt t="1522616" x="8261350" y="3867150"/>
          <p14:tracePt t="1522631" x="8274050" y="3867150"/>
          <p14:tracePt t="1522716" x="8235950" y="3867150"/>
          <p14:tracePt t="1522728" x="8199438" y="3867150"/>
          <p14:tracePt t="1522741" x="8186738" y="3867150"/>
          <p14:tracePt t="1522753" x="8161338" y="3867150"/>
          <p14:tracePt t="1522769" x="8148638" y="3867150"/>
          <p14:tracePt t="1522781" x="8123238" y="3867150"/>
          <p14:tracePt t="1522804" x="8110538" y="3867150"/>
          <p14:tracePt t="1522890" x="8135938" y="3867150"/>
          <p14:tracePt t="1522904" x="8148638" y="3867150"/>
          <p14:tracePt t="1522919" x="8174038" y="3879850"/>
          <p14:tracePt t="1522928" x="8223250" y="3879850"/>
          <p14:tracePt t="1522940" x="8261350" y="3892550"/>
          <p14:tracePt t="1522954" x="8312150" y="3905250"/>
          <p14:tracePt t="1522968" x="8335963" y="3916363"/>
          <p14:tracePt t="1522982" x="8348663" y="3916363"/>
          <p14:tracePt t="1522998" x="8361363" y="3916363"/>
          <p14:tracePt t="1523017" x="8374063" y="3916363"/>
          <p14:tracePt t="1523115" x="8324850" y="3905250"/>
          <p14:tracePt t="1523127" x="8274050" y="3905250"/>
          <p14:tracePt t="1523140" x="8235950" y="3905250"/>
          <p14:tracePt t="1523155" x="8186738" y="3905250"/>
          <p14:tracePt t="1523170" x="8161338" y="3905250"/>
          <p14:tracePt t="1523182" x="8135938" y="3905250"/>
          <p14:tracePt t="1523199" x="8123238" y="3905250"/>
          <p14:tracePt t="1523215" x="8110538" y="3905250"/>
          <p14:tracePt t="1523233" x="8099425" y="3892550"/>
          <p14:tracePt t="1523289" x="8110538" y="3892550"/>
          <p14:tracePt t="1523304" x="8123238" y="3892550"/>
          <p14:tracePt t="1523327" x="8148638" y="3892550"/>
          <p14:tracePt t="1523339" x="8161338" y="3892550"/>
          <p14:tracePt t="1523354" x="8186738" y="3892550"/>
          <p14:tracePt t="1523364" x="8212138" y="3892550"/>
          <p14:tracePt t="1523376" x="8223250" y="3892550"/>
          <p14:tracePt t="1523390" x="8248650" y="3892550"/>
          <p14:tracePt t="1523402" x="8261350" y="3892550"/>
          <p14:tracePt t="1523415" x="8274050" y="3892550"/>
          <p14:tracePt t="1523476" x="8248650" y="3892550"/>
          <p14:tracePt t="1523490" x="8212138" y="3892550"/>
          <p14:tracePt t="1523504" x="8174038" y="3892550"/>
          <p14:tracePt t="1523513" x="8148638" y="3892550"/>
          <p14:tracePt t="1523527" x="8123238" y="3892550"/>
          <p14:tracePt t="1523539" x="8099425" y="3892550"/>
          <p14:tracePt t="1523556" x="8074025" y="3892550"/>
          <p14:tracePt t="1523567" x="8061325" y="3892550"/>
          <p14:tracePt t="1523584" x="8048625" y="3892550"/>
          <p14:tracePt t="1523651" x="8061325" y="3892550"/>
          <p14:tracePt t="1523676" x="8074025" y="3892550"/>
          <p14:tracePt t="1523689" x="8099425" y="3892550"/>
          <p14:tracePt t="1523705" x="8123238" y="3905250"/>
          <p14:tracePt t="1523712" x="8161338" y="3905250"/>
          <p14:tracePt t="1523726" x="8212138" y="3916363"/>
          <p14:tracePt t="1523740" x="8261350" y="3929063"/>
          <p14:tracePt t="1523754" x="8286750" y="3929063"/>
          <p14:tracePt t="1523767" x="8324850" y="3929063"/>
          <p14:tracePt t="1523787" x="8335963" y="3929063"/>
          <p14:tracePt t="1523836" x="8286750" y="3929063"/>
          <p14:tracePt t="1523856" x="8235950" y="3929063"/>
          <p14:tracePt t="1523862" x="8174038" y="3916363"/>
          <p14:tracePt t="1523874" x="8135938" y="3916363"/>
          <p14:tracePt t="1523887" x="8086725" y="3916363"/>
          <p14:tracePt t="1523900" x="8048625" y="3916363"/>
          <p14:tracePt t="1523917" x="7999413" y="3916363"/>
          <p14:tracePt t="1523934" x="7923213" y="3916363"/>
          <p14:tracePt t="1523951" x="7823200" y="3916363"/>
          <p14:tracePt t="1523968" x="7797800" y="3916363"/>
          <p14:tracePt t="1523988" x="7810500" y="3916363"/>
          <p14:tracePt t="1524000" x="7835900" y="3916363"/>
          <p14:tracePt t="1524018" x="7874000" y="3916363"/>
          <p14:tracePt t="1524035" x="7897813" y="3916363"/>
          <p14:tracePt t="1524052" x="7948613" y="3916363"/>
          <p14:tracePt t="1524068" x="7974013" y="3916363"/>
          <p14:tracePt t="1524085" x="8010525" y="3916363"/>
          <p14:tracePt t="1524101" x="8148638" y="3892550"/>
          <p14:tracePt t="1524118" x="8212138" y="3879850"/>
          <p14:tracePt t="1524135" x="8248650" y="3879850"/>
          <p14:tracePt t="1524152" x="8261350" y="3879850"/>
          <p14:tracePt t="1524185" x="8248650" y="3879850"/>
          <p14:tracePt t="1524199" x="8199438" y="3879850"/>
          <p14:tracePt t="1524210" x="8161338" y="3879850"/>
          <p14:tracePt t="1524222" x="8123238" y="3879850"/>
          <p14:tracePt t="1524239" x="8110538" y="3879850"/>
          <p14:tracePt t="1524252" x="8086725" y="3879850"/>
          <p14:tracePt t="1524268" x="8061325" y="3879850"/>
          <p14:tracePt t="1524286" x="8048625" y="3879850"/>
          <p14:tracePt t="1524302" x="8035925" y="3879850"/>
          <p14:tracePt t="1524372" x="8048625" y="3879850"/>
          <p14:tracePt t="1524398" x="8061325" y="3879850"/>
          <p14:tracePt t="1524498" x="8061325" y="3892550"/>
          <p14:tracePt t="1526092" x="8061325" y="3879850"/>
          <p14:tracePt t="1526129" x="8061325" y="3867150"/>
          <p14:tracePt t="1526142" x="8061325" y="3854450"/>
          <p14:tracePt t="1526167" x="8061325" y="3841750"/>
          <p14:tracePt t="1526181" x="8061325" y="3829050"/>
          <p14:tracePt t="1526191" x="8061325" y="3816350"/>
          <p14:tracePt t="1526217" x="8061325" y="3792538"/>
          <p14:tracePt t="1526229" x="8061325" y="3754438"/>
          <p14:tracePt t="1526241" x="8061325" y="3716338"/>
          <p14:tracePt t="1526253" x="8061325" y="3679825"/>
          <p14:tracePt t="1526266" x="8074025" y="3641725"/>
          <p14:tracePt t="1526279" x="8074025" y="3603625"/>
          <p14:tracePt t="1526293" x="8074025" y="3590925"/>
          <p14:tracePt t="1526317" x="8086725" y="3590925"/>
          <p14:tracePt t="1526341" x="8086725" y="3579813"/>
          <p14:tracePt t="1526504" x="8086725" y="3567113"/>
          <p14:tracePt t="1526529" x="8086725" y="3554413"/>
          <p14:tracePt t="1526590" x="8086725" y="3541713"/>
          <p14:tracePt t="1526616" x="8086725" y="3529013"/>
          <p14:tracePt t="1526628" x="8086725" y="3516313"/>
          <p14:tracePt t="1526715" x="8074025" y="3516313"/>
          <p14:tracePt t="1526740" x="8074025" y="3503613"/>
          <p14:tracePt t="1526778" x="8061325" y="3503613"/>
          <p14:tracePt t="1526839" x="8061325" y="3516313"/>
          <p14:tracePt t="1526851" x="8061325" y="3529013"/>
          <p14:tracePt t="1526877" x="8061325" y="3554413"/>
          <p14:tracePt t="1526902" x="8061325" y="3567113"/>
          <p14:tracePt t="1526927" x="8061325" y="3579813"/>
          <p14:tracePt t="1526939" x="8061325" y="3603625"/>
          <p14:tracePt t="1526952" x="8061325" y="3616325"/>
          <p14:tracePt t="1526968" x="8061325" y="3667125"/>
          <p14:tracePt t="1526981" x="8061325" y="3729038"/>
          <p14:tracePt t="1526996" x="8061325" y="3792538"/>
          <p14:tracePt t="1527013" x="8061325" y="3829050"/>
          <p14:tracePt t="1527030" x="8061325" y="3867150"/>
          <p14:tracePt t="1527047" x="8061325" y="3879850"/>
          <p14:tracePt t="1527076" x="8061325" y="3892550"/>
          <p14:tracePt t="1527113" x="8061325" y="3905250"/>
          <p14:tracePt t="1527125" x="8061325" y="3916363"/>
          <p14:tracePt t="1527138" x="8061325" y="3929063"/>
          <p14:tracePt t="1527150" x="8061325" y="3941763"/>
          <p14:tracePt t="1527163" x="8061325" y="3954463"/>
          <p14:tracePt t="1527180" x="8061325" y="3967163"/>
          <p14:tracePt t="1527197" x="8074025" y="3967163"/>
          <p14:tracePt t="1527250" x="8074025" y="3979863"/>
          <p14:tracePt t="1527270" x="8074025" y="3992563"/>
          <p14:tracePt t="1527276" x="8074025" y="4005263"/>
          <p14:tracePt t="1527550" x="8074025" y="3992563"/>
          <p14:tracePt t="1528508" x="8074025" y="3979863"/>
          <p14:tracePt t="1529232" x="8086725" y="4005263"/>
          <p14:tracePt t="1529244" x="8099425" y="4041775"/>
          <p14:tracePt t="1529260" x="8110538" y="4079875"/>
          <p14:tracePt t="1529269" x="8135938" y="4105275"/>
          <p14:tracePt t="1529282" x="8161338" y="4117975"/>
          <p14:tracePt t="1529293" x="8186738" y="4154488"/>
          <p14:tracePt t="1529309" x="8199438" y="4167188"/>
          <p14:tracePt t="1529322" x="8212138" y="4179888"/>
          <p14:tracePt t="1529339" x="8223250" y="4179888"/>
          <p14:tracePt t="1529356" x="8235950" y="4205288"/>
          <p14:tracePt t="1529372" x="8248650" y="4230688"/>
          <p14:tracePt t="1529389" x="8274050" y="4267200"/>
          <p14:tracePt t="1529405" x="8286750" y="4330700"/>
          <p14:tracePt t="1529422" x="8324850" y="4430713"/>
          <p14:tracePt t="1529439" x="8335963" y="4454525"/>
          <p14:tracePt t="1529456" x="8348663" y="4467225"/>
          <p14:tracePt t="1529473" x="8348663" y="4479925"/>
          <p14:tracePt t="1529504" x="8348663" y="4467225"/>
          <p14:tracePt t="1529517" x="8348663" y="4443413"/>
          <p14:tracePt t="1529817" x="8335963" y="4479925"/>
          <p14:tracePt t="1529829" x="8299450" y="4554538"/>
          <p14:tracePt t="1529846" x="8248650" y="4605338"/>
          <p14:tracePt t="1529854" x="8223250" y="4667250"/>
          <p14:tracePt t="1529867" x="8199438" y="4692650"/>
          <p14:tracePt t="1529880" x="8174038" y="4718050"/>
          <p14:tracePt t="1529896" x="8174038" y="4743450"/>
          <p14:tracePt t="1529909" x="8174038" y="4756150"/>
          <p14:tracePt t="1529926" x="8161338" y="4768850"/>
          <p14:tracePt t="1530091" x="8174038" y="4756150"/>
          <p14:tracePt t="1530103" x="8186738" y="4756150"/>
          <p14:tracePt t="1530115" x="8212138" y="4743450"/>
          <p14:tracePt t="1530131" x="8261350" y="4730750"/>
          <p14:tracePt t="1530143" x="8286750" y="4705350"/>
          <p14:tracePt t="1530160" x="8299450" y="4692650"/>
          <p14:tracePt t="1530177" x="8312150" y="4692650"/>
          <p14:tracePt t="1530192" x="8335963" y="4692650"/>
          <p14:tracePt t="1530215" x="8348663" y="4692650"/>
          <p14:tracePt t="1530239" x="8361363" y="4692650"/>
          <p14:tracePt t="1530464" x="8348663" y="4692650"/>
          <p14:tracePt t="1530481" x="8335963" y="4692650"/>
          <p14:tracePt t="1530489" x="8312150" y="4692650"/>
          <p14:tracePt t="1530503" x="8299450" y="4692650"/>
          <p14:tracePt t="1530516" x="8286750" y="4692650"/>
          <p14:tracePt t="1530602" x="8312150" y="4692650"/>
          <p14:tracePt t="1530627" x="8324850" y="4692650"/>
          <p14:tracePt t="1530639" x="8335963" y="4692650"/>
          <p14:tracePt t="1530652" x="8348663" y="4692650"/>
          <p14:tracePt t="1530666" x="8361363" y="4692650"/>
          <p14:tracePt t="1530688" x="8374063" y="4692650"/>
          <p14:tracePt t="1530701" x="8386763" y="4692650"/>
          <p14:tracePt t="1530714" x="8399463" y="4692650"/>
          <p14:tracePt t="1530738" x="8412163" y="4692650"/>
          <p14:tracePt t="1530751" x="8412163" y="4679950"/>
          <p14:tracePt t="1530764" x="8424863" y="4679950"/>
          <p14:tracePt t="1530778" x="8435975" y="4679950"/>
          <p14:tracePt t="1530801" x="8448675" y="4679950"/>
          <p14:tracePt t="1530825" x="8448675" y="4667250"/>
          <p14:tracePt t="1530950" x="8435975" y="4667250"/>
          <p14:tracePt t="1530967" x="8424863" y="4667250"/>
          <p14:tracePt t="1530975" x="8412163" y="4667250"/>
          <p14:tracePt t="1531001" x="8386763" y="4667250"/>
          <p14:tracePt t="1531025" x="8374063" y="4667250"/>
          <p14:tracePt t="1531038" x="8374063" y="4656138"/>
          <p14:tracePt t="1531051" x="8361363" y="4656138"/>
          <p14:tracePt t="1531162" x="8374063" y="4656138"/>
          <p14:tracePt t="1531188" x="8399463" y="4656138"/>
          <p14:tracePt t="1531201" x="8424863" y="4656138"/>
          <p14:tracePt t="1531211" x="8461375" y="4656138"/>
          <p14:tracePt t="1531223" x="8512175" y="4667250"/>
          <p14:tracePt t="1531237" x="8537575" y="4667250"/>
          <p14:tracePt t="1531249" x="8548688" y="4667250"/>
          <p14:tracePt t="1531263" x="8574088" y="4667250"/>
          <p14:tracePt t="1531286" x="8586788" y="4667250"/>
          <p14:tracePt t="1531361" x="8574088" y="4667250"/>
          <p14:tracePt t="1531375" x="8524875" y="4667250"/>
          <p14:tracePt t="1531386" x="8486775" y="4667250"/>
          <p14:tracePt t="1531402" x="8461375" y="4667250"/>
          <p14:tracePt t="1531415" x="8435975" y="4667250"/>
          <p14:tracePt t="1531432" x="8412163" y="4667250"/>
          <p14:tracePt t="1531449" x="8399463" y="4667250"/>
          <p14:tracePt t="1531465" x="8386763" y="4667250"/>
          <p14:tracePt t="1531560" x="8399463" y="4667250"/>
          <p14:tracePt t="1531573" x="8412163" y="4667250"/>
          <p14:tracePt t="1531586" x="8424863" y="4667250"/>
          <p14:tracePt t="1531603" x="8448675" y="4667250"/>
          <p14:tracePt t="1531614" x="8499475" y="4667250"/>
          <p14:tracePt t="1531631" x="8524875" y="4667250"/>
          <p14:tracePt t="1531648" x="8561388" y="4667250"/>
          <p14:tracePt t="1531665" x="8574088" y="4667250"/>
          <p14:tracePt t="1531681" x="8586788" y="4667250"/>
          <p14:tracePt t="1531747" x="8561388" y="4667250"/>
          <p14:tracePt t="1531823" x="8574088" y="4667250"/>
          <p14:tracePt t="1531836" x="8599488" y="4667250"/>
          <p14:tracePt t="1531847" x="8612188" y="4667250"/>
          <p14:tracePt t="1531860" x="8637588" y="4667250"/>
          <p14:tracePt t="1531872" x="8661400" y="4667250"/>
          <p14:tracePt t="1531888" x="8686800" y="4667250"/>
          <p14:tracePt t="1531900" x="8724900" y="4667250"/>
          <p14:tracePt t="1531915" x="8763000" y="4667250"/>
          <p14:tracePt t="1531932" x="8799513" y="4667250"/>
          <p14:tracePt t="1531949" x="8837613" y="4656138"/>
          <p14:tracePt t="1531965" x="8850313" y="4656138"/>
          <p14:tracePt t="1531982" x="8874125" y="4630738"/>
          <p14:tracePt t="1531999" x="8899525" y="4618038"/>
          <p14:tracePt t="1532016" x="8912225" y="4605338"/>
          <p14:tracePt t="1532032" x="8924925" y="4605338"/>
          <p14:tracePt t="1532049" x="8937625" y="4605338"/>
          <p14:tracePt t="1532066" x="8950325" y="4605338"/>
          <p14:tracePt t="1532083" x="8963025" y="4605338"/>
          <p14:tracePt t="1532099" x="8975725" y="4605338"/>
          <p14:tracePt t="1532208" x="8963025" y="4605338"/>
          <p14:tracePt t="1532221" x="8950325" y="4618038"/>
          <p14:tracePt t="1532238" x="8899525" y="4618038"/>
          <p14:tracePt t="1532246" x="8812213" y="4643438"/>
          <p14:tracePt t="1532259" x="8750300" y="4656138"/>
          <p14:tracePt t="1532273" x="8686800" y="4667250"/>
          <p14:tracePt t="1532289" x="8650288" y="4679950"/>
          <p14:tracePt t="1532310" x="8650288" y="4692650"/>
          <p14:tracePt t="1532322" x="8637588" y="4692650"/>
          <p14:tracePt t="1532345" x="8650288" y="4692650"/>
          <p14:tracePt t="1532358" x="8674100" y="4705350"/>
          <p14:tracePt t="1532371" x="8699500" y="4718050"/>
          <p14:tracePt t="1532384" x="8737600" y="4718050"/>
          <p14:tracePt t="1532401" x="8763000" y="4718050"/>
          <p14:tracePt t="1532418" x="8786813" y="4718050"/>
          <p14:tracePt t="1532434" x="8850313" y="4718050"/>
          <p14:tracePt t="1532451" x="8874125" y="4730750"/>
          <p14:tracePt t="1532468" x="8886825" y="4730750"/>
          <p14:tracePt t="1532485" x="8937625" y="4730750"/>
          <p14:tracePt t="1532501" x="8975725" y="4730750"/>
          <p14:tracePt t="1532518" x="9024938" y="4730750"/>
          <p14:tracePt t="1532535" x="9099550" y="4730750"/>
          <p14:tracePt t="1532551" x="9137650" y="4730750"/>
          <p14:tracePt t="1532568" x="9150350" y="4730750"/>
          <p14:tracePt t="1532585" x="9188450" y="4730750"/>
          <p14:tracePt t="1532668" x="9175750" y="4730750"/>
          <p14:tracePt t="1532681" x="9150350" y="4730750"/>
          <p14:tracePt t="1532693" x="9112250" y="4730750"/>
          <p14:tracePt t="1532706" x="9063038" y="4730750"/>
          <p14:tracePt t="1532722" x="9024938" y="4730750"/>
          <p14:tracePt t="1532735" x="8986838" y="4730750"/>
          <p14:tracePt t="1532752" x="8963025" y="4730750"/>
          <p14:tracePt t="1532768" x="8924925" y="4730750"/>
          <p14:tracePt t="1532786" x="8924925" y="4718050"/>
          <p14:tracePt t="1532881" x="8950325" y="4718050"/>
          <p14:tracePt t="1532894" x="8975725" y="4718050"/>
          <p14:tracePt t="1532907" x="9012238" y="4718050"/>
          <p14:tracePt t="1532918" x="9075738" y="4718050"/>
          <p14:tracePt t="1532929" x="9112250" y="4718050"/>
          <p14:tracePt t="1532943" x="9150350" y="4718050"/>
          <p14:tracePt t="1532956" x="9175750" y="4718050"/>
          <p14:tracePt t="1532970" x="9199563" y="4718050"/>
          <p14:tracePt t="1532986" x="9212263" y="4718050"/>
          <p14:tracePt t="1533003" x="9237663" y="4718050"/>
          <p14:tracePt t="1533020" x="9263063" y="4705350"/>
          <p14:tracePt t="1533255" x="9263063" y="4692650"/>
          <p14:tracePt t="1533267" x="9263063" y="4679950"/>
          <p14:tracePt t="1533865" x="9275763" y="4679950"/>
          <p14:tracePt t="1533878" x="9301163" y="4679950"/>
          <p14:tracePt t="1533894" x="9312275" y="4679950"/>
          <p14:tracePt t="1533902" x="9337675" y="4679950"/>
          <p14:tracePt t="1533916" x="9375775" y="4679950"/>
          <p14:tracePt t="1533930" x="9413875" y="4679950"/>
          <p14:tracePt t="1533941" x="9450388" y="4667250"/>
          <p14:tracePt t="1533958" x="9475788" y="4667250"/>
          <p14:tracePt t="1533975" x="9513888" y="4656138"/>
          <p14:tracePt t="1533991" x="9563100" y="4643438"/>
          <p14:tracePt t="1534009" x="9588500" y="4618038"/>
          <p14:tracePt t="1534016" x="9637713" y="4618038"/>
          <p14:tracePt t="1534030" x="9701213" y="4592638"/>
          <p14:tracePt t="1534042" x="9788525" y="4554538"/>
          <p14:tracePt t="1534059" x="9839325" y="4530725"/>
          <p14:tracePt t="1534076" x="9888538" y="4505325"/>
          <p14:tracePt t="1534092" x="9926638" y="4505325"/>
          <p14:tracePt t="1534108" x="9939338" y="4505325"/>
          <p14:tracePt t="1534124" x="9939338" y="4492625"/>
          <p14:tracePt t="1534188" x="9913938" y="4479925"/>
          <p14:tracePt t="1534200" x="9888538" y="4479925"/>
          <p14:tracePt t="1534213" x="9852025" y="4479925"/>
          <p14:tracePt t="1534228" x="9839325" y="4479925"/>
          <p14:tracePt t="1534241" x="9813925" y="4479925"/>
          <p14:tracePt t="1534258" x="9788525" y="4479925"/>
          <p14:tracePt t="1534275" x="9775825" y="4479925"/>
          <p14:tracePt t="1534292" x="9750425" y="4479925"/>
          <p14:tracePt t="1534308" x="9739313" y="4479925"/>
          <p14:tracePt t="1534325" x="9726613" y="4479925"/>
          <p14:tracePt t="1534342" x="9701213" y="4479925"/>
          <p14:tracePt t="1534359" x="9688513" y="4479925"/>
          <p14:tracePt t="1534388" x="9675813" y="4479925"/>
          <p14:tracePt t="1537435" x="9601200" y="4554538"/>
          <p14:tracePt t="1537448" x="9488488" y="4679950"/>
          <p14:tracePt t="1537460" x="9388475" y="4792663"/>
          <p14:tracePt t="1537476" x="9288463" y="4892675"/>
          <p14:tracePt t="1537489" x="9224963" y="4968875"/>
          <p14:tracePt t="1537506" x="9163050" y="5030788"/>
          <p14:tracePt t="1537522" x="9112250" y="5105400"/>
          <p14:tracePt t="1537539" x="8963025" y="5256213"/>
          <p14:tracePt t="1537556" x="8886825" y="5318125"/>
          <p14:tracePt t="1537571" x="8786813" y="5356225"/>
          <p14:tracePt t="1537587" x="8661400" y="5407025"/>
          <p14:tracePt t="1537604" x="8624888" y="5418138"/>
          <p14:tracePt t="1537621" x="8599488" y="5418138"/>
          <p14:tracePt t="1537638" x="8586788" y="5418138"/>
          <p14:tracePt t="1537671" x="8586788" y="5394325"/>
          <p14:tracePt t="1537683" x="8586788" y="5343525"/>
          <p14:tracePt t="1537695" x="8586788" y="5305425"/>
          <p14:tracePt t="1537709" x="8586788" y="5281613"/>
          <p14:tracePt t="1537724" x="8599488" y="5268913"/>
          <p14:tracePt t="1537738" x="8599488" y="5256213"/>
          <p14:tracePt t="1537796" x="8599488" y="5243513"/>
          <p14:tracePt t="1537833" x="8574088" y="5243513"/>
          <p14:tracePt t="1537858" x="8561388" y="5243513"/>
          <p14:tracePt t="1537870" x="8548688" y="5243513"/>
          <p14:tracePt t="1537882" x="8537575" y="5230813"/>
          <p14:tracePt t="1537896" x="8524875" y="5230813"/>
          <p14:tracePt t="1538046" x="8548688" y="5230813"/>
          <p14:tracePt t="1538062" x="8561388" y="5230813"/>
          <p14:tracePt t="1538070" x="8599488" y="5230813"/>
          <p14:tracePt t="1538084" x="8650288" y="5230813"/>
          <p14:tracePt t="1538095" x="8699500" y="5230813"/>
          <p14:tracePt t="1538110" x="8737600" y="5230813"/>
          <p14:tracePt t="1538123" x="8763000" y="5230813"/>
          <p14:tracePt t="1538140" x="8774113" y="5230813"/>
          <p14:tracePt t="1538157" x="8786813" y="5230813"/>
          <p14:tracePt t="1538207" x="8750300" y="5230813"/>
          <p14:tracePt t="1538219" x="8699500" y="5230813"/>
          <p14:tracePt t="1538232" x="8624888" y="5230813"/>
          <p14:tracePt t="1538245" x="8561388" y="5230813"/>
          <p14:tracePt t="1538260" x="8524875" y="5230813"/>
          <p14:tracePt t="1538274" x="8474075" y="5230813"/>
          <p14:tracePt t="1538291" x="8435975" y="5230813"/>
          <p14:tracePt t="1538307" x="8412163" y="5230813"/>
          <p14:tracePt t="1538324" x="8399463" y="5230813"/>
          <p14:tracePt t="1538369" x="8412163" y="5230813"/>
          <p14:tracePt t="1538382" x="8424863" y="5230813"/>
          <p14:tracePt t="1538394" x="8435975" y="5230813"/>
          <p14:tracePt t="1538406" x="8448675" y="5230813"/>
          <p14:tracePt t="1538418" x="8461375" y="5230813"/>
          <p14:tracePt t="1538432" x="8499475" y="5230813"/>
          <p14:tracePt t="1538446" x="8512175" y="5230813"/>
          <p14:tracePt t="1538458" x="8524875" y="5230813"/>
          <p14:tracePt t="1538475" x="8548688" y="5230813"/>
          <p14:tracePt t="1538492" x="8574088" y="5230813"/>
          <p14:tracePt t="1538508" x="8586788" y="5230813"/>
          <p14:tracePt t="1538568" x="8548688" y="5230813"/>
          <p14:tracePt t="1538581" x="8524875" y="5230813"/>
          <p14:tracePt t="1538595" x="8499475" y="5230813"/>
          <p14:tracePt t="1538605" x="8474075" y="5230813"/>
          <p14:tracePt t="1538617" x="8448675" y="5243513"/>
          <p14:tracePt t="1538631" x="8424863" y="5243513"/>
          <p14:tracePt t="1538646" x="8386763" y="5243513"/>
          <p14:tracePt t="1538658" x="8361363" y="5243513"/>
          <p14:tracePt t="1538676" x="8348663" y="5243513"/>
          <p14:tracePt t="1538717" x="8361363" y="5243513"/>
          <p14:tracePt t="1538731" x="8386763" y="5243513"/>
          <p14:tracePt t="1538746" x="8399463" y="5243513"/>
          <p14:tracePt t="1538754" x="8412163" y="5243513"/>
          <p14:tracePt t="1538767" x="8435975" y="5243513"/>
          <p14:tracePt t="1538779" x="8461375" y="5243513"/>
          <p14:tracePt t="1538795" x="8499475" y="5243513"/>
          <p14:tracePt t="1538809" x="8561388" y="5243513"/>
          <p14:tracePt t="1538826" x="8650288" y="5243513"/>
          <p14:tracePt t="1538843" x="8712200" y="5243513"/>
          <p14:tracePt t="1538859" x="8774113" y="5243513"/>
          <p14:tracePt t="1538876" x="8799513" y="5243513"/>
          <p14:tracePt t="1538895" x="8812213" y="5243513"/>
          <p14:tracePt t="1538966" x="8786813" y="5243513"/>
          <p14:tracePt t="1538978" x="8750300" y="5243513"/>
          <p14:tracePt t="1538992" x="8712200" y="5243513"/>
          <p14:tracePt t="1539004" x="8661400" y="5243513"/>
          <p14:tracePt t="1539020" x="8612188" y="5243513"/>
          <p14:tracePt t="1539033" x="8574088" y="5243513"/>
          <p14:tracePt t="1539045" x="8537575" y="5256213"/>
          <p14:tracePt t="1539062" x="8524875" y="5256213"/>
          <p14:tracePt t="1539129" x="8548688" y="5256213"/>
          <p14:tracePt t="1539142" x="8599488" y="5256213"/>
          <p14:tracePt t="1539155" x="8674100" y="5256213"/>
          <p14:tracePt t="1539167" x="8737600" y="5256213"/>
          <p14:tracePt t="1539184" x="8786813" y="5256213"/>
          <p14:tracePt t="1539196" x="8837613" y="5256213"/>
          <p14:tracePt t="1539212" x="8874125" y="5256213"/>
          <p14:tracePt t="1539230" x="8912225" y="5256213"/>
          <p14:tracePt t="1539246" x="8950325" y="5256213"/>
          <p14:tracePt t="1539263" x="8963025" y="5256213"/>
          <p14:tracePt t="1539279" x="8975725" y="5256213"/>
          <p14:tracePt t="1539329" x="8986838" y="5256213"/>
          <p14:tracePt t="1539368" x="9050338" y="5256213"/>
          <p14:tracePt t="1539384" x="9099550" y="5256213"/>
          <p14:tracePt t="1539392" x="9137650" y="5256213"/>
          <p14:tracePt t="1539404" x="9175750" y="5256213"/>
          <p14:tracePt t="1539415" x="9237663" y="5256213"/>
          <p14:tracePt t="1539432" x="9363075" y="5256213"/>
          <p14:tracePt t="1539445" x="9475788" y="5256213"/>
          <p14:tracePt t="1539462" x="9575800" y="5268913"/>
          <p14:tracePt t="1539478" x="9739313" y="5281613"/>
          <p14:tracePt t="1539495" x="9801225" y="5281613"/>
          <p14:tracePt t="1539512" x="9875838" y="5294313"/>
          <p14:tracePt t="1539529" x="9939338" y="5305425"/>
          <p14:tracePt t="1539546" x="10001250" y="5305425"/>
          <p14:tracePt t="1539629" x="9975850" y="5305425"/>
          <p14:tracePt t="1539640" x="9952038" y="5305425"/>
          <p14:tracePt t="1539653" x="9913938" y="5305425"/>
          <p14:tracePt t="1539668" x="9875838" y="5305425"/>
          <p14:tracePt t="1539679" x="9826625" y="5305425"/>
          <p14:tracePt t="1539696" x="9726613" y="5318125"/>
          <p14:tracePt t="1539713" x="9575800" y="5330825"/>
          <p14:tracePt t="1539730" x="9363075" y="5343525"/>
          <p14:tracePt t="1539746" x="9312275" y="5356225"/>
          <p14:tracePt t="1539764" x="9288463" y="5356225"/>
          <p14:tracePt t="1539780" x="9263063" y="5356225"/>
          <p14:tracePt t="1539853" x="9288463" y="5356225"/>
          <p14:tracePt t="1539878" x="9312275" y="5356225"/>
          <p14:tracePt t="1539890" x="9350375" y="5356225"/>
          <p14:tracePt t="1539903" x="9413875" y="5356225"/>
          <p14:tracePt t="1539920" x="9450388" y="5356225"/>
          <p14:tracePt t="1539932" x="9501188" y="5356225"/>
          <p14:tracePt t="1539949" x="9537700" y="5343525"/>
          <p14:tracePt t="1539965" x="9550400" y="5343525"/>
          <p14:tracePt t="1539981" x="9563100" y="5330825"/>
          <p14:tracePt t="1539997" x="9575800" y="5330825"/>
          <p14:tracePt t="1540038" x="9575800" y="5318125"/>
          <p14:tracePt t="1540100" x="9563100" y="5318125"/>
          <p14:tracePt t="1540117" x="9513888" y="5318125"/>
          <p14:tracePt t="1540125" x="9424988" y="5318125"/>
          <p14:tracePt t="1540139" x="9375775" y="5318125"/>
          <p14:tracePt t="1540151" x="9324975" y="5318125"/>
          <p14:tracePt t="1540165" x="9301163" y="5318125"/>
          <p14:tracePt t="1540182" x="9288463" y="5318125"/>
          <p14:tracePt t="1540251" x="9324975" y="5305425"/>
          <p14:tracePt t="1540263" x="9413875" y="5305425"/>
          <p14:tracePt t="1540276" x="9488488" y="5294313"/>
          <p14:tracePt t="1540288" x="9575800" y="5281613"/>
          <p14:tracePt t="1540306" x="9650413" y="5281613"/>
          <p14:tracePt t="1540317" x="9713913" y="5281613"/>
          <p14:tracePt t="1540334" x="9801225" y="5268913"/>
          <p14:tracePt t="1540350" x="9901238" y="5268913"/>
          <p14:tracePt t="1540365" x="10026650" y="5256213"/>
          <p14:tracePt t="1540382" x="10052050" y="5243513"/>
          <p14:tracePt t="1540399" x="10075863" y="5243513"/>
          <p14:tracePt t="1540424" x="10075863" y="5230813"/>
          <p14:tracePt t="1540449" x="10052050" y="5230813"/>
          <p14:tracePt t="1540462" x="10001250" y="5230813"/>
          <p14:tracePt t="1540474" x="9926638" y="5230813"/>
          <p14:tracePt t="1540486" x="9875838" y="5230813"/>
          <p14:tracePt t="1540502" x="9826625" y="5230813"/>
          <p14:tracePt t="1540516" x="9788525" y="5230813"/>
          <p14:tracePt t="1540533" x="9726613" y="5230813"/>
          <p14:tracePt t="1540549" x="9613900" y="5243513"/>
          <p14:tracePt t="1540566" x="9450388" y="5243513"/>
          <p14:tracePt t="1540583" x="9437688" y="5243513"/>
          <p14:tracePt t="1540600" x="9413875" y="5243513"/>
          <p14:tracePt t="1540624" x="9437688" y="5243513"/>
          <p14:tracePt t="1540636" x="9488488" y="5243513"/>
          <p14:tracePt t="1540649" x="9550400" y="5243513"/>
          <p14:tracePt t="1540666" x="9588500" y="5243513"/>
          <p14:tracePt t="1540683" x="9626600" y="5243513"/>
          <p14:tracePt t="1540700" x="9701213" y="5230813"/>
          <p14:tracePt t="1540717" x="9750425" y="5230813"/>
          <p14:tracePt t="1540733" x="9813925" y="5230813"/>
          <p14:tracePt t="1540750" x="9913938" y="5218113"/>
          <p14:tracePt t="1540767" x="9926638" y="5218113"/>
          <p14:tracePt t="1540784" x="9939338" y="5205413"/>
          <p14:tracePt t="1540811" x="9926638" y="5205413"/>
          <p14:tracePt t="1540824" x="9888538" y="5205413"/>
          <p14:tracePt t="1540836" x="9852025" y="5205413"/>
          <p14:tracePt t="1540850" x="9826625" y="5205413"/>
          <p14:tracePt t="1540867" x="9801225" y="5205413"/>
          <p14:tracePt t="1540884" x="9775825" y="5205413"/>
          <p14:tracePt t="1540901" x="9726613" y="5205413"/>
          <p14:tracePt t="1540917" x="9688513" y="5218113"/>
          <p14:tracePt t="1540934" x="9650413" y="5218113"/>
          <p14:tracePt t="1540951" x="9613900" y="5218113"/>
          <p14:tracePt t="1540997" x="9626600" y="5218113"/>
          <p14:tracePt t="1541010" x="9650413" y="5218113"/>
          <p14:tracePt t="1541023" x="9663113" y="5218113"/>
          <p14:tracePt t="1541037" x="9675813" y="5218113"/>
          <p14:tracePt t="1541047" x="9701213" y="5218113"/>
          <p14:tracePt t="1541072" x="9713913" y="5218113"/>
          <p14:tracePt t="1541087" x="9726613" y="5218113"/>
          <p14:tracePt t="1541097" x="9739313" y="5218113"/>
          <p14:tracePt t="1541248" x="9726613" y="5218113"/>
          <p14:tracePt t="1541274" x="9713913" y="5218113"/>
          <p14:tracePt t="1541285" x="9688513" y="5218113"/>
          <p14:tracePt t="1541297" x="9650413" y="5218113"/>
          <p14:tracePt t="1541310" x="9601200" y="5218113"/>
          <p14:tracePt t="1541325" x="9550400" y="5230813"/>
          <p14:tracePt t="1541337" x="9513888" y="5230813"/>
          <p14:tracePt t="1541354" x="9488488" y="5230813"/>
          <p14:tracePt t="1541371" x="9475788" y="5230813"/>
          <p14:tracePt t="1541388" x="9450388" y="5230813"/>
          <p14:tracePt t="1541447" x="9463088" y="5230813"/>
          <p14:tracePt t="1541460" x="9488488" y="5230813"/>
          <p14:tracePt t="1541475" x="9525000" y="5230813"/>
          <p14:tracePt t="1541484" x="9601200" y="5230813"/>
          <p14:tracePt t="1541497" x="9688513" y="5230813"/>
          <p14:tracePt t="1541508" x="9763125" y="5230813"/>
          <p14:tracePt t="1541523" x="9813925" y="5230813"/>
          <p14:tracePt t="1541537" x="9863138" y="5230813"/>
          <p14:tracePt t="1541554" x="9901238" y="5230813"/>
          <p14:tracePt t="1541570" x="9939338" y="5230813"/>
          <p14:tracePt t="1541587" x="9988550" y="5230813"/>
          <p14:tracePt t="1541604" x="10001250" y="5230813"/>
          <p14:tracePt t="1541658" x="9988550" y="5230813"/>
          <p14:tracePt t="1541673" x="9963150" y="5230813"/>
          <p14:tracePt t="1541683" x="9939338" y="5230813"/>
          <p14:tracePt t="1541695" x="9913938" y="5230813"/>
          <p14:tracePt t="1541707" x="9875838" y="5230813"/>
          <p14:tracePt t="1541724" x="9826625" y="5230813"/>
          <p14:tracePt t="1541737" x="9726613" y="5230813"/>
          <p14:tracePt t="1541754" x="9613900" y="5230813"/>
          <p14:tracePt t="1541771" x="9501188" y="5230813"/>
          <p14:tracePt t="1541788" x="9401175" y="5243513"/>
          <p14:tracePt t="1541805" x="9375775" y="5243513"/>
          <p14:tracePt t="1541895" x="9401175" y="5243513"/>
          <p14:tracePt t="1541911" x="9413875" y="5243513"/>
          <p14:tracePt t="1541922" x="9450388" y="5243513"/>
          <p14:tracePt t="1541933" x="9501188" y="5243513"/>
          <p14:tracePt t="1541946" x="9537700" y="5243513"/>
          <p14:tracePt t="1541958" x="9575800" y="5243513"/>
          <p14:tracePt t="1541972" x="9588500" y="5243513"/>
          <p14:tracePt t="1541988" x="9601200" y="5243513"/>
          <p14:tracePt t="1542005" x="9613900" y="5243513"/>
          <p14:tracePt t="1542081" x="9588500" y="5243513"/>
          <p14:tracePt t="1542094" x="9537700" y="5243513"/>
          <p14:tracePt t="1542109" x="9501188" y="5243513"/>
          <p14:tracePt t="1542118" x="9450388" y="5243513"/>
          <p14:tracePt t="1542132" x="9413875" y="5243513"/>
          <p14:tracePt t="1542145" x="9375775" y="5243513"/>
          <p14:tracePt t="1542159" x="9337675" y="5256213"/>
          <p14:tracePt t="1542172" x="9312275" y="5256213"/>
          <p14:tracePt t="1542189" x="9301163" y="5256213"/>
          <p14:tracePt t="1542256" x="9312275" y="5256213"/>
          <p14:tracePt t="1542282" x="9337675" y="5256213"/>
          <p14:tracePt t="1542307" x="9350375" y="5256213"/>
          <p14:tracePt t="1542805" x="9324975" y="5243513"/>
          <p14:tracePt t="1542818" x="9237663" y="5230813"/>
          <p14:tracePt t="1542831" x="9088438" y="5218113"/>
          <p14:tracePt t="1542847" x="8912225" y="5205413"/>
          <p14:tracePt t="1542860" x="8799513" y="5194300"/>
          <p14:tracePt t="1542877" x="8712200" y="5181600"/>
          <p14:tracePt t="1542892" x="8624888" y="5181600"/>
          <p14:tracePt t="1542909" x="8499475" y="5181600"/>
          <p14:tracePt t="1542925" x="8412163" y="5181600"/>
          <p14:tracePt t="1542942" x="8335963" y="5181600"/>
          <p14:tracePt t="1542959" x="8274050" y="5181600"/>
          <p14:tracePt t="1542975" x="8261350" y="5181600"/>
          <p14:tracePt t="1542992" x="8248650" y="5181600"/>
          <p14:tracePt t="1543066" x="8248650" y="5194300"/>
          <p14:tracePt t="1543079" x="8261350" y="5194300"/>
          <p14:tracePt t="1543090" x="8286750" y="5194300"/>
          <p14:tracePt t="1543103" x="8335963" y="5194300"/>
          <p14:tracePt t="1543116" x="8361363" y="5194300"/>
          <p14:tracePt t="1543129" x="8412163" y="5194300"/>
          <p14:tracePt t="1543143" x="8435975" y="5194300"/>
          <p14:tracePt t="1543160" x="8474075" y="5194300"/>
          <p14:tracePt t="1543177" x="8524875" y="5181600"/>
          <p14:tracePt t="1543193" x="8637588" y="5168900"/>
          <p14:tracePt t="1543210" x="8674100" y="5168900"/>
          <p14:tracePt t="1543227" x="8699500" y="5168900"/>
          <p14:tracePt t="1543243" x="8724900" y="5168900"/>
          <p14:tracePt t="1543289" x="8686800" y="5168900"/>
          <p14:tracePt t="1543303" x="8624888" y="5168900"/>
          <p14:tracePt t="1543315" x="8599488" y="5168900"/>
          <p14:tracePt t="1543330" x="8561388" y="5168900"/>
          <p14:tracePt t="1543340" x="8548688" y="5168900"/>
          <p14:tracePt t="1543352" x="8524875" y="5168900"/>
          <p14:tracePt t="1543365" x="8512175" y="5168900"/>
          <p14:tracePt t="1543465" x="8537575" y="5168900"/>
          <p14:tracePt t="1543483" x="8574088" y="5168900"/>
          <p14:tracePt t="1543490" x="8624888" y="5168900"/>
          <p14:tracePt t="1543503" x="8674100" y="5168900"/>
          <p14:tracePt t="1543514" x="8724900" y="5168900"/>
          <p14:tracePt t="1543531" x="8750300" y="5168900"/>
          <p14:tracePt t="1543545" x="8786813" y="5168900"/>
          <p14:tracePt t="1543562" x="8812213" y="5168900"/>
          <p14:tracePt t="1543578" x="8937625" y="5168900"/>
          <p14:tracePt t="1543595" x="9050338" y="5168900"/>
          <p14:tracePt t="1543612" x="9150350" y="5168900"/>
          <p14:tracePt t="1543628" x="9337675" y="5168900"/>
          <p14:tracePt t="1543645" x="9501188" y="5156200"/>
          <p14:tracePt t="1543662" x="9675813" y="5143500"/>
          <p14:tracePt t="1543678" x="9913938" y="5105400"/>
          <p14:tracePt t="1543695" x="9975850" y="5081588"/>
          <p14:tracePt t="1543712" x="10013950" y="5068888"/>
          <p14:tracePt t="1543729" x="10026650" y="5056188"/>
          <p14:tracePt t="1543814" x="10026650" y="5043488"/>
          <p14:tracePt t="1543827" x="10013950" y="5043488"/>
          <p14:tracePt t="1543840" x="9988550" y="5043488"/>
          <p14:tracePt t="1543852" x="9901238" y="5043488"/>
          <p14:tracePt t="1543868" x="9763125" y="5056188"/>
          <p14:tracePt t="1543881" x="9637713" y="5105400"/>
          <p14:tracePt t="1543897" x="9537700" y="5130800"/>
          <p14:tracePt t="1543915" x="9450388" y="5168900"/>
          <p14:tracePt t="1543931" x="9312275" y="5205413"/>
          <p14:tracePt t="1543948" x="9275763" y="5205413"/>
          <p14:tracePt t="1543963" x="9275763" y="5230813"/>
          <p14:tracePt t="1544001" x="9288463" y="5230813"/>
          <p14:tracePt t="1544017" x="9312275" y="5230813"/>
          <p14:tracePt t="1544038" x="9324975" y="5230813"/>
          <p14:tracePt t="1544050" x="9337675" y="5230813"/>
          <p14:tracePt t="1544065" x="9350375" y="5230813"/>
          <p14:tracePt t="1544075" x="9363075" y="5243513"/>
          <p14:tracePt t="1544088" x="9375775" y="5256213"/>
          <p14:tracePt t="1544100" x="9388475" y="5256213"/>
          <p14:tracePt t="1544116" x="9413875" y="5256213"/>
          <p14:tracePt t="1544130" x="9437688" y="5256213"/>
          <p14:tracePt t="1544147" x="9475788" y="5256213"/>
          <p14:tracePt t="1544164" x="9537700" y="5256213"/>
          <p14:tracePt t="1544181" x="9563100" y="5256213"/>
          <p14:tracePt t="1544197" x="9575800" y="5256213"/>
          <p14:tracePt t="1544275" x="9550400" y="5256213"/>
          <p14:tracePt t="1544288" x="9525000" y="5256213"/>
          <p14:tracePt t="1544302" x="9501188" y="5256213"/>
          <p14:tracePt t="1544312" x="9488488" y="5256213"/>
          <p14:tracePt t="1544337" x="9475788" y="5256213"/>
          <p14:tracePt t="1544400" x="9488488" y="5256213"/>
          <p14:tracePt t="1544413" x="9525000" y="5256213"/>
          <p14:tracePt t="1544426" x="9613900" y="5256213"/>
          <p14:tracePt t="1544437" x="9701213" y="5243513"/>
          <p14:tracePt t="1544454" x="9788525" y="5230813"/>
          <p14:tracePt t="1544467" x="9875838" y="5181600"/>
          <p14:tracePt t="1544483" x="10001250" y="5156200"/>
          <p14:tracePt t="1544499" x="10139363" y="5118100"/>
          <p14:tracePt t="1544515" x="10301288" y="5056188"/>
          <p14:tracePt t="1544532" x="10313988" y="5043488"/>
          <p14:tracePt t="1544552" x="10313988" y="5030788"/>
          <p14:tracePt t="1544598" x="10301288" y="5030788"/>
          <p14:tracePt t="1545110" x="10301288" y="5043488"/>
          <p14:tracePt t="1545122" x="10301288" y="5056188"/>
          <p14:tracePt t="1545139" x="10301288" y="5068888"/>
          <p14:tracePt t="1545147" x="10313988" y="5068888"/>
          <p14:tracePt t="1545160" x="10339388" y="5081588"/>
          <p14:tracePt t="1545173" x="10352088" y="5092700"/>
          <p14:tracePt t="1545190" x="10377488" y="5092700"/>
          <p14:tracePt t="1545203" x="10426700" y="5092700"/>
          <p14:tracePt t="1545218" x="10502900" y="5092700"/>
          <p14:tracePt t="1545235" x="10552113" y="5105400"/>
          <p14:tracePt t="1545252" x="10626725" y="5105400"/>
          <p14:tracePt t="1545268" x="10652125" y="5105400"/>
          <p14:tracePt t="1545285" x="10690225" y="5105400"/>
          <p14:tracePt t="1545302" x="10702925" y="5105400"/>
          <p14:tracePt t="1545322" x="10715625" y="5105400"/>
          <p14:tracePt t="1545335" x="10726738" y="5105400"/>
          <p14:tracePt t="1545471" x="10715625" y="5105400"/>
          <p14:tracePt t="1545483" x="10702925" y="5118100"/>
          <p14:tracePt t="1545509" x="10677525" y="5118100"/>
          <p14:tracePt t="1545522" x="10664825" y="5118100"/>
          <p14:tracePt t="1545533" x="10639425" y="5118100"/>
          <p14:tracePt t="1545545" x="10614025" y="5118100"/>
          <p14:tracePt t="1545557" x="10590213" y="5118100"/>
          <p14:tracePt t="1545582" x="10577513" y="5118100"/>
          <p14:tracePt t="1545670" x="10602913" y="5118100"/>
          <p14:tracePt t="1545683" x="10614025" y="5130800"/>
          <p14:tracePt t="1545697" x="10626725" y="5130800"/>
          <p14:tracePt t="1545709" x="10639425" y="5130800"/>
          <p14:tracePt t="1545726" x="10652125" y="5130800"/>
          <p14:tracePt t="1545737" x="10664825" y="5130800"/>
          <p14:tracePt t="1545753" x="10677525" y="5130800"/>
          <p14:tracePt t="1545773" x="10702925" y="5130800"/>
          <p14:tracePt t="1545807" x="10715625" y="5130800"/>
          <p14:tracePt t="1545944" x="10702925" y="5130800"/>
          <p14:tracePt t="1545959" x="10690225" y="5130800"/>
          <p14:tracePt t="1545969" x="10677525" y="5130800"/>
          <p14:tracePt t="1545982" x="10652125" y="5143500"/>
          <p14:tracePt t="1545994" x="10614025" y="5143500"/>
          <p14:tracePt t="1546012" x="10577513" y="5143500"/>
          <p14:tracePt t="1546022" x="10539413" y="5143500"/>
          <p14:tracePt t="1546039" x="10526713" y="5143500"/>
          <p14:tracePt t="1546056" x="10514013" y="5143500"/>
          <p14:tracePt t="1546131" x="10539413" y="5143500"/>
          <p14:tracePt t="1546144" x="10564813" y="5143500"/>
          <p14:tracePt t="1546159" x="10590213" y="5143500"/>
          <p14:tracePt t="1546169" x="10602913" y="5143500"/>
          <p14:tracePt t="1546182" x="10626725" y="5143500"/>
          <p14:tracePt t="1546193" x="10652125" y="5143500"/>
          <p14:tracePt t="1546209" x="10664825" y="5143500"/>
          <p14:tracePt t="1546222" x="10677525" y="5143500"/>
          <p14:tracePt t="1546239" x="10702925" y="5143500"/>
          <p14:tracePt t="1546255" x="10715625" y="5143500"/>
          <p14:tracePt t="1546272" x="10739438" y="5143500"/>
          <p14:tracePt t="1546354" x="10715625" y="5143500"/>
          <p14:tracePt t="1546381" x="10690225" y="5143500"/>
          <p14:tracePt t="1546394" x="10664825" y="5143500"/>
          <p14:tracePt t="1546411" x="10639425" y="5143500"/>
          <p14:tracePt t="1546418" x="10602913" y="5143500"/>
          <p14:tracePt t="1546431" x="10590213" y="5143500"/>
          <p14:tracePt t="1546445" x="10577513" y="5143500"/>
          <p14:tracePt t="1546505" x="10590213" y="5143500"/>
          <p14:tracePt t="1546531" x="10602913" y="5143500"/>
          <p14:tracePt t="1546544" x="10626725" y="5143500"/>
          <p14:tracePt t="1546556" x="10652125" y="5143500"/>
          <p14:tracePt t="1546580" x="10677525" y="5143500"/>
          <p14:tracePt t="1546593" x="10690225" y="5143500"/>
          <p14:tracePt t="1546604" x="10702925" y="5143500"/>
          <p14:tracePt t="1546617" x="10726738" y="5143500"/>
          <p14:tracePt t="1546630" x="10764838" y="5143500"/>
          <p14:tracePt t="1546643" x="10802938" y="5143500"/>
          <p14:tracePt t="1546657" x="10828338" y="5143500"/>
          <p14:tracePt t="1546674" x="10852150" y="5143500"/>
          <p14:tracePt t="1546691" x="10864850" y="5143500"/>
          <p14:tracePt t="1546728" x="10839450" y="5143500"/>
          <p14:tracePt t="1546743" x="10802938" y="5143500"/>
          <p14:tracePt t="1546754" x="10777538" y="5143500"/>
          <p14:tracePt t="1546766" x="10752138" y="5143500"/>
          <p14:tracePt t="1546779" x="10739438" y="5143500"/>
          <p14:tracePt t="1546794" x="10715625" y="5143500"/>
          <p14:tracePt t="1546808" x="10702925" y="5143500"/>
          <p14:tracePt t="1546828" x="10677525" y="5143500"/>
          <p14:tracePt t="1546844" x="10664825" y="5143500"/>
          <p14:tracePt t="1546979" x="10677525" y="5143500"/>
          <p14:tracePt t="1547104" x="10664825" y="5143500"/>
          <p14:tracePt t="1547116" x="10639425" y="5156200"/>
          <p14:tracePt t="1547130" x="10602913" y="5156200"/>
          <p14:tracePt t="1547140" x="10552113" y="5156200"/>
          <p14:tracePt t="1547152" x="10526713" y="5168900"/>
          <p14:tracePt t="1547166" x="10490200" y="5168900"/>
          <p14:tracePt t="1547178" x="10464800" y="5168900"/>
          <p14:tracePt t="1547192" x="10452100" y="5168900"/>
          <p14:tracePt t="1547328" x="10452100" y="5181600"/>
          <p14:tracePt t="1547751" x="10452100" y="5194300"/>
          <p14:tracePt t="1547851" x="10464800" y="5194300"/>
          <p14:tracePt t="1547987" x="10477500" y="5194300"/>
          <p14:tracePt t="1548150" x="10490200" y="5194300"/>
          <p14:tracePt t="1548885" x="10490200" y="5205413"/>
          <p14:tracePt t="1548897" x="10490200" y="5218113"/>
          <p14:tracePt t="1548934" x="10502900" y="5218113"/>
          <p14:tracePt t="1548947" x="10502900" y="5230813"/>
          <p14:tracePt t="1548973" x="10502900" y="5243513"/>
          <p14:tracePt t="1549038" x="10514013" y="5243513"/>
          <p14:tracePt t="1552285" x="10502900" y="5243513"/>
          <p14:tracePt t="1552300" x="10490200" y="5194300"/>
          <p14:tracePt t="1552309" x="10452100" y="5092700"/>
          <p14:tracePt t="1552323" x="10401300" y="4981575"/>
          <p14:tracePt t="1552335" x="10377488" y="4892675"/>
          <p14:tracePt t="1552351" x="10339388" y="4805363"/>
          <p14:tracePt t="1552363" x="10313988" y="4656138"/>
          <p14:tracePt t="1552379" x="10264775" y="4418013"/>
          <p14:tracePt t="1552396" x="10226675" y="4241800"/>
          <p14:tracePt t="1552413" x="10177463" y="4005263"/>
          <p14:tracePt t="1552430" x="10152063" y="3916363"/>
          <p14:tracePt t="1552446" x="10126663" y="3741738"/>
          <p14:tracePt t="1552463" x="10113963" y="3641725"/>
          <p14:tracePt t="1552480" x="10113963" y="3554413"/>
          <p14:tracePt t="1552497" x="10088563" y="3490913"/>
          <p14:tracePt t="1552513" x="10039350" y="3378200"/>
          <p14:tracePt t="1552530" x="10013950" y="3316288"/>
          <p14:tracePt t="1552547" x="9988550" y="3190875"/>
          <p14:tracePt t="1552563" x="9975850" y="3103563"/>
          <p14:tracePt t="1552580" x="9963150" y="2978150"/>
          <p14:tracePt t="1552597" x="9952038" y="2790825"/>
          <p14:tracePt t="1552614" x="9952038" y="2752725"/>
          <p14:tracePt t="1552630" x="9952038" y="2716213"/>
          <p14:tracePt t="1552647" x="9952038" y="2703513"/>
          <p14:tracePt t="1552719" x="9952038" y="2690813"/>
          <p14:tracePt t="1552744" x="9952038" y="2665413"/>
          <p14:tracePt t="1552770" x="9952038" y="2652713"/>
          <p14:tracePt t="1552783" x="9952038" y="2640013"/>
          <p14:tracePt t="1553268" x="9963150" y="2640013"/>
          <p14:tracePt t="1553281" x="9988550" y="2640013"/>
          <p14:tracePt t="1553294" x="10039350" y="2640013"/>
          <p14:tracePt t="1553306" x="10075863" y="2640013"/>
          <p14:tracePt t="1553322" x="10113963" y="2640013"/>
          <p14:tracePt t="1553335" x="10126663" y="2640013"/>
          <p14:tracePt t="1553350" x="10139363" y="2640013"/>
          <p14:tracePt t="1553367" x="10164763" y="2640013"/>
          <p14:tracePt t="1553384" x="10177463" y="2640013"/>
          <p14:tracePt t="1553429" x="10177463" y="2652713"/>
          <p14:tracePt t="1553480" x="10164763" y="2652713"/>
          <p14:tracePt t="1553493" x="10139363" y="2652713"/>
          <p14:tracePt t="1553506" x="10101263" y="2652713"/>
          <p14:tracePt t="1553523" x="10052050" y="2652713"/>
          <p14:tracePt t="1553536" x="10013950" y="2652713"/>
          <p14:tracePt t="1553552" x="9975850" y="2652713"/>
          <p14:tracePt t="1553568" x="9939338" y="2652713"/>
          <p14:tracePt t="1553593" x="9926638" y="2652713"/>
          <p14:tracePt t="1553617" x="9926638" y="2665413"/>
          <p14:tracePt t="1553644" x="9952038" y="2665413"/>
          <p14:tracePt t="1553656" x="9963150" y="2665413"/>
          <p14:tracePt t="1553667" x="10001250" y="2665413"/>
          <p14:tracePt t="1553679" x="10064750" y="2665413"/>
          <p14:tracePt t="1553692" x="10113963" y="2665413"/>
          <p14:tracePt t="1553705" x="10152063" y="2665413"/>
          <p14:tracePt t="1553718" x="10188575" y="2665413"/>
          <p14:tracePt t="1553735" x="10226675" y="2665413"/>
          <p14:tracePt t="1553752" x="10239375" y="2665413"/>
          <p14:tracePt t="1553768" x="10264775" y="2665413"/>
          <p14:tracePt t="1553828" x="10252075" y="2665413"/>
          <p14:tracePt t="1553843" x="10239375" y="2665413"/>
          <p14:tracePt t="1553857" x="10213975" y="2678113"/>
          <p14:tracePt t="1553866" x="10188575" y="2678113"/>
          <p14:tracePt t="1553879" x="10152063" y="2690813"/>
          <p14:tracePt t="1553892" x="10113963" y="2690813"/>
          <p14:tracePt t="1553908" x="10075863" y="2690813"/>
          <p14:tracePt t="1553919" x="10052050" y="2690813"/>
          <p14:tracePt t="1553936" x="10039350" y="2690813"/>
          <p14:tracePt t="1553956" x="10052050" y="2690813"/>
          <p14:tracePt t="1553969" x="10075863" y="2690813"/>
          <p14:tracePt t="1553986" x="10101263" y="2690813"/>
          <p14:tracePt t="1554003" x="10139363" y="2690813"/>
          <p14:tracePt t="1554019" x="10188575" y="2690813"/>
          <p14:tracePt t="1554036" x="10213975" y="2690813"/>
          <p14:tracePt t="1554053" x="10239375" y="2690813"/>
          <p14:tracePt t="1554069" x="10264775" y="2690813"/>
          <p14:tracePt t="1554086" x="10277475" y="2690813"/>
          <p14:tracePt t="1554140" x="10264775" y="2690813"/>
          <p14:tracePt t="1554751" x="10252075" y="2690813"/>
          <p14:tracePt t="1554763" x="10226675" y="2690813"/>
          <p14:tracePt t="1554777" x="10164763" y="2690813"/>
          <p14:tracePt t="1554788" x="10075863" y="2690813"/>
          <p14:tracePt t="1554801" x="10013950" y="2690813"/>
          <p14:tracePt t="1554813" x="9975850" y="2690813"/>
          <p14:tracePt t="1554825" x="9939338" y="2690813"/>
          <p14:tracePt t="1554839" x="9926638" y="2690813"/>
          <p14:tracePt t="1554856" x="9913938" y="2690813"/>
          <p14:tracePt t="1554873" x="9901238" y="2690813"/>
          <p14:tracePt t="1554889" x="9901238" y="2703513"/>
          <p14:tracePt t="1554949" x="9913938" y="2703513"/>
          <p14:tracePt t="1554963" x="9939338" y="2703513"/>
          <p14:tracePt t="1554976" x="10026650" y="2703513"/>
          <p14:tracePt t="1554987" x="10139363" y="2703513"/>
          <p14:tracePt t="1554999" x="10226675" y="2690813"/>
          <p14:tracePt t="1555012" x="10288588" y="2690813"/>
          <p14:tracePt t="1555027" x="10352088" y="2678113"/>
          <p14:tracePt t="1555040" x="10390188" y="2678113"/>
          <p14:tracePt t="1555062" x="10401300" y="2678113"/>
          <p14:tracePt t="1555137" x="10364788" y="2678113"/>
          <p14:tracePt t="1555150" x="10352088" y="2678113"/>
          <p14:tracePt t="1555162" x="10339388" y="2690813"/>
          <p14:tracePt t="1555177" x="10326688" y="2690813"/>
          <p14:tracePt t="1555199" x="10326688" y="2703513"/>
          <p14:tracePt t="1555224" x="10326688" y="2716213"/>
          <p14:tracePt t="1555260" x="10339388" y="2728913"/>
          <p14:tracePt t="1555277" x="10352088" y="2765425"/>
          <p14:tracePt t="1555285" x="10364788" y="2840038"/>
          <p14:tracePt t="1555299" x="10377488" y="2941638"/>
          <p14:tracePt t="1555311" x="10377488" y="3041650"/>
          <p14:tracePt t="1555324" x="10390188" y="3116263"/>
          <p14:tracePt t="1555341" x="10390188" y="3178175"/>
          <p14:tracePt t="1555358" x="10401300" y="3303588"/>
          <p14:tracePt t="1555375" x="10414000" y="3603625"/>
          <p14:tracePt t="1555392" x="10426700" y="3692525"/>
          <p14:tracePt t="1555408" x="10439400" y="3741738"/>
          <p14:tracePt t="1555425" x="10514013" y="3841750"/>
          <p14:tracePt t="1555442" x="10590213" y="3916363"/>
          <p14:tracePt t="1555458" x="10664825" y="4054475"/>
          <p14:tracePt t="1555475" x="10802938" y="4318000"/>
          <p14:tracePt t="1555492" x="10839450" y="4379913"/>
          <p14:tracePt t="1555509" x="10852150" y="4418013"/>
          <p14:tracePt t="1555525" x="10864850" y="4443413"/>
          <p14:tracePt t="1555897" x="10864850" y="4454525"/>
          <p14:tracePt t="1555909" x="10852150" y="4505325"/>
          <p14:tracePt t="1555922" x="10828338" y="4554538"/>
          <p14:tracePt t="1555934" x="10790238" y="4630738"/>
          <p14:tracePt t="1555950" x="10739438" y="4692650"/>
          <p14:tracePt t="1555962" x="10677525" y="4743450"/>
          <p14:tracePt t="1555979" x="10602913" y="4779963"/>
          <p14:tracePt t="1555996" x="10564813" y="4805363"/>
          <p14:tracePt t="1556002" x="10526713" y="4830763"/>
          <p14:tracePt t="1556010" x="10514013" y="4843463"/>
          <p14:tracePt t="1556027" x="10502900" y="4856163"/>
          <p14:tracePt t="1556044" x="10490200" y="4868863"/>
          <p14:tracePt t="1556060" x="10464800" y="4905375"/>
          <p14:tracePt t="1556077" x="10464800" y="4918075"/>
          <p14:tracePt t="1556094" x="10452100" y="4930775"/>
          <p14:tracePt t="1556111" x="10452100" y="4992688"/>
          <p14:tracePt t="1556127" x="10452100" y="5030788"/>
          <p14:tracePt t="1556144" x="10452100" y="5056188"/>
          <p14:tracePt t="1556161" x="10452100" y="5081588"/>
          <p14:tracePt t="1556183" x="10452100" y="5092700"/>
          <p14:tracePt t="1556207" x="10464800" y="5105400"/>
          <p14:tracePt t="1556233" x="10490200" y="5105400"/>
          <p14:tracePt t="1556247" x="10526713" y="5118100"/>
          <p14:tracePt t="1556257" x="10564813" y="5118100"/>
          <p14:tracePt t="1556270" x="10590213" y="5130800"/>
          <p14:tracePt t="1556282" x="10626725" y="5143500"/>
          <p14:tracePt t="1556298" x="10652125" y="5143500"/>
          <p14:tracePt t="1556311" x="10664825" y="5156200"/>
          <p14:tracePt t="1556328" x="10677525" y="5156200"/>
          <p14:tracePt t="1556345" x="10690225" y="5168900"/>
          <p14:tracePt t="1556362" x="10715625" y="5168900"/>
          <p14:tracePt t="1556395" x="10726738" y="5181600"/>
          <p14:tracePt t="1556495" x="10702925" y="5181600"/>
          <p14:tracePt t="1556507" x="10677525" y="5181600"/>
          <p14:tracePt t="1556519" x="10626725" y="5181600"/>
          <p14:tracePt t="1556535" x="10577513" y="5181600"/>
          <p14:tracePt t="1556547" x="10539413" y="5181600"/>
          <p14:tracePt t="1556564" x="10502900" y="5181600"/>
          <p14:tracePt t="1556581" x="10464800" y="5181600"/>
          <p14:tracePt t="1556598" x="10452100" y="5194300"/>
          <p14:tracePt t="1556694" x="10477500" y="5194300"/>
          <p14:tracePt t="1556706" x="10526713" y="5194300"/>
          <p14:tracePt t="1556719" x="10614025" y="5194300"/>
          <p14:tracePt t="1556733" x="10664825" y="5194300"/>
          <p14:tracePt t="1556747" x="10739438" y="5194300"/>
          <p14:tracePt t="1556763" x="10777538" y="5181600"/>
          <p14:tracePt t="1556780" x="10815638" y="5181600"/>
          <p14:tracePt t="1556797" x="10864850" y="5181600"/>
          <p14:tracePt t="1556867" x="10852150" y="5181600"/>
          <p14:tracePt t="1556883" x="10828338" y="5181600"/>
          <p14:tracePt t="1556892" x="10802938" y="5181600"/>
          <p14:tracePt t="1556905" x="10764838" y="5181600"/>
          <p14:tracePt t="1556917" x="10702925" y="5181600"/>
          <p14:tracePt t="1556930" x="10639425" y="5181600"/>
          <p14:tracePt t="1556947" x="10564813" y="5181600"/>
          <p14:tracePt t="1556964" x="10526713" y="5181600"/>
          <p14:tracePt t="1556981" x="10502900" y="5181600"/>
          <p14:tracePt t="1556999" x="10490200" y="5181600"/>
          <p14:tracePt t="1557055" x="10514013" y="5181600"/>
          <p14:tracePt t="1557066" x="10552113" y="5181600"/>
          <p14:tracePt t="1557079" x="10590213" y="5181600"/>
          <p14:tracePt t="1557091" x="10639425" y="5181600"/>
          <p14:tracePt t="1557105" x="10677525" y="5181600"/>
          <p14:tracePt t="1557117" x="10702925" y="5181600"/>
          <p14:tracePt t="1557131" x="10739438" y="5181600"/>
          <p14:tracePt t="1557155" x="10752138" y="5194300"/>
          <p14:tracePt t="1557242" x="10726738" y="5194300"/>
          <p14:tracePt t="1557254" x="10690225" y="5194300"/>
          <p14:tracePt t="1557271" x="10639425" y="5194300"/>
          <p14:tracePt t="1557279" x="10577513" y="5194300"/>
          <p14:tracePt t="1557293" x="10526713" y="5194300"/>
          <p14:tracePt t="1557305" x="10502900" y="5194300"/>
          <p14:tracePt t="1557321" x="10477500" y="5194300"/>
          <p14:tracePt t="1557332" x="10452100" y="5205413"/>
          <p14:tracePt t="1557349" x="10439400" y="5205413"/>
          <p14:tracePt t="1557441" x="10452100" y="5205413"/>
          <p14:tracePt t="1557455" x="10464800" y="5205413"/>
          <p14:tracePt t="1557471" x="10502900" y="5205413"/>
          <p14:tracePt t="1557479" x="10552113" y="5205413"/>
          <p14:tracePt t="1557492" x="10590213" y="5205413"/>
          <p14:tracePt t="1557503" x="10626725" y="5205413"/>
          <p14:tracePt t="1557520" x="10652125" y="5205413"/>
          <p14:tracePt t="1557533" x="10664825" y="5205413"/>
          <p14:tracePt t="1557550" x="10677525" y="5205413"/>
          <p14:tracePt t="1557567" x="10690225" y="5205413"/>
          <p14:tracePt t="1557615" x="10677525" y="5205413"/>
          <p14:tracePt t="1557627" x="10639425" y="5205413"/>
          <p14:tracePt t="1557641" x="10602913" y="5205413"/>
          <p14:tracePt t="1557654" x="10564813" y="5205413"/>
          <p14:tracePt t="1557667" x="10526713" y="5218113"/>
          <p14:tracePt t="1557684" x="10502900" y="5218113"/>
          <p14:tracePt t="1557700" x="10477500" y="5218113"/>
          <p14:tracePt t="1557764" x="10502900" y="5218113"/>
          <p14:tracePt t="1557777" x="10526713" y="5218113"/>
          <p14:tracePt t="1557790" x="10564813" y="5218113"/>
          <p14:tracePt t="1557804" x="10602913" y="5218113"/>
          <p14:tracePt t="1557817" x="10639425" y="5218113"/>
          <p14:tracePt t="1557834" x="10664825" y="5218113"/>
          <p14:tracePt t="1557852" x="10690225" y="5218113"/>
          <p14:tracePt t="1557868" x="10715625" y="5218113"/>
          <p14:tracePt t="1557885" x="10726738" y="5218113"/>
          <p14:tracePt t="1557939" x="10702925" y="5218113"/>
          <p14:tracePt t="1557954" x="10664825" y="5218113"/>
          <p14:tracePt t="1557964" x="10614025" y="5218113"/>
          <p14:tracePt t="1557976" x="10564813" y="5218113"/>
          <p14:tracePt t="1557988" x="10514013" y="5230813"/>
          <p14:tracePt t="1558006" x="10477500" y="5230813"/>
          <p14:tracePt t="1558018" x="10452100" y="5230813"/>
          <p14:tracePt t="1558035" x="10426700" y="5230813"/>
          <p14:tracePt t="1558102" x="10452100" y="5230813"/>
          <p14:tracePt t="1558114" x="10464800" y="5230813"/>
          <p14:tracePt t="1558128" x="10502900" y="5230813"/>
          <p14:tracePt t="1558143" x="10539413" y="5230813"/>
          <p14:tracePt t="1558154" x="10564813" y="5230813"/>
          <p14:tracePt t="1558171" x="10602913" y="5230813"/>
          <p14:tracePt t="1558187" x="10614025" y="5230813"/>
          <p14:tracePt t="1558338" x="10602913" y="5230813"/>
          <p14:tracePt t="1558351" x="10590213" y="5230813"/>
          <p14:tracePt t="1558364" x="10564813" y="5230813"/>
          <p14:tracePt t="1558376" x="10552113" y="5230813"/>
          <p14:tracePt t="1558401" x="10539413" y="5230813"/>
          <p14:tracePt t="1558414" x="10526713" y="5230813"/>
          <p14:tracePt t="1558438" x="10514013" y="5230813"/>
          <p14:tracePt t="1558451" x="10502900" y="5230813"/>
          <p14:tracePt t="1558475" x="10490200" y="5230813"/>
          <p14:tracePt t="1558501" x="10477500" y="5230813"/>
          <p14:tracePt t="1558563" x="10490200" y="5230813"/>
          <p14:tracePt t="1558588" x="10514013" y="5230813"/>
          <p14:tracePt t="1558600" x="10539413" y="5230813"/>
          <p14:tracePt t="1558614" x="10590213" y="5230813"/>
          <p14:tracePt t="1558627" x="10639425" y="5230813"/>
          <p14:tracePt t="1558643" x="10677525" y="5230813"/>
          <p14:tracePt t="1558656" x="10702925" y="5230813"/>
          <p14:tracePt t="1558672" x="10726738" y="5230813"/>
          <p14:tracePt t="1558693" x="10739438" y="5230813"/>
          <p14:tracePt t="1558750" x="10726738" y="5230813"/>
          <p14:tracePt t="1558762" x="10690225" y="5230813"/>
          <p14:tracePt t="1558777" x="10639425" y="5230813"/>
          <p14:tracePt t="1558788" x="10590213" y="5230813"/>
          <p14:tracePt t="1558800" x="10552113" y="5230813"/>
          <p14:tracePt t="1558812" x="10514013" y="5230813"/>
          <p14:tracePt t="1558828" x="10477500" y="5230813"/>
          <p14:tracePt t="1558840" x="10452100" y="5230813"/>
          <p14:tracePt t="1558856" x="10439400" y="5230813"/>
          <p14:tracePt t="1558872" x="10426700" y="5230813"/>
          <p14:tracePt t="1558888" x="10414000" y="5230813"/>
          <p14:tracePt t="1558936" x="10426700" y="5230813"/>
          <p14:tracePt t="1558948" x="10439400" y="5230813"/>
          <p14:tracePt t="1558973" x="10464800" y="5230813"/>
          <p14:tracePt t="1558998" x="10477500" y="5230813"/>
          <p14:tracePt t="1559011" x="10490200" y="5230813"/>
          <p14:tracePt t="1559026" x="10502900" y="5230813"/>
          <p14:tracePt t="1559048" x="10514013" y="5230813"/>
          <p14:tracePt t="1559073" x="10526713" y="5230813"/>
          <p14:tracePt t="1559086" x="10539413" y="5230813"/>
          <p14:tracePt t="1559099" x="10552113" y="5230813"/>
          <p14:tracePt t="1559136" x="10564813" y="5230813"/>
          <p14:tracePt t="1559174" x="10577513" y="5230813"/>
          <p14:tracePt t="1559185" x="10590213" y="5230813"/>
          <p14:tracePt t="1559199" x="10602913" y="5230813"/>
          <p14:tracePt t="1559223" x="10614025" y="5230813"/>
          <p14:tracePt t="1559235" x="10626725" y="5230813"/>
          <p14:tracePt t="1559248" x="10639425" y="5230813"/>
          <p14:tracePt t="1559263" x="10664825" y="5230813"/>
          <p14:tracePt t="1559274" x="10677525" y="5230813"/>
          <p14:tracePt t="1559292" x="10690225" y="5230813"/>
          <p14:tracePt t="1559308" x="10715625" y="5230813"/>
          <p14:tracePt t="1559324" x="10790238" y="5230813"/>
          <p14:tracePt t="1559342" x="10828338" y="5230813"/>
          <p14:tracePt t="1559359" x="10864850" y="5230813"/>
          <p14:tracePt t="1559374" x="10915650" y="5230813"/>
          <p14:tracePt t="1559392" x="10928350" y="5218113"/>
          <p14:tracePt t="1559409" x="10952163" y="5218113"/>
          <p14:tracePt t="1559425" x="10990263" y="5205413"/>
          <p14:tracePt t="1559441" x="11015663" y="5205413"/>
          <p14:tracePt t="1559458" x="11041063" y="5205413"/>
          <p14:tracePt t="1559474" x="11102975" y="5205413"/>
          <p14:tracePt t="1559491" x="11128375" y="5205413"/>
          <p14:tracePt t="1559508" x="11153775" y="5205413"/>
          <p14:tracePt t="1559524" x="11177588" y="5194300"/>
          <p14:tracePt t="1559541" x="11190288" y="5181600"/>
          <p14:tracePt t="1559562" x="11202988" y="5181600"/>
          <p14:tracePt t="1559574" x="11215688" y="5181600"/>
          <p14:tracePt t="1559671" x="11202988" y="5181600"/>
          <p14:tracePt t="1559684" x="11190288" y="5181600"/>
          <p14:tracePt t="1559697" x="11177588" y="5181600"/>
          <p14:tracePt t="1559714" x="11128375" y="5181600"/>
          <p14:tracePt t="1559726" x="11077575" y="5181600"/>
          <p14:tracePt t="1559743" x="11041063" y="5181600"/>
          <p14:tracePt t="1559760" x="11002963" y="5181600"/>
          <p14:tracePt t="1559777" x="10964863" y="5181600"/>
          <p14:tracePt t="1559795" x="10952163" y="5181600"/>
          <p14:tracePt t="1559870" x="10977563" y="5181600"/>
          <p14:tracePt t="1559884" x="11028363" y="5181600"/>
          <p14:tracePt t="1559898" x="11115675" y="5181600"/>
          <p14:tracePt t="1559907" x="11177588" y="5181600"/>
          <p14:tracePt t="1559919" x="11253788" y="5181600"/>
          <p14:tracePt t="1559933" x="11303000" y="5181600"/>
          <p14:tracePt t="1559946" x="11341100" y="5181600"/>
          <p14:tracePt t="1559959" x="11366500" y="5181600"/>
          <p14:tracePt t="1559976" x="11390313" y="5181600"/>
          <p14:tracePt t="1559993" x="11403013" y="5181600"/>
          <p14:tracePt t="1560010" x="11403013" y="5168900"/>
          <p14:tracePt t="1560095" x="11390313" y="5168900"/>
          <p14:tracePt t="1560108" x="11377613" y="5168900"/>
          <p14:tracePt t="1560121" x="11353800" y="5168900"/>
          <p14:tracePt t="1560133" x="11341100" y="5168900"/>
          <p14:tracePt t="1560150" x="11315700" y="5168900"/>
          <p14:tracePt t="1560161" x="11266488" y="5181600"/>
          <p14:tracePt t="1560178" x="11177588" y="5194300"/>
          <p14:tracePt t="1560195" x="11090275" y="5205413"/>
          <p14:tracePt t="1560210" x="10977563" y="5230813"/>
          <p14:tracePt t="1560227" x="10964863" y="5230813"/>
          <p14:tracePt t="1560244" x="10952163" y="5243513"/>
          <p14:tracePt t="1560305" x="10964863" y="5243513"/>
          <p14:tracePt t="1560318" x="11002963" y="5243513"/>
          <p14:tracePt t="1560330" x="11041063" y="5243513"/>
          <p14:tracePt t="1560347" x="11077575" y="5243513"/>
          <p14:tracePt t="1560356" x="11115675" y="5243513"/>
          <p14:tracePt t="1560369" x="11153775" y="5243513"/>
          <p14:tracePt t="1560381" x="11190288" y="5243513"/>
          <p14:tracePt t="1560394" x="11215688" y="5243513"/>
          <p14:tracePt t="1560411" x="11228388" y="5243513"/>
          <p14:tracePt t="1560428" x="11241088" y="5243513"/>
          <p14:tracePt t="1560444" x="11253788" y="5243513"/>
          <p14:tracePt t="1560544" x="11241088" y="5243513"/>
          <p14:tracePt t="1560556" x="11202988" y="5243513"/>
          <p14:tracePt t="1560569" x="11177588" y="5243513"/>
          <p14:tracePt t="1560584" x="11128375" y="5243513"/>
          <p14:tracePt t="1560597" x="11102975" y="5243513"/>
          <p14:tracePt t="1560614" x="11090275" y="5243513"/>
          <p14:tracePt t="1560630" x="11077575" y="5243513"/>
          <p14:tracePt t="1560680" x="11115675" y="5243513"/>
          <p14:tracePt t="1560692" x="11128375" y="5243513"/>
          <p14:tracePt t="1560706" x="11153775" y="5243513"/>
          <p14:tracePt t="1560717" x="11164888" y="5243513"/>
          <p14:tracePt t="1560733" x="11190288" y="5230813"/>
          <p14:tracePt t="1560746" x="11202988" y="5230813"/>
          <p14:tracePt t="1560762" x="11215688" y="5218113"/>
          <p14:tracePt t="1560779" x="11228388" y="5218113"/>
          <p14:tracePt t="1560796" x="11241088" y="5218113"/>
          <p14:tracePt t="1560813" x="11253788" y="5218113"/>
          <p14:tracePt t="1560854" x="11266488" y="5218113"/>
          <p14:tracePt t="1561129" x="11253788" y="5218113"/>
          <p14:tracePt t="1561154" x="11241088" y="5218113"/>
          <p14:tracePt t="1561170" x="11228388" y="5218113"/>
          <p14:tracePt t="1561180" x="11215688" y="5218113"/>
          <p14:tracePt t="1561191" x="11202988" y="5218113"/>
          <p14:tracePt t="1561204" x="11190288" y="5218113"/>
          <p14:tracePt t="1561220" x="11164888" y="5218113"/>
          <p14:tracePt t="1561233" x="11153775" y="5218113"/>
          <p14:tracePt t="1561249" x="11141075" y="5218113"/>
          <p14:tracePt t="1561266" x="11128375" y="5205413"/>
          <p14:tracePt t="1561702" x="11141075" y="5205413"/>
          <p14:tracePt t="1561776" x="11153775" y="5205413"/>
          <p14:tracePt t="1561802" x="11164888" y="5205413"/>
          <p14:tracePt t="1562324" x="11153775" y="5205413"/>
          <p14:tracePt t="1562341" x="11128375" y="5205413"/>
          <p14:tracePt t="1562363" x="11115675" y="5205413"/>
          <p14:tracePt t="1562375" x="11090275" y="5205413"/>
          <p14:tracePt t="1562390" x="11064875" y="5205413"/>
          <p14:tracePt t="1562400" x="11015663" y="5205413"/>
          <p14:tracePt t="1562412" x="10915650" y="5205413"/>
          <p14:tracePt t="1562425" x="10790238" y="5230813"/>
          <p14:tracePt t="1562442" x="10677525" y="5256213"/>
          <p14:tracePt t="1562454" x="10577513" y="5268913"/>
          <p14:tracePt t="1562470" x="10490200" y="5294313"/>
          <p14:tracePt t="1562486" x="10364788" y="5318125"/>
          <p14:tracePt t="1562503" x="10064750" y="5381625"/>
          <p14:tracePt t="1562519" x="9939338" y="5418138"/>
          <p14:tracePt t="1562537" x="9839325" y="5468938"/>
          <p14:tracePt t="1562553" x="9626600" y="5556250"/>
          <p14:tracePt t="1562570" x="9463088" y="5581650"/>
          <p14:tracePt t="1562586" x="9312275" y="5594350"/>
          <p14:tracePt t="1562605" x="9099550" y="5594350"/>
          <p14:tracePt t="1562621" x="9024938" y="5594350"/>
          <p14:tracePt t="1562637" x="8950325" y="5594350"/>
          <p14:tracePt t="1562655" x="8699500" y="5556250"/>
          <p14:tracePt t="1562672" x="8599488" y="5556250"/>
          <p14:tracePt t="1562687" x="8524875" y="5543550"/>
          <p14:tracePt t="1562704" x="8424863" y="5543550"/>
          <p14:tracePt t="1562722" x="8399463" y="5543550"/>
          <p14:tracePt t="1562738" x="8299450" y="5543550"/>
          <p14:tracePt t="1562755" x="8199438" y="5543550"/>
          <p14:tracePt t="1562772" x="8099425" y="5543550"/>
          <p14:tracePt t="1562787" x="7999413" y="5507038"/>
          <p14:tracePt t="1562804" x="7986713" y="5494338"/>
          <p14:tracePt t="1562898" x="8010525" y="5494338"/>
          <p14:tracePt t="1562911" x="8035925" y="5494338"/>
          <p14:tracePt t="1562927" x="8061325" y="5481638"/>
          <p14:tracePt t="1562935" x="8099425" y="5481638"/>
          <p14:tracePt t="1562947" x="8123238" y="5468938"/>
          <p14:tracePt t="1562960" x="8148638" y="5456238"/>
          <p14:tracePt t="1562974" x="8186738" y="5443538"/>
          <p14:tracePt t="1562987" x="8261350" y="5418138"/>
          <p14:tracePt t="1563004" x="8399463" y="5407025"/>
          <p14:tracePt t="1563021" x="8524875" y="5394325"/>
          <p14:tracePt t="1563038" x="8674100" y="5394325"/>
          <p14:tracePt t="1563054" x="8737600" y="5394325"/>
          <p14:tracePt t="1563071" x="8750300" y="5394325"/>
          <p14:tracePt t="1563088" x="8774113" y="5394325"/>
          <p14:tracePt t="1563234" x="8763000" y="5394325"/>
          <p14:tracePt t="1563283" x="8763000" y="5381625"/>
          <p14:tracePt t="1563507" x="8763000" y="5394325"/>
          <p14:tracePt t="1563558" x="8763000" y="5407025"/>
          <p14:tracePt t="1563607" x="8750300" y="5407025"/>
          <p14:tracePt t="1563633" x="8750300" y="5418138"/>
          <p14:tracePt t="1563646" x="8737600" y="5418138"/>
          <p14:tracePt t="1563671" x="8724900" y="5418138"/>
          <p14:tracePt t="1563696" x="8699500" y="5418138"/>
          <p14:tracePt t="1563713" x="8674100" y="5418138"/>
          <p14:tracePt t="1563720" x="8661400" y="5418138"/>
          <p14:tracePt t="1563746" x="8637588" y="5418138"/>
          <p14:tracePt t="1563762" x="8637588" y="5430838"/>
          <p14:tracePt t="1563770" x="8624888" y="5443538"/>
          <p14:tracePt t="1563895" x="8637588" y="5443538"/>
          <p14:tracePt t="1563907" x="8650288" y="5443538"/>
          <p14:tracePt t="1563919" x="8661400" y="5443538"/>
          <p14:tracePt t="1563933" x="8674100" y="5443538"/>
          <p14:tracePt t="1563957" x="8699500" y="5456238"/>
          <p14:tracePt t="1563982" x="8712200" y="5456238"/>
          <p14:tracePt t="1563996" x="8712200" y="5468938"/>
          <p14:tracePt t="1564019" x="8712200" y="5481638"/>
          <p14:tracePt t="1564643" x="8724900" y="5481638"/>
          <p14:tracePt t="1564679" x="8737600" y="5481638"/>
          <p14:tracePt t="1564706" x="8750300" y="5481638"/>
          <p14:tracePt t="1564728" x="8763000" y="5481638"/>
          <p14:tracePt t="1564754" x="8774113" y="5481638"/>
          <p14:tracePt t="1564767" x="8786813" y="5481638"/>
          <p14:tracePt t="1564783" x="8799513" y="5481638"/>
          <p14:tracePt t="1564791" x="8812213" y="5481638"/>
          <p14:tracePt t="1564805" x="8837613" y="5481638"/>
          <p14:tracePt t="1564817" x="8850313" y="5481638"/>
          <p14:tracePt t="1564834" x="8886825" y="5481638"/>
          <p14:tracePt t="1564847" x="8899525" y="5481638"/>
          <p14:tracePt t="1564864" x="8912225" y="5481638"/>
          <p14:tracePt t="1564880" x="8924925" y="5494338"/>
          <p14:tracePt t="1564895" x="8937625" y="5494338"/>
          <p14:tracePt t="1564915" x="8963025" y="5494338"/>
          <p14:tracePt t="1564953" x="8975725" y="5494338"/>
          <p14:tracePt t="1564978" x="8986838" y="5494338"/>
          <p14:tracePt t="1565004" x="8999538" y="5494338"/>
          <p14:tracePt t="1565926" x="8999538" y="5468938"/>
          <p14:tracePt t="1565937" x="8999538" y="5456238"/>
          <p14:tracePt t="1565954" x="8999538" y="5418138"/>
          <p14:tracePt t="1565963" x="8999538" y="5394325"/>
          <p14:tracePt t="1565976" x="8999538" y="5368925"/>
          <p14:tracePt t="1565989" x="8986838" y="5343525"/>
          <p14:tracePt t="1566003" x="8975725" y="5330825"/>
          <p14:tracePt t="1566016" x="8975725" y="5318125"/>
          <p14:tracePt t="1566033" x="8950325" y="5294313"/>
          <p14:tracePt t="1566049" x="8937625" y="5281613"/>
          <p14:tracePt t="1566067" x="8886825" y="5230813"/>
          <p14:tracePt t="1566083" x="8863013" y="5205413"/>
          <p14:tracePt t="1566100" x="8812213" y="5156200"/>
          <p14:tracePt t="1566117" x="8799513" y="5143500"/>
          <p14:tracePt t="1566136" x="8799513" y="5130800"/>
          <p14:tracePt t="1566160" x="8824913" y="5130800"/>
          <p14:tracePt t="1566173" x="8863013" y="5143500"/>
          <p14:tracePt t="1566186" x="8886825" y="5156200"/>
          <p14:tracePt t="1566200" x="8924925" y="5181600"/>
          <p14:tracePt t="1566217" x="8963025" y="5194300"/>
          <p14:tracePt t="1566234" x="8999538" y="5205413"/>
          <p14:tracePt t="1566251" x="9188450" y="5218113"/>
          <p14:tracePt t="1566267" x="9301163" y="5230813"/>
          <p14:tracePt t="1566284" x="9388475" y="5230813"/>
          <p14:tracePt t="1566301" x="9513888" y="5243513"/>
          <p14:tracePt t="1566318" x="9537700" y="5243513"/>
          <p14:tracePt t="1566335" x="9550400" y="5243513"/>
          <p14:tracePt t="1566351" x="9563100" y="5243513"/>
          <p14:tracePt t="1566423" x="9537700" y="5243513"/>
          <p14:tracePt t="1566439" x="9513888" y="5243513"/>
          <p14:tracePt t="1566448" x="9488488" y="5243513"/>
          <p14:tracePt t="1566461" x="9413875" y="5243513"/>
          <p14:tracePt t="1566474" x="9350375" y="5243513"/>
          <p14:tracePt t="1566491" x="9275763" y="5243513"/>
          <p14:tracePt t="1566503" x="9224963" y="5243513"/>
          <p14:tracePt t="1566519" x="9175750" y="5243513"/>
          <p14:tracePt t="1566535" x="9137650" y="5243513"/>
          <p14:tracePt t="1566552" x="9037638" y="5243513"/>
          <p14:tracePt t="1566569" x="8986838" y="5243513"/>
          <p14:tracePt t="1566585" x="8912225" y="5243513"/>
          <p14:tracePt t="1566602" x="8886825" y="5243513"/>
          <p14:tracePt t="1566619" x="8874125" y="5243513"/>
          <p14:tracePt t="1566661" x="8874125" y="5230813"/>
          <p14:tracePt t="1566674" x="8874125" y="5218113"/>
          <p14:tracePt t="1566685" x="8924925" y="5218113"/>
          <p14:tracePt t="1566697" x="8975725" y="5205413"/>
          <p14:tracePt t="1566710" x="9012238" y="5194300"/>
          <p14:tracePt t="1566726" x="9050338" y="5181600"/>
          <p14:tracePt t="1566737" x="9088438" y="5156200"/>
          <p14:tracePt t="1566754" x="9150350" y="5156200"/>
          <p14:tracePt t="1566771" x="9188450" y="5143500"/>
          <p14:tracePt t="1566786" x="9275763" y="5143500"/>
          <p14:tracePt t="1566803" x="9324975" y="5143500"/>
          <p14:tracePt t="1566820" x="9350375" y="5143500"/>
          <p14:tracePt t="1566836" x="9363075" y="5143500"/>
          <p14:tracePt t="1566884" x="9312275" y="5143500"/>
          <p14:tracePt t="1566896" x="9288463" y="5143500"/>
          <p14:tracePt t="1566908" x="9263063" y="5143500"/>
          <p14:tracePt t="1566922" x="9237663" y="5143500"/>
          <p14:tracePt t="1566958" x="9237663" y="5130800"/>
          <p14:tracePt t="1566973" x="9250363" y="5130800"/>
          <p14:tracePt t="1566983" x="9275763" y="5130800"/>
          <p14:tracePt t="1566996" x="9312275" y="5130800"/>
          <p14:tracePt t="1567007" x="9350375" y="5130800"/>
          <p14:tracePt t="1567024" x="9388475" y="5130800"/>
          <p14:tracePt t="1567037" x="9413875" y="5130800"/>
          <p14:tracePt t="1567054" x="9437688" y="5130800"/>
          <p14:tracePt t="1567070" x="9463088" y="5130800"/>
          <p14:tracePt t="1567087" x="9513888" y="5130800"/>
          <p14:tracePt t="1567104" x="9525000" y="5143500"/>
          <p14:tracePt t="1567196" x="9537700" y="5143500"/>
          <p14:tracePt t="1567221" x="9588500" y="5143500"/>
          <p14:tracePt t="1567233" x="9637713" y="5143500"/>
          <p14:tracePt t="1567246" x="9688513" y="5143500"/>
          <p14:tracePt t="1567258" x="9726613" y="5143500"/>
          <p14:tracePt t="1567271" x="9763125" y="5143500"/>
          <p14:tracePt t="1567288" x="9813925" y="5143500"/>
          <p14:tracePt t="1567305" x="9863138" y="5143500"/>
          <p14:tracePt t="1567322" x="9975850" y="5143500"/>
          <p14:tracePt t="1567338" x="9988550" y="5143500"/>
          <p14:tracePt t="1567355" x="10001250" y="5143500"/>
          <p14:tracePt t="1567433" x="10001250" y="5156200"/>
          <p14:tracePt t="1567457" x="9988550" y="5156200"/>
          <p14:tracePt t="1567470" x="9975850" y="5156200"/>
          <p14:tracePt t="1567483" x="9963150" y="5156200"/>
          <p14:tracePt t="1567495" x="9963150" y="5168900"/>
          <p14:tracePt t="1567509" x="9952038" y="5168900"/>
          <p14:tracePt t="1567543" x="9939338" y="5168900"/>
          <p14:tracePt t="1567561" x="9939338" y="5181600"/>
          <p14:tracePt t="1567569" x="9926638" y="5181600"/>
          <p14:tracePt t="1567582" x="9913938" y="5181600"/>
          <p14:tracePt t="1567756" x="9901238" y="5181600"/>
          <p14:tracePt t="1567783" x="9888538" y="5181600"/>
          <p14:tracePt t="1567806" x="9875838" y="5181600"/>
          <p14:tracePt t="1567819" x="9863138" y="5181600"/>
          <p14:tracePt t="1567856" x="9852025" y="5181600"/>
          <p14:tracePt t="1567893" x="9839325" y="5181600"/>
          <p14:tracePt t="1567956" x="9813925" y="5181600"/>
          <p14:tracePt t="1567968" x="9788525" y="5181600"/>
          <p14:tracePt t="1567982" x="9775825" y="5181600"/>
          <p14:tracePt t="1567997" x="9750425" y="5181600"/>
          <p14:tracePt t="1568008" x="9739313" y="5181600"/>
          <p14:tracePt t="1568024" x="9701213" y="5181600"/>
          <p14:tracePt t="1568042" x="9675813" y="5194300"/>
          <p14:tracePt t="1568058" x="9550400" y="5243513"/>
          <p14:tracePt t="1568075" x="9424988" y="5256213"/>
          <p14:tracePt t="1568092" x="9337675" y="5281613"/>
          <p14:tracePt t="1568108" x="9237663" y="5305425"/>
          <p14:tracePt t="1568125" x="9188450" y="5330825"/>
          <p14:tracePt t="1568142" x="9150350" y="5343525"/>
          <p14:tracePt t="1568158" x="9075738" y="5381625"/>
          <p14:tracePt t="1568175" x="9012238" y="5407025"/>
          <p14:tracePt t="1568192" x="8963025" y="5418138"/>
          <p14:tracePt t="1568209" x="8886825" y="5456238"/>
          <p14:tracePt t="1568225" x="8863013" y="5468938"/>
          <p14:tracePt t="1568242" x="8799513" y="5507038"/>
          <p14:tracePt t="1568259" x="8774113" y="5543550"/>
          <p14:tracePt t="1568275" x="8763000" y="5568950"/>
          <p14:tracePt t="1568292" x="8724900" y="5581650"/>
          <p14:tracePt t="1568309" x="8712200" y="5581650"/>
          <p14:tracePt t="1568325" x="8699500" y="5581650"/>
          <p14:tracePt t="1568342" x="8674100" y="5581650"/>
          <p14:tracePt t="1568359" x="8661400" y="5594350"/>
          <p14:tracePt t="1568375" x="8650288" y="5594350"/>
          <p14:tracePt t="1568392" x="8586788" y="5594350"/>
          <p14:tracePt t="1568409" x="8574088" y="5594350"/>
          <p14:tracePt t="1568426" x="8548688" y="5594350"/>
          <p14:tracePt t="1568442" x="8512175" y="5594350"/>
          <p14:tracePt t="1568459" x="8499475" y="5594350"/>
          <p14:tracePt t="1568491" x="8486775" y="5594350"/>
          <p14:tracePt t="1568541" x="8486775" y="5581650"/>
          <p14:tracePt t="1568553" x="8512175" y="5568950"/>
          <p14:tracePt t="1568566" x="8524875" y="5568950"/>
          <p14:tracePt t="1568582" x="8548688" y="5568950"/>
          <p14:tracePt t="1568595" x="8586788" y="5568950"/>
          <p14:tracePt t="1568612" x="8599488" y="5568950"/>
          <p14:tracePt t="1568628" x="8637588" y="5568950"/>
          <p14:tracePt t="1568645" x="8712200" y="5607050"/>
          <p14:tracePt t="1568662" x="8786813" y="5630863"/>
          <p14:tracePt t="1568677" x="8899525" y="5681663"/>
          <p14:tracePt t="1568694" x="9112250" y="5732463"/>
          <p14:tracePt t="1568710" x="9188450" y="5743575"/>
          <p14:tracePt t="1568727" x="9224963" y="5743575"/>
          <p14:tracePt t="1568744" x="9275763" y="5743575"/>
          <p14:tracePt t="1568761" x="9288463" y="5743575"/>
          <p14:tracePt t="1568777" x="9312275" y="5743575"/>
          <p14:tracePt t="1568839" x="9312275" y="5732463"/>
          <p14:tracePt t="1568877" x="9312275" y="5719763"/>
          <p14:tracePt t="1568903" x="9312275" y="5707063"/>
          <p14:tracePt t="1568939" x="9312275" y="5694363"/>
          <p14:tracePt t="1569438" x="9312275" y="5681663"/>
          <p14:tracePt t="1570323" x="9312275" y="5668963"/>
          <p14:tracePt t="1570339" x="9324975" y="5656263"/>
          <p14:tracePt t="1570346" x="9388475" y="5630863"/>
          <p14:tracePt t="1570361" x="9450388" y="5607050"/>
          <p14:tracePt t="1570373" x="9513888" y="5594350"/>
          <p14:tracePt t="1570386" x="9550400" y="5568950"/>
          <p14:tracePt t="1570400" x="9588500" y="5556250"/>
          <p14:tracePt t="1570417" x="9613900" y="5556250"/>
          <p14:tracePt t="1570433" x="9650413" y="5543550"/>
          <p14:tracePt t="1570451" x="9701213" y="5530850"/>
          <p14:tracePt t="1570467" x="9713913" y="5518150"/>
          <p14:tracePt t="1570484" x="9739313" y="5518150"/>
          <p14:tracePt t="1570501" x="9750425" y="5518150"/>
          <p14:tracePt t="1570621" x="9739313" y="5518150"/>
          <p14:tracePt t="1570645" x="9726613" y="5518150"/>
          <p14:tracePt t="1570658" x="9713913" y="5518150"/>
          <p14:tracePt t="1571131" x="9726613" y="5518150"/>
          <p14:tracePt t="1571156" x="9739313" y="5518150"/>
          <p14:tracePt t="1571182" x="9763125" y="5530850"/>
          <p14:tracePt t="1571195" x="9788525" y="5530850"/>
          <p14:tracePt t="1571209" x="9813925" y="5530850"/>
          <p14:tracePt t="1571219" x="9826625" y="5530850"/>
          <p14:tracePt t="1571232" x="9839325" y="5530850"/>
          <p14:tracePt t="1571243" x="9852025" y="5530850"/>
          <p14:tracePt t="1571268" x="9863138" y="5543550"/>
          <p14:tracePt t="1571294" x="9875838" y="5543550"/>
          <p14:tracePt t="1571307" x="9888538" y="5543550"/>
          <p14:tracePt t="1571330" x="9901238" y="5543550"/>
          <p14:tracePt t="1571355" x="9913938" y="5543550"/>
          <p14:tracePt t="1571843" x="9939338" y="5543550"/>
          <p14:tracePt t="1571854" x="9952038" y="5556250"/>
          <p14:tracePt t="1571867" x="9963150" y="5556250"/>
          <p14:tracePt t="1571880" x="10001250" y="5568950"/>
          <p14:tracePt t="1571896" x="10026650" y="5568950"/>
          <p14:tracePt t="1571908" x="10075863" y="5581650"/>
          <p14:tracePt t="1571925" x="10126663" y="5581650"/>
          <p14:tracePt t="1571942" x="10164763" y="5581650"/>
          <p14:tracePt t="1571958" x="10201275" y="5581650"/>
          <p14:tracePt t="1571973" x="10226675" y="5581650"/>
          <p14:tracePt t="1571990" x="10239375" y="5581650"/>
          <p14:tracePt t="1572007" x="10264775" y="5581650"/>
          <p14:tracePt t="1572028" x="10277475" y="5581650"/>
          <p14:tracePt t="1572044" x="10288588" y="5581650"/>
          <p14:tracePt t="1572057" x="10301288" y="5581650"/>
          <p14:tracePt t="1572074" x="10326688" y="5581650"/>
          <p14:tracePt t="1572090" x="10339388" y="5581650"/>
          <p14:tracePt t="1572107" x="10390188" y="5581650"/>
          <p14:tracePt t="1572124" x="10414000" y="5581650"/>
          <p14:tracePt t="1572141" x="10439400" y="5581650"/>
          <p14:tracePt t="1572157" x="10477500" y="5581650"/>
          <p14:tracePt t="1572174" x="10490200" y="5581650"/>
          <p14:tracePt t="1572190" x="10514013" y="5581650"/>
          <p14:tracePt t="1572207" x="10539413" y="5581650"/>
          <p14:tracePt t="1572227" x="10552113" y="5581650"/>
          <p14:tracePt t="1572277" x="10564813" y="5581650"/>
          <p14:tracePt t="1572301" x="10577513" y="5581650"/>
          <p14:tracePt t="1572315" x="10590213" y="5581650"/>
          <p14:tracePt t="1572338" x="10602913" y="5581650"/>
          <p14:tracePt t="1572364" x="10614025" y="5581650"/>
          <p14:tracePt t="1572465" x="10602913" y="5581650"/>
          <p14:tracePt t="1572480" x="10590213" y="5581650"/>
          <p14:tracePt t="1572490" x="10577513" y="5581650"/>
          <p14:tracePt t="1572502" x="10552113" y="5581650"/>
          <p14:tracePt t="1572514" x="10514013" y="5581650"/>
          <p14:tracePt t="1572529" x="10464800" y="5581650"/>
          <p14:tracePt t="1572543" x="10426700" y="5581650"/>
          <p14:tracePt t="1572559" x="10390188" y="5581650"/>
          <p14:tracePt t="1572576" x="10364788" y="5581650"/>
          <p14:tracePt t="1572593" x="10352088" y="5581650"/>
          <p14:tracePt t="1572609" x="10339388" y="5581650"/>
          <p14:tracePt t="1572662" x="10352088" y="5581650"/>
          <p14:tracePt t="1572679" x="10364788" y="5581650"/>
          <p14:tracePt t="1572688" x="10401300" y="5581650"/>
          <p14:tracePt t="1572702" x="10439400" y="5581650"/>
          <p14:tracePt t="1572716" x="10477500" y="5581650"/>
          <p14:tracePt t="1572727" x="10514013" y="5581650"/>
          <p14:tracePt t="1572745" x="10552113" y="5581650"/>
          <p14:tracePt t="1572761" x="10590213" y="5581650"/>
          <p14:tracePt t="1572778" x="10614025" y="5581650"/>
          <p14:tracePt t="1572793" x="10690225" y="5568950"/>
          <p14:tracePt t="1572810" x="10726738" y="5568950"/>
          <p14:tracePt t="1572827" x="10790238" y="5556250"/>
          <p14:tracePt t="1572844" x="10802938" y="5543550"/>
          <p14:tracePt t="1572864" x="10815638" y="5543550"/>
          <p14:tracePt t="1572900" x="10802938" y="5543550"/>
          <p14:tracePt t="1572913" x="10764838" y="5543550"/>
          <p14:tracePt t="1572924" x="10726738" y="5543550"/>
          <p14:tracePt t="1572937" x="10702925" y="5543550"/>
          <p14:tracePt t="1572950" x="10677525" y="5543550"/>
          <p14:tracePt t="1572964" x="10652125" y="5543550"/>
          <p14:tracePt t="1572977" x="10614025" y="5543550"/>
          <p14:tracePt t="1572994" x="10577513" y="5543550"/>
          <p14:tracePt t="1573011" x="10526713" y="5543550"/>
          <p14:tracePt t="1573028" x="10390188" y="5530850"/>
          <p14:tracePt t="1573045" x="10352088" y="5530850"/>
          <p14:tracePt t="1573062" x="10326688" y="5530850"/>
          <p14:tracePt t="1573078" x="10301288" y="5530850"/>
          <p14:tracePt t="1573161" x="10313988" y="5530850"/>
          <p14:tracePt t="1573174" x="10339388" y="5530850"/>
          <p14:tracePt t="1573188" x="10364788" y="5530850"/>
          <p14:tracePt t="1573202" x="10401300" y="5530850"/>
          <p14:tracePt t="1573218" x="10439400" y="5530850"/>
          <p14:tracePt t="1573230" x="10477500" y="5530850"/>
          <p14:tracePt t="1573247" x="10502900" y="5530850"/>
          <p14:tracePt t="1573262" x="10526713" y="5530850"/>
          <p14:tracePt t="1573279" x="10564813" y="5530850"/>
          <p14:tracePt t="1573295" x="10590213" y="5530850"/>
          <p14:tracePt t="1573312" x="10639425" y="5530850"/>
          <p14:tracePt t="1573329" x="10664825" y="5530850"/>
          <p14:tracePt t="1573346" x="10690225" y="5530850"/>
          <p14:tracePt t="1573362" x="10726738" y="5530850"/>
          <p14:tracePt t="1573449" x="10690225" y="5530850"/>
          <p14:tracePt t="1573461" x="10664825" y="5530850"/>
          <p14:tracePt t="1573473" x="10639425" y="5530850"/>
          <p14:tracePt t="1573486" x="10614025" y="5530850"/>
          <p14:tracePt t="1573503" x="10590213" y="5530850"/>
          <p14:tracePt t="1573514" x="10577513" y="5530850"/>
          <p14:tracePt t="1573530" x="10552113" y="5530850"/>
          <p14:tracePt t="1573546" x="10514013" y="5530850"/>
          <p14:tracePt t="1573563" x="10426700" y="5530850"/>
          <p14:tracePt t="1573580" x="10390188" y="5530850"/>
          <p14:tracePt t="1573597" x="10377488" y="5530850"/>
          <p14:tracePt t="1573614" x="10364788" y="5530850"/>
          <p14:tracePt t="1573659" x="10390188" y="5530850"/>
          <p14:tracePt t="1573673" x="10401300" y="5530850"/>
          <p14:tracePt t="1573685" x="10426700" y="5530850"/>
          <p14:tracePt t="1573701" x="10439400" y="5530850"/>
          <p14:tracePt t="1573714" x="10464800" y="5530850"/>
          <p14:tracePt t="1573735" x="10477500" y="5530850"/>
          <p14:tracePt t="1573751" x="10490200" y="5530850"/>
          <p14:tracePt t="1573772" x="10502900" y="5530850"/>
          <p14:tracePt t="1573784" x="10514013" y="5530850"/>
          <p14:tracePt t="1574383" x="10426700" y="5530850"/>
          <p14:tracePt t="1574395" x="10352088" y="5543550"/>
          <p14:tracePt t="1574407" x="10277475" y="5556250"/>
          <p14:tracePt t="1574422" x="10201275" y="5568950"/>
          <p14:tracePt t="1574434" x="10139363" y="5581650"/>
          <p14:tracePt t="1574451" x="10052050" y="5594350"/>
          <p14:tracePt t="1574468" x="9952038" y="5607050"/>
          <p14:tracePt t="1574484" x="9775825" y="5607050"/>
          <p14:tracePt t="1574500" x="9726613" y="5607050"/>
          <p14:tracePt t="1574517" x="9701213" y="5607050"/>
          <p14:tracePt t="1574534" x="9663113" y="5607050"/>
          <p14:tracePt t="1574550" x="9650413" y="5607050"/>
          <p14:tracePt t="1574567" x="9637713" y="5607050"/>
          <p14:tracePt t="1574584" x="9601200" y="5607050"/>
          <p14:tracePt t="1574601" x="9588500" y="5607050"/>
          <p14:tracePt t="1574617" x="9563100" y="5607050"/>
          <p14:tracePt t="1574634" x="9550400" y="5607050"/>
          <p14:tracePt t="1574694" x="9563100" y="5607050"/>
          <p14:tracePt t="1574707" x="9575800" y="5607050"/>
          <p14:tracePt t="1574723" x="9601200" y="5607050"/>
          <p14:tracePt t="1574732" x="9613900" y="5594350"/>
          <p14:tracePt t="1574745" x="9637713" y="5594350"/>
          <p14:tracePt t="1574757" x="9663113" y="5581650"/>
          <p14:tracePt t="1574774" x="9726613" y="5581650"/>
          <p14:tracePt t="1574786" x="9801225" y="5581650"/>
          <p14:tracePt t="1574801" x="9852025" y="5568950"/>
          <p14:tracePt t="1574818" x="9875838" y="5568950"/>
          <p14:tracePt t="1574835" x="9913938" y="5568950"/>
          <p14:tracePt t="1574931" x="9875838" y="5568950"/>
          <p14:tracePt t="1574943" x="9839325" y="5568950"/>
          <p14:tracePt t="1574958" x="9788525" y="5568950"/>
          <p14:tracePt t="1574975" x="9750425" y="5568950"/>
          <p14:tracePt t="1574987" x="9713913" y="5568950"/>
          <p14:tracePt t="1575002" x="9675813" y="5568950"/>
          <p14:tracePt t="1575019" x="9626600" y="5568950"/>
          <p14:tracePt t="1575025" x="9563100" y="5568950"/>
          <p14:tracePt t="1575036" x="9475788" y="5568950"/>
          <p14:tracePt t="1575052" x="9413875" y="5568950"/>
          <p14:tracePt t="1575069" x="9350375" y="5568950"/>
          <p14:tracePt t="1575142" x="9375775" y="5568950"/>
          <p14:tracePt t="1575159" x="9413875" y="5568950"/>
          <p14:tracePt t="1575167" x="9463088" y="5568950"/>
          <p14:tracePt t="1575179" x="9501188" y="5568950"/>
          <p14:tracePt t="1575192" x="9550400" y="5568950"/>
          <p14:tracePt t="1575206" x="9626600" y="5556250"/>
          <p14:tracePt t="1575219" x="9713913" y="5556250"/>
          <p14:tracePt t="1575236" x="9839325" y="5543550"/>
          <p14:tracePt t="1575253" x="9939338" y="5543550"/>
          <p14:tracePt t="1575270" x="10039350" y="5530850"/>
          <p14:tracePt t="1575286" x="10064750" y="5530850"/>
          <p14:tracePt t="1575307" x="10075863" y="5530850"/>
          <p14:tracePt t="1575366" x="10052050" y="5530850"/>
          <p14:tracePt t="1575378" x="10001250" y="5530850"/>
          <p14:tracePt t="1575391" x="9939338" y="5530850"/>
          <p14:tracePt t="1575406" x="9888538" y="5530850"/>
          <p14:tracePt t="1575416" x="9813925" y="5530850"/>
          <p14:tracePt t="1575429" x="9775825" y="5530850"/>
          <p14:tracePt t="1575441" x="9726613" y="5530850"/>
          <p14:tracePt t="1575459" x="9675813" y="5530850"/>
          <p14:tracePt t="1575472" x="9601200" y="5530850"/>
          <p14:tracePt t="1575489" x="9525000" y="5530850"/>
          <p14:tracePt t="1575506" x="9463088" y="5530850"/>
          <p14:tracePt t="1575522" x="9401175" y="5530850"/>
          <p14:tracePt t="1575591" x="9424988" y="5530850"/>
          <p14:tracePt t="1575604" x="9463088" y="5530850"/>
          <p14:tracePt t="1575616" x="9513888" y="5530850"/>
          <p14:tracePt t="1575629" x="9550400" y="5530850"/>
          <p14:tracePt t="1575643" x="9588500" y="5530850"/>
          <p14:tracePt t="1575656" x="9626600" y="5530850"/>
          <p14:tracePt t="1575673" x="9663113" y="5530850"/>
          <p14:tracePt t="1575690" x="9701213" y="5530850"/>
          <p14:tracePt t="1575707" x="9739313" y="5530850"/>
          <p14:tracePt t="1575778" x="9726613" y="5530850"/>
          <p14:tracePt t="1575794" x="9701213" y="5530850"/>
          <p14:tracePt t="1575803" x="9675813" y="5530850"/>
          <p14:tracePt t="1575816" x="9637713" y="5530850"/>
          <p14:tracePt t="1575828" x="9563100" y="5530850"/>
          <p14:tracePt t="1575845" x="9437688" y="5530850"/>
          <p14:tracePt t="1575856" x="9337675" y="5530850"/>
          <p14:tracePt t="1575872" x="9250363" y="5530850"/>
          <p14:tracePt t="1575889" x="9150350" y="5530850"/>
          <p14:tracePt t="1575906" x="8850313" y="5530850"/>
          <p14:tracePt t="1575922" x="8750300" y="5530850"/>
          <p14:tracePt t="1575939" x="8686800" y="5530850"/>
          <p14:tracePt t="1575955" x="8612188" y="5530850"/>
          <p14:tracePt t="1575972" x="8599488" y="5530850"/>
          <p14:tracePt t="1575989" x="8586788" y="5530850"/>
          <p14:tracePt t="1576076" x="8599488" y="5530850"/>
          <p14:tracePt t="1576092" x="8612188" y="5530850"/>
          <p14:tracePt t="1576100" x="8650288" y="5530850"/>
          <p14:tracePt t="1576114" x="8724900" y="5530850"/>
          <p14:tracePt t="1576125" x="8774113" y="5530850"/>
          <p14:tracePt t="1576142" x="8850313" y="5530850"/>
          <p14:tracePt t="1576156" x="8886825" y="5530850"/>
          <p14:tracePt t="1576173" x="8912225" y="5530850"/>
          <p14:tracePt t="1576190" x="8937625" y="5530850"/>
          <p14:tracePt t="1576277" x="8912225" y="5530850"/>
          <p14:tracePt t="1576289" x="8874125" y="5530850"/>
          <p14:tracePt t="1576302" x="8799513" y="5530850"/>
          <p14:tracePt t="1576314" x="8712200" y="5530850"/>
          <p14:tracePt t="1576328" x="8650288" y="5530850"/>
          <p14:tracePt t="1576342" x="8599488" y="5530850"/>
          <p14:tracePt t="1576358" x="8524875" y="5530850"/>
          <p14:tracePt t="1576377" x="8461375" y="5530850"/>
          <p14:tracePt t="1576393" x="8324850" y="5530850"/>
          <p14:tracePt t="1576408" x="8274050" y="5530850"/>
          <p14:tracePt t="1576424" x="8261350" y="5530850"/>
          <p14:tracePt t="1576441" x="8248650" y="5530850"/>
          <p14:tracePt t="1576475" x="8261350" y="5530850"/>
          <p14:tracePt t="1576487" x="8299450" y="5530850"/>
          <p14:tracePt t="1576500" x="8335963" y="5530850"/>
          <p14:tracePt t="1576512" x="8374063" y="5530850"/>
          <p14:tracePt t="1576527" x="8412163" y="5530850"/>
          <p14:tracePt t="1576541" x="8448675" y="5530850"/>
          <p14:tracePt t="1576558" x="8512175" y="5530850"/>
          <p14:tracePt t="1576575" x="8612188" y="5530850"/>
          <p14:tracePt t="1576592" x="8850313" y="5568950"/>
          <p14:tracePt t="1576609" x="8912225" y="5568950"/>
          <p14:tracePt t="1576625" x="8950325" y="5568950"/>
          <p14:tracePt t="1576642" x="9012238" y="5568950"/>
          <p14:tracePt t="1576659" x="9024938" y="5568950"/>
          <p14:tracePt t="1576762" x="8999538" y="5568950"/>
          <p14:tracePt t="1576787" x="8986838" y="5568950"/>
          <p14:tracePt t="1576800" x="8963025" y="5568950"/>
          <p14:tracePt t="1576816" x="8912225" y="5568950"/>
          <p14:tracePt t="1576826" x="8837613" y="5568950"/>
          <p14:tracePt t="1576837" x="8774113" y="5568950"/>
          <p14:tracePt t="1576849" x="8737600" y="5568950"/>
          <p14:tracePt t="1576863" x="8686800" y="5568950"/>
          <p14:tracePt t="1576876" x="8661400" y="5568950"/>
          <p14:tracePt t="1576893" x="8612188" y="5568950"/>
          <p14:tracePt t="1576910" x="8548688" y="5568950"/>
          <p14:tracePt t="1576926" x="8448675" y="5568950"/>
          <p14:tracePt t="1576943" x="8435975" y="5568950"/>
          <p14:tracePt t="1576960" x="8424863" y="5568950"/>
          <p14:tracePt t="1576985" x="8448675" y="5568950"/>
          <p14:tracePt t="1576997" x="8486775" y="5568950"/>
          <p14:tracePt t="1577015" x="8512175" y="5568950"/>
          <p14:tracePt t="1577027" x="8537575" y="5568950"/>
          <p14:tracePt t="1577044" x="8561388" y="5568950"/>
          <p14:tracePt t="1577060" x="8599488" y="5568950"/>
          <p14:tracePt t="1577077" x="8699500" y="5568950"/>
          <p14:tracePt t="1577094" x="8799513" y="5568950"/>
          <p14:tracePt t="1577111" x="8912225" y="5568950"/>
          <p14:tracePt t="1577127" x="9088438" y="5581650"/>
          <p14:tracePt t="1577144" x="9137650" y="5581650"/>
          <p14:tracePt t="1577160" x="9188450" y="5581650"/>
          <p14:tracePt t="1577178" x="9275763" y="5581650"/>
          <p14:tracePt t="1577194" x="9312275" y="5581650"/>
          <p14:tracePt t="1577211" x="9337675" y="5581650"/>
          <p14:tracePt t="1577248" x="9312275" y="5581650"/>
          <p14:tracePt t="1577259" x="9275763" y="5581650"/>
          <p14:tracePt t="1577272" x="9250363" y="5581650"/>
          <p14:tracePt t="1577285" x="9212263" y="5581650"/>
          <p14:tracePt t="1577298" x="9188450" y="5581650"/>
          <p14:tracePt t="1577311" x="9150350" y="5581650"/>
          <p14:tracePt t="1577328" x="9124950" y="5581650"/>
          <p14:tracePt t="1577345" x="9075738" y="5581650"/>
          <p14:tracePt t="1577362" x="9012238" y="5581650"/>
          <p14:tracePt t="1577378" x="8986838" y="5581650"/>
          <p14:tracePt t="1577434" x="9012238" y="5581650"/>
          <p14:tracePt t="1577448" x="9024938" y="5581650"/>
          <p14:tracePt t="1577460" x="9063038" y="5581650"/>
          <p14:tracePt t="1577471" x="9075738" y="5581650"/>
          <p14:tracePt t="1577484" x="9099550" y="5581650"/>
          <p14:tracePt t="1577498" x="9124950" y="5581650"/>
          <p14:tracePt t="1577512" x="9175750" y="5581650"/>
          <p14:tracePt t="1577529" x="9250363" y="5581650"/>
          <p14:tracePt t="1577545" x="9350375" y="5581650"/>
          <p14:tracePt t="1577562" x="9501188" y="5581650"/>
          <p14:tracePt t="1577579" x="9537700" y="5581650"/>
          <p14:tracePt t="1577596" x="9575800" y="5581650"/>
          <p14:tracePt t="1577613" x="9613900" y="5581650"/>
          <p14:tracePt t="1577629" x="9637713" y="5581650"/>
          <p14:tracePt t="1577646" x="9650413" y="5581650"/>
          <p14:tracePt t="1577663" x="9663113" y="5581650"/>
          <p14:tracePt t="1577733" x="9650413" y="5568950"/>
          <p14:tracePt t="1577758" x="9626600" y="5568950"/>
          <p14:tracePt t="1577770" x="9613900" y="5568950"/>
          <p14:tracePt t="1577783" x="9588500" y="5568950"/>
          <p14:tracePt t="1577796" x="9550400" y="5568950"/>
          <p14:tracePt t="1577813" x="9488488" y="5568950"/>
          <p14:tracePt t="1577830" x="9424988" y="5568950"/>
          <p14:tracePt t="1577847" x="9363075" y="5568950"/>
          <p14:tracePt t="1577864" x="9312275" y="5568950"/>
          <p14:tracePt t="1577884" x="9301163" y="5568950"/>
          <p14:tracePt t="1577945" x="9324975" y="5568950"/>
          <p14:tracePt t="1577957" x="9363075" y="5568950"/>
          <p14:tracePt t="1577971" x="9437688" y="5568950"/>
          <p14:tracePt t="1577987" x="9513888" y="5568950"/>
          <p14:tracePt t="1577999" x="9588500" y="5568950"/>
          <p14:tracePt t="1578015" x="9675813" y="5568950"/>
          <p14:tracePt t="1578030" x="9750425" y="5568950"/>
          <p14:tracePt t="1578047" x="9939338" y="5568950"/>
          <p14:tracePt t="1578064" x="10001250" y="5568950"/>
          <p14:tracePt t="1578081" x="10039350" y="5568950"/>
          <p14:tracePt t="1578097" x="10064750" y="5568950"/>
          <p14:tracePt t="1578182" x="10026650" y="5568950"/>
          <p14:tracePt t="1578194" x="9975850" y="5568950"/>
          <p14:tracePt t="1578208" x="9926638" y="5568950"/>
          <p14:tracePt t="1578220" x="9888538" y="5568950"/>
          <p14:tracePt t="1578237" x="9852025" y="5568950"/>
          <p14:tracePt t="1578250" x="9813925" y="5568950"/>
          <p14:tracePt t="1578265" x="9763125" y="5568950"/>
          <p14:tracePt t="1578282" x="9688513" y="5568950"/>
          <p14:tracePt t="1578298" x="9537700" y="5568950"/>
          <p14:tracePt t="1578315" x="9501188" y="5568950"/>
          <p14:tracePt t="1578332" x="9488488" y="5568950"/>
          <p14:tracePt t="1578349" x="9475788" y="5568950"/>
          <p14:tracePt t="1578365" x="9488488" y="5568950"/>
          <p14:tracePt t="1578382" x="9575800" y="5568950"/>
          <p14:tracePt t="1578399" x="9626600" y="5568950"/>
          <p14:tracePt t="1578415" x="9663113" y="5568950"/>
          <p14:tracePt t="1578432" x="9763125" y="5568950"/>
          <p14:tracePt t="1578449" x="9826625" y="5556250"/>
          <p14:tracePt t="1578466" x="9926638" y="5556250"/>
          <p14:tracePt t="1578482" x="10126663" y="5556250"/>
          <p14:tracePt t="1578501" x="10201275" y="5556250"/>
          <p14:tracePt t="1578518" x="10226675" y="5556250"/>
          <p14:tracePt t="1578533" x="10264775" y="5556250"/>
          <p14:tracePt t="1578556" x="10277475" y="5556250"/>
          <p14:tracePt t="1578618" x="10264775" y="5556250"/>
          <p14:tracePt t="1578632" x="10239375" y="5556250"/>
          <p14:tracePt t="1578643" x="10188575" y="5556250"/>
          <p14:tracePt t="1578656" x="10139363" y="5556250"/>
          <p14:tracePt t="1578673" x="10064750" y="5556250"/>
          <p14:tracePt t="1578685" x="10013950" y="5556250"/>
          <p14:tracePt t="1578700" x="9963150" y="5556250"/>
          <p14:tracePt t="1578718" x="9926638" y="5556250"/>
          <p14:tracePt t="1578735" x="9839325" y="5556250"/>
          <p14:tracePt t="1578750" x="9775825" y="5556250"/>
          <p14:tracePt t="1578767" x="9739313" y="5556250"/>
          <p14:tracePt t="1578784" x="9701213" y="5556250"/>
          <p14:tracePt t="1578817" x="9713913" y="5556250"/>
          <p14:tracePt t="1578829" x="9726613" y="5556250"/>
          <p14:tracePt t="1578844" x="9739313" y="5556250"/>
          <p14:tracePt t="1578856" x="9763125" y="5556250"/>
          <p14:tracePt t="1578870" x="9775825" y="5556250"/>
          <p14:tracePt t="1578884" x="9788525" y="5556250"/>
          <p14:tracePt t="1578901" x="9801225" y="5556250"/>
          <p14:tracePt t="1578920" x="9813925" y="5556250"/>
          <p14:tracePt t="1578942" x="9826625" y="5556250"/>
          <p14:tracePt t="1578954" x="9839325" y="5568950"/>
          <p14:tracePt t="1578970" x="9863138" y="5568950"/>
          <p14:tracePt t="1578991" x="9888538" y="5568950"/>
          <p14:tracePt t="1579005" x="9901238" y="5568950"/>
          <p14:tracePt t="1579017" x="9939338" y="5581650"/>
          <p14:tracePt t="1579035" x="9963150" y="5581650"/>
          <p14:tracePt t="1579051" x="9975850" y="5581650"/>
          <p14:tracePt t="1579068" x="10013950" y="5581650"/>
          <p14:tracePt t="1579092" x="10026650" y="5581650"/>
          <p14:tracePt t="1579167" x="10013950" y="5581650"/>
          <p14:tracePt t="1579179" x="9988550" y="5581650"/>
          <p14:tracePt t="1579192" x="9952038" y="5581650"/>
          <p14:tracePt t="1579208" x="9926638" y="5581650"/>
          <p14:tracePt t="1579219" x="9901238" y="5581650"/>
          <p14:tracePt t="1579235" x="9875838" y="5581650"/>
          <p14:tracePt t="1579252" x="9826625" y="5581650"/>
          <p14:tracePt t="1579269" x="9626600" y="5581650"/>
          <p14:tracePt t="1579285" x="9537700" y="5581650"/>
          <p14:tracePt t="1579303" x="9475788" y="5581650"/>
          <p14:tracePt t="1579319" x="9401175" y="5581650"/>
          <p14:tracePt t="1579336" x="9375775" y="5581650"/>
          <p14:tracePt t="1579353" x="9350375" y="5581650"/>
          <p14:tracePt t="1579369" x="9324975" y="5581650"/>
          <p14:tracePt t="1579402" x="9324975" y="5594350"/>
          <p14:tracePt t="1579427" x="9350375" y="5594350"/>
          <p14:tracePt t="1579439" x="9363075" y="5594350"/>
          <p14:tracePt t="1579456" x="9388475" y="5594350"/>
          <p14:tracePt t="1579464" x="9413875" y="5594350"/>
          <p14:tracePt t="1579478" x="9463088" y="5594350"/>
          <p14:tracePt t="1579490" x="9563100" y="5594350"/>
          <p14:tracePt t="1579502" x="9663113" y="5594350"/>
          <p14:tracePt t="1579520" x="9726613" y="5594350"/>
          <p14:tracePt t="1579537" x="9775825" y="5594350"/>
          <p14:tracePt t="1579553" x="9826625" y="5594350"/>
          <p14:tracePt t="1579570" x="9852025" y="5594350"/>
          <p14:tracePt t="1579587" x="9863138" y="5594350"/>
          <p14:tracePt t="1579604" x="9888538" y="5581650"/>
          <p14:tracePt t="1579652" x="9875838" y="5581650"/>
          <p14:tracePt t="1579664" x="9863138" y="5581650"/>
          <p14:tracePt t="1579677" x="9852025" y="5581650"/>
          <p14:tracePt t="1579690" x="9826625" y="5581650"/>
          <p14:tracePt t="1579704" x="9801225" y="5581650"/>
          <p14:tracePt t="1579720" x="9750425" y="5581650"/>
          <p14:tracePt t="1579738" x="9675813" y="5581650"/>
          <p14:tracePt t="1579754" x="9588500" y="5581650"/>
          <p14:tracePt t="1579771" x="9563100" y="5581650"/>
          <p14:tracePt t="1579788" x="9537700" y="5568950"/>
          <p14:tracePt t="1579814" x="9525000" y="5568950"/>
          <p14:tracePt t="1579852" x="9513888" y="5568950"/>
          <p14:tracePt t="1579877" x="9488488" y="5568950"/>
          <p14:tracePt t="1579892" x="9475788" y="5568950"/>
          <p14:tracePt t="1579902" x="9437688" y="5568950"/>
          <p14:tracePt t="1579915" x="9375775" y="5568950"/>
          <p14:tracePt t="1579927" x="9288463" y="5568950"/>
          <p14:tracePt t="1579944" x="9224963" y="5568950"/>
          <p14:tracePt t="1579955" x="9163050" y="5568950"/>
          <p14:tracePt t="1579972" x="9088438" y="5568950"/>
          <p14:tracePt t="1579988" x="8986838" y="5556250"/>
          <p14:tracePt t="1580005" x="8763000" y="5530850"/>
          <p14:tracePt t="1580022" x="8724900" y="5530850"/>
          <p14:tracePt t="1580039" x="8699500" y="5530850"/>
          <p14:tracePt t="1580112" x="8712200" y="5530850"/>
          <p14:tracePt t="1580127" x="8724900" y="5530850"/>
          <p14:tracePt t="1580138" x="8750300" y="5530850"/>
          <p14:tracePt t="1580151" x="8774113" y="5530850"/>
          <p14:tracePt t="1580165" x="8786813" y="5530850"/>
          <p14:tracePt t="1580178" x="8799513" y="5530850"/>
          <p14:tracePt t="1580190" x="8824913" y="5530850"/>
          <p14:tracePt t="1580207" x="8837613" y="5530850"/>
          <p14:tracePt t="1580223" x="8850313" y="5530850"/>
          <p14:tracePt t="1580239" x="8874125" y="5530850"/>
          <p14:tracePt t="1580256" x="8886825" y="5530850"/>
          <p14:tracePt t="1580273" x="8912225" y="5530850"/>
          <p14:tracePt t="1580290" x="8924925" y="5530850"/>
          <p14:tracePt t="1580306" x="8937625" y="5530850"/>
          <p14:tracePt t="1580326" x="8950325" y="5530850"/>
          <p14:tracePt t="1580374" x="8937625" y="5530850"/>
          <p14:tracePt t="1580386" x="8899525" y="5530850"/>
          <p14:tracePt t="1580400" x="8863013" y="5530850"/>
          <p14:tracePt t="1580412" x="8786813" y="5530850"/>
          <p14:tracePt t="1580426" x="8686800" y="5530850"/>
          <p14:tracePt t="1580440" x="8624888" y="5530850"/>
          <p14:tracePt t="1580457" x="8586788" y="5530850"/>
          <p14:tracePt t="1580474" x="8561388" y="5530850"/>
          <p14:tracePt t="1580490" x="8537575" y="5530850"/>
          <p14:tracePt t="1580599" x="8548688" y="5530850"/>
          <p14:tracePt t="1580624" x="8561388" y="5530850"/>
          <p14:tracePt t="1580637" x="8612188" y="5530850"/>
          <p14:tracePt t="1580649" x="8674100" y="5530850"/>
          <p14:tracePt t="1580663" x="8724900" y="5530850"/>
          <p14:tracePt t="1580676" x="8763000" y="5530850"/>
          <p14:tracePt t="1580693" x="8786813" y="5530850"/>
          <p14:tracePt t="1580709" x="8812213" y="5530850"/>
          <p14:tracePt t="1580724" x="8863013" y="5530850"/>
          <p14:tracePt t="1580749" x="8874125" y="5530850"/>
          <p14:tracePt t="1580809" x="8850313" y="5530850"/>
          <p14:tracePt t="1580823" x="8824913" y="5530850"/>
          <p14:tracePt t="1580835" x="8774113" y="5530850"/>
          <p14:tracePt t="1580848" x="8686800" y="5530850"/>
          <p14:tracePt t="1580864" x="8586788" y="5530850"/>
          <p14:tracePt t="1580877" x="8537575" y="5530850"/>
          <p14:tracePt t="1580893" x="8486775" y="5530850"/>
          <p14:tracePt t="1580909" x="8461375" y="5543550"/>
          <p14:tracePt t="1580925" x="8435975" y="5543550"/>
          <p14:tracePt t="1580942" x="8424863" y="5543550"/>
          <p14:tracePt t="1580996" x="8435975" y="5543550"/>
          <p14:tracePt t="1581022" x="8448675" y="5543550"/>
          <p14:tracePt t="1581034" x="8499475" y="5543550"/>
          <p14:tracePt t="1581047" x="8574088" y="5543550"/>
          <p14:tracePt t="1581063" x="8637588" y="5543550"/>
          <p14:tracePt t="1581076" x="8686800" y="5543550"/>
          <p14:tracePt t="1581093" x="8724900" y="5543550"/>
          <p14:tracePt t="1581109" x="8763000" y="5543550"/>
          <p14:tracePt t="1581126" x="8786813" y="5543550"/>
          <p14:tracePt t="1581143" x="8799513" y="5543550"/>
          <p14:tracePt t="1581159" x="8799513" y="5556250"/>
          <p14:tracePt t="1581221" x="8786813" y="5556250"/>
          <p14:tracePt t="1581234" x="8774113" y="5556250"/>
          <p14:tracePt t="1581246" x="8750300" y="5556250"/>
          <p14:tracePt t="1581262" x="8737600" y="5556250"/>
          <p14:tracePt t="1581271" x="8724900" y="5556250"/>
          <p14:tracePt t="1581284" x="8699500" y="5556250"/>
          <p14:tracePt t="1581297" x="8686800" y="5556250"/>
          <p14:tracePt t="1581396" x="8699500" y="5556250"/>
          <p14:tracePt t="1581459" x="8712200" y="5556250"/>
          <p14:tracePt t="1582306" x="8712200" y="5568950"/>
          <p14:tracePt t="1582553" x="8724900" y="5568950"/>
          <p14:tracePt t="1582578" x="8737600" y="5568950"/>
          <p14:tracePt t="1582604" x="8750300" y="5568950"/>
          <p14:tracePt t="1582617" x="8763000" y="5581650"/>
          <p14:tracePt t="1582629" x="8786813" y="5581650"/>
          <p14:tracePt t="1582641" x="8837613" y="5594350"/>
          <p14:tracePt t="1582654" x="8899525" y="5594350"/>
          <p14:tracePt t="1582667" x="8963025" y="5607050"/>
          <p14:tracePt t="1582682" x="9012238" y="5619750"/>
          <p14:tracePt t="1582699" x="9063038" y="5619750"/>
          <p14:tracePt t="1582715" x="9150350" y="5619750"/>
          <p14:tracePt t="1582732" x="9388475" y="5619750"/>
          <p14:tracePt t="1582749" x="9463088" y="5619750"/>
          <p14:tracePt t="1582766" x="9537700" y="5619750"/>
          <p14:tracePt t="1582782" x="9637713" y="5619750"/>
          <p14:tracePt t="1582799" x="9739313" y="5619750"/>
          <p14:tracePt t="1582816" x="9863138" y="5656263"/>
          <p14:tracePt t="1582832" x="10064750" y="5681663"/>
          <p14:tracePt t="1582849" x="10126663" y="5694363"/>
          <p14:tracePt t="1582866" x="10177463" y="5694363"/>
          <p14:tracePt t="1582883" x="10264775" y="5707063"/>
          <p14:tracePt t="1582899" x="10313988" y="5707063"/>
          <p14:tracePt t="1582916" x="10401300" y="5707063"/>
          <p14:tracePt t="1582933" x="10552113" y="5707063"/>
          <p14:tracePt t="1582949" x="10602913" y="5707063"/>
          <p14:tracePt t="1582966" x="10664825" y="5707063"/>
          <p14:tracePt t="1582983" x="10690225" y="5707063"/>
          <p14:tracePt t="1583000" x="10702925" y="5707063"/>
          <p14:tracePt t="1583016" x="10715625" y="5707063"/>
          <p14:tracePt t="1583034" x="10726738" y="5707063"/>
          <p14:tracePt t="1583116" x="10726738" y="5694363"/>
          <p14:tracePt t="1583165" x="10726738" y="5681663"/>
          <p14:tracePt t="1583202" x="10726738" y="5668963"/>
          <p14:tracePt t="1583228" x="10715625" y="5668963"/>
          <p14:tracePt t="1583240" x="10690225" y="5668963"/>
          <p14:tracePt t="1583256" x="10602913" y="5668963"/>
          <p14:tracePt t="1583265" x="10539413" y="5668963"/>
          <p14:tracePt t="1583278" x="10490200" y="5656263"/>
          <p14:tracePt t="1583290" x="10452100" y="5643563"/>
          <p14:tracePt t="1583307" x="10414000" y="5643563"/>
          <p14:tracePt t="1583320" x="10390188" y="5643563"/>
          <p14:tracePt t="1583335" x="10377488" y="5630863"/>
          <p14:tracePt t="1583352" x="10364788" y="5619750"/>
          <p14:tracePt t="1583368" x="10352088" y="5607050"/>
          <p14:tracePt t="1583388" x="10352088" y="5594350"/>
          <p14:tracePt t="1583465" x="10364788" y="5594350"/>
          <p14:tracePt t="1583489" x="10377488" y="5594350"/>
          <p14:tracePt t="1583508" x="10390188" y="5594350"/>
          <p14:tracePt t="1583514" x="10414000" y="5594350"/>
          <p14:tracePt t="1583526" x="10452100" y="5594350"/>
          <p14:tracePt t="1583539" x="10490200" y="5594350"/>
          <p14:tracePt t="1583553" x="10526713" y="5594350"/>
          <p14:tracePt t="1583569" x="10552113" y="5594350"/>
          <p14:tracePt t="1583586" x="10577513" y="5594350"/>
          <p14:tracePt t="1583603" x="10590213" y="5594350"/>
          <p14:tracePt t="1583620" x="10602913" y="5594350"/>
          <p14:tracePt t="1583701" x="10564813" y="5594350"/>
          <p14:tracePt t="1583713" x="10514013" y="5594350"/>
          <p14:tracePt t="1583726" x="10477500" y="5594350"/>
          <p14:tracePt t="1583742" x="10452100" y="5594350"/>
          <p14:tracePt t="1583755" x="10426700" y="5594350"/>
          <p14:tracePt t="1583770" x="10401300" y="5594350"/>
          <p14:tracePt t="1583790" x="10390188" y="5594350"/>
          <p14:tracePt t="1583812" x="10377488" y="5594350"/>
          <p14:tracePt t="1583913" x="10390188" y="5594350"/>
          <p14:tracePt t="1583925" x="10414000" y="5594350"/>
          <p14:tracePt t="1583942" x="10464800" y="5594350"/>
          <p14:tracePt t="1583951" x="10514013" y="5594350"/>
          <p14:tracePt t="1583964" x="10564813" y="5594350"/>
          <p14:tracePt t="1583976" x="10602913" y="5594350"/>
          <p14:tracePt t="1583993" x="10626725" y="5594350"/>
          <p14:tracePt t="1584006" x="10639425" y="5594350"/>
          <p14:tracePt t="1584023" x="10664825" y="5594350"/>
          <p14:tracePt t="1584149" x="10652125" y="5594350"/>
          <p14:tracePt t="1584164" x="10626725" y="5594350"/>
          <p14:tracePt t="1584176" x="10602913" y="5594350"/>
          <p14:tracePt t="1584185" x="10564813" y="5594350"/>
          <p14:tracePt t="1584199" x="10539413" y="5594350"/>
          <p14:tracePt t="1584212" x="10502900" y="5607050"/>
          <p14:tracePt t="1584224" x="10490200" y="5607050"/>
          <p14:tracePt t="1584238" x="10477500" y="5607050"/>
          <p14:tracePt t="1584255" x="10464800" y="5607050"/>
          <p14:tracePt t="1584272" x="10452100" y="5607050"/>
          <p14:tracePt t="1585532" x="10464800" y="5607050"/>
          <p14:tracePt t="1585557" x="10464800" y="5619750"/>
          <p14:tracePt t="1585583" x="10477500" y="5619750"/>
          <p14:tracePt t="1585598" x="10477500" y="5630863"/>
          <p14:tracePt t="1587801" x="10502900" y="5630863"/>
          <p14:tracePt t="1587813" x="10526713" y="5630863"/>
          <p14:tracePt t="1587825" x="10552113" y="5630863"/>
          <p14:tracePt t="1587840" x="10590213" y="5630863"/>
          <p14:tracePt t="1587854" x="10626725" y="5630863"/>
          <p14:tracePt t="1587870" x="10664825" y="5630863"/>
          <p14:tracePt t="1587886" x="10690225" y="5630863"/>
          <p14:tracePt t="1587903" x="10726738" y="5630863"/>
          <p14:tracePt t="1587920" x="10752138" y="5630863"/>
          <p14:tracePt t="1587937" x="10764838" y="5630863"/>
          <p14:tracePt t="1587953" x="10790238" y="5630863"/>
          <p14:tracePt t="1587970" x="10802938" y="5630863"/>
          <p14:tracePt t="1587987" x="10815638" y="5630863"/>
          <p14:tracePt t="1588003" x="10839450" y="5630863"/>
          <p14:tracePt t="1588020" x="10864850" y="5630863"/>
          <p14:tracePt t="1588036" x="10877550" y="5630863"/>
          <p14:tracePt t="1588053" x="10915650" y="5630863"/>
          <p14:tracePt t="1588070" x="10928350" y="5630863"/>
          <p14:tracePt t="1588086" x="10939463" y="5630863"/>
          <p14:tracePt t="1588104" x="10964863" y="5619750"/>
          <p14:tracePt t="1588121" x="10977563" y="5619750"/>
          <p14:tracePt t="1588137" x="10990263" y="5607050"/>
          <p14:tracePt t="1588154" x="11015663" y="5607050"/>
          <p14:tracePt t="1588171" x="11028363" y="5607050"/>
          <p14:tracePt t="1588187" x="11041063" y="5607050"/>
          <p14:tracePt t="1588204" x="11052175" y="5607050"/>
          <p14:tracePt t="1588224" x="11064875" y="5607050"/>
          <p14:tracePt t="1588238" x="11077575" y="5607050"/>
          <p14:tracePt t="1588254" x="11090275" y="5607050"/>
          <p14:tracePt t="1588271" x="11102975" y="5607050"/>
          <p14:tracePt t="1588288" x="11115675" y="5607050"/>
          <p14:tracePt t="1588305" x="11128375" y="5607050"/>
          <p14:tracePt t="1588324" x="11141075" y="5607050"/>
          <p14:tracePt t="1589220" x="11128375" y="5607050"/>
          <p14:tracePt t="1591201" x="11128375" y="5594350"/>
          <p14:tracePt t="1591487" x="11115675" y="5594350"/>
          <p14:tracePt t="1591625" x="11102975" y="5594350"/>
          <p14:tracePt t="1591699" x="11090275" y="5594350"/>
          <p14:tracePt t="1591725" x="11077575" y="5594350"/>
          <p14:tracePt t="1591762" x="11064875" y="5594350"/>
          <p14:tracePt t="1591774" x="11052175" y="5594350"/>
          <p14:tracePt t="1591799" x="11041063" y="5594350"/>
          <p14:tracePt t="1591811" x="11028363" y="5594350"/>
          <p14:tracePt t="1591836" x="11002963" y="5594350"/>
          <p14:tracePt t="1591862" x="10990263" y="5594350"/>
          <p14:tracePt t="1593169" x="10990263" y="5581650"/>
          <p14:tracePt t="1593181" x="10964863" y="5568950"/>
          <p14:tracePt t="1593196" x="10964863" y="5543550"/>
          <p14:tracePt t="1593206" x="10928350" y="5518150"/>
          <p14:tracePt t="1593219" x="10915650" y="5494338"/>
          <p14:tracePt t="1593232" x="10890250" y="5468938"/>
          <p14:tracePt t="1593247" x="10864850" y="5418138"/>
          <p14:tracePt t="1593258" x="10815638" y="5343525"/>
          <p14:tracePt t="1593274" x="10764838" y="5205413"/>
          <p14:tracePt t="1593290" x="10690225" y="5105400"/>
          <p14:tracePt t="1593308" x="10590213" y="4905375"/>
          <p14:tracePt t="1593324" x="10539413" y="4843463"/>
          <p14:tracePt t="1593341" x="10526713" y="4768850"/>
          <p14:tracePt t="1593358" x="10477500" y="4530725"/>
          <p14:tracePt t="1593375" x="10464800" y="4405313"/>
          <p14:tracePt t="1593391" x="10452100" y="4279900"/>
          <p14:tracePt t="1593408" x="10426700" y="4105275"/>
          <p14:tracePt t="1593425" x="10414000" y="4017963"/>
          <p14:tracePt t="1593441" x="10414000" y="3916363"/>
          <p14:tracePt t="1593458" x="10390188" y="3716338"/>
          <p14:tracePt t="1593475" x="10377488" y="3641725"/>
          <p14:tracePt t="1593491" x="10364788" y="3579813"/>
          <p14:tracePt t="1593508" x="10352088" y="3516313"/>
          <p14:tracePt t="1593524" x="10339388" y="3490913"/>
          <p14:tracePt t="1593542" x="10339388" y="3454400"/>
          <p14:tracePt t="1593559" x="10326688" y="3378200"/>
          <p14:tracePt t="1593576" x="10313988" y="3328988"/>
          <p14:tracePt t="1593592" x="10313988" y="3241675"/>
          <p14:tracePt t="1593609" x="10264775" y="3090863"/>
          <p14:tracePt t="1593625" x="10239375" y="3028950"/>
          <p14:tracePt t="1593642" x="10213975" y="2990850"/>
          <p14:tracePt t="1593659" x="10139363" y="2928938"/>
          <p14:tracePt t="1593676" x="10101263" y="2916238"/>
          <p14:tracePt t="1593692" x="10075863" y="2890838"/>
          <p14:tracePt t="1593709" x="10075863" y="2878138"/>
          <p14:tracePt t="1593991" x="10052050" y="2816225"/>
          <p14:tracePt t="1594003" x="10026650" y="2778125"/>
          <p14:tracePt t="1594018" x="10001250" y="2740025"/>
          <p14:tracePt t="1594034" x="9975850" y="2728913"/>
          <p14:tracePt t="1594045" x="9952038" y="2703513"/>
          <p14:tracePt t="1594061" x="9913938" y="2703513"/>
          <p14:tracePt t="1594078" x="9888538" y="2703513"/>
          <p14:tracePt t="1594094" x="9839325" y="2703513"/>
          <p14:tracePt t="1594111" x="9826625" y="2703513"/>
          <p14:tracePt t="1594128" x="9813925" y="2703513"/>
          <p14:tracePt t="1594144" x="9813925" y="2690813"/>
          <p14:tracePt t="1594240" x="9839325" y="2690813"/>
          <p14:tracePt t="1594252" x="9875838" y="2690813"/>
          <p14:tracePt t="1594267" x="9901238" y="2690813"/>
          <p14:tracePt t="1594279" x="9939338" y="2690813"/>
          <p14:tracePt t="1594296" x="9975850" y="2690813"/>
          <p14:tracePt t="1594313" x="10001250" y="2690813"/>
          <p14:tracePt t="1594329" x="10026650" y="2690813"/>
          <p14:tracePt t="1594452" x="10013950" y="2690813"/>
          <p14:tracePt t="1594467" x="9988550" y="2690813"/>
          <p14:tracePt t="1594476" x="9952038" y="2690813"/>
          <p14:tracePt t="1594490" x="9913938" y="2690813"/>
          <p14:tracePt t="1594501" x="9875838" y="2690813"/>
          <p14:tracePt t="1594518" x="9852025" y="2690813"/>
          <p14:tracePt t="1594530" x="9839325" y="2690813"/>
          <p14:tracePt t="1594601" x="9852025" y="2690813"/>
          <p14:tracePt t="1594618" x="9875838" y="2690813"/>
          <p14:tracePt t="1594626" x="9926638" y="2690813"/>
          <p14:tracePt t="1594639" x="9963150" y="2690813"/>
          <p14:tracePt t="1594652" x="9988550" y="2690813"/>
          <p14:tracePt t="1594668" x="10013950" y="2690813"/>
          <p14:tracePt t="1594681" x="10039350" y="2703513"/>
          <p14:tracePt t="1594698" x="10052050" y="2728913"/>
          <p14:tracePt t="1594713" x="10064750" y="2752725"/>
          <p14:tracePt t="1594730" x="10075863" y="2790825"/>
          <p14:tracePt t="1594747" x="10075863" y="2816225"/>
          <p14:tracePt t="1594763" x="10075863" y="2828925"/>
          <p14:tracePt t="1594780" x="10101263" y="2865438"/>
          <p14:tracePt t="1594797" x="10101263" y="2903538"/>
          <p14:tracePt t="1594813" x="10113963" y="2916238"/>
          <p14:tracePt t="1594830" x="10139363" y="2978150"/>
          <p14:tracePt t="1594847" x="10164763" y="3054350"/>
          <p14:tracePt t="1594863" x="10252075" y="3267075"/>
          <p14:tracePt t="1594880" x="10313988" y="3354388"/>
          <p14:tracePt t="1594897" x="10364788" y="3416300"/>
          <p14:tracePt t="1594914" x="10452100" y="3567113"/>
          <p14:tracePt t="1594931" x="10502900" y="3741738"/>
          <p14:tracePt t="1594947" x="10577513" y="3954463"/>
          <p14:tracePt t="1594964" x="10726738" y="4241800"/>
          <p14:tracePt t="1594981" x="10802938" y="4354513"/>
          <p14:tracePt t="1594998" x="10915650" y="4443413"/>
          <p14:tracePt t="1595014" x="11115675" y="4567238"/>
          <p14:tracePt t="1595312" x="11115675" y="4579938"/>
          <p14:tracePt t="1595323" x="11115675" y="4605338"/>
          <p14:tracePt t="1595339" x="11115675" y="4630738"/>
          <p14:tracePt t="1595350" x="11115675" y="4656138"/>
          <p14:tracePt t="1595367" x="11102975" y="4692650"/>
          <p14:tracePt t="1595384" x="11102975" y="4730750"/>
          <p14:tracePt t="1595400" x="11102975" y="4768850"/>
          <p14:tracePt t="1595417" x="11102975" y="4792663"/>
          <p14:tracePt t="1595435" x="11102975" y="4818063"/>
          <p14:tracePt t="1595450" x="11102975" y="4856163"/>
          <p14:tracePt t="1595466" x="11102975" y="4892675"/>
          <p14:tracePt t="1595483" x="11102975" y="4943475"/>
          <p14:tracePt t="1595500" x="11090275" y="5081588"/>
          <p14:tracePt t="1595516" x="11090275" y="5118100"/>
          <p14:tracePt t="1595534" x="11090275" y="5156200"/>
          <p14:tracePt t="1595550" x="11090275" y="5205413"/>
          <p14:tracePt t="1595566" x="11090275" y="5218113"/>
          <p14:tracePt t="1595583" x="11090275" y="5230813"/>
          <p14:tracePt t="1595600" x="11090275" y="5281613"/>
          <p14:tracePt t="1595623" x="11090275" y="5305425"/>
          <p14:tracePt t="1595637" x="11090275" y="5318125"/>
          <p14:tracePt t="1595650" x="11090275" y="5343525"/>
          <p14:tracePt t="1595666" x="11090275" y="5368925"/>
          <p14:tracePt t="1595684" x="11090275" y="5407025"/>
          <p14:tracePt t="1595700" x="11102975" y="5468938"/>
          <p14:tracePt t="1595717" x="11102975" y="5494338"/>
          <p14:tracePt t="1595734" x="11102975" y="5507038"/>
          <p14:tracePt t="1595750" x="11102975" y="5556250"/>
          <p14:tracePt t="1595770" x="11102975" y="5581650"/>
          <p14:tracePt t="1595787" x="11090275" y="5581650"/>
          <p14:tracePt t="1595801" x="11064875" y="5581650"/>
          <p14:tracePt t="1595818" x="11028363" y="5581650"/>
          <p14:tracePt t="1595834" x="10990263" y="5581650"/>
          <p14:tracePt t="1595851" x="10902950" y="5581650"/>
          <p14:tracePt t="1595867" x="10890250" y="5581650"/>
          <p14:tracePt t="1595884" x="10877550" y="5581650"/>
          <p14:tracePt t="1595921" x="10902950" y="5581650"/>
          <p14:tracePt t="1595933" x="10939463" y="5581650"/>
          <p14:tracePt t="1595946" x="10964863" y="5581650"/>
          <p14:tracePt t="1595959" x="10977563" y="5581650"/>
          <p14:tracePt t="1595971" x="10990263" y="5581650"/>
          <p14:tracePt t="1595985" x="11002963" y="5581650"/>
          <p14:tracePt t="1596002" x="11028363" y="5581650"/>
          <p14:tracePt t="1596018" x="11041063" y="5581650"/>
          <p14:tracePt t="1596035" x="11064875" y="5581650"/>
          <p14:tracePt t="1596057" x="11077575" y="5581650"/>
          <p14:tracePt t="1596072" x="11090275" y="5581650"/>
          <p14:tracePt t="1596096" x="11102975" y="5581650"/>
          <p14:tracePt t="1596233" x="11077575" y="5581650"/>
          <p14:tracePt t="1596245" x="11064875" y="5581650"/>
          <p14:tracePt t="1596258" x="11028363" y="5581650"/>
          <p14:tracePt t="1596275" x="10977563" y="5581650"/>
          <p14:tracePt t="1596287" x="10928350" y="5581650"/>
          <p14:tracePt t="1596304" x="10890250" y="5581650"/>
          <p14:tracePt t="1596320" x="10864850" y="5581650"/>
          <p14:tracePt t="1596336" x="10839450" y="5581650"/>
          <p14:tracePt t="1596420" x="10852150" y="5581650"/>
          <p14:tracePt t="1596432" x="10877550" y="5581650"/>
          <p14:tracePt t="1596445" x="10915650" y="5581650"/>
          <p14:tracePt t="1596459" x="10964863" y="5581650"/>
          <p14:tracePt t="1596471" x="11002963" y="5581650"/>
          <p14:tracePt t="1596488" x="11041063" y="5581650"/>
          <p14:tracePt t="1596505" x="11077575" y="5581650"/>
          <p14:tracePt t="1596521" x="11202988" y="5581650"/>
          <p14:tracePt t="1596539" x="11290300" y="5581650"/>
          <p14:tracePt t="1596555" x="11366500" y="5581650"/>
          <p14:tracePt t="1596572" x="11428413" y="5581650"/>
          <p14:tracePt t="1596588" x="11453813" y="5581650"/>
          <p14:tracePt t="1596630" x="11441113" y="5581650"/>
          <p14:tracePt t="1596644" x="11403013" y="5581650"/>
          <p14:tracePt t="1596657" x="11353800" y="5581650"/>
          <p14:tracePt t="1596667" x="11303000" y="5581650"/>
          <p14:tracePt t="1596680" x="11253788" y="5581650"/>
          <p14:tracePt t="1596693" x="11215688" y="5581650"/>
          <p14:tracePt t="1596707" x="11177588" y="5581650"/>
          <p14:tracePt t="1596721" x="11153775" y="5581650"/>
          <p14:tracePt t="1596738" x="11115675" y="5581650"/>
          <p14:tracePt t="1596754" x="11077575" y="5568950"/>
          <p14:tracePt t="1596771" x="11002963" y="5568950"/>
          <p14:tracePt t="1596788" x="10990263" y="5568950"/>
          <p14:tracePt t="1596829" x="11002963" y="5568950"/>
          <p14:tracePt t="1596843" x="11015663" y="5568950"/>
          <p14:tracePt t="1596857" x="11028363" y="5568950"/>
          <p14:tracePt t="1596867" x="11041063" y="5568950"/>
          <p14:tracePt t="1597017" x="11028363" y="5568950"/>
          <p14:tracePt t="1598051" x="11028363" y="5556250"/>
          <p14:tracePt t="1598126" x="11015663" y="5556250"/>
          <p14:tracePt t="1598201" x="11002963" y="5556250"/>
          <p14:tracePt t="1598600" x="10977563" y="5556250"/>
          <p14:tracePt t="1598624" x="10964863" y="5556250"/>
          <p14:tracePt t="1598636" x="10952163" y="5556250"/>
          <p14:tracePt t="1598651" x="10939463" y="5556250"/>
          <p14:tracePt t="1598667" x="10928350" y="5556250"/>
          <p14:tracePt t="1598680" x="10915650" y="5556250"/>
          <p14:tracePt t="1598699" x="10890250" y="5556250"/>
          <p14:tracePt t="1598715" x="10864850" y="5556250"/>
          <p14:tracePt t="1598729" x="10828338" y="5556250"/>
          <p14:tracePt t="1598746" x="10777538" y="5556250"/>
          <p14:tracePt t="1598763" x="10690225" y="5543550"/>
          <p14:tracePt t="1598779" x="10664825" y="5543550"/>
          <p14:tracePt t="1598796" x="10639425" y="5543550"/>
          <p14:tracePt t="1598813" x="10602913" y="5507038"/>
          <p14:tracePt t="1598829" x="10577513" y="5494338"/>
          <p14:tracePt t="1598846" x="10526713" y="5468938"/>
          <p14:tracePt t="1598863" x="10401300" y="5418138"/>
          <p14:tracePt t="1598880" x="10364788" y="5381625"/>
          <p14:tracePt t="1598896" x="10301288" y="5343525"/>
          <p14:tracePt t="1598913" x="10239375" y="5318125"/>
          <p14:tracePt t="1598930" x="10213975" y="5294313"/>
          <p14:tracePt t="1598947" x="10188575" y="5294313"/>
          <p14:tracePt t="1598963" x="10126663" y="5256213"/>
          <p14:tracePt t="1598980" x="10064750" y="5243513"/>
          <p14:tracePt t="1598997" x="9975850" y="5230813"/>
          <p14:tracePt t="1599013" x="9863138" y="5194300"/>
          <p14:tracePt t="1599030" x="9839325" y="5194300"/>
          <p14:tracePt t="1599047" x="9813925" y="5181600"/>
          <p14:tracePt t="1599063" x="9788525" y="5181600"/>
          <p14:tracePt t="1599083" x="9775825" y="5168900"/>
          <p14:tracePt t="1599483" x="9663113" y="5168900"/>
          <p14:tracePt t="1599496" x="9513888" y="5168900"/>
          <p14:tracePt t="1599509" x="9224963" y="5181600"/>
          <p14:tracePt t="1599521" x="8950325" y="5205413"/>
          <p14:tracePt t="1599538" x="8737600" y="5205413"/>
          <p14:tracePt t="1599550" x="8561388" y="5205413"/>
          <p14:tracePt t="1599567" x="8312150" y="5205413"/>
          <p14:tracePt t="1599584" x="8123238" y="5205413"/>
          <p14:tracePt t="1599599" x="7923213" y="5181600"/>
          <p14:tracePt t="1599616" x="7874000" y="5156200"/>
          <p14:tracePt t="1599633" x="7848600" y="5143500"/>
          <p14:tracePt t="1599649" x="7810500" y="5105400"/>
          <p14:tracePt t="1599666" x="7785100" y="5092700"/>
          <p14:tracePt t="1599682" x="7773988" y="5068888"/>
          <p14:tracePt t="1599699" x="7723188" y="5043488"/>
          <p14:tracePt t="1599716" x="7697788" y="5030788"/>
          <p14:tracePt t="1599733" x="7673975" y="5018088"/>
          <p14:tracePt t="1599750" x="7561263" y="5018088"/>
          <p14:tracePt t="1599766" x="7535863" y="5018088"/>
          <p14:tracePt t="1599783" x="7497763" y="5043488"/>
          <p14:tracePt t="1599800" x="7485063" y="5068888"/>
          <p14:tracePt t="1599817" x="7485063" y="5092700"/>
          <p14:tracePt t="1599833" x="7472363" y="5130800"/>
          <p14:tracePt t="1599850" x="7472363" y="5143500"/>
          <p14:tracePt t="1599867" x="7472363" y="5156200"/>
          <p14:tracePt t="1599883" x="7472363" y="5218113"/>
          <p14:tracePt t="1599900" x="7459663" y="5294313"/>
          <p14:tracePt t="1599917" x="7459663" y="5381625"/>
          <p14:tracePt t="1599934" x="7448550" y="5481638"/>
          <p14:tracePt t="1599950" x="7448550" y="5518150"/>
          <p14:tracePt t="1599970" x="7448550" y="5530850"/>
          <p14:tracePt t="1600018" x="7448550" y="5543550"/>
          <p14:tracePt t="1600056" x="7448550" y="5556250"/>
          <p14:tracePt t="1600070" x="7448550" y="5568950"/>
          <p14:tracePt t="1600093" x="7448550" y="5581650"/>
          <p14:tracePt t="1628459" x="7435850" y="5581650"/>
          <p14:tracePt t="1628472" x="7423150" y="5594350"/>
          <p14:tracePt t="1628485" x="7372350" y="5668963"/>
          <p14:tracePt t="1628498" x="7259638" y="5743575"/>
          <p14:tracePt t="1628513" x="7146925" y="5832475"/>
          <p14:tracePt t="1628530" x="7072313" y="5868988"/>
          <p14:tracePt t="1628546" x="7021513" y="5881688"/>
          <p14:tracePt t="1628563" x="7010400" y="5881688"/>
          <p14:tracePt t="1628621" x="7034213" y="5881688"/>
          <p14:tracePt t="1628633" x="7072313" y="5881688"/>
          <p14:tracePt t="1628645" x="7123113" y="5881688"/>
          <p14:tracePt t="1628658" x="7185025" y="5868988"/>
          <p14:tracePt t="1628671" x="7246938" y="5868988"/>
          <p14:tracePt t="1628684" x="7310438" y="5868988"/>
          <p14:tracePt t="1628697" x="7410450" y="5868988"/>
          <p14:tracePt t="1628714" x="7635875" y="5856288"/>
          <p14:tracePt t="1628731" x="7886700" y="5832475"/>
          <p14:tracePt t="1628747" x="8537575" y="5743575"/>
          <p14:tracePt t="1628764" x="8824913" y="5630863"/>
          <p14:tracePt t="1628781" x="8999538" y="5518150"/>
          <p14:tracePt t="1628797" x="9199563" y="5318125"/>
          <p14:tracePt t="1628814" x="9312275" y="5205413"/>
          <p14:tracePt t="1628831" x="9437688" y="5056188"/>
          <p14:tracePt t="1628848" x="9650413" y="4679950"/>
          <p14:tracePt t="1628864" x="9688513" y="4579938"/>
          <p14:tracePt t="1628881" x="9713913" y="4505325"/>
          <p14:tracePt t="1628898" x="9726613" y="4405313"/>
          <p14:tracePt t="1628915" x="9726613" y="4367213"/>
          <p14:tracePt t="1628932" x="9726613" y="4305300"/>
          <p14:tracePt t="1628948" x="9726613" y="4054475"/>
          <p14:tracePt t="1628965" x="9688513" y="3929063"/>
          <p14:tracePt t="1628982" x="9637713" y="3803650"/>
          <p14:tracePt t="1628998" x="9588500" y="3667125"/>
          <p14:tracePt t="1629015" x="9550400" y="3603625"/>
          <p14:tracePt t="1629032" x="9525000" y="3590925"/>
          <p14:tracePt t="1629049" x="9513888" y="3567113"/>
          <p14:tracePt t="1629344" x="9501188" y="3567113"/>
          <p14:tracePt t="1629356" x="9450388" y="3567113"/>
          <p14:tracePt t="1629371" x="9350375" y="3567113"/>
          <p14:tracePt t="1629381" x="9250363" y="3579813"/>
          <p14:tracePt t="1629393" x="9137650" y="3616325"/>
          <p14:tracePt t="1629407" x="8999538" y="3667125"/>
          <p14:tracePt t="1629420" x="8774113" y="3741738"/>
          <p14:tracePt t="1629434" x="8599488" y="3829050"/>
          <p14:tracePt t="1629450" x="8474075" y="3867150"/>
          <p14:tracePt t="1629467" x="8399463" y="3892550"/>
          <p14:tracePt t="1629484" x="8324850" y="3905250"/>
          <p14:tracePt t="1629500" x="8312150" y="3905250"/>
          <p14:tracePt t="1629517" x="8312150" y="3916363"/>
          <p14:tracePt t="1629580" x="8312150" y="3905250"/>
          <p14:tracePt t="1629618" x="8324850" y="3905250"/>
          <p14:tracePt t="1629643" x="8335963" y="3905250"/>
          <p14:tracePt t="1629655" x="8348663" y="3905250"/>
          <p14:tracePt t="1629672" x="8386763" y="3905250"/>
          <p14:tracePt t="1629680" x="8424863" y="3879850"/>
          <p14:tracePt t="1629694" x="8486775" y="3867150"/>
          <p14:tracePt t="1629707" x="8537575" y="3854450"/>
          <p14:tracePt t="1629723" x="8561388" y="3854450"/>
          <p14:tracePt t="1629734" x="8599488" y="3841750"/>
          <p14:tracePt t="1629751" x="8612188" y="3816350"/>
          <p14:tracePt t="1629768" x="8650288" y="3803650"/>
          <p14:tracePt t="1629784" x="8661400" y="3792538"/>
          <p14:tracePt t="1629801" x="8674100" y="3779838"/>
          <p14:tracePt t="1629828" x="8674100" y="3767138"/>
          <p14:tracePt t="1629842" x="8661400" y="3767138"/>
          <p14:tracePt t="1629854" x="8661400" y="3754438"/>
          <p14:tracePt t="1629868" x="8637588" y="3754438"/>
          <p14:tracePt t="1629885" x="8612188" y="3754438"/>
          <p14:tracePt t="1629902" x="8548688" y="3754438"/>
          <p14:tracePt t="1629918" x="8361363" y="3729038"/>
          <p14:tracePt t="1629935" x="8286750" y="3716338"/>
          <p14:tracePt t="1629952" x="8248650" y="3716338"/>
          <p14:tracePt t="1629969" x="8212138" y="3703638"/>
          <p14:tracePt t="1630040" x="8223250" y="3703638"/>
          <p14:tracePt t="1630058" x="8235950" y="3703638"/>
          <p14:tracePt t="1630066" x="8286750" y="3703638"/>
          <p14:tracePt t="1630079" x="8374063" y="3692525"/>
          <p14:tracePt t="1630092" x="8461375" y="3692525"/>
          <p14:tracePt t="1630108" x="8537575" y="3679825"/>
          <p14:tracePt t="1630119" x="8612188" y="3667125"/>
          <p14:tracePt t="1630136" x="8724900" y="3641725"/>
          <p14:tracePt t="1630153" x="8850313" y="3629025"/>
          <p14:tracePt t="1630169" x="9063038" y="3603625"/>
          <p14:tracePt t="1630186" x="9099550" y="3590925"/>
          <p14:tracePt t="1630203" x="9124950" y="3590925"/>
          <p14:tracePt t="1630220" x="9150350" y="3590925"/>
          <p14:tracePt t="1630253" x="9150350" y="3579813"/>
          <p14:tracePt t="1630265" x="9137650" y="3567113"/>
          <p14:tracePt t="1630277" x="9099550" y="3567113"/>
          <p14:tracePt t="1630290" x="9050338" y="3567113"/>
          <p14:tracePt t="1630303" x="8963025" y="3567113"/>
          <p14:tracePt t="1630320" x="8899525" y="3567113"/>
          <p14:tracePt t="1630337" x="8863013" y="3567113"/>
          <p14:tracePt t="1630353" x="8786813" y="3567113"/>
          <p14:tracePt t="1630370" x="8774113" y="3567113"/>
          <p14:tracePt t="1630387" x="8737600" y="3567113"/>
          <p14:tracePt t="1630404" x="8724900" y="3567113"/>
          <p14:tracePt t="1630477" x="8737600" y="3567113"/>
          <p14:tracePt t="1630489" x="8750300" y="3567113"/>
          <p14:tracePt t="1630502" x="8763000" y="3567113"/>
          <p14:tracePt t="1630527" x="8786813" y="3567113"/>
          <p14:tracePt t="1630540" x="8812213" y="3567113"/>
          <p14:tracePt t="1630551" x="8837613" y="3567113"/>
          <p14:tracePt t="1630564" x="8863013" y="3567113"/>
          <p14:tracePt t="1630577" x="8886825" y="3567113"/>
          <p14:tracePt t="1630591" x="8912225" y="3554413"/>
          <p14:tracePt t="1630604" x="8937625" y="3541713"/>
          <p14:tracePt t="1630675" x="8899525" y="3541713"/>
          <p14:tracePt t="1630693" x="8874125" y="3541713"/>
          <p14:tracePt t="1630702" x="8837613" y="3541713"/>
          <p14:tracePt t="1630714" x="8824913" y="3541713"/>
          <p14:tracePt t="1630728" x="8786813" y="3541713"/>
          <p14:tracePt t="1630744" x="8750300" y="3541713"/>
          <p14:tracePt t="1630757" x="8699500" y="3541713"/>
          <p14:tracePt t="1630772" x="8586788" y="3541713"/>
          <p14:tracePt t="1630788" x="8486775" y="3541713"/>
          <p14:tracePt t="1630805" x="8374063" y="3529013"/>
          <p14:tracePt t="1630822" x="8374063" y="3516313"/>
          <p14:tracePt t="1630839" x="8361363" y="3516313"/>
          <p14:tracePt t="1630876" x="8374063" y="3516313"/>
          <p14:tracePt t="1630891" x="8399463" y="3516313"/>
          <p14:tracePt t="1630900" x="8435975" y="3516313"/>
          <p14:tracePt t="1630913" x="8524875" y="3529013"/>
          <p14:tracePt t="1630926" x="8612188" y="3541713"/>
          <p14:tracePt t="1630939" x="8674100" y="3554413"/>
          <p14:tracePt t="1630956" x="8774113" y="3567113"/>
          <p14:tracePt t="1630973" x="8912225" y="3590925"/>
          <p14:tracePt t="1630989" x="9212263" y="3603625"/>
          <p14:tracePt t="1631006" x="9301163" y="3603625"/>
          <p14:tracePt t="1631012" x="9350375" y="3603625"/>
          <p14:tracePt t="1631026" x="9388475" y="3603625"/>
          <p14:tracePt t="1631040" x="9401175" y="3603625"/>
          <p14:tracePt t="1631063" x="9401175" y="3590925"/>
          <p14:tracePt t="1631087" x="9388475" y="3579813"/>
          <p14:tracePt t="1631100" x="9350375" y="3567113"/>
          <p14:tracePt t="1631113" x="9237663" y="3567113"/>
          <p14:tracePt t="1631127" x="9088438" y="3567113"/>
          <p14:tracePt t="1631140" x="8986838" y="3567113"/>
          <p14:tracePt t="1631157" x="8912225" y="3554413"/>
          <p14:tracePt t="1631174" x="8886825" y="3554413"/>
          <p14:tracePt t="1631190" x="8886825" y="3541713"/>
          <p14:tracePt t="1631212" x="8899525" y="3541713"/>
          <p14:tracePt t="1631227" x="8924925" y="3554413"/>
          <p14:tracePt t="1631240" x="8986838" y="3590925"/>
          <p14:tracePt t="1631257" x="9124950" y="3616325"/>
          <p14:tracePt t="1631274" x="9275763" y="3654425"/>
          <p14:tracePt t="1631291" x="9501188" y="3729038"/>
          <p14:tracePt t="1631307" x="9626600" y="3754438"/>
          <p14:tracePt t="1631324" x="9739313" y="3767138"/>
          <p14:tracePt t="1631341" x="9875838" y="3779838"/>
          <p14:tracePt t="1631358" x="9888538" y="3779838"/>
          <p14:tracePt t="1631374" x="9901238" y="3779838"/>
          <p14:tracePt t="1631391" x="9913938" y="3779838"/>
          <p14:tracePt t="1631424" x="9901238" y="3779838"/>
          <p14:tracePt t="1631436" x="9863138" y="3767138"/>
          <p14:tracePt t="1631449" x="9788525" y="3767138"/>
          <p14:tracePt t="1631461" x="9750425" y="3767138"/>
          <p14:tracePt t="1631474" x="9701213" y="3767138"/>
          <p14:tracePt t="1631491" x="9663113" y="3767138"/>
          <p14:tracePt t="1631508" x="9637713" y="3767138"/>
          <p14:tracePt t="1631524" x="9613900" y="3754438"/>
          <p14:tracePt t="1631562" x="9613900" y="3741738"/>
          <p14:tracePt t="1631573" x="9613900" y="3729038"/>
          <p14:tracePt t="1631586" x="9637713" y="3729038"/>
          <p14:tracePt t="1631599" x="9663113" y="3716338"/>
          <p14:tracePt t="1631612" x="9713913" y="3692525"/>
          <p14:tracePt t="1631625" x="9839325" y="3654425"/>
          <p14:tracePt t="1631642" x="9939338" y="3616325"/>
          <p14:tracePt t="1631659" x="10013950" y="3590925"/>
          <p14:tracePt t="1631675" x="10064750" y="3579813"/>
          <p14:tracePt t="1631722" x="10052050" y="3579813"/>
          <p14:tracePt t="1631735" x="10039350" y="3579813"/>
          <p14:tracePt t="1631748" x="10013950" y="3579813"/>
          <p14:tracePt t="1631762" x="9975850" y="3579813"/>
          <p14:tracePt t="1631776" x="9963150" y="3579813"/>
          <p14:tracePt t="1631792" x="9952038" y="3579813"/>
          <p14:tracePt t="1631809" x="9952038" y="3567113"/>
          <p14:tracePt t="1631835" x="9952038" y="3554413"/>
          <p14:tracePt t="1632072" x="9939338" y="3554413"/>
          <p14:tracePt t="1632085" x="9926638" y="3554413"/>
          <p14:tracePt t="1632099" x="9901238" y="3554413"/>
          <p14:tracePt t="1632109" x="9863138" y="3579813"/>
          <p14:tracePt t="1632122" x="9788525" y="3629025"/>
          <p14:tracePt t="1632135" x="9588500" y="3703638"/>
          <p14:tracePt t="1632150" x="9263063" y="3829050"/>
          <p14:tracePt t="1632161" x="9024938" y="3916363"/>
          <p14:tracePt t="1632177" x="8763000" y="3967163"/>
          <p14:tracePt t="1632194" x="8435975" y="4005263"/>
          <p14:tracePt t="1632211" x="8086725" y="4079875"/>
          <p14:tracePt t="1632228" x="7974013" y="4105275"/>
          <p14:tracePt t="1632244" x="7910513" y="4117975"/>
          <p14:tracePt t="1632261" x="7785100" y="4154488"/>
          <p14:tracePt t="1632278" x="7748588" y="4154488"/>
          <p14:tracePt t="1632295" x="7723188" y="4154488"/>
          <p14:tracePt t="1632311" x="7710488" y="4154488"/>
          <p14:tracePt t="1632333" x="7735888" y="4154488"/>
          <p14:tracePt t="1632348" x="7748588" y="4154488"/>
          <p14:tracePt t="1632362" x="7773988" y="4154488"/>
          <p14:tracePt t="1632378" x="7785100" y="4154488"/>
          <p14:tracePt t="1632395" x="7823200" y="4154488"/>
          <p14:tracePt t="1632412" x="7886700" y="4129088"/>
          <p14:tracePt t="1632428" x="7986713" y="4117975"/>
          <p14:tracePt t="1632445" x="8161338" y="4092575"/>
          <p14:tracePt t="1632462" x="8499475" y="4067175"/>
          <p14:tracePt t="1632479" x="8763000" y="4054475"/>
          <p14:tracePt t="1632495" x="9012238" y="4029075"/>
          <p14:tracePt t="1632512" x="9275763" y="4005263"/>
          <p14:tracePt t="1632528" x="9363075" y="4005263"/>
          <p14:tracePt t="1632545" x="9413875" y="3992563"/>
          <p14:tracePt t="1632562" x="9450388" y="3979863"/>
          <p14:tracePt t="1632579" x="9463088" y="3979863"/>
          <p14:tracePt t="1632631" x="9437688" y="3979863"/>
          <p14:tracePt t="1632644" x="9424988" y="3979863"/>
          <p14:tracePt t="1632657" x="9401175" y="3979863"/>
          <p14:tracePt t="1632671" x="9375775" y="3979863"/>
          <p14:tracePt t="1632686" x="9324975" y="3979863"/>
          <p14:tracePt t="1632697" x="9250363" y="3979863"/>
          <p14:tracePt t="1632714" x="9212263" y="3979863"/>
          <p14:tracePt t="1632731" x="9188450" y="3979863"/>
          <p14:tracePt t="1632748" x="9175750" y="3967163"/>
          <p14:tracePt t="1632793" x="9199563" y="3967163"/>
          <p14:tracePt t="1632807" x="9237663" y="3967163"/>
          <p14:tracePt t="1632820" x="9275763" y="3967163"/>
          <p14:tracePt t="1632836" x="9312275" y="3967163"/>
          <p14:tracePt t="1632848" x="9350375" y="3954463"/>
          <p14:tracePt t="1632865" x="9375775" y="3941763"/>
          <p14:tracePt t="1632880" x="9424988" y="3941763"/>
          <p14:tracePt t="1632897" x="9463088" y="3929063"/>
          <p14:tracePt t="1632913" x="9475788" y="3929063"/>
          <p14:tracePt t="1632943" x="9463088" y="3929063"/>
          <p14:tracePt t="1632955" x="9437688" y="3929063"/>
          <p14:tracePt t="1632969" x="9413875" y="3929063"/>
          <p14:tracePt t="1632984" x="9401175" y="3929063"/>
          <p14:tracePt t="1633069" x="9424988" y="3929063"/>
          <p14:tracePt t="1633086" x="9437688" y="3929063"/>
          <p14:tracePt t="1633094" x="9463088" y="3929063"/>
          <p14:tracePt t="1633108" x="9501188" y="3929063"/>
          <p14:tracePt t="1633121" x="9537700" y="3954463"/>
          <p14:tracePt t="1633136" x="9575800" y="3967163"/>
          <p14:tracePt t="1633149" x="9601200" y="3967163"/>
          <p14:tracePt t="1633166" x="9613900" y="3967163"/>
          <p14:tracePt t="1633181" x="9626600" y="3967163"/>
          <p14:tracePt t="1633198" x="9637713" y="3979863"/>
          <p14:tracePt t="1633218" x="9650413" y="3979863"/>
          <p14:tracePt t="1633231" x="9663113" y="3979863"/>
          <p14:tracePt t="1633256" x="9675813" y="3979863"/>
          <p14:tracePt t="1633280" x="9701213" y="3979863"/>
          <p14:tracePt t="1634140" x="9688513" y="3979863"/>
          <p14:tracePt t="1634157" x="9675813" y="3979863"/>
          <p14:tracePt t="1634170" x="9663113" y="3979863"/>
          <p14:tracePt t="1634178" x="9637713" y="3979863"/>
          <p14:tracePt t="1634191" x="9601200" y="3979863"/>
          <p14:tracePt t="1634210" x="9563100" y="3979863"/>
          <p14:tracePt t="1634220" x="9537700" y="3979863"/>
          <p14:tracePt t="1634236" x="9513888" y="3967163"/>
          <p14:tracePt t="1634252" x="9488488" y="3967163"/>
          <p14:tracePt t="1634269" x="9463088" y="3941763"/>
          <p14:tracePt t="1634286" x="9463088" y="3929063"/>
          <p14:tracePt t="1634390" x="9463088" y="3916363"/>
          <p14:tracePt t="1634626" x="9450388" y="3916363"/>
          <p14:tracePt t="1634676" x="9424988" y="3905250"/>
          <p14:tracePt t="1634692" x="9424988" y="3892550"/>
          <p14:tracePt t="1634701" x="9401175" y="3892550"/>
          <p14:tracePt t="1634714" x="9363075" y="3867150"/>
          <p14:tracePt t="1634727" x="9301163" y="3854450"/>
          <p14:tracePt t="1634743" x="9263063" y="3841750"/>
          <p14:tracePt t="1634755" x="9224963" y="3841750"/>
          <p14:tracePt t="1634771" x="9212263" y="3829050"/>
          <p14:tracePt t="1634788" x="9175750" y="3816350"/>
          <p14:tracePt t="1634805" x="9150350" y="3792538"/>
          <p14:tracePt t="1634821" x="9124950" y="3779838"/>
          <p14:tracePt t="1634838" x="9112250" y="3779838"/>
          <p14:tracePt t="1634855" x="9075738" y="3767138"/>
          <p14:tracePt t="1634872" x="9063038" y="3767138"/>
          <p14:tracePt t="1634888" x="9037638" y="3754438"/>
          <p14:tracePt t="1634905" x="8999538" y="3754438"/>
          <p14:tracePt t="1635212" x="8924925" y="3729038"/>
          <p14:tracePt t="1635228" x="8837613" y="3692525"/>
          <p14:tracePt t="1635237" x="8774113" y="3641725"/>
          <p14:tracePt t="1635250" x="8724900" y="3603625"/>
          <p14:tracePt t="1635261" x="8674100" y="3579813"/>
          <p14:tracePt t="1635276" x="8637588" y="3554413"/>
          <p14:tracePt t="1635290" x="8586788" y="3529013"/>
          <p14:tracePt t="1635306" x="8537575" y="3503613"/>
          <p14:tracePt t="1635323" x="8486775" y="3503613"/>
          <p14:tracePt t="1635339" x="8399463" y="3479800"/>
          <p14:tracePt t="1635357" x="8386763" y="3467100"/>
          <p14:tracePt t="1635385" x="8399463" y="3467100"/>
          <p14:tracePt t="1635398" x="8412163" y="3467100"/>
          <p14:tracePt t="1635410" x="8448675" y="3467100"/>
          <p14:tracePt t="1635427" x="8474075" y="3467100"/>
          <p14:tracePt t="1635440" x="8499475" y="3467100"/>
          <p14:tracePt t="1635457" x="8537575" y="3467100"/>
          <p14:tracePt t="1635473" x="8561388" y="3467100"/>
          <p14:tracePt t="1635490" x="8637588" y="3467100"/>
          <p14:tracePt t="1635508" x="8686800" y="3467100"/>
          <p14:tracePt t="1635525" x="8774113" y="3467100"/>
          <p14:tracePt t="1635541" x="8799513" y="3467100"/>
          <p14:tracePt t="1635559" x="8812213" y="3467100"/>
          <p14:tracePt t="1635575" x="8824913" y="3467100"/>
          <p14:tracePt t="1635673" x="8812213" y="3467100"/>
          <p14:tracePt t="1635699" x="8799513" y="3467100"/>
          <p14:tracePt t="1635714" x="8786813" y="3467100"/>
          <p14:tracePt t="1635723" x="8774113" y="3490913"/>
          <p14:tracePt t="1635735" x="8763000" y="3516313"/>
          <p14:tracePt t="1635747" x="8737600" y="3567113"/>
          <p14:tracePt t="1635764" x="8712200" y="3629025"/>
          <p14:tracePt t="1635776" x="8686800" y="3679825"/>
          <p14:tracePt t="1635792" x="8661400" y="3729038"/>
          <p14:tracePt t="1635809" x="8637588" y="3767138"/>
          <p14:tracePt t="1635825" x="8586788" y="3841750"/>
          <p14:tracePt t="1635842" x="8586788" y="3867150"/>
          <p14:tracePt t="1635859" x="8586788" y="3892550"/>
          <p14:tracePt t="1635875" x="8574088" y="3929063"/>
          <p14:tracePt t="1635892" x="8574088" y="3954463"/>
          <p14:tracePt t="1635913" x="8574088" y="3967163"/>
          <p14:tracePt t="1635926" x="8574088" y="3979863"/>
          <p14:tracePt t="1635942" x="8574088" y="3992563"/>
          <p14:tracePt t="1635959" x="8574088" y="4005263"/>
          <p14:tracePt t="1635976" x="8574088" y="4029075"/>
          <p14:tracePt t="1636008" x="8586788" y="4041775"/>
          <p14:tracePt t="1636045" x="8599488" y="4041775"/>
          <p14:tracePt t="1636063" x="8612188" y="4041775"/>
          <p14:tracePt t="1636070" x="8637588" y="4041775"/>
          <p14:tracePt t="1636084" x="8661400" y="4041775"/>
          <p14:tracePt t="1636097" x="8699500" y="4041775"/>
          <p14:tracePt t="1636114" x="8724900" y="4041775"/>
          <p14:tracePt t="1636126" x="8750300" y="4041775"/>
          <p14:tracePt t="1636143" x="8774113" y="4041775"/>
          <p14:tracePt t="1636160" x="8786813" y="4041775"/>
          <p14:tracePt t="1636220" x="8774113" y="4041775"/>
          <p14:tracePt t="1636234" x="8737600" y="4041775"/>
          <p14:tracePt t="1636248" x="8712200" y="4041775"/>
          <p14:tracePt t="1636258" x="8674100" y="4041775"/>
          <p14:tracePt t="1636271" x="8637588" y="4041775"/>
          <p14:tracePt t="1636283" x="8612188" y="4041775"/>
          <p14:tracePt t="1636300" x="8586788" y="4041775"/>
          <p14:tracePt t="1636312" x="8561388" y="4041775"/>
          <p14:tracePt t="1636328" x="8548688" y="4041775"/>
          <p14:tracePt t="1636345" x="8524875" y="4041775"/>
          <p14:tracePt t="1636408" x="8537575" y="4041775"/>
          <p14:tracePt t="1636420" x="8548688" y="4041775"/>
          <p14:tracePt t="1636445" x="8561388" y="4041775"/>
          <p14:tracePt t="1636458" x="8599488" y="4041775"/>
          <p14:tracePt t="1636470" x="8624888" y="4041775"/>
          <p14:tracePt t="1636484" x="8661400" y="4041775"/>
          <p14:tracePt t="1636500" x="8699500" y="4041775"/>
          <p14:tracePt t="1636513" x="8724900" y="4041775"/>
          <p14:tracePt t="1636529" x="8750300" y="4029075"/>
          <p14:tracePt t="1636546" x="8774113" y="4029075"/>
          <p14:tracePt t="1636563" x="8786813" y="4017963"/>
          <p14:tracePt t="1636580" x="8799513" y="4017963"/>
          <p14:tracePt t="1636931" x="8786813" y="4005263"/>
          <p14:tracePt t="1636956" x="8774113" y="3992563"/>
          <p14:tracePt t="1636981" x="8750300" y="3979863"/>
          <p14:tracePt t="1636994" x="8737600" y="3979863"/>
          <p14:tracePt t="1637007" x="8712200" y="3967163"/>
          <p14:tracePt t="1637021" x="8686800" y="3941763"/>
          <p14:tracePt t="1637032" x="8674100" y="3929063"/>
          <p14:tracePt t="1637046" x="8650288" y="3916363"/>
          <p14:tracePt t="1637063" x="8637588" y="3892550"/>
          <p14:tracePt t="1637080" x="8624888" y="3879850"/>
          <p14:tracePt t="1637097" x="8561388" y="3841750"/>
          <p14:tracePt t="1637114" x="8524875" y="3829050"/>
          <p14:tracePt t="1637130" x="8486775" y="3803650"/>
          <p14:tracePt t="1637147" x="8399463" y="3716338"/>
          <p14:tracePt t="1637164" x="8374063" y="3654425"/>
          <p14:tracePt t="1637180" x="8348663" y="3603625"/>
          <p14:tracePt t="1637197" x="8324850" y="3541713"/>
          <p14:tracePt t="1637214" x="8312150" y="3516313"/>
          <p14:tracePt t="1637230" x="8299450" y="3490913"/>
          <p14:tracePt t="1637247" x="8286750" y="3479800"/>
          <p14:tracePt t="1637264" x="8274050" y="3479800"/>
          <p14:tracePt t="1637280" x="8261350" y="3467100"/>
          <p14:tracePt t="1637305" x="8248650" y="3467100"/>
          <p14:tracePt t="1637329" x="8235950" y="3454400"/>
          <p14:tracePt t="1637367" x="8223250" y="3454400"/>
          <p14:tracePt t="1637416" x="8223250" y="3467100"/>
          <p14:tracePt t="1637429" x="8223250" y="3479800"/>
          <p14:tracePt t="1637442" x="8223250" y="3490913"/>
          <p14:tracePt t="1637454" x="8223250" y="3503613"/>
          <p14:tracePt t="1637468" x="8223250" y="3541713"/>
          <p14:tracePt t="1637481" x="8223250" y="3579813"/>
          <p14:tracePt t="1637499" x="8223250" y="3616325"/>
          <p14:tracePt t="1637516" x="8223250" y="3641725"/>
          <p14:tracePt t="1637532" x="8223250" y="3692525"/>
          <p14:tracePt t="1637549" x="8223250" y="3729038"/>
          <p14:tracePt t="1637566" x="8223250" y="3754438"/>
          <p14:tracePt t="1637582" x="8235950" y="3841750"/>
          <p14:tracePt t="1637599" x="8235950" y="3905250"/>
          <p14:tracePt t="1637616" x="8248650" y="3954463"/>
          <p14:tracePt t="1637632" x="8248650" y="4005263"/>
          <p14:tracePt t="1637649" x="8248650" y="4017963"/>
          <p14:tracePt t="1637716" x="8248650" y="4005263"/>
          <p14:tracePt t="1637727" x="8248650" y="3954463"/>
          <p14:tracePt t="1637742" x="8248650" y="3905250"/>
          <p14:tracePt t="1637755" x="8248650" y="3854450"/>
          <p14:tracePt t="1637773" x="8248650" y="3792538"/>
          <p14:tracePt t="1637784" x="8248650" y="3741738"/>
          <p14:tracePt t="1637801" x="8261350" y="3692525"/>
          <p14:tracePt t="1637818" x="8261350" y="3603625"/>
          <p14:tracePt t="1637834" x="8261350" y="3403600"/>
          <p14:tracePt t="1637851" x="8274050" y="3354388"/>
          <p14:tracePt t="1637868" x="8274050" y="3316288"/>
          <p14:tracePt t="1637885" x="8274050" y="3303588"/>
          <p14:tracePt t="1637966" x="8274050" y="3341688"/>
          <p14:tracePt t="1637978" x="8274050" y="3390900"/>
          <p14:tracePt t="1637990" x="8274050" y="3429000"/>
          <p14:tracePt t="1638008" x="8274050" y="3467100"/>
          <p14:tracePt t="1638018" x="8274050" y="3503613"/>
          <p14:tracePt t="1638035" x="8274050" y="3529013"/>
          <p14:tracePt t="1638052" x="8274050" y="3554413"/>
          <p14:tracePt t="1638069" x="8274050" y="3629025"/>
          <p14:tracePt t="1638085" x="8274050" y="3692525"/>
          <p14:tracePt t="1638101" x="8274050" y="3754438"/>
          <p14:tracePt t="1638118" x="8274050" y="3816350"/>
          <p14:tracePt t="1638134" x="8274050" y="3829050"/>
          <p14:tracePt t="1638151" x="8274050" y="3841750"/>
          <p14:tracePt t="1638226" x="8274050" y="3829050"/>
          <p14:tracePt t="1638239" x="8274050" y="3792538"/>
          <p14:tracePt t="1638256" x="8274050" y="3741738"/>
          <p14:tracePt t="1638264" x="8274050" y="3703638"/>
          <p14:tracePt t="1638277" x="8274050" y="3667125"/>
          <p14:tracePt t="1638291" x="8274050" y="3616325"/>
          <p14:tracePt t="1638307" x="8274050" y="3579813"/>
          <p14:tracePt t="1638320" x="8274050" y="3503613"/>
          <p14:tracePt t="1638336" x="8274050" y="3416300"/>
          <p14:tracePt t="1638353" x="8274050" y="3341688"/>
          <p14:tracePt t="1638370" x="8274050" y="3267075"/>
          <p14:tracePt t="1638387" x="8274050" y="3254375"/>
          <p14:tracePt t="1638403" x="8274050" y="3228975"/>
          <p14:tracePt t="1638451" x="8274050" y="3241675"/>
          <p14:tracePt t="1638464" x="8274050" y="3267075"/>
          <p14:tracePt t="1638477" x="8274050" y="3316288"/>
          <p14:tracePt t="1638491" x="8274050" y="3390900"/>
          <p14:tracePt t="1638503" x="8274050" y="3441700"/>
          <p14:tracePt t="1638521" x="8274050" y="3479800"/>
          <p14:tracePt t="1638537" x="8274050" y="3516313"/>
          <p14:tracePt t="1638554" x="8274050" y="3616325"/>
          <p14:tracePt t="1638570" x="8274050" y="3729038"/>
          <p14:tracePt t="1638586" x="8274050" y="3854450"/>
          <p14:tracePt t="1638602" x="8274050" y="3967163"/>
          <p14:tracePt t="1638619" x="8274050" y="4005263"/>
          <p14:tracePt t="1638636" x="8274050" y="4029075"/>
          <p14:tracePt t="1638653" x="8274050" y="4041775"/>
          <p14:tracePt t="1638725" x="8274050" y="4017963"/>
          <p14:tracePt t="1638739" x="8274050" y="3992563"/>
          <p14:tracePt t="1638749" x="8274050" y="3929063"/>
          <p14:tracePt t="1638762" x="8274050" y="3854450"/>
          <p14:tracePt t="1638774" x="8274050" y="3803650"/>
          <p14:tracePt t="1638790" x="8274050" y="3754438"/>
          <p14:tracePt t="1638803" x="8274050" y="3716338"/>
          <p14:tracePt t="1638820" x="8274050" y="3692525"/>
          <p14:tracePt t="1638837" x="8274050" y="3679825"/>
          <p14:tracePt t="1638854" x="8274050" y="3641725"/>
          <p14:tracePt t="1638974" x="8274050" y="3654425"/>
          <p14:tracePt t="1639535" x="8248650" y="3654425"/>
          <p14:tracePt t="1639549" x="8212138" y="3654425"/>
          <p14:tracePt t="1639561" x="8174038" y="3654425"/>
          <p14:tracePt t="1639573" x="8135938" y="3654425"/>
          <p14:tracePt t="1639585" x="8110538" y="3654425"/>
          <p14:tracePt t="1639598" x="8086725" y="3641725"/>
          <p14:tracePt t="1639612" x="8048625" y="3603625"/>
          <p14:tracePt t="1639623" x="7999413" y="3567113"/>
          <p14:tracePt t="1639640" x="7923213" y="3541713"/>
          <p14:tracePt t="1639657" x="7874000" y="3516313"/>
          <p14:tracePt t="1639674" x="7761288" y="3454400"/>
          <p14:tracePt t="1639690" x="7723188" y="3441700"/>
          <p14:tracePt t="1639707" x="7723188" y="3429000"/>
          <p14:tracePt t="1639724" x="7685088" y="3390900"/>
          <p14:tracePt t="1639741" x="7673975" y="3390900"/>
          <p14:tracePt t="1639757" x="7673975" y="3378200"/>
          <p14:tracePt t="1639774" x="7673975" y="3354388"/>
          <p14:tracePt t="1639790" x="7673975" y="3341688"/>
          <p14:tracePt t="1639810" x="7673975" y="3328988"/>
          <p14:tracePt t="1639824" x="7673975" y="3316288"/>
          <p14:tracePt t="1639847" x="7673975" y="3303588"/>
          <p14:tracePt t="1639871" x="7661275" y="3278188"/>
          <p14:tracePt t="1639896" x="7661275" y="3267075"/>
          <p14:tracePt t="1639910" x="7661275" y="3254375"/>
          <p14:tracePt t="1639921" x="7661275" y="3241675"/>
          <p14:tracePt t="1639933" x="7661275" y="3216275"/>
          <p14:tracePt t="1639958" x="7661275" y="3203575"/>
          <p14:tracePt t="1639971" x="7661275" y="3190875"/>
          <p14:tracePt t="1639984" x="7661275" y="3178175"/>
          <p14:tracePt t="1639997" x="7661275" y="3165475"/>
          <p14:tracePt t="1640021" x="7661275" y="3154363"/>
          <p14:tracePt t="1640046" x="7661275" y="3141663"/>
          <p14:tracePt t="1640062" x="7661275" y="3128963"/>
          <p14:tracePt t="1640121" x="7661275" y="3116263"/>
          <p14:tracePt t="1641920" x="7635875" y="3116263"/>
          <p14:tracePt t="1641938" x="7585075" y="3116263"/>
          <p14:tracePt t="1641946" x="7410450" y="3116263"/>
          <p14:tracePt t="1641959" x="7235825" y="3103563"/>
          <p14:tracePt t="1641971" x="6997700" y="3078163"/>
          <p14:tracePt t="1641988" x="6534150" y="3003550"/>
          <p14:tracePt t="1642000" x="6208713" y="2952750"/>
          <p14:tracePt t="1642018" x="5908675" y="2890838"/>
          <p14:tracePt t="1642034" x="5407025" y="2778125"/>
          <p14:tracePt t="1642050" x="4630738" y="2439988"/>
          <p14:tracePt t="1642067" x="4068763" y="2190750"/>
          <p14:tracePt t="1642083" x="3743325" y="2027238"/>
          <p14:tracePt t="1642100" x="3041650" y="1765300"/>
          <p14:tracePt t="1642117" x="2716213" y="1601788"/>
          <p14:tracePt t="1642133" x="2465388" y="1363663"/>
          <p14:tracePt t="1642150" x="1801813" y="725488"/>
          <p14:tracePt t="1642167" x="1539875" y="463550"/>
          <p14:tracePt t="1643478" x="425450" y="2290763"/>
          <p14:tracePt t="1643478" x="776288" y="2327275"/>
          <p14:tracePt t="1643478" x="1014413" y="2378075"/>
          <p14:tracePt t="1643478" x="1176338" y="2427288"/>
          <p14:tracePt t="1643478" x="1414463" y="2465388"/>
          <p14:tracePt t="1643478" x="1639888" y="2503488"/>
          <p14:tracePt t="1643478" x="1903413" y="2578100"/>
          <p14:tracePt t="1643478" x="1990725" y="2603500"/>
          <p14:tracePt t="1643478" x="2090738" y="2640013"/>
          <p14:tracePt t="1643478" x="2365375" y="2690813"/>
          <p14:tracePt t="1643478" x="2465388" y="2728913"/>
          <p14:tracePt t="1643478" x="2554288" y="2752725"/>
          <p14:tracePt t="1643478" x="2678113" y="2752725"/>
          <p14:tracePt t="1643478" x="2728913" y="2752725"/>
          <p14:tracePt t="1643478" x="2790825" y="2752725"/>
          <p14:tracePt t="1643478" x="3016250" y="2728913"/>
          <p14:tracePt t="1643478" x="3141663" y="2703513"/>
          <p14:tracePt t="1643478" x="3228975" y="2678113"/>
          <p14:tracePt t="1643478" x="3341688" y="2603500"/>
          <p14:tracePt t="1643478" x="3392488" y="2578100"/>
          <p14:tracePt t="1643478" x="3429000" y="2540000"/>
          <p14:tracePt t="1643478" x="3492500" y="2503488"/>
          <p14:tracePt t="1643478" x="3517900" y="2478088"/>
          <p14:tracePt t="1643478" x="3541713" y="2465388"/>
          <p14:tracePt t="1643478" x="3592513" y="2439988"/>
          <p14:tracePt t="1643478" x="3605213" y="2414588"/>
          <p14:tracePt t="1643478" x="3630613" y="2414588"/>
          <p14:tracePt t="1643478" x="3667125" y="2390775"/>
          <p14:tracePt t="1643478" x="3667125" y="2378075"/>
          <p14:tracePt t="1643478" x="3667125" y="2352675"/>
          <p14:tracePt t="1643478" x="3643313" y="2339975"/>
          <p14:tracePt t="1643478" x="3617913" y="2327275"/>
          <p14:tracePt t="1643478" x="3592513" y="2314575"/>
          <p14:tracePt t="1643478" x="3579813" y="2290763"/>
          <p14:tracePt t="1643478" x="3554413" y="2278063"/>
          <p14:tracePt t="1643478" x="3530600" y="2239963"/>
          <p14:tracePt t="1643478" x="3517900" y="2227263"/>
          <p14:tracePt t="1643478" x="3517900" y="2214563"/>
          <p14:tracePt t="1643478" x="3505200" y="2190750"/>
          <p14:tracePt t="1643478" x="3505200" y="2178050"/>
          <p14:tracePt t="1643478" x="3492500" y="2178050"/>
          <p14:tracePt t="1643478" x="3479800" y="2178050"/>
          <p14:tracePt t="1643478" x="3467100" y="2178050"/>
          <p14:tracePt t="1643478" x="3441700" y="2178050"/>
          <p14:tracePt t="1643478" x="3417888" y="2178050"/>
          <p14:tracePt t="1643478" x="3417888" y="2165350"/>
          <p14:tracePt t="1643478" x="3441700" y="2127250"/>
          <p14:tracePt t="1643478" x="3530600" y="2014538"/>
          <p14:tracePt t="1643478" x="3730625" y="1852613"/>
          <p14:tracePt t="1643478" x="4181475" y="1614488"/>
          <p14:tracePt t="1643478" x="4643438" y="1439863"/>
          <p14:tracePt t="1643478" x="5383213" y="1238250"/>
          <p14:tracePt t="1643478" x="6834188" y="801688"/>
          <p14:tracePt t="1643478" x="7485063" y="625475"/>
          <p14:tracePt t="1643478" x="8212138" y="476250"/>
          <p14:tracePt t="1643478" x="9199563" y="312738"/>
          <p14:tracePt t="1643478" x="9626600" y="274638"/>
          <p14:tracePt t="1643478" x="9888538" y="238125"/>
          <p14:tracePt t="1643478" x="10088563" y="200025"/>
          <p14:tracePt t="1643478" x="10126663" y="200025"/>
          <p14:tracePt t="1643478" x="10139363" y="200025"/>
          <p14:tracePt t="1643478" x="10152063" y="200025"/>
          <p14:tracePt t="1643478" x="10164763" y="161925"/>
          <p14:tracePt t="1643478" x="10288588" y="100013"/>
          <p14:tracePt t="1643478" x="10564813" y="127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D3227A2A-2291-6D95-E383-C06CA78FC4AB}"/>
              </a:ext>
            </a:extLst>
          </p:cNvPr>
          <p:cNvSpPr txBox="1">
            <a:spLocks/>
          </p:cNvSpPr>
          <p:nvPr/>
        </p:nvSpPr>
        <p:spPr>
          <a:xfrm>
            <a:off x="1985962" y="624020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The Four Basic Financial Statements</a:t>
            </a:r>
            <a:endParaRPr lang="en-US" b="1" dirty="0">
              <a:solidFill>
                <a:schemeClr val="accent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1E48A5C-5FF3-BFE1-3528-C6C87BF809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085409"/>
              </p:ext>
            </p:extLst>
          </p:nvPr>
        </p:nvGraphicFramePr>
        <p:xfrm>
          <a:off x="310054" y="2418011"/>
          <a:ext cx="11571891" cy="34484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30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7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7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301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en-US" sz="2800" b="1" u="none" strike="noStrike" dirty="0" smtClean="0">
                          <a:effectLst/>
                          <a:latin typeface="+mn-lt"/>
                        </a:rPr>
                        <a:t>Companies </a:t>
                      </a:r>
                      <a:r>
                        <a:rPr lang="en-US" sz="2800" b="1" u="none" strike="noStrike" dirty="0">
                          <a:effectLst/>
                          <a:latin typeface="+mn-lt"/>
                        </a:rPr>
                        <a:t>prepare four financial statements: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4233" marB="109728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Income Statement</a:t>
                      </a:r>
                    </a:p>
                    <a:p>
                      <a:pPr algn="ctr" fontAlgn="b"/>
                      <a:r>
                        <a:rPr lang="en-US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(Profit &amp; loss statement)</a:t>
                      </a: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Changes in owner’s Equity Statement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600" b="1" u="none" strike="noStrike" dirty="0">
                          <a:effectLst/>
                          <a:latin typeface="+mn-lt"/>
                        </a:rPr>
                        <a:t>Statement of Financial Position</a:t>
                      </a:r>
                    </a:p>
                    <a:p>
                      <a:pPr algn="ctr" fontAlgn="b"/>
                      <a:r>
                        <a:rPr lang="en-GB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(Balance Sheet)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Statement </a:t>
                      </a:r>
                    </a:p>
                    <a:p>
                      <a:pPr algn="ctr" fontAlgn="b"/>
                      <a:r>
                        <a:rPr lang="en-US" sz="2600" b="1" u="none" strike="noStrike" dirty="0">
                          <a:effectLst/>
                          <a:latin typeface="+mn-lt"/>
                        </a:rPr>
                        <a:t>of Cash Flows</a:t>
                      </a:r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365760" marB="3657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5C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Down Arrow 3">
            <a:extLst>
              <a:ext uri="{FF2B5EF4-FFF2-40B4-BE49-F238E27FC236}">
                <a16:creationId xmlns:a16="http://schemas.microsoft.com/office/drawing/2014/main" id="{691E5056-5F3B-93AD-BE2F-D4445E83C290}"/>
              </a:ext>
            </a:extLst>
          </p:cNvPr>
          <p:cNvSpPr/>
          <p:nvPr/>
        </p:nvSpPr>
        <p:spPr>
          <a:xfrm>
            <a:off x="1736513" y="3221842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own Arrow 10">
            <a:extLst>
              <a:ext uri="{FF2B5EF4-FFF2-40B4-BE49-F238E27FC236}">
                <a16:creationId xmlns:a16="http://schemas.microsoft.com/office/drawing/2014/main" id="{803C212B-5DE4-4DD4-1EB6-0381F4974FB4}"/>
              </a:ext>
            </a:extLst>
          </p:cNvPr>
          <p:cNvSpPr/>
          <p:nvPr/>
        </p:nvSpPr>
        <p:spPr>
          <a:xfrm>
            <a:off x="4460251" y="3237731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Down Arrow 11">
            <a:extLst>
              <a:ext uri="{FF2B5EF4-FFF2-40B4-BE49-F238E27FC236}">
                <a16:creationId xmlns:a16="http://schemas.microsoft.com/office/drawing/2014/main" id="{905D30F1-5CF5-AFAF-9FC2-DF6E2E26EC80}"/>
              </a:ext>
            </a:extLst>
          </p:cNvPr>
          <p:cNvSpPr/>
          <p:nvPr/>
        </p:nvSpPr>
        <p:spPr>
          <a:xfrm>
            <a:off x="7315081" y="3237731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Down Arrow 13">
            <a:extLst>
              <a:ext uri="{FF2B5EF4-FFF2-40B4-BE49-F238E27FC236}">
                <a16:creationId xmlns:a16="http://schemas.microsoft.com/office/drawing/2014/main" id="{8DB54395-AD05-90D2-AB2D-DE1F2E8F8690}"/>
              </a:ext>
            </a:extLst>
          </p:cNvPr>
          <p:cNvSpPr/>
          <p:nvPr/>
        </p:nvSpPr>
        <p:spPr>
          <a:xfrm>
            <a:off x="10167444" y="3237731"/>
            <a:ext cx="419100" cy="613604"/>
          </a:xfrm>
          <a:prstGeom prst="downArrow">
            <a:avLst/>
          </a:prstGeom>
          <a:solidFill>
            <a:srgbClr val="196E78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261F5510-29A6-D4DD-ED91-DE204A0140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6063" y="1190804"/>
            <a:ext cx="7772400" cy="12464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tIns="137160" bIns="182880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9715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5430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145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686050" indent="-457200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1432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004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0576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1485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50000"/>
              </a:spcBef>
            </a:pPr>
            <a:r>
              <a:rPr lang="en-US" altLang="en-US" b="1" dirty="0">
                <a:latin typeface="Liberation Sans" panose="020B0604020202020204" pitchFamily="34" charset="0"/>
                <a:cs typeface="Arial" charset="0"/>
              </a:rPr>
              <a:t>Financial Statements are prepared directly from the Trial Balance.  </a:t>
            </a:r>
          </a:p>
        </p:txBody>
      </p:sp>
      <p:sp>
        <p:nvSpPr>
          <p:cNvPr id="10" name="Title ">
            <a:extLst>
              <a:ext uri="{FF2B5EF4-FFF2-40B4-BE49-F238E27FC236}">
                <a16:creationId xmlns:a16="http://schemas.microsoft.com/office/drawing/2014/main" id="{55DBD25A-9FAE-DF9C-236D-A2ACC29E1204}"/>
              </a:ext>
            </a:extLst>
          </p:cNvPr>
          <p:cNvSpPr txBox="1">
            <a:spLocks/>
          </p:cNvSpPr>
          <p:nvPr/>
        </p:nvSpPr>
        <p:spPr>
          <a:xfrm>
            <a:off x="6611801" y="5866484"/>
            <a:ext cx="1825659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Point in time</a:t>
            </a:r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itle ">
            <a:extLst>
              <a:ext uri="{FF2B5EF4-FFF2-40B4-BE49-F238E27FC236}">
                <a16:creationId xmlns:a16="http://schemas.microsoft.com/office/drawing/2014/main" id="{93C99368-E0B6-247D-26FB-AC4B2431B8D3}"/>
              </a:ext>
            </a:extLst>
          </p:cNvPr>
          <p:cNvSpPr txBox="1">
            <a:spLocks/>
          </p:cNvSpPr>
          <p:nvPr/>
        </p:nvSpPr>
        <p:spPr>
          <a:xfrm>
            <a:off x="599091" y="5866484"/>
            <a:ext cx="2012730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BB1F2D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Period of time</a:t>
            </a:r>
            <a:endParaRPr lang="en-US" sz="2800" b="1" dirty="0">
              <a:solidFill>
                <a:srgbClr val="BB1F2D"/>
              </a:solidFill>
            </a:endParaRPr>
          </a:p>
        </p:txBody>
      </p:sp>
      <p:sp>
        <p:nvSpPr>
          <p:cNvPr id="12" name="Title ">
            <a:extLst>
              <a:ext uri="{FF2B5EF4-FFF2-40B4-BE49-F238E27FC236}">
                <a16:creationId xmlns:a16="http://schemas.microsoft.com/office/drawing/2014/main" id="{7C99720F-730B-0EBE-2397-2D85D3DB0390}"/>
              </a:ext>
            </a:extLst>
          </p:cNvPr>
          <p:cNvSpPr txBox="1">
            <a:spLocks/>
          </p:cNvSpPr>
          <p:nvPr/>
        </p:nvSpPr>
        <p:spPr>
          <a:xfrm>
            <a:off x="3567470" y="5866484"/>
            <a:ext cx="2012730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BB1F2D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Period of time</a:t>
            </a:r>
            <a:endParaRPr lang="en-US" sz="2800" b="1" dirty="0">
              <a:solidFill>
                <a:srgbClr val="BB1F2D"/>
              </a:solidFill>
            </a:endParaRPr>
          </a:p>
        </p:txBody>
      </p:sp>
      <p:sp>
        <p:nvSpPr>
          <p:cNvPr id="13" name="Title ">
            <a:extLst>
              <a:ext uri="{FF2B5EF4-FFF2-40B4-BE49-F238E27FC236}">
                <a16:creationId xmlns:a16="http://schemas.microsoft.com/office/drawing/2014/main" id="{14695771-855E-E1B9-C5AE-E2AE53669F0C}"/>
              </a:ext>
            </a:extLst>
          </p:cNvPr>
          <p:cNvSpPr txBox="1">
            <a:spLocks/>
          </p:cNvSpPr>
          <p:nvPr/>
        </p:nvSpPr>
        <p:spPr>
          <a:xfrm>
            <a:off x="9580179" y="5866484"/>
            <a:ext cx="2012730" cy="424732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rgbClr val="BB1F2D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Period of time</a:t>
            </a:r>
            <a:endParaRPr lang="en-US" sz="2800" b="1" dirty="0">
              <a:solidFill>
                <a:srgbClr val="BB1F2D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121BA0-7206-4FE6-F470-2B69BCAA2FC3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97667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86411">
        <p:circle/>
      </p:transition>
    </mc:Choice>
    <mc:Fallback xmlns="">
      <p:transition spd="slow" advTm="286411">
        <p:circl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03CB28B-2312-EAD7-8B8B-10635554AF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882" y="709449"/>
            <a:ext cx="10547131" cy="63692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6938794-90AB-094F-A1D1-8E34FCC507A6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29058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1797">
        <p:circle/>
      </p:transition>
    </mc:Choice>
    <mc:Fallback xmlns="">
      <p:transition spd="slow" advTm="61797">
        <p:circle/>
      </p:transition>
    </mc:Fallback>
  </mc:AlternateContent>
  <p:timing>
    <p:tnLst>
      <p:par>
        <p:cTn id="1" dur="indefinite" restart="never" nodeType="tmRoot"/>
      </p:par>
    </p:tn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DE73608-5570-8BFF-A9A1-B9BF00430B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130116"/>
              </p:ext>
            </p:extLst>
          </p:nvPr>
        </p:nvGraphicFramePr>
        <p:xfrm>
          <a:off x="3288890" y="259080"/>
          <a:ext cx="5626354" cy="6339840"/>
        </p:xfrm>
        <a:graphic>
          <a:graphicData uri="http://schemas.openxmlformats.org/drawingml/2006/table">
            <a:tbl>
              <a:tblPr/>
              <a:tblGrid>
                <a:gridCol w="4097956">
                  <a:extLst>
                    <a:ext uri="{9D8B030D-6E8A-4147-A177-3AD203B41FA5}">
                      <a16:colId xmlns:a16="http://schemas.microsoft.com/office/drawing/2014/main" val="2273042855"/>
                    </a:ext>
                  </a:extLst>
                </a:gridCol>
                <a:gridCol w="1528398">
                  <a:extLst>
                    <a:ext uri="{9D8B030D-6E8A-4147-A177-3AD203B41FA5}">
                      <a16:colId xmlns:a16="http://schemas.microsoft.com/office/drawing/2014/main" val="4137364084"/>
                    </a:ext>
                  </a:extLst>
                </a:gridCol>
              </a:tblGrid>
              <a:tr h="663731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Business Name….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Single-Step income statement 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2022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969347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Revenues : </a:t>
                      </a:r>
                      <a:endParaRPr lang="en-US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283587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Sales Revenue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5948972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Service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472888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Fees Earned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8721976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Commission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7123013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Consulting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 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08360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Dividends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7743356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Rental revenue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r>
                        <a:rPr lang="en-US" sz="12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9591621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Revenues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××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5787111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Expenses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: </a:t>
                      </a:r>
                      <a:endParaRPr lang="en-US" sz="2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8333314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Salary expenses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247462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Wages expenses   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0392755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Rent expenses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551773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Utility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7244189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Repair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2610615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Insurance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818177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Interest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8349794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Depreciation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4705680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Advertising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227989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Supplies expense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(×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0908149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expenses 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1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    (××</a:t>
                      </a:r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244885"/>
                  </a:ext>
                </a:extLst>
              </a:tr>
              <a:tr h="21118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  </a:t>
                      </a:r>
                      <a:endParaRPr lang="en-US" sz="2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××</a:t>
                      </a:r>
                      <a:endParaRPr lang="en-US" sz="12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5628" marR="55628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3307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E54ECC4-1B5F-E94B-1CD2-7B12BA54ADBC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24686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5039">
        <p:circle/>
      </p:transition>
    </mc:Choice>
    <mc:Fallback xmlns="">
      <p:transition spd="slow" advTm="44503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26" x="5319713" y="5743575"/>
          <p14:tracePt t="3238" x="5219700" y="5743575"/>
          <p14:tracePt t="3251" x="5068888" y="5743575"/>
          <p14:tracePt t="3265" x="4919663" y="5743575"/>
          <p14:tracePt t="3280" x="4594225" y="5681663"/>
          <p14:tracePt t="3296" x="4143375" y="5507038"/>
          <p14:tracePt t="3313" x="3805238" y="5294313"/>
          <p14:tracePt t="3328" x="3067050" y="4956175"/>
          <p14:tracePt t="3345" x="2803525" y="4805363"/>
          <p14:tracePt t="3362" x="2641600" y="4643438"/>
          <p14:tracePt t="3379" x="2390775" y="4179888"/>
          <p14:tracePt t="3395" x="2328863" y="4054475"/>
          <p14:tracePt t="3413" x="2252663" y="3954463"/>
          <p14:tracePt t="3429" x="2127250" y="3741738"/>
          <p14:tracePt t="3446" x="2065338" y="3567113"/>
          <p14:tracePt t="3462" x="2027238" y="3429000"/>
          <p14:tracePt t="3479" x="1978025" y="3241675"/>
          <p14:tracePt t="3496" x="1965325" y="3165475"/>
          <p14:tracePt t="3512" x="1965325" y="3078163"/>
          <p14:tracePt t="3529" x="1978025" y="2778125"/>
          <p14:tracePt t="3546" x="1990725" y="2640013"/>
          <p14:tracePt t="3563" x="2014538" y="2603500"/>
          <p14:tracePt t="3579" x="2052638" y="2616200"/>
          <p14:tracePt t="3812" x="2139950" y="2540000"/>
          <p14:tracePt t="3824" x="2190750" y="2439988"/>
          <p14:tracePt t="3838" x="2239963" y="2390775"/>
          <p14:tracePt t="3851" x="2290763" y="2314575"/>
          <p14:tracePt t="3864" x="2339975" y="2252663"/>
          <p14:tracePt t="3880" x="2390775" y="2165350"/>
          <p14:tracePt t="3897" x="2441575" y="2039938"/>
          <p14:tracePt t="3902" x="2516188" y="1876425"/>
          <p14:tracePt t="3914" x="2578100" y="1776413"/>
          <p14:tracePt t="3931" x="2628900" y="1689100"/>
          <p14:tracePt t="3947" x="2667000" y="1614488"/>
          <p14:tracePt t="3964" x="2728913" y="1476375"/>
          <p14:tracePt t="3981" x="2767013" y="1401763"/>
          <p14:tracePt t="3998" x="2790825" y="1289050"/>
          <p14:tracePt t="4014" x="2828925" y="1101725"/>
          <p14:tracePt t="4031" x="2841625" y="1025525"/>
          <p14:tracePt t="4048" x="2854325" y="989013"/>
          <p14:tracePt t="4064" x="2867025" y="925513"/>
          <p14:tracePt t="4081" x="2879725" y="912813"/>
          <p14:tracePt t="4100" x="2879725" y="889000"/>
          <p14:tracePt t="4123" x="2890838" y="876300"/>
          <p14:tracePt t="4147" x="2890838" y="863600"/>
          <p14:tracePt t="4160" x="2890838" y="850900"/>
          <p14:tracePt t="15068" x="2890838" y="838200"/>
          <p14:tracePt t="15081" x="2903538" y="838200"/>
          <p14:tracePt t="15105" x="3016250" y="763588"/>
          <p14:tracePt t="15117" x="3141663" y="712788"/>
          <p14:tracePt t="15131" x="3228975" y="688975"/>
          <p14:tracePt t="15145" x="3279775" y="663575"/>
          <p14:tracePt t="15160" x="3341688" y="638175"/>
          <p14:tracePt t="15177" x="3379788" y="638175"/>
          <p14:tracePt t="15193" x="3429000" y="625475"/>
          <p14:tracePt t="15210" x="3567113" y="612775"/>
          <p14:tracePt t="15226" x="3643313" y="612775"/>
          <p14:tracePt t="15244" x="3692525" y="612775"/>
          <p14:tracePt t="15260" x="3767138" y="612775"/>
          <p14:tracePt t="15277" x="3792538" y="612775"/>
          <p14:tracePt t="15293" x="3805238" y="612775"/>
          <p14:tracePt t="15310" x="3856038" y="612775"/>
          <p14:tracePt t="15327" x="3879850" y="612775"/>
          <p14:tracePt t="15343" x="3968750" y="612775"/>
          <p14:tracePt t="15361" x="4017963" y="612775"/>
          <p14:tracePt t="15377" x="4056063" y="612775"/>
          <p14:tracePt t="15393" x="4105275" y="612775"/>
          <p14:tracePt t="15411" x="4130675" y="612775"/>
          <p14:tracePt t="15428" x="4143375" y="612775"/>
          <p14:tracePt t="15444" x="4181475" y="612775"/>
          <p14:tracePt t="15461" x="4192588" y="625475"/>
          <p14:tracePt t="15476" x="4205288" y="625475"/>
          <p14:tracePt t="15493" x="4230688" y="650875"/>
          <p14:tracePt t="15510" x="4243388" y="650875"/>
          <p14:tracePt t="15526" x="4243388" y="663575"/>
          <p14:tracePt t="15543" x="4256088" y="676275"/>
          <p14:tracePt t="15560" x="4268788" y="676275"/>
          <p14:tracePt t="15577" x="4281488" y="676275"/>
          <p14:tracePt t="15593" x="4318000" y="712788"/>
          <p14:tracePt t="15610" x="4343400" y="725488"/>
          <p14:tracePt t="15626" x="4368800" y="738188"/>
          <p14:tracePt t="15644" x="4430713" y="763588"/>
          <p14:tracePt t="15660" x="4443413" y="776288"/>
          <p14:tracePt t="15679" x="4468813" y="776288"/>
          <p14:tracePt t="15716" x="4481513" y="776288"/>
          <p14:tracePt t="15778" x="4481513" y="788988"/>
          <p14:tracePt t="15878" x="4468813" y="788988"/>
          <p14:tracePt t="15892" x="4456113" y="788988"/>
          <p14:tracePt t="15916" x="4443413" y="788988"/>
          <p14:tracePt t="15932" x="4430713" y="788988"/>
          <p14:tracePt t="15954" x="4418013" y="788988"/>
          <p14:tracePt t="15965" x="4406900" y="788988"/>
          <p14:tracePt t="16039" x="4418013" y="776288"/>
          <p14:tracePt t="16052" x="4443413" y="763588"/>
          <p14:tracePt t="16076" x="4456113" y="763588"/>
          <p14:tracePt t="16089" x="4468813" y="750888"/>
          <p14:tracePt t="16102" x="4481513" y="750888"/>
          <p14:tracePt t="16114" x="4481513" y="738188"/>
          <p14:tracePt t="16129" x="4494213" y="725488"/>
          <p14:tracePt t="16302" x="4481513" y="725488"/>
          <p14:tracePt t="16316" x="4468813" y="725488"/>
          <p14:tracePt t="16327" x="4430713" y="725488"/>
          <p14:tracePt t="16338" x="4418013" y="725488"/>
          <p14:tracePt t="16352" x="4406900" y="725488"/>
          <p14:tracePt t="16367" x="4394200" y="725488"/>
          <p14:tracePt t="16415" x="4406900" y="712788"/>
          <p14:tracePt t="16426" x="4418013" y="712788"/>
          <p14:tracePt t="16439" x="4443413" y="712788"/>
          <p14:tracePt t="16451" x="4456113" y="712788"/>
          <p14:tracePt t="16467" x="4468813" y="712788"/>
          <p14:tracePt t="16489" x="4481513" y="712788"/>
          <p14:tracePt t="16501" x="4494213" y="712788"/>
          <p14:tracePt t="16526" x="4506913" y="712788"/>
          <p14:tracePt t="16625" x="4494213" y="712788"/>
          <p14:tracePt t="16651" x="4481513" y="712788"/>
          <p14:tracePt t="16663" x="4456113" y="712788"/>
          <p14:tracePt t="16676" x="4418013" y="712788"/>
          <p14:tracePt t="16689" x="4394200" y="712788"/>
          <p14:tracePt t="16699" x="4368800" y="712788"/>
          <p14:tracePt t="16724" x="4356100" y="712788"/>
          <p14:tracePt t="16813" x="4381500" y="700088"/>
          <p14:tracePt t="16825" x="4406900" y="700088"/>
          <p14:tracePt t="16839" x="4430713" y="700088"/>
          <p14:tracePt t="16852" x="4443413" y="700088"/>
          <p14:tracePt t="16866" x="4456113" y="700088"/>
          <p14:tracePt t="16883" x="4481513" y="700088"/>
          <p14:tracePt t="16987" x="4468813" y="700088"/>
          <p14:tracePt t="17002" x="4443413" y="700088"/>
          <p14:tracePt t="17012" x="4406900" y="700088"/>
          <p14:tracePt t="17025" x="4381500" y="700088"/>
          <p14:tracePt t="17037" x="4343400" y="700088"/>
          <p14:tracePt t="17053" x="4318000" y="700088"/>
          <p14:tracePt t="17075" x="4305300" y="700088"/>
          <p14:tracePt t="17149" x="4330700" y="700088"/>
          <p14:tracePt t="17162" x="4356100" y="700088"/>
          <p14:tracePt t="17174" x="4381500" y="688975"/>
          <p14:tracePt t="17187" x="4418013" y="688975"/>
          <p14:tracePt t="17200" x="4456113" y="688975"/>
          <p14:tracePt t="17217" x="4468813" y="688975"/>
          <p14:tracePt t="17235" x="4481513" y="688975"/>
          <p14:tracePt t="17251" x="4494213" y="688975"/>
          <p14:tracePt t="17324" x="4468813" y="688975"/>
          <p14:tracePt t="17336" x="4443413" y="688975"/>
          <p14:tracePt t="17348" x="4406900" y="688975"/>
          <p14:tracePt t="17362" x="4368800" y="688975"/>
          <p14:tracePt t="17373" x="4343400" y="688975"/>
          <p14:tracePt t="17385" x="4330700" y="688975"/>
          <p14:tracePt t="17400" x="4318000" y="688975"/>
          <p14:tracePt t="17485" x="4330700" y="688975"/>
          <p14:tracePt t="17499" x="4356100" y="688975"/>
          <p14:tracePt t="17511" x="4381500" y="688975"/>
          <p14:tracePt t="17524" x="4418013" y="688975"/>
          <p14:tracePt t="17536" x="4456113" y="688975"/>
          <p14:tracePt t="17551" x="4468813" y="688975"/>
          <p14:tracePt t="17647" x="4456113" y="688975"/>
          <p14:tracePt t="17660" x="4430713" y="688975"/>
          <p14:tracePt t="17673" x="4406900" y="688975"/>
          <p14:tracePt t="17689" x="4381500" y="688975"/>
          <p14:tracePt t="17703" x="4368800" y="688975"/>
          <p14:tracePt t="17719" x="4356100" y="688975"/>
          <p14:tracePt t="17785" x="4368800" y="688975"/>
          <p14:tracePt t="17797" x="4381500" y="688975"/>
          <p14:tracePt t="17823" x="4394200" y="688975"/>
          <p14:tracePt t="17847" x="4406900" y="688975"/>
          <p14:tracePt t="17947" x="4394200" y="688975"/>
          <p14:tracePt t="17984" x="4381500" y="688975"/>
          <p14:tracePt t="18034" x="4394200" y="688975"/>
          <p14:tracePt t="18046" x="4406900" y="688975"/>
          <p14:tracePt t="18058" x="4430713" y="688975"/>
          <p14:tracePt t="18084" x="4443413" y="688975"/>
          <p14:tracePt t="18383" x="4430713" y="688975"/>
          <p14:tracePt t="36451" x="4443413" y="700088"/>
          <p14:tracePt t="36476" x="4468813" y="700088"/>
          <p14:tracePt t="36489" x="4481513" y="700088"/>
          <p14:tracePt t="36501" x="4494213" y="700088"/>
          <p14:tracePt t="36514" x="4518025" y="700088"/>
          <p14:tracePt t="36528" x="4543425" y="700088"/>
          <p14:tracePt t="36542" x="4568825" y="700088"/>
          <p14:tracePt t="36559" x="4581525" y="700088"/>
          <p14:tracePt t="36576" x="4619625" y="700088"/>
          <p14:tracePt t="36593" x="4643438" y="700088"/>
          <p14:tracePt t="36610" x="4681538" y="700088"/>
          <p14:tracePt t="36626" x="4794250" y="700088"/>
          <p14:tracePt t="36643" x="4868863" y="688975"/>
          <p14:tracePt t="36660" x="4906963" y="688975"/>
          <p14:tracePt t="36677" x="4956175" y="688975"/>
          <p14:tracePt t="36693" x="4981575" y="688975"/>
          <p14:tracePt t="36710" x="5006975" y="676275"/>
          <p14:tracePt t="36727" x="5045075" y="663575"/>
          <p14:tracePt t="36744" x="5081588" y="650875"/>
          <p14:tracePt t="36760" x="5145088" y="650875"/>
          <p14:tracePt t="36777" x="5270500" y="625475"/>
          <p14:tracePt t="36793" x="5307013" y="612775"/>
          <p14:tracePt t="36811" x="5345113" y="588963"/>
          <p14:tracePt t="36827" x="5394325" y="550863"/>
          <p14:tracePt t="36844" x="5419725" y="550863"/>
          <p14:tracePt t="36861" x="5445125" y="525463"/>
          <p14:tracePt t="36878" x="5495925" y="512763"/>
          <p14:tracePt t="36894" x="5532438" y="512763"/>
          <p14:tracePt t="36911" x="5557838" y="512763"/>
          <p14:tracePt t="36928" x="5619750" y="500063"/>
          <p14:tracePt t="36944" x="5657850" y="500063"/>
          <p14:tracePt t="36961" x="5683250" y="487363"/>
          <p14:tracePt t="36978" x="5708650" y="487363"/>
          <p14:tracePt t="36995" x="5719763" y="487363"/>
          <p14:tracePt t="37323" x="5683250" y="487363"/>
          <p14:tracePt t="37335" x="5632450" y="487363"/>
          <p14:tracePt t="37350" x="5595938" y="487363"/>
          <p14:tracePt t="37364" x="5557838" y="487363"/>
          <p14:tracePt t="37380" x="5519738" y="487363"/>
          <p14:tracePt t="37396" x="5457825" y="487363"/>
          <p14:tracePt t="37413" x="5319713" y="487363"/>
          <p14:tracePt t="37430" x="5281613" y="487363"/>
          <p14:tracePt t="37446" x="5270500" y="487363"/>
          <p14:tracePt t="37463" x="5257800" y="487363"/>
          <p14:tracePt t="37497" x="5294313" y="487363"/>
          <p14:tracePt t="37510" x="5345113" y="487363"/>
          <p14:tracePt t="37522" x="5370513" y="487363"/>
          <p14:tracePt t="37536" x="5407025" y="487363"/>
          <p14:tracePt t="37548" x="5445125" y="487363"/>
          <p14:tracePt t="37563" x="5483225" y="487363"/>
          <p14:tracePt t="37580" x="5532438" y="487363"/>
          <p14:tracePt t="37597" x="5607050" y="487363"/>
          <p14:tracePt t="37614" x="5808663" y="487363"/>
          <p14:tracePt t="37630" x="5895975" y="487363"/>
          <p14:tracePt t="37647" x="5957888" y="487363"/>
          <p14:tracePt t="37664" x="6083300" y="487363"/>
          <p14:tracePt t="37681" x="6157913" y="487363"/>
          <p14:tracePt t="37697" x="6283325" y="487363"/>
          <p14:tracePt t="37714" x="6434138" y="476250"/>
          <p14:tracePt t="37731" x="6472238" y="463550"/>
          <p14:tracePt t="37747" x="6521450" y="450850"/>
          <p14:tracePt t="37846" x="6483350" y="450850"/>
          <p14:tracePt t="37859" x="6421438" y="450850"/>
          <p14:tracePt t="37872" x="6334125" y="450850"/>
          <p14:tracePt t="37887" x="6283325" y="450850"/>
          <p14:tracePt t="37899" x="6246813" y="450850"/>
          <p14:tracePt t="37916" x="6234113" y="450850"/>
          <p14:tracePt t="37933" x="6221413" y="450850"/>
          <p14:tracePt t="37983" x="6259513" y="450850"/>
          <p14:tracePt t="37996" x="6270625" y="450850"/>
          <p14:tracePt t="38008" x="6296025" y="450850"/>
          <p14:tracePt t="38022" x="6308725" y="450850"/>
          <p14:tracePt t="38096" x="6296025" y="450850"/>
          <p14:tracePt t="38108" x="6283325" y="450850"/>
          <p14:tracePt t="38132" x="6270625" y="450850"/>
          <p14:tracePt t="38145" x="6259513" y="450850"/>
          <p14:tracePt t="38158" x="6246813" y="450850"/>
          <p14:tracePt t="38170" x="6234113" y="450850"/>
          <p14:tracePt t="38195" x="6221413" y="450850"/>
          <p14:tracePt t="38208" x="6208713" y="450850"/>
          <p14:tracePt t="38283" x="6221413" y="450850"/>
          <p14:tracePt t="38308" x="6234113" y="450850"/>
          <p14:tracePt t="38320" x="6259513" y="450850"/>
          <p14:tracePt t="38332" x="6283325" y="450850"/>
          <p14:tracePt t="38345" x="6308725" y="450850"/>
          <p14:tracePt t="38370" x="6321425" y="450850"/>
          <p14:tracePt t="38445" x="6308725" y="450850"/>
          <p14:tracePt t="38457" x="6270625" y="450850"/>
          <p14:tracePt t="38471" x="6259513" y="450850"/>
          <p14:tracePt t="38485" x="6246813" y="450850"/>
          <p14:tracePt t="38502" x="6221413" y="450850"/>
          <p14:tracePt t="38518" x="6196013" y="450850"/>
          <p14:tracePt t="38535" x="6134100" y="450850"/>
          <p14:tracePt t="38552" x="6096000" y="450850"/>
          <p14:tracePt t="38569" x="6057900" y="450850"/>
          <p14:tracePt t="38585" x="6034088" y="450850"/>
          <p14:tracePt t="38602" x="6021388" y="450850"/>
          <p14:tracePt t="38744" x="6045200" y="450850"/>
          <p14:tracePt t="38757" x="6070600" y="450850"/>
          <p14:tracePt t="38771" x="6083300" y="450850"/>
          <p14:tracePt t="38782" x="6096000" y="450850"/>
          <p14:tracePt t="38794" x="6121400" y="450850"/>
          <p14:tracePt t="38807" x="6146800" y="450850"/>
          <p14:tracePt t="38822" x="6170613" y="450850"/>
          <p14:tracePt t="38836" x="6183313" y="450850"/>
          <p14:tracePt t="38852" x="6221413" y="450850"/>
          <p14:tracePt t="38868" x="6270625" y="450850"/>
          <p14:tracePt t="38885" x="6359525" y="450850"/>
          <p14:tracePt t="38902" x="6370638" y="450850"/>
          <p14:tracePt t="38919" x="6396038" y="450850"/>
          <p14:tracePt t="38969" x="6383338" y="450850"/>
          <p14:tracePt t="38980" x="6359525" y="450850"/>
          <p14:tracePt t="38994" x="6308725" y="450850"/>
          <p14:tracePt t="39006" x="6259513" y="450850"/>
          <p14:tracePt t="39020" x="6221413" y="450850"/>
          <p14:tracePt t="39037" x="6170613" y="450850"/>
          <p14:tracePt t="39054" x="6121400" y="450850"/>
          <p14:tracePt t="39071" x="5921375" y="450850"/>
          <p14:tracePt t="39087" x="5832475" y="450850"/>
          <p14:tracePt t="39103" x="5770563" y="450850"/>
          <p14:tracePt t="39121" x="5708650" y="450850"/>
          <p14:tracePt t="39137" x="5683250" y="450850"/>
          <p14:tracePt t="39153" x="5657850" y="450850"/>
          <p14:tracePt t="39169" x="5607050" y="450850"/>
          <p14:tracePt t="39186" x="5583238" y="450850"/>
          <p14:tracePt t="39203" x="5545138" y="450850"/>
          <p14:tracePt t="39220" x="5407025" y="450850"/>
          <p14:tracePt t="39237" x="5345113" y="438150"/>
          <p14:tracePt t="39253" x="5294313" y="438150"/>
          <p14:tracePt t="39270" x="5181600" y="412750"/>
          <p14:tracePt t="39287" x="5081588" y="400050"/>
          <p14:tracePt t="39304" x="4981575" y="374650"/>
          <p14:tracePt t="39320" x="4832350" y="350838"/>
          <p14:tracePt t="39337" x="4806950" y="350838"/>
          <p14:tracePt t="39353" x="4794250" y="350838"/>
          <p14:tracePt t="39370" x="4781550" y="350838"/>
          <p14:tracePt t="40102" x="4781550" y="374650"/>
          <p14:tracePt t="40115" x="4768850" y="400050"/>
          <p14:tracePt t="40127" x="4743450" y="438150"/>
          <p14:tracePt t="40141" x="4732338" y="463550"/>
          <p14:tracePt t="40157" x="4719638" y="487363"/>
          <p14:tracePt t="40173" x="4706938" y="500063"/>
          <p14:tracePt t="40190" x="4668838" y="538163"/>
          <p14:tracePt t="40207" x="4668838" y="550863"/>
          <p14:tracePt t="40223" x="4656138" y="563563"/>
          <p14:tracePt t="40240" x="4630738" y="588963"/>
          <p14:tracePt t="40264" x="4619625" y="600075"/>
          <p14:tracePt t="40301" x="4606925" y="600075"/>
          <p14:tracePt t="40339" x="4594225" y="600075"/>
          <p14:tracePt t="40350" x="4594225" y="612775"/>
          <p14:tracePt t="40364" x="4568825" y="625475"/>
          <p14:tracePt t="40388" x="4556125" y="638175"/>
          <p14:tracePt t="40401" x="4543425" y="638175"/>
          <p14:tracePt t="40414" x="4518025" y="650875"/>
          <p14:tracePt t="40426" x="4506913" y="650875"/>
          <p14:tracePt t="40441" x="4494213" y="663575"/>
          <p14:tracePt t="40464" x="4481513" y="663575"/>
          <p14:tracePt t="40565" x="4494213" y="663575"/>
          <p14:tracePt t="40581" x="4530725" y="663575"/>
          <p14:tracePt t="40589" x="4581525" y="663575"/>
          <p14:tracePt t="40599" x="4619625" y="663575"/>
          <p14:tracePt t="40613" x="4668838" y="663575"/>
          <p14:tracePt t="40627" x="4719638" y="663575"/>
          <p14:tracePt t="40642" x="4819650" y="676275"/>
          <p14:tracePt t="40658" x="4956175" y="688975"/>
          <p14:tracePt t="40675" x="5081588" y="712788"/>
          <p14:tracePt t="40692" x="5270500" y="750888"/>
          <p14:tracePt t="40708" x="5332413" y="763588"/>
          <p14:tracePt t="40725" x="5583238" y="776288"/>
          <p14:tracePt t="40742" x="5708650" y="776288"/>
          <p14:tracePt t="40759" x="5795963" y="776288"/>
          <p14:tracePt t="40775" x="5895975" y="776288"/>
          <p14:tracePt t="40792" x="5921375" y="776288"/>
          <p14:tracePt t="40809" x="5957888" y="776288"/>
          <p14:tracePt t="40826" x="6057900" y="776288"/>
          <p14:tracePt t="40842" x="6146800" y="776288"/>
          <p14:tracePt t="40859" x="6246813" y="776288"/>
          <p14:tracePt t="40876" x="6383338" y="776288"/>
          <p14:tracePt t="40893" x="6434138" y="788988"/>
          <p14:tracePt t="40909" x="6483350" y="788988"/>
          <p14:tracePt t="40926" x="6572250" y="788988"/>
          <p14:tracePt t="40943" x="6659563" y="788988"/>
          <p14:tracePt t="40960" x="6759575" y="788988"/>
          <p14:tracePt t="40976" x="6884988" y="801688"/>
          <p14:tracePt t="40993" x="6934200" y="801688"/>
          <p14:tracePt t="41010" x="6972300" y="812800"/>
          <p14:tracePt t="41026" x="7034213" y="812800"/>
          <p14:tracePt t="41043" x="7059613" y="812800"/>
          <p14:tracePt t="41060" x="7110413" y="812800"/>
          <p14:tracePt t="41077" x="7235825" y="812800"/>
          <p14:tracePt t="41093" x="7285038" y="812800"/>
          <p14:tracePt t="41110" x="7335838" y="812800"/>
          <p14:tracePt t="41127" x="7385050" y="812800"/>
          <p14:tracePt t="41144" x="7397750" y="812800"/>
          <p14:tracePt t="41161" x="7410450" y="812800"/>
          <p14:tracePt t="41177" x="7435850" y="812800"/>
          <p14:tracePt t="41199" x="7448550" y="812800"/>
          <p14:tracePt t="41223" x="7459663" y="812800"/>
          <p14:tracePt t="41236" x="7472363" y="812800"/>
          <p14:tracePt t="41249" x="7485063" y="812800"/>
          <p14:tracePt t="41272" x="7510463" y="812800"/>
          <p14:tracePt t="41285" x="7535863" y="812800"/>
          <p14:tracePt t="41298" x="7548563" y="812800"/>
          <p14:tracePt t="41312" x="7561263" y="812800"/>
          <p14:tracePt t="41328" x="7572375" y="812800"/>
          <p14:tracePt t="42108" x="7585075" y="812800"/>
          <p14:tracePt t="42122" x="7597775" y="812800"/>
          <p14:tracePt t="42135" x="7610475" y="812800"/>
          <p14:tracePt t="42149" x="7635875" y="812800"/>
          <p14:tracePt t="42171" x="7661275" y="812800"/>
          <p14:tracePt t="42183" x="7661275" y="801688"/>
          <p14:tracePt t="42198" x="7673975" y="801688"/>
          <p14:tracePt t="42446" x="7673975" y="788988"/>
          <p14:tracePt t="42483" x="7673975" y="776288"/>
          <p14:tracePt t="42495" x="7685088" y="776288"/>
          <p14:tracePt t="42521" x="7685088" y="763588"/>
          <p14:tracePt t="42545" x="7685088" y="750888"/>
          <p14:tracePt t="42595" x="7697788" y="750888"/>
          <p14:tracePt t="43243" x="7685088" y="750888"/>
          <p14:tracePt t="43255" x="7661275" y="750888"/>
          <p14:tracePt t="43268" x="7623175" y="750888"/>
          <p14:tracePt t="43280" x="7548563" y="750888"/>
          <p14:tracePt t="43293" x="7372350" y="763588"/>
          <p14:tracePt t="43304" x="7223125" y="776288"/>
          <p14:tracePt t="43319" x="7110413" y="801688"/>
          <p14:tracePt t="43336" x="6972300" y="812800"/>
          <p14:tracePt t="43352" x="6734175" y="850900"/>
          <p14:tracePt t="43369" x="6408738" y="901700"/>
          <p14:tracePt t="43386" x="6308725" y="925513"/>
          <p14:tracePt t="43403" x="6221413" y="938213"/>
          <p14:tracePt t="43419" x="6034088" y="963613"/>
          <p14:tracePt t="43436" x="5895975" y="963613"/>
          <p14:tracePt t="43453" x="5783263" y="989013"/>
          <p14:tracePt t="43469" x="5619750" y="1001713"/>
          <p14:tracePt t="43486" x="5583238" y="1014413"/>
          <p14:tracePt t="43503" x="5545138" y="1025525"/>
          <p14:tracePt t="43520" x="5470525" y="1025525"/>
          <p14:tracePt t="43536" x="5432425" y="1025525"/>
          <p14:tracePt t="43553" x="5383213" y="1025525"/>
          <p14:tracePt t="43570" x="5257800" y="1025525"/>
          <p14:tracePt t="43587" x="5219700" y="1025525"/>
          <p14:tracePt t="43603" x="5194300" y="1014413"/>
          <p14:tracePt t="43620" x="5157788" y="1001713"/>
          <p14:tracePt t="43637" x="5132388" y="989013"/>
          <p14:tracePt t="43653" x="5106988" y="989013"/>
          <p14:tracePt t="43670" x="5094288" y="989013"/>
          <p14:tracePt t="43687" x="5068888" y="989013"/>
          <p14:tracePt t="43703" x="5045075" y="989013"/>
          <p14:tracePt t="43720" x="4981575" y="989013"/>
          <p14:tracePt t="43737" x="4919663" y="989013"/>
          <p14:tracePt t="43754" x="4868863" y="989013"/>
          <p14:tracePt t="43771" x="4768850" y="976313"/>
          <p14:tracePt t="43787" x="4756150" y="976313"/>
          <p14:tracePt t="43804" x="4732338" y="976313"/>
          <p14:tracePt t="43821" x="4719638" y="976313"/>
          <p14:tracePt t="43928" x="4719638" y="989013"/>
          <p14:tracePt t="43965" x="4719638" y="1001713"/>
          <p14:tracePt t="43990" x="4719638" y="1014413"/>
          <p14:tracePt t="44002" x="4719638" y="1038225"/>
          <p14:tracePt t="44028" x="4719638" y="1063625"/>
          <p14:tracePt t="44053" x="4719638" y="1076325"/>
          <p14:tracePt t="44078" x="4719638" y="1089025"/>
          <p14:tracePt t="44102" x="4719638" y="1101725"/>
          <p14:tracePt t="44115" x="4719638" y="1114425"/>
          <p14:tracePt t="44539" x="4719638" y="1125538"/>
          <p14:tracePt t="44564" x="4719638" y="1138238"/>
          <p14:tracePt t="44577" x="4719638" y="1150938"/>
          <p14:tracePt t="44589" x="4719638" y="1163638"/>
          <p14:tracePt t="44725" x="4719638" y="1150938"/>
          <p14:tracePt t="44751" x="4719638" y="1138238"/>
          <p14:tracePt t="44764" x="4732338" y="1138238"/>
          <p14:tracePt t="44788" x="4756150" y="1125538"/>
          <p14:tracePt t="44801" x="4781550" y="1114425"/>
          <p14:tracePt t="44813" x="4819650" y="1114425"/>
          <p14:tracePt t="44826" x="4856163" y="1101725"/>
          <p14:tracePt t="44841" x="4881563" y="1089025"/>
          <p14:tracePt t="44859" x="4906963" y="1076325"/>
          <p14:tracePt t="44875" x="4945063" y="1076325"/>
          <p14:tracePt t="44892" x="4968875" y="1076325"/>
          <p14:tracePt t="44909" x="4981575" y="1063625"/>
          <p14:tracePt t="44926" x="5032375" y="1063625"/>
          <p14:tracePt t="44942" x="5045075" y="1063625"/>
          <p14:tracePt t="44959" x="5068888" y="1063625"/>
          <p14:tracePt t="44976" x="5119688" y="1063625"/>
          <p14:tracePt t="44993" x="5145088" y="1063625"/>
          <p14:tracePt t="45009" x="5157788" y="1063625"/>
          <p14:tracePt t="45026" x="5194300" y="1063625"/>
          <p14:tracePt t="45050" x="5207000" y="1063625"/>
          <p14:tracePt t="45200" x="5219700" y="1063625"/>
          <p14:tracePt t="45213" x="5245100" y="1063625"/>
          <p14:tracePt t="45224" x="5270500" y="1063625"/>
          <p14:tracePt t="45237" x="5307013" y="1063625"/>
          <p14:tracePt t="45249" x="5345113" y="1063625"/>
          <p14:tracePt t="45262" x="5394325" y="1063625"/>
          <p14:tracePt t="45277" x="5432425" y="1063625"/>
          <p14:tracePt t="45294" x="5470525" y="1063625"/>
          <p14:tracePt t="45310" x="5495925" y="1063625"/>
          <p14:tracePt t="45327" x="5557838" y="1063625"/>
          <p14:tracePt t="45344" x="5583238" y="1063625"/>
          <p14:tracePt t="45361" x="5632450" y="1063625"/>
          <p14:tracePt t="45377" x="5770563" y="1063625"/>
          <p14:tracePt t="45394" x="5808663" y="1063625"/>
          <p14:tracePt t="45411" x="5845175" y="1063625"/>
          <p14:tracePt t="45428" x="5895975" y="1063625"/>
          <p14:tracePt t="45444" x="5908675" y="1063625"/>
          <p14:tracePt t="45461" x="5932488" y="1063625"/>
          <p14:tracePt t="45478" x="5970588" y="1063625"/>
          <p14:tracePt t="45495" x="5995988" y="1063625"/>
          <p14:tracePt t="45511" x="6045200" y="1063625"/>
          <p14:tracePt t="45528" x="6070600" y="1063625"/>
          <p14:tracePt t="45547" x="6083300" y="1063625"/>
          <p14:tracePt t="45610" x="6083300" y="1076325"/>
          <p14:tracePt t="45747" x="6070600" y="1076325"/>
          <p14:tracePt t="45809" x="6057900" y="1076325"/>
          <p14:tracePt t="45835" x="6045200" y="1076325"/>
          <p14:tracePt t="45885" x="6034088" y="1076325"/>
          <p14:tracePt t="45922" x="6021388" y="1076325"/>
          <p14:tracePt t="45947" x="5995988" y="1076325"/>
          <p14:tracePt t="45971" x="5983288" y="1076325"/>
          <p14:tracePt t="45985" x="5970588" y="1076325"/>
          <p14:tracePt t="46000" x="5957888" y="1076325"/>
          <p14:tracePt t="46010" x="5945188" y="1076325"/>
          <p14:tracePt t="46059" x="5932488" y="1076325"/>
          <p14:tracePt t="46172" x="5945188" y="1076325"/>
          <p14:tracePt t="46196" x="5957888" y="1076325"/>
          <p14:tracePt t="46209" x="5970588" y="1076325"/>
          <p14:tracePt t="46234" x="5983288" y="1076325"/>
          <p14:tracePt t="46246" x="6008688" y="1076325"/>
          <p14:tracePt t="46258" x="6034088" y="1076325"/>
          <p14:tracePt t="46272" x="6057900" y="1076325"/>
          <p14:tracePt t="46285" x="6070600" y="1076325"/>
          <p14:tracePt t="46298" x="6083300" y="1076325"/>
          <p14:tracePt t="46314" x="6096000" y="1076325"/>
          <p14:tracePt t="46333" x="6108700" y="1076325"/>
          <p14:tracePt t="46394" x="6096000" y="1076325"/>
          <p14:tracePt t="46407" x="6083300" y="1076325"/>
          <p14:tracePt t="46420" x="6057900" y="1076325"/>
          <p14:tracePt t="46433" x="6045200" y="1076325"/>
          <p14:tracePt t="46448" x="6034088" y="1076325"/>
          <p14:tracePt t="46465" x="6021388" y="1076325"/>
          <p14:tracePt t="46482" x="6008688" y="1089025"/>
          <p14:tracePt t="46498" x="5957888" y="1101725"/>
          <p14:tracePt t="46515" x="5932488" y="1101725"/>
          <p14:tracePt t="46532" x="5908675" y="1114425"/>
          <p14:tracePt t="46549" x="5870575" y="1114425"/>
          <p14:tracePt t="46620" x="5883275" y="1114425"/>
          <p14:tracePt t="46636" x="5895975" y="1114425"/>
          <p14:tracePt t="46645" x="5908675" y="1114425"/>
          <p14:tracePt t="46657" x="5921375" y="1114425"/>
          <p14:tracePt t="46669" x="5932488" y="1114425"/>
          <p14:tracePt t="46682" x="5945188" y="1114425"/>
          <p14:tracePt t="46719" x="5957888" y="1114425"/>
          <p14:tracePt t="47754" x="5995988" y="1114425"/>
          <p14:tracePt t="47766" x="6045200" y="1114425"/>
          <p14:tracePt t="47779" x="6083300" y="1114425"/>
          <p14:tracePt t="47790" x="6108700" y="1114425"/>
          <p14:tracePt t="47805" x="6121400" y="1114425"/>
          <p14:tracePt t="47820" x="6134100" y="1125538"/>
          <p14:tracePt t="47837" x="6146800" y="1125538"/>
          <p14:tracePt t="47902" x="6170613" y="1125538"/>
          <p14:tracePt t="47915" x="6196013" y="1125538"/>
          <p14:tracePt t="47928" x="6234113" y="1125538"/>
          <p14:tracePt t="47939" x="6283325" y="1125538"/>
          <p14:tracePt t="47954" x="6334125" y="1125538"/>
          <p14:tracePt t="47971" x="6370638" y="1125538"/>
          <p14:tracePt t="47988" x="6396038" y="1125538"/>
          <p14:tracePt t="48004" x="6421438" y="1125538"/>
          <p14:tracePt t="48021" x="6434138" y="1125538"/>
          <p14:tracePt t="48103" x="6459538" y="1125538"/>
          <p14:tracePt t="48116" x="6472238" y="1125538"/>
          <p14:tracePt t="48129" x="6483350" y="1138238"/>
          <p14:tracePt t="48143" x="6508750" y="1138238"/>
          <p14:tracePt t="48156" x="6534150" y="1138238"/>
          <p14:tracePt t="48173" x="6572250" y="1138238"/>
          <p14:tracePt t="48190" x="6596063" y="1138238"/>
          <p14:tracePt t="48206" x="6634163" y="1138238"/>
          <p14:tracePt t="48222" x="6646863" y="1138238"/>
          <p14:tracePt t="48264" x="6659563" y="1138238"/>
          <p14:tracePt t="48426" x="6646863" y="1138238"/>
          <p14:tracePt t="48443" x="6634163" y="1138238"/>
          <p14:tracePt t="48453" x="6621463" y="1138238"/>
          <p14:tracePt t="48464" x="6596063" y="1138238"/>
          <p14:tracePt t="48476" x="6572250" y="1138238"/>
          <p14:tracePt t="48500" x="6559550" y="1138238"/>
          <p14:tracePt t="48588" x="6584950" y="1138238"/>
          <p14:tracePt t="48601" x="6608763" y="1138238"/>
          <p14:tracePt t="48615" x="6634163" y="1138238"/>
          <p14:tracePt t="48628" x="6659563" y="1138238"/>
          <p14:tracePt t="48642" x="6684963" y="1138238"/>
          <p14:tracePt t="48658" x="6696075" y="1138238"/>
          <p14:tracePt t="48678" x="6708775" y="1138238"/>
          <p14:tracePt t="48764" x="6696075" y="1138238"/>
          <p14:tracePt t="48778" x="6684963" y="1138238"/>
          <p14:tracePt t="48875" x="6696075" y="1138238"/>
          <p14:tracePt t="48887" x="6708775" y="1138238"/>
          <p14:tracePt t="48924" x="6721475" y="1138238"/>
          <p14:tracePt t="48937" x="6746875" y="1138238"/>
          <p14:tracePt t="48949" x="6772275" y="1138238"/>
          <p14:tracePt t="48962" x="6797675" y="1138238"/>
          <p14:tracePt t="48976" x="6821488" y="1138238"/>
          <p14:tracePt t="48992" x="6846888" y="1138238"/>
          <p14:tracePt t="49008" x="6872288" y="1138238"/>
          <p14:tracePt t="49027" x="6884988" y="1138238"/>
          <p14:tracePt t="50521" x="6921500" y="1138238"/>
          <p14:tracePt t="50534" x="6946900" y="1150938"/>
          <p14:tracePt t="50545" x="6972300" y="1150938"/>
          <p14:tracePt t="50556" x="6985000" y="1150938"/>
          <p14:tracePt t="50570" x="6997700" y="1150938"/>
          <p14:tracePt t="50582" x="7010400" y="1150938"/>
          <p14:tracePt t="50606" x="7021513" y="1150938"/>
          <p14:tracePt t="50620" x="7034213" y="1150938"/>
          <p14:tracePt t="50633" x="7046913" y="1150938"/>
          <p14:tracePt t="50648" x="7059613" y="1150938"/>
          <p14:tracePt t="50665" x="7072313" y="1150938"/>
          <p14:tracePt t="50681" x="7097713" y="1163638"/>
          <p14:tracePt t="50698" x="7172325" y="1176338"/>
          <p14:tracePt t="50715" x="7210425" y="1176338"/>
          <p14:tracePt t="50731" x="7246938" y="1189038"/>
          <p14:tracePt t="50748" x="7297738" y="1189038"/>
          <p14:tracePt t="50765" x="7323138" y="1201738"/>
          <p14:tracePt t="50781" x="7348538" y="1214438"/>
          <p14:tracePt t="50820" x="7359650" y="1214438"/>
          <p14:tracePt t="50857" x="7359650" y="1227138"/>
          <p14:tracePt t="50944" x="7359650" y="1238250"/>
          <p14:tracePt t="51567" x="7348538" y="1238250"/>
          <p14:tracePt t="51580" x="7335838" y="1238250"/>
          <p14:tracePt t="51606" x="7323138" y="1238250"/>
          <p14:tracePt t="51617" x="7310438" y="1227138"/>
          <p14:tracePt t="51629" x="7285038" y="1227138"/>
          <p14:tracePt t="51642" x="7259638" y="1227138"/>
          <p14:tracePt t="51656" x="7235825" y="1214438"/>
          <p14:tracePt t="51669" x="7210425" y="1201738"/>
          <p14:tracePt t="51686" x="7197725" y="1201738"/>
          <p14:tracePt t="51703" x="7185025" y="1201738"/>
          <p14:tracePt t="51719" x="7159625" y="1201738"/>
          <p14:tracePt t="54447" x="7097713" y="1201738"/>
          <p14:tracePt t="54458" x="6959600" y="1201738"/>
          <p14:tracePt t="54471" x="6759575" y="1176338"/>
          <p14:tracePt t="54484" x="6308725" y="1138238"/>
          <p14:tracePt t="54498" x="5945188" y="1101725"/>
          <p14:tracePt t="54513" x="5557838" y="1050925"/>
          <p14:tracePt t="54530" x="5145088" y="1014413"/>
          <p14:tracePt t="54546" x="4756150" y="1001713"/>
          <p14:tracePt t="54563" x="4556125" y="1001713"/>
          <p14:tracePt t="54580" x="4318000" y="1001713"/>
          <p14:tracePt t="54597" x="4056063" y="1001713"/>
          <p14:tracePt t="54613" x="3968750" y="1014413"/>
          <p14:tracePt t="54630" x="3905250" y="1014413"/>
          <p14:tracePt t="54647" x="3667125" y="1050925"/>
          <p14:tracePt t="54664" x="3541713" y="1076325"/>
          <p14:tracePt t="54680" x="3429000" y="1101725"/>
          <p14:tracePt t="54697" x="3341688" y="1125538"/>
          <p14:tracePt t="54714" x="3317875" y="1125538"/>
          <p14:tracePt t="54731" x="3305175" y="1125538"/>
          <p14:tracePt t="54747" x="3267075" y="1125538"/>
          <p14:tracePt t="54764" x="3241675" y="1125538"/>
          <p14:tracePt t="54781" x="3205163" y="1125538"/>
          <p14:tracePt t="54797" x="3141663" y="1125538"/>
          <p14:tracePt t="54814" x="3103563" y="1125538"/>
          <p14:tracePt t="54831" x="3079750" y="1125538"/>
          <p14:tracePt t="54848" x="3041650" y="1125538"/>
          <p14:tracePt t="54864" x="3003550" y="1125538"/>
          <p14:tracePt t="54881" x="2979738" y="1138238"/>
          <p14:tracePt t="54898" x="2941638" y="1163638"/>
          <p14:tracePt t="54956" x="2928938" y="1176338"/>
          <p14:tracePt t="54970" x="2916238" y="1189038"/>
          <p14:tracePt t="54983" x="2903538" y="1189038"/>
          <p14:tracePt t="54993" x="2890838" y="1201738"/>
          <p14:tracePt t="55006" x="2890838" y="1214438"/>
          <p14:tracePt t="55044" x="2890838" y="1227138"/>
          <p14:tracePt t="55256" x="2903538" y="1227138"/>
          <p14:tracePt t="55269" x="2916238" y="1227138"/>
          <p14:tracePt t="55281" x="2928938" y="1227138"/>
          <p14:tracePt t="55294" x="2954338" y="1227138"/>
          <p14:tracePt t="55306" x="2967038" y="1227138"/>
          <p14:tracePt t="55318" x="2979738" y="1227138"/>
          <p14:tracePt t="55333" x="2992438" y="1227138"/>
          <p14:tracePt t="55350" x="3016250" y="1227138"/>
          <p14:tracePt t="55367" x="3028950" y="1227138"/>
          <p14:tracePt t="55383" x="3041650" y="1227138"/>
          <p14:tracePt t="55655" x="3054350" y="1227138"/>
          <p14:tracePt t="55680" x="3067050" y="1227138"/>
          <p14:tracePt t="55705" x="3079750" y="1227138"/>
          <p14:tracePt t="55730" x="3092450" y="1227138"/>
          <p14:tracePt t="55756" x="3103563" y="1227138"/>
          <p14:tracePt t="57500" x="3128963" y="1263650"/>
          <p14:tracePt t="57512" x="3141663" y="1327150"/>
          <p14:tracePt t="57529" x="3179763" y="1363663"/>
          <p14:tracePt t="57542" x="3228975" y="1414463"/>
          <p14:tracePt t="57559" x="3254375" y="1450975"/>
          <p14:tracePt t="57575" x="3317875" y="1552575"/>
          <p14:tracePt t="57592" x="3354388" y="1627188"/>
          <p14:tracePt t="57608" x="3379788" y="1727200"/>
          <p14:tracePt t="57625" x="3441700" y="1939925"/>
          <p14:tracePt t="57642" x="3479800" y="2014538"/>
          <p14:tracePt t="57659" x="3505200" y="2078038"/>
          <p14:tracePt t="57675" x="3541713" y="2190750"/>
          <p14:tracePt t="57692" x="3567113" y="2239963"/>
          <p14:tracePt t="57709" x="3592513" y="2314575"/>
          <p14:tracePt t="57726" x="3654425" y="2439988"/>
          <p14:tracePt t="57742" x="3679825" y="2503488"/>
          <p14:tracePt t="57759" x="3705225" y="2527300"/>
          <p14:tracePt t="57776" x="3792538" y="2578100"/>
          <p14:tracePt t="57793" x="3843338" y="2616200"/>
          <p14:tracePt t="57809" x="3892550" y="2652713"/>
          <p14:tracePt t="57826" x="3956050" y="2690813"/>
          <p14:tracePt t="57843" x="3979863" y="2703513"/>
          <p14:tracePt t="57860" x="3992563" y="2716213"/>
          <p14:tracePt t="57876" x="4005263" y="2740025"/>
          <p14:tracePt t="57893" x="4017963" y="2752725"/>
          <p14:tracePt t="57922" x="4030663" y="2752725"/>
          <p14:tracePt t="57998" x="4030663" y="2740025"/>
          <p14:tracePt t="58010" x="4043363" y="2716213"/>
          <p14:tracePt t="58023" x="4043363" y="2678113"/>
          <p14:tracePt t="58035" x="4056063" y="2578100"/>
          <p14:tracePt t="58048" x="4056063" y="2503488"/>
          <p14:tracePt t="58060" x="4056063" y="2414588"/>
          <p14:tracePt t="58077" x="4068763" y="2339975"/>
          <p14:tracePt t="58094" x="4081463" y="2278063"/>
          <p14:tracePt t="58110" x="4092575" y="2065338"/>
          <p14:tracePt t="58127" x="4105275" y="1965325"/>
          <p14:tracePt t="58144" x="4117975" y="1876425"/>
          <p14:tracePt t="58161" x="4117975" y="1765300"/>
          <p14:tracePt t="58178" x="4117975" y="1727200"/>
          <p14:tracePt t="58194" x="4117975" y="1689100"/>
          <p14:tracePt t="58211" x="4117975" y="1639888"/>
          <p14:tracePt t="58229" x="4117975" y="1627188"/>
          <p14:tracePt t="58246" x="4117975" y="1614488"/>
          <p14:tracePt t="58334" x="4117975" y="1627188"/>
          <p14:tracePt t="58359" x="4105275" y="1639888"/>
          <p14:tracePt t="58371" x="4105275" y="1652588"/>
          <p14:tracePt t="58385" x="4092575" y="1652588"/>
          <p14:tracePt t="58397" x="4092575" y="1676400"/>
          <p14:tracePt t="58412" x="4092575" y="1714500"/>
          <p14:tracePt t="58429" x="4092575" y="1776413"/>
          <p14:tracePt t="58446" x="4068763" y="1876425"/>
          <p14:tracePt t="58462" x="4056063" y="2052638"/>
          <p14:tracePt t="58479" x="4030663" y="2139950"/>
          <p14:tracePt t="58495" x="4017963" y="2201863"/>
          <p14:tracePt t="58512" x="3992563" y="2427288"/>
          <p14:tracePt t="58529" x="3979863" y="2516188"/>
          <p14:tracePt t="58546" x="3968750" y="2565400"/>
          <p14:tracePt t="58562" x="3956050" y="2627313"/>
          <p14:tracePt t="58579" x="3956050" y="2652713"/>
          <p14:tracePt t="58595" x="3956050" y="2665413"/>
          <p14:tracePt t="58696" x="3956050" y="2627313"/>
          <p14:tracePt t="58708" x="3956050" y="2578100"/>
          <p14:tracePt t="58721" x="3956050" y="2503488"/>
          <p14:tracePt t="58734" x="3956050" y="2427288"/>
          <p14:tracePt t="58747" x="3956050" y="2339975"/>
          <p14:tracePt t="58763" x="3968750" y="2290763"/>
          <p14:tracePt t="58780" x="3968750" y="2190750"/>
          <p14:tracePt t="58797" x="3968750" y="1927225"/>
          <p14:tracePt t="58813" x="3968750" y="1801813"/>
          <p14:tracePt t="58830" x="3968750" y="1739900"/>
          <p14:tracePt t="58847" x="3968750" y="1601788"/>
          <p14:tracePt t="58863" x="3968750" y="1552575"/>
          <p14:tracePt t="58880" x="3968750" y="1501775"/>
          <p14:tracePt t="58897" x="3968750" y="1489075"/>
          <p14:tracePt t="58957" x="3968750" y="1501775"/>
          <p14:tracePt t="58981" x="3968750" y="1514475"/>
          <p14:tracePt t="59007" x="3968750" y="1527175"/>
          <p14:tracePt t="59032" x="3968750" y="1552575"/>
          <p14:tracePt t="59045" x="3956050" y="1576388"/>
          <p14:tracePt t="59060" x="3943350" y="1614488"/>
          <p14:tracePt t="59071" x="3917950" y="1739900"/>
          <p14:tracePt t="59083" x="3856038" y="1889125"/>
          <p14:tracePt t="59098" x="3817938" y="2001838"/>
          <p14:tracePt t="59114" x="3792538" y="2114550"/>
          <p14:tracePt t="59131" x="3767138" y="2227263"/>
          <p14:tracePt t="59148" x="3730625" y="2527300"/>
          <p14:tracePt t="59165" x="3730625" y="2652713"/>
          <p14:tracePt t="59181" x="3730625" y="2765425"/>
          <p14:tracePt t="59198" x="3730625" y="2790825"/>
          <p14:tracePt t="59215" x="3730625" y="2803525"/>
          <p14:tracePt t="59356" x="3743325" y="2790825"/>
          <p14:tracePt t="59369" x="3756025" y="2752725"/>
          <p14:tracePt t="59382" x="3779838" y="2665413"/>
          <p14:tracePt t="59394" x="3792538" y="2565400"/>
          <p14:tracePt t="59406" x="3805238" y="2490788"/>
          <p14:tracePt t="59418" x="3817938" y="2403475"/>
          <p14:tracePt t="59433" x="3817938" y="2290763"/>
          <p14:tracePt t="59450" x="3817938" y="2114550"/>
          <p14:tracePt t="59466" x="3817938" y="1989138"/>
          <p14:tracePt t="59483" x="3817938" y="1789113"/>
          <p14:tracePt t="59499" x="3817938" y="1701800"/>
          <p14:tracePt t="59516" x="3830638" y="1589088"/>
          <p14:tracePt t="59533" x="3843338" y="1363663"/>
          <p14:tracePt t="59550" x="3843338" y="1314450"/>
          <p14:tracePt t="59566" x="3843338" y="1276350"/>
          <p14:tracePt t="59583" x="3843338" y="1238250"/>
          <p14:tracePt t="59617" x="3830638" y="1238250"/>
          <p14:tracePt t="59642" x="3805238" y="1250950"/>
          <p14:tracePt t="59666" x="3779838" y="1263650"/>
          <p14:tracePt t="59679" x="3779838" y="1289050"/>
          <p14:tracePt t="59692" x="3779838" y="1327150"/>
          <p14:tracePt t="59706" x="3756025" y="1376363"/>
          <p14:tracePt t="59719" x="3730625" y="1450975"/>
          <p14:tracePt t="59734" x="3717925" y="1501775"/>
          <p14:tracePt t="59750" x="3692525" y="1589088"/>
          <p14:tracePt t="59767" x="3679825" y="1714500"/>
          <p14:tracePt t="59784" x="3654425" y="2065338"/>
          <p14:tracePt t="59801" x="3643313" y="2201863"/>
          <p14:tracePt t="59817" x="3630613" y="2403475"/>
          <p14:tracePt t="59834" x="3630613" y="2503488"/>
          <p14:tracePt t="59851" x="3630613" y="2603500"/>
          <p14:tracePt t="59867" x="3630613" y="2703513"/>
          <p14:tracePt t="59884" x="3630613" y="2828925"/>
          <p14:tracePt t="59901" x="3630613" y="2865438"/>
          <p14:tracePt t="59918" x="3630613" y="2916238"/>
          <p14:tracePt t="59934" x="3630613" y="2941638"/>
          <p14:tracePt t="59953" x="3630613" y="2952750"/>
          <p14:tracePt t="60054" x="3643313" y="2952750"/>
          <p14:tracePt t="60067" x="3643313" y="2928938"/>
          <p14:tracePt t="60079" x="3654425" y="2890838"/>
          <p14:tracePt t="60093" x="3667125" y="2803525"/>
          <p14:tracePt t="60104" x="3679825" y="2703513"/>
          <p14:tracePt t="60119" x="3705225" y="2616200"/>
          <p14:tracePt t="60135" x="3717925" y="2527300"/>
          <p14:tracePt t="60152" x="3730625" y="2427288"/>
          <p14:tracePt t="60169" x="3743325" y="2127250"/>
          <p14:tracePt t="60186" x="3743325" y="2014538"/>
          <p14:tracePt t="60202" x="3743325" y="1927225"/>
          <p14:tracePt t="60219" x="3743325" y="1776413"/>
          <p14:tracePt t="60236" x="3743325" y="1676400"/>
          <p14:tracePt t="60252" x="3743325" y="1539875"/>
          <p14:tracePt t="60269" x="3743325" y="1389063"/>
          <p14:tracePt t="60286" x="3743325" y="1350963"/>
          <p14:tracePt t="60303" x="3743325" y="1339850"/>
          <p14:tracePt t="60378" x="3743325" y="1350963"/>
          <p14:tracePt t="60391" x="3743325" y="1376363"/>
          <p14:tracePt t="60406" x="3730625" y="1414463"/>
          <p14:tracePt t="60417" x="3717925" y="1476375"/>
          <p14:tracePt t="60429" x="3705225" y="1514475"/>
          <p14:tracePt t="60442" x="3705225" y="1563688"/>
          <p14:tracePt t="60455" x="3705225" y="1601788"/>
          <p14:tracePt t="60470" x="3692525" y="1663700"/>
          <p14:tracePt t="60487" x="3692525" y="1765300"/>
          <p14:tracePt t="60504" x="3679825" y="2039938"/>
          <p14:tracePt t="60521" x="3679825" y="2114550"/>
          <p14:tracePt t="60537" x="3679825" y="2190750"/>
          <p14:tracePt t="60554" x="3679825" y="2390775"/>
          <p14:tracePt t="60571" x="3679825" y="2516188"/>
          <p14:tracePt t="60587" x="3692525" y="2627313"/>
          <p14:tracePt t="60604" x="3705225" y="2740025"/>
          <p14:tracePt t="60620" x="3705225" y="2778125"/>
          <p14:tracePt t="60637" x="3717925" y="2790825"/>
          <p14:tracePt t="60654" x="3717925" y="2803525"/>
          <p14:tracePt t="60740" x="3717925" y="2790825"/>
          <p14:tracePt t="60752" x="3717925" y="2752725"/>
          <p14:tracePt t="60765" x="3717925" y="2678113"/>
          <p14:tracePt t="60778" x="3717925" y="2590800"/>
          <p14:tracePt t="60790" x="3717925" y="2516188"/>
          <p14:tracePt t="60805" x="3717925" y="2427288"/>
          <p14:tracePt t="60821" x="3717925" y="2339975"/>
          <p14:tracePt t="60838" x="3717925" y="2178050"/>
          <p14:tracePt t="60855" x="3717925" y="1914525"/>
          <p14:tracePt t="60871" x="3717925" y="1814513"/>
          <p14:tracePt t="60888" x="3717925" y="1727200"/>
          <p14:tracePt t="60905" x="3717925" y="1539875"/>
          <p14:tracePt t="60922" x="3717925" y="1439863"/>
          <p14:tracePt t="60938" x="3717925" y="1376363"/>
          <p14:tracePt t="60955" x="3717925" y="1301750"/>
          <p14:tracePt t="60972" x="3717925" y="1289050"/>
          <p14:tracePt t="61013" x="3705225" y="1289050"/>
          <p14:tracePt t="61038" x="3692525" y="1301750"/>
          <p14:tracePt t="61064" x="3679825" y="1301750"/>
          <p14:tracePt t="61089" x="3679825" y="1327150"/>
          <p14:tracePt t="61114" x="3679825" y="1363663"/>
          <p14:tracePt t="61126" x="3679825" y="1401763"/>
          <p14:tracePt t="61138" x="3679825" y="1450975"/>
          <p14:tracePt t="61150" x="3679825" y="1501775"/>
          <p14:tracePt t="61162" x="3667125" y="1576388"/>
          <p14:tracePt t="61175" x="3667125" y="1689100"/>
          <p14:tracePt t="61189" x="3654425" y="1852613"/>
          <p14:tracePt t="61206" x="3654425" y="1989138"/>
          <p14:tracePt t="61223" x="3654425" y="2089150"/>
          <p14:tracePt t="61240" x="3654425" y="2303463"/>
          <p14:tracePt t="61256" x="3654425" y="2439988"/>
          <p14:tracePt t="61273" x="3654425" y="2552700"/>
          <p14:tracePt t="61290" x="3654425" y="2665413"/>
          <p14:tracePt t="61306" x="3654425" y="2690813"/>
          <p14:tracePt t="61323" x="3654425" y="2703513"/>
          <p14:tracePt t="61413" x="3654425" y="2678113"/>
          <p14:tracePt t="61427" x="3654425" y="2652713"/>
          <p14:tracePt t="61437" x="3654425" y="2603500"/>
          <p14:tracePt t="61449" x="3654425" y="2552700"/>
          <p14:tracePt t="61461" x="3654425" y="2503488"/>
          <p14:tracePt t="61476" x="3654425" y="2465388"/>
          <p14:tracePt t="61490" x="3654425" y="2414588"/>
          <p14:tracePt t="61507" x="3654425" y="2365375"/>
          <p14:tracePt t="61524" x="3654425" y="2252663"/>
          <p14:tracePt t="61541" x="3654425" y="2001838"/>
          <p14:tracePt t="61557" x="3643313" y="1914525"/>
          <p14:tracePt t="61574" x="3643313" y="1827213"/>
          <p14:tracePt t="61591" x="3643313" y="1627188"/>
          <p14:tracePt t="61608" x="3643313" y="1527175"/>
          <p14:tracePt t="61624" x="3630613" y="1450975"/>
          <p14:tracePt t="61641" x="3617913" y="1389063"/>
          <p14:tracePt t="61673" x="3617913" y="1401763"/>
          <p14:tracePt t="61685" x="3605213" y="1401763"/>
          <p14:tracePt t="61698" x="3605213" y="1414463"/>
          <p14:tracePt t="61723" x="3605213" y="1427163"/>
          <p14:tracePt t="61748" x="3605213" y="1450975"/>
          <p14:tracePt t="61761" x="3605213" y="1463675"/>
          <p14:tracePt t="61773" x="3605213" y="1476375"/>
          <p14:tracePt t="61785" x="3605213" y="1501775"/>
          <p14:tracePt t="61798" x="3605213" y="1539875"/>
          <p14:tracePt t="61810" x="3605213" y="1576388"/>
          <p14:tracePt t="61825" x="3592513" y="1614488"/>
          <p14:tracePt t="61842" x="3592513" y="1663700"/>
          <p14:tracePt t="61859" x="3592513" y="1801813"/>
          <p14:tracePt t="61875" x="3579813" y="2052638"/>
          <p14:tracePt t="61892" x="3579813" y="2139950"/>
          <p14:tracePt t="61909" x="3567113" y="2239963"/>
          <p14:tracePt t="61926" x="3567113" y="2527300"/>
          <p14:tracePt t="61942" x="3567113" y="2640013"/>
          <p14:tracePt t="61959" x="3567113" y="2703513"/>
          <p14:tracePt t="61976" x="3567113" y="2790825"/>
          <p14:tracePt t="61992" x="3554413" y="2816225"/>
          <p14:tracePt t="62009" x="3554413" y="2828925"/>
          <p14:tracePt t="62026" x="3554413" y="2840038"/>
          <p14:tracePt t="62110" x="3554413" y="2828925"/>
          <p14:tracePt t="62123" x="3554413" y="2803525"/>
          <p14:tracePt t="62135" x="3554413" y="2765425"/>
          <p14:tracePt t="62148" x="3554413" y="2703513"/>
          <p14:tracePt t="62164" x="3554413" y="2616200"/>
          <p14:tracePt t="62178" x="3554413" y="2527300"/>
          <p14:tracePt t="62195" x="3554413" y="2465388"/>
          <p14:tracePt t="62210" x="3554413" y="2201863"/>
          <p14:tracePt t="62227" x="3554413" y="2039938"/>
          <p14:tracePt t="62243" x="3554413" y="1927225"/>
          <p14:tracePt t="62260" x="3554413" y="1765300"/>
          <p14:tracePt t="62277" x="3554413" y="1676400"/>
          <p14:tracePt t="62294" x="3554413" y="1576388"/>
          <p14:tracePt t="62310" x="3554413" y="1427163"/>
          <p14:tracePt t="62327" x="3554413" y="1401763"/>
          <p14:tracePt t="62396" x="3554413" y="1427163"/>
          <p14:tracePt t="62422" x="3554413" y="1450975"/>
          <p14:tracePt t="62434" x="3554413" y="1463675"/>
          <p14:tracePt t="62449" x="3554413" y="1476375"/>
          <p14:tracePt t="62463" x="3554413" y="1501775"/>
          <p14:tracePt t="62480" x="3554413" y="1527175"/>
          <p14:tracePt t="62495" x="3554413" y="1563688"/>
          <p14:tracePt t="62511" x="3554413" y="1652588"/>
          <p14:tracePt t="62528" x="3554413" y="1752600"/>
          <p14:tracePt t="62545" x="3541713" y="1876425"/>
          <p14:tracePt t="62561" x="3541713" y="2052638"/>
          <p14:tracePt t="62578" x="3541713" y="2114550"/>
          <p14:tracePt t="62595" x="3541713" y="2190750"/>
          <p14:tracePt t="62612" x="3541713" y="2339975"/>
          <p14:tracePt t="62628" x="3541713" y="2390775"/>
          <p14:tracePt t="62645" x="3541713" y="2427288"/>
          <p14:tracePt t="62662" x="3541713" y="2439988"/>
          <p14:tracePt t="62696" x="3541713" y="2427288"/>
          <p14:tracePt t="62708" x="3541713" y="2403475"/>
          <p14:tracePt t="62720" x="3541713" y="2365375"/>
          <p14:tracePt t="62734" x="3541713" y="2314575"/>
          <p14:tracePt t="62748" x="3541713" y="2278063"/>
          <p14:tracePt t="62763" x="3541713" y="2239963"/>
          <p14:tracePt t="62779" x="3541713" y="2190750"/>
          <p14:tracePt t="62796" x="3541713" y="2139950"/>
          <p14:tracePt t="62812" x="3567113" y="1876425"/>
          <p14:tracePt t="62829" x="3567113" y="1752600"/>
          <p14:tracePt t="62846" x="3567113" y="1639888"/>
          <p14:tracePt t="62863" x="3567113" y="1576388"/>
          <p14:tracePt t="62879" x="3567113" y="1527175"/>
          <p14:tracePt t="62896" x="3579813" y="1389063"/>
          <p14:tracePt t="62913" x="3579813" y="1350963"/>
          <p14:tracePt t="62929" x="3592513" y="1327150"/>
          <p14:tracePt t="62946" x="3592513" y="1314450"/>
          <p14:tracePt t="63107" x="3592513" y="1327150"/>
          <p14:tracePt t="63119" x="3592513" y="1350963"/>
          <p14:tracePt t="63135" x="3592513" y="1363663"/>
          <p14:tracePt t="63148" x="3592513" y="1389063"/>
          <p14:tracePt t="63164" x="3592513" y="1401763"/>
          <p14:tracePt t="63181" x="3592513" y="1439863"/>
          <p14:tracePt t="63198" x="3579813" y="1627188"/>
          <p14:tracePt t="63214" x="3567113" y="1765300"/>
          <p14:tracePt t="63231" x="3554413" y="1865313"/>
          <p14:tracePt t="63248" x="3541713" y="2001838"/>
          <p14:tracePt t="63265" x="3541713" y="2078038"/>
          <p14:tracePt t="63281" x="3541713" y="2178050"/>
          <p14:tracePt t="63298" x="3541713" y="2352675"/>
          <p14:tracePt t="63315" x="3541713" y="2427288"/>
          <p14:tracePt t="63331" x="3541713" y="2503488"/>
          <p14:tracePt t="63348" x="3541713" y="2527300"/>
          <p14:tracePt t="63365" x="3541713" y="2552700"/>
          <p14:tracePt t="63381" x="3541713" y="2565400"/>
          <p14:tracePt t="64341" x="3541713" y="2552700"/>
          <p14:tracePt t="64355" x="3541713" y="2527300"/>
          <p14:tracePt t="64367" x="3541713" y="2490788"/>
          <p14:tracePt t="64377" x="3530600" y="2439988"/>
          <p14:tracePt t="64390" x="3530600" y="2403475"/>
          <p14:tracePt t="64404" x="3517900" y="2378075"/>
          <p14:tracePt t="64419" x="3505200" y="2365375"/>
          <p14:tracePt t="64436" x="3505200" y="2352675"/>
          <p14:tracePt t="64452" x="3505200" y="2327275"/>
          <p14:tracePt t="64469" x="3505200" y="2314575"/>
          <p14:tracePt t="64489" x="3492500" y="2314575"/>
          <p14:tracePt t="64514" x="3492500" y="2303463"/>
          <p14:tracePt t="64527" x="3492500" y="2290763"/>
          <p14:tracePt t="64551" x="3492500" y="2278063"/>
          <p14:tracePt t="64564" x="3479800" y="2278063"/>
          <p14:tracePt t="64613" x="3467100" y="2278063"/>
          <p14:tracePt t="69664" x="3467100" y="2252663"/>
          <p14:tracePt t="69677" x="3467100" y="2214563"/>
          <p14:tracePt t="69690" x="3467100" y="2152650"/>
          <p14:tracePt t="69701" x="3467100" y="2101850"/>
          <p14:tracePt t="69714" x="3467100" y="2065338"/>
          <p14:tracePt t="69726" x="3467100" y="2027238"/>
          <p14:tracePt t="69740" x="3467100" y="1989138"/>
          <p14:tracePt t="69756" x="3479800" y="1978025"/>
          <p14:tracePt t="69773" x="3479800" y="1965325"/>
          <p14:tracePt t="69790" x="3492500" y="1965325"/>
          <p14:tracePt t="69826" x="3492500" y="1952625"/>
          <p14:tracePt t="69850" x="3505200" y="1939925"/>
          <p14:tracePt t="69862" x="3505200" y="1927225"/>
          <p14:tracePt t="69876" x="3505200" y="1901825"/>
          <p14:tracePt t="69890" x="3517900" y="1889125"/>
          <p14:tracePt t="69907" x="3517900" y="1852613"/>
          <p14:tracePt t="69924" x="3530600" y="1814513"/>
          <p14:tracePt t="69941" x="3541713" y="1765300"/>
          <p14:tracePt t="69957" x="3541713" y="1752600"/>
          <p14:tracePt t="70051" x="3554413" y="1752600"/>
          <p14:tracePt t="70075" x="3567113" y="1739900"/>
          <p14:tracePt t="70088" x="3579813" y="1739900"/>
          <p14:tracePt t="70100" x="3592513" y="1739900"/>
          <p14:tracePt t="70114" x="3605213" y="1739900"/>
          <p14:tracePt t="70129" x="3617913" y="1739900"/>
          <p14:tracePt t="70142" x="3643313" y="1739900"/>
          <p14:tracePt t="70159" x="3679825" y="1739900"/>
          <p14:tracePt t="70175" x="3743325" y="1739900"/>
          <p14:tracePt t="70192" x="3756025" y="1739900"/>
          <p14:tracePt t="70209" x="3767138" y="1727200"/>
          <p14:tracePt t="70225" x="3792538" y="1727200"/>
          <p14:tracePt t="70242" x="3805238" y="1727200"/>
          <p14:tracePt t="70261" x="3817938" y="1727200"/>
          <p14:tracePt t="70311" x="3830638" y="1727200"/>
          <p14:tracePt t="70374" x="3817938" y="1714500"/>
          <p14:tracePt t="70387" x="3805238" y="1714500"/>
          <p14:tracePt t="70400" x="3779838" y="1701800"/>
          <p14:tracePt t="70411" x="3743325" y="1701800"/>
          <p14:tracePt t="70426" x="3667125" y="1689100"/>
          <p14:tracePt t="70443" x="3630613" y="1689100"/>
          <p14:tracePt t="70459" x="3592513" y="1676400"/>
          <p14:tracePt t="70476" x="3567113" y="1663700"/>
          <p14:tracePt t="70598" x="3567113" y="1652588"/>
          <p14:tracePt t="70649" x="3567113" y="1639888"/>
          <p14:tracePt t="70686" x="3567113" y="1627188"/>
          <p14:tracePt t="70723" x="3567113" y="1614488"/>
          <p14:tracePt t="70735" x="3567113" y="1601788"/>
          <p14:tracePt t="70748" x="3567113" y="1589088"/>
          <p14:tracePt t="70765" x="3567113" y="1576388"/>
          <p14:tracePt t="70787" x="3567113" y="1563688"/>
          <p14:tracePt t="70822" x="3567113" y="1552575"/>
          <p14:tracePt t="70849" x="3567113" y="1539875"/>
          <p14:tracePt t="70873" x="3567113" y="1527175"/>
          <p14:tracePt t="70898" x="3554413" y="1514475"/>
          <p14:tracePt t="70922" x="3554413" y="1501775"/>
          <p14:tracePt t="71072" x="3541713" y="1501775"/>
          <p14:tracePt t="71122" x="3541713" y="1514475"/>
          <p14:tracePt t="71147" x="3541713" y="1527175"/>
          <p14:tracePt t="71159" x="3541713" y="1539875"/>
          <p14:tracePt t="71172" x="3541713" y="1576388"/>
          <p14:tracePt t="71185" x="3541713" y="1627188"/>
          <p14:tracePt t="71200" x="3541713" y="1663700"/>
          <p14:tracePt t="71214" x="3541713" y="1689100"/>
          <p14:tracePt t="71231" x="3541713" y="1701800"/>
          <p14:tracePt t="71248" x="3541713" y="1727200"/>
          <p14:tracePt t="71446" x="3541713" y="1689100"/>
          <p14:tracePt t="71459" x="3541713" y="1652588"/>
          <p14:tracePt t="71472" x="3541713" y="1601788"/>
          <p14:tracePt t="71485" x="3541713" y="1576388"/>
          <p14:tracePt t="71498" x="3541713" y="1539875"/>
          <p14:tracePt t="71516" x="3530600" y="1527175"/>
          <p14:tracePt t="71532" x="3530600" y="1514475"/>
          <p14:tracePt t="71549" x="3530600" y="1489075"/>
          <p14:tracePt t="71570" x="3530600" y="1476375"/>
          <p14:tracePt t="71683" x="3530600" y="1489075"/>
          <p14:tracePt t="71696" x="3530600" y="1501775"/>
          <p14:tracePt t="71708" x="3530600" y="1539875"/>
          <p14:tracePt t="71721" x="3517900" y="1627188"/>
          <p14:tracePt t="71736" x="3517900" y="1689100"/>
          <p14:tracePt t="71749" x="3505200" y="1739900"/>
          <p14:tracePt t="71766" x="3505200" y="1814513"/>
          <p14:tracePt t="71783" x="3492500" y="1865313"/>
          <p14:tracePt t="71799" x="3479800" y="1952625"/>
          <p14:tracePt t="71815" x="3479800" y="1989138"/>
          <p14:tracePt t="71883" x="3479800" y="1978025"/>
          <p14:tracePt t="71896" x="3479800" y="1952625"/>
          <p14:tracePt t="71909" x="3479800" y="1927225"/>
          <p14:tracePt t="71920" x="3479800" y="1901825"/>
          <p14:tracePt t="71933" x="3479800" y="1876425"/>
          <p14:tracePt t="71948" x="3479800" y="1852613"/>
          <p14:tracePt t="71965" x="3479800" y="1814513"/>
          <p14:tracePt t="71982" x="3479800" y="1752600"/>
          <p14:tracePt t="71999" x="3479800" y="1614488"/>
          <p14:tracePt t="72015" x="3479800" y="1576388"/>
          <p14:tracePt t="72032" x="3492500" y="1514475"/>
          <p14:tracePt t="72049" x="3492500" y="1476375"/>
          <p14:tracePt t="72066" x="3505200" y="1450975"/>
          <p14:tracePt t="72082" x="3505200" y="1427163"/>
          <p14:tracePt t="72593" x="3505200" y="1463675"/>
          <p14:tracePt t="72605" x="3505200" y="1501775"/>
          <p14:tracePt t="72619" x="3505200" y="1539875"/>
          <p14:tracePt t="72634" x="3505200" y="1563688"/>
          <p14:tracePt t="72651" x="3505200" y="1601788"/>
          <p14:tracePt t="72668" x="3492500" y="1676400"/>
          <p14:tracePt t="72685" x="3492500" y="1714500"/>
          <p14:tracePt t="72702" x="3492500" y="1752600"/>
          <p14:tracePt t="72718" x="3492500" y="1801813"/>
          <p14:tracePt t="72735" x="3492500" y="1827213"/>
          <p14:tracePt t="72752" x="3492500" y="1839913"/>
          <p14:tracePt t="72768" x="3492500" y="1865313"/>
          <p14:tracePt t="72867" x="3492500" y="1852613"/>
          <p14:tracePt t="72879" x="3492500" y="1827213"/>
          <p14:tracePt t="72895" x="3492500" y="1789113"/>
          <p14:tracePt t="72904" x="3492500" y="1752600"/>
          <p14:tracePt t="72919" x="3492500" y="1714500"/>
          <p14:tracePt t="72936" x="3492500" y="1689100"/>
          <p14:tracePt t="72953" x="3492500" y="1652588"/>
          <p14:tracePt t="72969" x="3492500" y="1627188"/>
          <p14:tracePt t="72986" x="3492500" y="1601788"/>
          <p14:tracePt t="73003" x="3492500" y="1576388"/>
          <p14:tracePt t="73020" x="3492500" y="1539875"/>
          <p14:tracePt t="73036" x="3492500" y="1514475"/>
          <p14:tracePt t="73053" x="3492500" y="1501775"/>
          <p14:tracePt t="73070" x="3492500" y="1489075"/>
          <p14:tracePt t="73166" x="3492500" y="1514475"/>
          <p14:tracePt t="73179" x="3492500" y="1527175"/>
          <p14:tracePt t="73191" x="3492500" y="1539875"/>
          <p14:tracePt t="73204" x="3492500" y="1552575"/>
          <p14:tracePt t="73220" x="3492500" y="1589088"/>
          <p14:tracePt t="73237" x="3492500" y="1601788"/>
          <p14:tracePt t="73254" x="3492500" y="1676400"/>
          <p14:tracePt t="73270" x="3492500" y="1739900"/>
          <p14:tracePt t="73287" x="3492500" y="1801813"/>
          <p14:tracePt t="73304" x="3492500" y="1865313"/>
          <p14:tracePt t="73321" x="3492500" y="1889125"/>
          <p14:tracePt t="73390" x="3492500" y="1876425"/>
          <p14:tracePt t="73403" x="3492500" y="1827213"/>
          <p14:tracePt t="73415" x="3492500" y="1776413"/>
          <p14:tracePt t="73428" x="3492500" y="1727200"/>
          <p14:tracePt t="73442" x="3492500" y="1676400"/>
          <p14:tracePt t="73456" x="3492500" y="1639888"/>
          <p14:tracePt t="73473" x="3492500" y="1614488"/>
          <p14:tracePt t="73490" x="3492500" y="1576388"/>
          <p14:tracePt t="73505" x="3492500" y="1527175"/>
          <p14:tracePt t="73522" x="3492500" y="1501775"/>
          <p14:tracePt t="75733" x="3467100" y="1501775"/>
          <p14:tracePt t="75745" x="3441700" y="1501775"/>
          <p14:tracePt t="75771" x="3429000" y="1501775"/>
          <p14:tracePt t="75782" x="3417888" y="1501775"/>
          <p14:tracePt t="75932" x="3429000" y="1501775"/>
          <p14:tracePt t="75945" x="3467100" y="1501775"/>
          <p14:tracePt t="75957" x="3479800" y="1501775"/>
          <p14:tracePt t="75970" x="3492500" y="1501775"/>
          <p14:tracePt t="75983" x="3505200" y="1501775"/>
          <p14:tracePt t="76056" x="3492500" y="1501775"/>
          <p14:tracePt t="76070" x="3479800" y="1501775"/>
          <p14:tracePt t="76086" x="3454400" y="1501775"/>
          <p14:tracePt t="76099" x="3441700" y="1501775"/>
          <p14:tracePt t="76120" x="3429000" y="1501775"/>
          <p14:tracePt t="76207" x="3441700" y="1501775"/>
          <p14:tracePt t="76219" x="3454400" y="1501775"/>
          <p14:tracePt t="76233" x="3467100" y="1501775"/>
          <p14:tracePt t="76318" x="3454400" y="1501775"/>
          <p14:tracePt t="76817" x="3441700" y="1501775"/>
          <p14:tracePt t="76842" x="3441700" y="1514475"/>
          <p14:tracePt t="76855" x="3429000" y="1527175"/>
          <p14:tracePt t="76870" x="3429000" y="1539875"/>
          <p14:tracePt t="76886" x="3417888" y="1552575"/>
          <p14:tracePt t="76905" x="3417888" y="1614488"/>
          <p14:tracePt t="76918" x="3417888" y="1639888"/>
          <p14:tracePt t="76935" x="3417888" y="1663700"/>
          <p14:tracePt t="76951" x="3417888" y="1689100"/>
          <p14:tracePt t="76968" x="3417888" y="1727200"/>
          <p14:tracePt t="76985" x="3417888" y="1739900"/>
          <p14:tracePt t="77002" x="3417888" y="1752600"/>
          <p14:tracePt t="77018" x="3429000" y="1776413"/>
          <p14:tracePt t="77035" x="3429000" y="1789113"/>
          <p14:tracePt t="77078" x="3441700" y="1789113"/>
          <p14:tracePt t="77204" x="3429000" y="1789113"/>
          <p14:tracePt t="77216" x="3417888" y="1789113"/>
          <p14:tracePt t="77228" x="3405188" y="1776413"/>
          <p14:tracePt t="77241" x="3367088" y="1776413"/>
          <p14:tracePt t="77254" x="3367088" y="1765300"/>
          <p14:tracePt t="77270" x="3354388" y="1765300"/>
          <p14:tracePt t="77340" x="3367088" y="1765300"/>
          <p14:tracePt t="77354" x="3379788" y="1765300"/>
          <p14:tracePt t="77364" x="3405188" y="1765300"/>
          <p14:tracePt t="77377" x="3417888" y="1765300"/>
          <p14:tracePt t="77389" x="3441700" y="1765300"/>
          <p14:tracePt t="77405" x="3454400" y="1765300"/>
          <p14:tracePt t="77420" x="3467100" y="1765300"/>
          <p14:tracePt t="77440" x="3479800" y="1765300"/>
          <p14:tracePt t="77527" x="3467100" y="1765300"/>
          <p14:tracePt t="77540" x="3454400" y="1765300"/>
          <p14:tracePt t="77802" x="3441700" y="1765300"/>
          <p14:tracePt t="77814" x="3417888" y="1765300"/>
          <p14:tracePt t="77828" x="3392488" y="1765300"/>
          <p14:tracePt t="77840" x="3367088" y="1765300"/>
          <p14:tracePt t="77855" x="3354388" y="1765300"/>
          <p14:tracePt t="77872" x="3328988" y="1765300"/>
          <p14:tracePt t="77964" x="3354388" y="1765300"/>
          <p14:tracePt t="77977" x="3367088" y="1765300"/>
          <p14:tracePt t="77991" x="3379788" y="1765300"/>
          <p14:tracePt t="78006" x="3392488" y="1765300"/>
          <p14:tracePt t="78023" x="3405188" y="1765300"/>
          <p14:tracePt t="78039" x="3417888" y="1765300"/>
          <p14:tracePt t="78113" x="3405188" y="1765300"/>
          <p14:tracePt t="78125" x="3392488" y="1765300"/>
          <p14:tracePt t="78137" x="3379788" y="1765300"/>
          <p14:tracePt t="78150" x="3367088" y="1765300"/>
          <p14:tracePt t="78163" x="3354388" y="1765300"/>
          <p14:tracePt t="78174" x="3341688" y="1765300"/>
          <p14:tracePt t="78237" x="3354388" y="1765300"/>
          <p14:tracePt t="78250" x="3379788" y="1765300"/>
          <p14:tracePt t="78263" x="3392488" y="1765300"/>
          <p14:tracePt t="78287" x="3405188" y="1765300"/>
          <p14:tracePt t="78362" x="3392488" y="1765300"/>
          <p14:tracePt t="78377" x="3367088" y="1765300"/>
          <p14:tracePt t="78399" x="3354388" y="1765300"/>
          <p14:tracePt t="78413" x="3341688" y="1765300"/>
          <p14:tracePt t="78501" x="3354388" y="1765300"/>
          <p14:tracePt t="78513" x="3367088" y="1765300"/>
          <p14:tracePt t="78528" x="3379788" y="1765300"/>
          <p14:tracePt t="78541" x="3392488" y="1765300"/>
          <p14:tracePt t="78574" x="3405188" y="1765300"/>
          <p14:tracePt t="78674" x="3392488" y="1765300"/>
          <p14:tracePt t="78687" x="3379788" y="1765300"/>
          <p14:tracePt t="78723" x="3379788" y="1752600"/>
          <p14:tracePt t="78774" x="3392488" y="1752600"/>
          <p14:tracePt t="78800" x="3405188" y="1752600"/>
          <p14:tracePt t="80170" x="3417888" y="1752600"/>
          <p14:tracePt t="80184" x="3429000" y="1752600"/>
          <p14:tracePt t="80206" x="3454400" y="1752600"/>
          <p14:tracePt t="80219" x="3467100" y="1752600"/>
          <p14:tracePt t="80233" x="3492500" y="1752600"/>
          <p14:tracePt t="80248" x="3517900" y="1752600"/>
          <p14:tracePt t="80265" x="3554413" y="1752600"/>
          <p14:tracePt t="80282" x="3579813" y="1752600"/>
          <p14:tracePt t="80298" x="3605213" y="1752600"/>
          <p14:tracePt t="80382" x="3592513" y="1752600"/>
          <p14:tracePt t="80394" x="3567113" y="1752600"/>
          <p14:tracePt t="80407" x="3554413" y="1752600"/>
          <p14:tracePt t="80420" x="3541713" y="1752600"/>
          <p14:tracePt t="80436" x="3517900" y="1752600"/>
          <p14:tracePt t="80450" x="3505200" y="1752600"/>
          <p14:tracePt t="80470" x="3492500" y="1752600"/>
          <p14:tracePt t="80484" x="3479800" y="1752600"/>
          <p14:tracePt t="82189" x="3467100" y="1765300"/>
          <p14:tracePt t="82201" x="3467100" y="1776413"/>
          <p14:tracePt t="82227" x="3467100" y="1789113"/>
          <p14:tracePt t="82252" x="3467100" y="1801813"/>
          <p14:tracePt t="82266" x="3467100" y="1827213"/>
          <p14:tracePt t="82277" x="3467100" y="1852613"/>
          <p14:tracePt t="82291" x="3467100" y="1865313"/>
          <p14:tracePt t="82306" x="3467100" y="1876425"/>
          <p14:tracePt t="82323" x="3467100" y="1889125"/>
          <p14:tracePt t="82339" x="3467100" y="1901825"/>
          <p14:tracePt t="82356" x="3467100" y="1914525"/>
          <p14:tracePt t="82375" x="3467100" y="1927225"/>
          <p14:tracePt t="82400" x="3467100" y="1939925"/>
          <p14:tracePt t="82476" x="3467100" y="1952625"/>
          <p14:tracePt t="82488" x="3467100" y="1965325"/>
          <p14:tracePt t="82513" x="3467100" y="1978025"/>
          <p14:tracePt t="82525" x="3467100" y="1989138"/>
          <p14:tracePt t="82537" x="3467100" y="2001838"/>
          <p14:tracePt t="82562" x="3467100" y="2014538"/>
          <p14:tracePt t="82599" x="3467100" y="2027238"/>
          <p14:tracePt t="82750" x="3479800" y="2027238"/>
          <p14:tracePt t="82763" x="3492500" y="2027238"/>
          <p14:tracePt t="82778" x="3505200" y="2027238"/>
          <p14:tracePt t="82791" x="3517900" y="2027238"/>
          <p14:tracePt t="82808" x="3530600" y="2027238"/>
          <p14:tracePt t="82824" x="3541713" y="2027238"/>
          <p14:tracePt t="82900" x="3530600" y="2027238"/>
          <p14:tracePt t="82912" x="3505200" y="2027238"/>
          <p14:tracePt t="82927" x="3479800" y="2027238"/>
          <p14:tracePt t="82943" x="3467100" y="2014538"/>
          <p14:tracePt t="82958" x="3454400" y="2014538"/>
          <p14:tracePt t="82975" x="3379788" y="1989138"/>
          <p14:tracePt t="82992" x="3328988" y="1989138"/>
          <p14:tracePt t="83008" x="3292475" y="1989138"/>
          <p14:tracePt t="83025" x="3279775" y="1989138"/>
          <p14:tracePt t="83042" x="3267075" y="1989138"/>
          <p14:tracePt t="83061" x="3279775" y="1989138"/>
          <p14:tracePt t="83075" x="3305175" y="1989138"/>
          <p14:tracePt t="83092" x="3317875" y="1989138"/>
          <p14:tracePt t="83109" x="3341688" y="1989138"/>
          <p14:tracePt t="83126" x="3379788" y="1989138"/>
          <p14:tracePt t="83142" x="3392488" y="1989138"/>
          <p14:tracePt t="83159" x="3405188" y="1989138"/>
          <p14:tracePt t="83176" x="3429000" y="1989138"/>
          <p14:tracePt t="83193" x="3441700" y="1989138"/>
          <p14:tracePt t="83211" x="3454400" y="1989138"/>
          <p14:tracePt t="83560" x="3441700" y="1989138"/>
          <p14:tracePt t="83573" x="3429000" y="1989138"/>
          <p14:tracePt t="83585" x="3405188" y="1989138"/>
          <p14:tracePt t="83598" x="3379788" y="1989138"/>
          <p14:tracePt t="83613" x="3354388" y="1989138"/>
          <p14:tracePt t="83628" x="3328988" y="1989138"/>
          <p14:tracePt t="83645" x="3317875" y="1989138"/>
          <p14:tracePt t="83662" x="3305175" y="1989138"/>
          <p14:tracePt t="83709" x="3317875" y="1989138"/>
          <p14:tracePt t="83734" x="3341688" y="1989138"/>
          <p14:tracePt t="86825" x="3354388" y="1989138"/>
          <p14:tracePt t="86838" x="3367088" y="2001838"/>
          <p14:tracePt t="86853" x="3379788" y="2027238"/>
          <p14:tracePt t="86863" x="3392488" y="2027238"/>
          <p14:tracePt t="86876" x="3392488" y="2052638"/>
          <p14:tracePt t="86913" x="3392488" y="2065338"/>
          <p14:tracePt t="86928" x="3405188" y="2065338"/>
          <p14:tracePt t="86950" x="3405188" y="2078038"/>
          <p14:tracePt t="86963" x="3417888" y="2078038"/>
          <p14:tracePt t="86977" x="3417888" y="2089150"/>
          <p14:tracePt t="86991" x="3417888" y="2101850"/>
          <p14:tracePt t="87012" x="3417888" y="2114550"/>
          <p14:tracePt t="87049" x="3429000" y="2114550"/>
          <p14:tracePt t="87064" x="3429000" y="2127250"/>
          <p14:tracePt t="87212" x="3429000" y="2139950"/>
          <p14:tracePt t="87237" x="3429000" y="2152650"/>
          <p14:tracePt t="87287" x="3429000" y="2165350"/>
          <p14:tracePt t="87362" x="3429000" y="2178050"/>
          <p14:tracePt t="87399" x="3429000" y="2190750"/>
          <p14:tracePt t="87424" x="3429000" y="2201863"/>
          <p14:tracePt t="87436" x="3429000" y="2214563"/>
          <p14:tracePt t="87460" x="3429000" y="2227263"/>
          <p14:tracePt t="92771" x="3429000" y="2239963"/>
          <p14:tracePt t="93618" x="3429000" y="2252663"/>
          <p14:tracePt t="93630" x="3429000" y="2278063"/>
          <p14:tracePt t="93643" x="3429000" y="2303463"/>
          <p14:tracePt t="93656" x="3429000" y="2314575"/>
          <p14:tracePt t="93668" x="3429000" y="2339975"/>
          <p14:tracePt t="93684" x="3429000" y="2365375"/>
          <p14:tracePt t="93701" x="3429000" y="2390775"/>
          <p14:tracePt t="93717" x="3429000" y="2403475"/>
          <p14:tracePt t="93741" x="3429000" y="2414588"/>
          <p14:tracePt t="93767" x="3429000" y="2427288"/>
          <p14:tracePt t="93780" x="3429000" y="2439988"/>
          <p14:tracePt t="93817" x="3429000" y="2452688"/>
          <p14:tracePt t="93843" x="3429000" y="2465388"/>
          <p14:tracePt t="105395" x="3429000" y="2478088"/>
          <p14:tracePt t="105409" x="3429000" y="2490788"/>
          <p14:tracePt t="105420" x="3429000" y="2516188"/>
          <p14:tracePt t="105436" x="3429000" y="2552700"/>
          <p14:tracePt t="105449" x="3429000" y="2578100"/>
          <p14:tracePt t="105465" x="3429000" y="2616200"/>
          <p14:tracePt t="105481" x="3429000" y="2627313"/>
          <p14:tracePt t="105498" x="3429000" y="2652713"/>
          <p14:tracePt t="105519" x="3429000" y="2665413"/>
          <p14:tracePt t="105533" x="3429000" y="2678113"/>
          <p14:tracePt t="105548" x="3429000" y="2690813"/>
          <p14:tracePt t="105565" x="3429000" y="2703513"/>
          <p14:tracePt t="105583" x="3429000" y="2716213"/>
          <p14:tracePt t="105598" x="3429000" y="2728913"/>
          <p14:tracePt t="105856" x="3441700" y="2728913"/>
          <p14:tracePt t="113827" x="3441700" y="2716213"/>
          <p14:tracePt t="113939" x="3454400" y="2716213"/>
          <p14:tracePt t="114015" x="3454400" y="2703513"/>
          <p14:tracePt t="118177" x="3454400" y="2728913"/>
          <p14:tracePt t="118189" x="3454400" y="2740025"/>
          <p14:tracePt t="118203" x="3454400" y="2765425"/>
          <p14:tracePt t="118226" x="3454400" y="2790825"/>
          <p14:tracePt t="118302" x="3454400" y="2803525"/>
          <p14:tracePt t="118315" x="3454400" y="2816225"/>
          <p14:tracePt t="118340" x="3454400" y="2828925"/>
          <p14:tracePt t="118350" x="3454400" y="2840038"/>
          <p14:tracePt t="118376" x="3454400" y="2852738"/>
          <p14:tracePt t="118389" x="3467100" y="2852738"/>
          <p14:tracePt t="118400" x="3467100" y="2865438"/>
          <p14:tracePt t="118638" x="3467100" y="2878138"/>
          <p14:tracePt t="118653" x="3467100" y="2890838"/>
          <p14:tracePt t="118664" x="3479800" y="2890838"/>
          <p14:tracePt t="118676" x="3479800" y="2903538"/>
          <p14:tracePt t="118850" x="3479800" y="2916238"/>
          <p14:tracePt t="118863" x="3479800" y="2928938"/>
          <p14:tracePt t="118887" x="3479800" y="2941638"/>
          <p14:tracePt t="119075" x="3479800" y="2952750"/>
          <p14:tracePt t="119100" x="3479800" y="2965450"/>
          <p14:tracePt t="119125" x="3479800" y="2978150"/>
          <p14:tracePt t="143220" x="3467100" y="2978150"/>
          <p14:tracePt t="143669" x="3479800" y="2978150"/>
          <p14:tracePt t="143719" x="3492500" y="2978150"/>
          <p14:tracePt t="151338" x="3492500" y="3003550"/>
          <p14:tracePt t="151351" x="3479800" y="3041650"/>
          <p14:tracePt t="151366" x="3467100" y="3065463"/>
          <p14:tracePt t="151378" x="3454400" y="3090863"/>
          <p14:tracePt t="151395" x="3454400" y="3116263"/>
          <p14:tracePt t="151412" x="3441700" y="3128963"/>
          <p14:tracePt t="151986" x="3429000" y="3141663"/>
          <p14:tracePt t="152002" x="3429000" y="3165475"/>
          <p14:tracePt t="152016" x="3429000" y="3190875"/>
          <p14:tracePt t="152032" x="3417888" y="3241675"/>
          <p14:tracePt t="152049" x="3417888" y="3290888"/>
          <p14:tracePt t="152065" x="3392488" y="3378200"/>
          <p14:tracePt t="152081" x="3392488" y="3403600"/>
          <p14:tracePt t="152097" x="3392488" y="3467100"/>
          <p14:tracePt t="152114" x="3379788" y="3541713"/>
          <p14:tracePt t="152131" x="3379788" y="3703638"/>
          <p14:tracePt t="152147" x="3379788" y="3879850"/>
          <p14:tracePt t="152164" x="3379788" y="4318000"/>
          <p14:tracePt t="152181" x="3354388" y="4605338"/>
          <p14:tracePt t="152198" x="3354388" y="4879975"/>
          <p14:tracePt t="152215" x="3354388" y="4981575"/>
          <p14:tracePt t="152231" x="3354388" y="5092700"/>
          <p14:tracePt t="152248" x="3354388" y="5368925"/>
          <p14:tracePt t="152265" x="3354388" y="5456238"/>
          <p14:tracePt t="152282" x="3367088" y="5507038"/>
          <p14:tracePt t="152298" x="3379788" y="5543550"/>
          <p14:tracePt t="152422" x="3379788" y="5568950"/>
          <p14:tracePt t="152436" x="3379788" y="5581650"/>
          <p14:tracePt t="152451" x="3379788" y="5594350"/>
          <p14:tracePt t="152467" x="3379788" y="5607050"/>
          <p14:tracePt t="152484" x="3379788" y="5619750"/>
          <p14:tracePt t="152499" x="3379788" y="5630863"/>
          <p14:tracePt t="152516" x="3392488" y="5630863"/>
          <p14:tracePt t="152533" x="3392488" y="5643563"/>
          <p14:tracePt t="152550" x="3405188" y="5656263"/>
          <p14:tracePt t="152566" x="3405188" y="5681663"/>
          <p14:tracePt t="152920" x="3441700" y="5681663"/>
          <p14:tracePt t="152932" x="3479800" y="5681663"/>
          <p14:tracePt t="152946" x="3541713" y="5681663"/>
          <p14:tracePt t="152958" x="3592513" y="5681663"/>
          <p14:tracePt t="152970" x="3705225" y="5681663"/>
          <p14:tracePt t="152985" x="3817938" y="5681663"/>
          <p14:tracePt t="153002" x="3917950" y="5681663"/>
          <p14:tracePt t="153018" x="3968750" y="5681663"/>
          <p14:tracePt t="153035" x="4043363" y="5681663"/>
          <p14:tracePt t="153057" x="4056063" y="5681663"/>
          <p14:tracePt t="153182" x="4043363" y="5681663"/>
          <p14:tracePt t="153195" x="4030663" y="5681663"/>
          <p14:tracePt t="153207" x="4005263" y="5681663"/>
          <p14:tracePt t="153221" x="3992563" y="5681663"/>
          <p14:tracePt t="153235" x="3979863" y="5681663"/>
          <p14:tracePt t="153252" x="3956050" y="5681663"/>
          <p14:tracePt t="153580" x="3930650" y="5643563"/>
          <p14:tracePt t="153593" x="3856038" y="5518150"/>
          <p14:tracePt t="153608" x="3779838" y="5407025"/>
          <p14:tracePt t="153621" x="3743325" y="5318125"/>
          <p14:tracePt t="153637" x="3705225" y="5243513"/>
          <p14:tracePt t="153654" x="3679825" y="5181600"/>
          <p14:tracePt t="153670" x="3667125" y="5030788"/>
          <p14:tracePt t="153687" x="3667125" y="4981575"/>
          <p14:tracePt t="153704" x="3667125" y="4943475"/>
          <p14:tracePt t="153721" x="3667125" y="4905375"/>
          <p14:tracePt t="153755" x="3667125" y="4892675"/>
          <p14:tracePt t="153792" x="3667125" y="4879975"/>
          <p14:tracePt t="153829" x="3667125" y="4868863"/>
          <p14:tracePt t="153843" x="3667125" y="4856163"/>
          <p14:tracePt t="153879" x="3667125" y="4843463"/>
          <p14:tracePt t="153894" x="3679825" y="4843463"/>
          <p14:tracePt t="153918" x="3679825" y="4830763"/>
          <p14:tracePt t="153931" x="3679825" y="4818063"/>
          <p14:tracePt t="153943" x="3692525" y="4805363"/>
          <p14:tracePt t="153955" x="3692525" y="4779963"/>
          <p14:tracePt t="153972" x="3705225" y="4756150"/>
          <p14:tracePt t="153988" x="3717925" y="4705350"/>
          <p14:tracePt t="154005" x="3743325" y="4579938"/>
          <p14:tracePt t="154022" x="3767138" y="4543425"/>
          <p14:tracePt t="154039" x="3792538" y="4492625"/>
          <p14:tracePt t="154055" x="3805238" y="4454525"/>
          <p14:tracePt t="154072" x="3817938" y="4443413"/>
          <p14:tracePt t="154091" x="3817938" y="4430713"/>
          <p14:tracePt t="154116" x="3817938" y="4418013"/>
          <p14:tracePt t="154129" x="3817938" y="4405313"/>
          <p14:tracePt t="154166" x="3817938" y="4392613"/>
          <p14:tracePt t="154178" x="3817938" y="4379913"/>
          <p14:tracePt t="154192" x="3792538" y="4354513"/>
          <p14:tracePt t="154208" x="3779838" y="4318000"/>
          <p14:tracePt t="154223" x="3767138" y="4279900"/>
          <p14:tracePt t="154240" x="3756025" y="4254500"/>
          <p14:tracePt t="154256" x="3730625" y="4217988"/>
          <p14:tracePt t="154273" x="3717925" y="4217988"/>
          <p14:tracePt t="154290" x="3705225" y="4217988"/>
          <p14:tracePt t="154429" x="3717925" y="4217988"/>
          <p14:tracePt t="154445" x="3743325" y="4217988"/>
          <p14:tracePt t="154458" x="3792538" y="4217988"/>
          <p14:tracePt t="154475" x="3830638" y="4217988"/>
          <p14:tracePt t="154492" x="3867150" y="4230688"/>
          <p14:tracePt t="154509" x="3905250" y="4254500"/>
          <p14:tracePt t="154524" x="3917950" y="4267200"/>
          <p14:tracePt t="154541" x="3930650" y="4292600"/>
          <p14:tracePt t="154557" x="3930650" y="4305300"/>
          <p14:tracePt t="154576" x="3930650" y="4318000"/>
          <p14:tracePt t="154602" x="3917950" y="4318000"/>
          <p14:tracePt t="154615" x="3905250" y="4318000"/>
          <p14:tracePt t="154627" x="3879850" y="4318000"/>
          <p14:tracePt t="154641" x="3830638" y="4318000"/>
          <p14:tracePt t="154658" x="3805238" y="4318000"/>
          <p14:tracePt t="154674" x="3792538" y="4318000"/>
          <p14:tracePt t="154691" x="3779838" y="4318000"/>
          <p14:tracePt t="154727" x="3805238" y="4318000"/>
          <p14:tracePt t="154738" x="3830638" y="4318000"/>
          <p14:tracePt t="154751" x="3843338" y="4318000"/>
          <p14:tracePt t="154764" x="3856038" y="4318000"/>
          <p14:tracePt t="154776" x="3879850" y="4318000"/>
          <p14:tracePt t="154801" x="3892550" y="4318000"/>
          <p14:tracePt t="154852" x="3879850" y="4318000"/>
          <p14:tracePt t="154864" x="3856038" y="4330700"/>
          <p14:tracePt t="154878" x="3805238" y="4330700"/>
          <p14:tracePt t="154892" x="3743325" y="4341813"/>
          <p14:tracePt t="154909" x="3705225" y="4341813"/>
          <p14:tracePt t="154926" x="3692525" y="4341813"/>
          <p14:tracePt t="154951" x="3705225" y="4341813"/>
          <p14:tracePt t="154964" x="3743325" y="4341813"/>
          <p14:tracePt t="154977" x="3779838" y="4341813"/>
          <p14:tracePt t="154992" x="3792538" y="4330700"/>
          <p14:tracePt t="155009" x="3805238" y="4318000"/>
          <p14:tracePt t="155062" x="3792538" y="4330700"/>
          <p14:tracePt t="155077" x="3756025" y="4341813"/>
          <p14:tracePt t="155087" x="3743325" y="4341813"/>
          <p14:tracePt t="155100" x="3743325" y="4354513"/>
          <p14:tracePt t="155376" x="3767138" y="4354513"/>
          <p14:tracePt t="155387" x="3817938" y="4367213"/>
          <p14:tracePt t="155400" x="3856038" y="4367213"/>
          <p14:tracePt t="155413" x="3879850" y="4379913"/>
          <p14:tracePt t="155428" x="3917950" y="4405313"/>
          <p14:tracePt t="155445" x="3956050" y="4405313"/>
          <p14:tracePt t="155461" x="4005263" y="4405313"/>
          <p14:tracePt t="155478" x="4181475" y="4418013"/>
          <p14:tracePt t="155494" x="4243388" y="4418013"/>
          <p14:tracePt t="155511" x="4281488" y="4418013"/>
          <p14:tracePt t="155528" x="4343400" y="4418013"/>
          <p14:tracePt t="155544" x="4368800" y="4418013"/>
          <p14:tracePt t="155561" x="4381500" y="4418013"/>
          <p14:tracePt t="155578" x="4406900" y="4418013"/>
          <p14:tracePt t="155595" x="4430713" y="4418013"/>
          <p14:tracePt t="155612" x="4443413" y="4418013"/>
          <p14:tracePt t="155613" x="4456113" y="4418013"/>
          <p14:tracePt t="155712" x="4443413" y="4418013"/>
          <p14:tracePt t="155724" x="4430713" y="4418013"/>
          <p14:tracePt t="155738" x="4418013" y="4418013"/>
          <p14:tracePt t="155750" x="4406900" y="4405313"/>
          <p14:tracePt t="155764" x="4394200" y="4379913"/>
          <p14:tracePt t="155780" x="4368800" y="4367213"/>
          <p14:tracePt t="155796" x="4356100" y="4354513"/>
          <p14:tracePt t="155812" x="4318000" y="4330700"/>
          <p14:tracePt t="155873" x="4318000" y="4318000"/>
          <p14:tracePt t="155885" x="4343400" y="4318000"/>
          <p14:tracePt t="155898" x="4356100" y="4305300"/>
          <p14:tracePt t="155913" x="4368800" y="4305300"/>
          <p14:tracePt t="155930" x="4394200" y="4305300"/>
          <p14:tracePt t="155946" x="4430713" y="4305300"/>
          <p14:tracePt t="155963" x="4468813" y="4305300"/>
          <p14:tracePt t="155980" x="4481513" y="4305300"/>
          <p14:tracePt t="156035" x="4468813" y="4305300"/>
          <p14:tracePt t="156048" x="4456113" y="4305300"/>
          <p14:tracePt t="156084" x="4443413" y="4305300"/>
          <p14:tracePt t="156161" x="4456113" y="4305300"/>
          <p14:tracePt t="156173" x="4468813" y="4305300"/>
          <p14:tracePt t="156186" x="4481513" y="4305300"/>
          <p14:tracePt t="156234" x="4468813" y="4305300"/>
          <p14:tracePt t="156249" x="4456113" y="4305300"/>
          <p14:tracePt t="156260" x="4443413" y="4305300"/>
          <p14:tracePt t="156272" x="4430713" y="4305300"/>
          <p14:tracePt t="156597" x="4418013" y="4305300"/>
          <p14:tracePt t="156610" x="4406900" y="4305300"/>
          <p14:tracePt t="157157" x="4406900" y="4292600"/>
          <p14:tracePt t="157171" x="4381500" y="4254500"/>
          <p14:tracePt t="157186" x="4368800" y="4230688"/>
          <p14:tracePt t="157203" x="4356100" y="4179888"/>
          <p14:tracePt t="157219" x="4343400" y="4154488"/>
          <p14:tracePt t="157236" x="4330700" y="4092575"/>
          <p14:tracePt t="157253" x="4318000" y="4041775"/>
          <p14:tracePt t="157269" x="4318000" y="3954463"/>
          <p14:tracePt t="157285" x="4294188" y="3792538"/>
          <p14:tracePt t="157302" x="4294188" y="3741738"/>
          <p14:tracePt t="157318" x="4294188" y="3716338"/>
          <p14:tracePt t="157335" x="4294188" y="3679825"/>
          <p14:tracePt t="157352" x="4281488" y="3641725"/>
          <p14:tracePt t="157368" x="4281488" y="3629025"/>
          <p14:tracePt t="157385" x="4268788" y="3579813"/>
          <p14:tracePt t="157402" x="4268788" y="3554413"/>
          <p14:tracePt t="157418" x="4268788" y="3467100"/>
          <p14:tracePt t="157435" x="4256088" y="3403600"/>
          <p14:tracePt t="157452" x="4243388" y="3354388"/>
          <p14:tracePt t="157469" x="4230688" y="3316288"/>
          <p14:tracePt t="157486" x="4205288" y="3241675"/>
          <p14:tracePt t="157502" x="4181475" y="3228975"/>
          <p14:tracePt t="157519" x="4168775" y="3190875"/>
          <p14:tracePt t="157536" x="4156075" y="3178175"/>
          <p14:tracePt t="157552" x="4143375" y="3165475"/>
          <p14:tracePt t="157569" x="4117975" y="3165475"/>
          <p14:tracePt t="157586" x="4105275" y="3141663"/>
          <p14:tracePt t="157603" x="4092575" y="3141663"/>
          <p14:tracePt t="157619" x="4056063" y="3078163"/>
          <p14:tracePt t="157636" x="4043363" y="3054350"/>
          <p14:tracePt t="157653" x="4017963" y="3016250"/>
          <p14:tracePt t="157670" x="3992563" y="2990850"/>
          <p14:tracePt t="157686" x="3979863" y="2978150"/>
          <p14:tracePt t="157703" x="3979863" y="2965450"/>
          <p14:tracePt t="157879" x="3979863" y="2952750"/>
          <p14:tracePt t="157896" x="3968750" y="2952750"/>
          <p14:tracePt t="157929" x="3968750" y="2941638"/>
          <p14:tracePt t="158664" x="3968750" y="2965450"/>
          <p14:tracePt t="158678" x="3968750" y="2990850"/>
          <p14:tracePt t="158691" x="3956050" y="3028950"/>
          <p14:tracePt t="158708" x="3956050" y="3054350"/>
          <p14:tracePt t="158724" x="3943350" y="3090863"/>
          <p14:tracePt t="158740" x="3943350" y="3141663"/>
          <p14:tracePt t="158757" x="3930650" y="3178175"/>
          <p14:tracePt t="158774" x="3930650" y="3254375"/>
          <p14:tracePt t="158790" x="3917950" y="3403600"/>
          <p14:tracePt t="158807" x="3905250" y="3441700"/>
          <p14:tracePt t="158824" x="3905250" y="3479800"/>
          <p14:tracePt t="158841" x="3892550" y="3529013"/>
          <p14:tracePt t="158858" x="3879850" y="3567113"/>
          <p14:tracePt t="158874" x="3879850" y="3590925"/>
          <p14:tracePt t="158891" x="3867150" y="3692525"/>
          <p14:tracePt t="158908" x="3856038" y="3754438"/>
          <p14:tracePt t="158924" x="3843338" y="3792538"/>
          <p14:tracePt t="158941" x="3830638" y="3841750"/>
          <p14:tracePt t="158958" x="3805238" y="3867150"/>
          <p14:tracePt t="158975" x="3792538" y="3905250"/>
          <p14:tracePt t="158991" x="3767138" y="3929063"/>
          <p14:tracePt t="159008" x="3743325" y="3954463"/>
          <p14:tracePt t="159025" x="3730625" y="3979863"/>
          <p14:tracePt t="159042" x="3705225" y="4054475"/>
          <p14:tracePt t="159059" x="3679825" y="4129088"/>
          <p14:tracePt t="159075" x="3667125" y="4167188"/>
          <p14:tracePt t="159092" x="3667125" y="4205288"/>
          <p14:tracePt t="159108" x="3667125" y="4217988"/>
          <p14:tracePt t="159125" x="3654425" y="4230688"/>
          <p14:tracePt t="159142" x="3654425" y="4254500"/>
          <p14:tracePt t="159187" x="3654425" y="4267200"/>
          <p14:tracePt t="159213" x="3654425" y="4279900"/>
          <p14:tracePt t="159237" x="3654425" y="4305300"/>
          <p14:tracePt t="159262" x="3654425" y="4318000"/>
          <p14:tracePt t="160150" x="3643313" y="4318000"/>
          <p14:tracePt t="160166" x="3630613" y="4292600"/>
          <p14:tracePt t="160181" x="3605213" y="4241800"/>
          <p14:tracePt t="160197" x="3579813" y="4105275"/>
          <p14:tracePt t="160213" x="3541713" y="3867150"/>
          <p14:tracePt t="160230" x="3517900" y="3779838"/>
          <p14:tracePt t="160247" x="3505200" y="3679825"/>
          <p14:tracePt t="160263" x="3479800" y="3503613"/>
          <p14:tracePt t="160280" x="3467100" y="3429000"/>
          <p14:tracePt t="160297" x="3467100" y="3390900"/>
          <p14:tracePt t="160314" x="3454400" y="3367088"/>
          <p14:tracePt t="160373" x="3454400" y="3341688"/>
          <p14:tracePt t="160386" x="3441700" y="3316288"/>
          <p14:tracePt t="160399" x="3441700" y="3303588"/>
          <p14:tracePt t="160414" x="3441700" y="3290888"/>
          <p14:tracePt t="160430" x="3429000" y="3290888"/>
          <p14:tracePt t="160447" x="3417888" y="3254375"/>
          <p14:tracePt t="160464" x="3405188" y="3241675"/>
          <p14:tracePt t="160481" x="3405188" y="3216275"/>
          <p14:tracePt t="160497" x="3379788" y="3190875"/>
          <p14:tracePt t="160514" x="3367088" y="3128963"/>
          <p14:tracePt t="160531" x="3367088" y="3103563"/>
          <p14:tracePt t="160548" x="3354388" y="3065463"/>
          <p14:tracePt t="160564" x="3354388" y="3054350"/>
          <p14:tracePt t="160581" x="3341688" y="3028950"/>
          <p14:tracePt t="160598" x="3341688" y="3016250"/>
          <p14:tracePt t="160615" x="3341688" y="3003550"/>
          <p14:tracePt t="160631" x="3341688" y="2990850"/>
          <p14:tracePt t="160695" x="3379788" y="2990850"/>
          <p14:tracePt t="160708" x="3405188" y="2978150"/>
          <p14:tracePt t="160720" x="3441700" y="2978150"/>
          <p14:tracePt t="160733" x="3467100" y="2978150"/>
          <p14:tracePt t="160748" x="3492500" y="2965450"/>
          <p14:tracePt t="160765" x="3505200" y="2965450"/>
          <p14:tracePt t="160782" x="3517900" y="2965450"/>
          <p14:tracePt t="160846" x="3505200" y="2965450"/>
          <p14:tracePt t="160872" x="3479800" y="2965450"/>
          <p14:tracePt t="160889" x="3454400" y="2965450"/>
          <p14:tracePt t="160901" x="3405188" y="2965450"/>
          <p14:tracePt t="160916" x="3328988" y="2965450"/>
          <p14:tracePt t="160932" x="3279775" y="2965450"/>
          <p14:tracePt t="160950" x="3241675" y="2965450"/>
          <p14:tracePt t="160966" x="3228975" y="2965450"/>
          <p14:tracePt t="161033" x="3241675" y="2965450"/>
          <p14:tracePt t="161045" x="3279775" y="2965450"/>
          <p14:tracePt t="161058" x="3328988" y="2965450"/>
          <p14:tracePt t="161069" x="3379788" y="2965450"/>
          <p14:tracePt t="161083" x="3417888" y="2965450"/>
          <p14:tracePt t="161100" x="3441700" y="2965450"/>
          <p14:tracePt t="161116" x="3467100" y="2965450"/>
          <p14:tracePt t="161182" x="3454400" y="2965450"/>
          <p14:tracePt t="161196" x="3405188" y="2965450"/>
          <p14:tracePt t="161208" x="3328988" y="2965450"/>
          <p14:tracePt t="161221" x="3267075" y="2965450"/>
          <p14:tracePt t="161235" x="3216275" y="2965450"/>
          <p14:tracePt t="161252" x="3192463" y="2965450"/>
          <p14:tracePt t="161267" x="3179763" y="2965450"/>
          <p14:tracePt t="161318" x="3192463" y="2965450"/>
          <p14:tracePt t="161330" x="3228975" y="2965450"/>
          <p14:tracePt t="161343" x="3292475" y="2965450"/>
          <p14:tracePt t="161356" x="3328988" y="2965450"/>
          <p14:tracePt t="161370" x="3354388" y="2965450"/>
          <p14:tracePt t="161384" x="3367088" y="2965450"/>
          <p14:tracePt t="161432" x="3341688" y="2965450"/>
          <p14:tracePt t="161444" x="3292475" y="2965450"/>
          <p14:tracePt t="161457" x="3254375" y="2965450"/>
          <p14:tracePt t="161473" x="3216275" y="2965450"/>
          <p14:tracePt t="161486" x="3192463" y="2965450"/>
          <p14:tracePt t="161503" x="3167063" y="2965450"/>
          <p14:tracePt t="161520" x="3154363" y="2965450"/>
          <p14:tracePt t="165086" x="3179763" y="2965450"/>
          <p14:tracePt t="165100" x="3205163" y="2965450"/>
          <p14:tracePt t="165116" x="3216275" y="2965450"/>
          <p14:tracePt t="165132" x="3228975" y="2965450"/>
          <p14:tracePt t="165149" x="3241675" y="2965450"/>
          <p14:tracePt t="165194" x="3254375" y="2965450"/>
          <p14:tracePt t="165220" x="3267075" y="2965450"/>
          <p14:tracePt t="165231" x="3279775" y="2965450"/>
          <p14:tracePt t="165269" x="3292475" y="2965450"/>
          <p14:tracePt t="165357" x="3292475" y="2952750"/>
          <p14:tracePt t="165406" x="3292475" y="2941638"/>
          <p14:tracePt t="165443" x="3292475" y="2928938"/>
          <p14:tracePt t="165593" x="3305175" y="2928938"/>
          <p14:tracePt t="165605" x="3317875" y="2928938"/>
          <p14:tracePt t="165621" x="3341688" y="2928938"/>
          <p14:tracePt t="165634" x="3354388" y="2928938"/>
          <p14:tracePt t="165656" x="3379788" y="2928938"/>
          <p14:tracePt t="165670" x="3392488" y="2928938"/>
          <p14:tracePt t="165692" x="3405188" y="2928938"/>
          <p14:tracePt t="165704" x="3417888" y="2928938"/>
          <p14:tracePt t="165719" x="3429000" y="2928938"/>
          <p14:tracePt t="165755" x="3441700" y="2928938"/>
          <p14:tracePt t="165818" x="3454400" y="2928938"/>
          <p14:tracePt t="165844" x="3467100" y="2928938"/>
          <p14:tracePt t="166739" x="3467100" y="2941638"/>
          <p14:tracePt t="166751" x="3441700" y="2978150"/>
          <p14:tracePt t="166763" x="3417888" y="3016250"/>
          <p14:tracePt t="166778" x="3392488" y="3065463"/>
          <p14:tracePt t="166791" x="3367088" y="3154363"/>
          <p14:tracePt t="166806" x="3341688" y="3228975"/>
          <p14:tracePt t="166823" x="3328988" y="3303588"/>
          <p14:tracePt t="166839" x="3317875" y="3341688"/>
          <p14:tracePt t="166856" x="3292475" y="3403600"/>
          <p14:tracePt t="166872" x="3292475" y="3441700"/>
          <p14:tracePt t="166889" x="3279775" y="3554413"/>
          <p14:tracePt t="166906" x="3279775" y="3679825"/>
          <p14:tracePt t="166922" x="3279775" y="3792538"/>
          <p14:tracePt t="166939" x="3279775" y="3979863"/>
          <p14:tracePt t="166956" x="3279775" y="4041775"/>
          <p14:tracePt t="166973" x="3279775" y="4129088"/>
          <p14:tracePt t="166990" x="3317875" y="4418013"/>
          <p14:tracePt t="167006" x="3328988" y="4518025"/>
          <p14:tracePt t="167023" x="3328988" y="4579938"/>
          <p14:tracePt t="167040" x="3328988" y="4692650"/>
          <p14:tracePt t="167057" x="3328988" y="4705350"/>
          <p14:tracePt t="167074" x="3328988" y="4718050"/>
          <p14:tracePt t="167075" x="3341688" y="4718050"/>
          <p14:tracePt t="167090" x="3341688" y="4730750"/>
          <p14:tracePt t="167175" x="3354388" y="4730750"/>
          <p14:tracePt t="167237" x="3367088" y="4730750"/>
          <p14:tracePt t="167412" x="3379788" y="4730750"/>
          <p14:tracePt t="167436" x="3405188" y="4730750"/>
          <p14:tracePt t="167449" x="3441700" y="4730750"/>
          <p14:tracePt t="167462" x="3492500" y="4730750"/>
          <p14:tracePt t="167475" x="3505200" y="4730750"/>
          <p14:tracePt t="167492" x="3530600" y="4730750"/>
          <p14:tracePt t="167508" x="3541713" y="4730750"/>
          <p14:tracePt t="167525" x="3567113" y="4718050"/>
          <p14:tracePt t="167542" x="3579813" y="4705350"/>
          <p14:tracePt t="167573" x="3592513" y="4692650"/>
          <p14:tracePt t="167586" x="3592513" y="4679950"/>
          <p14:tracePt t="167612" x="3592513" y="4656138"/>
          <p14:tracePt t="167624" x="3592513" y="4618038"/>
          <p14:tracePt t="167636" x="3592513" y="4579938"/>
          <p14:tracePt t="167648" x="3579813" y="4543425"/>
          <p14:tracePt t="167661" x="3567113" y="4505325"/>
          <p14:tracePt t="167676" x="3541713" y="4479925"/>
          <p14:tracePt t="167692" x="3517900" y="4443413"/>
          <p14:tracePt t="167709" x="3492500" y="4418013"/>
          <p14:tracePt t="167726" x="3467100" y="4379913"/>
          <p14:tracePt t="167743" x="3467100" y="4367213"/>
          <p14:tracePt t="167798" x="3492500" y="4354513"/>
          <p14:tracePt t="167811" x="3505200" y="4341813"/>
          <p14:tracePt t="167824" x="3517900" y="4341813"/>
          <p14:tracePt t="167838" x="3541713" y="4341813"/>
          <p14:tracePt t="167848" x="3554413" y="4341813"/>
          <p14:tracePt t="167862" x="3567113" y="4341813"/>
          <p14:tracePt t="167876" x="3579813" y="4341813"/>
          <p14:tracePt t="167948" x="3579813" y="4330700"/>
          <p14:tracePt t="167961" x="3567113" y="4318000"/>
          <p14:tracePt t="167976" x="3554413" y="4318000"/>
          <p14:tracePt t="167989" x="3541713" y="4292600"/>
          <p14:tracePt t="167998" x="3505200" y="4279900"/>
          <p14:tracePt t="168012" x="3467100" y="4267200"/>
          <p14:tracePt t="168027" x="3405188" y="4241800"/>
          <p14:tracePt t="168044" x="3367088" y="4230688"/>
          <p14:tracePt t="168060" x="3341688" y="4217988"/>
          <p14:tracePt t="168098" x="3367088" y="4217988"/>
          <p14:tracePt t="168109" x="3392488" y="4217988"/>
          <p14:tracePt t="168122" x="3417888" y="4217988"/>
          <p14:tracePt t="168134" x="3441700" y="4217988"/>
          <p14:tracePt t="168148" x="3467100" y="4217988"/>
          <p14:tracePt t="168161" x="3479800" y="4217988"/>
          <p14:tracePt t="168184" x="3492500" y="4217988"/>
          <p14:tracePt t="168209" x="3492500" y="4205288"/>
          <p14:tracePt t="168259" x="3492500" y="4192588"/>
          <p14:tracePt t="168272" x="3467100" y="4192588"/>
          <p14:tracePt t="168286" x="3429000" y="4192588"/>
          <p14:tracePt t="168297" x="3367088" y="4179888"/>
          <p14:tracePt t="168311" x="3341688" y="4167188"/>
          <p14:tracePt t="168328" x="3317875" y="4154488"/>
          <p14:tracePt t="168345" x="3305175" y="4154488"/>
          <p14:tracePt t="168721" x="3305175" y="4167188"/>
          <p14:tracePt t="168759" x="3305175" y="4179888"/>
          <p14:tracePt t="168896" x="3305175" y="4192588"/>
          <p14:tracePt t="168909" x="3317875" y="4192588"/>
          <p14:tracePt t="168923" x="3328988" y="4205288"/>
          <p14:tracePt t="168938" x="3341688" y="4217988"/>
          <p14:tracePt t="168954" x="3354388" y="4241800"/>
          <p14:tracePt t="168964" x="3367088" y="4241800"/>
          <p14:tracePt t="168981" x="3379788" y="4254500"/>
          <p14:tracePt t="168997" x="3392488" y="4254500"/>
          <p14:tracePt t="169220" x="3392488" y="4241800"/>
          <p14:tracePt t="169269" x="3392488" y="4230688"/>
          <p14:tracePt t="169344" x="3392488" y="4217988"/>
          <p14:tracePt t="169468" x="3392488" y="4205288"/>
          <p14:tracePt t="173351" x="3405188" y="4167188"/>
          <p14:tracePt t="173363" x="3441700" y="4105275"/>
          <p14:tracePt t="173378" x="3479800" y="4029075"/>
          <p14:tracePt t="173393" x="3541713" y="3954463"/>
          <p14:tracePt t="173411" x="3605213" y="3879850"/>
          <p14:tracePt t="173423" x="3654425" y="3803650"/>
          <p14:tracePt t="173424" x="3692525" y="3679825"/>
          <p14:tracePt t="173437" x="3743325" y="3529013"/>
          <p14:tracePt t="173451" x="3779838" y="3390900"/>
          <p14:tracePt t="173465" x="3805238" y="3267075"/>
          <p14:tracePt t="173482" x="3817938" y="3203575"/>
          <p14:tracePt t="173498" x="3843338" y="3128963"/>
          <p14:tracePt t="173515" x="3867150" y="2990850"/>
          <p14:tracePt t="173532" x="3879850" y="2890838"/>
          <p14:tracePt t="173549" x="3892550" y="2752725"/>
          <p14:tracePt t="173565" x="3930650" y="2565400"/>
          <p14:tracePt t="173582" x="3943350" y="2490788"/>
          <p14:tracePt t="173599" x="3956050" y="2439988"/>
          <p14:tracePt t="173616" x="3968750" y="2327275"/>
          <p14:tracePt t="173632" x="3968750" y="2239963"/>
          <p14:tracePt t="173649" x="3968750" y="2139950"/>
          <p14:tracePt t="173666" x="3968750" y="1939925"/>
          <p14:tracePt t="173683" x="3968750" y="1901825"/>
          <p14:tracePt t="173925" x="3968750" y="1865313"/>
          <p14:tracePt t="173938" x="3968750" y="1839913"/>
          <p14:tracePt t="173952" x="3968750" y="1789113"/>
          <p14:tracePt t="173968" x="3968750" y="1714500"/>
          <p14:tracePt t="173984" x="3956050" y="1601788"/>
          <p14:tracePt t="174001" x="3956050" y="1414463"/>
          <p14:tracePt t="174018" x="3956050" y="1363663"/>
          <p14:tracePt t="174035" x="3956050" y="1327150"/>
          <p14:tracePt t="174051" x="3956050" y="1289050"/>
          <p14:tracePt t="174068" x="3956050" y="1263650"/>
          <p14:tracePt t="174160" x="3943350" y="1276350"/>
          <p14:tracePt t="174186" x="3943350" y="1289050"/>
          <p14:tracePt t="174199" x="3930650" y="1327150"/>
          <p14:tracePt t="174216" x="3905250" y="1376363"/>
          <p14:tracePt t="174231" x="3879850" y="1463675"/>
          <p14:tracePt t="174246" x="3792538" y="1639888"/>
          <p14:tracePt t="174259" x="3743325" y="1714500"/>
          <p14:tracePt t="174271" x="3692525" y="1827213"/>
          <p14:tracePt t="174286" x="3643313" y="1978025"/>
          <p14:tracePt t="174302" x="3617913" y="2165350"/>
          <p14:tracePt t="174318" x="3579813" y="2290763"/>
          <p14:tracePt t="174335" x="3541713" y="2490788"/>
          <p14:tracePt t="174352" x="3530600" y="2590800"/>
          <p14:tracePt t="174369" x="3517900" y="2803525"/>
          <p14:tracePt t="174385" x="3454400" y="3141663"/>
          <p14:tracePt t="174402" x="3429000" y="3254375"/>
          <p14:tracePt t="174419" x="3405188" y="3303588"/>
          <p14:tracePt t="174436" x="3392488" y="3354388"/>
          <p14:tracePt t="174809" x="3405188" y="3354388"/>
          <p14:tracePt t="174823" x="3467100" y="3354388"/>
          <p14:tracePt t="174832" x="3554413" y="3354388"/>
          <p14:tracePt t="174845" x="3630613" y="3354388"/>
          <p14:tracePt t="174857" x="3705225" y="3354388"/>
          <p14:tracePt t="174872" x="3792538" y="3354388"/>
          <p14:tracePt t="174887" x="3892550" y="3354388"/>
          <p14:tracePt t="174904" x="4005263" y="3354388"/>
          <p14:tracePt t="174921" x="4192588" y="3354388"/>
          <p14:tracePt t="174938" x="4243388" y="3354388"/>
          <p14:tracePt t="174954" x="4281488" y="3354388"/>
          <p14:tracePt t="174971" x="4368800" y="3341688"/>
          <p14:tracePt t="174988" x="4430713" y="3341688"/>
          <p14:tracePt t="175004" x="4481513" y="3328988"/>
          <p14:tracePt t="175021" x="4530725" y="3328988"/>
          <p14:tracePt t="175095" x="4506913" y="3328988"/>
          <p14:tracePt t="175110" x="4481513" y="3328988"/>
          <p14:tracePt t="175123" x="4456113" y="3328988"/>
          <p14:tracePt t="175138" x="4430713" y="3328988"/>
          <p14:tracePt t="175155" x="4406900" y="3328988"/>
          <p14:tracePt t="175172" x="4343400" y="3328988"/>
          <p14:tracePt t="175188" x="4305300" y="3316288"/>
          <p14:tracePt t="175205" x="4230688" y="3303588"/>
          <p14:tracePt t="175222" x="4130675" y="3290888"/>
          <p14:tracePt t="175239" x="4117975" y="3290888"/>
          <p14:tracePt t="175256" x="4105275" y="3290888"/>
          <p14:tracePt t="175307" x="4117975" y="3290888"/>
          <p14:tracePt t="175322" x="4156075" y="3290888"/>
          <p14:tracePt t="175337" x="4192588" y="3278188"/>
          <p14:tracePt t="175346" x="4230688" y="3278188"/>
          <p14:tracePt t="175358" x="4256088" y="3278188"/>
          <p14:tracePt t="175373" x="4294188" y="3278188"/>
          <p14:tracePt t="175389" x="4318000" y="3278188"/>
          <p14:tracePt t="175406" x="4356100" y="3278188"/>
          <p14:tracePt t="175423" x="4443413" y="3290888"/>
          <p14:tracePt t="175440" x="4494213" y="3290888"/>
          <p14:tracePt t="175456" x="4530725" y="3303588"/>
          <p14:tracePt t="175473" x="4543425" y="3303588"/>
          <p14:tracePt t="175490" x="4556125" y="3303588"/>
          <p14:tracePt t="175594" x="4543425" y="3303588"/>
          <p14:tracePt t="175681" x="4556125" y="3303588"/>
          <p14:tracePt t="175695" x="4568825" y="3303588"/>
          <p14:tracePt t="175709" x="4581525" y="3303588"/>
          <p14:tracePt t="175726" x="4594225" y="3303588"/>
          <p14:tracePt t="175741" x="4606925" y="3303588"/>
          <p14:tracePt t="175757" x="4619625" y="3303588"/>
          <p14:tracePt t="175774" x="4630738" y="3303588"/>
          <p14:tracePt t="175791" x="4643438" y="3303588"/>
          <p14:tracePt t="175808" x="4656138" y="3303588"/>
          <p14:tracePt t="178049" x="4681538" y="3303588"/>
          <p14:tracePt t="178061" x="4732338" y="3303588"/>
          <p14:tracePt t="178075" x="4832350" y="3303588"/>
          <p14:tracePt t="178087" x="4932363" y="3303588"/>
          <p14:tracePt t="178100" x="5057775" y="3303588"/>
          <p14:tracePt t="178117" x="5157788" y="3303588"/>
          <p14:tracePt t="178134" x="5319713" y="3303588"/>
          <p14:tracePt t="178150" x="5632450" y="3316288"/>
          <p14:tracePt t="178167" x="5732463" y="3341688"/>
          <p14:tracePt t="178184" x="5808663" y="3367088"/>
          <p14:tracePt t="178200" x="5908675" y="3390900"/>
          <p14:tracePt t="178217" x="5921375" y="3403600"/>
          <p14:tracePt t="178285" x="5908675" y="3403600"/>
          <p14:tracePt t="178298" x="5895975" y="3403600"/>
          <p14:tracePt t="178311" x="5857875" y="3390900"/>
          <p14:tracePt t="178325" x="5808663" y="3367088"/>
          <p14:tracePt t="178336" x="5695950" y="3341688"/>
          <p14:tracePt t="178351" x="5532438" y="3303588"/>
          <p14:tracePt t="178368" x="5419725" y="3278188"/>
          <p14:tracePt t="178385" x="5332413" y="3254375"/>
          <p14:tracePt t="178401" x="5181600" y="3241675"/>
          <p14:tracePt t="178418" x="5057775" y="3228975"/>
          <p14:tracePt t="178435" x="4956175" y="3228975"/>
          <p14:tracePt t="178451" x="4856163" y="3228975"/>
          <p14:tracePt t="178468" x="4832350" y="3228975"/>
          <p14:tracePt t="178485" x="4832350" y="3216275"/>
          <p14:tracePt t="178622" x="4843463" y="3216275"/>
          <p14:tracePt t="178647" x="4856163" y="3216275"/>
          <p14:tracePt t="178684" x="4868863" y="3216275"/>
          <p14:tracePt t="178709" x="4881563" y="3216275"/>
          <p14:tracePt t="178722" x="4894263" y="3228975"/>
          <p14:tracePt t="178734" x="4906963" y="3241675"/>
          <p14:tracePt t="178746" x="4906963" y="3254375"/>
          <p14:tracePt t="178759" x="4919663" y="3267075"/>
          <p14:tracePt t="178771" x="4945063" y="3290888"/>
          <p14:tracePt t="178786" x="4945063" y="3316288"/>
          <p14:tracePt t="178803" x="4956175" y="3316288"/>
          <p14:tracePt t="178820" x="4956175" y="3341688"/>
          <p14:tracePt t="178836" x="4956175" y="3354388"/>
          <p14:tracePt t="178871" x="4968875" y="3354388"/>
          <p14:tracePt t="181308" x="4945063" y="3354388"/>
          <p14:tracePt t="181324" x="4919663" y="3341688"/>
          <p14:tracePt t="181340" x="4894263" y="3341688"/>
          <p14:tracePt t="181358" x="4794250" y="3341688"/>
          <p14:tracePt t="181371" x="4743450" y="3341688"/>
          <p14:tracePt t="181382" x="4706938" y="3341688"/>
          <p14:tracePt t="181397" x="4668838" y="3341688"/>
          <p14:tracePt t="181413" x="4643438" y="3328988"/>
          <p14:tracePt t="181430" x="4630738" y="3328988"/>
          <p14:tracePt t="181447" x="4619625" y="3328988"/>
          <p14:tracePt t="181463" x="4606925" y="3328988"/>
          <p14:tracePt t="181582" x="4619625" y="3328988"/>
          <p14:tracePt t="181607" x="4643438" y="3328988"/>
          <p14:tracePt t="181620" x="4706938" y="3328988"/>
          <p14:tracePt t="181636" x="4794250" y="3328988"/>
          <p14:tracePt t="181651" x="4856163" y="3328988"/>
          <p14:tracePt t="181666" x="4945063" y="3328988"/>
          <p14:tracePt t="181681" x="5094288" y="3328988"/>
          <p14:tracePt t="181698" x="5407025" y="3328988"/>
          <p14:tracePt t="181714" x="5519738" y="3328988"/>
          <p14:tracePt t="181731" x="5657850" y="3328988"/>
          <p14:tracePt t="181748" x="5983288" y="3328988"/>
          <p14:tracePt t="181764" x="6108700" y="3328988"/>
          <p14:tracePt t="181781" x="6270625" y="3328988"/>
          <p14:tracePt t="181798" x="6359525" y="3328988"/>
          <p14:tracePt t="181815" x="6521450" y="3328988"/>
          <p14:tracePt t="181831" x="6808788" y="3328988"/>
          <p14:tracePt t="181848" x="6910388" y="3328988"/>
          <p14:tracePt t="181865" x="6972300" y="3328988"/>
          <p14:tracePt t="181882" x="7134225" y="3341688"/>
          <p14:tracePt t="181898" x="7246938" y="3341688"/>
          <p14:tracePt t="181915" x="7335838" y="3341688"/>
          <p14:tracePt t="181932" x="7435850" y="3341688"/>
          <p14:tracePt t="181948" x="7459663" y="3341688"/>
          <p14:tracePt t="181965" x="7472363" y="3341688"/>
          <p14:tracePt t="181982" x="7510463" y="3341688"/>
          <p14:tracePt t="181999" x="7523163" y="3341688"/>
          <p14:tracePt t="182015" x="7535863" y="3341688"/>
          <p14:tracePt t="182032" x="7548563" y="3341688"/>
          <p14:tracePt t="182049" x="7561263" y="3341688"/>
          <p14:tracePt t="182293" x="7572375" y="3341688"/>
          <p14:tracePt t="182306" x="7623175" y="3341688"/>
          <p14:tracePt t="182320" x="7685088" y="3328988"/>
          <p14:tracePt t="182336" x="7773988" y="3316288"/>
          <p14:tracePt t="182352" x="7835900" y="3303588"/>
          <p14:tracePt t="182367" x="7861300" y="3303588"/>
          <p14:tracePt t="182384" x="7897813" y="3278188"/>
          <p14:tracePt t="182403" x="7910513" y="3278188"/>
          <p14:tracePt t="182480" x="7910513" y="3267075"/>
          <p14:tracePt t="182518" x="7897813" y="3254375"/>
          <p14:tracePt t="182534" x="7874000" y="3254375"/>
          <p14:tracePt t="182548" x="7823200" y="3254375"/>
          <p14:tracePt t="182558" x="7761288" y="3241675"/>
          <p14:tracePt t="182568" x="7710488" y="3241675"/>
          <p14:tracePt t="182584" x="7685088" y="3228975"/>
          <p14:tracePt t="182601" x="7673975" y="3228975"/>
          <p14:tracePt t="182618" x="7661275" y="3228975"/>
          <p14:tracePt t="182641" x="7673975" y="3216275"/>
          <p14:tracePt t="182653" x="7697788" y="3216275"/>
          <p14:tracePt t="182668" x="7748588" y="3203575"/>
          <p14:tracePt t="182685" x="7785100" y="3203575"/>
          <p14:tracePt t="182702" x="7810500" y="3203575"/>
          <p14:tracePt t="182718" x="7835900" y="3203575"/>
          <p14:tracePt t="182735" x="7848600" y="3203575"/>
          <p14:tracePt t="182778" x="7823200" y="3203575"/>
          <p14:tracePt t="182789" x="7773988" y="3216275"/>
          <p14:tracePt t="182804" x="7735888" y="3216275"/>
          <p14:tracePt t="182819" x="7710488" y="3216275"/>
          <p14:tracePt t="182835" x="7697788" y="3216275"/>
          <p14:tracePt t="182877" x="7723188" y="3216275"/>
          <p14:tracePt t="182889" x="7748588" y="3216275"/>
          <p14:tracePt t="182904" x="7773988" y="3216275"/>
          <p14:tracePt t="182927" x="7785100" y="3216275"/>
          <p14:tracePt t="182940" x="7797800" y="3216275"/>
          <p14:tracePt t="182989" x="7797800" y="3228975"/>
          <p14:tracePt t="183026" x="7797800" y="3241675"/>
          <p14:tracePt t="183064" x="7797800" y="3254375"/>
          <p14:tracePt t="183140" x="7785100" y="3254375"/>
          <p14:tracePt t="184212" x="7773988" y="3254375"/>
          <p14:tracePt t="186915" x="7785100" y="3254375"/>
          <p14:tracePt t="194479" x="7773988" y="3254375"/>
          <p14:tracePt t="194493" x="7735888" y="3254375"/>
          <p14:tracePt t="194507" x="7648575" y="3254375"/>
          <p14:tracePt t="194522" x="7485063" y="3254375"/>
          <p14:tracePt t="194535" x="7335838" y="3254375"/>
          <p14:tracePt t="194549" x="7197725" y="3254375"/>
          <p14:tracePt t="194565" x="7046913" y="3254375"/>
          <p14:tracePt t="194582" x="6546850" y="3216275"/>
          <p14:tracePt t="194598" x="6421438" y="3216275"/>
          <p14:tracePt t="194616" x="6296025" y="3203575"/>
          <p14:tracePt t="194632" x="5995988" y="3203575"/>
          <p14:tracePt t="194649" x="5870575" y="3203575"/>
          <p14:tracePt t="194665" x="5770563" y="3203575"/>
          <p14:tracePt t="194682" x="5632450" y="3203575"/>
          <p14:tracePt t="194699" x="5583238" y="3203575"/>
          <p14:tracePt t="194716" x="5532438" y="3203575"/>
          <p14:tracePt t="194732" x="5407025" y="3203575"/>
          <p14:tracePt t="194749" x="5319713" y="3203575"/>
          <p14:tracePt t="194765" x="5219700" y="3216275"/>
          <p14:tracePt t="194782" x="5094288" y="3216275"/>
          <p14:tracePt t="194799" x="5057775" y="3228975"/>
          <p14:tracePt t="194816" x="5019675" y="3228975"/>
          <p14:tracePt t="194833" x="4956175" y="3228975"/>
          <p14:tracePt t="194849" x="4919663" y="3228975"/>
          <p14:tracePt t="194866" x="4832350" y="3228975"/>
          <p14:tracePt t="194883" x="4781550" y="3228975"/>
          <p14:tracePt t="194900" x="4756150" y="3228975"/>
          <p14:tracePt t="194916" x="4743450" y="3228975"/>
          <p14:tracePt t="194977" x="4756150" y="3228975"/>
          <p14:tracePt t="195390" x="4743450" y="3228975"/>
          <p14:tracePt t="195406" x="4681538" y="3228975"/>
          <p14:tracePt t="195422" x="4594225" y="3228975"/>
          <p14:tracePt t="195439" x="4456113" y="3228975"/>
          <p14:tracePt t="195454" x="4394200" y="3228975"/>
          <p14:tracePt t="195469" x="4305300" y="3228975"/>
          <p14:tracePt t="195486" x="4192588" y="3228975"/>
          <p14:tracePt t="195502" x="4043363" y="3228975"/>
          <p14:tracePt t="195519" x="3979863" y="3228975"/>
          <p14:tracePt t="195535" x="3956050" y="3228975"/>
          <p14:tracePt t="195552" x="3892550" y="3228975"/>
          <p14:tracePt t="195569" x="3856038" y="3228975"/>
          <p14:tracePt t="195586" x="3817938" y="3228975"/>
          <p14:tracePt t="195602" x="3705225" y="3228975"/>
          <p14:tracePt t="195619" x="3654425" y="3228975"/>
          <p14:tracePt t="195636" x="3592513" y="3228975"/>
          <p14:tracePt t="195652" x="3530600" y="3228975"/>
          <p14:tracePt t="195669" x="3517900" y="3228975"/>
          <p14:tracePt t="195686" x="3505200" y="3228975"/>
          <p14:tracePt t="195703" x="3467100" y="3228975"/>
          <p14:tracePt t="195739" x="3454400" y="3228975"/>
          <p14:tracePt t="195839" x="3441700" y="3228975"/>
          <p14:tracePt t="195851" x="3429000" y="3228975"/>
          <p14:tracePt t="195876" x="3417888" y="3228975"/>
          <p14:tracePt t="195889" x="3405188" y="3216275"/>
          <p14:tracePt t="195899" x="3392488" y="3216275"/>
          <p14:tracePt t="207016" x="3379788" y="3216275"/>
          <p14:tracePt t="207041" x="3367088" y="3228975"/>
          <p14:tracePt t="207056" x="3354388" y="3241675"/>
          <p14:tracePt t="207075" x="3328988" y="3241675"/>
          <p14:tracePt t="207084" x="3305175" y="3254375"/>
          <p14:tracePt t="207098" x="3279775" y="3267075"/>
          <p14:tracePt t="207115" x="3267075" y="3267075"/>
          <p14:tracePt t="207131" x="3241675" y="3278188"/>
          <p14:tracePt t="207190" x="3241675" y="3290888"/>
          <p14:tracePt t="207240" x="3241675" y="3316288"/>
          <p14:tracePt t="207253" x="3228975" y="3328988"/>
          <p14:tracePt t="207268" x="3205163" y="3354388"/>
          <p14:tracePt t="207282" x="3205163" y="3378200"/>
          <p14:tracePt t="207299" x="3205163" y="3403600"/>
          <p14:tracePt t="207315" x="3192463" y="3429000"/>
          <p14:tracePt t="207451" x="3192463" y="3441700"/>
          <p14:tracePt t="207502" x="3192463" y="3454400"/>
          <p14:tracePt t="207825" x="3179763" y="3454400"/>
          <p14:tracePt t="207862" x="3167063" y="3454400"/>
          <p14:tracePt t="207962" x="3179763" y="3454400"/>
          <p14:tracePt t="207975" x="3205163" y="3454400"/>
          <p14:tracePt t="207989" x="3241675" y="3454400"/>
          <p14:tracePt t="208003" x="3267075" y="3454400"/>
          <p14:tracePt t="208020" x="3292475" y="3454400"/>
          <p14:tracePt t="208037" x="3305175" y="3454400"/>
          <p14:tracePt t="208124" x="3279775" y="3454400"/>
          <p14:tracePt t="208142" x="3267075" y="3454400"/>
          <p14:tracePt t="208152" x="3241675" y="3454400"/>
          <p14:tracePt t="208169" x="3228975" y="3454400"/>
          <p14:tracePt t="208185" x="3205163" y="3454400"/>
          <p14:tracePt t="208274" x="3216275" y="3454400"/>
          <p14:tracePt t="208361" x="3205163" y="3454400"/>
          <p14:tracePt t="208387" x="3192463" y="3454400"/>
          <p14:tracePt t="208401" x="3167063" y="3454400"/>
          <p14:tracePt t="208424" x="3154363" y="3454400"/>
          <p14:tracePt t="208439" x="3141663" y="3454400"/>
          <p14:tracePt t="208455" x="3128963" y="3454400"/>
          <p14:tracePt t="208549" x="3141663" y="3454400"/>
          <p14:tracePt t="210669" x="3267075" y="3390900"/>
          <p14:tracePt t="210683" x="3417888" y="3341688"/>
          <p14:tracePt t="210698" x="3592513" y="3290888"/>
          <p14:tracePt t="210713" x="3879850" y="3241675"/>
          <p14:tracePt t="210729" x="4092575" y="3241675"/>
          <p14:tracePt t="210745" x="4318000" y="3228975"/>
          <p14:tracePt t="210762" x="4356100" y="3228975"/>
          <p14:tracePt t="210779" x="4394200" y="3228975"/>
          <p14:tracePt t="210796" x="4468813" y="3228975"/>
          <p14:tracePt t="210812" x="4543425" y="3216275"/>
          <p14:tracePt t="210829" x="4681538" y="3203575"/>
          <p14:tracePt t="210846" x="4906963" y="3178175"/>
          <p14:tracePt t="210863" x="4968875" y="3165475"/>
          <p14:tracePt t="210879" x="5045075" y="3165475"/>
          <p14:tracePt t="210896" x="5170488" y="3141663"/>
          <p14:tracePt t="210913" x="5219700" y="3141663"/>
          <p14:tracePt t="210929" x="5257800" y="3141663"/>
          <p14:tracePt t="210946" x="5281613" y="3141663"/>
          <p14:tracePt t="210991" x="5270500" y="3141663"/>
          <p14:tracePt t="211003" x="5232400" y="3141663"/>
          <p14:tracePt t="211017" x="5219700" y="3141663"/>
          <p14:tracePt t="211030" x="5194300" y="3141663"/>
          <p14:tracePt t="211046" x="5181600" y="3141663"/>
          <p14:tracePt t="211063" x="5170488" y="3141663"/>
          <p14:tracePt t="211080" x="5157788" y="3141663"/>
          <p14:tracePt t="211097" x="5145088" y="3141663"/>
          <p14:tracePt t="211304" x="5132388" y="3141663"/>
          <p14:tracePt t="211318" x="5081588" y="3141663"/>
          <p14:tracePt t="211332" x="4981575" y="3141663"/>
          <p14:tracePt t="211348" x="4894263" y="3141663"/>
          <p14:tracePt t="211365" x="4806950" y="3141663"/>
          <p14:tracePt t="211381" x="4543425" y="3141663"/>
          <p14:tracePt t="211398" x="4394200" y="3141663"/>
          <p14:tracePt t="211415" x="4256088" y="3141663"/>
          <p14:tracePt t="211431" x="3943350" y="3141663"/>
          <p14:tracePt t="211448" x="3779838" y="3141663"/>
          <p14:tracePt t="211465" x="3654425" y="3154363"/>
          <p14:tracePt t="211482" x="3579813" y="3154363"/>
          <p14:tracePt t="211502" x="3567113" y="3154363"/>
          <p14:tracePt t="211517" x="3567113" y="3165475"/>
          <p14:tracePt t="211591" x="3567113" y="3178175"/>
          <p14:tracePt t="211640" x="3554413" y="3178175"/>
          <p14:tracePt t="211653" x="3541713" y="3190875"/>
          <p14:tracePt t="211678" x="3530600" y="3203575"/>
          <p14:tracePt t="211704" x="3517900" y="3216275"/>
          <p14:tracePt t="211720" x="3505200" y="3241675"/>
          <p14:tracePt t="211733" x="3505200" y="3254375"/>
          <p14:tracePt t="211749" x="3492500" y="3278188"/>
          <p14:tracePt t="211766" x="3467100" y="3316288"/>
          <p14:tracePt t="211783" x="3467100" y="3328988"/>
          <p14:tracePt t="211800" x="3454400" y="3341688"/>
          <p14:tracePt t="211816" x="3441700" y="3378200"/>
          <p14:tracePt t="211833" x="3441700" y="3390900"/>
          <p14:tracePt t="211850" x="3429000" y="3403600"/>
          <p14:tracePt t="211867" x="3429000" y="3454400"/>
          <p14:tracePt t="211883" x="3429000" y="3479800"/>
          <p14:tracePt t="211903" x="3429000" y="3490913"/>
          <p14:tracePt t="212313" x="3429000" y="3503613"/>
          <p14:tracePt t="212327" x="3429000" y="3541713"/>
          <p14:tracePt t="212340" x="3429000" y="3567113"/>
          <p14:tracePt t="212352" x="3429000" y="3603625"/>
          <p14:tracePt t="212368" x="3429000" y="3654425"/>
          <p14:tracePt t="212385" x="3429000" y="3741738"/>
          <p14:tracePt t="212402" x="3417888" y="3916363"/>
          <p14:tracePt t="212419" x="3405188" y="3979863"/>
          <p14:tracePt t="212435" x="3392488" y="4041775"/>
          <p14:tracePt t="212452" x="3379788" y="4129088"/>
          <p14:tracePt t="212469" x="3367088" y="4192588"/>
          <p14:tracePt t="212486" x="3367088" y="4267200"/>
          <p14:tracePt t="212502" x="3367088" y="4367213"/>
          <p14:tracePt t="212519" x="3367088" y="4392613"/>
          <p14:tracePt t="212536" x="3367088" y="4418013"/>
          <p14:tracePt t="212553" x="3367088" y="4454525"/>
          <p14:tracePt t="212569" x="3367088" y="4467225"/>
          <p14:tracePt t="212588" x="3367088" y="4479925"/>
          <p14:tracePt t="212724" x="3367088" y="4467225"/>
          <p14:tracePt t="212743" x="3367088" y="4418013"/>
          <p14:tracePt t="212757" x="3379788" y="4341813"/>
          <p14:tracePt t="212776" x="3379788" y="4179888"/>
          <p14:tracePt t="212789" x="3392488" y="4105275"/>
          <p14:tracePt t="212803" x="3392488" y="3967163"/>
          <p14:tracePt t="212820" x="3392488" y="3829050"/>
          <p14:tracePt t="212837" x="3405188" y="3629025"/>
          <p14:tracePt t="212854" x="3405188" y="3579813"/>
          <p14:tracePt t="212870" x="3417888" y="3541713"/>
          <p14:tracePt t="212887" x="3417888" y="3454400"/>
          <p14:tracePt t="212904" x="3417888" y="3416300"/>
          <p14:tracePt t="212921" x="3417888" y="3390900"/>
          <p14:tracePt t="212937" x="3417888" y="3378200"/>
          <p14:tracePt t="213023" x="3417888" y="3390900"/>
          <p14:tracePt t="213038" x="3417888" y="3403600"/>
          <p14:tracePt t="213054" x="3417888" y="3429000"/>
          <p14:tracePt t="213065" x="3417888" y="3441700"/>
          <p14:tracePt t="213074" x="3417888" y="3490913"/>
          <p14:tracePt t="213088" x="3417888" y="3616325"/>
          <p14:tracePt t="213105" x="3417888" y="3767138"/>
          <p14:tracePt t="213122" x="3417888" y="3916363"/>
          <p14:tracePt t="213138" x="3392488" y="4530725"/>
          <p14:tracePt t="213155" x="3392488" y="4730750"/>
          <p14:tracePt t="213172" x="3392488" y="4918075"/>
          <p14:tracePt t="213188" x="3392488" y="5407025"/>
          <p14:tracePt t="213205" x="3392488" y="5568950"/>
          <p14:tracePt t="213222" x="3392488" y="5707063"/>
          <p14:tracePt t="213238" x="3392488" y="5981700"/>
          <p14:tracePt t="213255" x="3392488" y="6081713"/>
          <p14:tracePt t="213272" x="3392488" y="6132513"/>
          <p14:tracePt t="213289" x="3392488" y="6145213"/>
          <p14:tracePt t="213346" x="3392488" y="6119813"/>
          <p14:tracePt t="213360" x="3392488" y="6094413"/>
          <p14:tracePt t="213371" x="3392488" y="6056313"/>
          <p14:tracePt t="213383" x="3392488" y="6032500"/>
          <p14:tracePt t="213396" x="3392488" y="6007100"/>
          <p14:tracePt t="213408" x="3392488" y="5969000"/>
          <p14:tracePt t="213422" x="3392488" y="5919788"/>
          <p14:tracePt t="213439" x="3392488" y="5807075"/>
          <p14:tracePt t="213456" x="3405188" y="5668963"/>
          <p14:tracePt t="213473" x="3417888" y="5456238"/>
          <p14:tracePt t="213490" x="3429000" y="5330825"/>
          <p14:tracePt t="213506" x="3429000" y="5205413"/>
          <p14:tracePt t="213523" x="3429000" y="4956175"/>
          <p14:tracePt t="213540" x="3429000" y="4879975"/>
          <p14:tracePt t="213556" x="3429000" y="4830763"/>
          <p14:tracePt t="213573" x="3429000" y="4756150"/>
          <p14:tracePt t="213590" x="3429000" y="4718050"/>
          <p14:tracePt t="213607" x="3429000" y="4679950"/>
          <p14:tracePt t="213623" x="3429000" y="4530725"/>
          <p14:tracePt t="213640" x="3429000" y="4467225"/>
          <p14:tracePt t="213657" x="3429000" y="4392613"/>
          <p14:tracePt t="213674" x="3429000" y="4330700"/>
          <p14:tracePt t="213690" x="3429000" y="4305300"/>
          <p14:tracePt t="213707" x="3429000" y="4292600"/>
          <p14:tracePt t="213724" x="3429000" y="4267200"/>
          <p14:tracePt t="213741" x="3429000" y="4254500"/>
          <p14:tracePt t="213759" x="3429000" y="4241800"/>
          <p14:tracePt t="213783" x="3429000" y="4230688"/>
          <p14:tracePt t="213796" x="3429000" y="4217988"/>
          <p14:tracePt t="213820" x="3429000" y="4205288"/>
          <p14:tracePt t="213845" x="3429000" y="4192588"/>
          <p14:tracePt t="213859" x="3429000" y="4179888"/>
          <p14:tracePt t="213870" x="3429000" y="4154488"/>
          <p14:tracePt t="213883" x="3429000" y="4141788"/>
          <p14:tracePt t="213895" x="3429000" y="4105275"/>
          <p14:tracePt t="213907" x="3429000" y="4092575"/>
          <p14:tracePt t="213925" x="3429000" y="4079875"/>
          <p14:tracePt t="213941" x="3429000" y="4067175"/>
          <p14:tracePt t="213959" x="3429000" y="4054475"/>
          <p14:tracePt t="214895" x="3429000" y="4029075"/>
          <p14:tracePt t="214912" x="3429000" y="4005263"/>
          <p14:tracePt t="214932" x="3429000" y="3979863"/>
          <p14:tracePt t="214934" x="3429000" y="3954463"/>
          <p14:tracePt t="214948" x="3429000" y="3929063"/>
          <p14:tracePt t="214962" x="3441700" y="3905250"/>
          <p14:tracePt t="214979" x="3441700" y="3879850"/>
          <p14:tracePt t="214996" x="3441700" y="3854450"/>
          <p14:tracePt t="215012" x="3441700" y="3829050"/>
          <p14:tracePt t="215029" x="3441700" y="3816350"/>
          <p14:tracePt t="215046" x="3441700" y="3792538"/>
          <p14:tracePt t="215062" x="3441700" y="3767138"/>
          <p14:tracePt t="215079" x="3441700" y="3754438"/>
          <p14:tracePt t="215096" x="3441700" y="3729038"/>
          <p14:tracePt t="215113" x="3441700" y="3716338"/>
          <p14:tracePt t="215129" x="3441700" y="3703638"/>
          <p14:tracePt t="215146" x="3441700" y="3679825"/>
          <p14:tracePt t="219097" x="3429000" y="3679825"/>
          <p14:tracePt t="219121" x="3417888" y="3679825"/>
          <p14:tracePt t="219135" x="3405188" y="3679825"/>
          <p14:tracePt t="219151" x="3392488" y="3679825"/>
          <p14:tracePt t="219166" x="3379788" y="3679825"/>
          <p14:tracePt t="219184" x="3354388" y="3679825"/>
          <p14:tracePt t="219246" x="3341688" y="3679825"/>
          <p14:tracePt t="219546" x="3354388" y="3679825"/>
          <p14:tracePt t="219560" x="3367088" y="3679825"/>
          <p14:tracePt t="219583" x="3379788" y="3679825"/>
          <p14:tracePt t="219608" x="3392488" y="3679825"/>
          <p14:tracePt t="219644" x="3405188" y="3679825"/>
          <p14:tracePt t="219920" x="3392488" y="3679825"/>
          <p14:tracePt t="219995" x="3379788" y="3679825"/>
          <p14:tracePt t="221627" x="3379788" y="3692525"/>
          <p14:tracePt t="221641" x="3367088" y="3716338"/>
          <p14:tracePt t="221657" x="3367088" y="3741738"/>
          <p14:tracePt t="221672" x="3354388" y="3767138"/>
          <p14:tracePt t="221688" x="3354388" y="3816350"/>
          <p14:tracePt t="221705" x="3341688" y="3841750"/>
          <p14:tracePt t="221722" x="3341688" y="3867150"/>
          <p14:tracePt t="221739" x="3341688" y="3892550"/>
          <p14:tracePt t="221762" x="3341688" y="3905250"/>
          <p14:tracePt t="221851" x="3341688" y="3916363"/>
          <p14:tracePt t="221876" x="3341688" y="3929063"/>
          <p14:tracePt t="221891" x="3341688" y="3941763"/>
          <p14:tracePt t="222024" x="3354388" y="3954463"/>
          <p14:tracePt t="222112" x="3367088" y="3954463"/>
          <p14:tracePt t="222129" x="3367088" y="3967163"/>
          <p14:tracePt t="225153" x="3379788" y="3967163"/>
          <p14:tracePt t="225203" x="3379788" y="3954463"/>
          <p14:tracePt t="225240" x="3379788" y="3941763"/>
          <p14:tracePt t="225257" x="3379788" y="3929063"/>
          <p14:tracePt t="225278" x="3379788" y="3916363"/>
          <p14:tracePt t="225301" x="3392488" y="3905250"/>
          <p14:tracePt t="225315" x="3392488" y="3879850"/>
          <p14:tracePt t="225327" x="3392488" y="3867150"/>
          <p14:tracePt t="225339" x="3392488" y="3841750"/>
          <p14:tracePt t="225353" x="3392488" y="3816350"/>
          <p14:tracePt t="225370" x="3392488" y="3792538"/>
          <p14:tracePt t="225386" x="3405188" y="3767138"/>
          <p14:tracePt t="225403" x="3405188" y="3741738"/>
          <p14:tracePt t="225420" x="3417888" y="3729038"/>
          <p14:tracePt t="225437" x="3417888" y="3716338"/>
          <p14:tracePt t="225453" x="3441700" y="3703638"/>
          <p14:tracePt t="225501" x="3454400" y="3703638"/>
          <p14:tracePt t="225538" x="3467100" y="3703638"/>
          <p14:tracePt t="225551" x="3467100" y="3692525"/>
          <p14:tracePt t="225563" x="3492500" y="3692525"/>
          <p14:tracePt t="225576" x="3505200" y="3679825"/>
          <p14:tracePt t="225589" x="3517900" y="3679825"/>
          <p14:tracePt t="225604" x="3517900" y="3667125"/>
          <p14:tracePt t="225739" x="3505200" y="3667125"/>
          <p14:tracePt t="225776" x="3492500" y="3667125"/>
          <p14:tracePt t="225801" x="3479800" y="3667125"/>
          <p14:tracePt t="225827" x="3467100" y="3667125"/>
          <p14:tracePt t="225850" x="3454400" y="3667125"/>
          <p14:tracePt t="225914" x="3441700" y="3667125"/>
          <p14:tracePt t="225951" x="3441700" y="3679825"/>
          <p14:tracePt t="225977" x="3429000" y="3679825"/>
          <p14:tracePt t="226187" x="3429000" y="3692525"/>
          <p14:tracePt t="226224" x="3429000" y="3703638"/>
          <p14:tracePt t="226249" x="3429000" y="3716338"/>
          <p14:tracePt t="226261" x="3429000" y="3729038"/>
          <p14:tracePt t="226275" x="3429000" y="3741738"/>
          <p14:tracePt t="226299" x="3429000" y="3754438"/>
          <p14:tracePt t="226349" x="3429000" y="3779838"/>
          <p14:tracePt t="226375" x="3429000" y="3792538"/>
          <p14:tracePt t="226390" x="3429000" y="3816350"/>
          <p14:tracePt t="226412" x="3429000" y="3829050"/>
          <p14:tracePt t="226430" x="3429000" y="3841750"/>
          <p14:tracePt t="226449" x="3429000" y="3867150"/>
          <p14:tracePt t="226462" x="3429000" y="3879850"/>
          <p14:tracePt t="226476" x="3429000" y="3892550"/>
          <p14:tracePt t="226491" x="3429000" y="3905250"/>
          <p14:tracePt t="226508" x="3429000" y="3929063"/>
          <p14:tracePt t="226524" x="3429000" y="3954463"/>
          <p14:tracePt t="226541" x="3429000" y="3992563"/>
          <p14:tracePt t="226558" x="3429000" y="4005263"/>
          <p14:tracePt t="226948" x="3429000" y="3967163"/>
          <p14:tracePt t="227347" x="3429000" y="3979863"/>
          <p14:tracePt t="227360" x="3429000" y="3992563"/>
          <p14:tracePt t="227374" x="3429000" y="4005263"/>
          <p14:tracePt t="227384" x="3429000" y="4017963"/>
          <p14:tracePt t="227396" x="3429000" y="4029075"/>
          <p14:tracePt t="227411" x="3429000" y="4054475"/>
          <p14:tracePt t="227434" x="3429000" y="4067175"/>
          <p14:tracePt t="227446" x="3429000" y="4079875"/>
          <p14:tracePt t="227461" x="3429000" y="4092575"/>
          <p14:tracePt t="227478" x="3429000" y="4105275"/>
          <p14:tracePt t="227497" x="3429000" y="4117975"/>
          <p14:tracePt t="227521" x="3429000" y="4129088"/>
          <p14:tracePt t="227545" x="3429000" y="4141788"/>
          <p14:tracePt t="227595" x="3429000" y="4154488"/>
          <p14:tracePt t="227821" x="3429000" y="4167188"/>
          <p14:tracePt t="227883" x="3441700" y="4167188"/>
          <p14:tracePt t="227982" x="3454400" y="4167188"/>
          <p14:tracePt t="228057" x="3467100" y="4167188"/>
          <p14:tracePt t="228082" x="3479800" y="4167188"/>
          <p14:tracePt t="228107" x="3492500" y="4179888"/>
          <p14:tracePt t="228121" x="3505200" y="4179888"/>
          <p14:tracePt t="228132" x="3505200" y="4192588"/>
          <p14:tracePt t="228456" x="3492500" y="4192588"/>
          <p14:tracePt t="228481" x="3479800" y="4192588"/>
          <p14:tracePt t="228494" x="3467100" y="4192588"/>
          <p14:tracePt t="228505" x="3454400" y="4192588"/>
          <p14:tracePt t="228530" x="3441700" y="4192588"/>
          <p14:tracePt t="228618" x="3429000" y="4192588"/>
          <p14:tracePt t="228668" x="3429000" y="4205288"/>
          <p14:tracePt t="231689" x="3429000" y="4230688"/>
          <p14:tracePt t="231716" x="3429000" y="4241800"/>
          <p14:tracePt t="231730" x="3429000" y="4267200"/>
          <p14:tracePt t="231745" x="3429000" y="4292600"/>
          <p14:tracePt t="231762" x="3429000" y="4318000"/>
          <p14:tracePt t="231778" x="3429000" y="4379913"/>
          <p14:tracePt t="231795" x="3429000" y="4405313"/>
          <p14:tracePt t="231812" x="3429000" y="4418013"/>
          <p14:tracePt t="231828" x="3429000" y="4430713"/>
          <p14:tracePt t="231845" x="3429000" y="4443413"/>
          <p14:tracePt t="232063" x="3429000" y="4454525"/>
          <p14:tracePt t="232225" x="3454400" y="4467225"/>
          <p14:tracePt t="232262" x="3467100" y="4467225"/>
          <p14:tracePt t="238990" x="3467100" y="4479925"/>
          <p14:tracePt t="239004" x="3467100" y="4492625"/>
          <p14:tracePt t="239024" x="3467100" y="4518025"/>
          <p14:tracePt t="239041" x="3467100" y="4567238"/>
          <p14:tracePt t="239057" x="3467100" y="4579938"/>
          <p14:tracePt t="239074" x="3467100" y="4605338"/>
          <p14:tracePt t="239091" x="3467100" y="4630738"/>
          <p14:tracePt t="239107" x="3467100" y="4643438"/>
          <p14:tracePt t="239126" x="3467100" y="4656138"/>
          <p14:tracePt t="239326" x="3467100" y="4667250"/>
          <p14:tracePt t="239402" x="3467100" y="4679950"/>
          <p14:tracePt t="241551" x="3467100" y="4705350"/>
          <p14:tracePt t="241565" x="3467100" y="4743450"/>
          <p14:tracePt t="241581" x="3467100" y="4779963"/>
          <p14:tracePt t="241594" x="3467100" y="4818063"/>
          <p14:tracePt t="241603" x="3467100" y="4830763"/>
          <p14:tracePt t="241617" x="3467100" y="4843463"/>
          <p14:tracePt t="241634" x="3467100" y="4868863"/>
          <p14:tracePt t="241651" x="3467100" y="4879975"/>
          <p14:tracePt t="241687" x="3467100" y="4892675"/>
          <p14:tracePt t="241712" x="3467100" y="4905375"/>
          <p14:tracePt t="241724" x="3479800" y="4905375"/>
          <p14:tracePt t="241749" x="3479800" y="4918075"/>
          <p14:tracePt t="241774" x="3479800" y="4930775"/>
          <p14:tracePt t="242349" x="3479800" y="4943475"/>
          <p14:tracePt t="242772" x="3467100" y="4943475"/>
          <p14:tracePt t="242897" x="3454400" y="4943475"/>
          <p14:tracePt t="242997" x="3441700" y="4943475"/>
          <p14:tracePt t="243022" x="3429000" y="4943475"/>
          <p14:tracePt t="243036" x="3405188" y="4943475"/>
          <p14:tracePt t="243058" x="3392488" y="4943475"/>
          <p14:tracePt t="243070" x="3392488" y="4930775"/>
          <p14:tracePt t="243333" x="3405188" y="4930775"/>
          <p14:tracePt t="243508" x="3417888" y="4930775"/>
          <p14:tracePt t="243569" x="3429000" y="4930775"/>
          <p14:tracePt t="244305" x="3429000" y="4943475"/>
          <p14:tracePt t="244320" x="3429000" y="4956175"/>
          <p14:tracePt t="244332" x="3429000" y="4968875"/>
          <p14:tracePt t="244345" x="3429000" y="4992688"/>
          <p14:tracePt t="244361" x="3429000" y="5005388"/>
          <p14:tracePt t="244378" x="3429000" y="5018088"/>
          <p14:tracePt t="244395" x="3429000" y="5056188"/>
          <p14:tracePt t="244411" x="3429000" y="5068888"/>
          <p14:tracePt t="244428" x="3429000" y="5081588"/>
          <p14:tracePt t="244445" x="3429000" y="5092700"/>
          <p14:tracePt t="244467" x="3429000" y="5105400"/>
          <p14:tracePt t="244490" x="3429000" y="5118100"/>
          <p14:tracePt t="244503" x="3429000" y="5130800"/>
          <p14:tracePt t="244529" x="3429000" y="5143500"/>
          <p14:tracePt t="244553" x="3429000" y="5156200"/>
          <p14:tracePt t="244766" x="3429000" y="5181600"/>
          <p14:tracePt t="244781" x="3429000" y="5194300"/>
          <p14:tracePt t="244798" x="3429000" y="5205413"/>
          <p14:tracePt t="244813" x="3441700" y="5205413"/>
          <p14:tracePt t="244830" x="3441700" y="5218113"/>
          <p14:tracePt t="251740" x="3441700" y="5230813"/>
          <p14:tracePt t="251764" x="3429000" y="5243513"/>
          <p14:tracePt t="251780" x="3429000" y="5256213"/>
          <p14:tracePt t="251801" x="3429000" y="5268913"/>
          <p14:tracePt t="251825" x="3429000" y="5281613"/>
          <p14:tracePt t="251838" x="3429000" y="5294313"/>
          <p14:tracePt t="251850" x="3429000" y="5305425"/>
          <p14:tracePt t="251876" x="3429000" y="5318125"/>
          <p14:tracePt t="251887" x="3429000" y="5330825"/>
          <p14:tracePt t="251965" x="3429000" y="5343525"/>
          <p14:tracePt t="251982" x="3429000" y="5356225"/>
          <p14:tracePt t="252001" x="3429000" y="5368925"/>
          <p14:tracePt t="252015" x="3429000" y="5381625"/>
          <p14:tracePt t="252037" x="3429000" y="5394325"/>
          <p14:tracePt t="252063" x="3429000" y="5407025"/>
          <p14:tracePt t="252087" x="3429000" y="5418138"/>
          <p14:tracePt t="252100" x="3441700" y="5418138"/>
          <p14:tracePt t="252113" x="3441700" y="5430838"/>
          <p14:tracePt t="252188" x="3454400" y="5430838"/>
          <p14:tracePt t="340829" x="3454400" y="5443538"/>
          <p14:tracePt t="340846" x="3454400" y="5456238"/>
          <p14:tracePt t="340865" x="3454400" y="5468938"/>
          <p14:tracePt t="340877" x="3454400" y="5481638"/>
          <p14:tracePt t="340892" x="3467100" y="5481638"/>
          <p14:tracePt t="340908" x="3467100" y="5494338"/>
          <p14:tracePt t="340927" x="3479800" y="5507038"/>
          <p14:tracePt t="340942" x="3479800" y="5518150"/>
          <p14:tracePt t="340958" x="3479800" y="5530850"/>
          <p14:tracePt t="340975" x="3492500" y="5530850"/>
          <p14:tracePt t="340992" x="3505200" y="5556250"/>
          <p14:tracePt t="341009" x="3517900" y="5568950"/>
          <p14:tracePt t="341027" x="3517900" y="5594350"/>
          <p14:tracePt t="341042" x="3530600" y="5594350"/>
          <p14:tracePt t="341059" x="3530600" y="5607050"/>
          <p14:tracePt t="341238" x="3530600" y="5619750"/>
          <p14:tracePt t="341263" x="3530600" y="5643563"/>
          <p14:tracePt t="341288" x="3530600" y="5656263"/>
          <p14:tracePt t="341304" x="3530600" y="5668963"/>
          <p14:tracePt t="341324" x="3530600" y="5681663"/>
          <p14:tracePt t="341361" x="3530600" y="5694363"/>
          <p14:tracePt t="341499" x="3517900" y="5694363"/>
          <p14:tracePt t="341549" x="3517900" y="5707063"/>
          <p14:tracePt t="341686" x="3517900" y="5719763"/>
          <p14:tracePt t="341811" x="3505200" y="5719763"/>
          <p14:tracePt t="346582" x="3505200" y="5732463"/>
          <p14:tracePt t="346631" x="3505200" y="5743575"/>
          <p14:tracePt t="346667" x="3505200" y="5756275"/>
          <p14:tracePt t="346693" x="3505200" y="5768975"/>
          <p14:tracePt t="346705" x="3505200" y="5781675"/>
          <p14:tracePt t="346718" x="3492500" y="5807075"/>
          <p14:tracePt t="346732" x="3492500" y="5832475"/>
          <p14:tracePt t="346748" x="3492500" y="5843588"/>
          <p14:tracePt t="346767" x="3492500" y="5868988"/>
          <p14:tracePt t="346792" x="3492500" y="5881688"/>
          <p14:tracePt t="346818" x="3492500" y="5894388"/>
          <p14:tracePt t="346829" x="3492500" y="5907088"/>
          <p14:tracePt t="348980" x="3479800" y="5907088"/>
          <p14:tracePt t="349029" x="3467100" y="5907088"/>
          <p14:tracePt t="349054" x="3454400" y="5907088"/>
          <p14:tracePt t="349079" x="3441700" y="5907088"/>
          <p14:tracePt t="349116" x="3429000" y="5907088"/>
          <p14:tracePt t="349142" x="3417888" y="5907088"/>
          <p14:tracePt t="349167" x="3405188" y="5907088"/>
          <p14:tracePt t="380763" x="3417888" y="5919788"/>
          <p14:tracePt t="380784" x="3429000" y="5932488"/>
          <p14:tracePt t="380800" x="3441700" y="5945188"/>
          <p14:tracePt t="380801" x="3479800" y="5969000"/>
          <p14:tracePt t="380816" x="3505200" y="5981700"/>
          <p14:tracePt t="380832" x="3530600" y="6007100"/>
          <p14:tracePt t="380849" x="3554413" y="6019800"/>
          <p14:tracePt t="380866" x="3592513" y="6032500"/>
          <p14:tracePt t="380882" x="3617913" y="6056313"/>
          <p14:tracePt t="380901" x="3630613" y="6069013"/>
          <p14:tracePt t="380916" x="3643313" y="6081713"/>
          <p14:tracePt t="380933" x="3654425" y="6081713"/>
          <p14:tracePt t="380949" x="3692525" y="6107113"/>
          <p14:tracePt t="380966" x="3705225" y="6119813"/>
          <p14:tracePt t="380983" x="3743325" y="6132513"/>
          <p14:tracePt t="380999" x="3779838" y="6132513"/>
          <p14:tracePt t="381017" x="3805238" y="6132513"/>
          <p14:tracePt t="381033" x="3843338" y="6132513"/>
          <p14:tracePt t="381050" x="3892550" y="6145213"/>
          <p14:tracePt t="381067" x="3905250" y="6157913"/>
          <p14:tracePt t="381083" x="3917950" y="6157913"/>
          <p14:tracePt t="381287" x="3943350" y="6157913"/>
          <p14:tracePt t="381302" x="3968750" y="6157913"/>
          <p14:tracePt t="381318" x="3992563" y="6157913"/>
          <p14:tracePt t="381335" x="4056063" y="6157913"/>
          <p14:tracePt t="381351" x="4243388" y="6169025"/>
          <p14:tracePt t="381368" x="4305300" y="6169025"/>
          <p14:tracePt t="381385" x="4343400" y="6181725"/>
          <p14:tracePt t="381401" x="4394200" y="6181725"/>
          <p14:tracePt t="381636" x="4406900" y="6181725"/>
          <p14:tracePt t="381650" x="4418013" y="6181725"/>
          <p14:tracePt t="382781" x="4418013" y="6169025"/>
          <p14:tracePt t="382797" x="4418013" y="6145213"/>
          <p14:tracePt t="382810" x="4418013" y="6094413"/>
          <p14:tracePt t="382824" x="4430713" y="6007100"/>
          <p14:tracePt t="382841" x="4430713" y="5907088"/>
          <p14:tracePt t="382857" x="4468813" y="5719763"/>
          <p14:tracePt t="382874" x="4494213" y="5581650"/>
          <p14:tracePt t="382891" x="4530725" y="5394325"/>
          <p14:tracePt t="382907" x="4594225" y="5068888"/>
          <p14:tracePt t="382924" x="4643438" y="4930775"/>
          <p14:tracePt t="382941" x="4681538" y="4743450"/>
          <p14:tracePt t="382957" x="4832350" y="4418013"/>
          <p14:tracePt t="382975" x="4894263" y="4292600"/>
          <p14:tracePt t="382991" x="4945063" y="4217988"/>
          <p14:tracePt t="383008" x="5006975" y="4105275"/>
          <p14:tracePt t="383180" x="4981575" y="4105275"/>
          <p14:tracePt t="383198" x="4945063" y="4105275"/>
          <p14:tracePt t="383211" x="4894263" y="4105275"/>
          <p14:tracePt t="383225" x="4843463" y="4092575"/>
          <p14:tracePt t="383242" x="4806950" y="4079875"/>
          <p14:tracePt t="383258" x="4706938" y="4005263"/>
          <p14:tracePt t="383275" x="4630738" y="3929063"/>
          <p14:tracePt t="383292" x="4356100" y="3754438"/>
          <p14:tracePt t="383309" x="4243388" y="3692525"/>
          <p14:tracePt t="383326" x="4181475" y="3641725"/>
          <p14:tracePt t="383342" x="4130675" y="3579813"/>
          <p14:tracePt t="383359" x="4130675" y="3567113"/>
          <p14:tracePt t="383376" x="4130675" y="3554413"/>
          <p14:tracePt t="383404" x="4130675" y="3541713"/>
          <p14:tracePt t="383441" x="4130675" y="3529013"/>
          <p14:tracePt t="383453" x="4143375" y="3529013"/>
          <p14:tracePt t="383466" x="4156075" y="3529013"/>
          <p14:tracePt t="383753" x="4130675" y="3503613"/>
          <p14:tracePt t="383770" x="4081463" y="3479800"/>
          <p14:tracePt t="383788" x="4017963" y="3441700"/>
          <p14:tracePt t="383803" x="3917950" y="3378200"/>
          <p14:tracePt t="383816" x="3879850" y="3367088"/>
          <p14:tracePt t="383828" x="3830638" y="3341688"/>
          <p14:tracePt t="383844" x="3792538" y="3328988"/>
          <p14:tracePt t="383861" x="3779838" y="3328988"/>
          <p14:tracePt t="383878" x="3767138" y="3328988"/>
          <p14:tracePt t="383895" x="3743325" y="3328988"/>
          <p14:tracePt t="383911" x="3730625" y="3328988"/>
          <p14:tracePt t="383951" x="3743325" y="3328988"/>
          <p14:tracePt t="383977" x="3767138" y="3328988"/>
          <p14:tracePt t="383989" x="3779838" y="3328988"/>
          <p14:tracePt t="384002" x="3805238" y="3328988"/>
          <p14:tracePt t="384014" x="3817938" y="3328988"/>
          <p14:tracePt t="384028" x="3856038" y="3328988"/>
          <p14:tracePt t="384045" x="3892550" y="3328988"/>
          <p14:tracePt t="384062" x="3979863" y="3328988"/>
          <p14:tracePt t="384079" x="4217988" y="3328988"/>
          <p14:tracePt t="384095" x="4318000" y="3328988"/>
          <p14:tracePt t="384112" x="4406900" y="3328988"/>
          <p14:tracePt t="384129" x="4556125" y="3328988"/>
          <p14:tracePt t="384145" x="4594225" y="3328988"/>
          <p14:tracePt t="384162" x="4606925" y="3328988"/>
          <p14:tracePt t="384201" x="4568825" y="3328988"/>
          <p14:tracePt t="384214" x="4530725" y="3328988"/>
          <p14:tracePt t="384226" x="4506913" y="3328988"/>
          <p14:tracePt t="384238" x="4468813" y="3328988"/>
          <p14:tracePt t="384252" x="4418013" y="3328988"/>
          <p14:tracePt t="384265" x="4294188" y="3328988"/>
          <p14:tracePt t="384279" x="4143375" y="3328988"/>
          <p14:tracePt t="384296" x="4043363" y="3328988"/>
          <p14:tracePt t="384313" x="3956050" y="3316288"/>
          <p14:tracePt t="384330" x="3892550" y="3303588"/>
          <p14:tracePt t="384413" x="3930650" y="3303588"/>
          <p14:tracePt t="384426" x="4068763" y="3303588"/>
          <p14:tracePt t="384442" x="4217988" y="3328988"/>
          <p14:tracePt t="384457" x="4368800" y="3354388"/>
          <p14:tracePt t="384468" x="4568825" y="3390900"/>
          <p14:tracePt t="384480" x="4794250" y="3441700"/>
          <p14:tracePt t="384497" x="4932363" y="3467100"/>
          <p14:tracePt t="384514" x="5068888" y="3467100"/>
          <p14:tracePt t="384530" x="5081588" y="3467100"/>
          <p14:tracePt t="384547" x="5094288" y="3467100"/>
          <p14:tracePt t="384612" x="5081588" y="3467100"/>
          <p14:tracePt t="384624" x="5006975" y="3467100"/>
          <p14:tracePt t="384637" x="4906963" y="3467100"/>
          <p14:tracePt t="384649" x="4794250" y="3467100"/>
          <p14:tracePt t="384664" x="4706938" y="3454400"/>
          <p14:tracePt t="384681" x="4606925" y="3441700"/>
          <p14:tracePt t="384698" x="4494213" y="3429000"/>
          <p14:tracePt t="384714" x="4305300" y="3416300"/>
          <p14:tracePt t="384731" x="4281488" y="3416300"/>
          <p14:tracePt t="384762" x="4294188" y="3416300"/>
          <p14:tracePt t="384774" x="4356100" y="3416300"/>
          <p14:tracePt t="384787" x="4406900" y="3403600"/>
          <p14:tracePt t="384800" x="4481513" y="3403600"/>
          <p14:tracePt t="384815" x="4530725" y="3390900"/>
          <p14:tracePt t="384832" x="4606925" y="3390900"/>
          <p14:tracePt t="384848" x="4656138" y="3378200"/>
          <p14:tracePt t="384865" x="4781550" y="3378200"/>
          <p14:tracePt t="384882" x="4819650" y="3378200"/>
          <p14:tracePt t="384898" x="4832350" y="3367088"/>
          <p14:tracePt t="384936" x="4794250" y="3367088"/>
          <p14:tracePt t="384950" x="4756150" y="3367088"/>
          <p14:tracePt t="384961" x="4719638" y="3367088"/>
          <p14:tracePt t="384973" x="4681538" y="3367088"/>
          <p14:tracePt t="384987" x="4630738" y="3367088"/>
          <p14:tracePt t="385000" x="4530725" y="3354388"/>
          <p14:tracePt t="385016" x="4468813" y="3354388"/>
          <p14:tracePt t="385032" x="4430713" y="3354388"/>
          <p14:tracePt t="385049" x="4418013" y="3354388"/>
          <p14:tracePt t="385073" x="4468813" y="3341688"/>
          <p14:tracePt t="385086" x="4506913" y="3341688"/>
          <p14:tracePt t="385099" x="4543425" y="3341688"/>
          <p14:tracePt t="385116" x="4568825" y="3328988"/>
          <p14:tracePt t="385135" x="4581525" y="3328988"/>
          <p14:tracePt t="385672" x="4556125" y="3429000"/>
          <p14:tracePt t="385691" x="4518025" y="3554413"/>
          <p14:tracePt t="385711" x="4418013" y="3854450"/>
          <p14:tracePt t="385724" x="4356100" y="4092575"/>
          <p14:tracePt t="385736" x="4305300" y="4241800"/>
          <p14:tracePt t="385752" x="4256088" y="4379913"/>
          <p14:tracePt t="385769" x="4230688" y="4518025"/>
          <p14:tracePt t="385785" x="4205288" y="4981575"/>
          <p14:tracePt t="385802" x="4192588" y="5156200"/>
          <p14:tracePt t="385819" x="4192588" y="5330825"/>
          <p14:tracePt t="385836" x="4168775" y="5794375"/>
          <p14:tracePt t="385852" x="4168775" y="5932488"/>
          <p14:tracePt t="385869" x="4168775" y="6032500"/>
          <p14:tracePt t="385886" x="4168775" y="6119813"/>
          <p14:tracePt t="385908" x="4168775" y="6132513"/>
          <p14:tracePt t="385996" x="4156075" y="6132513"/>
          <p14:tracePt t="386014" x="4130675" y="6132513"/>
          <p14:tracePt t="386026" x="4105275" y="6119813"/>
          <p14:tracePt t="386038" x="4081463" y="6119813"/>
          <p14:tracePt t="386053" x="4068763" y="6119813"/>
          <p14:tracePt t="386070" x="4043363" y="6119813"/>
          <p14:tracePt t="386086" x="4005263" y="6119813"/>
          <p14:tracePt t="386103" x="3979863" y="6119813"/>
          <p14:tracePt t="386120" x="3956050" y="6119813"/>
          <p14:tracePt t="386137" x="3943350" y="6119813"/>
          <p14:tracePt t="386157" x="3943350" y="6132513"/>
          <p14:tracePt t="386182" x="3956050" y="6132513"/>
          <p14:tracePt t="386194" x="3968750" y="6132513"/>
          <p14:tracePt t="386207" x="4005263" y="6132513"/>
          <p14:tracePt t="386220" x="4056063" y="6145213"/>
          <p14:tracePt t="386237" x="4156075" y="6181725"/>
          <p14:tracePt t="386254" x="4294188" y="6207125"/>
          <p14:tracePt t="386271" x="4468813" y="6294438"/>
          <p14:tracePt t="386287" x="4530725" y="6332538"/>
          <p14:tracePt t="386304" x="4568825" y="6357938"/>
          <p14:tracePt t="386321" x="4594225" y="6370638"/>
          <p14:tracePt t="386395" x="4581525" y="6370638"/>
          <p14:tracePt t="386412" x="4543425" y="6357938"/>
          <p14:tracePt t="386423" x="4443413" y="6345238"/>
          <p14:tracePt t="386438" x="4305300" y="6332538"/>
          <p14:tracePt t="386455" x="4181475" y="6307138"/>
          <p14:tracePt t="386471" x="4030663" y="6281738"/>
          <p14:tracePt t="386488" x="3992563" y="6269038"/>
          <p14:tracePt t="386505" x="3979863" y="6269038"/>
          <p14:tracePt t="386544" x="3979863" y="6257925"/>
          <p14:tracePt t="386582" x="3992563" y="6245225"/>
          <p14:tracePt t="386603" x="4017963" y="6245225"/>
          <p14:tracePt t="386622" x="4143375" y="6245225"/>
          <p14:tracePt t="386639" x="4230688" y="6245225"/>
          <p14:tracePt t="386655" x="4281488" y="6245225"/>
          <p14:tracePt t="386672" x="4330700" y="6257925"/>
          <p14:tracePt t="386689" x="4343400" y="6257925"/>
          <p14:tracePt t="386707" x="4343400" y="6269038"/>
          <p14:tracePt t="386768" x="4305300" y="6269038"/>
          <p14:tracePt t="386780" x="4243388" y="6281738"/>
          <p14:tracePt t="386794" x="4156075" y="6307138"/>
          <p14:tracePt t="386806" x="4081463" y="6332538"/>
          <p14:tracePt t="386823" x="4005263" y="6357938"/>
          <p14:tracePt t="386839" x="3968750" y="6370638"/>
          <p14:tracePt t="386856" x="3956050" y="6381750"/>
          <p14:tracePt t="386893" x="3968750" y="6381750"/>
          <p14:tracePt t="386905" x="4005263" y="6370638"/>
          <p14:tracePt t="386917" x="4081463" y="6345238"/>
          <p14:tracePt t="386931" x="4192588" y="6319838"/>
          <p14:tracePt t="386943" x="4318000" y="6307138"/>
          <p14:tracePt t="386957" x="4381500" y="6307138"/>
          <p14:tracePt t="386973" x="4430713" y="6307138"/>
          <p14:tracePt t="386990" x="4468813" y="6307138"/>
          <p14:tracePt t="387054" x="4468813" y="6319838"/>
          <p14:tracePt t="387067" x="4456113" y="6319838"/>
          <p14:tracePt t="387084" x="4406900" y="6332538"/>
          <p14:tracePt t="387107" x="4305300" y="6357938"/>
          <p14:tracePt t="387130" x="4294188" y="6357938"/>
          <p14:tracePt t="387154" x="4318000" y="6357938"/>
          <p14:tracePt t="387166" x="4356100" y="6357938"/>
          <p14:tracePt t="387180" x="4381500" y="6357938"/>
          <p14:tracePt t="387193" x="4406900" y="6357938"/>
          <p14:tracePt t="387207" x="4443413" y="6345238"/>
          <p14:tracePt t="387224" x="4456113" y="6332538"/>
          <p14:tracePt t="387666" x="4456113" y="6307138"/>
          <p14:tracePt t="387688" x="4481513" y="6281738"/>
          <p14:tracePt t="387704" x="4719638" y="6169025"/>
          <p14:tracePt t="387715" x="4968875" y="6056313"/>
          <p14:tracePt t="387728" x="5194300" y="5956300"/>
          <p14:tracePt t="387743" x="5519738" y="5768975"/>
          <p14:tracePt t="387760" x="5970588" y="5407025"/>
          <p14:tracePt t="387777" x="6296025" y="5105400"/>
          <p14:tracePt t="387793" x="6985000" y="4643438"/>
          <p14:tracePt t="387810" x="7259638" y="4443413"/>
          <p14:tracePt t="387826" x="7423150" y="4254500"/>
          <p14:tracePt t="387843" x="7648575" y="3967163"/>
          <p14:tracePt t="387860" x="7735888" y="3879850"/>
          <p14:tracePt t="387877" x="7835900" y="3829050"/>
          <p14:tracePt t="387894" x="8010525" y="3729038"/>
          <p14:tracePt t="387910" x="8074025" y="3703638"/>
          <p14:tracePt t="387927" x="8123238" y="3667125"/>
          <p14:tracePt t="387944" x="8135938" y="3641725"/>
          <p14:tracePt t="387961" x="8161338" y="3629025"/>
          <p14:tracePt t="387977" x="8199438" y="3579813"/>
          <p14:tracePt t="387994" x="8199438" y="3554413"/>
          <p14:tracePt t="388011" x="8212138" y="3541713"/>
          <p14:tracePt t="388027" x="8212138" y="3516313"/>
          <p14:tracePt t="388044" x="8212138" y="3503613"/>
          <p14:tracePt t="388076" x="8223250" y="3454400"/>
          <p14:tracePt t="388089" x="8223250" y="3416300"/>
          <p14:tracePt t="388101" x="8223250" y="3378200"/>
          <p14:tracePt t="388113" x="8223250" y="3354388"/>
          <p14:tracePt t="388128" x="8223250" y="3341688"/>
          <p14:tracePt t="388145" x="8223250" y="3316288"/>
          <p14:tracePt t="388163" x="8223250" y="3290888"/>
          <p14:tracePt t="388189" x="8223250" y="3278188"/>
          <p14:tracePt t="388200" x="8223250" y="3267075"/>
          <p14:tracePt t="388289" x="8223250" y="3278188"/>
          <p14:tracePt t="388309" x="8223250" y="3290888"/>
          <p14:tracePt t="388323" x="8212138" y="3316288"/>
          <p14:tracePt t="388335" x="8186738" y="3403600"/>
          <p14:tracePt t="388346" x="8123238" y="3579813"/>
          <p14:tracePt t="388362" x="8048625" y="3792538"/>
          <p14:tracePt t="388379" x="7835900" y="4643438"/>
          <p14:tracePt t="388396" x="7748588" y="4968875"/>
          <p14:tracePt t="388412" x="7710488" y="5430838"/>
          <p14:tracePt t="388429" x="7648575" y="6032500"/>
          <p14:tracePt t="388446" x="7635875" y="6194425"/>
          <p14:tracePt t="388462" x="7623175" y="6381750"/>
          <p14:tracePt t="388479" x="7623175" y="6683375"/>
          <p14:tracePt t="388496" x="7610475" y="6783388"/>
          <p14:tracePt t="388513" x="7610475" y="6845300"/>
          <p14:tracePt t="388849" x="7673975" y="6696075"/>
          <p14:tracePt t="388864" x="7723188" y="6583363"/>
          <p14:tracePt t="388881" x="7785100" y="6445250"/>
          <p14:tracePt t="388898" x="7861300" y="6245225"/>
          <p14:tracePt t="388914" x="7974013" y="5994400"/>
          <p14:tracePt t="388931" x="8023225" y="5894388"/>
          <p14:tracePt t="388948" x="8048625" y="5807075"/>
          <p14:tracePt t="388964" x="8061325" y="5694363"/>
          <p14:tracePt t="388981" x="8074025" y="5656263"/>
          <p14:tracePt t="389000" x="8074025" y="5643563"/>
          <p14:tracePt t="389124" x="8074025" y="5656263"/>
          <p14:tracePt t="389149" x="8074025" y="5668963"/>
          <p14:tracePt t="389210" x="8061325" y="5681663"/>
          <p14:tracePt t="389796" x="8048625" y="5681663"/>
          <p14:tracePt t="389815" x="8023225" y="5681663"/>
          <p14:tracePt t="389831" x="7999413" y="5668963"/>
          <p14:tracePt t="389846" x="7923213" y="5656263"/>
          <p14:tracePt t="389858" x="7886700" y="5656263"/>
          <p14:tracePt t="389870" x="7848600" y="5656263"/>
          <p14:tracePt t="389885" x="7823200" y="5643563"/>
          <p14:tracePt t="389902" x="7797800" y="5643563"/>
          <p14:tracePt t="389920" x="7785100" y="5643563"/>
          <p14:tracePt t="390308" x="7761288" y="5619750"/>
          <p14:tracePt t="390325" x="7735888" y="5556250"/>
          <p14:tracePt t="390344" x="7685088" y="5268913"/>
          <p14:tracePt t="390357" x="7661275" y="5118100"/>
          <p14:tracePt t="390371" x="7635875" y="5005388"/>
          <p14:tracePt t="390387" x="7623175" y="4918075"/>
          <p14:tracePt t="390403" x="7610475" y="4843463"/>
          <p14:tracePt t="390420" x="7585075" y="4656138"/>
          <p14:tracePt t="390437" x="7572375" y="4567238"/>
          <p14:tracePt t="390454" x="7561263" y="4492625"/>
          <p14:tracePt t="390470" x="7535863" y="4405313"/>
          <p14:tracePt t="390487" x="7523163" y="4341813"/>
          <p14:tracePt t="390504" x="7523163" y="4305300"/>
          <p14:tracePt t="390521" x="7497763" y="4154488"/>
          <p14:tracePt t="390537" x="7485063" y="4067175"/>
          <p14:tracePt t="390554" x="7472363" y="3979863"/>
          <p14:tracePt t="390571" x="7472363" y="3879850"/>
          <p14:tracePt t="390587" x="7472363" y="3854450"/>
          <p14:tracePt t="390604" x="7472363" y="3841750"/>
          <p14:tracePt t="390621" x="7472363" y="3816350"/>
          <p14:tracePt t="390881" x="7472363" y="3792538"/>
          <p14:tracePt t="390898" x="7523163" y="3754438"/>
          <p14:tracePt t="390918" x="7648575" y="3590925"/>
          <p14:tracePt t="390938" x="7710488" y="3503613"/>
          <p14:tracePt t="390961" x="7797800" y="3378200"/>
          <p14:tracePt t="390980" x="7874000" y="3254375"/>
          <p14:tracePt t="390991" x="7910513" y="3228975"/>
          <p14:tracePt t="391006" x="7923213" y="3203575"/>
          <p14:tracePt t="391023" x="7935913" y="3190875"/>
          <p14:tracePt t="391105" x="7948613" y="3190875"/>
          <p14:tracePt t="391230" x="7935913" y="3190875"/>
          <p14:tracePt t="391247" x="7923213" y="3190875"/>
          <p14:tracePt t="391264" x="7910513" y="3190875"/>
          <p14:tracePt t="391274" x="7897813" y="3190875"/>
          <p14:tracePt t="391291" x="7886700" y="3190875"/>
          <p14:tracePt t="391307" x="7861300" y="3190875"/>
          <p14:tracePt t="391324" x="7848600" y="3190875"/>
          <p14:tracePt t="391466" x="7874000" y="3190875"/>
          <p14:tracePt t="391484" x="7923213" y="3190875"/>
          <p14:tracePt t="391504" x="8074025" y="3190875"/>
          <p14:tracePt t="391518" x="8123238" y="3190875"/>
          <p14:tracePt t="391530" x="8161338" y="3190875"/>
          <p14:tracePt t="391541" x="8186738" y="3190875"/>
          <p14:tracePt t="391558" x="8199438" y="3190875"/>
          <p14:tracePt t="391575" x="8212138" y="3190875"/>
          <p14:tracePt t="391592" x="8223250" y="3190875"/>
          <p14:tracePt t="391652" x="8212138" y="3190875"/>
          <p14:tracePt t="391665" x="8199438" y="3190875"/>
          <p14:tracePt t="391683" x="8161338" y="3190875"/>
          <p14:tracePt t="391694" x="8086725" y="3190875"/>
          <p14:tracePt t="391709" x="7974013" y="3190875"/>
          <p14:tracePt t="391726" x="7874000" y="3190875"/>
          <p14:tracePt t="391742" x="7661275" y="3190875"/>
          <p14:tracePt t="391758" x="7548563" y="3178175"/>
          <p14:tracePt t="391776" x="7448550" y="3165475"/>
          <p14:tracePt t="391792" x="7397750" y="3165475"/>
          <p14:tracePt t="391826" x="7410450" y="3165475"/>
          <p14:tracePt t="391843" x="7448550" y="3165475"/>
          <p14:tracePt t="391865" x="7510463" y="3165475"/>
          <p14:tracePt t="391884" x="7548563" y="3165475"/>
          <p14:tracePt t="391904" x="7623175" y="3165475"/>
          <p14:tracePt t="391916" x="7710488" y="3165475"/>
          <p14:tracePt t="391928" x="7835900" y="3165475"/>
          <p14:tracePt t="391943" x="7961313" y="3190875"/>
          <p14:tracePt t="391960" x="8074025" y="3203575"/>
          <p14:tracePt t="391976" x="8135938" y="3216275"/>
          <p14:tracePt t="391993" x="8199438" y="3228975"/>
          <p14:tracePt t="392010" x="8212138" y="3228975"/>
          <p14:tracePt t="392088" x="8174038" y="3228975"/>
          <p14:tracePt t="392101" x="8086725" y="3228975"/>
          <p14:tracePt t="392113" x="7974013" y="3228975"/>
          <p14:tracePt t="392127" x="7886700" y="3228975"/>
          <p14:tracePt t="392144" x="7797800" y="3228975"/>
          <p14:tracePt t="392160" x="7697788" y="3228975"/>
          <p14:tracePt t="392177" x="7472363" y="3228975"/>
          <p14:tracePt t="392194" x="7397750" y="3228975"/>
          <p14:tracePt t="392211" x="7372350" y="3228975"/>
          <p14:tracePt t="392237" x="7385050" y="3228975"/>
          <p14:tracePt t="392250" x="7423150" y="3228975"/>
          <p14:tracePt t="392262" x="7472363" y="3228975"/>
          <p14:tracePt t="392278" x="7510463" y="3228975"/>
          <p14:tracePt t="392294" x="7548563" y="3228975"/>
          <p14:tracePt t="392311" x="7572375" y="3228975"/>
          <p14:tracePt t="392327" x="7623175" y="3228975"/>
          <p14:tracePt t="392475" x="7623175" y="3254375"/>
          <p14:tracePt t="392491" x="7623175" y="3278188"/>
          <p14:tracePt t="392506" x="7623175" y="3341688"/>
          <p14:tracePt t="392519" x="7623175" y="3429000"/>
          <p14:tracePt t="392530" x="7610475" y="3516313"/>
          <p14:tracePt t="392545" x="7597775" y="3616325"/>
          <p14:tracePt t="392562" x="7572375" y="3779838"/>
          <p14:tracePt t="392579" x="7523163" y="4379913"/>
          <p14:tracePt t="392595" x="7510463" y="4554538"/>
          <p14:tracePt t="392612" x="7510463" y="4868863"/>
          <p14:tracePt t="392629" x="7510463" y="4968875"/>
          <p14:tracePt t="392986" x="7497763" y="5043488"/>
          <p14:tracePt t="393004" x="7485063" y="5130800"/>
          <p14:tracePt t="393017" x="7472363" y="5205413"/>
          <p14:tracePt t="393031" x="7472363" y="5268913"/>
          <p14:tracePt t="393047" x="7472363" y="5356225"/>
          <p14:tracePt t="393064" x="7472363" y="5518150"/>
          <p14:tracePt t="393081" x="7472363" y="5607050"/>
          <p14:tracePt t="393097" x="7472363" y="5643563"/>
          <p14:tracePt t="393114" x="7472363" y="5719763"/>
          <p14:tracePt t="393131" x="7485063" y="5743575"/>
          <p14:tracePt t="393147" x="7497763" y="5807075"/>
          <p14:tracePt t="393164" x="7510463" y="5868988"/>
          <p14:tracePt t="393181" x="7523163" y="5945188"/>
          <p14:tracePt t="393198" x="7535863" y="6081713"/>
          <p14:tracePt t="393215" x="7535863" y="6119813"/>
          <p14:tracePt t="393231" x="7548563" y="6169025"/>
          <p14:tracePt t="393248" x="7548563" y="6194425"/>
          <p14:tracePt t="393265" x="7561263" y="6219825"/>
          <p14:tracePt t="393282" x="7572375" y="6232525"/>
          <p14:tracePt t="393298" x="7572375" y="6257925"/>
          <p14:tracePt t="393315" x="7585075" y="6257925"/>
          <p14:tracePt t="393384" x="7597775" y="6257925"/>
          <p14:tracePt t="393408" x="7610475" y="6257925"/>
          <p14:tracePt t="393421" x="7610475" y="6269038"/>
          <p14:tracePt t="393434" x="7623175" y="6269038"/>
          <p14:tracePt t="393459" x="7635875" y="6269038"/>
          <p14:tracePt t="393485" x="7648575" y="6269038"/>
          <p14:tracePt t="393496" x="7661275" y="6269038"/>
          <p14:tracePt t="393521" x="7673975" y="6269038"/>
          <p14:tracePt t="393534" x="7697788" y="6269038"/>
          <p14:tracePt t="393546" x="7710488" y="6269038"/>
          <p14:tracePt t="393558" x="7723188" y="6269038"/>
          <p14:tracePt t="393571" x="7735888" y="6269038"/>
          <p14:tracePt t="393595" x="7748588" y="6269038"/>
          <p14:tracePt t="393696" x="7710488" y="6269038"/>
          <p14:tracePt t="393713" x="7648575" y="6269038"/>
          <p14:tracePt t="393726" x="7597775" y="6257925"/>
          <p14:tracePt t="393736" x="7548563" y="6257925"/>
          <p14:tracePt t="393750" x="7510463" y="6257925"/>
          <p14:tracePt t="393767" x="7472363" y="6257925"/>
          <p14:tracePt t="393783" x="7385050" y="6219825"/>
          <p14:tracePt t="393800" x="7348538" y="6207125"/>
          <p14:tracePt t="393817" x="7348538" y="6181725"/>
          <p14:tracePt t="393834" x="7348538" y="6157913"/>
          <p14:tracePt t="393851" x="7359650" y="6145213"/>
          <p14:tracePt t="393867" x="7372350" y="6119813"/>
          <p14:tracePt t="393884" x="7423150" y="6094413"/>
          <p14:tracePt t="393901" x="7448550" y="6081713"/>
          <p14:tracePt t="393917" x="7485063" y="6069013"/>
          <p14:tracePt t="393934" x="7585075" y="6069013"/>
          <p14:tracePt t="393951" x="7710488" y="6069013"/>
          <p14:tracePt t="393967" x="7785100" y="6069013"/>
          <p14:tracePt t="393984" x="7861300" y="6069013"/>
          <p14:tracePt t="394001" x="7886700" y="6069013"/>
          <p14:tracePt t="394018" x="7897813" y="6069013"/>
          <p14:tracePt t="394034" x="7910513" y="6069013"/>
          <p14:tracePt t="394132" x="7897813" y="6069013"/>
          <p14:tracePt t="394149" x="7874000" y="6069013"/>
          <p14:tracePt t="394174" x="7797800" y="6081713"/>
          <p14:tracePt t="394188" x="7785100" y="6081713"/>
          <p14:tracePt t="394208" x="7785100" y="6094413"/>
          <p14:tracePt t="394230" x="7797800" y="6094413"/>
          <p14:tracePt t="394243" x="7810500" y="6094413"/>
          <p14:tracePt t="394256" x="7835900" y="6094413"/>
          <p14:tracePt t="394269" x="7861300" y="6094413"/>
          <p14:tracePt t="394293" x="7886700" y="6094413"/>
          <p14:tracePt t="394307" x="7897813" y="6094413"/>
          <p14:tracePt t="394319" x="7910513" y="6094413"/>
          <p14:tracePt t="394343" x="7923213" y="6094413"/>
          <p14:tracePt t="394468" x="7910513" y="6094413"/>
          <p14:tracePt t="395503" x="7910513" y="6107113"/>
          <p14:tracePt t="395521" x="7897813" y="6119813"/>
          <p14:tracePt t="395535" x="7874000" y="6132513"/>
          <p14:tracePt t="395550" x="7861300" y="6145213"/>
          <p14:tracePt t="395564" x="7835900" y="6181725"/>
          <p14:tracePt t="395577" x="7835900" y="6194425"/>
          <p14:tracePt t="395591" x="7823200" y="6194425"/>
          <p14:tracePt t="395607" x="7823200" y="6207125"/>
          <p14:tracePt t="395624" x="7823200" y="6219825"/>
          <p14:tracePt t="395641" x="7823200" y="6245225"/>
          <p14:tracePt t="395658" x="7810500" y="6257925"/>
          <p14:tracePt t="395675" x="7810500" y="6269038"/>
          <p14:tracePt t="395676" x="7810500" y="6294438"/>
          <p14:tracePt t="395691" x="7797800" y="6307138"/>
          <p14:tracePt t="395708" x="7797800" y="6319838"/>
          <p14:tracePt t="395725" x="7797800" y="6332538"/>
          <p14:tracePt t="395741" x="7797800" y="6345238"/>
          <p14:tracePt t="395764" x="7797800" y="6357938"/>
          <p14:tracePt t="395901" x="7797800" y="6370638"/>
          <p14:tracePt t="395919" x="7797800" y="6381750"/>
          <p14:tracePt t="395964" x="7810500" y="6381750"/>
          <p14:tracePt t="395981" x="7823200" y="6381750"/>
          <p14:tracePt t="395997" x="7861300" y="6381750"/>
          <p14:tracePt t="396017" x="7923213" y="6381750"/>
          <p14:tracePt t="396039" x="7974013" y="6381750"/>
          <p14:tracePt t="396053" x="7999413" y="6370638"/>
          <p14:tracePt t="396067" x="8023225" y="6370638"/>
          <p14:tracePt t="396078" x="8048625" y="6370638"/>
          <p14:tracePt t="396093" x="8061325" y="6370638"/>
          <p14:tracePt t="396112" x="8061325" y="6357938"/>
          <p14:tracePt t="396175" x="8035925" y="6357938"/>
          <p14:tracePt t="396194" x="8023225" y="6357938"/>
          <p14:tracePt t="396215" x="7974013" y="6357938"/>
          <p14:tracePt t="396226" x="7923213" y="6357938"/>
          <p14:tracePt t="396243" x="7861300" y="6357938"/>
          <p14:tracePt t="396260" x="7797800" y="6370638"/>
          <p14:tracePt t="396277" x="7710488" y="6419850"/>
          <p14:tracePt t="396293" x="7697788" y="6445250"/>
          <p14:tracePt t="396310" x="7685088" y="6457950"/>
          <p14:tracePt t="396374" x="7697788" y="6457950"/>
          <p14:tracePt t="396386" x="7723188" y="6457950"/>
          <p14:tracePt t="396399" x="7748588" y="6457950"/>
          <p14:tracePt t="396412" x="7785100" y="6457950"/>
          <p14:tracePt t="396427" x="7810500" y="6457950"/>
          <p14:tracePt t="396444" x="7835900" y="6457950"/>
          <p14:tracePt t="396461" x="7848600" y="6457950"/>
          <p14:tracePt t="396523" x="7810500" y="6457950"/>
          <p14:tracePt t="396536" x="7773988" y="6457950"/>
          <p14:tracePt t="396549" x="7761288" y="6457950"/>
          <p14:tracePt t="396563" x="7735888" y="6470650"/>
          <p14:tracePt t="396578" x="7723188" y="6470650"/>
          <p14:tracePt t="396623" x="7735888" y="6470650"/>
          <p14:tracePt t="396636" x="7785100" y="6470650"/>
          <p14:tracePt t="396648" x="7835900" y="6470650"/>
          <p14:tracePt t="396661" x="7886700" y="6457950"/>
          <p14:tracePt t="396678" x="7910513" y="6445250"/>
          <p14:tracePt t="396695" x="7935913" y="6432550"/>
          <p14:tracePt t="396712" x="7935913" y="6419850"/>
          <p14:tracePt t="396735" x="7923213" y="6419850"/>
          <p14:tracePt t="396747" x="7886700" y="6432550"/>
          <p14:tracePt t="396762" x="7823200" y="6445250"/>
          <p14:tracePt t="396779" x="7735888" y="6470650"/>
          <p14:tracePt t="396795" x="7673975" y="6507163"/>
          <p14:tracePt t="396812" x="7585075" y="6545263"/>
          <p14:tracePt t="396884" x="7623175" y="6519863"/>
          <p14:tracePt t="396897" x="7661275" y="6507163"/>
          <p14:tracePt t="396909" x="7697788" y="6494463"/>
          <p14:tracePt t="396922" x="7710488" y="6483350"/>
          <p14:tracePt t="396960" x="7685088" y="6483350"/>
          <p14:tracePt t="396972" x="7648575" y="6483350"/>
          <p14:tracePt t="396985" x="7623175" y="6494463"/>
          <p14:tracePt t="396998" x="7610475" y="6519863"/>
          <p14:tracePt t="397013" x="7585075" y="6519863"/>
          <p14:tracePt t="397030" x="7585075" y="6532563"/>
          <p14:tracePt t="397083" x="7597775" y="6519863"/>
          <p14:tracePt t="397098" x="7610475" y="6507163"/>
          <p14:tracePt t="397109" x="7623175" y="6494463"/>
          <p14:tracePt t="402567" x="7510463" y="6494463"/>
          <p14:tracePt t="402588" x="7297738" y="6507163"/>
          <p14:tracePt t="402607" x="6584950" y="6532563"/>
          <p14:tracePt t="402619" x="6170613" y="6532563"/>
          <p14:tracePt t="402635" x="5857875" y="6532563"/>
          <p14:tracePt t="402652" x="5483225" y="6532563"/>
          <p14:tracePt t="402668" x="5019675" y="6532563"/>
          <p14:tracePt t="402685" x="4894263" y="6532563"/>
          <p14:tracePt t="402702" x="4781550" y="6532563"/>
          <p14:tracePt t="402719" x="4530725" y="6532563"/>
          <p14:tracePt t="402736" x="4443413" y="6532563"/>
          <p14:tracePt t="402752" x="4394200" y="6532563"/>
          <p14:tracePt t="402769" x="4330700" y="6519863"/>
          <p14:tracePt t="402786" x="4305300" y="6507163"/>
          <p14:tracePt t="402803" x="4281488" y="6494463"/>
          <p14:tracePt t="402819" x="4268788" y="6494463"/>
          <p14:tracePt t="402841" x="4256088" y="6494463"/>
          <p14:tracePt t="402865" x="4243388" y="6494463"/>
          <p14:tracePt t="402877" x="4217988" y="6494463"/>
          <p14:tracePt t="402892" x="4205288" y="6494463"/>
          <p14:tracePt t="402904" x="4192588" y="6494463"/>
          <p14:tracePt t="402920" x="4181475" y="6494463"/>
          <p14:tracePt t="403003" x="4192588" y="6494463"/>
          <p14:tracePt t="403028" x="4217988" y="6494463"/>
          <p14:tracePt t="403047" x="4243388" y="6494463"/>
          <p14:tracePt t="403064" x="4343400" y="6494463"/>
          <p14:tracePt t="403076" x="4406900" y="6494463"/>
          <p14:tracePt t="403090" x="4481513" y="6494463"/>
          <p14:tracePt t="403104" x="4518025" y="6494463"/>
          <p14:tracePt t="403120" x="4556125" y="6519863"/>
          <p14:tracePt t="403137" x="4606925" y="6545263"/>
          <p14:tracePt t="403154" x="4706938" y="6570663"/>
          <p14:tracePt t="403170" x="4743450" y="6583363"/>
          <p14:tracePt t="403187" x="4781550" y="6607175"/>
          <p14:tracePt t="403226" x="4756150" y="6607175"/>
          <p14:tracePt t="403243" x="4719638" y="6607175"/>
          <p14:tracePt t="403261" x="4681538" y="6607175"/>
          <p14:tracePt t="403274" x="4643438" y="6607175"/>
          <p14:tracePt t="403288" x="4606925" y="6607175"/>
          <p14:tracePt t="403304" x="4418013" y="6594475"/>
          <p14:tracePt t="403321" x="4305300" y="6594475"/>
          <p14:tracePt t="403338" x="4217988" y="6594475"/>
          <p14:tracePt t="403355" x="4143375" y="6594475"/>
          <p14:tracePt t="403371" x="4130675" y="6594475"/>
          <p14:tracePt t="403414" x="4143375" y="6594475"/>
          <p14:tracePt t="403426" x="4168775" y="6594475"/>
          <p14:tracePt t="403440" x="4217988" y="6594475"/>
          <p14:tracePt t="403455" x="4305300" y="6594475"/>
          <p14:tracePt t="403472" x="4381500" y="6594475"/>
          <p14:tracePt t="403488" x="4443413" y="6594475"/>
          <p14:tracePt t="403505" x="4506913" y="6594475"/>
          <p14:tracePt t="403526" x="4518025" y="6594475"/>
          <p14:tracePt t="403587" x="4494213" y="6594475"/>
          <p14:tracePt t="403601" x="4418013" y="6594475"/>
          <p14:tracePt t="403618" x="4318000" y="6583363"/>
          <p14:tracePt t="403637" x="4243388" y="6583363"/>
          <p14:tracePt t="403652" x="4117975" y="6570663"/>
          <p14:tracePt t="403663" x="4068763" y="6570663"/>
          <p14:tracePt t="403675" x="4005263" y="6557963"/>
          <p14:tracePt t="403689" x="3956050" y="6557963"/>
          <p14:tracePt t="403706" x="3930650" y="6557963"/>
          <p14:tracePt t="403762" x="3956050" y="6557963"/>
          <p14:tracePt t="403775" x="3968750" y="6557963"/>
          <p14:tracePt t="403787" x="3979863" y="6557963"/>
          <p14:tracePt t="403800" x="4017963" y="6557963"/>
          <p14:tracePt t="403812" x="4030663" y="6557963"/>
          <p14:tracePt t="403825" x="4068763" y="6557963"/>
          <p14:tracePt t="403840" x="4092575" y="6557963"/>
          <p14:tracePt t="403857" x="4117975" y="6557963"/>
          <p14:tracePt t="403873" x="4130675" y="6557963"/>
          <p14:tracePt t="403938" x="4117975" y="6557963"/>
          <p14:tracePt t="403956" x="4092575" y="6557963"/>
          <p14:tracePt t="403976" x="4056063" y="6557963"/>
          <p14:tracePt t="403978" x="3979863" y="6557963"/>
          <p14:tracePt t="403991" x="3879850" y="6557963"/>
          <p14:tracePt t="404007" x="3792538" y="6557963"/>
          <p14:tracePt t="404024" x="3717925" y="6557963"/>
          <p14:tracePt t="404040" x="3692525" y="6557963"/>
          <p14:tracePt t="404057" x="3679825" y="6545263"/>
          <p14:tracePt t="404111" x="3692525" y="6545263"/>
          <p14:tracePt t="404123" x="3743325" y="6545263"/>
          <p14:tracePt t="404136" x="3843338" y="6545263"/>
          <p14:tracePt t="404149" x="3943350" y="6545263"/>
          <p14:tracePt t="404162" x="4043363" y="6545263"/>
          <p14:tracePt t="404174" x="4130675" y="6557963"/>
          <p14:tracePt t="404191" x="4243388" y="6557963"/>
          <p14:tracePt t="404208" x="4343400" y="6570663"/>
          <p14:tracePt t="404224" x="4468813" y="6570663"/>
          <p14:tracePt t="404241" x="4481513" y="6570663"/>
          <p14:tracePt t="404258" x="4494213" y="6570663"/>
          <p14:tracePt t="404275" x="4506913" y="6570663"/>
          <p14:tracePt t="404292" x="4456113" y="6570663"/>
          <p14:tracePt t="404308" x="4368800" y="6570663"/>
          <p14:tracePt t="404325" x="4268788" y="6570663"/>
          <p14:tracePt t="404342" x="4230688" y="6570663"/>
          <p14:tracePt t="404359" x="4205288" y="6570663"/>
          <p14:tracePt t="404375" x="4181475" y="6570663"/>
          <p14:tracePt t="404423" x="4192588" y="6570663"/>
          <p14:tracePt t="404435" x="4217988" y="6570663"/>
          <p14:tracePt t="404448" x="4256088" y="6570663"/>
          <p14:tracePt t="404461" x="4330700" y="6570663"/>
          <p14:tracePt t="404476" x="4418013" y="6570663"/>
          <p14:tracePt t="404492" x="4494213" y="6570663"/>
          <p14:tracePt t="404509" x="4556125" y="6570663"/>
          <p14:tracePt t="404526" x="4668838" y="6570663"/>
          <p14:tracePt t="404543" x="4768850" y="6570663"/>
          <p14:tracePt t="404560" x="4894263" y="6570663"/>
          <p14:tracePt t="404576" x="5045075" y="6570663"/>
          <p14:tracePt t="404593" x="5094288" y="6570663"/>
          <p14:tracePt t="404610" x="5145088" y="6570663"/>
          <p14:tracePt t="404626" x="5245100" y="6570663"/>
          <p14:tracePt t="404643" x="5332413" y="6570663"/>
          <p14:tracePt t="404659" x="5383213" y="6557963"/>
          <p14:tracePt t="404676" x="5470525" y="6532563"/>
          <p14:tracePt t="404693" x="5483225" y="6532563"/>
          <p14:tracePt t="404722" x="5483225" y="6519863"/>
          <p14:tracePt t="404771" x="5470525" y="6507163"/>
          <p14:tracePt t="404784" x="5432425" y="6507163"/>
          <p14:tracePt t="404796" x="5394325" y="6494463"/>
          <p14:tracePt t="404810" x="5357813" y="6494463"/>
          <p14:tracePt t="404827" x="5319713" y="6494463"/>
          <p14:tracePt t="404844" x="5281613" y="6494463"/>
          <p14:tracePt t="404861" x="5232400" y="6494463"/>
          <p14:tracePt t="404884" x="5219700" y="6494463"/>
          <p14:tracePt t="404984" x="5232400" y="6494463"/>
          <p14:tracePt t="405171" x="5232400" y="6483350"/>
          <p14:tracePt t="405189" x="5232400" y="6470650"/>
          <p14:tracePt t="405210" x="5232400" y="6457950"/>
          <p14:tracePt t="405227" x="5219700" y="6445250"/>
          <p14:tracePt t="405242" x="5219700" y="6432550"/>
          <p14:tracePt t="405258" x="5207000" y="6419850"/>
          <p14:tracePt t="405270" x="5207000" y="6407150"/>
          <p14:tracePt t="405370" x="5207000" y="6419850"/>
          <p14:tracePt t="405396" x="5207000" y="6432550"/>
          <p14:tracePt t="405421" x="5207000" y="6445250"/>
          <p14:tracePt t="405470" x="5207000" y="6457950"/>
          <p14:tracePt t="405509" x="5232400" y="6457950"/>
          <p14:tracePt t="405533" x="5245100" y="6457950"/>
          <p14:tracePt t="405557" x="5270500" y="6457950"/>
          <p14:tracePt t="405574" x="5294313" y="6457950"/>
          <p14:tracePt t="405585" x="5345113" y="6457950"/>
          <p14:tracePt t="405597" x="5407025" y="6457950"/>
          <p14:tracePt t="405613" x="5432425" y="6457950"/>
          <p14:tracePt t="405630" x="5457825" y="6457950"/>
          <p14:tracePt t="405647" x="5495925" y="6457950"/>
          <p14:tracePt t="405664" x="5519738" y="6457950"/>
          <p14:tracePt t="405681" x="5532438" y="6457950"/>
          <p14:tracePt t="405697" x="5557838" y="6457950"/>
          <p14:tracePt t="405714" x="5570538" y="6457950"/>
          <p14:tracePt t="405806" x="5557838" y="6457950"/>
          <p14:tracePt t="405823" x="5532438" y="6457950"/>
          <p14:tracePt t="405842" x="5507038" y="6457950"/>
          <p14:tracePt t="405853" x="5432425" y="6457950"/>
          <p14:tracePt t="405864" x="5345113" y="6457950"/>
          <p14:tracePt t="405881" x="5281613" y="6457950"/>
          <p14:tracePt t="405898" x="5232400" y="6457950"/>
          <p14:tracePt t="405915" x="5219700" y="6457950"/>
          <p14:tracePt t="405955" x="5232400" y="6457950"/>
          <p14:tracePt t="405968" x="5257800" y="6457950"/>
          <p14:tracePt t="405982" x="5294313" y="6457950"/>
          <p14:tracePt t="405998" x="5332413" y="6457950"/>
          <p14:tracePt t="406015" x="5370513" y="6457950"/>
          <p14:tracePt t="406032" x="5432425" y="6457950"/>
          <p14:tracePt t="406049" x="5457825" y="6457950"/>
          <p14:tracePt t="406065" x="5483225" y="6457950"/>
          <p14:tracePt t="406082" x="5532438" y="6457950"/>
          <p14:tracePt t="406180" x="5519738" y="6457950"/>
          <p14:tracePt t="406204" x="5483225" y="6457950"/>
          <p14:tracePt t="406218" x="5445125" y="6457950"/>
          <p14:tracePt t="406233" x="5419725" y="6457950"/>
          <p14:tracePt t="406249" x="5394325" y="6457950"/>
          <p14:tracePt t="406266" x="5383213" y="6457950"/>
          <p14:tracePt t="407837" x="5407025" y="6457950"/>
          <p14:tracePt t="407857" x="5483225" y="6432550"/>
          <p14:tracePt t="407874" x="5783263" y="6370638"/>
          <p14:tracePt t="407889" x="5995988" y="6332538"/>
          <p14:tracePt t="407906" x="6383338" y="6294438"/>
          <p14:tracePt t="407923" x="6634163" y="6281738"/>
          <p14:tracePt t="407939" x="7097713" y="6245225"/>
          <p14:tracePt t="407956" x="7385050" y="6232525"/>
          <p14:tracePt t="407973" x="7548563" y="6232525"/>
          <p14:tracePt t="407990" x="7761288" y="6219825"/>
          <p14:tracePt t="408006" x="7848600" y="6207125"/>
          <p14:tracePt t="408023" x="7923213" y="6194425"/>
          <p14:tracePt t="408040" x="8086725" y="6181725"/>
          <p14:tracePt t="408056" x="8174038" y="6157913"/>
          <p14:tracePt t="408073" x="8235950" y="6145213"/>
          <p14:tracePt t="408090" x="8312150" y="6119813"/>
          <p14:tracePt t="408107" x="8335963" y="6107113"/>
          <p14:tracePt t="408123" x="8361363" y="6094413"/>
          <p14:tracePt t="408140" x="8399463" y="6081713"/>
          <p14:tracePt t="408157" x="8412163" y="6081713"/>
          <p14:tracePt t="408173" x="8424863" y="6069013"/>
          <p14:tracePt t="408211" x="8399463" y="6056313"/>
          <p14:tracePt t="408223" x="8361363" y="6056313"/>
          <p14:tracePt t="408234" x="8248650" y="6045200"/>
          <p14:tracePt t="408248" x="8123238" y="6045200"/>
          <p14:tracePt t="408261" x="7999413" y="6032500"/>
          <p14:tracePt t="408274" x="7874000" y="6032500"/>
          <p14:tracePt t="408291" x="7661275" y="6032500"/>
          <p14:tracePt t="408307" x="7423150" y="6032500"/>
          <p14:tracePt t="408324" x="7185025" y="5994400"/>
          <p14:tracePt t="408341" x="7159625" y="5969000"/>
          <p14:tracePt t="408358" x="7146925" y="5956300"/>
          <p14:tracePt t="408374" x="7146925" y="5932488"/>
          <p14:tracePt t="408391" x="7146925" y="5919788"/>
          <p14:tracePt t="408408" x="7185025" y="5919788"/>
          <p14:tracePt t="408424" x="7310438" y="5919788"/>
          <p14:tracePt t="408441" x="7423150" y="5945188"/>
          <p14:tracePt t="408458" x="7523163" y="5981700"/>
          <p14:tracePt t="408475" x="7673975" y="6056313"/>
          <p14:tracePt t="408491" x="7748588" y="6081713"/>
          <p14:tracePt t="408508" x="7797800" y="6094413"/>
          <p14:tracePt t="408525" x="7861300" y="6119813"/>
          <p14:tracePt t="408542" x="7886700" y="6132513"/>
          <p14:tracePt t="408622" x="7874000" y="6145213"/>
          <p14:tracePt t="408644" x="7848600" y="6145213"/>
          <p14:tracePt t="408663" x="7835900" y="6157913"/>
          <p14:tracePt t="408747" x="7848600" y="6157913"/>
          <p14:tracePt t="408766" x="7861300" y="6157913"/>
          <p14:tracePt t="408846" x="7848600" y="6157913"/>
          <p14:tracePt t="409158" x="7835900" y="6157913"/>
          <p14:tracePt t="409176" x="7785100" y="6094413"/>
          <p14:tracePt t="409194" x="7710488" y="6007100"/>
          <p14:tracePt t="409210" x="7185025" y="5607050"/>
          <p14:tracePt t="409222" x="6946900" y="5268913"/>
          <p14:tracePt t="409234" x="6784975" y="4943475"/>
          <p14:tracePt t="409246" x="6696075" y="4730750"/>
          <p14:tracePt t="409261" x="6634163" y="4479925"/>
          <p14:tracePt t="409278" x="6559550" y="4154488"/>
          <p14:tracePt t="409295" x="6521450" y="3892550"/>
          <p14:tracePt t="409311" x="6483350" y="3516313"/>
          <p14:tracePt t="409328" x="6483350" y="3290888"/>
          <p14:tracePt t="409345" x="6483350" y="2990850"/>
          <p14:tracePt t="409362" x="6483350" y="2903538"/>
          <p14:tracePt t="409378" x="6521450" y="2852738"/>
          <p14:tracePt t="409395" x="6559550" y="2790825"/>
          <p14:tracePt t="409412" x="6572250" y="2765425"/>
          <p14:tracePt t="409429" x="6584950" y="2752725"/>
          <p14:tracePt t="409445" x="6634163" y="2716213"/>
          <p14:tracePt t="409462" x="6684963" y="2690813"/>
          <p14:tracePt t="409479" x="6759575" y="2678113"/>
          <p14:tracePt t="409495" x="6959600" y="2665413"/>
          <p14:tracePt t="409512" x="7034213" y="2665413"/>
          <p14:tracePt t="409529" x="7072313" y="2665413"/>
          <p14:tracePt t="409545" x="7097713" y="2665413"/>
          <p14:tracePt t="409562" x="7110413" y="2665413"/>
          <p14:tracePt t="409593" x="7123113" y="2665413"/>
          <p14:tracePt t="409606" x="7134225" y="2678113"/>
          <p14:tracePt t="409618" x="7159625" y="2690813"/>
          <p14:tracePt t="409631" x="7197725" y="2716213"/>
          <p14:tracePt t="409646" x="7259638" y="2740025"/>
          <p14:tracePt t="409663" x="7359650" y="2765425"/>
          <p14:tracePt t="409680" x="7459663" y="2790825"/>
          <p14:tracePt t="409696" x="7610475" y="2890838"/>
          <p14:tracePt t="409713" x="7673975" y="2952750"/>
          <p14:tracePt t="409730" x="7723188" y="3054350"/>
          <p14:tracePt t="409746" x="7723188" y="3203575"/>
          <p14:tracePt t="409763" x="7723188" y="3241675"/>
          <p14:tracePt t="409780" x="7723188" y="3278188"/>
          <p14:tracePt t="409797" x="7710488" y="3316288"/>
          <p14:tracePt t="409813" x="7697788" y="3341688"/>
          <p14:tracePt t="409830" x="7673975" y="3367088"/>
          <p14:tracePt t="409847" x="7661275" y="3390900"/>
          <p14:tracePt t="409864" x="7623175" y="3429000"/>
          <p14:tracePt t="409880" x="7610475" y="3454400"/>
          <p14:tracePt t="409897" x="7510463" y="3567113"/>
          <p14:tracePt t="409914" x="7459663" y="3641725"/>
          <p14:tracePt t="409930" x="7385050" y="3767138"/>
          <p14:tracePt t="409947" x="7335838" y="3816350"/>
          <p14:tracePt t="409964" x="7285038" y="3867150"/>
          <p14:tracePt t="409980" x="7197725" y="3929063"/>
          <p14:tracePt t="409997" x="7123113" y="3979863"/>
          <p14:tracePt t="410014" x="7046913" y="3992563"/>
          <p14:tracePt t="410031" x="6834188" y="4005263"/>
          <p14:tracePt t="410048" x="6772275" y="3992563"/>
          <p14:tracePt t="410064" x="6746875" y="3967163"/>
          <p14:tracePt t="410081" x="6734175" y="3905250"/>
          <p14:tracePt t="410098" x="6746875" y="3854450"/>
          <p14:tracePt t="410115" x="6797675" y="3729038"/>
          <p14:tracePt t="410131" x="7010400" y="3441700"/>
          <p14:tracePt t="410148" x="7085013" y="3328988"/>
          <p14:tracePt t="410165" x="7146925" y="3267075"/>
          <p14:tracePt t="410181" x="7235825" y="3178175"/>
          <p14:tracePt t="410198" x="7285038" y="3154363"/>
          <p14:tracePt t="410215" x="7335838" y="3141663"/>
          <p14:tracePt t="410232" x="7572375" y="3116263"/>
          <p14:tracePt t="410248" x="7710488" y="3116263"/>
          <p14:tracePt t="410265" x="7810500" y="3116263"/>
          <p14:tracePt t="410282" x="7923213" y="3116263"/>
          <p14:tracePt t="410299" x="7948613" y="3116263"/>
          <p14:tracePt t="410315" x="7986713" y="3128963"/>
          <p14:tracePt t="410332" x="8023225" y="3141663"/>
          <p14:tracePt t="410349" x="8035925" y="3141663"/>
          <p14:tracePt t="410366" x="8035925" y="3154363"/>
          <p14:tracePt t="410641" x="8035925" y="3165475"/>
          <p14:tracePt t="410716" x="8035925" y="3178175"/>
          <p14:tracePt t="410733" x="8023225" y="3203575"/>
          <p14:tracePt t="410755" x="7999413" y="3303588"/>
          <p14:tracePt t="410775" x="7974013" y="3367088"/>
          <p14:tracePt t="410792" x="7910513" y="3441700"/>
          <p14:tracePt t="410806" x="7823200" y="3490913"/>
          <p14:tracePt t="410817" x="7735888" y="3554413"/>
          <p14:tracePt t="410834" x="7623175" y="3603625"/>
          <p14:tracePt t="410851" x="7548563" y="3667125"/>
          <p14:tracePt t="410868" x="7397750" y="3729038"/>
          <p14:tracePt t="410884" x="7335838" y="3729038"/>
          <p14:tracePt t="410901" x="7246938" y="3716338"/>
          <p14:tracePt t="410918" x="7085013" y="3616325"/>
          <p14:tracePt t="410934" x="7034213" y="3579813"/>
          <p14:tracePt t="410951" x="7010400" y="3529013"/>
          <p14:tracePt t="410968" x="7021513" y="3441700"/>
          <p14:tracePt t="410985" x="7085013" y="3378200"/>
          <p14:tracePt t="411001" x="7159625" y="3290888"/>
          <p14:tracePt t="411018" x="7310438" y="3065463"/>
          <p14:tracePt t="411034" x="7372350" y="2990850"/>
          <p14:tracePt t="411051" x="7459663" y="2916238"/>
          <p14:tracePt t="411068" x="7523163" y="2890838"/>
          <p14:tracePt t="411085" x="7561263" y="2878138"/>
          <p14:tracePt t="411101" x="7697788" y="2865438"/>
          <p14:tracePt t="411119" x="7785100" y="2865438"/>
          <p14:tracePt t="411135" x="7861300" y="2865438"/>
          <p14:tracePt t="411152" x="7935913" y="2865438"/>
          <p14:tracePt t="411169" x="7974013" y="2865438"/>
          <p14:tracePt t="411185" x="7999413" y="2865438"/>
          <p14:tracePt t="411202" x="8010525" y="2865438"/>
          <p14:tracePt t="411351" x="8010525" y="2878138"/>
          <p14:tracePt t="411601" x="8010525" y="2890838"/>
          <p14:tracePt t="411650" x="8010525" y="2903538"/>
          <p14:tracePt t="411688" x="8010525" y="2916238"/>
          <p14:tracePt t="411710" x="8010525" y="2928938"/>
          <p14:tracePt t="411723" x="8010525" y="2941638"/>
          <p14:tracePt t="411749" x="8010525" y="2952750"/>
          <p14:tracePt t="411762" x="8010525" y="2965450"/>
          <p14:tracePt t="411774" x="8010525" y="2978150"/>
          <p14:tracePt t="411811" x="8010525" y="2990850"/>
          <p14:tracePt t="411836" x="8010525" y="3003550"/>
          <p14:tracePt t="411852" x="8010525" y="3016250"/>
          <p14:tracePt t="411869" x="8010525" y="3028950"/>
          <p14:tracePt t="411883" x="8010525" y="3065463"/>
          <p14:tracePt t="411899" x="8010525" y="3116263"/>
          <p14:tracePt t="411912" x="8010525" y="3128963"/>
          <p14:tracePt t="411923" x="8010525" y="3141663"/>
          <p14:tracePt t="411938" x="8010525" y="3154363"/>
          <p14:tracePt t="411955" x="8010525" y="3165475"/>
          <p14:tracePt t="412248" x="7999413" y="3178175"/>
          <p14:tracePt t="412268" x="7948613" y="3267075"/>
          <p14:tracePt t="412292" x="7835900" y="3529013"/>
          <p14:tracePt t="412308" x="7810500" y="3641725"/>
          <p14:tracePt t="412326" x="7748588" y="4067175"/>
          <p14:tracePt t="412341" x="7723188" y="4292600"/>
          <p14:tracePt t="412357" x="7685088" y="4467225"/>
          <p14:tracePt t="412376" x="7648575" y="4843463"/>
          <p14:tracePt t="412391" x="7635875" y="5030788"/>
          <p14:tracePt t="412407" x="7623175" y="5168900"/>
          <p14:tracePt t="412424" x="7623175" y="5368925"/>
          <p14:tracePt t="412440" x="7623175" y="5518150"/>
          <p14:tracePt t="412457" x="7623175" y="5694363"/>
          <p14:tracePt t="412474" x="7661275" y="5981700"/>
          <p14:tracePt t="412490" x="7685088" y="6069013"/>
          <p14:tracePt t="412507" x="7697788" y="6119813"/>
          <p14:tracePt t="412524" x="7735888" y="6194425"/>
          <p14:tracePt t="412541" x="7735888" y="6219825"/>
          <p14:tracePt t="412557" x="7748588" y="6219825"/>
          <p14:tracePt t="412574" x="7773988" y="6219825"/>
          <p14:tracePt t="412591" x="7797800" y="6219825"/>
          <p14:tracePt t="412608" x="7823200" y="6232525"/>
          <p14:tracePt t="412624" x="7897813" y="6245225"/>
          <p14:tracePt t="412641" x="7923213" y="6245225"/>
          <p14:tracePt t="412658" x="7948613" y="6269038"/>
          <p14:tracePt t="412674" x="7974013" y="6294438"/>
          <p14:tracePt t="412691" x="7986713" y="6307138"/>
          <p14:tracePt t="412708" x="8010525" y="6332538"/>
          <p14:tracePt t="412725" x="8023225" y="6370638"/>
          <p14:tracePt t="412742" x="8023225" y="6394450"/>
          <p14:tracePt t="412760" x="8023225" y="6407150"/>
          <p14:tracePt t="412808" x="8010525" y="6407150"/>
          <p14:tracePt t="412821" x="7974013" y="6419850"/>
          <p14:tracePt t="412832" x="7935913" y="6432550"/>
          <p14:tracePt t="412844" x="7886700" y="6432550"/>
          <p14:tracePt t="412858" x="7861300" y="6445250"/>
          <p14:tracePt t="412875" x="7835900" y="6445250"/>
          <p14:tracePt t="412892" x="7797800" y="6445250"/>
          <p14:tracePt t="412909" x="7785100" y="6445250"/>
          <p14:tracePt t="412982" x="7785100" y="6457950"/>
          <p14:tracePt t="413032" x="7797800" y="6457950"/>
          <p14:tracePt t="413047" x="7823200" y="6457950"/>
          <p14:tracePt t="413060" x="7874000" y="6457950"/>
          <p14:tracePt t="413076" x="7923213" y="6457950"/>
          <p14:tracePt t="413093" x="7948613" y="6457950"/>
          <p14:tracePt t="413110" x="7999413" y="6457950"/>
          <p14:tracePt t="413207" x="7974013" y="6457950"/>
          <p14:tracePt t="413230" x="7948613" y="6457950"/>
          <p14:tracePt t="413250" x="7897813" y="6457950"/>
          <p14:tracePt t="413275" x="7874000" y="6457950"/>
          <p14:tracePt t="413297" x="7861300" y="6457950"/>
          <p14:tracePt t="413432" x="7835900" y="6445250"/>
          <p14:tracePt t="413453" x="7785100" y="6432550"/>
          <p14:tracePt t="413471" x="7372350" y="6381750"/>
          <p14:tracePt t="413484" x="7085013" y="6319838"/>
          <p14:tracePt t="413496" x="6659563" y="6281738"/>
          <p14:tracePt t="413512" x="6383338" y="6257925"/>
          <p14:tracePt t="413528" x="6234113" y="6257925"/>
          <p14:tracePt t="413545" x="6008688" y="6257925"/>
          <p14:tracePt t="413562" x="5921375" y="6269038"/>
          <p14:tracePt t="413578" x="5870575" y="6281738"/>
          <p14:tracePt t="413595" x="5808663" y="6307138"/>
          <p14:tracePt t="413612" x="5795963" y="6307138"/>
          <p14:tracePt t="413630" x="5795963" y="6319838"/>
          <p14:tracePt t="413645" x="5783263" y="6319838"/>
          <p14:tracePt t="413668" x="5783263" y="6332538"/>
          <p14:tracePt t="413680" x="5770563" y="6345238"/>
          <p14:tracePt t="413695" x="5757863" y="6345238"/>
          <p14:tracePt t="413712" x="5732463" y="6357938"/>
          <p14:tracePt t="413729" x="5708650" y="6370638"/>
          <p14:tracePt t="413745" x="5657850" y="6381750"/>
          <p14:tracePt t="413762" x="5645150" y="6381750"/>
          <p14:tracePt t="413779" x="5632450" y="6381750"/>
          <p14:tracePt t="413795" x="5619750" y="6381750"/>
          <p14:tracePt t="414827" x="5607050" y="6381750"/>
          <p14:tracePt t="414846" x="5583238" y="6381750"/>
          <p14:tracePt t="414871" x="5495925" y="6332538"/>
          <p14:tracePt t="414892" x="5345113" y="6294438"/>
          <p14:tracePt t="414916" x="5245100" y="6269038"/>
          <p14:tracePt t="414929" x="5232400" y="6269038"/>
          <p14:tracePt t="414941" x="5207000" y="6257925"/>
          <p14:tracePt t="414963" x="5194300" y="6257925"/>
          <p14:tracePt t="415064" x="5181600" y="6257925"/>
          <p14:tracePt t="415087" x="5170488" y="6232525"/>
          <p14:tracePt t="415114" x="5157788" y="6219825"/>
          <p14:tracePt t="415126" x="5157788" y="6207125"/>
          <p14:tracePt t="415150" x="5145088" y="6194425"/>
          <p14:tracePt t="415175" x="5145088" y="6181725"/>
          <p14:tracePt t="415187" x="5132388" y="6181725"/>
          <p14:tracePt t="415201" x="5132388" y="6157913"/>
          <p14:tracePt t="415225" x="5119688" y="6145213"/>
          <p14:tracePt t="415239" x="5119688" y="6132513"/>
          <p14:tracePt t="415251" x="5119688" y="6119813"/>
          <p14:tracePt t="415268" x="5106988" y="6119813"/>
          <p14:tracePt t="416248" x="5106988" y="6132513"/>
          <p14:tracePt t="416322" x="5106988" y="6145213"/>
          <p14:tracePt t="416373" x="5119688" y="6157913"/>
          <p14:tracePt t="416410" x="5132388" y="6181725"/>
          <p14:tracePt t="416434" x="5145088" y="6194425"/>
          <p14:tracePt t="416447" x="5157788" y="6207125"/>
          <p14:tracePt t="416460" x="5170488" y="6219825"/>
          <p14:tracePt t="416474" x="5181600" y="6245225"/>
          <p14:tracePt t="416490" x="5181600" y="6257925"/>
          <p14:tracePt t="416506" x="5207000" y="6269038"/>
          <p14:tracePt t="416523" x="5219700" y="6307138"/>
          <p14:tracePt t="416540" x="5232400" y="6319838"/>
          <p14:tracePt t="416557" x="5232400" y="6345238"/>
          <p14:tracePt t="416573" x="5257800" y="6394450"/>
          <p14:tracePt t="416590" x="5257800" y="6407150"/>
          <p14:tracePt t="416606" x="5257800" y="6432550"/>
          <p14:tracePt t="416624" x="5270500" y="6445250"/>
          <p14:tracePt t="416640" x="5281613" y="6445250"/>
          <p14:tracePt t="416657" x="5281613" y="6457950"/>
          <p14:tracePt t="416674" x="5294313" y="6470650"/>
          <p14:tracePt t="416690" x="5294313" y="6483350"/>
          <p14:tracePt t="417170" x="5332413" y="6483350"/>
          <p14:tracePt t="417190" x="5383213" y="6483350"/>
          <p14:tracePt t="417210" x="5519738" y="6483350"/>
          <p14:tracePt t="417228" x="5557838" y="6483350"/>
          <p14:tracePt t="417243" x="5607050" y="6494463"/>
          <p14:tracePt t="417259" x="5719763" y="6507163"/>
          <p14:tracePt t="417276" x="5783263" y="6507163"/>
          <p14:tracePt t="417293" x="5821363" y="6507163"/>
          <p14:tracePt t="417310" x="5870575" y="6507163"/>
          <p14:tracePt t="417368" x="5857875" y="6507163"/>
          <p14:tracePt t="417381" x="5821363" y="6507163"/>
          <p14:tracePt t="417395" x="5783263" y="6507163"/>
          <p14:tracePt t="417410" x="5745163" y="6507163"/>
          <p14:tracePt t="417427" x="5719763" y="6507163"/>
          <p14:tracePt t="417443" x="5708650" y="6507163"/>
          <p14:tracePt t="417460" x="5670550" y="6507163"/>
          <p14:tracePt t="417477" x="5645150" y="6507163"/>
          <p14:tracePt t="417493" x="5632450" y="6507163"/>
          <p14:tracePt t="417582" x="5645150" y="6507163"/>
          <p14:tracePt t="417605" x="5670550" y="6507163"/>
          <p14:tracePt t="417618" x="5695950" y="6507163"/>
          <p14:tracePt t="417630" x="5732463" y="6507163"/>
          <p14:tracePt t="417644" x="5757863" y="6507163"/>
          <p14:tracePt t="417667" x="5770563" y="6507163"/>
          <p14:tracePt t="417718" x="5745163" y="6507163"/>
          <p14:tracePt t="417730" x="5719763" y="6507163"/>
          <p14:tracePt t="417745" x="5683250" y="6507163"/>
          <p14:tracePt t="417761" x="5657850" y="6507163"/>
          <p14:tracePt t="417778" x="5632450" y="6507163"/>
          <p14:tracePt t="417795" x="5545138" y="6507163"/>
          <p14:tracePt t="417812" x="5519738" y="6507163"/>
          <p14:tracePt t="417854" x="5545138" y="6507163"/>
          <p14:tracePt t="417866" x="5570538" y="6507163"/>
          <p14:tracePt t="417880" x="5583238" y="6507163"/>
          <p14:tracePt t="417895" x="5607050" y="6507163"/>
          <p14:tracePt t="417912" x="5632450" y="6507163"/>
          <p14:tracePt t="417929" x="5683250" y="6507163"/>
          <p14:tracePt t="417945" x="5857875" y="6519863"/>
          <p14:tracePt t="417962" x="5921375" y="6532563"/>
          <p14:tracePt t="417979" x="5957888" y="6532563"/>
          <p14:tracePt t="417998" x="5983288" y="6545263"/>
          <p14:tracePt t="418041" x="5945188" y="6545263"/>
          <p14:tracePt t="418053" x="5908675" y="6545263"/>
          <p14:tracePt t="418067" x="5845175" y="6545263"/>
          <p14:tracePt t="418079" x="5808663" y="6545263"/>
          <p14:tracePt t="418096" x="5757863" y="6545263"/>
          <p14:tracePt t="418113" x="5732463" y="6545263"/>
          <p14:tracePt t="418129" x="5695950" y="6545263"/>
          <p14:tracePt t="418217" x="5719763" y="6545263"/>
          <p14:tracePt t="418242" x="5845175" y="6545263"/>
          <p14:tracePt t="418255" x="5921375" y="6545263"/>
          <p14:tracePt t="418268" x="5970588" y="6545263"/>
          <p14:tracePt t="418280" x="5995988" y="6545263"/>
          <p14:tracePt t="418297" x="6021388" y="6545263"/>
          <p14:tracePt t="418314" x="6034088" y="6545263"/>
          <p14:tracePt t="418390" x="6008688" y="6545263"/>
          <p14:tracePt t="418408" x="5932488" y="6545263"/>
          <p14:tracePt t="418427" x="5845175" y="6545263"/>
          <p14:tracePt t="418428" x="5783263" y="6545263"/>
          <p14:tracePt t="418440" x="5732463" y="6545263"/>
          <p14:tracePt t="418452" x="5695950" y="6545263"/>
          <p14:tracePt t="418466" x="5670550" y="6545263"/>
          <p14:tracePt t="418490" x="5657850" y="6545263"/>
          <p14:tracePt t="418566" x="5670550" y="6545263"/>
          <p14:tracePt t="418585" x="5683250" y="6545263"/>
          <p14:tracePt t="418601" x="5695950" y="6545263"/>
          <p14:tracePt t="418603" x="5719763" y="6545263"/>
          <p14:tracePt t="418614" x="5757863" y="6545263"/>
          <p14:tracePt t="418631" x="5795963" y="6545263"/>
          <p14:tracePt t="418648" x="5832475" y="6545263"/>
          <p14:tracePt t="418665" x="5857875" y="6545263"/>
          <p14:tracePt t="418682" x="5870575" y="6545263"/>
          <p14:tracePt t="418726" x="5857875" y="6545263"/>
          <p14:tracePt t="418738" x="5821363" y="6545263"/>
          <p14:tracePt t="418753" x="5783263" y="6545263"/>
          <p14:tracePt t="418765" x="5757863" y="6545263"/>
          <p14:tracePt t="418782" x="5719763" y="6545263"/>
          <p14:tracePt t="418799" x="5695950" y="6545263"/>
          <p14:tracePt t="418815" x="5607050" y="6545263"/>
          <p14:tracePt t="418832" x="5557838" y="6545263"/>
          <p14:tracePt t="418849" x="5495925" y="6545263"/>
          <p14:tracePt t="418901" x="5519738" y="6545263"/>
          <p14:tracePt t="418913" x="5557838" y="6545263"/>
          <p14:tracePt t="418926" x="5583238" y="6545263"/>
          <p14:tracePt t="418940" x="5619750" y="6545263"/>
          <p14:tracePt t="418953" x="5645150" y="6545263"/>
          <p14:tracePt t="418966" x="5695950" y="6545263"/>
          <p14:tracePt t="418983" x="5757863" y="6545263"/>
          <p14:tracePt t="419000" x="5845175" y="6545263"/>
          <p14:tracePt t="419016" x="5957888" y="6545263"/>
          <p14:tracePt t="419033" x="5983288" y="6545263"/>
          <p14:tracePt t="419050" x="5995988" y="6545263"/>
          <p14:tracePt t="419088" x="5983288" y="6545263"/>
          <p14:tracePt t="419101" x="5932488" y="6545263"/>
          <p14:tracePt t="419114" x="5857875" y="6545263"/>
          <p14:tracePt t="419126" x="5808663" y="6545263"/>
          <p14:tracePt t="419140" x="5770563" y="6545263"/>
          <p14:tracePt t="419152" x="5745163" y="6545263"/>
          <p14:tracePt t="419167" x="5719763" y="6545263"/>
          <p14:tracePt t="419184" x="5708650" y="6545263"/>
          <p14:tracePt t="419288" x="5719763" y="6545263"/>
          <p14:tracePt t="421468" x="5719763" y="6532563"/>
          <p14:tracePt t="421489" x="5719763" y="6494463"/>
          <p14:tracePt t="421510" x="5783263" y="6281738"/>
          <p14:tracePt t="421527" x="5895975" y="6081713"/>
          <p14:tracePt t="421542" x="6359525" y="5707063"/>
          <p14:tracePt t="421560" x="6521450" y="5594350"/>
          <p14:tracePt t="421576" x="6646863" y="5530850"/>
          <p14:tracePt t="421593" x="6972300" y="5318125"/>
          <p14:tracePt t="421610" x="7159625" y="5168900"/>
          <p14:tracePt t="421627" x="7272338" y="5043488"/>
          <p14:tracePt t="421643" x="7423150" y="4892675"/>
          <p14:tracePt t="421660" x="7510463" y="4830763"/>
          <p14:tracePt t="421677" x="7561263" y="4779963"/>
          <p14:tracePt t="421694" x="7797800" y="4656138"/>
          <p14:tracePt t="421710" x="7935913" y="4592638"/>
          <p14:tracePt t="421727" x="8023225" y="4492625"/>
          <p14:tracePt t="421744" x="8174038" y="4330700"/>
          <p14:tracePt t="421760" x="8235950" y="4254500"/>
          <p14:tracePt t="421777" x="8286750" y="4205288"/>
          <p14:tracePt t="421794" x="8386763" y="4105275"/>
          <p14:tracePt t="421811" x="8448675" y="4079875"/>
          <p14:tracePt t="421828" x="8499475" y="4041775"/>
          <p14:tracePt t="421844" x="8599488" y="3967163"/>
          <p14:tracePt t="421861" x="8650288" y="3941763"/>
          <p14:tracePt t="421878" x="8674100" y="3905250"/>
          <p14:tracePt t="421894" x="8699500" y="3829050"/>
          <p14:tracePt t="421911" x="8699500" y="3792538"/>
          <p14:tracePt t="421928" x="8699500" y="3729038"/>
          <p14:tracePt t="421945" x="8699500" y="3654425"/>
          <p14:tracePt t="421961" x="8699500" y="3616325"/>
          <p14:tracePt t="421978" x="8686800" y="3590925"/>
          <p14:tracePt t="421995" x="8612188" y="3529013"/>
          <p14:tracePt t="422011" x="8561388" y="3503613"/>
          <p14:tracePt t="422028" x="8524875" y="3467100"/>
          <p14:tracePt t="422045" x="8461375" y="3429000"/>
          <p14:tracePt t="422062" x="8435975" y="3390900"/>
          <p14:tracePt t="422078" x="8412163" y="3354388"/>
          <p14:tracePt t="422095" x="8374063" y="3303588"/>
          <p14:tracePt t="422116" x="8374063" y="3290888"/>
          <p14:tracePt t="422128" x="8361363" y="3267075"/>
          <p14:tracePt t="422145" x="8361363" y="3254375"/>
          <p14:tracePt t="422162" x="8348663" y="3241675"/>
          <p14:tracePt t="422178" x="8335963" y="3241675"/>
          <p14:tracePt t="422304" x="8324850" y="3241675"/>
          <p14:tracePt t="422328" x="8324850" y="3228975"/>
          <p14:tracePt t="422490" x="8312150" y="3228975"/>
          <p14:tracePt t="422539" x="8312150" y="3241675"/>
          <p14:tracePt t="422552" x="8312150" y="3254375"/>
          <p14:tracePt t="422566" x="8312150" y="3290888"/>
          <p14:tracePt t="422581" x="8312150" y="3328988"/>
          <p14:tracePt t="422597" x="8299450" y="3378200"/>
          <p14:tracePt t="422613" x="8299450" y="3467100"/>
          <p14:tracePt t="422630" x="8274050" y="3754438"/>
          <p14:tracePt t="422647" x="8261350" y="3867150"/>
          <p14:tracePt t="422664" x="8235950" y="4017963"/>
          <p14:tracePt t="422681" x="8186738" y="4492625"/>
          <p14:tracePt t="422697" x="8186738" y="4667250"/>
          <p14:tracePt t="422714" x="8174038" y="5056188"/>
          <p14:tracePt t="422731" x="8148638" y="5230813"/>
          <p14:tracePt t="422748" x="8110538" y="5368925"/>
          <p14:tracePt t="422764" x="8074025" y="5543550"/>
          <p14:tracePt t="422781" x="8061325" y="5607050"/>
          <p14:tracePt t="422798" x="8048625" y="5694363"/>
          <p14:tracePt t="422814" x="8048625" y="5894388"/>
          <p14:tracePt t="422831" x="8048625" y="6019800"/>
          <p14:tracePt t="422848" x="8048625" y="6132513"/>
          <p14:tracePt t="422865" x="8048625" y="6332538"/>
          <p14:tracePt t="422881" x="8048625" y="6394450"/>
          <p14:tracePt t="422898" x="8048625" y="6457950"/>
          <p14:tracePt t="422915" x="8035925" y="6494463"/>
          <p14:tracePt t="422932" x="8035925" y="6507163"/>
          <p14:tracePt t="423799" x="8035925" y="6494463"/>
          <p14:tracePt t="423821" x="8023225" y="6470650"/>
          <p14:tracePt t="423836" x="8010525" y="6445250"/>
          <p14:tracePt t="423837" x="8010525" y="6394450"/>
          <p14:tracePt t="423852" x="8010525" y="6332538"/>
          <p14:tracePt t="423869" x="8010525" y="6232525"/>
          <p14:tracePt t="423885" x="8010525" y="6157913"/>
          <p14:tracePt t="423902" x="8010525" y="6056313"/>
          <p14:tracePt t="423919" x="8010525" y="6019800"/>
          <p14:tracePt t="423936" x="8010525" y="5907088"/>
          <p14:tracePt t="423952" x="8023225" y="5794375"/>
          <p14:tracePt t="423969" x="8023225" y="5694363"/>
          <p14:tracePt t="423986" x="8048625" y="5507038"/>
          <p14:tracePt t="424003" x="8061325" y="5368925"/>
          <p14:tracePt t="424019" x="8061325" y="5168900"/>
          <p14:tracePt t="424036" x="8086725" y="4856163"/>
          <p14:tracePt t="424053" x="8123238" y="4743450"/>
          <p14:tracePt t="424069" x="8123238" y="4667250"/>
          <p14:tracePt t="424086" x="8148638" y="4505325"/>
          <p14:tracePt t="424103" x="8148638" y="4454525"/>
          <p14:tracePt t="424120" x="8148638" y="4430713"/>
          <p14:tracePt t="424146" x="8148638" y="4479925"/>
          <p14:tracePt t="424359" x="8174038" y="4305300"/>
          <p14:tracePt t="424378" x="8212138" y="4067175"/>
          <p14:tracePt t="424398" x="8248650" y="3641725"/>
          <p14:tracePt t="424412" x="8248650" y="3390900"/>
          <p14:tracePt t="424423" x="8235950" y="3228975"/>
          <p14:tracePt t="424438" x="8223250" y="3116263"/>
          <p14:tracePt t="424454" x="8212138" y="3054350"/>
          <p14:tracePt t="424471" x="8199438" y="3003550"/>
          <p14:tracePt t="424488" x="8199438" y="2990850"/>
          <p14:tracePt t="424505" x="8186738" y="2990850"/>
          <p14:tracePt t="424633" x="8199438" y="3003550"/>
          <p14:tracePt t="424653" x="8212138" y="3028950"/>
          <p14:tracePt t="424670" x="8286750" y="3065463"/>
          <p14:tracePt t="424686" x="8312150" y="3103563"/>
          <p14:tracePt t="424699" x="8348663" y="3128963"/>
          <p14:tracePt t="424713" x="8386763" y="3165475"/>
          <p14:tracePt t="424725" x="8424863" y="3190875"/>
          <p14:tracePt t="424739" x="8448675" y="3216275"/>
          <p14:tracePt t="424755" x="8461375" y="3228975"/>
          <p14:tracePt t="424772" x="8474075" y="3241675"/>
          <p14:tracePt t="424870" x="8461375" y="3241675"/>
          <p14:tracePt t="424891" x="8424863" y="3241675"/>
          <p14:tracePt t="424897" x="8374063" y="3241675"/>
          <p14:tracePt t="424908" x="8324850" y="3241675"/>
          <p14:tracePt t="424923" x="8274050" y="3241675"/>
          <p14:tracePt t="424940" x="8248650" y="3241675"/>
          <p14:tracePt t="424956" x="8223250" y="3241675"/>
          <p14:tracePt t="425755" x="8199438" y="3241675"/>
          <p14:tracePt t="425774" x="8174038" y="3241675"/>
          <p14:tracePt t="425797" x="8123238" y="3241675"/>
          <p14:tracePt t="425812" x="8099425" y="3241675"/>
          <p14:tracePt t="425827" x="8061325" y="3241675"/>
          <p14:tracePt t="425843" x="7986713" y="3241675"/>
          <p14:tracePt t="425860" x="7961313" y="3228975"/>
          <p14:tracePt t="425916" x="7974013" y="3228975"/>
          <p14:tracePt t="425930" x="7999413" y="3228975"/>
          <p14:tracePt t="425944" x="8035925" y="3228975"/>
          <p14:tracePt t="425960" x="8061325" y="3228975"/>
          <p14:tracePt t="425977" x="8099425" y="3228975"/>
          <p14:tracePt t="425994" x="8199438" y="3228975"/>
          <p14:tracePt t="426010" x="8312150" y="3228975"/>
          <p14:tracePt t="426027" x="8412163" y="3228975"/>
          <p14:tracePt t="426044" x="8499475" y="3228975"/>
          <p14:tracePt t="426061" x="8524875" y="3228975"/>
          <p14:tracePt t="426077" x="8537575" y="3228975"/>
          <p14:tracePt t="426140" x="8512175" y="3228975"/>
          <p14:tracePt t="426152" x="8486775" y="3228975"/>
          <p14:tracePt t="426166" x="8448675" y="3228975"/>
          <p14:tracePt t="426179" x="8424863" y="3228975"/>
          <p14:tracePt t="426195" x="8412163" y="3228975"/>
          <p14:tracePt t="426211" x="8399463" y="3228975"/>
          <p14:tracePt t="426228" x="8386763" y="3228975"/>
          <p14:tracePt t="426465" x="8399463" y="3228975"/>
          <p14:tracePt t="426726" x="8386763" y="3241675"/>
          <p14:tracePt t="426752" x="8299450" y="3416300"/>
          <p14:tracePt t="426770" x="8212138" y="3603625"/>
          <p14:tracePt t="426785" x="8148638" y="3741738"/>
          <p14:tracePt t="426800" x="8086725" y="3892550"/>
          <p14:tracePt t="426814" x="8010525" y="4305300"/>
          <p14:tracePt t="426830" x="7986713" y="4443413"/>
          <p14:tracePt t="426847" x="7961313" y="4543425"/>
          <p14:tracePt t="426864" x="7948613" y="4843463"/>
          <p14:tracePt t="426881" x="7935913" y="5018088"/>
          <p14:tracePt t="426897" x="7910513" y="5181600"/>
          <p14:tracePt t="426914" x="7861300" y="5430838"/>
          <p14:tracePt t="426933" x="7835900" y="5643563"/>
          <p14:tracePt t="426948" x="7823200" y="5807075"/>
          <p14:tracePt t="426964" x="7797800" y="6045200"/>
          <p14:tracePt t="426981" x="7797800" y="6107113"/>
          <p14:tracePt t="426998" x="7797800" y="6181725"/>
          <p14:tracePt t="427014" x="7835900" y="6307138"/>
          <p14:tracePt t="427031" x="7861300" y="6370638"/>
          <p14:tracePt t="427048" x="7897813" y="6457950"/>
          <p14:tracePt t="427065" x="7974013" y="6545263"/>
          <p14:tracePt t="427081" x="7986713" y="6557963"/>
          <p14:tracePt t="427098" x="7999413" y="6570663"/>
          <p14:tracePt t="427115" x="8048625" y="6570663"/>
          <p14:tracePt t="427132" x="8061325" y="6570663"/>
          <p14:tracePt t="427148" x="8074025" y="6570663"/>
          <p14:tracePt t="427165" x="8099425" y="6570663"/>
          <p14:tracePt t="427211" x="8110538" y="6570663"/>
          <p14:tracePt t="427224" x="8148638" y="6545263"/>
          <p14:tracePt t="427237" x="8174038" y="6545263"/>
          <p14:tracePt t="427251" x="8186738" y="6519863"/>
          <p14:tracePt t="427266" x="8199438" y="6519863"/>
          <p14:tracePt t="427282" x="8199438" y="6507163"/>
          <p14:tracePt t="427299" x="8199438" y="6494463"/>
          <p14:tracePt t="427316" x="8199438" y="6483350"/>
          <p14:tracePt t="427332" x="8199438" y="6457950"/>
          <p14:tracePt t="427349" x="8148638" y="6457950"/>
          <p14:tracePt t="427366" x="8048625" y="6394450"/>
          <p14:tracePt t="427383" x="8010525" y="6370638"/>
          <p14:tracePt t="427399" x="7935913" y="6345238"/>
          <p14:tracePt t="427416" x="7874000" y="6319838"/>
          <p14:tracePt t="427433" x="7848600" y="6307138"/>
          <p14:tracePt t="427449" x="7810500" y="6281738"/>
          <p14:tracePt t="427537" x="7823200" y="6281738"/>
          <p14:tracePt t="427559" x="7835900" y="6281738"/>
          <p14:tracePt t="427586" x="7848600" y="6281738"/>
          <p14:tracePt t="427635" x="7861300" y="6281738"/>
          <p14:tracePt t="427647" x="7861300" y="6269038"/>
          <p14:tracePt t="427673" x="7874000" y="6269038"/>
          <p14:tracePt t="427686" x="7886700" y="6257925"/>
          <p14:tracePt t="427710" x="7886700" y="6245225"/>
          <p14:tracePt t="427723" x="7897813" y="6232525"/>
          <p14:tracePt t="427735" x="7910513" y="6232525"/>
          <p14:tracePt t="427751" x="7923213" y="6219825"/>
          <p14:tracePt t="427767" x="7935913" y="6219825"/>
          <p14:tracePt t="427784" x="7935913" y="6207125"/>
          <p14:tracePt t="427800" x="7948613" y="6207125"/>
          <p14:tracePt t="427847" x="7948613" y="6194425"/>
          <p14:tracePt t="427859" x="7961313" y="6194425"/>
          <p14:tracePt t="427872" x="7974013" y="6181725"/>
          <p14:tracePt t="427887" x="7999413" y="6181725"/>
          <p14:tracePt t="427901" x="7999413" y="6169025"/>
          <p14:tracePt t="427918" x="8010525" y="6157913"/>
          <p14:tracePt t="427935" x="8023225" y="6157913"/>
          <p14:tracePt t="427952" x="8035925" y="6145213"/>
          <p14:tracePt t="427968" x="8048625" y="6145213"/>
          <p14:tracePt t="427996" x="8061325" y="6132513"/>
          <p14:tracePt t="428509" x="8010525" y="6132513"/>
          <p14:tracePt t="428529" x="7897813" y="6132513"/>
          <p14:tracePt t="428549" x="7673975" y="6181725"/>
          <p14:tracePt t="428567" x="7548563" y="6232525"/>
          <p14:tracePt t="428588" x="7197725" y="6281738"/>
          <p14:tracePt t="428605" x="7097713" y="6307138"/>
          <p14:tracePt t="428625" x="6985000" y="6357938"/>
          <p14:tracePt t="428642" x="6959600" y="6370638"/>
          <p14:tracePt t="428657" x="6959600" y="6381750"/>
          <p14:tracePt t="428707" x="6972300" y="6381750"/>
          <p14:tracePt t="428719" x="6997700" y="6381750"/>
          <p14:tracePt t="428732" x="7046913" y="6381750"/>
          <p14:tracePt t="428746" x="7123113" y="6381750"/>
          <p14:tracePt t="428758" x="7197725" y="6381750"/>
          <p14:tracePt t="428771" x="7259638" y="6394450"/>
          <p14:tracePt t="428788" x="7297738" y="6407150"/>
          <p14:tracePt t="428805" x="7348538" y="6419850"/>
          <p14:tracePt t="428822" x="7397750" y="6432550"/>
          <p14:tracePt t="428838" x="7435850" y="6445250"/>
          <p14:tracePt t="428855" x="7485063" y="6445250"/>
          <p14:tracePt t="428872" x="7610475" y="6445250"/>
          <p14:tracePt t="428888" x="7661275" y="6445250"/>
          <p14:tracePt t="428905" x="7697788" y="6445250"/>
          <p14:tracePt t="428922" x="7735888" y="6445250"/>
          <p14:tracePt t="428943" x="7748588" y="64452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B8E4927-DA08-FFB0-29E6-D2A9F308FDBB}"/>
              </a:ext>
            </a:extLst>
          </p:cNvPr>
          <p:cNvSpPr txBox="1"/>
          <p:nvPr/>
        </p:nvSpPr>
        <p:spPr>
          <a:xfrm>
            <a:off x="1324303" y="1756780"/>
            <a:ext cx="9900746" cy="33304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chemeClr val="accent1"/>
                </a:solidFill>
              </a:rPr>
              <a:t>Revenues and expenses determine if a net income or net loss occurs as follows:</a:t>
            </a:r>
          </a:p>
          <a:p>
            <a:pPr>
              <a:lnSpc>
                <a:spcPct val="150000"/>
              </a:lnSpc>
            </a:pPr>
            <a:r>
              <a:rPr lang="en-US" sz="3600" b="1" dirty="0"/>
              <a:t>a.	Revenues &gt; Expenses: Net Income(</a:t>
            </a:r>
            <a:r>
              <a:rPr lang="en-US" sz="3600" b="1" dirty="0">
                <a:solidFill>
                  <a:srgbClr val="0070C0"/>
                </a:solidFill>
              </a:rPr>
              <a:t>Profit</a:t>
            </a:r>
            <a:r>
              <a:rPr lang="en-US" sz="3600" b="1" dirty="0"/>
              <a:t>).</a:t>
            </a:r>
          </a:p>
          <a:p>
            <a:pPr>
              <a:lnSpc>
                <a:spcPct val="150000"/>
              </a:lnSpc>
            </a:pPr>
            <a:r>
              <a:rPr lang="en-US" sz="3600" b="1" dirty="0"/>
              <a:t>b.	Revenues &lt; Expenses: Net Income (</a:t>
            </a:r>
            <a:r>
              <a:rPr lang="en-US" sz="3600" b="1" dirty="0">
                <a:solidFill>
                  <a:srgbClr val="FF0000"/>
                </a:solidFill>
              </a:rPr>
              <a:t>loss)</a:t>
            </a:r>
            <a:r>
              <a:rPr lang="en-US" sz="3600" b="1" dirty="0"/>
              <a:t>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6BF613-8AFF-D23F-8297-483720181A33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89056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456">
        <p:circle/>
      </p:transition>
    </mc:Choice>
    <mc:Fallback xmlns="">
      <p:transition spd="slow" advTm="4445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49" x="7673975" y="6407150"/>
          <p14:tracePt t="959" x="7459663" y="6281738"/>
          <p14:tracePt t="973" x="7223125" y="6107113"/>
          <p14:tracePt t="987" x="7097713" y="5994400"/>
          <p14:tracePt t="1004" x="6985000" y="5932488"/>
          <p14:tracePt t="1009" x="6910388" y="5868988"/>
          <p14:tracePt t="1023" x="6834188" y="5819775"/>
          <p14:tracePt t="1037" x="6772275" y="5781675"/>
          <p14:tracePt t="1054" x="6734175" y="5743575"/>
          <p14:tracePt t="1071" x="6696075" y="5707063"/>
          <p14:tracePt t="1087" x="6672263" y="5643563"/>
          <p14:tracePt t="1104" x="6672263" y="5630863"/>
          <p14:tracePt t="1124" x="6672263" y="5619750"/>
          <p14:tracePt t="1245" x="6672263" y="5607050"/>
          <p14:tracePt t="1257" x="6646863" y="5581650"/>
          <p14:tracePt t="1269" x="6646863" y="5568950"/>
          <p14:tracePt t="1282" x="6621463" y="5543550"/>
          <p14:tracePt t="1294" x="6621463" y="5518150"/>
          <p14:tracePt t="1305" x="6621463" y="5494338"/>
          <p14:tracePt t="1320" x="6621463" y="5468938"/>
          <p14:tracePt t="1337" x="6608763" y="5468938"/>
          <p14:tracePt t="1354" x="6596063" y="5443538"/>
          <p14:tracePt t="1370" x="6596063" y="5418138"/>
          <p14:tracePt t="1407" x="6596063" y="5407025"/>
          <p14:tracePt t="8637" x="6572250" y="5407025"/>
          <p14:tracePt t="8652" x="6534150" y="5407025"/>
          <p14:tracePt t="8662" x="6459538" y="5407025"/>
          <p14:tracePt t="8674" x="6370638" y="5394325"/>
          <p14:tracePt t="8687" x="6270625" y="5368925"/>
          <p14:tracePt t="8703" x="6096000" y="5318125"/>
          <p14:tracePt t="8717" x="5783263" y="5256213"/>
          <p14:tracePt t="8734" x="5495925" y="5143500"/>
          <p14:tracePt t="8751" x="5207000" y="5005388"/>
          <p14:tracePt t="8767" x="4406900" y="4505325"/>
          <p14:tracePt t="8785" x="4192588" y="4354513"/>
          <p14:tracePt t="8800" x="3905250" y="4154488"/>
          <p14:tracePt t="8817" x="3717925" y="4029075"/>
          <p14:tracePt t="8835" x="3554413" y="3867150"/>
          <p14:tracePt t="8851" x="3379788" y="3603625"/>
          <p14:tracePt t="8868" x="3341688" y="3529013"/>
          <p14:tracePt t="8885" x="3328988" y="3467100"/>
          <p14:tracePt t="8887" x="3305175" y="3429000"/>
          <p14:tracePt t="8902" x="3292475" y="3416300"/>
          <p14:tracePt t="8918" x="3292475" y="3390900"/>
          <p14:tracePt t="8935" x="3292475" y="3378200"/>
          <p14:tracePt t="8952" x="3279775" y="3354388"/>
          <p14:tracePt t="9236" x="3254375" y="3341688"/>
          <p14:tracePt t="9248" x="3205163" y="3316288"/>
          <p14:tracePt t="9260" x="3092450" y="3290888"/>
          <p14:tracePt t="9273" x="2979738" y="3241675"/>
          <p14:tracePt t="9289" x="2890838" y="3190875"/>
          <p14:tracePt t="9303" x="2816225" y="3128963"/>
          <p14:tracePt t="9319" x="2728913" y="3016250"/>
          <p14:tracePt t="9336" x="2628900" y="2890838"/>
          <p14:tracePt t="9353" x="2490788" y="2716213"/>
          <p14:tracePt t="9370" x="2452688" y="2665413"/>
          <p14:tracePt t="9386" x="2428875" y="2616200"/>
          <p14:tracePt t="9404" x="2428875" y="2603500"/>
          <p14:tracePt t="9420" x="2428875" y="2590800"/>
          <p14:tracePt t="9546" x="2441575" y="2590800"/>
          <p14:tracePt t="9560" x="2441575" y="2578100"/>
          <p14:tracePt t="9597" x="2441575" y="2565400"/>
          <p14:tracePt t="9622" x="2441575" y="2552700"/>
          <p14:tracePt t="10120" x="2465388" y="2552700"/>
          <p14:tracePt t="10133" x="2503488" y="2552700"/>
          <p14:tracePt t="10145" x="2541588" y="2552700"/>
          <p14:tracePt t="10159" x="2616200" y="2578100"/>
          <p14:tracePt t="10173" x="2690813" y="2627313"/>
          <p14:tracePt t="10190" x="2803525" y="2678113"/>
          <p14:tracePt t="10207" x="3003550" y="2740025"/>
          <p14:tracePt t="10224" x="3317875" y="2840038"/>
          <p14:tracePt t="10240" x="3429000" y="2865438"/>
          <p14:tracePt t="10257" x="3567113" y="2878138"/>
          <p14:tracePt t="10274" x="3905250" y="2890838"/>
          <p14:tracePt t="10290" x="4030663" y="2890838"/>
          <p14:tracePt t="10307" x="4130675" y="2890838"/>
          <p14:tracePt t="10324" x="4281488" y="2890838"/>
          <p14:tracePt t="10341" x="4394200" y="2890838"/>
          <p14:tracePt t="10357" x="4518025" y="2878138"/>
          <p14:tracePt t="10374" x="4732338" y="2828925"/>
          <p14:tracePt t="10391" x="4806950" y="2803525"/>
          <p14:tracePt t="10408" x="4881563" y="2765425"/>
          <p14:tracePt t="10424" x="5057775" y="2690813"/>
          <p14:tracePt t="10441" x="5219700" y="2652713"/>
          <p14:tracePt t="10457" x="5394325" y="2603500"/>
          <p14:tracePt t="10474" x="5632450" y="2540000"/>
          <p14:tracePt t="10491" x="5757863" y="2516188"/>
          <p14:tracePt t="10507" x="5883275" y="2490788"/>
          <p14:tracePt t="10524" x="6146800" y="2452688"/>
          <p14:tracePt t="10541" x="6208713" y="2452688"/>
          <p14:tracePt t="10558" x="6283325" y="2439988"/>
          <p14:tracePt t="10575" x="6308725" y="2439988"/>
          <p14:tracePt t="10619" x="6321425" y="2439988"/>
          <p14:tracePt t="10855" x="6334125" y="2439988"/>
          <p14:tracePt t="10867" x="6346825" y="2439988"/>
          <p14:tracePt t="10882" x="6383338" y="2439988"/>
          <p14:tracePt t="10893" x="6446838" y="2439988"/>
          <p14:tracePt t="10908" x="6496050" y="2439988"/>
          <p14:tracePt t="10925" x="6546850" y="2439988"/>
          <p14:tracePt t="10942" x="6584950" y="2439988"/>
          <p14:tracePt t="10958" x="6634163" y="2439988"/>
          <p14:tracePt t="10975" x="6646863" y="2439988"/>
          <p14:tracePt t="10992" x="6659563" y="2439988"/>
          <p14:tracePt t="11008" x="6684963" y="2439988"/>
          <p14:tracePt t="11025" x="6696075" y="2439988"/>
          <p14:tracePt t="11329" x="6746875" y="2439988"/>
          <p14:tracePt t="11341" x="6808788" y="2439988"/>
          <p14:tracePt t="11353" x="6872288" y="2452688"/>
          <p14:tracePt t="11367" x="6972300" y="2465388"/>
          <p14:tracePt t="11381" x="7123113" y="2478088"/>
          <p14:tracePt t="11395" x="7259638" y="2503488"/>
          <p14:tracePt t="11412" x="7359650" y="2516188"/>
          <p14:tracePt t="11429" x="7448550" y="2527300"/>
          <p14:tracePt t="11445" x="7535863" y="2540000"/>
          <p14:tracePt t="11461" x="7585075" y="2552700"/>
          <p14:tracePt t="11479" x="7623175" y="2552700"/>
          <p14:tracePt t="11495" x="7648575" y="2552700"/>
          <p14:tracePt t="11702" x="7623175" y="2552700"/>
          <p14:tracePt t="11728" x="7610475" y="2552700"/>
          <p14:tracePt t="11753" x="7585075" y="2552700"/>
          <p14:tracePt t="11765" x="7572375" y="2552700"/>
          <p14:tracePt t="11777" x="7548563" y="2552700"/>
          <p14:tracePt t="11790" x="7472363" y="2552700"/>
          <p14:tracePt t="11803" x="7397750" y="2565400"/>
          <p14:tracePt t="11816" x="7335838" y="2565400"/>
          <p14:tracePt t="11830" x="7272338" y="2565400"/>
          <p14:tracePt t="11847" x="7235825" y="2565400"/>
          <p14:tracePt t="11863" x="7210425" y="2565400"/>
          <p14:tracePt t="11879" x="7146925" y="2565400"/>
          <p14:tracePt t="11897" x="7123113" y="2565400"/>
          <p14:tracePt t="11915" x="7085013" y="2565400"/>
          <p14:tracePt t="11917" x="7059613" y="2565400"/>
          <p14:tracePt t="11930" x="7046913" y="2565400"/>
          <p14:tracePt t="11947" x="7034213" y="2565400"/>
          <p14:tracePt t="12101" x="7046913" y="2565400"/>
          <p14:tracePt t="12126" x="7072313" y="2565400"/>
          <p14:tracePt t="12152" x="7085013" y="2565400"/>
          <p14:tracePt t="12166" x="7110413" y="2565400"/>
          <p14:tracePt t="12176" x="7123113" y="2565400"/>
          <p14:tracePt t="12189" x="7159625" y="2565400"/>
          <p14:tracePt t="12201" x="7210425" y="2565400"/>
          <p14:tracePt t="12216" x="7323138" y="2565400"/>
          <p14:tracePt t="12231" x="7448550" y="2565400"/>
          <p14:tracePt t="12247" x="7548563" y="2565400"/>
          <p14:tracePt t="12264" x="7748588" y="2565400"/>
          <p14:tracePt t="12280" x="7897813" y="2565400"/>
          <p14:tracePt t="12297" x="8023225" y="2565400"/>
          <p14:tracePt t="12314" x="8199438" y="2565400"/>
          <p14:tracePt t="12331" x="8261350" y="2565400"/>
          <p14:tracePt t="12347" x="8312150" y="2565400"/>
          <p14:tracePt t="12363" x="8486775" y="2565400"/>
          <p14:tracePt t="12381" x="8561388" y="2565400"/>
          <p14:tracePt t="12397" x="8586788" y="2565400"/>
          <p14:tracePt t="12414" x="8624888" y="2565400"/>
          <p14:tracePt t="12431" x="8637588" y="2565400"/>
          <p14:tracePt t="12587" x="8650288" y="2565400"/>
          <p14:tracePt t="12601" x="8674100" y="2565400"/>
          <p14:tracePt t="12612" x="8699500" y="2565400"/>
          <p14:tracePt t="12624" x="8737600" y="2565400"/>
          <p14:tracePt t="12637" x="8812213" y="2565400"/>
          <p14:tracePt t="12652" x="8912225" y="2565400"/>
          <p14:tracePt t="12666" x="8986838" y="2565400"/>
          <p14:tracePt t="12683" x="9037638" y="2565400"/>
          <p14:tracePt t="12700" x="9063038" y="2565400"/>
          <p14:tracePt t="12717" x="9112250" y="2565400"/>
          <p14:tracePt t="12733" x="9150350" y="2565400"/>
          <p14:tracePt t="12750" x="9175750" y="2565400"/>
          <p14:tracePt t="12767" x="9250363" y="2565400"/>
          <p14:tracePt t="12783" x="9263063" y="2565400"/>
          <p14:tracePt t="12824" x="9275763" y="2565400"/>
          <p14:tracePt t="12861" x="9312275" y="2552700"/>
          <p14:tracePt t="12873" x="9337675" y="2552700"/>
          <p14:tracePt t="12889" x="9350375" y="2552700"/>
          <p14:tracePt t="12901" x="9363075" y="2552700"/>
          <p14:tracePt t="12918" x="9401175" y="2552700"/>
          <p14:tracePt t="12934" x="9437688" y="2552700"/>
          <p14:tracePt t="12951" x="9601200" y="2552700"/>
          <p14:tracePt t="12968" x="9663113" y="2552700"/>
          <p14:tracePt t="12984" x="9713913" y="2552700"/>
          <p14:tracePt t="13001" x="9763125" y="2552700"/>
          <p14:tracePt t="13024" x="9775825" y="2552700"/>
          <p14:tracePt t="13098" x="9750425" y="2552700"/>
          <p14:tracePt t="13111" x="9663113" y="2552700"/>
          <p14:tracePt t="13124" x="9525000" y="2552700"/>
          <p14:tracePt t="13138" x="9401175" y="2552700"/>
          <p14:tracePt t="13152" x="9050338" y="2552700"/>
          <p14:tracePt t="13168" x="8624888" y="2565400"/>
          <p14:tracePt t="13185" x="8048625" y="2565400"/>
          <p14:tracePt t="13202" x="6946900" y="2627313"/>
          <p14:tracePt t="13219" x="6334125" y="2678113"/>
          <p14:tracePt t="13235" x="5921375" y="2703513"/>
          <p14:tracePt t="13252" x="5068888" y="2803525"/>
          <p14:tracePt t="13269" x="4806950" y="2840038"/>
          <p14:tracePt t="13286" x="4668838" y="2878138"/>
          <p14:tracePt t="13302" x="4430713" y="2928938"/>
          <p14:tracePt t="13319" x="4318000" y="2978150"/>
          <p14:tracePt t="13335" x="4192588" y="3028950"/>
          <p14:tracePt t="13352" x="4017963" y="3116263"/>
          <p14:tracePt t="13369" x="3943350" y="3165475"/>
          <p14:tracePt t="13385" x="3867150" y="3203575"/>
          <p14:tracePt t="13403" x="3692525" y="3241675"/>
          <p14:tracePt t="13420" x="3567113" y="3254375"/>
          <p14:tracePt t="13436" x="3454400" y="3267075"/>
          <p14:tracePt t="13453" x="3292475" y="3278188"/>
          <p14:tracePt t="13470" x="3241675" y="3290888"/>
          <p14:tracePt t="13486" x="3179763" y="3303588"/>
          <p14:tracePt t="13503" x="3154363" y="3303588"/>
          <p14:tracePt t="13520" x="3141663" y="3303588"/>
          <p14:tracePt t="13634" x="3154363" y="3303588"/>
          <p14:tracePt t="13659" x="3167063" y="3303588"/>
          <p14:tracePt t="13672" x="3192463" y="3303588"/>
          <p14:tracePt t="13684" x="3228975" y="3303588"/>
          <p14:tracePt t="13696" x="3305175" y="3303588"/>
          <p14:tracePt t="13709" x="3392488" y="3303588"/>
          <p14:tracePt t="13724" x="3454400" y="3303588"/>
          <p14:tracePt t="13737" x="3517900" y="3316288"/>
          <p14:tracePt t="13754" x="3592513" y="3316288"/>
          <p14:tracePt t="13771" x="3730625" y="3316288"/>
          <p14:tracePt t="13787" x="3943350" y="3316288"/>
          <p14:tracePt t="13804" x="4017963" y="3316288"/>
          <p14:tracePt t="13821" x="4068763" y="3316288"/>
          <p14:tracePt t="13838" x="4205288" y="3316288"/>
          <p14:tracePt t="13854" x="4305300" y="3316288"/>
          <p14:tracePt t="13871" x="4418013" y="3316288"/>
          <p14:tracePt t="13888" x="4606925" y="3316288"/>
          <p14:tracePt t="13904" x="4681538" y="3316288"/>
          <p14:tracePt t="13921" x="4781550" y="3316288"/>
          <p14:tracePt t="13923" x="4968875" y="3316288"/>
          <p14:tracePt t="13938" x="5106988" y="3316288"/>
          <p14:tracePt t="13955" x="5207000" y="3316288"/>
          <p14:tracePt t="13971" x="5294313" y="3316288"/>
          <p14:tracePt t="13988" x="5445125" y="3316288"/>
          <p14:tracePt t="14005" x="5519738" y="3316288"/>
          <p14:tracePt t="14020" x="5595938" y="3316288"/>
          <p14:tracePt t="14037" x="5645150" y="3316288"/>
          <p14:tracePt t="14054" x="5657850" y="3316288"/>
          <p14:tracePt t="14369" x="5683250" y="3316288"/>
          <p14:tracePt t="14381" x="5719763" y="3316288"/>
          <p14:tracePt t="14393" x="5770563" y="3316288"/>
          <p14:tracePt t="14407" x="5895975" y="3316288"/>
          <p14:tracePt t="14422" x="6034088" y="3316288"/>
          <p14:tracePt t="14439" x="6134100" y="3328988"/>
          <p14:tracePt t="14456" x="6221413" y="3341688"/>
          <p14:tracePt t="14472" x="6359525" y="3354388"/>
          <p14:tracePt t="14489" x="6446838" y="3367088"/>
          <p14:tracePt t="14505" x="6508750" y="3367088"/>
          <p14:tracePt t="14522" x="6634163" y="3367088"/>
          <p14:tracePt t="14539" x="6672263" y="3367088"/>
          <p14:tracePt t="14556" x="6696075" y="3367088"/>
          <p14:tracePt t="14573" x="6746875" y="3367088"/>
          <p14:tracePt t="14593" x="6772275" y="3367088"/>
          <p14:tracePt t="14606" x="6784975" y="3367088"/>
          <p14:tracePt t="14623" x="6808788" y="3367088"/>
          <p14:tracePt t="14640" x="6884988" y="3367088"/>
          <p14:tracePt t="14656" x="6946900" y="3367088"/>
          <p14:tracePt t="14673" x="7072313" y="3367088"/>
          <p14:tracePt t="14690" x="7097713" y="3367088"/>
          <p14:tracePt t="14706" x="7146925" y="3367088"/>
          <p14:tracePt t="14723" x="7172325" y="3367088"/>
          <p14:tracePt t="14739" x="7185025" y="3367088"/>
          <p14:tracePt t="14757" x="7235825" y="3367088"/>
          <p14:tracePt t="14773" x="7259638" y="3367088"/>
          <p14:tracePt t="14790" x="7272338" y="3367088"/>
          <p14:tracePt t="14807" x="7285038" y="3367088"/>
          <p14:tracePt t="14954" x="7272338" y="3367088"/>
          <p14:tracePt t="14980" x="7259638" y="3367088"/>
          <p14:tracePt t="14994" x="7235825" y="3354388"/>
          <p14:tracePt t="15004" x="7197725" y="3354388"/>
          <p14:tracePt t="15017" x="7097713" y="3341688"/>
          <p14:tracePt t="15029" x="6997700" y="3341688"/>
          <p14:tracePt t="15045" x="6910388" y="3341688"/>
          <p14:tracePt t="15059" x="6846888" y="3341688"/>
          <p14:tracePt t="15075" x="6759575" y="3341688"/>
          <p14:tracePt t="15092" x="6621463" y="3341688"/>
          <p14:tracePt t="15109" x="6370638" y="3341688"/>
          <p14:tracePt t="15126" x="6296025" y="3341688"/>
          <p14:tracePt t="15142" x="6246813" y="3341688"/>
          <p14:tracePt t="15160" x="6196013" y="3341688"/>
          <p14:tracePt t="15179" x="6196013" y="3354388"/>
          <p14:tracePt t="15328" x="6183313" y="3354388"/>
          <p14:tracePt t="17441" x="6157913" y="3354388"/>
          <p14:tracePt t="17454" x="6083300" y="3367088"/>
          <p14:tracePt t="17466" x="5870575" y="3378200"/>
          <p14:tracePt t="17478" x="5657850" y="3390900"/>
          <p14:tracePt t="17492" x="5307013" y="3429000"/>
          <p14:tracePt t="17505" x="4856163" y="3454400"/>
          <p14:tracePt t="17519" x="4594225" y="3490913"/>
          <p14:tracePt t="17536" x="4418013" y="3503613"/>
          <p14:tracePt t="17553" x="4181475" y="3529013"/>
          <p14:tracePt t="17569" x="3779838" y="3603625"/>
          <p14:tracePt t="17585" x="3679825" y="3641725"/>
          <p14:tracePt t="17603" x="3605213" y="3679825"/>
          <p14:tracePt t="17618" x="3479800" y="3754438"/>
          <p14:tracePt t="17634" x="3417888" y="3779838"/>
          <p14:tracePt t="17652" x="3341688" y="3792538"/>
          <p14:tracePt t="17668" x="3205163" y="3829050"/>
          <p14:tracePt t="17685" x="3128963" y="3841750"/>
          <p14:tracePt t="17702" x="3092450" y="3854450"/>
          <p14:tracePt t="17718" x="3028950" y="3892550"/>
          <p14:tracePt t="17735" x="2979738" y="3916363"/>
          <p14:tracePt t="17752" x="2954338" y="3929063"/>
          <p14:tracePt t="17769" x="2890838" y="3967163"/>
          <p14:tracePt t="17785" x="2854325" y="3979863"/>
          <p14:tracePt t="17802" x="2767013" y="4005263"/>
          <p14:tracePt t="17819" x="2554288" y="4067175"/>
          <p14:tracePt t="17835" x="2490788" y="4079875"/>
          <p14:tracePt t="17852" x="2465388" y="4092575"/>
          <p14:tracePt t="17869" x="2441575" y="4105275"/>
          <p14:tracePt t="17886" x="2441575" y="4117975"/>
          <p14:tracePt t="17902" x="2441575" y="4141788"/>
          <p14:tracePt t="17919" x="2428875" y="4167188"/>
          <p14:tracePt t="17936" x="2403475" y="4192588"/>
          <p14:tracePt t="17952" x="2390775" y="4254500"/>
          <p14:tracePt t="17969" x="2378075" y="4292600"/>
          <p14:tracePt t="17986" x="2365375" y="4318000"/>
          <p14:tracePt t="18003" x="2339975" y="4354513"/>
          <p14:tracePt t="18026" x="2339975" y="4367213"/>
          <p14:tracePt t="18388" x="2352675" y="4367213"/>
          <p14:tracePt t="18413" x="2365375" y="4367213"/>
          <p14:tracePt t="18425" x="2403475" y="4354513"/>
          <p14:tracePt t="18441" x="2441575" y="4354513"/>
          <p14:tracePt t="18450" x="2478088" y="4354513"/>
          <p14:tracePt t="18464" x="2490788" y="4354513"/>
          <p14:tracePt t="18476" x="2503488" y="4354513"/>
          <p14:tracePt t="18489" x="2516188" y="4354513"/>
          <p14:tracePt t="18648" x="2516188" y="4341813"/>
          <p14:tracePt t="20033" x="2503488" y="4341813"/>
          <p14:tracePt t="20058" x="2490788" y="4341813"/>
          <p14:tracePt t="20070" x="2490788" y="4330700"/>
          <p14:tracePt t="20083" x="2478088" y="4330700"/>
          <p14:tracePt t="20108" x="2465388" y="4330700"/>
          <p14:tracePt t="20121" x="2452688" y="4318000"/>
          <p14:tracePt t="20133" x="2428875" y="4318000"/>
          <p14:tracePt t="20149" x="2416175" y="4318000"/>
          <p14:tracePt t="20171" x="2403475" y="4318000"/>
          <p14:tracePt t="20183" x="2390775" y="4318000"/>
          <p14:tracePt t="20220" x="2403475" y="4318000"/>
          <p14:tracePt t="20232" x="2416175" y="4305300"/>
          <p14:tracePt t="20249" x="2428875" y="4305300"/>
          <p14:tracePt t="20257" x="2452688" y="4305300"/>
          <p14:tracePt t="20271" x="2478088" y="4305300"/>
          <p14:tracePt t="20283" x="2541588" y="4305300"/>
          <p14:tracePt t="20296" x="2690813" y="4305300"/>
          <p14:tracePt t="20313" x="2816225" y="4305300"/>
          <p14:tracePt t="20330" x="2941638" y="4305300"/>
          <p14:tracePt t="20346" x="3016250" y="4330700"/>
          <p14:tracePt t="20363" x="3116263" y="4379913"/>
          <p14:tracePt t="20380" x="3141663" y="4392613"/>
          <p14:tracePt t="20397" x="3154363" y="4392613"/>
          <p14:tracePt t="20445" x="3141663" y="4392613"/>
          <p14:tracePt t="20457" x="3128963" y="4405313"/>
          <p14:tracePt t="20469" x="3116263" y="4405313"/>
          <p14:tracePt t="20483" x="3092450" y="4405313"/>
          <p14:tracePt t="20497" x="3079750" y="4405313"/>
          <p14:tracePt t="20544" x="3079750" y="4392613"/>
          <p14:tracePt t="20582" x="3079750" y="4379913"/>
          <p14:tracePt t="20593" x="3092450" y="4379913"/>
          <p14:tracePt t="20607" x="3128963" y="4367213"/>
          <p14:tracePt t="20619" x="3192463" y="4367213"/>
          <p14:tracePt t="20634" x="3305175" y="4354513"/>
          <p14:tracePt t="20648" x="3367088" y="4330700"/>
          <p14:tracePt t="20665" x="3429000" y="4330700"/>
          <p14:tracePt t="20682" x="3454400" y="4305300"/>
          <p14:tracePt t="20698" x="3517900" y="4267200"/>
          <p14:tracePt t="20714" x="3530600" y="4254500"/>
          <p14:tracePt t="20730" x="3554413" y="4217988"/>
          <p14:tracePt t="20747" x="3630613" y="4105275"/>
          <p14:tracePt t="20764" x="3692525" y="3992563"/>
          <p14:tracePt t="20781" x="3756025" y="3892550"/>
          <p14:tracePt t="20797" x="3792538" y="3779838"/>
          <p14:tracePt t="20814" x="3805238" y="3754438"/>
          <p14:tracePt t="20831" x="3805238" y="3729038"/>
          <p14:tracePt t="20868" x="3817938" y="3729038"/>
          <p14:tracePt t="20892" x="3830638" y="3716338"/>
          <p14:tracePt t="20905" x="3843338" y="3716338"/>
          <p14:tracePt t="20918" x="3856038" y="3716338"/>
          <p14:tracePt t="20930" x="3867150" y="3716338"/>
          <p14:tracePt t="20942" x="3892550" y="3716338"/>
          <p14:tracePt t="20955" x="3917950" y="3716338"/>
          <p14:tracePt t="20967" x="3956050" y="3729038"/>
          <p14:tracePt t="20981" x="4030663" y="3741738"/>
          <p14:tracePt t="20998" x="4105275" y="3779838"/>
          <p14:tracePt t="21015" x="4156075" y="3803650"/>
          <p14:tracePt t="21032" x="4181475" y="3816350"/>
          <p14:tracePt t="21048" x="4181475" y="3829050"/>
          <p14:tracePt t="21067" x="4181475" y="3841750"/>
          <p14:tracePt t="21081" x="4156075" y="3841750"/>
          <p14:tracePt t="21098" x="4117975" y="3841750"/>
          <p14:tracePt t="21115" x="4092575" y="3841750"/>
          <p14:tracePt t="21132" x="4043363" y="3867150"/>
          <p14:tracePt t="21149" x="4030663" y="3867150"/>
          <p14:tracePt t="21165" x="3992563" y="3879850"/>
          <p14:tracePt t="21182" x="3943350" y="3929063"/>
          <p14:tracePt t="21199" x="3917950" y="3954463"/>
          <p14:tracePt t="21216" x="3879850" y="3967163"/>
          <p14:tracePt t="21232" x="3830638" y="4005263"/>
          <p14:tracePt t="21249" x="3817938" y="4017963"/>
          <p14:tracePt t="21266" x="3805238" y="4029075"/>
          <p14:tracePt t="21282" x="3792538" y="4041775"/>
          <p14:tracePt t="21353" x="3805238" y="4041775"/>
          <p14:tracePt t="21368" x="3817938" y="4041775"/>
          <p14:tracePt t="21378" x="3830638" y="4041775"/>
          <p14:tracePt t="21390" x="3843338" y="4041775"/>
          <p14:tracePt t="21405" x="3856038" y="4041775"/>
          <p14:tracePt t="21418" x="3867150" y="4041775"/>
          <p14:tracePt t="21441" x="3879850" y="4041775"/>
          <p14:tracePt t="21541" x="3879850" y="4029075"/>
          <p14:tracePt t="21554" x="3867150" y="3992563"/>
          <p14:tracePt t="21570" x="3843338" y="3929063"/>
          <p14:tracePt t="21578" x="3817938" y="3867150"/>
          <p14:tracePt t="21591" x="3792538" y="3816350"/>
          <p14:tracePt t="21604" x="3779838" y="3779838"/>
          <p14:tracePt t="21617" x="3756025" y="3754438"/>
          <p14:tracePt t="21634" x="3730625" y="3716338"/>
          <p14:tracePt t="21651" x="3717925" y="3716338"/>
          <p14:tracePt t="21668" x="3679825" y="3679825"/>
          <p14:tracePt t="21684" x="3679825" y="3667125"/>
          <p14:tracePt t="21752" x="3692525" y="3667125"/>
          <p14:tracePt t="21777" x="3705225" y="3667125"/>
          <p14:tracePt t="21789" x="3730625" y="3667125"/>
          <p14:tracePt t="21802" x="3743325" y="3692525"/>
          <p14:tracePt t="21814" x="3767138" y="3692525"/>
          <p14:tracePt t="21827" x="3805238" y="3716338"/>
          <p14:tracePt t="21840" x="3817938" y="3729038"/>
          <p14:tracePt t="21853" x="3843338" y="3754438"/>
          <p14:tracePt t="21868" x="3867150" y="3792538"/>
          <p14:tracePt t="21884" x="3879850" y="3816350"/>
          <p14:tracePt t="21901" x="3917950" y="3854450"/>
          <p14:tracePt t="21918" x="3956050" y="3905250"/>
          <p14:tracePt t="21939" x="3956050" y="3916363"/>
          <p14:tracePt t="21989" x="3956050" y="3929063"/>
          <p14:tracePt t="22014" x="3943350" y="3941763"/>
          <p14:tracePt t="22026" x="3930650" y="3941763"/>
          <p14:tracePt t="22039" x="3930650" y="3954463"/>
          <p14:tracePt t="22053" x="3905250" y="3967163"/>
          <p14:tracePt t="22063" x="3905250" y="3979863"/>
          <p14:tracePt t="22076" x="3879850" y="4005263"/>
          <p14:tracePt t="22089" x="3867150" y="4017963"/>
          <p14:tracePt t="22102" x="3856038" y="4029075"/>
          <p14:tracePt t="22119" x="3830638" y="4041775"/>
          <p14:tracePt t="22135" x="3817938" y="4067175"/>
          <p14:tracePt t="22152" x="3779838" y="4117975"/>
          <p14:tracePt t="22169" x="3743325" y="4141788"/>
          <p14:tracePt t="22186" x="3730625" y="4179888"/>
          <p14:tracePt t="22202" x="3692525" y="4205288"/>
          <p14:tracePt t="22219" x="3692525" y="4217988"/>
          <p14:tracePt t="22236" x="3679825" y="4230688"/>
          <p14:tracePt t="22252" x="3679825" y="4241800"/>
          <p14:tracePt t="22269" x="3667125" y="4267200"/>
          <p14:tracePt t="22476" x="3654425" y="4254500"/>
          <p14:tracePt t="22490" x="3654425" y="4241800"/>
          <p14:tracePt t="22513" x="3654425" y="4230688"/>
          <p14:tracePt t="22527" x="3654425" y="4217988"/>
          <p14:tracePt t="22550" x="3679825" y="4205288"/>
          <p14:tracePt t="22563" x="3705225" y="4192588"/>
          <p14:tracePt t="22576" x="3730625" y="4179888"/>
          <p14:tracePt t="22592" x="3756025" y="4179888"/>
          <p14:tracePt t="22605" x="3767138" y="4179888"/>
          <p14:tracePt t="22622" x="3805238" y="4179888"/>
          <p14:tracePt t="22638" x="3817938" y="4179888"/>
          <p14:tracePt t="22656" x="3856038" y="4179888"/>
          <p14:tracePt t="22672" x="3879850" y="4179888"/>
          <p14:tracePt t="22689" x="3968750" y="4179888"/>
          <p14:tracePt t="22706" x="4017963" y="4179888"/>
          <p14:tracePt t="22723" x="4081463" y="4179888"/>
          <p14:tracePt t="22739" x="4143375" y="4192588"/>
          <p14:tracePt t="22756" x="4168775" y="4205288"/>
          <p14:tracePt t="22773" x="4192588" y="4205288"/>
          <p14:tracePt t="22789" x="4268788" y="4230688"/>
          <p14:tracePt t="22806" x="4356100" y="4267200"/>
          <p14:tracePt t="22823" x="4443413" y="4292600"/>
          <p14:tracePt t="22840" x="4606925" y="4341813"/>
          <p14:tracePt t="22857" x="4656138" y="4367213"/>
          <p14:tracePt t="22874" x="4719638" y="4379913"/>
          <p14:tracePt t="22890" x="4843463" y="4379913"/>
          <p14:tracePt t="22905" x="4968875" y="4392613"/>
          <p14:tracePt t="22923" x="5068888" y="4392613"/>
          <p14:tracePt t="22939" x="5181600" y="4392613"/>
          <p14:tracePt t="22956" x="5219700" y="4392613"/>
          <p14:tracePt t="22973" x="5232400" y="4392613"/>
          <p14:tracePt t="22998" x="5245100" y="4392613"/>
          <p14:tracePt t="23036" x="5232400" y="4392613"/>
          <p14:tracePt t="23048" x="5157788" y="4392613"/>
          <p14:tracePt t="23061" x="5081588" y="4392613"/>
          <p14:tracePt t="23077" x="4994275" y="4392613"/>
          <p14:tracePt t="23091" x="4945063" y="4392613"/>
          <p14:tracePt t="23108" x="4906963" y="4392613"/>
          <p14:tracePt t="23124" x="4894263" y="4392613"/>
          <p14:tracePt t="23173" x="4919663" y="4392613"/>
          <p14:tracePt t="23186" x="4956175" y="4379913"/>
          <p14:tracePt t="23199" x="5032375" y="4367213"/>
          <p14:tracePt t="23211" x="5106988" y="4341813"/>
          <p14:tracePt t="23227" x="5157788" y="4341813"/>
          <p14:tracePt t="23241" x="5181600" y="4341813"/>
          <p14:tracePt t="23259" x="5194300" y="4330700"/>
          <p14:tracePt t="23310" x="5181600" y="4330700"/>
          <p14:tracePt t="23327" x="5145088" y="4330700"/>
          <p14:tracePt t="23335" x="5119688" y="4330700"/>
          <p14:tracePt t="23349" x="5094288" y="4330700"/>
          <p14:tracePt t="23410" x="5106988" y="4330700"/>
          <p14:tracePt t="23423" x="5132388" y="4330700"/>
          <p14:tracePt t="23435" x="5157788" y="4318000"/>
          <p14:tracePt t="23449" x="5170488" y="4305300"/>
          <p14:tracePt t="23462" x="5181600" y="4292600"/>
          <p14:tracePt t="23476" x="5181600" y="4279900"/>
          <p14:tracePt t="23523" x="5157788" y="4279900"/>
          <p14:tracePt t="23535" x="5106988" y="4279900"/>
          <p14:tracePt t="23548" x="5057775" y="4279900"/>
          <p14:tracePt t="23561" x="5006975" y="4279900"/>
          <p14:tracePt t="23576" x="4968875" y="4279900"/>
          <p14:tracePt t="23593" x="4919663" y="4279900"/>
          <p14:tracePt t="23609" x="4894263" y="4279900"/>
          <p14:tracePt t="23626" x="4868863" y="4279900"/>
          <p14:tracePt t="23648" x="4868863" y="4267200"/>
          <p14:tracePt t="23685" x="4881563" y="4254500"/>
          <p14:tracePt t="23710" x="4894263" y="4254500"/>
          <p14:tracePt t="24420" x="4843463" y="4254500"/>
          <p14:tracePt t="24432" x="4756150" y="4254500"/>
          <p14:tracePt t="24444" x="4656138" y="4254500"/>
          <p14:tracePt t="24457" x="4494213" y="4254500"/>
          <p14:tracePt t="24470" x="4205288" y="4279900"/>
          <p14:tracePt t="24483" x="3979863" y="4318000"/>
          <p14:tracePt t="24496" x="3805238" y="4330700"/>
          <p14:tracePt t="24513" x="3617913" y="4330700"/>
          <p14:tracePt t="24530" x="3441700" y="4330700"/>
          <p14:tracePt t="24546" x="3192463" y="4330700"/>
          <p14:tracePt t="24563" x="3128963" y="4330700"/>
          <p14:tracePt t="24580" x="3079750" y="4330700"/>
          <p14:tracePt t="24597" x="3003550" y="4305300"/>
          <p14:tracePt t="24614" x="2979738" y="4305300"/>
          <p14:tracePt t="24630" x="2954338" y="4305300"/>
          <p14:tracePt t="24646" x="2890838" y="4305300"/>
          <p14:tracePt t="24663" x="2854325" y="4305300"/>
          <p14:tracePt t="24681" x="2828925" y="4305300"/>
          <p14:tracePt t="24697" x="2790825" y="4305300"/>
          <p14:tracePt t="24714" x="2778125" y="4292600"/>
          <p14:tracePt t="24731" x="2767013" y="4292600"/>
          <p14:tracePt t="24747" x="2754313" y="4292600"/>
          <p14:tracePt t="24956" x="2767013" y="4292600"/>
          <p14:tracePt t="24968" x="2790825" y="4292600"/>
          <p14:tracePt t="24983" x="2803525" y="4279900"/>
          <p14:tracePt t="24993" x="2828925" y="4279900"/>
          <p14:tracePt t="25005" x="2867025" y="4279900"/>
          <p14:tracePt t="25019" x="2903538" y="4279900"/>
          <p14:tracePt t="25034" x="3028950" y="4279900"/>
          <p14:tracePt t="25049" x="3179763" y="4279900"/>
          <p14:tracePt t="25065" x="3292475" y="4279900"/>
          <p14:tracePt t="25082" x="3592513" y="4279900"/>
          <p14:tracePt t="25099" x="3817938" y="4292600"/>
          <p14:tracePt t="25116" x="3992563" y="4305300"/>
          <p14:tracePt t="25132" x="4256088" y="4305300"/>
          <p14:tracePt t="25149" x="4456113" y="4318000"/>
          <p14:tracePt t="25165" x="4630738" y="4318000"/>
          <p14:tracePt t="25182" x="4868863" y="4341813"/>
          <p14:tracePt t="25199" x="4945063" y="4341813"/>
          <p14:tracePt t="25216" x="5019675" y="4341813"/>
          <p14:tracePt t="25233" x="5181600" y="4341813"/>
          <p14:tracePt t="25249" x="5270500" y="4341813"/>
          <p14:tracePt t="25266" x="5332413" y="4341813"/>
          <p14:tracePt t="25283" x="5445125" y="4341813"/>
          <p14:tracePt t="25300" x="5470525" y="4341813"/>
          <p14:tracePt t="25317" x="5483225" y="4341813"/>
          <p14:tracePt t="25333" x="5495925" y="4341813"/>
          <p14:tracePt t="26601" x="5507038" y="4341813"/>
          <p14:tracePt t="26613" x="5532438" y="4341813"/>
          <p14:tracePt t="26626" x="5570538" y="4341813"/>
          <p14:tracePt t="26640" x="5595938" y="4341813"/>
          <p14:tracePt t="26655" x="5619750" y="4341813"/>
          <p14:tracePt t="26672" x="5645150" y="4330700"/>
          <p14:tracePt t="26688" x="5670550" y="4330700"/>
          <p14:tracePt t="26705" x="5857875" y="4318000"/>
          <p14:tracePt t="26722" x="5970588" y="4305300"/>
          <p14:tracePt t="26739" x="6070600" y="4305300"/>
          <p14:tracePt t="26755" x="6234113" y="4279900"/>
          <p14:tracePt t="26772" x="6346825" y="4279900"/>
          <p14:tracePt t="26788" x="6483350" y="4267200"/>
          <p14:tracePt t="26806" x="6684963" y="4241800"/>
          <p14:tracePt t="26822" x="6734175" y="4241800"/>
          <p14:tracePt t="26839" x="6784975" y="4241800"/>
          <p14:tracePt t="26856" x="6797675" y="4241800"/>
          <p14:tracePt t="27062" x="6784975" y="4241800"/>
          <p14:tracePt t="27149" x="6784975" y="4230688"/>
          <p14:tracePt t="27174" x="6808788" y="4230688"/>
          <p14:tracePt t="27186" x="6872288" y="4230688"/>
          <p14:tracePt t="27198" x="6972300" y="4217988"/>
          <p14:tracePt t="27212" x="7072313" y="4205288"/>
          <p14:tracePt t="27227" x="7185025" y="4205288"/>
          <p14:tracePt t="27241" x="7335838" y="4205288"/>
          <p14:tracePt t="27257" x="7548563" y="4205288"/>
          <p14:tracePt t="27274" x="7685088" y="4205288"/>
          <p14:tracePt t="27291" x="7861300" y="4205288"/>
          <p14:tracePt t="27306" x="7948613" y="4205288"/>
          <p14:tracePt t="27323" x="8074025" y="4179888"/>
          <p14:tracePt t="27340" x="8435975" y="4167188"/>
          <p14:tracePt t="27356" x="8548688" y="4167188"/>
          <p14:tracePt t="27373" x="8612188" y="4167188"/>
          <p14:tracePt t="27390" x="8712200" y="4167188"/>
          <p14:tracePt t="27407" x="8737600" y="4167188"/>
          <p14:tracePt t="27423" x="8774113" y="4167188"/>
          <p14:tracePt t="27440" x="8786813" y="4167188"/>
          <p14:tracePt t="27457" x="8824913" y="4167188"/>
          <p14:tracePt t="27473" x="8886825" y="4167188"/>
          <p14:tracePt t="27490" x="8899525" y="4167188"/>
          <p14:tracePt t="27598" x="8924925" y="4167188"/>
          <p14:tracePt t="27624" x="8937625" y="4167188"/>
          <p14:tracePt t="27697" x="8924925" y="4167188"/>
          <p14:tracePt t="27711" x="8886825" y="4167188"/>
          <p14:tracePt t="27723" x="8863013" y="4167188"/>
          <p14:tracePt t="27735" x="8837613" y="4167188"/>
          <p14:tracePt t="27748" x="8812213" y="4167188"/>
          <p14:tracePt t="27835" x="8850313" y="4167188"/>
          <p14:tracePt t="27847" x="8874125" y="4167188"/>
          <p14:tracePt t="27861" x="8912225" y="4167188"/>
          <p14:tracePt t="27872" x="8937625" y="4167188"/>
          <p14:tracePt t="27885" x="8963025" y="4167188"/>
          <p14:tracePt t="27897" x="8999538" y="4167188"/>
          <p14:tracePt t="27912" x="9012238" y="4167188"/>
          <p14:tracePt t="27926" x="9024938" y="4167188"/>
          <p14:tracePt t="27943" x="9037638" y="4167188"/>
          <p14:tracePt t="28033" x="9024938" y="4167188"/>
          <p14:tracePt t="28047" x="8999538" y="4167188"/>
          <p14:tracePt t="28059" x="8975725" y="4167188"/>
          <p14:tracePt t="28121" x="8986838" y="4167188"/>
          <p14:tracePt t="28134" x="8999538" y="4167188"/>
          <p14:tracePt t="28146" x="9024938" y="4167188"/>
          <p14:tracePt t="28158" x="9037638" y="4167188"/>
          <p14:tracePt t="28171" x="9050338" y="4167188"/>
          <p14:tracePt t="28234" x="9037638" y="4167188"/>
          <p14:tracePt t="28271" x="9024938" y="4167188"/>
          <p14:tracePt t="28295" x="9012238" y="4167188"/>
          <p14:tracePt t="30885" x="8924925" y="4179888"/>
          <p14:tracePt t="30897" x="8686800" y="4230688"/>
          <p14:tracePt t="30910" x="8312150" y="4341813"/>
          <p14:tracePt t="30925" x="7710488" y="4454525"/>
          <p14:tracePt t="30938" x="7246938" y="4543425"/>
          <p14:tracePt t="30955" x="6659563" y="4567238"/>
          <p14:tracePt t="30972" x="6183313" y="4567238"/>
          <p14:tracePt t="30989" x="5332413" y="4567238"/>
          <p14:tracePt t="31005" x="4956175" y="4554538"/>
          <p14:tracePt t="31022" x="4719638" y="4554538"/>
          <p14:tracePt t="31038" x="3992563" y="4554538"/>
          <p14:tracePt t="31055" x="3792538" y="4554538"/>
          <p14:tracePt t="31072" x="3630613" y="4554538"/>
          <p14:tracePt t="31089" x="3192463" y="4554538"/>
          <p14:tracePt t="31106" x="3054350" y="4554538"/>
          <p14:tracePt t="31122" x="2954338" y="4554538"/>
          <p14:tracePt t="31139" x="2790825" y="4567238"/>
          <p14:tracePt t="31156" x="2667000" y="4605338"/>
          <p14:tracePt t="31172" x="2503488" y="4643438"/>
          <p14:tracePt t="31189" x="2278063" y="4705350"/>
          <p14:tracePt t="31206" x="2216150" y="4730750"/>
          <p14:tracePt t="31222" x="2178050" y="4730750"/>
          <p14:tracePt t="31240" x="2139950" y="4743450"/>
          <p14:tracePt t="31333" x="2127250" y="4756150"/>
          <p14:tracePt t="31408" x="2127250" y="4768850"/>
          <p14:tracePt t="31445" x="2116138" y="4768850"/>
          <p14:tracePt t="31470" x="2116138" y="4779963"/>
          <p14:tracePt t="31533" x="2103438" y="4792663"/>
          <p14:tracePt t="31546" x="2103438" y="4805363"/>
          <p14:tracePt t="31559" x="2103438" y="4818063"/>
          <p14:tracePt t="31569" x="2103438" y="4830763"/>
          <p14:tracePt t="31594" x="2103438" y="4856163"/>
          <p14:tracePt t="31619" x="2103438" y="4868863"/>
          <p14:tracePt t="31631" x="2103438" y="4905375"/>
          <p14:tracePt t="31644" x="2103438" y="4930775"/>
          <p14:tracePt t="31658" x="2103438" y="4956175"/>
          <p14:tracePt t="31669" x="2103438" y="4968875"/>
          <p14:tracePt t="31681" x="2103438" y="4981575"/>
          <p14:tracePt t="33619" x="2116138" y="4981575"/>
          <p14:tracePt t="33634" x="2139950" y="4981575"/>
          <p14:tracePt t="33644" x="2178050" y="4981575"/>
          <p14:tracePt t="33656" x="2239963" y="4968875"/>
          <p14:tracePt t="33669" x="2303463" y="4968875"/>
          <p14:tracePt t="33685" x="2339975" y="4968875"/>
          <p14:tracePt t="33699" x="2378075" y="4968875"/>
          <p14:tracePt t="33716" x="2416175" y="4968875"/>
          <p14:tracePt t="33732" x="2428875" y="4968875"/>
          <p14:tracePt t="33750" x="2452688" y="4968875"/>
          <p14:tracePt t="33767" x="2478088" y="4968875"/>
          <p14:tracePt t="33783" x="2490788" y="4968875"/>
          <p14:tracePt t="34405" x="2516188" y="4968875"/>
          <p14:tracePt t="34417" x="2541588" y="4968875"/>
          <p14:tracePt t="34430" x="2590800" y="4968875"/>
          <p14:tracePt t="34442" x="2628900" y="4968875"/>
          <p14:tracePt t="34455" x="2678113" y="4968875"/>
          <p14:tracePt t="34469" x="2716213" y="4968875"/>
          <p14:tracePt t="34486" x="2803525" y="4968875"/>
          <p14:tracePt t="34503" x="2928938" y="4956175"/>
          <p14:tracePt t="34519" x="3192463" y="4943475"/>
          <p14:tracePt t="34536" x="3292475" y="4918075"/>
          <p14:tracePt t="34553" x="3441700" y="4892675"/>
          <p14:tracePt t="34569" x="3843338" y="4843463"/>
          <p14:tracePt t="34586" x="3968750" y="4818063"/>
          <p14:tracePt t="34602" x="4056063" y="4818063"/>
          <p14:tracePt t="34618" x="4205288" y="4779963"/>
          <p14:tracePt t="34635" x="4305300" y="4768850"/>
          <p14:tracePt t="34652" x="4443413" y="4756150"/>
          <p14:tracePt t="34668" x="4630738" y="4718050"/>
          <p14:tracePt t="34685" x="4668838" y="4718050"/>
          <p14:tracePt t="34702" x="4694238" y="4705350"/>
          <p14:tracePt t="34719" x="4732338" y="4692650"/>
          <p14:tracePt t="34735" x="4743450" y="4692650"/>
          <p14:tracePt t="34754" x="4756150" y="4679950"/>
          <p14:tracePt t="34777" x="4768850" y="4679950"/>
          <p14:tracePt t="34928" x="4756150" y="4679950"/>
          <p14:tracePt t="34940" x="4743450" y="4679950"/>
          <p14:tracePt t="34957" x="4719638" y="4679950"/>
          <p14:tracePt t="34965" x="4681538" y="4679950"/>
          <p14:tracePt t="34979" x="4643438" y="4679950"/>
          <p14:tracePt t="34991" x="4606925" y="4679950"/>
          <p14:tracePt t="35004" x="4568825" y="4679950"/>
          <p14:tracePt t="35021" x="4556125" y="4679950"/>
          <p14:tracePt t="35037" x="4543425" y="4679950"/>
          <p14:tracePt t="35054" x="4530725" y="4679950"/>
          <p14:tracePt t="35071" x="4518025" y="4679950"/>
          <p14:tracePt t="35088" x="4518025" y="4667250"/>
          <p14:tracePt t="35105" x="4518025" y="4643438"/>
          <p14:tracePt t="35122" x="4518025" y="4605338"/>
          <p14:tracePt t="35138" x="4518025" y="4579938"/>
          <p14:tracePt t="35155" x="4518025" y="4518025"/>
          <p14:tracePt t="35172" x="4518025" y="4492625"/>
          <p14:tracePt t="35191" x="4518025" y="4479925"/>
          <p14:tracePt t="35289" x="4506913" y="4479925"/>
          <p14:tracePt t="35302" x="4494213" y="4479925"/>
          <p14:tracePt t="35327" x="4481513" y="4479925"/>
          <p14:tracePt t="35341" x="4456113" y="4479925"/>
          <p14:tracePt t="35352" x="4430713" y="4479925"/>
          <p14:tracePt t="35364" x="4368800" y="4518025"/>
          <p14:tracePt t="35375" x="4294188" y="4605338"/>
          <p14:tracePt t="35392" x="4217988" y="4679950"/>
          <p14:tracePt t="35406" x="4156075" y="4756150"/>
          <p14:tracePt t="35423" x="4105275" y="4818063"/>
          <p14:tracePt t="35439" x="4068763" y="4856163"/>
          <p14:tracePt t="35456" x="3979863" y="4930775"/>
          <p14:tracePt t="35473" x="3956050" y="4943475"/>
          <p14:tracePt t="35490" x="3943350" y="4956175"/>
          <p14:tracePt t="35576" x="3956050" y="4956175"/>
          <p14:tracePt t="35589" x="3968750" y="4956175"/>
          <p14:tracePt t="35600" x="3979863" y="4956175"/>
          <p14:tracePt t="35614" x="4005263" y="4956175"/>
          <p14:tracePt t="35626" x="4056063" y="4956175"/>
          <p14:tracePt t="35640" x="4156075" y="4956175"/>
          <p14:tracePt t="35657" x="4281488" y="4956175"/>
          <p14:tracePt t="35674" x="4394200" y="4956175"/>
          <p14:tracePt t="35690" x="4643438" y="4956175"/>
          <p14:tracePt t="35707" x="4794250" y="4956175"/>
          <p14:tracePt t="35724" x="4894263" y="4956175"/>
          <p14:tracePt t="35741" x="5019675" y="4956175"/>
          <p14:tracePt t="35757" x="5057775" y="4956175"/>
          <p14:tracePt t="35774" x="5094288" y="4956175"/>
          <p14:tracePt t="35791" x="5132388" y="4956175"/>
          <p14:tracePt t="35808" x="5157788" y="4956175"/>
          <p14:tracePt t="35825" x="5170488" y="4956175"/>
          <p14:tracePt t="39599" x="5194300" y="4956175"/>
          <p14:tracePt t="39612" x="5232400" y="4956175"/>
          <p14:tracePt t="39624" x="5257800" y="4956175"/>
          <p14:tracePt t="39636" x="5294313" y="4956175"/>
          <p14:tracePt t="39649" x="5332413" y="4956175"/>
          <p14:tracePt t="39662" x="5407025" y="4956175"/>
          <p14:tracePt t="39676" x="5557838" y="4956175"/>
          <p14:tracePt t="39690" x="5670550" y="4956175"/>
          <p14:tracePt t="39706" x="5757863" y="4956175"/>
          <p14:tracePt t="39723" x="5845175" y="4956175"/>
          <p14:tracePt t="39740" x="6146800" y="4956175"/>
          <p14:tracePt t="39757" x="6283325" y="4956175"/>
          <p14:tracePt t="39773" x="6421438" y="4956175"/>
          <p14:tracePt t="39790" x="6708775" y="4956175"/>
          <p14:tracePt t="39807" x="6910388" y="4930775"/>
          <p14:tracePt t="39824" x="7059613" y="4930775"/>
          <p14:tracePt t="39840" x="7297738" y="4918075"/>
          <p14:tracePt t="39855" x="7435850" y="4918075"/>
          <p14:tracePt t="39872" x="7661275" y="4918075"/>
          <p14:tracePt t="39889" x="7974013" y="4918075"/>
          <p14:tracePt t="39906" x="8086725" y="4918075"/>
          <p14:tracePt t="39923" x="8212138" y="4918075"/>
          <p14:tracePt t="39939" x="8486775" y="4918075"/>
          <p14:tracePt t="39956" x="8574088" y="4918075"/>
          <p14:tracePt t="39972" x="8650288" y="4930775"/>
          <p14:tracePt t="39989" x="8737600" y="4930775"/>
          <p14:tracePt t="40006" x="8774113" y="4930775"/>
          <p14:tracePt t="40023" x="8799513" y="4943475"/>
          <p14:tracePt t="40040" x="8863013" y="4943475"/>
          <p14:tracePt t="40056" x="8886825" y="4943475"/>
          <p14:tracePt t="40073" x="8912225" y="49434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BC574910-9ACE-0F9A-4E7A-C1CD1C525871}"/>
              </a:ext>
            </a:extLst>
          </p:cNvPr>
          <p:cNvSpPr txBox="1">
            <a:spLocks/>
          </p:cNvSpPr>
          <p:nvPr/>
        </p:nvSpPr>
        <p:spPr>
          <a:xfrm>
            <a:off x="750996" y="1124607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Changes in Owner’s Equity Statement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27208E-7096-CB89-EB6E-B98651BD1EEB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5E5537-BF09-600B-7B9A-2484C5C5F3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429" y="1946205"/>
            <a:ext cx="8923653" cy="31408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57074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9731">
        <p:circle/>
      </p:transition>
    </mc:Choice>
    <mc:Fallback xmlns="">
      <p:transition spd="slow" advTm="4973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5" x="8886825" y="4943475"/>
          <p14:tracePt t="698" x="8837613" y="4930775"/>
          <p14:tracePt t="710" x="8763000" y="4918075"/>
          <p14:tracePt t="723" x="8674100" y="4868863"/>
          <p14:tracePt t="739" x="8448675" y="4805363"/>
          <p14:tracePt t="753" x="8135938" y="4692650"/>
          <p14:tracePt t="769" x="7910513" y="4567238"/>
          <p14:tracePt t="786" x="7597775" y="4341813"/>
          <p14:tracePt t="802" x="6959600" y="3954463"/>
          <p14:tracePt t="818" x="6808788" y="3829050"/>
          <p14:tracePt t="835" x="6472238" y="3654425"/>
          <p14:tracePt t="852" x="6208713" y="3503613"/>
          <p14:tracePt t="869" x="5995988" y="3316288"/>
          <p14:tracePt t="885" x="5745163" y="3090863"/>
          <p14:tracePt t="902" x="5583238" y="3003550"/>
          <p14:tracePt t="919" x="5370513" y="2928938"/>
          <p14:tracePt t="935" x="5119688" y="2828925"/>
          <p14:tracePt t="952" x="5032375" y="2803525"/>
          <p14:tracePt t="969" x="4932363" y="2778125"/>
          <p14:tracePt t="986" x="4656138" y="2728913"/>
          <p14:tracePt t="1002" x="4543425" y="2703513"/>
          <p14:tracePt t="1019" x="4443413" y="2690813"/>
          <p14:tracePt t="1036" x="4343400" y="2652713"/>
          <p14:tracePt t="1053" x="4318000" y="2640013"/>
          <p14:tracePt t="1069" x="4294188" y="2640013"/>
          <p14:tracePt t="1086" x="4281488" y="2640013"/>
          <p14:tracePt t="1383" x="4243388" y="2640013"/>
          <p14:tracePt t="1395" x="4156075" y="2640013"/>
          <p14:tracePt t="1408" x="4030663" y="2627313"/>
          <p14:tracePt t="1421" x="3917950" y="2616200"/>
          <p14:tracePt t="1439" x="3730625" y="2603500"/>
          <p14:tracePt t="1456" x="3441700" y="2552700"/>
          <p14:tracePt t="1472" x="3103563" y="2503488"/>
          <p14:tracePt t="1489" x="2954338" y="2478088"/>
          <p14:tracePt t="1506" x="2767013" y="2452688"/>
          <p14:tracePt t="1522" x="2441575" y="2414588"/>
          <p14:tracePt t="1539" x="2352675" y="2414588"/>
          <p14:tracePt t="1556" x="2303463" y="2403475"/>
          <p14:tracePt t="1573" x="2216150" y="2378075"/>
          <p14:tracePt t="1589" x="2190750" y="2378075"/>
          <p14:tracePt t="1606" x="2178050" y="2378075"/>
          <p14:tracePt t="1623" x="2152650" y="2378075"/>
          <p14:tracePt t="1683" x="2103438" y="2365375"/>
          <p14:tracePt t="1695" x="2052638" y="2352675"/>
          <p14:tracePt t="1709" x="1990725" y="2339975"/>
          <p14:tracePt t="1720" x="1952625" y="2339975"/>
          <p14:tracePt t="1732" x="1903413" y="2327275"/>
          <p14:tracePt t="1745" x="1878013" y="2327275"/>
          <p14:tracePt t="1759" x="1852613" y="2303463"/>
          <p14:tracePt t="1773" x="1827213" y="2290763"/>
          <p14:tracePt t="1790" x="1801813" y="2290763"/>
          <p14:tracePt t="1805" x="1765300" y="2290763"/>
          <p14:tracePt t="1822" x="1677988" y="2290763"/>
          <p14:tracePt t="1839" x="1639888" y="2290763"/>
          <p14:tracePt t="1856" x="1614488" y="2290763"/>
          <p14:tracePt t="1873" x="1565275" y="2290763"/>
          <p14:tracePt t="1894" x="1552575" y="2290763"/>
          <p14:tracePt t="17588" x="1552575" y="2303463"/>
          <p14:tracePt t="17625" x="1552575" y="2314575"/>
          <p14:tracePt t="17675" x="1577975" y="2327275"/>
          <p14:tracePt t="17688" x="1577975" y="2339975"/>
          <p14:tracePt t="17699" x="1589088" y="2352675"/>
          <p14:tracePt t="17837" x="1601788" y="2352675"/>
          <p14:tracePt t="19407" x="1601788" y="2365375"/>
          <p14:tracePt t="19457" x="1614488" y="2378075"/>
          <p14:tracePt t="19494" x="1627188" y="2390775"/>
          <p14:tracePt t="19532" x="1639888" y="2403475"/>
          <p14:tracePt t="19556" x="1652588" y="2414588"/>
          <p14:tracePt t="19569" x="1665288" y="2427288"/>
          <p14:tracePt t="19582" x="1665288" y="2452688"/>
          <p14:tracePt t="19597" x="1689100" y="2465388"/>
          <p14:tracePt t="19610" x="1689100" y="2478088"/>
          <p14:tracePt t="19627" x="1714500" y="2503488"/>
          <p14:tracePt t="19644" x="1739900" y="2516188"/>
          <p14:tracePt t="19661" x="1839913" y="2565400"/>
          <p14:tracePt t="19677" x="1878013" y="2565400"/>
          <p14:tracePt t="19693" x="1914525" y="2578100"/>
          <p14:tracePt t="19711" x="1965325" y="2603500"/>
          <p14:tracePt t="19728" x="1990725" y="2603500"/>
          <p14:tracePt t="19745" x="2003425" y="2603500"/>
          <p14:tracePt t="19761" x="2039938" y="2616200"/>
          <p14:tracePt t="19778" x="2052638" y="2627313"/>
          <p14:tracePt t="19794" x="2065338" y="2627313"/>
          <p14:tracePt t="19811" x="2078038" y="2627313"/>
          <p14:tracePt t="20665" x="2090738" y="2627313"/>
          <p14:tracePt t="20679" x="2103438" y="2627313"/>
          <p14:tracePt t="20690" x="2127250" y="2627313"/>
          <p14:tracePt t="20704" x="2152650" y="2627313"/>
          <p14:tracePt t="20718" x="2203450" y="2627313"/>
          <p14:tracePt t="20731" x="2278063" y="2627313"/>
          <p14:tracePt t="20748" x="2328863" y="2627313"/>
          <p14:tracePt t="20766" x="2365375" y="2627313"/>
          <p14:tracePt t="20782" x="2428875" y="2627313"/>
          <p14:tracePt t="20799" x="2452688" y="2627313"/>
          <p14:tracePt t="20814" x="2478088" y="2627313"/>
          <p14:tracePt t="20830" x="2503488" y="2627313"/>
          <p14:tracePt t="20847" x="2516188" y="2627313"/>
          <p14:tracePt t="20863" x="2541588" y="2627313"/>
          <p14:tracePt t="21102" x="2565400" y="2640013"/>
          <p14:tracePt t="21114" x="2603500" y="2652713"/>
          <p14:tracePt t="21127" x="2641600" y="2665413"/>
          <p14:tracePt t="21140" x="2667000" y="2678113"/>
          <p14:tracePt t="21152" x="2690813" y="2690813"/>
          <p14:tracePt t="21167" x="2703513" y="2690813"/>
          <p14:tracePt t="21183" x="2728913" y="2703513"/>
          <p14:tracePt t="21200" x="2741613" y="2716213"/>
          <p14:tracePt t="21217" x="2790825" y="2716213"/>
          <p14:tracePt t="21233" x="2879725" y="2728913"/>
          <p14:tracePt t="21251" x="2928938" y="2740025"/>
          <p14:tracePt t="21267" x="3016250" y="2752725"/>
          <p14:tracePt t="21284" x="3054350" y="2765425"/>
          <p14:tracePt t="21301" x="3067050" y="2778125"/>
          <p14:tracePt t="21317" x="3079750" y="2790825"/>
          <p14:tracePt t="21737" x="3092450" y="2790825"/>
          <p14:tracePt t="21750" x="3116263" y="2790825"/>
          <p14:tracePt t="21762" x="3154363" y="2790825"/>
          <p14:tracePt t="21775" x="3192463" y="2790825"/>
          <p14:tracePt t="21788" x="3241675" y="2790825"/>
          <p14:tracePt t="21802" x="3279775" y="2790825"/>
          <p14:tracePt t="21819" x="3292475" y="2790825"/>
          <p14:tracePt t="21836" x="3305175" y="2790825"/>
          <p14:tracePt t="21852" x="3317875" y="2790825"/>
          <p14:tracePt t="21869" x="3328988" y="2790825"/>
          <p14:tracePt t="21999" x="3341688" y="2790825"/>
          <p14:tracePt t="22011" x="3354388" y="2790825"/>
          <p14:tracePt t="22023" x="3367088" y="2778125"/>
          <p14:tracePt t="22039" x="3417888" y="2778125"/>
          <p14:tracePt t="22053" x="3492500" y="2778125"/>
          <p14:tracePt t="22070" x="3554413" y="2765425"/>
          <p14:tracePt t="22086" x="3630613" y="2765425"/>
          <p14:tracePt t="22104" x="3717925" y="2765425"/>
          <p14:tracePt t="22120" x="3779838" y="2752725"/>
          <p14:tracePt t="22137" x="3879850" y="2752725"/>
          <p14:tracePt t="22154" x="4030663" y="2752725"/>
          <p14:tracePt t="22170" x="4081463" y="2752725"/>
          <p14:tracePt t="22187" x="4117975" y="2752725"/>
          <p14:tracePt t="22204" x="4192588" y="2752725"/>
          <p14:tracePt t="22221" x="4230688" y="2752725"/>
          <p14:tracePt t="22238" x="4330700" y="2752725"/>
          <p14:tracePt t="22255" x="4381500" y="2752725"/>
          <p14:tracePt t="22271" x="4406900" y="2752725"/>
          <p14:tracePt t="22288" x="4443413" y="2752725"/>
          <p14:tracePt t="22311" x="4456113" y="2752725"/>
          <p14:tracePt t="23046" x="4481513" y="2740025"/>
          <p14:tracePt t="23059" x="4543425" y="2740025"/>
          <p14:tracePt t="23070" x="4619625" y="2740025"/>
          <p14:tracePt t="23083" x="4706938" y="2740025"/>
          <p14:tracePt t="23096" x="4806950" y="2740025"/>
          <p14:tracePt t="23111" x="4994275" y="2740025"/>
          <p14:tracePt t="23124" x="5157788" y="2740025"/>
          <p14:tracePt t="23141" x="5281613" y="2752725"/>
          <p14:tracePt t="23158" x="5394325" y="2752725"/>
          <p14:tracePt t="23174" x="5657850" y="2752725"/>
          <p14:tracePt t="23191" x="5808663" y="2752725"/>
          <p14:tracePt t="23208" x="5895975" y="2752725"/>
          <p14:tracePt t="23225" x="5995988" y="2752725"/>
          <p14:tracePt t="23241" x="6021388" y="2752725"/>
          <p14:tracePt t="23258" x="6034088" y="2752725"/>
          <p14:tracePt t="23275" x="6057900" y="2752725"/>
          <p14:tracePt t="23292" x="6070600" y="2752725"/>
          <p14:tracePt t="23308" x="6096000" y="2752725"/>
          <p14:tracePt t="23325" x="6146800" y="2752725"/>
          <p14:tracePt t="23342" x="6170613" y="2740025"/>
          <p14:tracePt t="23359" x="6208713" y="2740025"/>
          <p14:tracePt t="23375" x="6308725" y="2740025"/>
          <p14:tracePt t="23392" x="6359525" y="2740025"/>
          <p14:tracePt t="23409" x="6396038" y="2740025"/>
          <p14:tracePt t="23425" x="6521450" y="2728913"/>
          <p14:tracePt t="23442" x="6634163" y="2728913"/>
          <p14:tracePt t="23458" x="6821488" y="2728913"/>
          <p14:tracePt t="23476" x="6872288" y="2716213"/>
          <p14:tracePt t="23493" x="6910388" y="2703513"/>
          <p14:tracePt t="23509" x="6972300" y="2703513"/>
          <p14:tracePt t="23526" x="6997700" y="2703513"/>
          <p14:tracePt t="23543" x="7034213" y="2703513"/>
          <p14:tracePt t="23559" x="7072313" y="2703513"/>
          <p14:tracePt t="23583" x="7085013" y="2703513"/>
          <p14:tracePt t="23855" x="7110413" y="2703513"/>
          <p14:tracePt t="23868" x="7146925" y="2703513"/>
          <p14:tracePt t="23882" x="7197725" y="2716213"/>
          <p14:tracePt t="23896" x="7285038" y="2728913"/>
          <p14:tracePt t="23911" x="7372350" y="2740025"/>
          <p14:tracePt t="23927" x="7435850" y="2752725"/>
          <p14:tracePt t="23944" x="7485063" y="2752725"/>
          <p14:tracePt t="23960" x="7572375" y="2765425"/>
          <p14:tracePt t="23978" x="7623175" y="2765425"/>
          <p14:tracePt t="23994" x="7673975" y="2765425"/>
          <p14:tracePt t="24011" x="7797800" y="2765425"/>
          <p14:tracePt t="24027" x="7861300" y="2765425"/>
          <p14:tracePt t="24045" x="7923213" y="2765425"/>
          <p14:tracePt t="24061" x="7948613" y="2765425"/>
          <p14:tracePt t="24078" x="7974013" y="2765425"/>
          <p14:tracePt t="24095" x="8010525" y="2765425"/>
          <p14:tracePt t="24112" x="8023225" y="2765425"/>
          <p14:tracePt t="24127" x="8035925" y="2765425"/>
          <p14:tracePt t="24145" x="8099425" y="2765425"/>
          <p14:tracePt t="24162" x="8148638" y="2765425"/>
          <p14:tracePt t="24179" x="8186738" y="2765425"/>
          <p14:tracePt t="24195" x="8261350" y="2765425"/>
          <p14:tracePt t="24212" x="8299450" y="2765425"/>
          <p14:tracePt t="24229" x="8324850" y="2765425"/>
          <p14:tracePt t="24245" x="8361363" y="2752725"/>
          <p14:tracePt t="24262" x="8374063" y="2752725"/>
          <p14:tracePt t="24280" x="8374063" y="2740025"/>
          <p14:tracePt t="24453" x="8399463" y="2740025"/>
          <p14:tracePt t="24467" x="8435975" y="2740025"/>
          <p14:tracePt t="24482" x="8486775" y="2740025"/>
          <p14:tracePt t="24491" x="8524875" y="2740025"/>
          <p14:tracePt t="24504" x="8548688" y="2740025"/>
          <p14:tracePt t="24516" x="8586788" y="2740025"/>
          <p14:tracePt t="24532" x="8637588" y="2740025"/>
          <p14:tracePt t="24547" x="8686800" y="2740025"/>
          <p14:tracePt t="24563" x="8750300" y="2740025"/>
          <p14:tracePt t="24579" x="8812213" y="2740025"/>
          <p14:tracePt t="24596" x="8874125" y="2740025"/>
          <p14:tracePt t="24614" x="8886825" y="2740025"/>
          <p14:tracePt t="24630" x="8886825" y="2728913"/>
          <p14:tracePt t="24647" x="8899525" y="2716213"/>
          <p14:tracePt t="24664" x="8886825" y="2716213"/>
          <p14:tracePt t="24680" x="8724900" y="2716213"/>
          <p14:tracePt t="24697" x="8537575" y="2716213"/>
          <p14:tracePt t="24715" x="8035925" y="2740025"/>
          <p14:tracePt t="24717" x="7146925" y="2816225"/>
          <p14:tracePt t="24730" x="6346825" y="2890838"/>
          <p14:tracePt t="24747" x="5457825" y="2978150"/>
          <p14:tracePt t="24764" x="4706938" y="3054350"/>
          <p14:tracePt t="24781" x="3392488" y="3165475"/>
          <p14:tracePt t="24798" x="2903538" y="3216275"/>
          <p14:tracePt t="24815" x="2528888" y="3228975"/>
          <p14:tracePt t="24831" x="2252663" y="3241675"/>
          <p14:tracePt t="24846" x="2216150" y="3241675"/>
          <p14:tracePt t="24865" x="2203450" y="3241675"/>
          <p14:tracePt t="24927" x="2203450" y="3254375"/>
          <p14:tracePt t="24964" x="2216150" y="3267075"/>
          <p14:tracePt t="24976" x="2228850" y="3267075"/>
          <p14:tracePt t="24989" x="2239963" y="3267075"/>
          <p14:tracePt t="25002" x="2265363" y="3267075"/>
          <p14:tracePt t="25015" x="2290763" y="3278188"/>
          <p14:tracePt t="25030" x="2352675" y="3278188"/>
          <p14:tracePt t="25047" x="2416175" y="3278188"/>
          <p14:tracePt t="25064" x="2490788" y="3290888"/>
          <p14:tracePt t="25080" x="2616200" y="3303588"/>
          <p14:tracePt t="25097" x="2741613" y="3303588"/>
          <p14:tracePt t="25114" x="2916238" y="3316288"/>
          <p14:tracePt t="25131" x="3141663" y="3316288"/>
          <p14:tracePt t="25147" x="3254375" y="3316288"/>
          <p14:tracePt t="25164" x="3467100" y="3316288"/>
          <p14:tracePt t="25181" x="3792538" y="3316288"/>
          <p14:tracePt t="25198" x="3905250" y="3316288"/>
          <p14:tracePt t="25214" x="4205288" y="3316288"/>
          <p14:tracePt t="25231" x="4356100" y="3316288"/>
          <p14:tracePt t="25248" x="4481513" y="3303588"/>
          <p14:tracePt t="25264" x="4643438" y="3303588"/>
          <p14:tracePt t="25281" x="4732338" y="3303588"/>
          <p14:tracePt t="25298" x="4843463" y="3303588"/>
          <p14:tracePt t="25314" x="5094288" y="3303588"/>
          <p14:tracePt t="25331" x="5181600" y="3303588"/>
          <p14:tracePt t="25348" x="5245100" y="3303588"/>
          <p14:tracePt t="25365" x="5307013" y="3303588"/>
          <p14:tracePt t="25382" x="5319713" y="3303588"/>
          <p14:tracePt t="25398" x="5345113" y="3303588"/>
          <p14:tracePt t="25415" x="5383213" y="3303588"/>
          <p14:tracePt t="25432" x="5419725" y="3303588"/>
          <p14:tracePt t="25449" x="5432425" y="3303588"/>
          <p14:tracePt t="25465" x="5470525" y="3303588"/>
          <p14:tracePt t="25482" x="5483225" y="3303588"/>
          <p14:tracePt t="25499" x="5495925" y="3303588"/>
          <p14:tracePt t="25515" x="5507038" y="3303588"/>
          <p14:tracePt t="25538" x="5519738" y="3303588"/>
          <p14:tracePt t="25900" x="5507038" y="3303588"/>
          <p14:tracePt t="25925" x="5495925" y="3303588"/>
          <p14:tracePt t="25950" x="5495925" y="3290888"/>
          <p14:tracePt t="25962" x="5483225" y="3290888"/>
          <p14:tracePt t="25976" x="5483225" y="3278188"/>
          <p14:tracePt t="25988" x="5470525" y="3278188"/>
          <p14:tracePt t="26012" x="5470525" y="3267075"/>
          <p14:tracePt t="26037" x="5457825" y="3267075"/>
          <p14:tracePt t="26087" x="5445125" y="3254375"/>
          <p14:tracePt t="26099" x="5432425" y="3254375"/>
          <p14:tracePt t="34496" x="5419725" y="3254375"/>
          <p14:tracePt t="34508" x="5394325" y="3254375"/>
          <p14:tracePt t="34521" x="5357813" y="3254375"/>
          <p14:tracePt t="34533" x="5270500" y="3267075"/>
          <p14:tracePt t="34545" x="5157788" y="3303588"/>
          <p14:tracePt t="34559" x="5032375" y="3328988"/>
          <p14:tracePt t="34572" x="4945063" y="3354388"/>
          <p14:tracePt t="34586" x="4868863" y="3390900"/>
          <p14:tracePt t="34603" x="4794250" y="3429000"/>
          <p14:tracePt t="34620" x="4694238" y="3479800"/>
          <p14:tracePt t="34636" x="4430713" y="3590925"/>
          <p14:tracePt t="34653" x="4343400" y="3641725"/>
          <p14:tracePt t="34669" x="4268788" y="3679825"/>
          <p14:tracePt t="34685" x="4181475" y="3729038"/>
          <p14:tracePt t="34702" x="4143375" y="3741738"/>
          <p14:tracePt t="34719" x="4105275" y="3754438"/>
          <p14:tracePt t="34735" x="3979863" y="3779838"/>
          <p14:tracePt t="34752" x="3867150" y="3803650"/>
          <p14:tracePt t="34769" x="3767138" y="3816350"/>
          <p14:tracePt t="34786" x="3630613" y="3867150"/>
          <p14:tracePt t="34802" x="3579813" y="3892550"/>
          <p14:tracePt t="34819" x="3530600" y="3929063"/>
          <p14:tracePt t="34835" x="3417888" y="3979863"/>
          <p14:tracePt t="34853" x="3328988" y="4005263"/>
          <p14:tracePt t="34869" x="3205163" y="4041775"/>
          <p14:tracePt t="34886" x="3016250" y="4079875"/>
          <p14:tracePt t="34903" x="2954338" y="4105275"/>
          <p14:tracePt t="34919" x="2890838" y="4117975"/>
          <p14:tracePt t="34936" x="2867025" y="4129088"/>
          <p14:tracePt t="34953" x="2841625" y="4129088"/>
          <p14:tracePt t="34969" x="2828925" y="4129088"/>
          <p14:tracePt t="34986" x="2816225" y="4141788"/>
          <p14:tracePt t="35018" x="2816225" y="4154488"/>
          <p14:tracePt t="35218" x="2816225" y="4141788"/>
          <p14:tracePt t="35231" x="2828925" y="4141788"/>
          <p14:tracePt t="35255" x="2841625" y="4141788"/>
          <p14:tracePt t="35268" x="2867025" y="4129088"/>
          <p14:tracePt t="35281" x="2916238" y="4117975"/>
          <p14:tracePt t="35292" x="2954338" y="4117975"/>
          <p14:tracePt t="35306" x="3003550" y="4117975"/>
          <p14:tracePt t="35321" x="3028950" y="4117975"/>
          <p14:tracePt t="35338" x="3054350" y="4117975"/>
          <p14:tracePt t="35355" x="3079750" y="4117975"/>
          <p14:tracePt t="35371" x="3141663" y="4105275"/>
          <p14:tracePt t="35388" x="3216275" y="4092575"/>
          <p14:tracePt t="35405" x="3354388" y="4092575"/>
          <p14:tracePt t="35421" x="3567113" y="4079875"/>
          <p14:tracePt t="35438" x="3654425" y="4079875"/>
          <p14:tracePt t="35455" x="3756025" y="4079875"/>
          <p14:tracePt t="35472" x="3979863" y="4079875"/>
          <p14:tracePt t="35488" x="4081463" y="4079875"/>
          <p14:tracePt t="35504" x="4181475" y="4079875"/>
          <p14:tracePt t="35522" x="4205288" y="4079875"/>
          <p14:tracePt t="35539" x="4230688" y="4079875"/>
          <p14:tracePt t="35555" x="4243388" y="4079875"/>
          <p14:tracePt t="36003" x="4268788" y="4079875"/>
          <p14:tracePt t="36016" x="4305300" y="4079875"/>
          <p14:tracePt t="36028" x="4368800" y="4079875"/>
          <p14:tracePt t="36040" x="4418013" y="4079875"/>
          <p14:tracePt t="36053" x="4456113" y="4079875"/>
          <p14:tracePt t="36065" x="4481513" y="4079875"/>
          <p14:tracePt t="36078" x="4518025" y="4079875"/>
          <p14:tracePt t="36091" x="4543425" y="4079875"/>
          <p14:tracePt t="36108" x="4581525" y="4079875"/>
          <p14:tracePt t="36124" x="4643438" y="4079875"/>
          <p14:tracePt t="36141" x="4681538" y="4079875"/>
          <p14:tracePt t="36158" x="4719638" y="4079875"/>
          <p14:tracePt t="36189" x="4732338" y="4079875"/>
          <p14:tracePt t="36389" x="4756150" y="4079875"/>
          <p14:tracePt t="36402" x="4781550" y="4079875"/>
          <p14:tracePt t="36414" x="4794250" y="4079875"/>
          <p14:tracePt t="36429" x="4819650" y="4079875"/>
          <p14:tracePt t="36443" x="4832350" y="4079875"/>
          <p14:tracePt t="36460" x="4868863" y="4079875"/>
          <p14:tracePt t="36476" x="4906963" y="4079875"/>
          <p14:tracePt t="36494" x="4994275" y="4079875"/>
          <p14:tracePt t="36510" x="5019675" y="4079875"/>
          <p14:tracePt t="36527" x="5045075" y="4079875"/>
          <p14:tracePt t="36544" x="5081588" y="4079875"/>
          <p14:tracePt t="36559" x="5094288" y="4079875"/>
          <p14:tracePt t="36576" x="5106988" y="4079875"/>
          <p14:tracePt t="36592" x="5119688" y="4079875"/>
          <p14:tracePt t="36814" x="5132388" y="4079875"/>
          <p14:tracePt t="36838" x="5170488" y="4079875"/>
          <p14:tracePt t="36852" x="5207000" y="4079875"/>
          <p14:tracePt t="36863" x="5257800" y="4079875"/>
          <p14:tracePt t="36876" x="5281613" y="4079875"/>
          <p14:tracePt t="36888" x="5319713" y="4079875"/>
          <p14:tracePt t="36900" x="5345113" y="4079875"/>
          <p14:tracePt t="36915" x="5383213" y="4079875"/>
          <p14:tracePt t="36929" x="5457825" y="4079875"/>
          <p14:tracePt t="36944" x="5557838" y="4079875"/>
          <p14:tracePt t="36961" x="5645150" y="4092575"/>
          <p14:tracePt t="36978" x="5745163" y="4105275"/>
          <p14:tracePt t="36994" x="5783263" y="4105275"/>
          <p14:tracePt t="37011" x="5832475" y="4105275"/>
          <p14:tracePt t="37028" x="5995988" y="4117975"/>
          <p14:tracePt t="37044" x="6070600" y="4117975"/>
          <p14:tracePt t="37061" x="6146800" y="4117975"/>
          <p14:tracePt t="37078" x="6208713" y="4117975"/>
          <p14:tracePt t="37095" x="6221413" y="4117975"/>
          <p14:tracePt t="37112" x="6246813" y="4117975"/>
          <p14:tracePt t="37128" x="6270625" y="4117975"/>
          <p14:tracePt t="37374" x="6283325" y="4117975"/>
          <p14:tracePt t="37387" x="6308725" y="4117975"/>
          <p14:tracePt t="37400" x="6346825" y="4105275"/>
          <p14:tracePt t="37411" x="6446838" y="4092575"/>
          <p14:tracePt t="37424" x="6584950" y="4092575"/>
          <p14:tracePt t="37437" x="6696075" y="4092575"/>
          <p14:tracePt t="37450" x="6784975" y="4092575"/>
          <p14:tracePt t="37463" x="6834188" y="4092575"/>
          <p14:tracePt t="37480" x="6859588" y="4079875"/>
          <p14:tracePt t="37497" x="6884988" y="4079875"/>
          <p14:tracePt t="37513" x="6897688" y="4079875"/>
          <p14:tracePt t="37686" x="6910388" y="4079875"/>
          <p14:tracePt t="37701" x="6934200" y="4079875"/>
          <p14:tracePt t="37711" x="6985000" y="4067175"/>
          <p14:tracePt t="37723" x="7021513" y="4067175"/>
          <p14:tracePt t="37737" x="7046913" y="4067175"/>
          <p14:tracePt t="37751" x="7085013" y="4067175"/>
          <p14:tracePt t="37765" x="7123113" y="4067175"/>
          <p14:tracePt t="37782" x="7146925" y="4067175"/>
          <p14:tracePt t="37799" x="7210425" y="4067175"/>
          <p14:tracePt t="37816" x="7423150" y="4067175"/>
          <p14:tracePt t="37832" x="7497763" y="4067175"/>
          <p14:tracePt t="37847" x="7535863" y="4067175"/>
          <p14:tracePt t="37864" x="7610475" y="4067175"/>
          <p14:tracePt t="37881" x="7673975" y="4067175"/>
          <p14:tracePt t="37886" x="7761288" y="4067175"/>
          <p14:tracePt t="37900" x="7835900" y="4067175"/>
          <p14:tracePt t="37915" x="7910513" y="4067175"/>
          <p14:tracePt t="37931" x="7948613" y="4067175"/>
          <p14:tracePt t="37948" x="7999413" y="4067175"/>
          <p14:tracePt t="37965" x="8023225" y="4067175"/>
          <p14:tracePt t="37982" x="8048625" y="4067175"/>
          <p14:tracePt t="37998" x="8074025" y="4067175"/>
          <p14:tracePt t="38015" x="8086725" y="4067175"/>
          <p14:tracePt t="38032" x="8099425" y="4067175"/>
          <p14:tracePt t="38048" x="8123238" y="4067175"/>
          <p14:tracePt t="38072" x="8135938" y="4067175"/>
          <p14:tracePt t="38084" x="8148638" y="4067175"/>
          <p14:tracePt t="38099" x="8161338" y="4067175"/>
          <p14:tracePt t="38115" x="8174038" y="4067175"/>
          <p14:tracePt t="38132" x="8199438" y="4067175"/>
          <p14:tracePt t="38149" x="8248650" y="4067175"/>
          <p14:tracePt t="38166" x="8274050" y="4067175"/>
          <p14:tracePt t="38182" x="8286750" y="4067175"/>
          <p14:tracePt t="38199" x="8324850" y="4067175"/>
          <p14:tracePt t="38216" x="8361363" y="4067175"/>
          <p14:tracePt t="38233" x="8435975" y="4079875"/>
          <p14:tracePt t="38249" x="8699500" y="4141788"/>
          <p14:tracePt t="38266" x="8774113" y="4167188"/>
          <p14:tracePt t="38283" x="8837613" y="4192588"/>
          <p14:tracePt t="38299" x="8874125" y="4217988"/>
          <p14:tracePt t="38316" x="8899525" y="4217988"/>
          <p14:tracePt t="38333" x="8924925" y="4217988"/>
          <p14:tracePt t="38350" x="8963025" y="4217988"/>
          <p14:tracePt t="38366" x="8975725" y="4217988"/>
          <p14:tracePt t="38432" x="8950325" y="4217988"/>
          <p14:tracePt t="38446" x="8912225" y="4217988"/>
          <p14:tracePt t="38459" x="8774113" y="4217988"/>
          <p14:tracePt t="38471" x="8486775" y="4217988"/>
          <p14:tracePt t="38487" x="7986713" y="4217988"/>
          <p14:tracePt t="38502" x="7410450" y="4217988"/>
          <p14:tracePt t="38518" x="6859588" y="4230688"/>
          <p14:tracePt t="38535" x="5745163" y="4341813"/>
          <p14:tracePt t="38552" x="5157788" y="4392613"/>
          <p14:tracePt t="38567" x="4743450" y="4405313"/>
          <p14:tracePt t="38584" x="4268788" y="4454525"/>
          <p14:tracePt t="38601" x="4081463" y="4479925"/>
          <p14:tracePt t="38617" x="3956050" y="4479925"/>
          <p14:tracePt t="38634" x="3843338" y="4479925"/>
          <p14:tracePt t="38651" x="3830638" y="4479925"/>
          <p14:tracePt t="38668" x="3830638" y="4492625"/>
          <p14:tracePt t="38684" x="3792538" y="4505325"/>
          <p14:tracePt t="38701" x="3779838" y="4505325"/>
          <p14:tracePt t="38718" x="3767138" y="4505325"/>
          <p14:tracePt t="38734" x="3730625" y="4530725"/>
          <p14:tracePt t="38751" x="3705225" y="4530725"/>
          <p14:tracePt t="38768" x="3667125" y="4554538"/>
          <p14:tracePt t="38785" x="3517900" y="4579938"/>
          <p14:tracePt t="38802" x="3454400" y="4592638"/>
          <p14:tracePt t="38818" x="3392488" y="4605338"/>
          <p14:tracePt t="38835" x="3367088" y="4605338"/>
          <p14:tracePt t="38852" x="3354388" y="4605338"/>
          <p14:tracePt t="38881" x="3354388" y="4618038"/>
          <p14:tracePt t="38894" x="3341688" y="4618038"/>
          <p14:tracePt t="38907" x="3341688" y="4643438"/>
          <p14:tracePt t="38920" x="3328988" y="4656138"/>
          <p14:tracePt t="38935" x="3328988" y="4679950"/>
          <p14:tracePt t="38952" x="3317875" y="4705350"/>
          <p14:tracePt t="38969" x="3305175" y="4743450"/>
          <p14:tracePt t="38985" x="3292475" y="4779963"/>
          <p14:tracePt t="39002" x="3292475" y="4792663"/>
          <p14:tracePt t="39018" x="3279775" y="4818063"/>
          <p14:tracePt t="39119" x="3279775" y="4830763"/>
          <p14:tracePt t="47418" x="3254375" y="4830763"/>
          <p14:tracePt t="47430" x="3228975" y="4818063"/>
          <p14:tracePt t="47444" x="3179763" y="4805363"/>
          <p14:tracePt t="47456" x="3041650" y="4779963"/>
          <p14:tracePt t="47470" x="2879725" y="4756150"/>
          <p14:tracePt t="47487" x="2741613" y="4756150"/>
          <p14:tracePt t="47504" x="2628900" y="4743450"/>
          <p14:tracePt t="47520" x="2478088" y="4730750"/>
          <p14:tracePt t="47537" x="2352675" y="4730750"/>
          <p14:tracePt t="47554" x="2203450" y="4730750"/>
          <p14:tracePt t="47571" x="1990725" y="4718050"/>
          <p14:tracePt t="47588" x="1890713" y="4718050"/>
          <p14:tracePt t="47604" x="1765300" y="4718050"/>
          <p14:tracePt t="47621" x="1552575" y="4692650"/>
          <p14:tracePt t="47638" x="1527175" y="4692650"/>
          <p14:tracePt t="47653" x="1501775" y="4692650"/>
          <p14:tracePt t="47670" x="1476375" y="4692650"/>
          <p14:tracePt t="47686" x="1452563" y="4692650"/>
          <p14:tracePt t="47703" x="1427163" y="4692650"/>
          <p14:tracePt t="47804" x="1439863" y="469265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4D3E74E-7837-38D2-EF59-5726266771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431976"/>
              </p:ext>
            </p:extLst>
          </p:nvPr>
        </p:nvGraphicFramePr>
        <p:xfrm>
          <a:off x="2837792" y="760686"/>
          <a:ext cx="7709339" cy="5336628"/>
        </p:xfrm>
        <a:graphic>
          <a:graphicData uri="http://schemas.openxmlformats.org/drawingml/2006/table">
            <a:tbl>
              <a:tblPr/>
              <a:tblGrid>
                <a:gridCol w="6233872">
                  <a:extLst>
                    <a:ext uri="{9D8B030D-6E8A-4147-A177-3AD203B41FA5}">
                      <a16:colId xmlns:a16="http://schemas.microsoft.com/office/drawing/2014/main" val="1741413362"/>
                    </a:ext>
                  </a:extLst>
                </a:gridCol>
                <a:gridCol w="1475467">
                  <a:extLst>
                    <a:ext uri="{9D8B030D-6E8A-4147-A177-3AD203B41FA5}">
                      <a16:colId xmlns:a16="http://schemas.microsoft.com/office/drawing/2014/main" val="3570801856"/>
                    </a:ext>
                  </a:extLst>
                </a:gridCol>
              </a:tblGrid>
              <a:tr h="1455444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Business Name….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Changes in Owner’s equity statement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31.2024</a:t>
                      </a:r>
                      <a:endParaRPr lang="en-US" sz="24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263028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Capital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5078503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5359862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9996764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2400" b="1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….</a:t>
                      </a: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from the income statement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2982036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6156630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(</a:t>
                      </a: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×)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9861500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Loss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….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from the income statement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846396"/>
                  </a:ext>
                </a:extLst>
              </a:tr>
              <a:tr h="485148">
                <a:tc>
                  <a:txBody>
                    <a:bodyPr/>
                    <a:lstStyle/>
                    <a:p>
                      <a:pPr algn="justLow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Capital</a:t>
                      </a:r>
                      <a:endParaRPr lang="en-US" sz="2400" dirty="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××</a:t>
                      </a:r>
                      <a:endParaRPr lang="en-US" sz="2400" dirty="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1906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FC65258-7430-3BA5-13D8-D0C8C653F952}"/>
              </a:ext>
            </a:extLst>
          </p:cNvPr>
          <p:cNvSpPr txBox="1"/>
          <p:nvPr/>
        </p:nvSpPr>
        <p:spPr>
          <a:xfrm>
            <a:off x="149579" y="6312101"/>
            <a:ext cx="3139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99595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6538">
        <p:circle/>
      </p:transition>
    </mc:Choice>
    <mc:Fallback xmlns="">
      <p:transition spd="slow" advTm="236538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" x="2103438" y="6696075"/>
          <p14:tracePt t="112" x="2039938" y="6494463"/>
          <p14:tracePt t="127" x="1965325" y="6157913"/>
          <p14:tracePt t="144" x="1927225" y="5868988"/>
          <p14:tracePt t="161" x="1890713" y="5556250"/>
          <p14:tracePt t="177" x="1878013" y="4756150"/>
          <p14:tracePt t="194" x="1878013" y="4492625"/>
          <p14:tracePt t="211" x="1878013" y="4117975"/>
          <p14:tracePt t="228" x="1878013" y="3679825"/>
          <p14:tracePt t="245" x="1878013" y="3541713"/>
          <p14:tracePt t="261" x="1878013" y="3403600"/>
          <p14:tracePt t="278" x="1878013" y="3090863"/>
          <p14:tracePt t="295" x="1878013" y="2978150"/>
          <p14:tracePt t="311" x="1878013" y="2890838"/>
          <p14:tracePt t="328" x="1839913" y="2765425"/>
          <p14:tracePt t="345" x="1814513" y="2703513"/>
          <p14:tracePt t="362" x="1790700" y="2652713"/>
          <p14:tracePt t="378" x="1790700" y="2616200"/>
          <p14:tracePt t="395" x="1790700" y="2590800"/>
          <p14:tracePt t="635" x="1790700" y="2565400"/>
          <p14:tracePt t="650" x="1790700" y="2552700"/>
          <p14:tracePt t="660" x="1790700" y="2527300"/>
          <p14:tracePt t="673" x="1790700" y="2503488"/>
          <p14:tracePt t="686" x="1790700" y="2465388"/>
          <p14:tracePt t="701" x="1790700" y="2403475"/>
          <p14:tracePt t="715" x="1801813" y="2278063"/>
          <p14:tracePt t="732" x="1814513" y="2178050"/>
          <p14:tracePt t="748" x="1839913" y="2089150"/>
          <p14:tracePt t="765" x="1890713" y="1952625"/>
          <p14:tracePt t="782" x="1890713" y="1901825"/>
          <p14:tracePt t="799" x="1903413" y="1852613"/>
          <p14:tracePt t="815" x="1939925" y="1701800"/>
          <p14:tracePt t="832" x="1965325" y="1652588"/>
          <p14:tracePt t="849" x="1978025" y="1614488"/>
          <p14:tracePt t="851" x="1990725" y="1589088"/>
          <p14:tracePt t="864" x="2003425" y="1563688"/>
          <p14:tracePt t="881" x="2014538" y="1552575"/>
          <p14:tracePt t="897" x="2065338" y="1501775"/>
          <p14:tracePt t="914" x="2090738" y="1489075"/>
          <p14:tracePt t="931" x="2116138" y="1463675"/>
          <p14:tracePt t="947" x="2152650" y="1427163"/>
          <p14:tracePt t="964" x="2165350" y="1414463"/>
          <p14:tracePt t="981" x="2190750" y="1389063"/>
          <p14:tracePt t="998" x="2228850" y="1301750"/>
          <p14:tracePt t="1015" x="2252663" y="1250950"/>
          <p14:tracePt t="1031" x="2265363" y="1189038"/>
          <p14:tracePt t="1048" x="2303463" y="1138238"/>
          <p14:tracePt t="1065" x="2328863" y="1125538"/>
          <p14:tracePt t="1082" x="2339975" y="1114425"/>
          <p14:tracePt t="1098" x="2416175" y="1076325"/>
          <p14:tracePt t="1115" x="2452688" y="1076325"/>
          <p14:tracePt t="1132" x="2503488" y="1063625"/>
          <p14:tracePt t="1148" x="2565400" y="1063625"/>
          <p14:tracePt t="1184" x="2578100" y="1063625"/>
          <p14:tracePt t="6189" x="2678113" y="1063625"/>
          <p14:tracePt t="6202" x="2816225" y="1063625"/>
          <p14:tracePt t="6213" x="2916238" y="1063625"/>
          <p14:tracePt t="6227" x="3016250" y="1063625"/>
          <p14:tracePt t="6239" x="3167063" y="1063625"/>
          <p14:tracePt t="6255" x="3328988" y="1063625"/>
          <p14:tracePt t="6270" x="3441700" y="1063625"/>
          <p14:tracePt t="6287" x="3530600" y="1063625"/>
          <p14:tracePt t="6303" x="3667125" y="1063625"/>
          <p14:tracePt t="6320" x="3730625" y="1063625"/>
          <p14:tracePt t="6337" x="3856038" y="1063625"/>
          <p14:tracePt t="6354" x="4056063" y="1063625"/>
          <p14:tracePt t="6370" x="4105275" y="1063625"/>
          <p14:tracePt t="6387" x="4156075" y="1063625"/>
          <p14:tracePt t="6404" x="4230688" y="1063625"/>
          <p14:tracePt t="6421" x="4256088" y="1063625"/>
          <p14:tracePt t="6437" x="4294188" y="1063625"/>
          <p14:tracePt t="6454" x="4381500" y="1063625"/>
          <p14:tracePt t="6471" x="4443413" y="1063625"/>
          <p14:tracePt t="6488" x="4481513" y="1063625"/>
          <p14:tracePt t="6504" x="4556125" y="1050925"/>
          <p14:tracePt t="6521" x="4594225" y="1050925"/>
          <p14:tracePt t="6538" x="4606925" y="1050925"/>
          <p14:tracePt t="6554" x="4630738" y="1050925"/>
          <p14:tracePt t="6588" x="4643438" y="1050925"/>
          <p14:tracePt t="6725" x="4656138" y="1050925"/>
          <p14:tracePt t="6750" x="4668838" y="1050925"/>
          <p14:tracePt t="6762" x="4681538" y="1050925"/>
          <p14:tracePt t="6775" x="4706938" y="1050925"/>
          <p14:tracePt t="6789" x="4732338" y="1050925"/>
          <p14:tracePt t="6805" x="4756150" y="1050925"/>
          <p14:tracePt t="6822" x="4768850" y="1050925"/>
          <p14:tracePt t="6838" x="4781550" y="1050925"/>
          <p14:tracePt t="6856" x="4806950" y="1038225"/>
          <p14:tracePt t="6873" x="4819650" y="1038225"/>
          <p14:tracePt t="6889" x="4832350" y="1038225"/>
          <p14:tracePt t="6912" x="4843463" y="1038225"/>
          <p14:tracePt t="7273" x="4856163" y="1038225"/>
          <p14:tracePt t="7298" x="4881563" y="1038225"/>
          <p14:tracePt t="7311" x="4894263" y="1038225"/>
          <p14:tracePt t="7326" x="4906963" y="1038225"/>
          <p14:tracePt t="7335" x="4932363" y="1038225"/>
          <p14:tracePt t="7347" x="4956175" y="1038225"/>
          <p14:tracePt t="7359" x="4981575" y="1038225"/>
          <p14:tracePt t="7375" x="4994275" y="1025525"/>
          <p14:tracePt t="7390" x="5006975" y="1025525"/>
          <p14:tracePt t="7407" x="5019675" y="1025525"/>
          <p14:tracePt t="7510" x="5019675" y="1014413"/>
          <p14:tracePt t="7759" x="5032375" y="1001713"/>
          <p14:tracePt t="15894" x="5045075" y="1001713"/>
          <p14:tracePt t="15957" x="5057775" y="989013"/>
          <p14:tracePt t="15969" x="5057775" y="976313"/>
          <p14:tracePt t="15982" x="5068888" y="976313"/>
          <p14:tracePt t="16006" x="5068888" y="963613"/>
          <p14:tracePt t="16032" x="5081588" y="963613"/>
          <p14:tracePt t="16056" x="5094288" y="963613"/>
          <p14:tracePt t="16068" x="5132388" y="950913"/>
          <p14:tracePt t="16082" x="5157788" y="938213"/>
          <p14:tracePt t="16096" x="5170488" y="938213"/>
          <p14:tracePt t="16109" x="5181600" y="938213"/>
          <p14:tracePt t="16125" x="5194300" y="938213"/>
          <p14:tracePt t="16156" x="5207000" y="938213"/>
          <p14:tracePt t="19779" x="5181600" y="938213"/>
          <p14:tracePt t="19792" x="5045075" y="989013"/>
          <p14:tracePt t="19804" x="4906963" y="1063625"/>
          <p14:tracePt t="19818" x="4781550" y="1150938"/>
          <p14:tracePt t="19830" x="4656138" y="1227138"/>
          <p14:tracePt t="19843" x="4481513" y="1301750"/>
          <p14:tracePt t="19857" x="4205288" y="1376363"/>
          <p14:tracePt t="19872" x="4056063" y="1414463"/>
          <p14:tracePt t="19889" x="3956050" y="1439863"/>
          <p14:tracePt t="19906" x="3867150" y="1450975"/>
          <p14:tracePt t="19923" x="3856038" y="1450975"/>
          <p14:tracePt t="19939" x="3843338" y="1450975"/>
          <p14:tracePt t="20090" x="3843338" y="1439863"/>
          <p14:tracePt t="20190" x="3843338" y="1427163"/>
          <p14:tracePt t="20228" x="3843338" y="1414463"/>
          <p14:tracePt t="20265" x="3843338" y="1401763"/>
          <p14:tracePt t="20277" x="3843338" y="1389063"/>
          <p14:tracePt t="20290" x="3856038" y="1376363"/>
          <p14:tracePt t="20303" x="3856038" y="1363663"/>
          <p14:tracePt t="20315" x="3856038" y="1350963"/>
          <p14:tracePt t="20327" x="3856038" y="1339850"/>
          <p14:tracePt t="20352" x="3856038" y="1327150"/>
          <p14:tracePt t="20427" x="3867150" y="1327150"/>
          <p14:tracePt t="24987" x="3867150" y="1339850"/>
          <p14:tracePt t="25012" x="3867150" y="1350963"/>
          <p14:tracePt t="25024" x="3879850" y="1376363"/>
          <p14:tracePt t="25036" x="3879850" y="1389063"/>
          <p14:tracePt t="25050" x="3892550" y="1414463"/>
          <p14:tracePt t="25062" x="3905250" y="1439863"/>
          <p14:tracePt t="25076" x="3905250" y="1463675"/>
          <p14:tracePt t="25092" x="3917950" y="1489075"/>
          <p14:tracePt t="25109" x="3930650" y="1514475"/>
          <p14:tracePt t="25126" x="3943350" y="1552575"/>
          <p14:tracePt t="25143" x="3956050" y="1563688"/>
          <p14:tracePt t="25159" x="3956050" y="1589088"/>
          <p14:tracePt t="25176" x="3979863" y="1614488"/>
          <p14:tracePt t="25193" x="3979863" y="1627188"/>
          <p14:tracePt t="25210" x="3979863" y="1639888"/>
          <p14:tracePt t="25226" x="3979863" y="1652588"/>
          <p14:tracePt t="25243" x="3992563" y="1652588"/>
          <p14:tracePt t="25260" x="3992563" y="1663700"/>
          <p14:tracePt t="25277" x="3992563" y="1676400"/>
          <p14:tracePt t="25293" x="3992563" y="1689100"/>
          <p14:tracePt t="25310" x="4005263" y="1689100"/>
          <p14:tracePt t="25373" x="4005263" y="1701800"/>
          <p14:tracePt t="25412" x="4005263" y="1714500"/>
          <p14:tracePt t="25449" x="4005263" y="1727200"/>
          <p14:tracePt t="25464" x="4005263" y="1739900"/>
          <p14:tracePt t="31451" x="3992563" y="1765300"/>
          <p14:tracePt t="31463" x="3979863" y="1801813"/>
          <p14:tracePt t="31477" x="3968750" y="1827213"/>
          <p14:tracePt t="31489" x="3943350" y="1865313"/>
          <p14:tracePt t="31505" x="3917950" y="1889125"/>
          <p14:tracePt t="31519" x="3905250" y="1914525"/>
          <p14:tracePt t="31536" x="3892550" y="1952625"/>
          <p14:tracePt t="31553" x="3867150" y="2114550"/>
          <p14:tracePt t="31570" x="3856038" y="2165350"/>
          <p14:tracePt t="31587" x="3856038" y="2214563"/>
          <p14:tracePt t="31603" x="3856038" y="2303463"/>
          <p14:tracePt t="31620" x="3856038" y="2339975"/>
          <p14:tracePt t="31637" x="3856038" y="2365375"/>
          <p14:tracePt t="31653" x="3856038" y="2414588"/>
          <p14:tracePt t="31670" x="3867150" y="2452688"/>
          <p14:tracePt t="31687" x="3867150" y="2478088"/>
          <p14:tracePt t="31704" x="3879850" y="2516188"/>
          <p14:tracePt t="31719" x="3879850" y="2527300"/>
          <p14:tracePt t="31786" x="3879850" y="2540000"/>
          <p14:tracePt t="31937" x="3879850" y="2552700"/>
          <p14:tracePt t="31949" x="3867150" y="2565400"/>
          <p14:tracePt t="31962" x="3856038" y="2603500"/>
          <p14:tracePt t="31974" x="3817938" y="2640013"/>
          <p14:tracePt t="31991" x="3779838" y="2703513"/>
          <p14:tracePt t="32005" x="3743325" y="2752725"/>
          <p14:tracePt t="32021" x="3717925" y="2840038"/>
          <p14:tracePt t="32038" x="3692525" y="2928938"/>
          <p14:tracePt t="32055" x="3667125" y="3003550"/>
          <p14:tracePt t="32072" x="3667125" y="3016250"/>
          <p14:tracePt t="32091" x="3667125" y="3028950"/>
          <p14:tracePt t="32373" x="3643313" y="3028950"/>
          <p14:tracePt t="32385" x="3517900" y="3003550"/>
          <p14:tracePt t="32398" x="3379788" y="2952750"/>
          <p14:tracePt t="32411" x="3279775" y="2916238"/>
          <p14:tracePt t="32426" x="3192463" y="2878138"/>
          <p14:tracePt t="32440" x="3092450" y="2840038"/>
          <p14:tracePt t="32457" x="2954338" y="2790825"/>
          <p14:tracePt t="32472" x="2841625" y="2740025"/>
          <p14:tracePt t="32489" x="2641600" y="2640013"/>
          <p14:tracePt t="32505" x="2603500" y="2603500"/>
          <p14:tracePt t="32523" x="2554288" y="2578100"/>
          <p14:tracePt t="32539" x="2516188" y="2540000"/>
          <p14:tracePt t="32556" x="2503488" y="2516188"/>
          <p14:tracePt t="32572" x="2478088" y="2503488"/>
          <p14:tracePt t="32590" x="2478088" y="2478088"/>
          <p14:tracePt t="32607" x="2465388" y="2465388"/>
          <p14:tracePt t="32623" x="2465388" y="2452688"/>
          <p14:tracePt t="32641" x="2452688" y="2439988"/>
          <p14:tracePt t="32657" x="2441575" y="2427288"/>
          <p14:tracePt t="32673" x="2441575" y="2414588"/>
          <p14:tracePt t="32698" x="2428875" y="2414588"/>
          <p14:tracePt t="32710" x="2428875" y="2403475"/>
          <p14:tracePt t="33831" x="2428875" y="2378075"/>
          <p14:tracePt t="33843" x="2428875" y="2365375"/>
          <p14:tracePt t="33856" x="2428875" y="2352675"/>
          <p14:tracePt t="33869" x="2428875" y="2327275"/>
          <p14:tracePt t="33884" x="2441575" y="2314575"/>
          <p14:tracePt t="33895" x="2503488" y="2290763"/>
          <p14:tracePt t="33912" x="2565400" y="2278063"/>
          <p14:tracePt t="33929" x="2641600" y="2252663"/>
          <p14:tracePt t="33946" x="2754313" y="2214563"/>
          <p14:tracePt t="33962" x="2790825" y="2178050"/>
          <p14:tracePt t="33978" x="2841625" y="2165350"/>
          <p14:tracePt t="33995" x="2979738" y="2052638"/>
          <p14:tracePt t="34011" x="3079750" y="1965325"/>
          <p14:tracePt t="34028" x="3192463" y="1901825"/>
          <p14:tracePt t="34045" x="3341688" y="1789113"/>
          <p14:tracePt t="34062" x="3405188" y="1752600"/>
          <p14:tracePt t="34078" x="3429000" y="1727200"/>
          <p14:tracePt t="34095" x="3492500" y="1689100"/>
          <p14:tracePt t="34112" x="3517900" y="1689100"/>
          <p14:tracePt t="34129" x="3541713" y="1676400"/>
          <p14:tracePt t="34145" x="3679825" y="1639888"/>
          <p14:tracePt t="34162" x="3779838" y="1614488"/>
          <p14:tracePt t="34179" x="3867150" y="1589088"/>
          <p14:tracePt t="34195" x="3979863" y="1552575"/>
          <p14:tracePt t="34212" x="4017963" y="1552575"/>
          <p14:tracePt t="34229" x="4043363" y="1539875"/>
          <p14:tracePt t="34246" x="4068763" y="1527175"/>
          <p14:tracePt t="34262" x="4092575" y="1501775"/>
          <p14:tracePt t="34279" x="4105275" y="1501775"/>
          <p14:tracePt t="34296" x="4117975" y="1501775"/>
          <p14:tracePt t="34915" x="4130675" y="1501775"/>
          <p14:tracePt t="34928" x="4156075" y="1501775"/>
          <p14:tracePt t="34941" x="4192588" y="1501775"/>
          <p14:tracePt t="34954" x="4230688" y="1501775"/>
          <p14:tracePt t="34969" x="4294188" y="1501775"/>
          <p14:tracePt t="34983" x="4406900" y="1501775"/>
          <p14:tracePt t="35000" x="4506913" y="1501775"/>
          <p14:tracePt t="35017" x="4656138" y="1501775"/>
          <p14:tracePt t="35033" x="4756150" y="1501775"/>
          <p14:tracePt t="35049" x="4894263" y="1501775"/>
          <p14:tracePt t="35065" x="5132388" y="1476375"/>
          <p14:tracePt t="35082" x="5207000" y="1463675"/>
          <p14:tracePt t="35099" x="5245100" y="1463675"/>
          <p14:tracePt t="35116" x="5294313" y="1450975"/>
          <p14:tracePt t="35132" x="5307013" y="1439863"/>
          <p14:tracePt t="35149" x="5332413" y="1439863"/>
          <p14:tracePt t="35252" x="5319713" y="1450975"/>
          <p14:tracePt t="35264" x="5307013" y="1450975"/>
          <p14:tracePt t="35277" x="5270500" y="1450975"/>
          <p14:tracePt t="35289" x="5207000" y="1450975"/>
          <p14:tracePt t="35304" x="5106988" y="1450975"/>
          <p14:tracePt t="35317" x="5032375" y="1439863"/>
          <p14:tracePt t="35335" x="4981575" y="1427163"/>
          <p14:tracePt t="35351" x="4945063" y="1414463"/>
          <p14:tracePt t="35368" x="4906963" y="1414463"/>
          <p14:tracePt t="35488" x="4906963" y="1427163"/>
          <p14:tracePt t="35513" x="4932363" y="1427163"/>
          <p14:tracePt t="35525" x="4968875" y="1427163"/>
          <p14:tracePt t="35538" x="5006975" y="1439863"/>
          <p14:tracePt t="35552" x="5068888" y="1439863"/>
          <p14:tracePt t="35569" x="5106988" y="1450975"/>
          <p14:tracePt t="35586" x="5145088" y="1450975"/>
          <p14:tracePt t="35602" x="5207000" y="1450975"/>
          <p14:tracePt t="35618" x="5232400" y="1450975"/>
          <p14:tracePt t="35634" x="5257800" y="1450975"/>
          <p14:tracePt t="35651" x="5270500" y="1450975"/>
          <p14:tracePt t="35699" x="5270500" y="1463675"/>
          <p14:tracePt t="35711" x="5257800" y="1476375"/>
          <p14:tracePt t="35725" x="5245100" y="1476375"/>
          <p14:tracePt t="35737" x="5219700" y="1476375"/>
          <p14:tracePt t="35752" x="5194300" y="1476375"/>
          <p14:tracePt t="35768" x="5157788" y="1476375"/>
          <p14:tracePt t="35785" x="5119688" y="1476375"/>
          <p14:tracePt t="35801" x="5045075" y="1476375"/>
          <p14:tracePt t="35819" x="5032375" y="1476375"/>
          <p14:tracePt t="35835" x="5019675" y="1476375"/>
          <p14:tracePt t="35852" x="5006975" y="1489075"/>
          <p14:tracePt t="35936" x="5019675" y="1489075"/>
          <p14:tracePt t="35949" x="5045075" y="1489075"/>
          <p14:tracePt t="35962" x="5057775" y="1489075"/>
          <p14:tracePt t="35974" x="5081588" y="1489075"/>
          <p14:tracePt t="35990" x="5094288" y="1489075"/>
          <p14:tracePt t="36003" x="5119688" y="1489075"/>
          <p14:tracePt t="36021" x="5132388" y="1489075"/>
          <p14:tracePt t="36037" x="5145088" y="1489075"/>
          <p14:tracePt t="36054" x="5170488" y="1489075"/>
          <p14:tracePt t="36071" x="5181600" y="1489075"/>
          <p14:tracePt t="36090" x="5194300" y="1489075"/>
          <p14:tracePt t="36286" x="5170488" y="1489075"/>
          <p14:tracePt t="36298" x="5145088" y="1489075"/>
          <p14:tracePt t="36312" x="5081588" y="1489075"/>
          <p14:tracePt t="36325" x="5019675" y="1489075"/>
          <p14:tracePt t="36338" x="4981575" y="1489075"/>
          <p14:tracePt t="36354" x="4945063" y="1489075"/>
          <p14:tracePt t="36370" x="4932363" y="1489075"/>
          <p14:tracePt t="36387" x="4906963" y="1489075"/>
          <p14:tracePt t="36522" x="4932363" y="1489075"/>
          <p14:tracePt t="36535" x="4945063" y="1489075"/>
          <p14:tracePt t="36547" x="4981575" y="1489075"/>
          <p14:tracePt t="36560" x="5019675" y="1489075"/>
          <p14:tracePt t="36575" x="5045075" y="1489075"/>
          <p14:tracePt t="36590" x="5068888" y="1489075"/>
          <p14:tracePt t="36606" x="5081588" y="1489075"/>
          <p14:tracePt t="36622" x="5106988" y="1489075"/>
          <p14:tracePt t="36640" x="5119688" y="1489075"/>
          <p14:tracePt t="36657" x="5119688" y="1501775"/>
          <p14:tracePt t="36672" x="5132388" y="1501775"/>
          <p14:tracePt t="36721" x="5132388" y="1514475"/>
          <p14:tracePt t="36771" x="5106988" y="1514475"/>
          <p14:tracePt t="36784" x="5057775" y="1514475"/>
          <p14:tracePt t="36797" x="4994275" y="1514475"/>
          <p14:tracePt t="36810" x="4945063" y="1514475"/>
          <p14:tracePt t="36822" x="4894263" y="1514475"/>
          <p14:tracePt t="36839" x="4856163" y="1514475"/>
          <p14:tracePt t="36856" x="4832350" y="1514475"/>
          <p14:tracePt t="36872" x="4781550" y="1514475"/>
          <p14:tracePt t="36889" x="4768850" y="1514475"/>
          <p14:tracePt t="36906" x="4756150" y="1514475"/>
          <p14:tracePt t="36970" x="4768850" y="1514475"/>
          <p14:tracePt t="36983" x="4781550" y="1514475"/>
          <p14:tracePt t="37009" x="4794250" y="1514475"/>
          <p14:tracePt t="37020" x="4806950" y="1514475"/>
          <p14:tracePt t="37033" x="4819650" y="1514475"/>
          <p14:tracePt t="37046" x="4843463" y="1514475"/>
          <p14:tracePt t="37059" x="4881563" y="1514475"/>
          <p14:tracePt t="37073" x="4919663" y="1514475"/>
          <p14:tracePt t="37090" x="4956175" y="1514475"/>
          <p14:tracePt t="37107" x="4981575" y="1514475"/>
          <p14:tracePt t="37124" x="5006975" y="1514475"/>
          <p14:tracePt t="37140" x="5019675" y="1514475"/>
          <p14:tracePt t="37157" x="5032375" y="1514475"/>
          <p14:tracePt t="37174" x="5045075" y="1514475"/>
          <p14:tracePt t="37219" x="5032375" y="1514475"/>
          <p14:tracePt t="37232" x="5019675" y="1514475"/>
          <p14:tracePt t="37244" x="4994275" y="1514475"/>
          <p14:tracePt t="37260" x="4945063" y="1514475"/>
          <p14:tracePt t="37269" x="4894263" y="1514475"/>
          <p14:tracePt t="37281" x="4856163" y="1514475"/>
          <p14:tracePt t="37294" x="4819650" y="1514475"/>
          <p14:tracePt t="37307" x="4794250" y="1514475"/>
          <p14:tracePt t="37324" x="4768850" y="1514475"/>
          <p14:tracePt t="37341" x="4756150" y="1514475"/>
          <p14:tracePt t="39450" x="4732338" y="1514475"/>
          <p14:tracePt t="39463" x="4694238" y="1514475"/>
          <p14:tracePt t="39475" x="4656138" y="1514475"/>
          <p14:tracePt t="39488" x="4619625" y="1527175"/>
          <p14:tracePt t="39504" x="4606925" y="1539875"/>
          <p14:tracePt t="39518" x="4581525" y="1539875"/>
          <p14:tracePt t="39534" x="4543425" y="1552575"/>
          <p14:tracePt t="39551" x="4468813" y="1563688"/>
          <p14:tracePt t="39568" x="4268788" y="1601788"/>
          <p14:tracePt t="39583" x="4192588" y="1601788"/>
          <p14:tracePt t="39600" x="4117975" y="1601788"/>
          <p14:tracePt t="39617" x="4092575" y="1601788"/>
          <p14:tracePt t="39637" x="4068763" y="1601788"/>
          <p14:tracePt t="39686" x="4056063" y="1601788"/>
          <p14:tracePt t="39774" x="4030663" y="1601788"/>
          <p14:tracePt t="39787" x="4005263" y="1601788"/>
          <p14:tracePt t="39799" x="3968750" y="1601788"/>
          <p14:tracePt t="39812" x="3930650" y="1601788"/>
          <p14:tracePt t="39825" x="3905250" y="1601788"/>
          <p14:tracePt t="39840" x="3892550" y="1601788"/>
          <p14:tracePt t="39852" x="3867150" y="1614488"/>
          <p14:tracePt t="39867" x="3856038" y="1614488"/>
          <p14:tracePt t="39888" x="3830638" y="1627188"/>
          <p14:tracePt t="39901" x="3830638" y="1639888"/>
          <p14:tracePt t="39918" x="3817938" y="1639888"/>
          <p14:tracePt t="39934" x="3805238" y="1639888"/>
          <p14:tracePt t="39951" x="3792538" y="1652588"/>
          <p14:tracePt t="67371" x="3830638" y="1639888"/>
          <p14:tracePt t="67382" x="3892550" y="1614488"/>
          <p14:tracePt t="67397" x="3943350" y="1576388"/>
          <p14:tracePt t="67411" x="4005263" y="1527175"/>
          <p14:tracePt t="67428" x="4081463" y="1489075"/>
          <p14:tracePt t="67445" x="4217988" y="1450975"/>
          <p14:tracePt t="67461" x="4543425" y="1363663"/>
          <p14:tracePt t="67478" x="4643438" y="1339850"/>
          <p14:tracePt t="67495" x="4732338" y="1327150"/>
          <p14:tracePt t="67510" x="4956175" y="1289050"/>
          <p14:tracePt t="67527" x="5068888" y="1276350"/>
          <p14:tracePt t="67544" x="5181600" y="1263650"/>
          <p14:tracePt t="67560" x="5270500" y="1263650"/>
          <p14:tracePt t="67577" x="5281613" y="1263650"/>
          <p14:tracePt t="67594" x="5294313" y="1250950"/>
          <p14:tracePt t="67611" x="5307013" y="1250950"/>
          <p14:tracePt t="67643" x="5294313" y="1250950"/>
          <p14:tracePt t="67656" x="5281613" y="1250950"/>
          <p14:tracePt t="67668" x="5245100" y="1250950"/>
          <p14:tracePt t="67680" x="5170488" y="1276350"/>
          <p14:tracePt t="67694" x="5081588" y="1314450"/>
          <p14:tracePt t="67711" x="5006975" y="1350963"/>
          <p14:tracePt t="67728" x="4932363" y="1389063"/>
          <p14:tracePt t="67744" x="4781550" y="1476375"/>
          <p14:tracePt t="67761" x="4668838" y="1514475"/>
          <p14:tracePt t="67777" x="4556125" y="1552575"/>
          <p14:tracePt t="67794" x="4468813" y="1589088"/>
          <p14:tracePt t="67811" x="4443413" y="1589088"/>
          <p14:tracePt t="67918" x="4456113" y="1589088"/>
          <p14:tracePt t="67931" x="4468813" y="1589088"/>
          <p14:tracePt t="67943" x="4506913" y="1589088"/>
          <p14:tracePt t="67956" x="4530725" y="1589088"/>
          <p14:tracePt t="67968" x="4556125" y="1589088"/>
          <p14:tracePt t="67981" x="4568825" y="1576388"/>
          <p14:tracePt t="67995" x="4606925" y="1563688"/>
          <p14:tracePt t="68012" x="4619625" y="1539875"/>
          <p14:tracePt t="68029" x="4630738" y="1539875"/>
          <p14:tracePt t="68046" x="4630738" y="1527175"/>
          <p14:tracePt t="68062" x="4630738" y="1514475"/>
          <p14:tracePt t="68279" x="4619625" y="1514475"/>
          <p14:tracePt t="68292" x="4594225" y="1514475"/>
          <p14:tracePt t="68305" x="4556125" y="1514475"/>
          <p14:tracePt t="68317" x="4518025" y="1514475"/>
          <p14:tracePt t="68331" x="4494213" y="1514475"/>
          <p14:tracePt t="68348" x="4481513" y="1514475"/>
          <p14:tracePt t="68365" x="4468813" y="1514475"/>
          <p14:tracePt t="68466" x="4481513" y="1514475"/>
          <p14:tracePt t="68479" x="4494213" y="1514475"/>
          <p14:tracePt t="68491" x="4518025" y="1514475"/>
          <p14:tracePt t="68505" x="4543425" y="1514475"/>
          <p14:tracePt t="68518" x="4556125" y="1514475"/>
          <p14:tracePt t="68532" x="4568825" y="1514475"/>
          <p14:tracePt t="68553" x="4581525" y="1514475"/>
          <p14:tracePt t="68578" x="4568825" y="1514475"/>
          <p14:tracePt t="68590" x="4530725" y="1514475"/>
          <p14:tracePt t="68604" x="4494213" y="1527175"/>
          <p14:tracePt t="68616" x="4456113" y="1527175"/>
          <p14:tracePt t="68631" x="4418013" y="1527175"/>
          <p14:tracePt t="68647" x="4381500" y="1539875"/>
          <p14:tracePt t="68665" x="4356100" y="1539875"/>
          <p14:tracePt t="68681" x="4305300" y="1539875"/>
          <p14:tracePt t="68739" x="4318000" y="1539875"/>
          <p14:tracePt t="68752" x="4330700" y="1539875"/>
          <p14:tracePt t="68768" x="4343400" y="1539875"/>
          <p14:tracePt t="68777" x="4356100" y="1539875"/>
          <p14:tracePt t="68790" x="4381500" y="1539875"/>
          <p14:tracePt t="68802" x="4418013" y="1539875"/>
          <p14:tracePt t="68815" x="4481513" y="1539875"/>
          <p14:tracePt t="68832" x="4543425" y="1539875"/>
          <p14:tracePt t="68849" x="4594225" y="1539875"/>
          <p14:tracePt t="68865" x="4643438" y="1539875"/>
          <p14:tracePt t="68926" x="4594225" y="1539875"/>
          <p14:tracePt t="68939" x="4543425" y="1539875"/>
          <p14:tracePt t="68951" x="4494213" y="1539875"/>
          <p14:tracePt t="68963" x="4456113" y="1539875"/>
          <p14:tracePt t="68976" x="4418013" y="1539875"/>
          <p14:tracePt t="68989" x="4394200" y="1552575"/>
          <p14:tracePt t="69001" x="4368800" y="1563688"/>
          <p14:tracePt t="69026" x="4356100" y="1576388"/>
          <p14:tracePt t="69101" x="4368800" y="1576388"/>
          <p14:tracePt t="69114" x="4394200" y="1576388"/>
          <p14:tracePt t="69126" x="4430713" y="1576388"/>
          <p14:tracePt t="69139" x="4494213" y="1576388"/>
          <p14:tracePt t="69154" x="4556125" y="1576388"/>
          <p14:tracePt t="69168" x="4619625" y="1576388"/>
          <p14:tracePt t="69183" x="4643438" y="1576388"/>
          <p14:tracePt t="69200" x="4656138" y="1576388"/>
          <p14:tracePt t="69217" x="4668838" y="1576388"/>
          <p14:tracePt t="69275" x="4656138" y="1576388"/>
          <p14:tracePt t="69288" x="4643438" y="1576388"/>
          <p14:tracePt t="69302" x="4630738" y="1576388"/>
          <p14:tracePt t="69324" x="4619625" y="1576388"/>
          <p14:tracePt t="69861" x="4619625" y="1563688"/>
          <p14:tracePt t="70223" x="4606925" y="1563688"/>
          <p14:tracePt t="70236" x="4581525" y="1563688"/>
          <p14:tracePt t="70248" x="4556125" y="1563688"/>
          <p14:tracePt t="70262" x="4518025" y="1563688"/>
          <p14:tracePt t="70275" x="4506913" y="1552575"/>
          <p14:tracePt t="70289" x="4494213" y="1552575"/>
          <p14:tracePt t="70305" x="4481513" y="1552575"/>
          <p14:tracePt t="70321" x="4468813" y="1552575"/>
          <p14:tracePt t="70338" x="4443413" y="1552575"/>
          <p14:tracePt t="70371" x="4430713" y="1552575"/>
          <p14:tracePt t="70472" x="4418013" y="1539875"/>
          <p14:tracePt t="70534" x="4418013" y="1527175"/>
          <p14:tracePt t="70958" x="4430713" y="1527175"/>
          <p14:tracePt t="70970" x="4456113" y="1527175"/>
          <p14:tracePt t="70983" x="4481513" y="1527175"/>
          <p14:tracePt t="70995" x="4506913" y="1527175"/>
          <p14:tracePt t="71011" x="4543425" y="1527175"/>
          <p14:tracePt t="71024" x="4581525" y="1527175"/>
          <p14:tracePt t="71042" x="4619625" y="1527175"/>
          <p14:tracePt t="71058" x="4656138" y="1527175"/>
          <p14:tracePt t="71075" x="4706938" y="1527175"/>
          <p14:tracePt t="71092" x="4719638" y="1527175"/>
          <p14:tracePt t="71108" x="4743450" y="1527175"/>
          <p14:tracePt t="71126" x="4843463" y="1514475"/>
          <p14:tracePt t="71142" x="4919663" y="1514475"/>
          <p14:tracePt t="71158" x="5057775" y="1514475"/>
          <p14:tracePt t="71176" x="5106988" y="1514475"/>
          <p14:tracePt t="71193" x="5181600" y="1514475"/>
          <p14:tracePt t="71208" x="5407025" y="1514475"/>
          <p14:tracePt t="71226" x="5545138" y="1514475"/>
          <p14:tracePt t="71243" x="5645150" y="1539875"/>
          <p14:tracePt t="71259" x="5857875" y="1589088"/>
          <p14:tracePt t="71276" x="6045200" y="1627188"/>
          <p14:tracePt t="71293" x="6208713" y="1652588"/>
          <p14:tracePt t="71309" x="6483350" y="1676400"/>
          <p14:tracePt t="71326" x="6584950" y="1676400"/>
          <p14:tracePt t="71343" x="6696075" y="1676400"/>
          <p14:tracePt t="71360" x="6972300" y="1676400"/>
          <p14:tracePt t="71375" x="7046913" y="1676400"/>
          <p14:tracePt t="71392" x="7123113" y="1676400"/>
          <p14:tracePt t="71409" x="7197725" y="1676400"/>
          <p14:tracePt t="71426" x="7210425" y="1676400"/>
          <p14:tracePt t="71442" x="7223125" y="1663700"/>
          <p14:tracePt t="71459" x="7235825" y="1663700"/>
          <p14:tracePt t="71476" x="7259638" y="1663700"/>
          <p14:tracePt t="71495" x="7272338" y="1663700"/>
          <p14:tracePt t="71509" x="7285038" y="1663700"/>
          <p14:tracePt t="71526" x="7297738" y="1663700"/>
          <p14:tracePt t="71668" x="7285038" y="1663700"/>
          <p14:tracePt t="71680" x="7272338" y="1663700"/>
          <p14:tracePt t="71693" x="7235825" y="1663700"/>
          <p14:tracePt t="71706" x="7159625" y="1663700"/>
          <p14:tracePt t="71718" x="7046913" y="1663700"/>
          <p14:tracePt t="71731" x="6959600" y="1652588"/>
          <p14:tracePt t="71744" x="6910388" y="1652588"/>
          <p14:tracePt t="71761" x="6884988" y="1639888"/>
          <p14:tracePt t="71778" x="6859588" y="1627188"/>
          <p14:tracePt t="71829" x="6872288" y="1614488"/>
          <p14:tracePt t="71842" x="6934200" y="1601788"/>
          <p14:tracePt t="71854" x="7046913" y="1576388"/>
          <p14:tracePt t="71868" x="7146925" y="1563688"/>
          <p14:tracePt t="71881" x="7235825" y="1563688"/>
          <p14:tracePt t="71895" x="7310438" y="1552575"/>
          <p14:tracePt t="71912" x="7359650" y="1539875"/>
          <p14:tracePt t="71927" x="7410450" y="1539875"/>
          <p14:tracePt t="71944" x="7523163" y="1527175"/>
          <p14:tracePt t="71961" x="7548563" y="1527175"/>
          <p14:tracePt t="72017" x="7535863" y="1527175"/>
          <p14:tracePt t="72031" x="7510463" y="1527175"/>
          <p14:tracePt t="72041" x="7485063" y="1527175"/>
          <p14:tracePt t="72054" x="7448550" y="1527175"/>
          <p14:tracePt t="72067" x="7410450" y="1539875"/>
          <p14:tracePt t="72080" x="7372350" y="1539875"/>
          <p14:tracePt t="72095" x="7348538" y="1552575"/>
          <p14:tracePt t="72111" x="7310438" y="1552575"/>
          <p14:tracePt t="72128" x="7285038" y="1552575"/>
          <p14:tracePt t="72145" x="7259638" y="1552575"/>
          <p14:tracePt t="72217" x="7272338" y="1552575"/>
          <p14:tracePt t="72232" x="7285038" y="1552575"/>
          <p14:tracePt t="72378" x="7272338" y="1552575"/>
          <p14:tracePt t="72491" x="7259638" y="1552575"/>
          <p14:tracePt t="72690" x="7246938" y="1552575"/>
          <p14:tracePt t="72864" x="7235825" y="1552575"/>
          <p14:tracePt t="72877" x="7223125" y="1552575"/>
          <p14:tracePt t="73250" x="7210425" y="1552575"/>
          <p14:tracePt t="73263" x="7197725" y="1552575"/>
          <p14:tracePt t="73288" x="7185025" y="1552575"/>
          <p14:tracePt t="73312" x="7172325" y="1552575"/>
          <p14:tracePt t="74807" x="7146925" y="1552575"/>
          <p14:tracePt t="74820" x="7123113" y="1552575"/>
          <p14:tracePt t="74833" x="7059613" y="1563688"/>
          <p14:tracePt t="74845" x="6934200" y="1576388"/>
          <p14:tracePt t="74860" x="6784975" y="1614488"/>
          <p14:tracePt t="74874" x="6646863" y="1689100"/>
          <p14:tracePt t="74889" x="6359525" y="1801813"/>
          <p14:tracePt t="74894" x="5945188" y="1965325"/>
          <p14:tracePt t="74908" x="5670550" y="2078038"/>
          <p14:tracePt t="74923" x="5332413" y="2152650"/>
          <p14:tracePt t="74939" x="4932363" y="2214563"/>
          <p14:tracePt t="74956" x="4706938" y="2265363"/>
          <p14:tracePt t="74973" x="4406900" y="2314575"/>
          <p14:tracePt t="74990" x="4192588" y="2352675"/>
          <p14:tracePt t="75007" x="3968750" y="2378075"/>
          <p14:tracePt t="75023" x="3692525" y="2478088"/>
          <p14:tracePt t="75040" x="3579813" y="2516188"/>
          <p14:tracePt t="75056" x="3467100" y="2552700"/>
          <p14:tracePt t="75073" x="3228975" y="2603500"/>
          <p14:tracePt t="75090" x="3141663" y="2616200"/>
          <p14:tracePt t="75107" x="3079750" y="2616200"/>
          <p14:tracePt t="75123" x="2992438" y="2652713"/>
          <p14:tracePt t="75140" x="2967038" y="2665413"/>
          <p14:tracePt t="75157" x="2903538" y="2665413"/>
          <p14:tracePt t="75174" x="2890838" y="2665413"/>
          <p14:tracePt t="75190" x="2854325" y="2665413"/>
          <p14:tracePt t="75206" x="2728913" y="2616200"/>
          <p14:tracePt t="75224" x="2654300" y="2590800"/>
          <p14:tracePt t="75241" x="2578100" y="2578100"/>
          <p14:tracePt t="75257" x="2503488" y="2565400"/>
          <p14:tracePt t="75274" x="2478088" y="2565400"/>
          <p14:tracePt t="75291" x="2452688" y="2552700"/>
          <p14:tracePt t="75307" x="2428875" y="2540000"/>
          <p14:tracePt t="75330" x="2416175" y="2527300"/>
          <p14:tracePt t="75354" x="2403475" y="2527300"/>
          <p14:tracePt t="75368" x="2390775" y="2527300"/>
          <p14:tracePt t="76228" x="2365375" y="2527300"/>
          <p14:tracePt t="76239" x="2352675" y="2527300"/>
          <p14:tracePt t="76253" x="2328863" y="2527300"/>
          <p14:tracePt t="76266" x="2290763" y="2527300"/>
          <p14:tracePt t="76281" x="2190750" y="2527300"/>
          <p14:tracePt t="76296" x="2090738" y="2516188"/>
          <p14:tracePt t="76313" x="1990725" y="2503488"/>
          <p14:tracePt t="76330" x="1878013" y="2465388"/>
          <p14:tracePt t="76346" x="1852613" y="2452688"/>
          <p14:tracePt t="76361" x="1827213" y="2414588"/>
          <p14:tracePt t="76378" x="1827213" y="2390775"/>
          <p14:tracePt t="76464" x="1852613" y="2390775"/>
          <p14:tracePt t="76477" x="1890713" y="2390775"/>
          <p14:tracePt t="76489" x="1952625" y="2378075"/>
          <p14:tracePt t="76503" x="2052638" y="2378075"/>
          <p14:tracePt t="76516" x="2139950" y="2378075"/>
          <p14:tracePt t="76530" x="2190750" y="2378075"/>
          <p14:tracePt t="76546" x="2228850" y="2378075"/>
          <p14:tracePt t="76564" x="2265363" y="2378075"/>
          <p14:tracePt t="76580" x="2316163" y="2378075"/>
          <p14:tracePt t="76597" x="2328863" y="2378075"/>
          <p14:tracePt t="76676" x="2316163" y="2378075"/>
          <p14:tracePt t="76701" x="2303463" y="2378075"/>
          <p14:tracePt t="76716" x="2290763" y="2378075"/>
          <p14:tracePt t="76726" x="2278063" y="2378075"/>
          <p14:tracePt t="76739" x="2252663" y="2378075"/>
          <p14:tracePt t="76751" x="2216150" y="2378075"/>
          <p14:tracePt t="76767" x="2165350" y="2378075"/>
          <p14:tracePt t="76781" x="2116138" y="2390775"/>
          <p14:tracePt t="76798" x="2039938" y="2414588"/>
          <p14:tracePt t="76814" x="2003425" y="2427288"/>
          <p14:tracePt t="76832" x="1965325" y="2439988"/>
          <p14:tracePt t="76888" x="2003425" y="2439988"/>
          <p14:tracePt t="76901" x="2027238" y="2439988"/>
          <p14:tracePt t="76913" x="2065338" y="2439988"/>
          <p14:tracePt t="76925" x="2103438" y="2439988"/>
          <p14:tracePt t="76937" x="2139950" y="2439988"/>
          <p14:tracePt t="76951" x="2152650" y="2439988"/>
          <p14:tracePt t="76975" x="2165350" y="2439988"/>
          <p14:tracePt t="77236" x="2152650" y="2439988"/>
          <p14:tracePt t="78059" x="2165350" y="2439988"/>
          <p14:tracePt t="78072" x="2203450" y="2427288"/>
          <p14:tracePt t="78083" x="2252663" y="2427288"/>
          <p14:tracePt t="78095" x="2328863" y="2414588"/>
          <p14:tracePt t="78108" x="2378075" y="2414588"/>
          <p14:tracePt t="78121" x="2416175" y="2414588"/>
          <p14:tracePt t="78135" x="2452688" y="2414588"/>
          <p14:tracePt t="78152" x="2478088" y="2414588"/>
          <p14:tracePt t="78169" x="2516188" y="2414588"/>
          <p14:tracePt t="78185" x="2578100" y="2414588"/>
          <p14:tracePt t="78202" x="2616200" y="2414588"/>
          <p14:tracePt t="78219" x="2628900" y="2414588"/>
          <p14:tracePt t="78236" x="2654300" y="2414588"/>
          <p14:tracePt t="78744" x="2603500" y="2414588"/>
          <p14:tracePt t="78758" x="2490788" y="2427288"/>
          <p14:tracePt t="78768" x="2390775" y="2465388"/>
          <p14:tracePt t="78781" x="2303463" y="2503488"/>
          <p14:tracePt t="78794" x="2228850" y="2527300"/>
          <p14:tracePt t="78809" x="2178050" y="2540000"/>
          <p14:tracePt t="78823" x="2116138" y="2540000"/>
          <p14:tracePt t="78839" x="2090738" y="2540000"/>
          <p14:tracePt t="78856" x="2078038" y="2540000"/>
          <p14:tracePt t="78906" x="2103438" y="2540000"/>
          <p14:tracePt t="78918" x="2116138" y="2540000"/>
          <p14:tracePt t="78931" x="2127250" y="2540000"/>
          <p14:tracePt t="78942" x="2165350" y="2527300"/>
          <p14:tracePt t="78959" x="2239963" y="2527300"/>
          <p14:tracePt t="78973" x="2365375" y="2516188"/>
          <p14:tracePt t="78990" x="2490788" y="2503488"/>
          <p14:tracePt t="79006" x="2641600" y="2478088"/>
          <p14:tracePt t="79023" x="2703513" y="2465388"/>
          <p14:tracePt t="79039" x="2728913" y="2465388"/>
          <p14:tracePt t="79058" x="2741613" y="2465388"/>
          <p14:tracePt t="79105" x="2728913" y="2465388"/>
          <p14:tracePt t="79117" x="2716213" y="2465388"/>
          <p14:tracePt t="79130" x="2690813" y="2478088"/>
          <p14:tracePt t="79143" x="2641600" y="2478088"/>
          <p14:tracePt t="79157" x="2554288" y="2490788"/>
          <p14:tracePt t="79174" x="2452688" y="2490788"/>
          <p14:tracePt t="79191" x="2403475" y="2490788"/>
          <p14:tracePt t="79207" x="2352675" y="2490788"/>
          <p14:tracePt t="79243" x="2365375" y="2490788"/>
          <p14:tracePt t="79254" x="2403475" y="2490788"/>
          <p14:tracePt t="79266" x="2452688" y="2490788"/>
          <p14:tracePt t="79280" x="2516188" y="2490788"/>
          <p14:tracePt t="79295" x="2578100" y="2490788"/>
          <p14:tracePt t="79308" x="2628900" y="2490788"/>
          <p14:tracePt t="79325" x="2654300" y="2478088"/>
          <p14:tracePt t="79344" x="2667000" y="2465388"/>
          <p14:tracePt t="79403" x="2641600" y="2465388"/>
          <p14:tracePt t="79416" x="2616200" y="2465388"/>
          <p14:tracePt t="79428" x="2590800" y="2465388"/>
          <p14:tracePt t="79444" x="2541588" y="2465388"/>
          <p14:tracePt t="79458" x="2503488" y="2478088"/>
          <p14:tracePt t="79475" x="2490788" y="2478088"/>
          <p14:tracePt t="79495" x="2490788" y="2490788"/>
          <p14:tracePt t="79509" x="2503488" y="2490788"/>
          <p14:tracePt t="79525" x="2528888" y="2490788"/>
          <p14:tracePt t="79542" x="2541588" y="2490788"/>
          <p14:tracePt t="79558" x="2590800" y="2478088"/>
          <p14:tracePt t="79576" x="2603500" y="2478088"/>
          <p14:tracePt t="79592" x="2628900" y="2465388"/>
          <p14:tracePt t="79616" x="2628900" y="2452688"/>
          <p14:tracePt t="79653" x="2616200" y="2452688"/>
          <p14:tracePt t="79666" x="2603500" y="2452688"/>
          <p14:tracePt t="79679" x="2565400" y="2452688"/>
          <p14:tracePt t="79693" x="2490788" y="2452688"/>
          <p14:tracePt t="79709" x="2441575" y="2465388"/>
          <p14:tracePt t="79726" x="2403475" y="2478088"/>
          <p14:tracePt t="79742" x="2378075" y="2478088"/>
          <p14:tracePt t="79791" x="2403475" y="2478088"/>
          <p14:tracePt t="79802" x="2428875" y="2478088"/>
          <p14:tracePt t="79815" x="2452688" y="2478088"/>
          <p14:tracePt t="79828" x="2490788" y="2478088"/>
          <p14:tracePt t="79843" x="2528888" y="2478088"/>
          <p14:tracePt t="79860" x="2541588" y="2478088"/>
          <p14:tracePt t="79883" x="2554288" y="2478088"/>
          <p14:tracePt t="79940" x="2516188" y="2478088"/>
          <p14:tracePt t="79952" x="2478088" y="2478088"/>
          <p14:tracePt t="79964" x="2428875" y="2478088"/>
          <p14:tracePt t="79980" x="2390775" y="2478088"/>
          <p14:tracePt t="79994" x="2365375" y="2478088"/>
          <p14:tracePt t="80011" x="2339975" y="2478088"/>
          <p14:tracePt t="80027" x="2328863" y="2478088"/>
          <p14:tracePt t="80101" x="2352675" y="2478088"/>
          <p14:tracePt t="80115" x="2390775" y="2478088"/>
          <p14:tracePt t="80129" x="2441575" y="2478088"/>
          <p14:tracePt t="80138" x="2478088" y="2478088"/>
          <p14:tracePt t="80151" x="2516188" y="2478088"/>
          <p14:tracePt t="80163" x="2528888" y="2478088"/>
          <p14:tracePt t="80251" x="2503488" y="2478088"/>
          <p14:tracePt t="80263" x="2465388" y="2478088"/>
          <p14:tracePt t="80276" x="2428875" y="2478088"/>
          <p14:tracePt t="80288" x="2390775" y="2478088"/>
          <p14:tracePt t="80301" x="2365375" y="2478088"/>
          <p14:tracePt t="80314" x="2352675" y="2478088"/>
          <p14:tracePt t="80329" x="2339975" y="2478088"/>
          <p14:tracePt t="80344" x="2328863" y="2478088"/>
          <p14:tracePt t="80413" x="2339975" y="2478088"/>
          <p14:tracePt t="80425" x="2352675" y="2478088"/>
          <p14:tracePt t="80438" x="2378075" y="2478088"/>
          <p14:tracePt t="80451" x="2390775" y="2478088"/>
          <p14:tracePt t="80465" x="2403475" y="2478088"/>
          <p14:tracePt t="80538" x="2378075" y="2478088"/>
          <p14:tracePt t="80550" x="2365375" y="2478088"/>
          <p14:tracePt t="80565" x="2339975" y="2478088"/>
          <p14:tracePt t="80587" x="2328863" y="2478088"/>
          <p14:tracePt t="80599" x="2316163" y="2478088"/>
          <p14:tracePt t="80700" x="2328863" y="2478088"/>
          <p14:tracePt t="80715" x="2352675" y="2478088"/>
          <p14:tracePt t="80725" x="2403475" y="2465388"/>
          <p14:tracePt t="80737" x="2441575" y="2465388"/>
          <p14:tracePt t="80750" x="2478088" y="2465388"/>
          <p14:tracePt t="80763" x="2490788" y="2452688"/>
          <p14:tracePt t="80779" x="2503488" y="2452688"/>
          <p14:tracePt t="80835" x="2465388" y="2452688"/>
          <p14:tracePt t="80849" x="2428875" y="2452688"/>
          <p14:tracePt t="80861" x="2390775" y="2452688"/>
          <p14:tracePt t="80873" x="2365375" y="2452688"/>
          <p14:tracePt t="80886" x="2352675" y="2452688"/>
          <p14:tracePt t="80898" x="2339975" y="2452688"/>
          <p14:tracePt t="80913" x="2328863" y="2452688"/>
          <p14:tracePt t="80985" x="2352675" y="2452688"/>
          <p14:tracePt t="81001" x="2390775" y="2452688"/>
          <p14:tracePt t="81010" x="2452688" y="2452688"/>
          <p14:tracePt t="81023" x="2503488" y="2452688"/>
          <p14:tracePt t="81035" x="2541588" y="2452688"/>
          <p14:tracePt t="81051" x="2565400" y="2452688"/>
          <p14:tracePt t="81065" x="2590800" y="2452688"/>
          <p14:tracePt t="81148" x="2578100" y="2452688"/>
          <p14:tracePt t="81160" x="2541588" y="2452688"/>
          <p14:tracePt t="81173" x="2503488" y="2452688"/>
          <p14:tracePt t="81186" x="2441575" y="2452688"/>
          <p14:tracePt t="81201" x="2403475" y="2452688"/>
          <p14:tracePt t="81215" x="2378075" y="2452688"/>
          <p14:tracePt t="81273" x="2403475" y="2452688"/>
          <p14:tracePt t="81284" x="2441575" y="2452688"/>
          <p14:tracePt t="81297" x="2478088" y="2452688"/>
          <p14:tracePt t="81310" x="2490788" y="2452688"/>
          <p14:tracePt t="81323" x="2516188" y="2452688"/>
          <p14:tracePt t="81335" x="2541588" y="2452688"/>
          <p14:tracePt t="81348" x="2554288" y="2452688"/>
          <p14:tracePt t="81409" x="2541588" y="2452688"/>
          <p14:tracePt t="81421" x="2516188" y="2452688"/>
          <p14:tracePt t="81436" x="2478088" y="2452688"/>
          <p14:tracePt t="81450" x="2441575" y="2452688"/>
          <p14:tracePt t="81466" x="2416175" y="2452688"/>
          <p14:tracePt t="81486" x="2403475" y="2452688"/>
          <p14:tracePt t="81521" x="2416175" y="2452688"/>
          <p14:tracePt t="81535" x="2441575" y="2452688"/>
          <p14:tracePt t="81546" x="2465388" y="2452688"/>
          <p14:tracePt t="81559" x="2490788" y="2452688"/>
          <p14:tracePt t="81571" x="2503488" y="2452688"/>
          <p14:tracePt t="81583" x="2516188" y="2452688"/>
          <p14:tracePt t="81658" x="2503488" y="2452688"/>
          <p14:tracePt t="81672" x="2490788" y="2452688"/>
          <p14:tracePt t="82007" x="2478088" y="2452688"/>
          <p14:tracePt t="83502" x="2478088" y="2465388"/>
          <p14:tracePt t="83514" x="2441575" y="2490788"/>
          <p14:tracePt t="83527" x="2428875" y="2527300"/>
          <p14:tracePt t="83543" x="2403475" y="2616200"/>
          <p14:tracePt t="83558" x="2390775" y="2828925"/>
          <p14:tracePt t="83575" x="2378075" y="2990850"/>
          <p14:tracePt t="83591" x="2352675" y="3228975"/>
          <p14:tracePt t="83607" x="2339975" y="3390900"/>
          <p14:tracePt t="83625" x="2328863" y="3603625"/>
          <p14:tracePt t="83640" x="2303463" y="3905250"/>
          <p14:tracePt t="83657" x="2290763" y="4054475"/>
          <p14:tracePt t="83674" x="2265363" y="4279900"/>
          <p14:tracePt t="83690" x="2252663" y="4630738"/>
          <p14:tracePt t="83707" x="2252663" y="4730750"/>
          <p14:tracePt t="83724" x="2252663" y="4830763"/>
          <p14:tracePt t="83741" x="2265363" y="5068888"/>
          <p14:tracePt t="83758" x="2278063" y="5205413"/>
          <p14:tracePt t="83774" x="2303463" y="5294313"/>
          <p14:tracePt t="83791" x="2339975" y="5381625"/>
          <p14:tracePt t="83808" x="2365375" y="5430838"/>
          <p14:tracePt t="83825" x="2390775" y="5456238"/>
          <p14:tracePt t="83841" x="2428875" y="5543550"/>
          <p14:tracePt t="83858" x="2452688" y="5594350"/>
          <p14:tracePt t="83874" x="2478088" y="5656263"/>
          <p14:tracePt t="83891" x="2528888" y="5781675"/>
          <p14:tracePt t="83908" x="2541588" y="5819775"/>
          <p14:tracePt t="83925" x="2565400" y="5856288"/>
          <p14:tracePt t="83942" x="2616200" y="5919788"/>
          <p14:tracePt t="83958" x="2628900" y="5932488"/>
          <p14:tracePt t="83975" x="2641600" y="5956300"/>
          <p14:tracePt t="83992" x="2678113" y="5969000"/>
          <p14:tracePt t="84009" x="2703513" y="5969000"/>
          <p14:tracePt t="84027" x="2716213" y="5969000"/>
          <p14:tracePt t="84049" x="2728913" y="5969000"/>
          <p14:tracePt t="84125" x="2703513" y="5969000"/>
          <p14:tracePt t="84137" x="2628900" y="5956300"/>
          <p14:tracePt t="84151" x="2516188" y="5945188"/>
          <p14:tracePt t="84163" x="2403475" y="5907088"/>
          <p14:tracePt t="84177" x="2328863" y="5881688"/>
          <p14:tracePt t="84194" x="2265363" y="5856288"/>
          <p14:tracePt t="84209" x="2203450" y="5832475"/>
          <p14:tracePt t="84226" x="2127250" y="5819775"/>
          <p14:tracePt t="84242" x="2116138" y="5819775"/>
          <p14:tracePt t="84298" x="2127250" y="5819775"/>
          <p14:tracePt t="84311" x="2152650" y="5819775"/>
          <p14:tracePt t="84323" x="2178050" y="5819775"/>
          <p14:tracePt t="84335" x="2228850" y="5819775"/>
          <p14:tracePt t="84349" x="2339975" y="5819775"/>
          <p14:tracePt t="84361" x="2516188" y="5819775"/>
          <p14:tracePt t="84376" x="2667000" y="5807075"/>
          <p14:tracePt t="84393" x="2790825" y="5794375"/>
          <p14:tracePt t="84410" x="3028950" y="5756275"/>
          <p14:tracePt t="84427" x="3467100" y="5719763"/>
          <p14:tracePt t="84443" x="3567113" y="5707063"/>
          <p14:tracePt t="84460" x="3643313" y="5694363"/>
          <p14:tracePt t="84477" x="3667125" y="5681663"/>
          <p14:tracePt t="84510" x="3654425" y="5681663"/>
          <p14:tracePt t="84522" x="3643313" y="5681663"/>
          <p14:tracePt t="84535" x="3605213" y="5681663"/>
          <p14:tracePt t="84548" x="3517900" y="5681663"/>
          <p14:tracePt t="84562" x="3367088" y="5681663"/>
          <p14:tracePt t="84577" x="3216275" y="5694363"/>
          <p14:tracePt t="84594" x="3079750" y="5743575"/>
          <p14:tracePt t="84610" x="2890838" y="5768975"/>
          <p14:tracePt t="84627" x="2478088" y="5832475"/>
          <p14:tracePt t="84644" x="2378075" y="5856288"/>
          <p14:tracePt t="84661" x="2339975" y="5856288"/>
          <p14:tracePt t="84677" x="2316163" y="5868988"/>
          <p14:tracePt t="84734" x="2328863" y="5868988"/>
          <p14:tracePt t="84748" x="2365375" y="5868988"/>
          <p14:tracePt t="84760" x="2441575" y="5868988"/>
          <p14:tracePt t="84772" x="2541588" y="5843588"/>
          <p14:tracePt t="84786" x="2628900" y="5832475"/>
          <p14:tracePt t="84799" x="2703513" y="5819775"/>
          <p14:tracePt t="84812" x="2790825" y="5807075"/>
          <p14:tracePt t="84828" x="2879725" y="5794375"/>
          <p14:tracePt t="84845" x="2979738" y="5781675"/>
          <p14:tracePt t="84862" x="3103563" y="5781675"/>
          <p14:tracePt t="84879" x="3116263" y="5781675"/>
          <p14:tracePt t="84909" x="3092450" y="5781675"/>
          <p14:tracePt t="84921" x="3041650" y="5781675"/>
          <p14:tracePt t="84933" x="2967038" y="5781675"/>
          <p14:tracePt t="84947" x="2903538" y="5781675"/>
          <p14:tracePt t="84961" x="2828925" y="5781675"/>
          <p14:tracePt t="84979" x="2767013" y="5794375"/>
          <p14:tracePt t="84995" x="2628900" y="5807075"/>
          <p14:tracePt t="85012" x="2365375" y="5832475"/>
          <p14:tracePt t="85029" x="2290763" y="5832475"/>
          <p14:tracePt t="85046" x="2252663" y="5832475"/>
          <p14:tracePt t="85062" x="2228850" y="5843588"/>
          <p14:tracePt t="85108" x="2228850" y="5856288"/>
          <p14:tracePt t="85120" x="2252663" y="5856288"/>
          <p14:tracePt t="85134" x="2303463" y="5856288"/>
          <p14:tracePt t="85147" x="2378075" y="5856288"/>
          <p14:tracePt t="85163" x="2465388" y="5868988"/>
          <p14:tracePt t="85179" x="2516188" y="5868988"/>
          <p14:tracePt t="85196" x="2565400" y="5868988"/>
          <p14:tracePt t="85213" x="2641600" y="5868988"/>
          <p14:tracePt t="85229" x="2654300" y="5868988"/>
          <p14:tracePt t="85308" x="2641600" y="5868988"/>
          <p14:tracePt t="85321" x="2616200" y="5868988"/>
          <p14:tracePt t="85334" x="2565400" y="5868988"/>
          <p14:tracePt t="85348" x="2478088" y="5856288"/>
          <p14:tracePt t="85364" x="2390775" y="5843588"/>
          <p14:tracePt t="85380" x="2339975" y="5832475"/>
          <p14:tracePt t="85397" x="2290763" y="5819775"/>
          <p14:tracePt t="85444" x="2290763" y="5832475"/>
          <p14:tracePt t="85469" x="2328863" y="5832475"/>
          <p14:tracePt t="85484" x="2403475" y="5832475"/>
          <p14:tracePt t="85495" x="2490788" y="5832475"/>
          <p14:tracePt t="85508" x="2578100" y="5843588"/>
          <p14:tracePt t="85520" x="2641600" y="5843588"/>
          <p14:tracePt t="85532" x="2716213" y="5843588"/>
          <p14:tracePt t="85547" x="2790825" y="5843588"/>
          <p14:tracePt t="85564" x="2867025" y="5843588"/>
          <p14:tracePt t="85581" x="2916238" y="5843588"/>
          <p14:tracePt t="85598" x="2928938" y="5843588"/>
          <p14:tracePt t="85620" x="2916238" y="5843588"/>
          <p14:tracePt t="85633" x="2879725" y="5843588"/>
          <p14:tracePt t="85648" x="2828925" y="5843588"/>
          <p14:tracePt t="85665" x="2778125" y="5843588"/>
          <p14:tracePt t="85681" x="2728913" y="5843588"/>
          <p14:tracePt t="85698" x="2490788" y="5843588"/>
          <p14:tracePt t="85715" x="2352675" y="5819775"/>
          <p14:tracePt t="85731" x="2265363" y="5794375"/>
          <p14:tracePt t="85748" x="2216150" y="5781675"/>
          <p14:tracePt t="85769" x="2203450" y="5781675"/>
          <p14:tracePt t="85794" x="2228850" y="5781675"/>
          <p14:tracePt t="85805" x="2278063" y="5781675"/>
          <p14:tracePt t="85818" x="2365375" y="5781675"/>
          <p14:tracePt t="85832" x="2441575" y="5781675"/>
          <p14:tracePt t="85849" x="2516188" y="5781675"/>
          <p14:tracePt t="85865" x="2565400" y="5781675"/>
          <p14:tracePt t="85882" x="2641600" y="5781675"/>
          <p14:tracePt t="85898" x="2667000" y="5781675"/>
          <p14:tracePt t="85955" x="2654300" y="5781675"/>
          <p14:tracePt t="85967" x="2641600" y="5781675"/>
          <p14:tracePt t="85979" x="2603500" y="5794375"/>
          <p14:tracePt t="85993" x="2554288" y="5794375"/>
          <p14:tracePt t="86005" x="2441575" y="5794375"/>
          <p14:tracePt t="86018" x="2339975" y="5794375"/>
          <p14:tracePt t="86033" x="2252663" y="5794375"/>
          <p14:tracePt t="86049" x="2203450" y="5794375"/>
          <p14:tracePt t="86066" x="2165350" y="5794375"/>
          <p14:tracePt t="86083" x="2139950" y="5794375"/>
          <p14:tracePt t="86142" x="2152650" y="5794375"/>
          <p14:tracePt t="86155" x="2190750" y="5794375"/>
          <p14:tracePt t="86168" x="2265363" y="5794375"/>
          <p14:tracePt t="86179" x="2352675" y="5794375"/>
          <p14:tracePt t="86191" x="2441575" y="5794375"/>
          <p14:tracePt t="86205" x="2503488" y="5794375"/>
          <p14:tracePt t="86218" x="2541588" y="5794375"/>
          <p14:tracePt t="86233" x="2565400" y="5794375"/>
          <p14:tracePt t="86250" x="2578100" y="5794375"/>
          <p14:tracePt t="86267" x="2590800" y="5794375"/>
          <p14:tracePt t="86304" x="2578100" y="5794375"/>
          <p14:tracePt t="86318" x="2541588" y="5794375"/>
          <p14:tracePt t="86328" x="2516188" y="5794375"/>
          <p14:tracePt t="86341" x="2465388" y="5807075"/>
          <p14:tracePt t="86353" x="2378075" y="5807075"/>
          <p14:tracePt t="86369" x="2316163" y="5819775"/>
          <p14:tracePt t="86384" x="2278063" y="5832475"/>
          <p14:tracePt t="86403" x="2252663" y="5832475"/>
          <p14:tracePt t="86430" x="2252663" y="5843588"/>
          <p14:tracePt t="86454" x="2278063" y="5843588"/>
          <p14:tracePt t="86467" x="2328863" y="5843588"/>
          <p14:tracePt t="86479" x="2390775" y="5856288"/>
          <p14:tracePt t="86493" x="2452688" y="5856288"/>
          <p14:tracePt t="86503" x="2490788" y="5856288"/>
          <p14:tracePt t="86518" x="2541588" y="5856288"/>
          <p14:tracePt t="86535" x="2578100" y="5868988"/>
          <p14:tracePt t="86552" x="2628900" y="5868988"/>
          <p14:tracePt t="86569" x="2754313" y="5881688"/>
          <p14:tracePt t="86585" x="2767013" y="5881688"/>
          <p14:tracePt t="86615" x="2754313" y="5881688"/>
          <p14:tracePt t="86628" x="2716213" y="5881688"/>
          <p14:tracePt t="86641" x="2678113" y="5881688"/>
          <p14:tracePt t="86654" x="2641600" y="5881688"/>
          <p14:tracePt t="86669" x="2590800" y="5881688"/>
          <p14:tracePt t="86686" x="2528888" y="5881688"/>
          <p14:tracePt t="86702" x="2416175" y="5881688"/>
          <p14:tracePt t="86719" x="2216150" y="5881688"/>
          <p14:tracePt t="86736" x="2152650" y="5881688"/>
          <p14:tracePt t="86753" x="2139950" y="5881688"/>
          <p14:tracePt t="86769" x="2139950" y="5894388"/>
          <p14:tracePt t="86802" x="2152650" y="5894388"/>
          <p14:tracePt t="86815" x="2178050" y="5894388"/>
          <p14:tracePt t="86827" x="2216150" y="5894388"/>
          <p14:tracePt t="86839" x="2252663" y="5894388"/>
          <p14:tracePt t="86855" x="2303463" y="5894388"/>
          <p14:tracePt t="86870" x="2352675" y="5894388"/>
          <p14:tracePt t="86886" x="2378075" y="5894388"/>
          <p14:tracePt t="86903" x="2441575" y="5894388"/>
          <p14:tracePt t="86927" x="2452688" y="5894388"/>
          <p14:tracePt t="87015" x="2441575" y="5894388"/>
          <p14:tracePt t="87027" x="2416175" y="5894388"/>
          <p14:tracePt t="87041" x="2365375" y="5894388"/>
          <p14:tracePt t="87055" x="2303463" y="5894388"/>
          <p14:tracePt t="87071" x="2228850" y="5894388"/>
          <p14:tracePt t="87087" x="2190750" y="5894388"/>
          <p14:tracePt t="87104" x="2165350" y="5894388"/>
          <p14:tracePt t="87121" x="2152650" y="5894388"/>
          <p14:tracePt t="87176" x="2165350" y="5894388"/>
          <p14:tracePt t="87189" x="2190750" y="5894388"/>
          <p14:tracePt t="87201" x="2239963" y="5894388"/>
          <p14:tracePt t="87213" x="2303463" y="5894388"/>
          <p14:tracePt t="87226" x="2352675" y="5894388"/>
          <p14:tracePt t="87239" x="2390775" y="5894388"/>
          <p14:tracePt t="87255" x="2428875" y="5894388"/>
          <p14:tracePt t="87271" x="2452688" y="5894388"/>
          <p14:tracePt t="87288" x="2465388" y="5894388"/>
          <p14:tracePt t="87305" x="2490788" y="5894388"/>
          <p14:tracePt t="87389" x="2465388" y="5894388"/>
          <p14:tracePt t="87401" x="2441575" y="5894388"/>
          <p14:tracePt t="87413" x="2403475" y="5894388"/>
          <p14:tracePt t="87425" x="2339975" y="5894388"/>
          <p14:tracePt t="87438" x="2278063" y="5894388"/>
          <p14:tracePt t="87455" x="2228850" y="5894388"/>
          <p14:tracePt t="87472" x="2203450" y="5894388"/>
          <p14:tracePt t="87488" x="2178050" y="5894388"/>
          <p14:tracePt t="87538" x="2190750" y="5894388"/>
          <p14:tracePt t="87551" x="2203450" y="5894388"/>
          <p14:tracePt t="87564" x="2216150" y="5894388"/>
          <p14:tracePt t="87577" x="2239963" y="5894388"/>
          <p14:tracePt t="87590" x="2278063" y="5894388"/>
          <p14:tracePt t="87606" x="2328863" y="5894388"/>
          <p14:tracePt t="87623" x="2352675" y="5894388"/>
          <p14:tracePt t="87639" x="2416175" y="5894388"/>
          <p14:tracePt t="87656" x="2441575" y="5894388"/>
          <p14:tracePt t="87673" x="2478088" y="5894388"/>
          <p14:tracePt t="87689" x="2578100" y="5894388"/>
          <p14:tracePt t="87706" x="2616200" y="5894388"/>
          <p14:tracePt t="87723" x="2641600" y="5894388"/>
          <p14:tracePt t="87740" x="2678113" y="5894388"/>
          <p14:tracePt t="87825" x="2667000" y="5894388"/>
          <p14:tracePt t="87837" x="2616200" y="5894388"/>
          <p14:tracePt t="87849" x="2578100" y="5894388"/>
          <p14:tracePt t="87862" x="2528888" y="5894388"/>
          <p14:tracePt t="87877" x="2490788" y="5894388"/>
          <p14:tracePt t="87890" x="2452688" y="5894388"/>
          <p14:tracePt t="87907" x="2403475" y="5894388"/>
          <p14:tracePt t="87924" x="2328863" y="5894388"/>
          <p14:tracePt t="87940" x="2190750" y="5894388"/>
          <p14:tracePt t="87957" x="2165350" y="5894388"/>
          <p14:tracePt t="88010" x="2190750" y="5894388"/>
          <p14:tracePt t="88028" x="2216150" y="5894388"/>
          <p14:tracePt t="88036" x="2239963" y="5894388"/>
          <p14:tracePt t="88049" x="2278063" y="5894388"/>
          <p14:tracePt t="88062" x="2316163" y="5894388"/>
          <p14:tracePt t="88076" x="2365375" y="5894388"/>
          <p14:tracePt t="88092" x="2428875" y="5894388"/>
          <p14:tracePt t="88109" x="2503488" y="5894388"/>
          <p14:tracePt t="88126" x="2728913" y="5894388"/>
          <p14:tracePt t="88143" x="2790825" y="5894388"/>
          <p14:tracePt t="88158" x="2816225" y="5894388"/>
          <p14:tracePt t="88175" x="2841625" y="5894388"/>
          <p14:tracePt t="88273" x="2828925" y="5894388"/>
          <p14:tracePt t="89008" x="2816225" y="5894388"/>
          <p14:tracePt t="89020" x="2803525" y="5881688"/>
          <p14:tracePt t="89033" x="2767013" y="5794375"/>
          <p14:tracePt t="89046" x="2703513" y="5656263"/>
          <p14:tracePt t="89061" x="2641600" y="5507038"/>
          <p14:tracePt t="89078" x="2554288" y="5343525"/>
          <p14:tracePt t="89095" x="2490788" y="5105400"/>
          <p14:tracePt t="89111" x="2378075" y="4667250"/>
          <p14:tracePt t="89128" x="2328863" y="4530725"/>
          <p14:tracePt t="89144" x="2290763" y="4254500"/>
          <p14:tracePt t="89162" x="2265363" y="4054475"/>
          <p14:tracePt t="89178" x="2252663" y="3879850"/>
          <p14:tracePt t="89195" x="2252663" y="3654425"/>
          <p14:tracePt t="89212" x="2252663" y="3554413"/>
          <p14:tracePt t="89229" x="2252663" y="3429000"/>
          <p14:tracePt t="89245" x="2252663" y="3178175"/>
          <p14:tracePt t="89262" x="2252663" y="3116263"/>
          <p14:tracePt t="89279" x="2252663" y="3054350"/>
          <p14:tracePt t="89295" x="2278063" y="3003550"/>
          <p14:tracePt t="89312" x="2278063" y="2990850"/>
          <p14:tracePt t="89329" x="2278063" y="2978150"/>
          <p14:tracePt t="89346" x="2290763" y="2978150"/>
          <p14:tracePt t="89581" x="2303463" y="2928938"/>
          <p14:tracePt t="89594" x="2328863" y="2878138"/>
          <p14:tracePt t="89606" x="2441575" y="2778125"/>
          <p14:tracePt t="89619" x="2654300" y="2552700"/>
          <p14:tracePt t="89634" x="2828925" y="2339975"/>
          <p14:tracePt t="89649" x="2954338" y="2214563"/>
          <p14:tracePt t="89665" x="3079750" y="2114550"/>
          <p14:tracePt t="89681" x="3479800" y="2001838"/>
          <p14:tracePt t="89697" x="3630613" y="1978025"/>
          <p14:tracePt t="89714" x="3756025" y="1952625"/>
          <p14:tracePt t="89730" x="4117975" y="1914525"/>
          <p14:tracePt t="89748" x="4305300" y="1889125"/>
          <p14:tracePt t="89764" x="4430713" y="1865313"/>
          <p14:tracePt t="89781" x="4506913" y="1852613"/>
          <p14:tracePt t="89798" x="4606925" y="1839913"/>
          <p14:tracePt t="89815" x="4619625" y="1839913"/>
          <p14:tracePt t="89831" x="4630738" y="1839913"/>
          <p14:tracePt t="89847" x="4643438" y="1839913"/>
          <p14:tracePt t="89867" x="4643438" y="1827213"/>
          <p14:tracePt t="89892" x="4656138" y="1814513"/>
          <p14:tracePt t="89905" x="4668838" y="1789113"/>
          <p14:tracePt t="89917" x="4681538" y="1789113"/>
          <p14:tracePt t="89979" x="4681538" y="1776413"/>
          <p14:tracePt t="89991" x="4681538" y="1765300"/>
          <p14:tracePt t="90004" x="4681538" y="1752600"/>
          <p14:tracePt t="90017" x="4681538" y="1739900"/>
          <p14:tracePt t="90032" x="4681538" y="1727200"/>
          <p14:tracePt t="90049" x="4681538" y="1714500"/>
          <p14:tracePt t="90066" x="4681538" y="1689100"/>
          <p14:tracePt t="90082" x="4719638" y="1627188"/>
          <p14:tracePt t="90099" x="4719638" y="1601788"/>
          <p14:tracePt t="90116" x="4719638" y="1589088"/>
          <p14:tracePt t="90132" x="4719638" y="1563688"/>
          <p14:tracePt t="90178" x="4706938" y="1563688"/>
          <p14:tracePt t="90192" x="4694238" y="1552575"/>
          <p14:tracePt t="90204" x="4694238" y="1539875"/>
          <p14:tracePt t="90220" x="4681538" y="1514475"/>
          <p14:tracePt t="90234" x="4668838" y="1489075"/>
          <p14:tracePt t="90251" x="4668838" y="1476375"/>
          <p14:tracePt t="90268" x="4668838" y="1463675"/>
          <p14:tracePt t="90305" x="4656138" y="1463675"/>
          <p14:tracePt t="90540" x="4643438" y="1463675"/>
          <p14:tracePt t="90554" x="4594225" y="1463675"/>
          <p14:tracePt t="90565" x="4506913" y="1489075"/>
          <p14:tracePt t="90576" x="4406900" y="1527175"/>
          <p14:tracePt t="90590" x="4281488" y="1639888"/>
          <p14:tracePt t="90603" x="4017963" y="1789113"/>
          <p14:tracePt t="90618" x="3717925" y="1927225"/>
          <p14:tracePt t="90635" x="3541713" y="2001838"/>
          <p14:tracePt t="90652" x="3417888" y="2078038"/>
          <p14:tracePt t="90668" x="3254375" y="2139950"/>
          <p14:tracePt t="90685" x="3179763" y="2152650"/>
          <p14:tracePt t="90702" x="3103563" y="2178050"/>
          <p14:tracePt t="90718" x="2967038" y="2227263"/>
          <p14:tracePt t="90735" x="2941638" y="2239963"/>
          <p14:tracePt t="90752" x="2916238" y="2239963"/>
          <p14:tracePt t="90801" x="2903538" y="2239963"/>
          <p14:tracePt t="90840" x="2890838" y="2239963"/>
          <p14:tracePt t="90855" x="2879725" y="2239963"/>
          <p14:tracePt t="90864" x="2867025" y="2239963"/>
          <p14:tracePt t="90879" x="2854325" y="2239963"/>
          <p14:tracePt t="90889" x="2841625" y="2239963"/>
          <p14:tracePt t="90904" x="2841625" y="2227263"/>
          <p14:tracePt t="90920" x="2828925" y="2227263"/>
          <p14:tracePt t="90936" x="2803525" y="2227263"/>
          <p14:tracePt t="90952" x="2767013" y="2227263"/>
          <p14:tracePt t="90969" x="2728913" y="2227263"/>
          <p14:tracePt t="90986" x="2678113" y="2227263"/>
          <p14:tracePt t="91003" x="2641600" y="2239963"/>
          <p14:tracePt t="91039" x="2641600" y="2252663"/>
          <p14:tracePt t="91075" x="2654300" y="2265363"/>
          <p14:tracePt t="91088" x="2678113" y="2278063"/>
          <p14:tracePt t="91101" x="2703513" y="2290763"/>
          <p14:tracePt t="91112" x="2741613" y="2314575"/>
          <p14:tracePt t="91126" x="2778125" y="2339975"/>
          <p14:tracePt t="91138" x="2841625" y="2378075"/>
          <p14:tracePt t="91153" x="2916238" y="2414588"/>
          <p14:tracePt t="91170" x="3003550" y="2452688"/>
          <p14:tracePt t="91187" x="3079750" y="2478088"/>
          <p14:tracePt t="91203" x="3141663" y="2503488"/>
          <p14:tracePt t="91220" x="3141663" y="2516188"/>
          <p14:tracePt t="91249" x="3128963" y="2516188"/>
          <p14:tracePt t="91263" x="3079750" y="2516188"/>
          <p14:tracePt t="91275" x="3028950" y="2516188"/>
          <p14:tracePt t="91291" x="2954338" y="2516188"/>
          <p14:tracePt t="91305" x="2890838" y="2527300"/>
          <p14:tracePt t="91322" x="2767013" y="2527300"/>
          <p14:tracePt t="91338" x="2603500" y="2540000"/>
          <p14:tracePt t="91355" x="2352675" y="2552700"/>
          <p14:tracePt t="91373" x="2265363" y="2565400"/>
          <p14:tracePt t="91388" x="2228850" y="2565400"/>
          <p14:tracePt t="91406" x="2216150" y="2565400"/>
          <p14:tracePt t="91462" x="2252663" y="2565400"/>
          <p14:tracePt t="91475" x="2316163" y="2565400"/>
          <p14:tracePt t="91487" x="2428875" y="2565400"/>
          <p14:tracePt t="91499" x="2565400" y="2552700"/>
          <p14:tracePt t="91513" x="2628900" y="2552700"/>
          <p14:tracePt t="91525" x="2690813" y="2540000"/>
          <p14:tracePt t="91538" x="2728913" y="2540000"/>
          <p14:tracePt t="91562" x="2741613" y="2540000"/>
          <p14:tracePt t="91598" x="2728913" y="2540000"/>
          <p14:tracePt t="91612" x="2703513" y="2540000"/>
          <p14:tracePt t="91623" x="2641600" y="2540000"/>
          <p14:tracePt t="91635" x="2528888" y="2552700"/>
          <p14:tracePt t="91648" x="2428875" y="2565400"/>
          <p14:tracePt t="91661" x="2352675" y="2590800"/>
          <p14:tracePt t="91674" x="2328863" y="2590800"/>
          <p14:tracePt t="91689" x="2316163" y="2603500"/>
          <p14:tracePt t="91748" x="2328863" y="2603500"/>
          <p14:tracePt t="91761" x="2339975" y="2603500"/>
          <p14:tracePt t="92059" x="2339975" y="2652713"/>
          <p14:tracePt t="92073" x="2328863" y="2778125"/>
          <p14:tracePt t="92084" x="2328863" y="2903538"/>
          <p14:tracePt t="92098" x="2328863" y="3054350"/>
          <p14:tracePt t="92111" x="2328863" y="3328988"/>
          <p14:tracePt t="92125" x="2328863" y="3667125"/>
          <p14:tracePt t="92140" x="2316163" y="3954463"/>
          <p14:tracePt t="92157" x="2290763" y="4467225"/>
          <p14:tracePt t="92174" x="2252663" y="5092700"/>
          <p14:tracePt t="92191" x="2228850" y="5481638"/>
          <p14:tracePt t="92207" x="2216150" y="5756275"/>
          <p14:tracePt t="92224" x="2216150" y="6056313"/>
          <p14:tracePt t="92241" x="2216150" y="6181725"/>
          <p14:tracePt t="92258" x="2216150" y="6294438"/>
          <p14:tracePt t="92274" x="2216150" y="6494463"/>
          <p14:tracePt t="92291" x="2216150" y="6545263"/>
          <p14:tracePt t="92308" x="2216150" y="6557963"/>
          <p14:tracePt t="92324" x="2216150" y="6583363"/>
          <p14:tracePt t="92347" x="2228850" y="6570663"/>
          <p14:tracePt t="92360" x="2239963" y="6545263"/>
          <p14:tracePt t="92375" x="2252663" y="6532563"/>
          <p14:tracePt t="92391" x="2265363" y="6519863"/>
          <p14:tracePt t="92408" x="2290763" y="6507163"/>
          <p14:tracePt t="92425" x="2403475" y="6470650"/>
          <p14:tracePt t="92442" x="2478088" y="6432550"/>
          <p14:tracePt t="92458" x="2541588" y="6407150"/>
          <p14:tracePt t="92475" x="2690813" y="6345238"/>
          <p14:tracePt t="92492" x="2803525" y="6307138"/>
          <p14:tracePt t="92508" x="2979738" y="6281738"/>
          <p14:tracePt t="92525" x="3216275" y="6219825"/>
          <p14:tracePt t="92542" x="3305175" y="6194425"/>
          <p14:tracePt t="92558" x="3367088" y="6181725"/>
          <p14:tracePt t="92575" x="3392488" y="6169025"/>
          <p14:tracePt t="92608" x="3392488" y="6157913"/>
          <p14:tracePt t="92620" x="3392488" y="6145213"/>
          <p14:tracePt t="92633" x="3379788" y="6145213"/>
          <p14:tracePt t="92645" x="3354388" y="6145213"/>
          <p14:tracePt t="92659" x="3305175" y="6145213"/>
          <p14:tracePt t="92676" x="3216275" y="6119813"/>
          <p14:tracePt t="92693" x="3103563" y="6107113"/>
          <p14:tracePt t="92709" x="2967038" y="6056313"/>
          <p14:tracePt t="92726" x="2941638" y="6045200"/>
          <p14:tracePt t="92743" x="2916238" y="6032500"/>
          <p14:tracePt t="92759" x="2916238" y="6019800"/>
          <p14:tracePt t="93056" x="2828925" y="5956300"/>
          <p14:tracePt t="93068" x="2578100" y="5781675"/>
          <p14:tracePt t="93082" x="2316163" y="5381625"/>
          <p14:tracePt t="93095" x="2078038" y="5043488"/>
          <p14:tracePt t="93112" x="1827213" y="4718050"/>
          <p14:tracePt t="93127" x="1565275" y="4254500"/>
          <p14:tracePt t="93144" x="1263650" y="3490913"/>
          <p14:tracePt t="93161" x="1201738" y="3065463"/>
          <p14:tracePt t="93178" x="1163638" y="2740025"/>
          <p14:tracePt t="93195" x="1163638" y="2414588"/>
          <p14:tracePt t="93211" x="1176338" y="2314575"/>
          <p14:tracePt t="93228" x="1239838" y="2227263"/>
          <p14:tracePt t="93245" x="1363663" y="2065338"/>
          <p14:tracePt t="93261" x="1439863" y="2014538"/>
          <p14:tracePt t="93278" x="1465263" y="2001838"/>
          <p14:tracePt t="93295" x="1539875" y="1978025"/>
          <p14:tracePt t="93312" x="1577975" y="1978025"/>
          <p14:tracePt t="93328" x="1614488" y="1978025"/>
          <p14:tracePt t="93345" x="1865313" y="1939925"/>
          <p14:tracePt t="93362" x="2039938" y="1927225"/>
          <p14:tracePt t="93379" x="2216150" y="1914525"/>
          <p14:tracePt t="93395" x="2465388" y="1914525"/>
          <p14:tracePt t="93412" x="2628900" y="1914525"/>
          <p14:tracePt t="93429" x="2778125" y="1914525"/>
          <p14:tracePt t="93446" x="2979738" y="1939925"/>
          <p14:tracePt t="93462" x="3041650" y="1978025"/>
          <p14:tracePt t="93479" x="3067050" y="2001838"/>
          <p14:tracePt t="93496" x="3092450" y="2027238"/>
          <p14:tracePt t="93512" x="3092450" y="2052638"/>
          <p14:tracePt t="93529" x="3092450" y="2065338"/>
          <p14:tracePt t="93546" x="3079750" y="2089150"/>
          <p14:tracePt t="93563" x="3028950" y="2114550"/>
          <p14:tracePt t="93580" x="2916238" y="2127250"/>
          <p14:tracePt t="93596" x="2654300" y="2165350"/>
          <p14:tracePt t="93613" x="2541588" y="2201863"/>
          <p14:tracePt t="93629" x="2390775" y="2214563"/>
          <p14:tracePt t="93646" x="2003425" y="2290763"/>
          <p14:tracePt t="93663" x="1903413" y="2314575"/>
          <p14:tracePt t="93679" x="1839913" y="2327275"/>
          <p14:tracePt t="93697" x="1814513" y="2352675"/>
          <p14:tracePt t="93741" x="1827213" y="2352675"/>
          <p14:tracePt t="93753" x="1865313" y="2352675"/>
          <p14:tracePt t="93766" x="1952625" y="2365375"/>
          <p14:tracePt t="93778" x="2052638" y="2378075"/>
          <p14:tracePt t="93790" x="2139950" y="2378075"/>
          <p14:tracePt t="93803" x="2203450" y="2390775"/>
          <p14:tracePt t="93816" x="2252663" y="2390775"/>
          <p14:tracePt t="93830" x="2303463" y="2390775"/>
          <p14:tracePt t="93847" x="2339975" y="2390775"/>
          <p14:tracePt t="93864" x="2378075" y="2390775"/>
          <p14:tracePt t="93881" x="2390775" y="2390775"/>
          <p14:tracePt t="93928" x="2378075" y="2390775"/>
          <p14:tracePt t="93940" x="2352675" y="2390775"/>
          <p14:tracePt t="93953" x="2316163" y="2390775"/>
          <p14:tracePt t="93966" x="2265363" y="2390775"/>
          <p14:tracePt t="93981" x="2190750" y="2390775"/>
          <p14:tracePt t="93998" x="2116138" y="2390775"/>
          <p14:tracePt t="94015" x="2052638" y="2390775"/>
          <p14:tracePt t="94031" x="2039938" y="2390775"/>
          <p14:tracePt t="94054" x="2065338" y="2390775"/>
          <p14:tracePt t="94068" x="2103438" y="2390775"/>
          <p14:tracePt t="94083" x="2139950" y="2390775"/>
          <p14:tracePt t="94099" x="2190750" y="2390775"/>
          <p14:tracePt t="94116" x="2228850" y="2390775"/>
          <p14:tracePt t="94132" x="2365375" y="2390775"/>
          <p14:tracePt t="94148" x="2428875" y="2390775"/>
          <p14:tracePt t="94165" x="2490788" y="2390775"/>
          <p14:tracePt t="94182" x="2503488" y="2390775"/>
          <p14:tracePt t="94215" x="2478088" y="2390775"/>
          <p14:tracePt t="94227" x="2465388" y="2390775"/>
          <p14:tracePt t="94240" x="2441575" y="2390775"/>
          <p14:tracePt t="94252" x="2428875" y="2390775"/>
          <p14:tracePt t="94377" x="2428875" y="2403475"/>
          <p14:tracePt t="94428" x="2428875" y="2414588"/>
          <p14:tracePt t="94440" x="2416175" y="2427288"/>
          <p14:tracePt t="94454" x="2403475" y="2465388"/>
          <p14:tracePt t="94468" x="2390775" y="2516188"/>
          <p14:tracePt t="94484" x="2378075" y="2578100"/>
          <p14:tracePt t="94500" x="2352675" y="2665413"/>
          <p14:tracePt t="94516" x="2290763" y="3016250"/>
          <p14:tracePt t="94533" x="2265363" y="3165475"/>
          <p14:tracePt t="94550" x="2239963" y="3316288"/>
          <p14:tracePt t="94567" x="2216150" y="3867150"/>
          <p14:tracePt t="94583" x="2203450" y="4105275"/>
          <p14:tracePt t="94600" x="2203450" y="4518025"/>
          <p14:tracePt t="94617" x="2228850" y="5243513"/>
          <p14:tracePt t="94634" x="2265363" y="5418138"/>
          <p14:tracePt t="94650" x="2303463" y="5518150"/>
          <p14:tracePt t="94667" x="2365375" y="5630863"/>
          <p14:tracePt t="94685" x="2378075" y="5630863"/>
          <p14:tracePt t="94701" x="2403475" y="5630863"/>
          <p14:tracePt t="94962" x="2403475" y="5656263"/>
          <p14:tracePt t="94975" x="2416175" y="5707063"/>
          <p14:tracePt t="94989" x="2490788" y="5756275"/>
          <p14:tracePt t="95003" x="2603500" y="5832475"/>
          <p14:tracePt t="95019" x="2703513" y="5894388"/>
          <p14:tracePt t="95037" x="2816225" y="5956300"/>
          <p14:tracePt t="95053" x="3167063" y="6019800"/>
          <p14:tracePt t="95070" x="3354388" y="6056313"/>
          <p14:tracePt t="95087" x="3479800" y="6069013"/>
          <p14:tracePt t="95103" x="3592513" y="6069013"/>
          <p14:tracePt t="95120" x="3617913" y="6069013"/>
          <p14:tracePt t="95137" x="3630613" y="6069013"/>
          <p14:tracePt t="95200" x="3617913" y="6069013"/>
          <p14:tracePt t="95212" x="3592513" y="6069013"/>
          <p14:tracePt t="95223" x="3517900" y="6069013"/>
          <p14:tracePt t="95238" x="3417888" y="6069013"/>
          <p14:tracePt t="95253" x="3317875" y="6069013"/>
          <p14:tracePt t="95269" x="3228975" y="6069013"/>
          <p14:tracePt t="95286" x="3128963" y="6069013"/>
          <p14:tracePt t="95303" x="2816225" y="6069013"/>
          <p14:tracePt t="95320" x="2678113" y="6069013"/>
          <p14:tracePt t="95336" x="2578100" y="6069013"/>
          <p14:tracePt t="95353" x="2516188" y="6069013"/>
          <p14:tracePt t="95370" x="2503488" y="6069013"/>
          <p14:tracePt t="95423" x="2516188" y="6069013"/>
          <p14:tracePt t="95447" x="2528888" y="6069013"/>
          <p14:tracePt t="95460" x="2565400" y="6069013"/>
          <p14:tracePt t="95472" x="2628900" y="6069013"/>
          <p14:tracePt t="95486" x="2690813" y="6069013"/>
          <p14:tracePt t="95497" x="2754313" y="6069013"/>
          <p14:tracePt t="95511" x="2790825" y="6069013"/>
          <p14:tracePt t="95523" x="2816225" y="6069013"/>
          <p14:tracePt t="95537" x="2828925" y="6069013"/>
          <p14:tracePt t="95585" x="2803525" y="6069013"/>
          <p14:tracePt t="95597" x="2754313" y="6069013"/>
          <p14:tracePt t="95611" x="2678113" y="6069013"/>
          <p14:tracePt t="95623" x="2628900" y="6069013"/>
          <p14:tracePt t="95638" x="2590800" y="6069013"/>
          <p14:tracePt t="95654" x="2565400" y="6069013"/>
          <p14:tracePt t="95671" x="2554288" y="6069013"/>
          <p14:tracePt t="95688" x="2541588" y="6069013"/>
          <p14:tracePt t="96258" x="2541588" y="6056313"/>
          <p14:tracePt t="96270" x="2528888" y="6019800"/>
          <p14:tracePt t="96283" x="2503488" y="5894388"/>
          <p14:tracePt t="96296" x="2490788" y="5756275"/>
          <p14:tracePt t="96311" x="2465388" y="5607050"/>
          <p14:tracePt t="96325" x="2428875" y="5368925"/>
          <p14:tracePt t="96342" x="2416175" y="4981575"/>
          <p14:tracePt t="96358" x="2416175" y="4679950"/>
          <p14:tracePt t="96375" x="2416175" y="3892550"/>
          <p14:tracePt t="96392" x="2416175" y="3590925"/>
          <p14:tracePt t="96409" x="2416175" y="3341688"/>
          <p14:tracePt t="96425" x="2428875" y="2903538"/>
          <p14:tracePt t="96442" x="2441575" y="2778125"/>
          <p14:tracePt t="96459" x="2452688" y="2690813"/>
          <p14:tracePt t="96462" x="2465388" y="2665413"/>
          <p14:tracePt t="96475" x="2478088" y="2640013"/>
          <p14:tracePt t="96492" x="2478088" y="2627313"/>
          <p14:tracePt t="96532" x="2478088" y="2616200"/>
          <p14:tracePt t="96569" x="2478088" y="2590800"/>
          <p14:tracePt t="96582" x="2490788" y="2565400"/>
          <p14:tracePt t="96606" x="2490788" y="2540000"/>
          <p14:tracePt t="96619" x="2503488" y="2540000"/>
          <p14:tracePt t="96631" x="2503488" y="2527300"/>
          <p14:tracePt t="96644" x="2503488" y="2503488"/>
          <p14:tracePt t="96658" x="2503488" y="2452688"/>
          <p14:tracePt t="96675" x="2503488" y="2414588"/>
          <p14:tracePt t="96692" x="2503488" y="2390775"/>
          <p14:tracePt t="96708" x="2503488" y="2365375"/>
          <p14:tracePt t="96755" x="2503488" y="2390775"/>
          <p14:tracePt t="96769" x="2503488" y="2427288"/>
          <p14:tracePt t="96782" x="2503488" y="2478088"/>
          <p14:tracePt t="96796" x="2503488" y="2540000"/>
          <p14:tracePt t="96810" x="2490788" y="2665413"/>
          <p14:tracePt t="96827" x="2441575" y="3028950"/>
          <p14:tracePt t="96843" x="2378075" y="3454400"/>
          <p14:tracePt t="96859" x="2239963" y="4530725"/>
          <p14:tracePt t="96876" x="2190750" y="4918075"/>
          <p14:tracePt t="96893" x="2190750" y="5330825"/>
          <p14:tracePt t="96909" x="2190750" y="5819775"/>
          <p14:tracePt t="96926" x="2190750" y="5969000"/>
          <p14:tracePt t="96943" x="2203450" y="6119813"/>
          <p14:tracePt t="96959" x="2228850" y="6419850"/>
          <p14:tracePt t="96976" x="2228850" y="6507163"/>
          <p14:tracePt t="96993" x="2228850" y="6545263"/>
          <p14:tracePt t="97009" x="2228850" y="6570663"/>
          <p14:tracePt t="97042" x="2228850" y="6557963"/>
          <p14:tracePt t="97054" x="2239963" y="6519863"/>
          <p14:tracePt t="97067" x="2239963" y="6445250"/>
          <p14:tracePt t="97079" x="2239963" y="6345238"/>
          <p14:tracePt t="97095" x="2252663" y="6245225"/>
          <p14:tracePt t="97110" x="2265363" y="6132513"/>
          <p14:tracePt t="97127" x="2278063" y="5969000"/>
          <p14:tracePt t="97144" x="2339975" y="5343525"/>
          <p14:tracePt t="97160" x="2352675" y="5056188"/>
          <p14:tracePt t="97177" x="2378075" y="4643438"/>
          <p14:tracePt t="97194" x="2416175" y="4117975"/>
          <p14:tracePt t="97210" x="2416175" y="3803650"/>
          <p14:tracePt t="97227" x="2416175" y="3529013"/>
          <p14:tracePt t="97244" x="2441575" y="3178175"/>
          <p14:tracePt t="97261" x="2441575" y="3003550"/>
          <p14:tracePt t="97277" x="2441575" y="2803525"/>
          <p14:tracePt t="97294" x="2441575" y="2565400"/>
          <p14:tracePt t="97311" x="2441575" y="2527300"/>
          <p14:tracePt t="97328" x="2441575" y="2516188"/>
          <p14:tracePt t="97392" x="2441575" y="2552700"/>
          <p14:tracePt t="97403" x="2441575" y="2616200"/>
          <p14:tracePt t="97417" x="2441575" y="2703513"/>
          <p14:tracePt t="97432" x="2441575" y="2790825"/>
          <p14:tracePt t="97446" x="2441575" y="2852738"/>
          <p14:tracePt t="97463" x="2441575" y="2928938"/>
          <p14:tracePt t="97480" x="2441575" y="3003550"/>
          <p14:tracePt t="97496" x="2441575" y="3367088"/>
          <p14:tracePt t="97511" x="2441575" y="3554413"/>
          <p14:tracePt t="97528" x="2452688" y="3792538"/>
          <p14:tracePt t="97545" x="2452688" y="4367213"/>
          <p14:tracePt t="97562" x="2452688" y="4554538"/>
          <p14:tracePt t="97578" x="2452688" y="4805363"/>
          <p14:tracePt t="97595" x="2452688" y="5194300"/>
          <p14:tracePt t="97612" x="2452688" y="5294313"/>
          <p14:tracePt t="97629" x="2452688" y="5443538"/>
          <p14:tracePt t="97645" x="2452688" y="5494338"/>
          <p14:tracePt t="97662" x="2452688" y="5530850"/>
          <p14:tracePt t="97679" x="2452688" y="5581650"/>
          <p14:tracePt t="97740" x="2452688" y="5568950"/>
          <p14:tracePt t="97752" x="2452688" y="5543550"/>
          <p14:tracePt t="97765" x="2452688" y="5507038"/>
          <p14:tracePt t="97777" x="2452688" y="5456238"/>
          <p14:tracePt t="97789" x="2452688" y="5305425"/>
          <p14:tracePt t="97802" x="2490788" y="5118100"/>
          <p14:tracePt t="97815" x="2528888" y="4918075"/>
          <p14:tracePt t="97829" x="2565400" y="4605338"/>
          <p14:tracePt t="97846" x="2590800" y="4217988"/>
          <p14:tracePt t="97862" x="2616200" y="3905250"/>
          <p14:tracePt t="97880" x="2616200" y="3254375"/>
          <p14:tracePt t="97896" x="2616200" y="2978150"/>
          <p14:tracePt t="97914" x="2616200" y="2816225"/>
          <p14:tracePt t="97915" x="2616200" y="2678113"/>
          <p14:tracePt t="97930" x="2616200" y="2565400"/>
          <p14:tracePt t="97947" x="2616200" y="2465388"/>
          <p14:tracePt t="97963" x="2603500" y="2414588"/>
          <p14:tracePt t="97980" x="2578100" y="2365375"/>
          <p14:tracePt t="98002" x="2578100" y="2378075"/>
          <p14:tracePt t="98015" x="2578100" y="2414588"/>
          <p14:tracePt t="98030" x="2578100" y="2427288"/>
          <p14:tracePt t="98047" x="2565400" y="2452688"/>
          <p14:tracePt t="98064" x="2565400" y="2490788"/>
          <p14:tracePt t="98080" x="2541588" y="2565400"/>
          <p14:tracePt t="98097" x="2541588" y="2590800"/>
          <p14:tracePt t="98113" x="2541588" y="2627313"/>
          <p14:tracePt t="98131" x="2528888" y="2840038"/>
          <p14:tracePt t="98147" x="2528888" y="2978150"/>
          <p14:tracePt t="98164" x="2503488" y="3090863"/>
          <p14:tracePt t="98181" x="2503488" y="3416300"/>
          <p14:tracePt t="98198" x="2503488" y="3692525"/>
          <p14:tracePt t="98214" x="2503488" y="3854450"/>
          <p14:tracePt t="98231" x="2516188" y="4154488"/>
          <p14:tracePt t="98248" x="2528888" y="4354513"/>
          <p14:tracePt t="98264" x="2565400" y="4643438"/>
          <p14:tracePt t="98281" x="2578100" y="4743450"/>
          <p14:tracePt t="98298" x="2578100" y="4830763"/>
          <p14:tracePt t="98315" x="2578100" y="4981575"/>
          <p14:tracePt t="98332" x="2578100" y="5056188"/>
          <p14:tracePt t="98348" x="2578100" y="5092700"/>
          <p14:tracePt t="98365" x="2578100" y="5130800"/>
          <p14:tracePt t="98381" x="2578100" y="5143500"/>
          <p14:tracePt t="98398" x="2578100" y="5156200"/>
          <p14:tracePt t="98462" x="2578100" y="5118100"/>
          <p14:tracePt t="98476" x="2578100" y="5068888"/>
          <p14:tracePt t="98489" x="2578100" y="5030788"/>
          <p14:tracePt t="98503" x="2578100" y="4981575"/>
          <p14:tracePt t="98517" x="2578100" y="4905375"/>
          <p14:tracePt t="98533" x="2578100" y="4705350"/>
          <p14:tracePt t="98551" x="2590800" y="4492625"/>
          <p14:tracePt t="98567" x="2628900" y="3829050"/>
          <p14:tracePt t="98584" x="2628900" y="3454400"/>
          <p14:tracePt t="98600" x="2628900" y="3178175"/>
          <p14:tracePt t="98617" x="2628900" y="2603500"/>
          <p14:tracePt t="98634" x="2628900" y="2427288"/>
          <p14:tracePt t="98651" x="2628900" y="2339975"/>
          <p14:tracePt t="98667" x="2628900" y="2278063"/>
          <p14:tracePt t="98788" x="2616200" y="2278063"/>
          <p14:tracePt t="98812" x="2603500" y="2278063"/>
          <p14:tracePt t="98825" x="2603500" y="2290763"/>
          <p14:tracePt t="98851" x="2603500" y="2303463"/>
          <p14:tracePt t="98875" x="2603500" y="2314575"/>
          <p14:tracePt t="98888" x="2603500" y="2339975"/>
          <p14:tracePt t="98899" x="2603500" y="2365375"/>
          <p14:tracePt t="98911" x="2603500" y="2403475"/>
          <p14:tracePt t="98924" x="2603500" y="2439988"/>
          <p14:tracePt t="98936" x="2590800" y="2478088"/>
          <p14:tracePt t="98951" x="2590800" y="2503488"/>
          <p14:tracePt t="98967" x="2578100" y="2552700"/>
          <p14:tracePt t="98984" x="2565400" y="2640013"/>
          <p14:tracePt t="99000" x="2554288" y="2828925"/>
          <p14:tracePt t="99018" x="2554288" y="2903538"/>
          <p14:tracePt t="99035" x="2541588" y="2965450"/>
          <p14:tracePt t="99051" x="2541588" y="3054350"/>
          <p14:tracePt t="99068" x="2541588" y="3090863"/>
          <p14:tracePt t="99085" x="2541588" y="3141663"/>
          <p14:tracePt t="99101" x="2541588" y="3216275"/>
          <p14:tracePt t="99118" x="2541588" y="3228975"/>
          <p14:tracePt t="99135" x="2541588" y="3241675"/>
          <p14:tracePt t="99222" x="2541588" y="3228975"/>
          <p14:tracePt t="99238" x="2541588" y="3216275"/>
          <p14:tracePt t="99248" x="2541588" y="3203575"/>
          <p14:tracePt t="99261" x="2541588" y="3190875"/>
          <p14:tracePt t="99273" x="2541588" y="3165475"/>
          <p14:tracePt t="99286" x="2541588" y="3154363"/>
          <p14:tracePt t="99302" x="2541588" y="3141663"/>
          <p14:tracePt t="99318" x="2541588" y="3116263"/>
          <p14:tracePt t="99335" x="2541588" y="3103563"/>
          <p14:tracePt t="99352" x="2541588" y="3016250"/>
          <p14:tracePt t="99369" x="2528888" y="2941638"/>
          <p14:tracePt t="99385" x="2528888" y="2828925"/>
          <p14:tracePt t="99402" x="2528888" y="2790825"/>
          <p14:tracePt t="99419" x="2528888" y="2765425"/>
          <p14:tracePt t="99436" x="2516188" y="2728913"/>
          <p14:tracePt t="99459" x="2516188" y="2716213"/>
          <p14:tracePt t="99610" x="2516188" y="2728913"/>
          <p14:tracePt t="100257" x="2503488" y="2728913"/>
          <p14:tracePt t="102717" x="2516188" y="2728913"/>
          <p14:tracePt t="102729" x="2528888" y="2728913"/>
          <p14:tracePt t="102742" x="2541588" y="2728913"/>
          <p14:tracePt t="102754" x="2554288" y="2728913"/>
          <p14:tracePt t="102770" x="2578100" y="2728913"/>
          <p14:tracePt t="102784" x="2590800" y="2728913"/>
          <p14:tracePt t="102800" x="2603500" y="2728913"/>
          <p14:tracePt t="102816" x="2616200" y="2728913"/>
          <p14:tracePt t="102833" x="2678113" y="2728913"/>
          <p14:tracePt t="102849" x="2716213" y="2728913"/>
          <p14:tracePt t="102866" x="2767013" y="2728913"/>
          <p14:tracePt t="102883" x="2816225" y="2728913"/>
          <p14:tracePt t="102900" x="2828925" y="2740025"/>
          <p14:tracePt t="102916" x="2867025" y="2752725"/>
          <p14:tracePt t="102933" x="2879725" y="2752725"/>
          <p14:tracePt t="102953" x="2890838" y="2752725"/>
          <p14:tracePt t="102978" x="2903538" y="2752725"/>
          <p14:tracePt t="102991" x="2916238" y="2752725"/>
          <p14:tracePt t="103003" x="2928938" y="2765425"/>
          <p14:tracePt t="103017" x="2954338" y="2778125"/>
          <p14:tracePt t="103033" x="2979738" y="2790825"/>
          <p14:tracePt t="103050" x="3016250" y="2790825"/>
          <p14:tracePt t="103067" x="3103563" y="2840038"/>
          <p14:tracePt t="103084" x="3141663" y="2852738"/>
          <p14:tracePt t="103101" x="3167063" y="2878138"/>
          <p14:tracePt t="103117" x="3241675" y="2890838"/>
          <p14:tracePt t="103134" x="3317875" y="2890838"/>
          <p14:tracePt t="103151" x="3429000" y="2890838"/>
          <p14:tracePt t="103167" x="3630613" y="2890838"/>
          <p14:tracePt t="103184" x="3705225" y="2865438"/>
          <p14:tracePt t="103201" x="3756025" y="2865438"/>
          <p14:tracePt t="103218" x="3856038" y="2828925"/>
          <p14:tracePt t="103234" x="3892550" y="2803525"/>
          <p14:tracePt t="103251" x="3943350" y="2790825"/>
          <p14:tracePt t="103268" x="4005263" y="2752725"/>
          <p14:tracePt t="103285" x="4030663" y="2740025"/>
          <p14:tracePt t="103301" x="4056063" y="2716213"/>
          <p14:tracePt t="103317" x="4081463" y="2716213"/>
          <p14:tracePt t="103888" x="4092575" y="2703513"/>
          <p14:tracePt t="103901" x="4130675" y="2703513"/>
          <p14:tracePt t="103914" x="4181475" y="2703513"/>
          <p14:tracePt t="103925" x="4268788" y="2703513"/>
          <p14:tracePt t="103939" x="4318000" y="2703513"/>
          <p14:tracePt t="103953" x="4356100" y="2703513"/>
          <p14:tracePt t="103970" x="4394200" y="2703513"/>
          <p14:tracePt t="103987" x="4430713" y="2703513"/>
          <p14:tracePt t="104004" x="4518025" y="2703513"/>
          <p14:tracePt t="104020" x="4594225" y="2703513"/>
          <p14:tracePt t="104037" x="4656138" y="2703513"/>
          <p14:tracePt t="104055" x="4756150" y="2703513"/>
          <p14:tracePt t="104072" x="4794250" y="2703513"/>
          <p14:tracePt t="104088" x="4806950" y="2703513"/>
          <p14:tracePt t="104104" x="4832350" y="2703513"/>
          <p14:tracePt t="104121" x="4856163" y="2703513"/>
          <p14:tracePt t="104138" x="4868863" y="2703513"/>
          <p14:tracePt t="104154" x="4881563" y="2703513"/>
          <p14:tracePt t="104211" x="4868863" y="2703513"/>
          <p14:tracePt t="104224" x="4843463" y="2703513"/>
          <p14:tracePt t="104236" x="4768850" y="2703513"/>
          <p14:tracePt t="104248" x="4668838" y="2678113"/>
          <p14:tracePt t="104261" x="4581525" y="2665413"/>
          <p14:tracePt t="104274" x="4518025" y="2640013"/>
          <p14:tracePt t="104288" x="4468813" y="2627313"/>
          <p14:tracePt t="104305" x="4443413" y="2627313"/>
          <p14:tracePt t="104336" x="4430713" y="2627313"/>
          <p14:tracePt t="104361" x="4430713" y="2616200"/>
          <p14:tracePt t="104387" x="4443413" y="2616200"/>
          <p14:tracePt t="104399" x="4494213" y="2616200"/>
          <p14:tracePt t="104412" x="4581525" y="2603500"/>
          <p14:tracePt t="104426" x="4681538" y="2590800"/>
          <p14:tracePt t="104440" x="4756150" y="2578100"/>
          <p14:tracePt t="104457" x="4806950" y="2565400"/>
          <p14:tracePt t="104472" x="4832350" y="2565400"/>
          <p14:tracePt t="104489" x="4843463" y="2565400"/>
          <p14:tracePt t="104522" x="4806950" y="2565400"/>
          <p14:tracePt t="104535" x="4756150" y="2565400"/>
          <p14:tracePt t="104548" x="4668838" y="2578100"/>
          <p14:tracePt t="104560" x="4594225" y="2590800"/>
          <p14:tracePt t="104577" x="4518025" y="2603500"/>
          <p14:tracePt t="104591" x="4443413" y="2678113"/>
          <p14:tracePt t="104608" x="4368800" y="2728913"/>
          <p14:tracePt t="104624" x="4268788" y="2790825"/>
          <p14:tracePt t="104641" x="3968750" y="2916238"/>
          <p14:tracePt t="104658" x="3843338" y="2952750"/>
          <p14:tracePt t="104674" x="3756025" y="2990850"/>
          <p14:tracePt t="104690" x="3654425" y="3028950"/>
          <p14:tracePt t="104708" x="3630613" y="3028950"/>
          <p14:tracePt t="104725" x="3592513" y="3028950"/>
          <p14:tracePt t="104740" x="3579813" y="3028950"/>
          <p14:tracePt t="104759" x="3567113" y="3028950"/>
          <p14:tracePt t="104847" x="3579813" y="3028950"/>
          <p14:tracePt t="104884" x="3592513" y="3028950"/>
          <p14:tracePt t="104935" x="3592513" y="3041650"/>
          <p14:tracePt t="104947" x="3567113" y="3041650"/>
          <p14:tracePt t="104962" x="3505200" y="3041650"/>
          <p14:tracePt t="104974" x="3429000" y="3041650"/>
          <p14:tracePt t="104991" x="3379788" y="3041650"/>
          <p14:tracePt t="105008" x="3341688" y="3041650"/>
          <p14:tracePt t="105024" x="3305175" y="3041650"/>
          <p14:tracePt t="105095" x="3317875" y="3041650"/>
          <p14:tracePt t="105111" x="3341688" y="3041650"/>
          <p14:tracePt t="105121" x="3367088" y="3041650"/>
          <p14:tracePt t="105134" x="3392488" y="3041650"/>
          <p14:tracePt t="105147" x="3405188" y="3041650"/>
          <p14:tracePt t="105160" x="3417888" y="3041650"/>
          <p14:tracePt t="105196" x="3392488" y="3041650"/>
          <p14:tracePt t="105207" x="3367088" y="3041650"/>
          <p14:tracePt t="105220" x="3367088" y="3054350"/>
          <p14:tracePt t="105232" x="3354388" y="3054350"/>
          <p14:tracePt t="105919" x="3354388" y="3065463"/>
          <p14:tracePt t="105931" x="3354388" y="3090863"/>
          <p14:tracePt t="105944" x="3354388" y="3116263"/>
          <p14:tracePt t="105956" x="3341688" y="3154363"/>
          <p14:tracePt t="105969" x="3328988" y="3241675"/>
          <p14:tracePt t="105980" x="3305175" y="3390900"/>
          <p14:tracePt t="105995" x="3279775" y="3529013"/>
          <p14:tracePt t="106011" x="3267075" y="3629025"/>
          <p14:tracePt t="106028" x="3254375" y="3703638"/>
          <p14:tracePt t="106045" x="3241675" y="3792538"/>
          <p14:tracePt t="106062" x="3241675" y="3829050"/>
          <p14:tracePt t="106078" x="3241675" y="3854450"/>
          <p14:tracePt t="106095" x="3292475" y="3929063"/>
          <p14:tracePt t="106111" x="3341688" y="3979863"/>
          <p14:tracePt t="106129" x="3429000" y="4029075"/>
          <p14:tracePt t="106145" x="3654425" y="4105275"/>
          <p14:tracePt t="106162" x="3743325" y="4129088"/>
          <p14:tracePt t="106179" x="3817938" y="4141788"/>
          <p14:tracePt t="106195" x="3879850" y="4154488"/>
          <p14:tracePt t="106212" x="3905250" y="4167188"/>
          <p14:tracePt t="106253" x="3905250" y="4179888"/>
          <p14:tracePt t="106268" x="3892550" y="4192588"/>
          <p14:tracePt t="106283" x="3843338" y="4192588"/>
          <p14:tracePt t="106291" x="3743325" y="4205288"/>
          <p14:tracePt t="106304" x="3605213" y="4217988"/>
          <p14:tracePt t="106317" x="3479800" y="4241800"/>
          <p14:tracePt t="106331" x="3392488" y="4267200"/>
          <p14:tracePt t="106346" x="3292475" y="4279900"/>
          <p14:tracePt t="106363" x="3192463" y="4292600"/>
          <p14:tracePt t="106379" x="3041650" y="4318000"/>
          <p14:tracePt t="106396" x="3003550" y="4318000"/>
          <p14:tracePt t="106417" x="3003550" y="4330700"/>
          <p14:tracePt t="106430" x="3016250" y="4330700"/>
          <p14:tracePt t="106446" x="3054350" y="4330700"/>
          <p14:tracePt t="106463" x="3079750" y="4330700"/>
          <p14:tracePt t="106480" x="3141663" y="4330700"/>
          <p14:tracePt t="106497" x="3179763" y="4330700"/>
          <p14:tracePt t="106513" x="3205163" y="4330700"/>
          <p14:tracePt t="106530" x="3305175" y="4330700"/>
          <p14:tracePt t="106547" x="3379788" y="4330700"/>
          <p14:tracePt t="106563" x="3467100" y="4330700"/>
          <p14:tracePt t="106580" x="3541713" y="4330700"/>
          <p14:tracePt t="106597" x="3554413" y="4330700"/>
          <p14:tracePt t="106614" x="3567113" y="4330700"/>
          <p14:tracePt t="106630" x="3579813" y="4330700"/>
          <p14:tracePt t="106803" x="3592513" y="4330700"/>
          <p14:tracePt t="106819" x="3630613" y="4330700"/>
          <p14:tracePt t="106828" x="3667125" y="4330700"/>
          <p14:tracePt t="106840" x="3756025" y="4330700"/>
          <p14:tracePt t="106853" x="3856038" y="4330700"/>
          <p14:tracePt t="106869" x="3917950" y="4330700"/>
          <p14:tracePt t="106883" x="3956050" y="4330700"/>
          <p14:tracePt t="106891" x="3968750" y="4330700"/>
          <p14:tracePt t="106915" x="3979863" y="4330700"/>
          <p14:tracePt t="106977" x="3968750" y="4341813"/>
          <p14:tracePt t="106990" x="3917950" y="4341813"/>
          <p14:tracePt t="107003" x="3817938" y="4354513"/>
          <p14:tracePt t="107016" x="3730625" y="4379913"/>
          <p14:tracePt t="107034" x="3643313" y="4392613"/>
          <p14:tracePt t="107051" x="3567113" y="4443413"/>
          <p14:tracePt t="107067" x="3317875" y="4518025"/>
          <p14:tracePt t="107083" x="3154363" y="4567238"/>
          <p14:tracePt t="107099" x="3054350" y="4605338"/>
          <p14:tracePt t="107116" x="2928938" y="4643438"/>
          <p14:tracePt t="107133" x="2903538" y="4656138"/>
          <p14:tracePt t="107150" x="2890838" y="4667250"/>
          <p14:tracePt t="107239" x="2903538" y="4667250"/>
          <p14:tracePt t="107253" x="2928938" y="4667250"/>
          <p14:tracePt t="107264" x="2967038" y="4667250"/>
          <p14:tracePt t="107277" x="3028950" y="4656138"/>
          <p14:tracePt t="107289" x="3103563" y="4630738"/>
          <p14:tracePt t="107304" x="3192463" y="4605338"/>
          <p14:tracePt t="107318" x="3254375" y="4554538"/>
          <p14:tracePt t="107335" x="3328988" y="4518025"/>
          <p14:tracePt t="107352" x="3417888" y="4492625"/>
          <p14:tracePt t="107368" x="3592513" y="4454525"/>
          <p14:tracePt t="107383" x="3643313" y="4443413"/>
          <p14:tracePt t="107400" x="3667125" y="4443413"/>
          <p14:tracePt t="107417" x="3679825" y="4443413"/>
          <p14:tracePt t="107450" x="3667125" y="4443413"/>
          <p14:tracePt t="107462" x="3617913" y="4454525"/>
          <p14:tracePt t="107475" x="3579813" y="4454525"/>
          <p14:tracePt t="107488" x="3517900" y="4479925"/>
          <p14:tracePt t="107500" x="3479800" y="4492625"/>
          <p14:tracePt t="107517" x="3441700" y="4543425"/>
          <p14:tracePt t="107534" x="3405188" y="4567238"/>
          <p14:tracePt t="107550" x="3328988" y="4605338"/>
          <p14:tracePt t="107568" x="3292475" y="4618038"/>
          <p14:tracePt t="107584" x="3228975" y="4643438"/>
          <p14:tracePt t="107601" x="3205163" y="4643438"/>
          <p14:tracePt t="107676" x="3228975" y="4643438"/>
          <p14:tracePt t="107700" x="3241675" y="4643438"/>
          <p14:tracePt t="107738" x="3254375" y="4643438"/>
          <p14:tracePt t="108323" x="3254375" y="4630738"/>
          <p14:tracePt t="108646" x="3192463" y="4605338"/>
          <p14:tracePt t="108659" x="3079750" y="4530725"/>
          <p14:tracePt t="108672" x="2979738" y="4405313"/>
          <p14:tracePt t="108684" x="2903538" y="4279900"/>
          <p14:tracePt t="108696" x="2816225" y="4154488"/>
          <p14:tracePt t="108707" x="2754313" y="4054475"/>
          <p14:tracePt t="108722" x="2703513" y="3941763"/>
          <p14:tracePt t="108739" x="2641600" y="3803650"/>
          <p14:tracePt t="108756" x="2578100" y="3616325"/>
          <p14:tracePt t="108772" x="2441575" y="3267075"/>
          <p14:tracePt t="108789" x="2365375" y="3165475"/>
          <p14:tracePt t="108806" x="2328863" y="3065463"/>
          <p14:tracePt t="108823" x="2278063" y="2816225"/>
          <p14:tracePt t="108839" x="2265363" y="2728913"/>
          <p14:tracePt t="108856" x="2265363" y="2665413"/>
          <p14:tracePt t="108873" x="2265363" y="2616200"/>
          <p14:tracePt t="108889" x="2290763" y="2590800"/>
          <p14:tracePt t="108906" x="2328863" y="2578100"/>
          <p14:tracePt t="108923" x="2390775" y="2578100"/>
          <p14:tracePt t="108940" x="2428875" y="2578100"/>
          <p14:tracePt t="108956" x="2452688" y="2578100"/>
          <p14:tracePt t="108973" x="2516188" y="2578100"/>
          <p14:tracePt t="108990" x="2541588" y="2578100"/>
          <p14:tracePt t="109007" x="2578100" y="2578100"/>
          <p14:tracePt t="109023" x="2678113" y="2578100"/>
          <p14:tracePt t="109042" x="2778125" y="2578100"/>
          <p14:tracePt t="109057" x="2879725" y="2578100"/>
          <p14:tracePt t="109074" x="3016250" y="2590800"/>
          <p14:tracePt t="109091" x="3054350" y="2603500"/>
          <p14:tracePt t="109107" x="3092450" y="2616200"/>
          <p14:tracePt t="109124" x="3167063" y="2652713"/>
          <p14:tracePt t="109141" x="3205163" y="2690813"/>
          <p14:tracePt t="109157" x="3228975" y="2690813"/>
          <p14:tracePt t="109174" x="3267075" y="2716213"/>
          <p14:tracePt t="109191" x="3267075" y="2728913"/>
          <p14:tracePt t="109207" x="3267075" y="2740025"/>
          <p14:tracePt t="109224" x="3241675" y="2752725"/>
          <p14:tracePt t="109241" x="3216275" y="2778125"/>
          <p14:tracePt t="109258" x="3141663" y="2803525"/>
          <p14:tracePt t="109275" x="3067050" y="2816225"/>
          <p14:tracePt t="109291" x="2916238" y="2840038"/>
          <p14:tracePt t="109308" x="2628900" y="2878138"/>
          <p14:tracePt t="109325" x="2541588" y="2890838"/>
          <p14:tracePt t="109342" x="2452688" y="2890838"/>
          <p14:tracePt t="109358" x="2303463" y="2916238"/>
          <p14:tracePt t="109375" x="2228850" y="2941638"/>
          <p14:tracePt t="109392" x="2190750" y="2952750"/>
          <p14:tracePt t="109408" x="2178050" y="2965450"/>
          <p14:tracePt t="109431" x="2216150" y="2965450"/>
          <p14:tracePt t="109444" x="2252663" y="2965450"/>
          <p14:tracePt t="109459" x="2290763" y="2965450"/>
          <p14:tracePt t="109475" x="2352675" y="2965450"/>
          <p14:tracePt t="109492" x="2390775" y="2965450"/>
          <p14:tracePt t="109509" x="2541588" y="2965450"/>
          <p14:tracePt t="109526" x="2628900" y="2965450"/>
          <p14:tracePt t="109543" x="2690813" y="2965450"/>
          <p14:tracePt t="109559" x="2741613" y="2965450"/>
          <p14:tracePt t="109631" x="2728913" y="2965450"/>
          <p14:tracePt t="109646" x="2716213" y="2965450"/>
          <p14:tracePt t="109743" x="2728913" y="2965450"/>
          <p14:tracePt t="109768" x="2741613" y="2965450"/>
          <p14:tracePt t="109793" x="2754313" y="2965450"/>
          <p14:tracePt t="109842" x="2728913" y="2965450"/>
          <p14:tracePt t="109855" x="2678113" y="2965450"/>
          <p14:tracePt t="109868" x="2641600" y="2965450"/>
          <p14:tracePt t="109881" x="2590800" y="2965450"/>
          <p14:tracePt t="109895" x="2554288" y="2965450"/>
          <p14:tracePt t="109912" x="2516188" y="2978150"/>
          <p14:tracePt t="109929" x="2465388" y="2978150"/>
          <p14:tracePt t="109945" x="2428875" y="2978150"/>
          <p14:tracePt t="109991" x="2441575" y="2978150"/>
          <p14:tracePt t="110004" x="2452688" y="2978150"/>
          <p14:tracePt t="110017" x="2478088" y="2978150"/>
          <p14:tracePt t="110030" x="2490788" y="2978150"/>
          <p14:tracePt t="110044" x="2516188" y="2978150"/>
          <p14:tracePt t="110061" x="2541588" y="2978150"/>
          <p14:tracePt t="110077" x="2590800" y="2978150"/>
          <p14:tracePt t="110094" x="2767013" y="2952750"/>
          <p14:tracePt t="110111" x="2841625" y="2952750"/>
          <p14:tracePt t="110128" x="2879725" y="2952750"/>
          <p14:tracePt t="110144" x="2916238" y="2952750"/>
          <p14:tracePt t="110230" x="2903538" y="2952750"/>
          <p14:tracePt t="110241" x="2879725" y="2952750"/>
          <p14:tracePt t="110254" x="2828925" y="2952750"/>
          <p14:tracePt t="110266" x="2778125" y="2952750"/>
          <p14:tracePt t="110283" x="2741613" y="2952750"/>
          <p14:tracePt t="110297" x="2703513" y="2952750"/>
          <p14:tracePt t="110341" x="2716213" y="2952750"/>
          <p14:tracePt t="110354" x="2767013" y="2952750"/>
          <p14:tracePt t="110366" x="2816225" y="2952750"/>
          <p14:tracePt t="110380" x="2854325" y="2952750"/>
          <p14:tracePt t="110397" x="2879725" y="2952750"/>
          <p14:tracePt t="110414" x="2890838" y="2952750"/>
          <p14:tracePt t="110478" x="2879725" y="2952750"/>
          <p14:tracePt t="110490" x="2867025" y="2952750"/>
          <p14:tracePt t="110503" x="2854325" y="2952750"/>
          <p14:tracePt t="110851" x="2841625" y="2965450"/>
          <p14:tracePt t="110867" x="2828925" y="2990850"/>
          <p14:tracePt t="110877" x="2790825" y="3065463"/>
          <p14:tracePt t="110892" x="2741613" y="3203575"/>
          <p14:tracePt t="110902" x="2703513" y="3303588"/>
          <p14:tracePt t="110915" x="2678113" y="3403600"/>
          <p14:tracePt t="110931" x="2667000" y="3529013"/>
          <p14:tracePt t="110947" x="2667000" y="3692525"/>
          <p14:tracePt t="110964" x="2667000" y="3954463"/>
          <p14:tracePt t="110981" x="2678113" y="4041775"/>
          <p14:tracePt t="110998" x="2728913" y="4117975"/>
          <p14:tracePt t="111014" x="2816225" y="4230688"/>
          <p14:tracePt t="111032" x="2867025" y="4267200"/>
          <p14:tracePt t="111050" x="2890838" y="4305300"/>
          <p14:tracePt t="111066" x="2928938" y="4341813"/>
          <p14:tracePt t="111083" x="2941638" y="4341813"/>
          <p14:tracePt t="111098" x="2954338" y="4354513"/>
          <p14:tracePt t="111115" x="2979738" y="4354513"/>
          <p14:tracePt t="111132" x="3003550" y="4354513"/>
          <p14:tracePt t="111149" x="3041650" y="4341813"/>
          <p14:tracePt t="111165" x="3192463" y="4330700"/>
          <p14:tracePt t="111182" x="3279775" y="4330700"/>
          <p14:tracePt t="111199" x="3328988" y="4330700"/>
          <p14:tracePt t="111215" x="3367088" y="4330700"/>
          <p14:tracePt t="111288" x="3354388" y="4330700"/>
          <p14:tracePt t="111302" x="3317875" y="4330700"/>
          <p14:tracePt t="111313" x="3292475" y="4330700"/>
          <p14:tracePt t="111325" x="3254375" y="4330700"/>
          <p14:tracePt t="111338" x="3241675" y="4330700"/>
          <p14:tracePt t="111351" x="3216275" y="4330700"/>
          <p14:tracePt t="111366" x="3205163" y="4330700"/>
          <p14:tracePt t="111399" x="3192463" y="4330700"/>
          <p14:tracePt t="111949" x="3179763" y="4330700"/>
          <p14:tracePt t="111960" x="3141663" y="4318000"/>
          <p14:tracePt t="111973" x="3092450" y="4230688"/>
          <p14:tracePt t="111990" x="3003550" y="4129088"/>
          <p14:tracePt t="112003" x="2890838" y="4029075"/>
          <p14:tracePt t="112019" x="2790825" y="3916363"/>
          <p14:tracePt t="112035" x="2603500" y="3667125"/>
          <p14:tracePt t="112052" x="2541588" y="3467100"/>
          <p14:tracePt t="112069" x="2503488" y="3303588"/>
          <p14:tracePt t="112085" x="2465388" y="3078163"/>
          <p14:tracePt t="112102" x="2441575" y="2990850"/>
          <p14:tracePt t="112119" x="2428875" y="2865438"/>
          <p14:tracePt t="112135" x="2403475" y="2616200"/>
          <p14:tracePt t="112152" x="2403475" y="2516188"/>
          <p14:tracePt t="112169" x="2403475" y="2465388"/>
          <p14:tracePt t="112186" x="2403475" y="2403475"/>
          <p14:tracePt t="112203" x="2403475" y="2390775"/>
          <p14:tracePt t="112409" x="2403475" y="2414588"/>
          <p14:tracePt t="112424" x="2403475" y="2427288"/>
          <p14:tracePt t="112434" x="2416175" y="2465388"/>
          <p14:tracePt t="112446" x="2416175" y="2503488"/>
          <p14:tracePt t="112459" x="2428875" y="2540000"/>
          <p14:tracePt t="112475" x="2452688" y="2565400"/>
          <p14:tracePt t="112489" x="2452688" y="2590800"/>
          <p14:tracePt t="112505" x="2490788" y="2616200"/>
          <p14:tracePt t="112522" x="2516188" y="2640013"/>
          <p14:tracePt t="112539" x="2578100" y="2690813"/>
          <p14:tracePt t="112556" x="2616200" y="2716213"/>
          <p14:tracePt t="112571" x="2654300" y="2752725"/>
          <p14:tracePt t="112588" x="2678113" y="2778125"/>
          <p14:tracePt t="112605" x="2690813" y="2790825"/>
          <p14:tracePt t="112621" x="2703513" y="2816225"/>
          <p14:tracePt t="112638" x="2716213" y="2828925"/>
          <p14:tracePt t="112655" x="2728913" y="2828925"/>
          <p14:tracePt t="113194" x="2754313" y="2840038"/>
          <p14:tracePt t="113206" x="2778125" y="2852738"/>
          <p14:tracePt t="113219" x="2816225" y="2865438"/>
          <p14:tracePt t="113232" x="2854325" y="2865438"/>
          <p14:tracePt t="113244" x="2916238" y="2878138"/>
          <p14:tracePt t="113257" x="3016250" y="2878138"/>
          <p14:tracePt t="113273" x="3116263" y="2890838"/>
          <p14:tracePt t="113290" x="3205163" y="2890838"/>
          <p14:tracePt t="113307" x="3279775" y="2916238"/>
          <p14:tracePt t="113324" x="3292475" y="2916238"/>
          <p14:tracePt t="113340" x="3305175" y="2916238"/>
          <p14:tracePt t="113381" x="3305175" y="2928938"/>
          <p14:tracePt t="113395" x="3305175" y="2941638"/>
          <p14:tracePt t="113430" x="3305175" y="2952750"/>
          <p14:tracePt t="113455" x="3292475" y="2952750"/>
          <p14:tracePt t="113468" x="3279775" y="2952750"/>
          <p14:tracePt t="113481" x="3267075" y="2952750"/>
          <p14:tracePt t="113693" x="3279775" y="2952750"/>
          <p14:tracePt t="113704" x="3279775" y="2965450"/>
          <p14:tracePt t="113730" x="3292475" y="2965450"/>
          <p14:tracePt t="113745" x="3305175" y="2965450"/>
          <p14:tracePt t="113755" x="3328988" y="2978150"/>
          <p14:tracePt t="113766" x="3367088" y="2978150"/>
          <p14:tracePt t="113779" x="3417888" y="2978150"/>
          <p14:tracePt t="113792" x="3467100" y="2978150"/>
          <p14:tracePt t="113809" x="3505200" y="2978150"/>
          <p14:tracePt t="113826" x="3530600" y="2978150"/>
          <p14:tracePt t="113843" x="3530600" y="2990850"/>
          <p14:tracePt t="113866" x="3517900" y="2990850"/>
          <p14:tracePt t="113880" x="3467100" y="3003550"/>
          <p14:tracePt t="113894" x="3392488" y="3003550"/>
          <p14:tracePt t="113910" x="3341688" y="3003550"/>
          <p14:tracePt t="113926" x="3305175" y="3003550"/>
          <p14:tracePt t="113943" x="3254375" y="3016250"/>
          <p14:tracePt t="113960" x="3241675" y="3016250"/>
          <p14:tracePt t="113977" x="3241675" y="3028950"/>
          <p14:tracePt t="114091" x="3241675" y="3041650"/>
          <p14:tracePt t="114290" x="3267075" y="3041650"/>
          <p14:tracePt t="114303" x="3279775" y="3041650"/>
          <p14:tracePt t="114316" x="3292475" y="3041650"/>
          <p14:tracePt t="114329" x="3317875" y="3054350"/>
          <p14:tracePt t="114345" x="3341688" y="3054350"/>
          <p14:tracePt t="114361" x="3341688" y="3065463"/>
          <p14:tracePt t="114378" x="3354388" y="3065463"/>
          <p14:tracePt t="114395" x="3354388" y="3078163"/>
          <p14:tracePt t="114439" x="3354388" y="3103563"/>
          <p14:tracePt t="114451" x="3341688" y="3103563"/>
          <p14:tracePt t="114464" x="3317875" y="3116263"/>
          <p14:tracePt t="114476" x="3305175" y="3128963"/>
          <p14:tracePt t="114489" x="3292475" y="3141663"/>
          <p14:tracePt t="114502" x="3267075" y="3141663"/>
          <p14:tracePt t="114514" x="3267075" y="3154363"/>
          <p14:tracePt t="114652" x="3279775" y="3154363"/>
          <p14:tracePt t="114666" x="3292475" y="3154363"/>
          <p14:tracePt t="114677" x="3317875" y="3154363"/>
          <p14:tracePt t="114752" x="3305175" y="3154363"/>
          <p14:tracePt t="114766" x="3279775" y="3154363"/>
          <p14:tracePt t="114789" x="3267075" y="3154363"/>
          <p14:tracePt t="114801" x="3254375" y="3154363"/>
          <p14:tracePt t="114939" x="3267075" y="3154363"/>
          <p14:tracePt t="115125" x="3279775" y="3154363"/>
          <p14:tracePt t="115137" x="3292475" y="3154363"/>
          <p14:tracePt t="115151" x="3292475" y="3141663"/>
          <p14:tracePt t="115166" x="3305175" y="3141663"/>
          <p14:tracePt t="115211" x="3292475" y="3141663"/>
          <p14:tracePt t="115224" x="3279775" y="3141663"/>
          <p14:tracePt t="116570" x="3267075" y="3154363"/>
          <p14:tracePt t="116582" x="3254375" y="3203575"/>
          <p14:tracePt t="116595" x="3254375" y="3254375"/>
          <p14:tracePt t="116608" x="3241675" y="3303588"/>
          <p14:tracePt t="116621" x="3228975" y="3341688"/>
          <p14:tracePt t="116638" x="3205163" y="3378200"/>
          <p14:tracePt t="116655" x="3205163" y="3403600"/>
          <p14:tracePt t="116671" x="3192463" y="3441700"/>
          <p14:tracePt t="116688" x="3154363" y="3554413"/>
          <p14:tracePt t="116705" x="3141663" y="3603625"/>
          <p14:tracePt t="116722" x="3116263" y="3741738"/>
          <p14:tracePt t="116737" x="3079750" y="3803650"/>
          <p14:tracePt t="116754" x="3041650" y="3867150"/>
          <p14:tracePt t="116771" x="2979738" y="4041775"/>
          <p14:tracePt t="116787" x="2954338" y="4154488"/>
          <p14:tracePt t="116804" x="2941638" y="4205288"/>
          <p14:tracePt t="116821" x="2916238" y="4254500"/>
          <p14:tracePt t="116868" x="2903538" y="4217988"/>
          <p14:tracePt t="116880" x="2903538" y="4167188"/>
          <p14:tracePt t="116894" x="2903538" y="4117975"/>
          <p14:tracePt t="116907" x="2903538" y="4067175"/>
          <p14:tracePt t="116921" x="2903538" y="4029075"/>
          <p14:tracePt t="116938" x="2903538" y="3992563"/>
          <p14:tracePt t="116955" x="2903538" y="3916363"/>
          <p14:tracePt t="116971" x="2903538" y="3641725"/>
          <p14:tracePt t="116988" x="2903538" y="3541713"/>
          <p14:tracePt t="117005" x="2903538" y="3479800"/>
          <p14:tracePt t="117022" x="2890838" y="3390900"/>
          <p14:tracePt t="117038" x="2879725" y="3378200"/>
          <p14:tracePt t="117567" x="2890838" y="3378200"/>
          <p14:tracePt t="117579" x="2916238" y="3378200"/>
          <p14:tracePt t="117595" x="2954338" y="3378200"/>
          <p14:tracePt t="117609" x="2992438" y="3378200"/>
          <p14:tracePt t="117626" x="3028950" y="3390900"/>
          <p14:tracePt t="117642" x="3054350" y="3403600"/>
          <p14:tracePt t="117659" x="3092450" y="3403600"/>
          <p14:tracePt t="117674" x="3116263" y="3403600"/>
          <p14:tracePt t="117691" x="3128963" y="3403600"/>
          <p14:tracePt t="117707" x="3154363" y="3403600"/>
          <p14:tracePt t="117724" x="3179763" y="3403600"/>
          <p14:tracePt t="117741" x="3205163" y="3416300"/>
          <p14:tracePt t="117790" x="3216275" y="3416300"/>
          <p14:tracePt t="117990" x="3216275" y="3429000"/>
          <p14:tracePt t="118078" x="3228975" y="3429000"/>
          <p14:tracePt t="118090" x="3254375" y="3429000"/>
          <p14:tracePt t="118103" x="3279775" y="3429000"/>
          <p14:tracePt t="118115" x="3305175" y="3429000"/>
          <p14:tracePt t="118130" x="3328988" y="3441700"/>
          <p14:tracePt t="118144" x="3341688" y="3454400"/>
          <p14:tracePt t="118161" x="3354388" y="3454400"/>
          <p14:tracePt t="118176" x="3367088" y="3467100"/>
          <p14:tracePt t="118193" x="3379788" y="3490913"/>
          <p14:tracePt t="118210" x="3392488" y="3503613"/>
          <p14:tracePt t="118227" x="3392488" y="3516313"/>
          <p14:tracePt t="118243" x="3392488" y="3529013"/>
          <p14:tracePt t="118265" x="3392488" y="3541713"/>
          <p14:tracePt t="118564" x="3392488" y="3554413"/>
          <p14:tracePt t="118638" x="3392488" y="3567113"/>
          <p14:tracePt t="118664" x="3405188" y="3567113"/>
          <p14:tracePt t="118675" x="3405188" y="3579813"/>
          <p14:tracePt t="118738" x="3417888" y="3579813"/>
          <p14:tracePt t="119298" x="3429000" y="3579813"/>
          <p14:tracePt t="119546" x="3441700" y="3579813"/>
          <p14:tracePt t="119559" x="3467100" y="3579813"/>
          <p14:tracePt t="119571" x="3479800" y="3579813"/>
          <p14:tracePt t="119585" x="3492500" y="3579813"/>
          <p14:tracePt t="119598" x="3505200" y="3579813"/>
          <p14:tracePt t="119615" x="3517900" y="3579813"/>
          <p14:tracePt t="119631" x="3530600" y="3579813"/>
          <p14:tracePt t="119648" x="3541713" y="3579813"/>
          <p14:tracePt t="119672" x="3554413" y="3579813"/>
          <p14:tracePt t="134925" x="3554413" y="3590925"/>
          <p14:tracePt t="134938" x="3530600" y="3603625"/>
          <p14:tracePt t="134951" x="3467100" y="3629025"/>
          <p14:tracePt t="134962" x="3405188" y="3654425"/>
          <p14:tracePt t="134976" x="3354388" y="3679825"/>
          <p14:tracePt t="134992" x="3305175" y="3692525"/>
          <p14:tracePt t="135009" x="3279775" y="3716338"/>
          <p14:tracePt t="135026" x="3241675" y="3729038"/>
          <p14:tracePt t="135043" x="3216275" y="3741738"/>
          <p14:tracePt t="135060" x="3205163" y="3754438"/>
          <p14:tracePt t="135076" x="3141663" y="3779838"/>
          <p14:tracePt t="135093" x="3103563" y="3792538"/>
          <p14:tracePt t="135110" x="3067050" y="3803650"/>
          <p14:tracePt t="135127" x="3016250" y="3829050"/>
          <p14:tracePt t="135143" x="2992438" y="3841750"/>
          <p14:tracePt t="135163" x="2979738" y="3854450"/>
          <p14:tracePt t="135177" x="2967038" y="3867150"/>
          <p14:tracePt t="135198" x="2954338" y="3892550"/>
          <p14:tracePt t="135249" x="2941638" y="3892550"/>
          <p14:tracePt t="135286" x="2928938" y="3916363"/>
          <p14:tracePt t="135299" x="2916238" y="3916363"/>
          <p14:tracePt t="135314" x="2890838" y="3929063"/>
          <p14:tracePt t="135323" x="2879725" y="3941763"/>
          <p14:tracePt t="135335" x="2867025" y="3941763"/>
          <p14:tracePt t="135349" x="2854325" y="3941763"/>
          <p14:tracePt t="135362" x="2828925" y="3941763"/>
          <p14:tracePt t="135377" x="2816225" y="3941763"/>
          <p14:tracePt t="135394" x="2803525" y="3941763"/>
          <p14:tracePt t="135411" x="2790825" y="3941763"/>
          <p14:tracePt t="135428" x="2790825" y="3954463"/>
          <p14:tracePt t="135460" x="2778125" y="3954463"/>
          <p14:tracePt t="135473" x="2754313" y="3954463"/>
          <p14:tracePt t="135485" x="2741613" y="3954463"/>
          <p14:tracePt t="135498" x="2728913" y="3954463"/>
          <p14:tracePt t="135511" x="2716213" y="3954463"/>
          <p14:tracePt t="135535" x="2703513" y="3954463"/>
          <p14:tracePt t="139574" x="2728913" y="3954463"/>
          <p14:tracePt t="139586" x="2741613" y="3954463"/>
          <p14:tracePt t="139598" x="2767013" y="3954463"/>
          <p14:tracePt t="139613" x="2778125" y="3954463"/>
          <p14:tracePt t="139628" x="2790825" y="3954463"/>
          <p14:tracePt t="139644" x="2803525" y="3954463"/>
          <p14:tracePt t="139661" x="2816225" y="3954463"/>
          <p14:tracePt t="139677" x="2828925" y="3954463"/>
          <p14:tracePt t="139698" x="2841625" y="3954463"/>
          <p14:tracePt t="139748" x="2854325" y="3954463"/>
          <p14:tracePt t="140272" x="2867025" y="3954463"/>
          <p14:tracePt t="140284" x="2890838" y="3954463"/>
          <p14:tracePt t="140300" x="2941638" y="3954463"/>
          <p14:tracePt t="140309" x="2979738" y="3954463"/>
          <p14:tracePt t="140321" x="3016250" y="3954463"/>
          <p14:tracePt t="140333" x="3054350" y="3967163"/>
          <p14:tracePt t="140347" x="3092450" y="3967163"/>
          <p14:tracePt t="140364" x="3128963" y="3967163"/>
          <p14:tracePt t="140381" x="3167063" y="3967163"/>
          <p14:tracePt t="140397" x="3292475" y="3979863"/>
          <p14:tracePt t="140414" x="3354388" y="3979863"/>
          <p14:tracePt t="140431" x="3392488" y="3979863"/>
          <p14:tracePt t="140447" x="3441700" y="3979863"/>
          <p14:tracePt t="140484" x="3454400" y="3979863"/>
          <p14:tracePt t="140520" x="3454400" y="3992563"/>
          <p14:tracePt t="140832" x="3479800" y="3992563"/>
          <p14:tracePt t="140844" x="3505200" y="3992563"/>
          <p14:tracePt t="140857" x="3541713" y="3992563"/>
          <p14:tracePt t="140869" x="3579813" y="3992563"/>
          <p14:tracePt t="140883" x="3592513" y="3992563"/>
          <p14:tracePt t="140899" x="3617913" y="3992563"/>
          <p14:tracePt t="140919" x="3630613" y="3992563"/>
          <p14:tracePt t="140943" x="3643313" y="3992563"/>
          <p14:tracePt t="140970" x="3654425" y="3992563"/>
          <p14:tracePt t="140994" x="3667125" y="3992563"/>
          <p14:tracePt t="141405" x="3654425" y="3992563"/>
          <p14:tracePt t="141417" x="3643313" y="3992563"/>
          <p14:tracePt t="141431" x="3617913" y="3992563"/>
          <p14:tracePt t="141443" x="3592513" y="3992563"/>
          <p14:tracePt t="141456" x="3567113" y="3992563"/>
          <p14:tracePt t="141469" x="3554413" y="3992563"/>
          <p14:tracePt t="141486" x="3530600" y="3992563"/>
          <p14:tracePt t="141503" x="3517900" y="3992563"/>
          <p14:tracePt t="141519" x="3492500" y="3992563"/>
          <p14:tracePt t="141543" x="3479800" y="3992563"/>
          <p14:tracePt t="141717" x="3492500" y="3992563"/>
          <p14:tracePt t="141729" x="3505200" y="3992563"/>
          <p14:tracePt t="141743" x="3530600" y="3992563"/>
          <p14:tracePt t="141757" x="3567113" y="3992563"/>
          <p14:tracePt t="141770" x="3605213" y="3992563"/>
          <p14:tracePt t="141786" x="3643313" y="3992563"/>
          <p14:tracePt t="141803" x="3667125" y="3992563"/>
          <p14:tracePt t="141820" x="3756025" y="3992563"/>
          <p14:tracePt t="141837" x="3843338" y="3992563"/>
          <p14:tracePt t="141853" x="3930650" y="3992563"/>
          <p14:tracePt t="141870" x="4056063" y="4005263"/>
          <p14:tracePt t="141887" x="4092575" y="4005263"/>
          <p14:tracePt t="141903" x="4130675" y="4005263"/>
          <p14:tracePt t="141920" x="4243388" y="4005263"/>
          <p14:tracePt t="141937" x="4343400" y="4005263"/>
          <p14:tracePt t="141953" x="4430713" y="4005263"/>
          <p14:tracePt t="141970" x="4543425" y="4005263"/>
          <p14:tracePt t="141987" x="4594225" y="4005263"/>
          <p14:tracePt t="142003" x="4668838" y="4005263"/>
          <p14:tracePt t="142021" x="4732338" y="4005263"/>
          <p14:tracePt t="142037" x="4794250" y="4005263"/>
          <p14:tracePt t="142053" x="4919663" y="4005263"/>
          <p14:tracePt t="142071" x="4956175" y="4005263"/>
          <p14:tracePt t="142087" x="4981575" y="4005263"/>
          <p14:tracePt t="142104" x="5032375" y="4005263"/>
          <p14:tracePt t="142121" x="5045075" y="4005263"/>
          <p14:tracePt t="142138" x="5057775" y="4005263"/>
          <p14:tracePt t="142154" x="5081588" y="4005263"/>
          <p14:tracePt t="142171" x="5106988" y="4005263"/>
          <p14:tracePt t="142190" x="5119688" y="4005263"/>
          <p14:tracePt t="142205" x="5132388" y="4005263"/>
          <p14:tracePt t="142227" x="5145088" y="4005263"/>
          <p14:tracePt t="142327" x="5132388" y="4005263"/>
          <p14:tracePt t="142342" x="5119688" y="4005263"/>
          <p14:tracePt t="142352" x="5106988" y="4005263"/>
          <p14:tracePt t="142364" x="5094288" y="4005263"/>
          <p14:tracePt t="142377" x="5081588" y="4005263"/>
          <p14:tracePt t="142390" x="5068888" y="4005263"/>
          <p14:tracePt t="142405" x="5032375" y="4005263"/>
          <p14:tracePt t="142422" x="4994275" y="4005263"/>
          <p14:tracePt t="142439" x="4932363" y="4005263"/>
          <p14:tracePt t="142455" x="4856163" y="4005263"/>
          <p14:tracePt t="142472" x="4832350" y="4005263"/>
          <p14:tracePt t="142489" x="4819650" y="4005263"/>
          <p14:tracePt t="142506" x="4806950" y="4005263"/>
          <p14:tracePt t="142626" x="4832350" y="4005263"/>
          <p14:tracePt t="142638" x="4868863" y="4005263"/>
          <p14:tracePt t="142651" x="4919663" y="4005263"/>
          <p14:tracePt t="142664" x="4956175" y="4005263"/>
          <p14:tracePt t="142677" x="4994275" y="4005263"/>
          <p14:tracePt t="142691" x="5006975" y="4005263"/>
          <p14:tracePt t="142708" x="5019675" y="4005263"/>
          <p14:tracePt t="142724" x="5032375" y="4005263"/>
          <p14:tracePt t="142813" x="5019675" y="4005263"/>
          <p14:tracePt t="142827" x="4994275" y="4005263"/>
          <p14:tracePt t="142837" x="4945063" y="4005263"/>
          <p14:tracePt t="142850" x="4881563" y="4005263"/>
          <p14:tracePt t="142863" x="4843463" y="4005263"/>
          <p14:tracePt t="142876" x="4819650" y="4005263"/>
          <p14:tracePt t="142890" x="4806950" y="4005263"/>
          <p14:tracePt t="142907" x="4794250" y="4005263"/>
          <p14:tracePt t="142924" x="4781550" y="4005263"/>
          <p14:tracePt t="143062" x="4794250" y="4005263"/>
          <p14:tracePt t="143087" x="4806950" y="4005263"/>
          <p14:tracePt t="144321" x="4806950" y="4017963"/>
          <p14:tracePt t="144345" x="4806950" y="4029075"/>
          <p14:tracePt t="144395" x="4806950" y="4041775"/>
          <p14:tracePt t="144483" x="4806950" y="4054475"/>
          <p14:tracePt t="144532" x="4806950" y="4067175"/>
          <p14:tracePt t="144557" x="4806950" y="4079875"/>
          <p14:tracePt t="144619" x="4806950" y="4092575"/>
          <p14:tracePt t="144681" x="4806950" y="4105275"/>
          <p14:tracePt t="146127" x="4819650" y="4105275"/>
          <p14:tracePt t="146599" x="4806950" y="4105275"/>
          <p14:tracePt t="146613" x="4768850" y="4105275"/>
          <p14:tracePt t="146626" x="4681538" y="4105275"/>
          <p14:tracePt t="146640" x="4568825" y="4105275"/>
          <p14:tracePt t="146657" x="4456113" y="4105275"/>
          <p14:tracePt t="146674" x="4330700" y="4105275"/>
          <p14:tracePt t="146689" x="4005263" y="4105275"/>
          <p14:tracePt t="146706" x="3867150" y="4105275"/>
          <p14:tracePt t="146722" x="3767138" y="4105275"/>
          <p14:tracePt t="146739" x="3679825" y="4105275"/>
          <p14:tracePt t="146756" x="3654425" y="4105275"/>
          <p14:tracePt t="146773" x="3643313" y="4105275"/>
          <p14:tracePt t="146874" x="3654425" y="4105275"/>
          <p14:tracePt t="146886" x="3667125" y="4105275"/>
          <p14:tracePt t="146900" x="3717925" y="4105275"/>
          <p14:tracePt t="146911" x="3817938" y="4105275"/>
          <p14:tracePt t="146927" x="3943350" y="4105275"/>
          <p14:tracePt t="146941" x="4056063" y="4092575"/>
          <p14:tracePt t="146958" x="4156075" y="4079875"/>
          <p14:tracePt t="146974" x="4305300" y="4067175"/>
          <p14:tracePt t="146991" x="4581525" y="4054475"/>
          <p14:tracePt t="147008" x="4668838" y="4054475"/>
          <p14:tracePt t="147023" x="4719638" y="4054475"/>
          <p14:tracePt t="147040" x="4781550" y="4054475"/>
          <p14:tracePt t="147057" x="4806950" y="4054475"/>
          <p14:tracePt t="147074" x="4819650" y="4054475"/>
          <p14:tracePt t="147160" x="4794250" y="4054475"/>
          <p14:tracePt t="147173" x="4743450" y="4054475"/>
          <p14:tracePt t="147185" x="4606925" y="4067175"/>
          <p14:tracePt t="147198" x="4494213" y="4079875"/>
          <p14:tracePt t="147210" x="4394200" y="4092575"/>
          <p14:tracePt t="147224" x="4305300" y="4105275"/>
          <p14:tracePt t="147241" x="4230688" y="4117975"/>
          <p14:tracePt t="147258" x="4205288" y="4129088"/>
          <p14:tracePt t="147309" x="4230688" y="4129088"/>
          <p14:tracePt t="147322" x="4256088" y="4129088"/>
          <p14:tracePt t="147335" x="4305300" y="4129088"/>
          <p14:tracePt t="147347" x="4443413" y="4129088"/>
          <p14:tracePt t="147362" x="4594225" y="4117975"/>
          <p14:tracePt t="147376" x="4706938" y="4105275"/>
          <p14:tracePt t="147393" x="4781550" y="4105275"/>
          <p14:tracePt t="147410" x="4819650" y="4092575"/>
          <p14:tracePt t="147425" x="4856163" y="4092575"/>
          <p14:tracePt t="147471" x="4843463" y="4092575"/>
          <p14:tracePt t="147496" x="4832350" y="4092575"/>
          <p14:tracePt t="147510" x="4806950" y="4092575"/>
          <p14:tracePt t="147521" x="4781550" y="4092575"/>
          <p14:tracePt t="147533" x="4768850" y="4092575"/>
          <p14:tracePt t="147596" x="4781550" y="4092575"/>
          <p14:tracePt t="147621" x="4794250" y="4092575"/>
          <p14:tracePt t="148070" x="4843463" y="4092575"/>
          <p14:tracePt t="148082" x="4932363" y="4092575"/>
          <p14:tracePt t="148097" x="5019675" y="4092575"/>
          <p14:tracePt t="148108" x="5094288" y="4092575"/>
          <p14:tracePt t="148120" x="5157788" y="4092575"/>
          <p14:tracePt t="148131" x="5257800" y="4092575"/>
          <p14:tracePt t="148146" x="5370513" y="4092575"/>
          <p14:tracePt t="148161" x="5483225" y="4092575"/>
          <p14:tracePt t="148177" x="5583238" y="4092575"/>
          <p14:tracePt t="148194" x="5695950" y="4092575"/>
          <p14:tracePt t="148211" x="5745163" y="4092575"/>
          <p14:tracePt t="148228" x="5795963" y="4092575"/>
          <p14:tracePt t="148244" x="5895975" y="4079875"/>
          <p14:tracePt t="148261" x="5945188" y="4079875"/>
          <p14:tracePt t="148278" x="5983288" y="4079875"/>
          <p14:tracePt t="148295" x="6057900" y="4079875"/>
          <p14:tracePt t="148312" x="6070600" y="4079875"/>
          <p14:tracePt t="148328" x="6083300" y="4079875"/>
          <p14:tracePt t="148345" x="6096000" y="4079875"/>
          <p14:tracePt t="148392" x="6108700" y="4079875"/>
          <p14:tracePt t="148418" x="6134100" y="4079875"/>
          <p14:tracePt t="148432" x="6146800" y="4079875"/>
          <p14:tracePt t="148444" x="6170613" y="4079875"/>
          <p14:tracePt t="148455" x="6196013" y="4079875"/>
          <p14:tracePt t="148469" x="6259513" y="4079875"/>
          <p14:tracePt t="148483" x="6334125" y="4079875"/>
          <p14:tracePt t="148496" x="6383338" y="4079875"/>
          <p14:tracePt t="148513" x="6434138" y="4079875"/>
          <p14:tracePt t="148529" x="6472238" y="4067175"/>
          <p14:tracePt t="148546" x="6596063" y="4067175"/>
          <p14:tracePt t="148563" x="6659563" y="4067175"/>
          <p14:tracePt t="148580" x="6708775" y="4067175"/>
          <p14:tracePt t="148596" x="6759575" y="4067175"/>
          <p14:tracePt t="148613" x="6772275" y="4067175"/>
          <p14:tracePt t="148667" x="6759575" y="4067175"/>
          <p14:tracePt t="148681" x="6708775" y="4067175"/>
          <p14:tracePt t="148691" x="6659563" y="4067175"/>
          <p14:tracePt t="148705" x="6608763" y="4067175"/>
          <p14:tracePt t="148718" x="6534150" y="4067175"/>
          <p14:tracePt t="148734" x="6446838" y="4067175"/>
          <p14:tracePt t="148748" x="6321425" y="4067175"/>
          <p14:tracePt t="148764" x="6183313" y="4067175"/>
          <p14:tracePt t="148781" x="6034088" y="4067175"/>
          <p14:tracePt t="148798" x="6008688" y="4067175"/>
          <p14:tracePt t="148815" x="5995988" y="4067175"/>
          <p14:tracePt t="148832" x="5983288" y="4067175"/>
          <p14:tracePt t="148878" x="6008688" y="4067175"/>
          <p14:tracePt t="148891" x="6045200" y="4067175"/>
          <p14:tracePt t="148904" x="6121400" y="4067175"/>
          <p14:tracePt t="148916" x="6221413" y="4067175"/>
          <p14:tracePt t="148931" x="6296025" y="4067175"/>
          <p14:tracePt t="148948" x="6359525" y="4067175"/>
          <p14:tracePt t="148964" x="6408738" y="4067175"/>
          <p14:tracePt t="148980" x="6472238" y="4067175"/>
          <p14:tracePt t="149078" x="6459538" y="4067175"/>
          <p14:tracePt t="149091" x="6446838" y="4067175"/>
          <p14:tracePt t="149104" x="6421438" y="4067175"/>
          <p14:tracePt t="149119" x="6408738" y="4067175"/>
          <p14:tracePt t="149133" x="6396038" y="4067175"/>
          <p14:tracePt t="149150" x="6383338" y="4067175"/>
          <p14:tracePt t="149167" x="6370638" y="4067175"/>
          <p14:tracePt t="149240" x="6383338" y="4067175"/>
          <p14:tracePt t="149266" x="6396038" y="4067175"/>
          <p14:tracePt t="149277" x="6408738" y="4067175"/>
          <p14:tracePt t="149291" x="6421438" y="4067175"/>
          <p14:tracePt t="149316" x="6434138" y="4067175"/>
          <p14:tracePt t="149378" x="6421438" y="4067175"/>
          <p14:tracePt t="149390" x="6408738" y="4067175"/>
          <p14:tracePt t="149404" x="6383338" y="4067175"/>
          <p14:tracePt t="149417" x="6321425" y="4067175"/>
          <p14:tracePt t="149434" x="6221413" y="4067175"/>
          <p14:tracePt t="149451" x="6134100" y="4079875"/>
          <p14:tracePt t="149466" x="6008688" y="4079875"/>
          <p14:tracePt t="149483" x="5970588" y="4092575"/>
          <p14:tracePt t="149500" x="5957888" y="4092575"/>
          <p14:tracePt t="149516" x="5945188" y="4092575"/>
          <p14:tracePt t="149533" x="5945188" y="4105275"/>
          <p14:tracePt t="149552" x="5957888" y="4105275"/>
          <p14:tracePt t="149567" x="5970588" y="4105275"/>
          <p14:tracePt t="149583" x="5995988" y="4105275"/>
          <p14:tracePt t="149600" x="6057900" y="4105275"/>
          <p14:tracePt t="149617" x="6270625" y="4105275"/>
          <p14:tracePt t="149634" x="6370638" y="4105275"/>
          <p14:tracePt t="149651" x="6421438" y="4105275"/>
          <p14:tracePt t="149667" x="6534150" y="4105275"/>
          <p14:tracePt t="149684" x="6559550" y="4105275"/>
          <p14:tracePt t="149701" x="6584950" y="4105275"/>
          <p14:tracePt t="149750" x="6572250" y="4105275"/>
          <p14:tracePt t="149764" x="6559550" y="4105275"/>
          <p14:tracePt t="149775" x="6534150" y="4105275"/>
          <p14:tracePt t="149788" x="6483350" y="4105275"/>
          <p14:tracePt t="149803" x="6396038" y="4105275"/>
          <p14:tracePt t="149818" x="6246813" y="4105275"/>
          <p14:tracePt t="149834" x="6108700" y="4105275"/>
          <p14:tracePt t="149851" x="5945188" y="4105275"/>
          <p14:tracePt t="149868" x="5895975" y="4105275"/>
          <p14:tracePt t="149885" x="5857875" y="4105275"/>
          <p14:tracePt t="149901" x="5832475" y="4105275"/>
          <p14:tracePt t="149925" x="5845175" y="4105275"/>
          <p14:tracePt t="149937" x="5857875" y="4105275"/>
          <p14:tracePt t="149952" x="5870575" y="4105275"/>
          <p14:tracePt t="149968" x="5895975" y="4105275"/>
          <p14:tracePt t="149985" x="5921375" y="4092575"/>
          <p14:tracePt t="150002" x="6096000" y="4092575"/>
          <p14:tracePt t="150019" x="6234113" y="4079875"/>
          <p14:tracePt t="150035" x="6321425" y="4079875"/>
          <p14:tracePt t="150052" x="6421438" y="4079875"/>
          <p14:tracePt t="150069" x="6446838" y="4079875"/>
          <p14:tracePt t="150085" x="6459538" y="4079875"/>
          <p14:tracePt t="150102" x="6472238" y="4079875"/>
          <p14:tracePt t="150337" x="6459538" y="4079875"/>
          <p14:tracePt t="150823" x="6446838" y="4079875"/>
          <p14:tracePt t="150835" x="6421438" y="4079875"/>
          <p14:tracePt t="150861" x="6396038" y="4079875"/>
          <p14:tracePt t="150875" x="6383338" y="4079875"/>
          <p14:tracePt t="150885" x="6359525" y="4079875"/>
          <p14:tracePt t="150897" x="6346825" y="4067175"/>
          <p14:tracePt t="150911" x="6321425" y="4067175"/>
          <p14:tracePt t="150924" x="6296025" y="4067175"/>
          <p14:tracePt t="150939" x="6283325" y="4067175"/>
          <p14:tracePt t="150956" x="6270625" y="4067175"/>
          <p14:tracePt t="151059" x="6283325" y="4067175"/>
          <p14:tracePt t="151072" x="6296025" y="4067175"/>
          <p14:tracePt t="151084" x="6308725" y="4067175"/>
          <p14:tracePt t="151109" x="6334125" y="4067175"/>
          <p14:tracePt t="151121" x="6346825" y="4067175"/>
          <p14:tracePt t="151133" x="6370638" y="4067175"/>
          <p14:tracePt t="151146" x="6408738" y="4067175"/>
          <p14:tracePt t="151158" x="6483350" y="4067175"/>
          <p14:tracePt t="151173" x="6584950" y="4067175"/>
          <p14:tracePt t="151190" x="6672263" y="4067175"/>
          <p14:tracePt t="151206" x="6734175" y="4067175"/>
          <p14:tracePt t="151223" x="6959600" y="4067175"/>
          <p14:tracePt t="151240" x="7123113" y="4067175"/>
          <p14:tracePt t="151257" x="7259638" y="4067175"/>
          <p14:tracePt t="151273" x="7485063" y="4067175"/>
          <p14:tracePt t="151290" x="7685088" y="4067175"/>
          <p14:tracePt t="151307" x="7861300" y="4067175"/>
          <p14:tracePt t="151323" x="8061325" y="4092575"/>
          <p14:tracePt t="151340" x="8110538" y="4092575"/>
          <p14:tracePt t="151357" x="8148638" y="4105275"/>
          <p14:tracePt t="151374" x="8199438" y="4105275"/>
          <p14:tracePt t="151390" x="8223250" y="4105275"/>
          <p14:tracePt t="151407" x="8235950" y="4117975"/>
          <p14:tracePt t="151424" x="8286750" y="4117975"/>
          <p14:tracePt t="151446" x="8286750" y="4129088"/>
          <p14:tracePt t="151482" x="8274050" y="4129088"/>
          <p14:tracePt t="151495" x="8248650" y="4129088"/>
          <p14:tracePt t="151509" x="8223250" y="4129088"/>
          <p14:tracePt t="151519" x="8199438" y="4129088"/>
          <p14:tracePt t="151531" x="8123238" y="4129088"/>
          <p14:tracePt t="151545" x="7986713" y="4141788"/>
          <p14:tracePt t="151558" x="7848600" y="4154488"/>
          <p14:tracePt t="151574" x="7748588" y="4154488"/>
          <p14:tracePt t="151591" x="7673975" y="4154488"/>
          <p14:tracePt t="151607" x="7535863" y="4154488"/>
          <p14:tracePt t="151625" x="7497763" y="4154488"/>
          <p14:tracePt t="151681" x="7510463" y="4179888"/>
          <p14:tracePt t="151693" x="7535863" y="4179888"/>
          <p14:tracePt t="151707" x="7548563" y="4179888"/>
          <p14:tracePt t="151719" x="7572375" y="4179888"/>
          <p14:tracePt t="151732" x="7610475" y="4179888"/>
          <p14:tracePt t="151744" x="7685088" y="4179888"/>
          <p14:tracePt t="151759" x="7835900" y="4179888"/>
          <p14:tracePt t="151776" x="7948613" y="4179888"/>
          <p14:tracePt t="151792" x="8048625" y="4179888"/>
          <p14:tracePt t="151809" x="8174038" y="4179888"/>
          <p14:tracePt t="151825" x="8199438" y="4179888"/>
          <p14:tracePt t="151842" x="8212138" y="4179888"/>
          <p14:tracePt t="151868" x="8199438" y="4167188"/>
          <p14:tracePt t="151881" x="8186738" y="4154488"/>
          <p14:tracePt t="151895" x="8148638" y="4141788"/>
          <p14:tracePt t="151909" x="8110538" y="4117975"/>
          <p14:tracePt t="151925" x="7999413" y="4092575"/>
          <p14:tracePt t="151943" x="7835900" y="4067175"/>
          <p14:tracePt t="151959" x="7610475" y="4029075"/>
          <p14:tracePt t="151975" x="7535863" y="4017963"/>
          <p14:tracePt t="151993" x="7472363" y="4005263"/>
          <p14:tracePt t="152009" x="7423150" y="4005263"/>
          <p14:tracePt t="152067" x="7435850" y="4005263"/>
          <p14:tracePt t="152080" x="7448550" y="4005263"/>
          <p14:tracePt t="152095" x="7472363" y="4005263"/>
          <p14:tracePt t="152104" x="7497763" y="4005263"/>
          <p14:tracePt t="152116" x="7548563" y="4005263"/>
          <p14:tracePt t="152130" x="7635875" y="4005263"/>
          <p14:tracePt t="152143" x="7710488" y="4005263"/>
          <p14:tracePt t="152160" x="7785100" y="4005263"/>
          <p14:tracePt t="152176" x="7823200" y="4005263"/>
          <p14:tracePt t="152193" x="7835900" y="4005263"/>
          <p14:tracePt t="152291" x="7823200" y="4005263"/>
          <p14:tracePt t="152329" x="7810500" y="4005263"/>
          <p14:tracePt t="152341" x="7797800" y="4005263"/>
          <p14:tracePt t="152366" x="7785100" y="4005263"/>
          <p14:tracePt t="152391" x="7773988" y="4005263"/>
          <p14:tracePt t="152403" x="7761288" y="4005263"/>
          <p14:tracePt t="152417" x="7748588" y="4005263"/>
          <p14:tracePt t="152429" x="7723188" y="4005263"/>
          <p14:tracePt t="152444" x="7697788" y="4005263"/>
          <p14:tracePt t="152461" x="7685088" y="4005263"/>
          <p14:tracePt t="152478" x="7673975" y="4005263"/>
          <p14:tracePt t="152494" x="7635875" y="4005263"/>
          <p14:tracePt t="152511" x="7623175" y="4005263"/>
          <p14:tracePt t="152528" x="7610475" y="4005263"/>
          <p14:tracePt t="152544" x="7585075" y="4005263"/>
          <p14:tracePt t="159276" x="7410450" y="4017963"/>
          <p14:tracePt t="159292" x="7185025" y="4054475"/>
          <p14:tracePt t="159301" x="6708775" y="4079875"/>
          <p14:tracePt t="159314" x="6283325" y="4117975"/>
          <p14:tracePt t="159327" x="5908675" y="4117975"/>
          <p14:tracePt t="159343" x="5432425" y="4117975"/>
          <p14:tracePt t="159355" x="5132388" y="4117975"/>
          <p14:tracePt t="159372" x="4945063" y="4117975"/>
          <p14:tracePt t="159388" x="4794250" y="4117975"/>
          <p14:tracePt t="159407" x="4468813" y="4117975"/>
          <p14:tracePt t="159424" x="4368800" y="4117975"/>
          <p14:tracePt t="159441" x="4243388" y="4117975"/>
          <p14:tracePt t="159457" x="4217988" y="4117975"/>
          <p14:tracePt t="159472" x="4192588" y="4117975"/>
          <p14:tracePt t="159489" x="4143375" y="4117975"/>
          <p14:tracePt t="159506" x="4117975" y="4117975"/>
          <p14:tracePt t="159523" x="4081463" y="4117975"/>
          <p14:tracePt t="159539" x="4030663" y="4105275"/>
          <p14:tracePt t="159556" x="3992563" y="4105275"/>
          <p14:tracePt t="159573" x="3956050" y="4105275"/>
          <p14:tracePt t="159590" x="3892550" y="4105275"/>
          <p14:tracePt t="159606" x="3867150" y="4092575"/>
          <p14:tracePt t="159623" x="3843338" y="4092575"/>
          <p14:tracePt t="159640" x="3830638" y="4079875"/>
          <p14:tracePt t="159657" x="3817938" y="4079875"/>
          <p14:tracePt t="159673" x="3805238" y="4067175"/>
          <p14:tracePt t="159724" x="3805238" y="4054475"/>
          <p14:tracePt t="159763" x="3805238" y="4041775"/>
          <p14:tracePt t="159777" x="3792538" y="4005263"/>
          <p14:tracePt t="159788" x="3779838" y="3979863"/>
          <p14:tracePt t="159800" x="3779838" y="3941763"/>
          <p14:tracePt t="159813" x="3779838" y="3916363"/>
          <p14:tracePt t="159826" x="3779838" y="3879850"/>
          <p14:tracePt t="159841" x="3779838" y="3841750"/>
          <p14:tracePt t="159857" x="3779838" y="3816350"/>
          <p14:tracePt t="159874" x="3779838" y="3779838"/>
          <p14:tracePt t="159891" x="3779838" y="3667125"/>
          <p14:tracePt t="159908" x="3779838" y="3616325"/>
          <p14:tracePt t="159924" x="3779838" y="3567113"/>
          <p14:tracePt t="159941" x="3779838" y="3503613"/>
          <p14:tracePt t="159962" x="3779838" y="3490913"/>
          <p14:tracePt t="159976" x="3779838" y="3467100"/>
          <p14:tracePt t="159999" x="3779838" y="3454400"/>
          <p14:tracePt t="160025" x="3779838" y="3441700"/>
          <p14:tracePt t="160111" x="3779838" y="3454400"/>
          <p14:tracePt t="160124" x="3779838" y="3479800"/>
          <p14:tracePt t="160136" x="3779838" y="3516313"/>
          <p14:tracePt t="160150" x="3767138" y="3579813"/>
          <p14:tracePt t="160163" x="3743325" y="3679825"/>
          <p14:tracePt t="160176" x="3705225" y="3792538"/>
          <p14:tracePt t="160192" x="3654425" y="3892550"/>
          <p14:tracePt t="160209" x="3605213" y="4067175"/>
          <p14:tracePt t="160225" x="3517900" y="4330700"/>
          <p14:tracePt t="160242" x="3505200" y="4379913"/>
          <p14:tracePt t="160259" x="3492500" y="4392613"/>
          <p14:tracePt t="160275" x="3479800" y="4405313"/>
          <p14:tracePt t="160298" x="3479800" y="4379913"/>
          <p14:tracePt t="160311" x="3492500" y="4305300"/>
          <p14:tracePt t="160326" x="3517900" y="4217988"/>
          <p14:tracePt t="160342" x="3541713" y="4154488"/>
          <p14:tracePt t="160359" x="3567113" y="4105275"/>
          <p14:tracePt t="160376" x="3605213" y="3979863"/>
          <p14:tracePt t="160393" x="3630613" y="3892550"/>
          <p14:tracePt t="160409" x="3643313" y="3767138"/>
          <p14:tracePt t="160426" x="3643313" y="3616325"/>
          <p14:tracePt t="160443" x="3643313" y="3579813"/>
          <p14:tracePt t="160460" x="3643313" y="3554413"/>
          <p14:tracePt t="160476" x="3643313" y="3541713"/>
          <p14:tracePt t="161034" x="3643313" y="3554413"/>
          <p14:tracePt t="161049" x="3605213" y="3590925"/>
          <p14:tracePt t="161059" x="3567113" y="3616325"/>
          <p14:tracePt t="161072" x="3492500" y="3654425"/>
          <p14:tracePt t="161083" x="3417888" y="3716338"/>
          <p14:tracePt t="161097" x="3354388" y="3792538"/>
          <p14:tracePt t="161112" x="3279775" y="3916363"/>
          <p14:tracePt t="161129" x="3228975" y="4054475"/>
          <p14:tracePt t="161145" x="3154363" y="4205288"/>
          <p14:tracePt t="161162" x="3128963" y="4241800"/>
          <p14:tracePt t="161179" x="3116263" y="4292600"/>
          <p14:tracePt t="161195" x="3092450" y="4330700"/>
          <p14:tracePt t="161212" x="3092450" y="4341813"/>
          <p14:tracePt t="161229" x="3079750" y="4367213"/>
          <p14:tracePt t="161247" x="3079750" y="4379913"/>
          <p14:tracePt t="161262" x="3079750" y="4392613"/>
          <p14:tracePt t="161294" x="3079750" y="4405313"/>
          <p14:tracePt t="161307" x="3079750" y="4430713"/>
          <p14:tracePt t="161319" x="3079750" y="4467225"/>
          <p14:tracePt t="161332" x="3079750" y="4518025"/>
          <p14:tracePt t="161346" x="3079750" y="4567238"/>
          <p14:tracePt t="161363" x="3092450" y="4605338"/>
          <p14:tracePt t="161380" x="3092450" y="4630738"/>
          <p14:tracePt t="161396" x="3103563" y="4667250"/>
          <p14:tracePt t="161432" x="3116263" y="4679950"/>
          <p14:tracePt t="161482" x="3141663" y="4679950"/>
          <p14:tracePt t="161494" x="3167063" y="4679950"/>
          <p14:tracePt t="161508" x="3205163" y="4679950"/>
          <p14:tracePt t="161520" x="3254375" y="4679950"/>
          <p14:tracePt t="161534" x="3292475" y="4667250"/>
          <p14:tracePt t="161547" x="3328988" y="4667250"/>
          <p14:tracePt t="161564" x="3354388" y="4667250"/>
          <p14:tracePt t="161581" x="3379788" y="4667250"/>
          <p14:tracePt t="161597" x="3417888" y="4667250"/>
          <p14:tracePt t="161614" x="3441700" y="4656138"/>
          <p14:tracePt t="161631" x="3454400" y="4656138"/>
          <p14:tracePt t="161647" x="3505200" y="4643438"/>
          <p14:tracePt t="161664" x="3517900" y="4630738"/>
          <p14:tracePt t="161718" x="3505200" y="4630738"/>
          <p14:tracePt t="161732" x="3479800" y="4630738"/>
          <p14:tracePt t="161744" x="3467100" y="4630738"/>
          <p14:tracePt t="161757" x="3454400" y="4630738"/>
          <p14:tracePt t="161769" x="3429000" y="4630738"/>
          <p14:tracePt t="161781" x="3417888" y="4630738"/>
          <p14:tracePt t="161798" x="3379788" y="4630738"/>
          <p14:tracePt t="161815" x="3354388" y="4630738"/>
          <p14:tracePt t="161831" x="3292475" y="4630738"/>
          <p14:tracePt t="161848" x="3279775" y="4630738"/>
          <p14:tracePt t="162143" x="3279775" y="4618038"/>
          <p14:tracePt t="162890" x="3279775" y="4605338"/>
          <p14:tracePt t="162941" x="3292475" y="4605338"/>
          <p14:tracePt t="162956" x="3292475" y="4592638"/>
          <p14:tracePt t="163003" x="3292475" y="4579938"/>
          <p14:tracePt t="163015" x="3305175" y="4579938"/>
          <p14:tracePt t="164187" x="3292475" y="4579938"/>
          <p14:tracePt t="164199" x="3267075" y="4579938"/>
          <p14:tracePt t="164212" x="3241675" y="4579938"/>
          <p14:tracePt t="164224" x="3216275" y="4579938"/>
          <p14:tracePt t="164241" x="3192463" y="4579938"/>
          <p14:tracePt t="164258" x="3179763" y="4592638"/>
          <p14:tracePt t="164275" x="3116263" y="4592638"/>
          <p14:tracePt t="164292" x="3092450" y="4605338"/>
          <p14:tracePt t="164308" x="3067050" y="4618038"/>
          <p14:tracePt t="164325" x="3041650" y="4618038"/>
          <p14:tracePt t="164373" x="3054350" y="4618038"/>
          <p14:tracePt t="164399" x="3079750" y="4618038"/>
          <p14:tracePt t="164412" x="3092450" y="4618038"/>
          <p14:tracePt t="164423" x="3103563" y="4618038"/>
          <p14:tracePt t="164435" x="3128963" y="4618038"/>
          <p14:tracePt t="164449" x="3167063" y="4618038"/>
          <p14:tracePt t="164461" x="3216275" y="4618038"/>
          <p14:tracePt t="164475" x="3305175" y="4618038"/>
          <p14:tracePt t="164492" x="3379788" y="4605338"/>
          <p14:tracePt t="164509" x="3429000" y="4592638"/>
          <p14:tracePt t="164526" x="3492500" y="4554538"/>
          <p14:tracePt t="164548" x="3505200" y="4554538"/>
          <p14:tracePt t="164561" x="3505200" y="4543425"/>
          <p14:tracePt t="164597" x="3505200" y="4554538"/>
          <p14:tracePt t="164621" x="3479800" y="4554538"/>
          <p14:tracePt t="164634" x="3454400" y="4567238"/>
          <p14:tracePt t="164647" x="3405188" y="4567238"/>
          <p14:tracePt t="164661" x="3367088" y="4567238"/>
          <p14:tracePt t="164676" x="3328988" y="4567238"/>
          <p14:tracePt t="164693" x="3305175" y="4567238"/>
          <p14:tracePt t="164709" x="3279775" y="4567238"/>
          <p14:tracePt t="164726" x="3267075" y="4554538"/>
          <p14:tracePt t="165482" x="3267075" y="4567238"/>
          <p14:tracePt t="165495" x="3279775" y="4579938"/>
          <p14:tracePt t="165507" x="3292475" y="4618038"/>
          <p14:tracePt t="165521" x="3305175" y="4643438"/>
          <p14:tracePt t="165531" x="3317875" y="4667250"/>
          <p14:tracePt t="165546" x="3328988" y="4679950"/>
          <p14:tracePt t="165563" x="3341688" y="4705350"/>
          <p14:tracePt t="165579" x="3354388" y="4718050"/>
          <p14:tracePt t="165596" x="3367088" y="4743450"/>
          <p14:tracePt t="165613" x="3379788" y="4756150"/>
          <p14:tracePt t="165631" x="3379788" y="4768850"/>
          <p14:tracePt t="165646" x="3392488" y="4768850"/>
          <p14:tracePt t="165669" x="3392488" y="4779963"/>
          <p14:tracePt t="165706" x="3392488" y="4792663"/>
          <p14:tracePt t="165719" x="3405188" y="4792663"/>
          <p14:tracePt t="165743" x="3405188" y="4805363"/>
          <p14:tracePt t="165755" x="3417888" y="4818063"/>
          <p14:tracePt t="165769" x="3417888" y="4830763"/>
          <p14:tracePt t="165782" x="3417888" y="4843463"/>
          <p14:tracePt t="165797" x="3417888" y="4856163"/>
          <p14:tracePt t="165814" x="3429000" y="4892675"/>
          <p14:tracePt t="165830" x="3429000" y="4918075"/>
          <p14:tracePt t="165847" x="3441700" y="4968875"/>
          <p14:tracePt t="165864" x="3441700" y="4981575"/>
          <p14:tracePt t="165880" x="3441700" y="4992688"/>
          <p14:tracePt t="165897" x="3441700" y="5018088"/>
          <p14:tracePt t="165914" x="3454400" y="5018088"/>
          <p14:tracePt t="165931" x="3454400" y="5030788"/>
          <p14:tracePt t="165948" x="3454400" y="5043488"/>
          <p14:tracePt t="166292" x="3454400" y="5056188"/>
          <p14:tracePt t="166304" x="3454400" y="5068888"/>
          <p14:tracePt t="166329" x="3454400" y="5081588"/>
          <p14:tracePt t="166404" x="3454400" y="5092700"/>
          <p14:tracePt t="166442" x="3454400" y="5105400"/>
          <p14:tracePt t="166467" x="3454400" y="5118100"/>
          <p14:tracePt t="166566" x="3467100" y="5118100"/>
          <p14:tracePt t="177087" x="3541713" y="5118100"/>
          <p14:tracePt t="177099" x="3667125" y="5118100"/>
          <p14:tracePt t="177113" x="3743325" y="5118100"/>
          <p14:tracePt t="177125" x="3830638" y="5118100"/>
          <p14:tracePt t="177142" x="3879850" y="5118100"/>
          <p14:tracePt t="177158" x="3968750" y="5118100"/>
          <p14:tracePt t="177175" x="4168775" y="5118100"/>
          <p14:tracePt t="177192" x="4230688" y="5118100"/>
          <p14:tracePt t="177209" x="4294188" y="5118100"/>
          <p14:tracePt t="177225" x="4368800" y="5118100"/>
          <p14:tracePt t="177242" x="4406900" y="5105400"/>
          <p14:tracePt t="177259" x="4443413" y="5092700"/>
          <p14:tracePt t="177276" x="4606925" y="5081588"/>
          <p14:tracePt t="177292" x="4694238" y="5081588"/>
          <p14:tracePt t="177309" x="4743450" y="5081588"/>
          <p14:tracePt t="177326" x="4856163" y="5081588"/>
          <p14:tracePt t="177343" x="4881563" y="5081588"/>
          <p14:tracePt t="177359" x="4932363" y="5081588"/>
          <p14:tracePt t="177376" x="5106988" y="5081588"/>
          <p14:tracePt t="177393" x="5170488" y="5081588"/>
          <p14:tracePt t="177410" x="5207000" y="5081588"/>
          <p14:tracePt t="177426" x="5270500" y="5081588"/>
          <p14:tracePt t="177443" x="5281613" y="5081588"/>
          <p14:tracePt t="177461" x="5294313" y="5081588"/>
          <p14:tracePt t="177484" x="5307013" y="5081588"/>
          <p14:tracePt t="177697" x="5307013" y="5068888"/>
          <p14:tracePt t="177822" x="5294313" y="5068888"/>
          <p14:tracePt t="178482" x="5307013" y="5068888"/>
          <p14:tracePt t="178607" x="5319713" y="5068888"/>
          <p14:tracePt t="179080" x="5419725" y="5018088"/>
          <p14:tracePt t="179093" x="5695950" y="4930775"/>
          <p14:tracePt t="179105" x="5970588" y="4843463"/>
          <p14:tracePt t="179121" x="6334125" y="4779963"/>
          <p14:tracePt t="179133" x="6784975" y="4730750"/>
          <p14:tracePt t="179150" x="7072313" y="4718050"/>
          <p14:tracePt t="179167" x="7385050" y="4679950"/>
          <p14:tracePt t="179183" x="8110538" y="4579938"/>
          <p14:tracePt t="179200" x="8299450" y="4554538"/>
          <p14:tracePt t="179217" x="8586788" y="4518025"/>
          <p14:tracePt t="179234" x="9050338" y="4492625"/>
          <p14:tracePt t="179250" x="9188450" y="4492625"/>
          <p14:tracePt t="179267" x="9488488" y="4479925"/>
          <p14:tracePt t="179284" x="9650413" y="4479925"/>
          <p14:tracePt t="179300" x="9788525" y="4479925"/>
          <p14:tracePt t="179317" x="9939338" y="4479925"/>
          <p14:tracePt t="179334" x="9975850" y="4479925"/>
          <p14:tracePt t="179351" x="10013950" y="4479925"/>
          <p14:tracePt t="179368" x="10075863" y="4479925"/>
          <p14:tracePt t="179384" x="10113963" y="4479925"/>
          <p14:tracePt t="179401" x="10139363" y="4505325"/>
          <p14:tracePt t="179418" x="10201275" y="4518025"/>
          <p14:tracePt t="179441" x="10213975" y="4530725"/>
          <p14:tracePt t="179478" x="10213975" y="4543425"/>
          <p14:tracePt t="179516" x="10213975" y="4554538"/>
          <p14:tracePt t="179542" x="10213975" y="4567238"/>
          <p14:tracePt t="179555" x="10213975" y="4579938"/>
          <p14:tracePt t="179566" x="10213975" y="4605338"/>
          <p14:tracePt t="179579" x="10213975" y="4630738"/>
          <p14:tracePt t="179592" x="10213975" y="4643438"/>
          <p14:tracePt t="179606" x="10213975" y="4656138"/>
          <p14:tracePt t="179618" x="10201275" y="4679950"/>
          <p14:tracePt t="179635" x="10188575" y="4692650"/>
          <p14:tracePt t="179652" x="10177463" y="4705350"/>
          <p14:tracePt t="179669" x="10152063" y="4730750"/>
          <p14:tracePt t="179685" x="10139363" y="4768850"/>
          <p14:tracePt t="179702" x="10113963" y="4779963"/>
          <p14:tracePt t="179719" x="10088563" y="4843463"/>
          <p14:tracePt t="179736" x="10088563" y="4856163"/>
          <p14:tracePt t="179752" x="10075863" y="4879975"/>
          <p14:tracePt t="179769" x="10052050" y="4918075"/>
          <p14:tracePt t="179790" x="10039350" y="4930775"/>
          <p14:tracePt t="179827" x="10039350" y="4943475"/>
          <p14:tracePt t="179977" x="10039350" y="4930775"/>
          <p14:tracePt t="180002" x="10039350" y="4918075"/>
          <p14:tracePt t="180912" x="9988550" y="4918075"/>
          <p14:tracePt t="180927" x="9826625" y="4918075"/>
          <p14:tracePt t="180936" x="9675813" y="4918075"/>
          <p14:tracePt t="180948" x="9324975" y="4943475"/>
          <p14:tracePt t="180961" x="8837613" y="4992688"/>
          <p14:tracePt t="180976" x="8374063" y="5056188"/>
          <p14:tracePt t="180991" x="7797800" y="5056188"/>
          <p14:tracePt t="181007" x="7385050" y="5068888"/>
          <p14:tracePt t="181024" x="6872288" y="5068888"/>
          <p14:tracePt t="181041" x="6157913" y="5068888"/>
          <p14:tracePt t="181058" x="5821363" y="5068888"/>
          <p14:tracePt t="181074" x="5232400" y="5068888"/>
          <p14:tracePt t="181091" x="5081588" y="5068888"/>
          <p14:tracePt t="181108" x="4932363" y="5068888"/>
          <p14:tracePt t="181124" x="4606925" y="5068888"/>
          <p14:tracePt t="181141" x="4494213" y="5068888"/>
          <p14:tracePt t="181158" x="4406900" y="5068888"/>
          <p14:tracePt t="181175" x="4318000" y="5068888"/>
          <p14:tracePt t="181191" x="4281488" y="5068888"/>
          <p14:tracePt t="181208" x="4256088" y="5068888"/>
          <p14:tracePt t="181224" x="4192588" y="5068888"/>
          <p14:tracePt t="181242" x="4168775" y="5068888"/>
          <p14:tracePt t="181258" x="4156075" y="5068888"/>
          <p14:tracePt t="181275" x="4105275" y="5068888"/>
          <p14:tracePt t="181293" x="4081463" y="5068888"/>
          <p14:tracePt t="181310" x="4056063" y="5068888"/>
          <p14:tracePt t="181327" x="4030663" y="5068888"/>
          <p14:tracePt t="181409" x="4017963" y="5068888"/>
          <p14:tracePt t="181422" x="4005263" y="5081588"/>
          <p14:tracePt t="181435" x="3992563" y="5081588"/>
          <p14:tracePt t="181448" x="3979863" y="5092700"/>
          <p14:tracePt t="181471" x="3956050" y="5105400"/>
          <p14:tracePt t="181483" x="3956050" y="5118100"/>
          <p14:tracePt t="181498" x="3930650" y="5143500"/>
          <p14:tracePt t="181511" x="3930650" y="5156200"/>
          <p14:tracePt t="181526" x="3905250" y="5168900"/>
          <p14:tracePt t="181543" x="3892550" y="5194300"/>
          <p14:tracePt t="181559" x="3879850" y="5205413"/>
          <p14:tracePt t="181576" x="3867150" y="5230813"/>
          <p14:tracePt t="181593" x="3867150" y="5243513"/>
          <p14:tracePt t="181609" x="3867150" y="5268913"/>
          <p14:tracePt t="181626" x="3843338" y="5281613"/>
          <p14:tracePt t="181643" x="3830638" y="5281613"/>
          <p14:tracePt t="181659" x="3792538" y="5305425"/>
          <p14:tracePt t="181698" x="3779838" y="5305425"/>
          <p14:tracePt t="182395" x="3767138" y="5281613"/>
          <p14:tracePt t="182407" x="3767138" y="5268913"/>
          <p14:tracePt t="182419" x="3756025" y="5256213"/>
          <p14:tracePt t="182433" x="3756025" y="5218113"/>
          <p14:tracePt t="182447" x="3743325" y="5181600"/>
          <p14:tracePt t="182463" x="3743325" y="5143500"/>
          <p14:tracePt t="182480" x="3743325" y="5081588"/>
          <p14:tracePt t="182497" x="3705225" y="4930775"/>
          <p14:tracePt t="182513" x="3692525" y="4868863"/>
          <p14:tracePt t="182530" x="3679825" y="4818063"/>
          <p14:tracePt t="182547" x="3654425" y="4756150"/>
          <p14:tracePt t="182564" x="3654425" y="4718050"/>
          <p14:tracePt t="182580" x="3630613" y="4667250"/>
          <p14:tracePt t="182597" x="3605213" y="4530725"/>
          <p14:tracePt t="182614" x="3592513" y="4479925"/>
          <p14:tracePt t="182631" x="3592513" y="4430713"/>
          <p14:tracePt t="182647" x="3592513" y="4341813"/>
          <p14:tracePt t="182664" x="3592513" y="4318000"/>
          <p14:tracePt t="182680" x="3579813" y="4254500"/>
          <p14:tracePt t="182698" x="3579813" y="4230688"/>
          <p14:tracePt t="182714" x="3567113" y="4179888"/>
          <p14:tracePt t="182731" x="3554413" y="4141788"/>
          <p14:tracePt t="182747" x="3541713" y="4079875"/>
          <p14:tracePt t="182767" x="3541713" y="4067175"/>
          <p14:tracePt t="182781" x="3530600" y="4067175"/>
          <p14:tracePt t="182842" x="3517900" y="4054475"/>
          <p14:tracePt t="182868" x="3492500" y="4054475"/>
          <p14:tracePt t="182893" x="3479800" y="4054475"/>
          <p14:tracePt t="182907" x="3454400" y="4054475"/>
          <p14:tracePt t="182929" x="3441700" y="4054475"/>
          <p14:tracePt t="183079" x="3454400" y="4054475"/>
          <p14:tracePt t="183092" x="3467100" y="4054475"/>
          <p14:tracePt t="183106" x="3492500" y="4054475"/>
          <p14:tracePt t="183120" x="3530600" y="4054475"/>
          <p14:tracePt t="183132" x="3643313" y="4054475"/>
          <p14:tracePt t="183149" x="3805238" y="4105275"/>
          <p14:tracePt t="183166" x="3956050" y="4141788"/>
          <p14:tracePt t="183182" x="4506913" y="4205288"/>
          <p14:tracePt t="183199" x="4743450" y="4230688"/>
          <p14:tracePt t="183216" x="4919663" y="4230688"/>
          <p14:tracePt t="183232" x="5232400" y="4241800"/>
          <p14:tracePt t="183249" x="5383213" y="4241800"/>
          <p14:tracePt t="183266" x="5483225" y="4241800"/>
          <p14:tracePt t="183282" x="5545138" y="4230688"/>
          <p14:tracePt t="183299" x="5557838" y="4230688"/>
          <p14:tracePt t="183316" x="5557838" y="4217988"/>
          <p14:tracePt t="183333" x="5495925" y="4217988"/>
          <p14:tracePt t="183349" x="5407025" y="4217988"/>
          <p14:tracePt t="183366" x="5245100" y="4217988"/>
          <p14:tracePt t="183383" x="5132388" y="4205288"/>
          <p14:tracePt t="183400" x="5006975" y="4192588"/>
          <p14:tracePt t="183416" x="4581525" y="4154488"/>
          <p14:tracePt t="183433" x="4456113" y="4129088"/>
          <p14:tracePt t="183450" x="4356100" y="4079875"/>
          <p14:tracePt t="183467" x="4205288" y="4054475"/>
          <p14:tracePt t="183483" x="4181475" y="4029075"/>
          <p14:tracePt t="183527" x="4192588" y="4029075"/>
          <p14:tracePt t="183539" x="4205288" y="4029075"/>
          <p14:tracePt t="183552" x="4230688" y="4017963"/>
          <p14:tracePt t="183564" x="4268788" y="4017963"/>
          <p14:tracePt t="183576" x="4318000" y="4017963"/>
          <p14:tracePt t="183590" x="4418013" y="4005263"/>
          <p14:tracePt t="183602" x="4530725" y="3992563"/>
          <p14:tracePt t="183617" x="4630738" y="3979863"/>
          <p14:tracePt t="183634" x="4706938" y="3967163"/>
          <p14:tracePt t="183651" x="4743450" y="3967163"/>
          <p14:tracePt t="183667" x="4781550" y="3967163"/>
          <p14:tracePt t="183726" x="4768850" y="3967163"/>
          <p14:tracePt t="183739" x="4743450" y="3967163"/>
          <p14:tracePt t="183753" x="4694238" y="3967163"/>
          <p14:tracePt t="183763" x="4606925" y="3967163"/>
          <p14:tracePt t="183776" x="4518025" y="3967163"/>
          <p14:tracePt t="183789" x="4468813" y="3967163"/>
          <p14:tracePt t="183803" x="4430713" y="3967163"/>
          <p14:tracePt t="183820" x="4406900" y="3967163"/>
          <p14:tracePt t="183837" x="4394200" y="3967163"/>
          <p14:tracePt t="183902" x="4418013" y="3967163"/>
          <p14:tracePt t="183914" x="4468813" y="3967163"/>
          <p14:tracePt t="183927" x="4556125" y="3967163"/>
          <p14:tracePt t="183940" x="4656138" y="3967163"/>
          <p14:tracePt t="183954" x="4732338" y="3967163"/>
          <p14:tracePt t="183969" x="4794250" y="3967163"/>
          <p14:tracePt t="183986" x="4843463" y="3967163"/>
          <p14:tracePt t="184002" x="4932363" y="3967163"/>
          <p14:tracePt t="184019" x="4956175" y="3967163"/>
          <p14:tracePt t="184036" x="4968875" y="3967163"/>
          <p14:tracePt t="184075" x="4945063" y="3967163"/>
          <p14:tracePt t="184089" x="4932363" y="3967163"/>
          <p14:tracePt t="184101" x="4919663" y="3967163"/>
          <p14:tracePt t="184113" x="4894263" y="3967163"/>
          <p14:tracePt t="184213" x="4906963" y="3967163"/>
          <p14:tracePt t="184923" x="4968875" y="3967163"/>
          <p14:tracePt t="184934" x="5094288" y="3967163"/>
          <p14:tracePt t="184947" x="5345113" y="3967163"/>
          <p14:tracePt t="184960" x="5595938" y="3967163"/>
          <p14:tracePt t="184973" x="6096000" y="3967163"/>
          <p14:tracePt t="184990" x="6508750" y="3967163"/>
          <p14:tracePt t="185006" x="6784975" y="3967163"/>
          <p14:tracePt t="185023" x="7472363" y="3967163"/>
          <p14:tracePt t="185040" x="7648575" y="3967163"/>
          <p14:tracePt t="185057" x="7785100" y="3967163"/>
          <p14:tracePt t="185073" x="8035925" y="3954463"/>
          <p14:tracePt t="185090" x="8174038" y="3954463"/>
          <p14:tracePt t="185107" x="8299450" y="3941763"/>
          <p14:tracePt t="185123" x="8461375" y="3929063"/>
          <p14:tracePt t="185140" x="8512175" y="3929063"/>
          <p14:tracePt t="185157" x="8537575" y="3929063"/>
          <p14:tracePt t="185173" x="8586788" y="3929063"/>
          <p14:tracePt t="185190" x="8612188" y="3916363"/>
          <p14:tracePt t="185207" x="8650288" y="3916363"/>
          <p14:tracePt t="185224" x="8812213" y="3892550"/>
          <p14:tracePt t="185240" x="8899525" y="3879850"/>
          <p14:tracePt t="185257" x="8950325" y="3879850"/>
          <p14:tracePt t="185274" x="9037638" y="3879850"/>
          <p14:tracePt t="185291" x="9075738" y="3879850"/>
          <p14:tracePt t="185307" x="9112250" y="3879850"/>
          <p14:tracePt t="185324" x="9275763" y="3867150"/>
          <p14:tracePt t="185341" x="9375775" y="3867150"/>
          <p14:tracePt t="185358" x="9463088" y="3867150"/>
          <p14:tracePt t="185374" x="9550400" y="3867150"/>
          <p14:tracePt t="185391" x="9575800" y="3867150"/>
          <p14:tracePt t="185408" x="9601200" y="3867150"/>
          <p14:tracePt t="185424" x="9637713" y="3867150"/>
          <p14:tracePt t="185441" x="9650413" y="3867150"/>
          <p14:tracePt t="185458" x="9688513" y="3867150"/>
          <p14:tracePt t="185475" x="9775825" y="3867150"/>
          <p14:tracePt t="185491" x="9813925" y="3867150"/>
          <p14:tracePt t="185508" x="9875838" y="3867150"/>
          <p14:tracePt t="185525" x="9888538" y="3867150"/>
          <p14:tracePt t="185542" x="9901238" y="3867150"/>
          <p14:tracePt t="185633" x="9888538" y="3867150"/>
          <p14:tracePt t="185658" x="9875838" y="3867150"/>
          <p14:tracePt t="185671" x="9863138" y="3867150"/>
          <p14:tracePt t="185684" x="9839325" y="3867150"/>
          <p14:tracePt t="185696" x="9826625" y="3867150"/>
          <p14:tracePt t="185709" x="9788525" y="3867150"/>
          <p14:tracePt t="185726" x="9763125" y="3867150"/>
          <p14:tracePt t="185742" x="9739313" y="3879850"/>
          <p14:tracePt t="185759" x="9688513" y="3879850"/>
          <p14:tracePt t="185776" x="9663113" y="3879850"/>
          <p14:tracePt t="185793" x="9637713" y="3892550"/>
          <p14:tracePt t="185857" x="9650413" y="3892550"/>
          <p14:tracePt t="185886" x="9663113" y="3892550"/>
          <p14:tracePt t="185908" x="9675813" y="3892550"/>
          <p14:tracePt t="186032" x="9650413" y="3892550"/>
          <p14:tracePt t="186047" x="9626600" y="3905250"/>
          <p14:tracePt t="186058" x="9575800" y="3905250"/>
          <p14:tracePt t="186070" x="9537700" y="3905250"/>
          <p14:tracePt t="186081" x="9525000" y="3905250"/>
          <p14:tracePt t="186094" x="9513888" y="3905250"/>
          <p14:tracePt t="186180" x="9525000" y="3905250"/>
          <p14:tracePt t="186194" x="9537700" y="3905250"/>
          <p14:tracePt t="186220" x="9550400" y="3905250"/>
          <p14:tracePt t="186319" x="9537700" y="3905250"/>
          <p14:tracePt t="187065" x="9375775" y="3929063"/>
          <p14:tracePt t="187078" x="8999538" y="4005263"/>
          <p14:tracePt t="187090" x="8512175" y="4092575"/>
          <p14:tracePt t="187103" x="7835900" y="4217988"/>
          <p14:tracePt t="187119" x="7246938" y="4292600"/>
          <p14:tracePt t="187133" x="6559550" y="4367213"/>
          <p14:tracePt t="187150" x="6034088" y="4430713"/>
          <p14:tracePt t="187166" x="5445125" y="4479925"/>
          <p14:tracePt t="187183" x="4732338" y="4579938"/>
          <p14:tracePt t="187199" x="4468813" y="4618038"/>
          <p14:tracePt t="187215" x="4181475" y="4656138"/>
          <p14:tracePt t="187232" x="3917950" y="4679950"/>
          <p14:tracePt t="187248" x="3843338" y="4692650"/>
          <p14:tracePt t="187265" x="3792538" y="4705350"/>
          <p14:tracePt t="187282" x="3717925" y="4730750"/>
          <p14:tracePt t="187299" x="3667125" y="4756150"/>
          <p14:tracePt t="187316" x="3554413" y="4805363"/>
          <p14:tracePt t="187332" x="3479800" y="4843463"/>
          <p14:tracePt t="187349" x="3405188" y="4879975"/>
          <p14:tracePt t="187366" x="3341688" y="4905375"/>
          <p14:tracePt t="187383" x="3317875" y="4918075"/>
          <p14:tracePt t="187399" x="3305175" y="4943475"/>
          <p14:tracePt t="187416" x="3279775" y="4968875"/>
          <p14:tracePt t="187433" x="3254375" y="4992688"/>
          <p14:tracePt t="187449" x="3241675" y="4992688"/>
          <p14:tracePt t="187466" x="3228975" y="5018088"/>
          <p14:tracePt t="187482" x="3216275" y="5018088"/>
          <p14:tracePt t="187513" x="3216275" y="5030788"/>
          <p14:tracePt t="187589" x="3216275" y="5043488"/>
          <p14:tracePt t="187650" x="3216275" y="5068888"/>
          <p14:tracePt t="187676" x="3216275" y="5081588"/>
          <p14:tracePt t="187701" x="3216275" y="5105400"/>
          <p14:tracePt t="187713" x="3216275" y="5118100"/>
          <p14:tracePt t="187727" x="3216275" y="5143500"/>
          <p14:tracePt t="187738" x="3216275" y="5156200"/>
          <p14:tracePt t="187755" x="3216275" y="5181600"/>
          <p14:tracePt t="187769" x="3216275" y="5218113"/>
          <p14:tracePt t="187785" x="3228975" y="5230813"/>
          <p14:tracePt t="187801" x="3241675" y="5243513"/>
          <p14:tracePt t="187818" x="3254375" y="5256213"/>
          <p14:tracePt t="187836" x="3254375" y="5268913"/>
          <p14:tracePt t="187852" x="3267075" y="5281613"/>
          <p14:tracePt t="187869" x="3279775" y="5281613"/>
          <p14:tracePt t="187893" x="3292475" y="5281613"/>
          <p14:tracePt t="187902" x="3305175" y="5281613"/>
          <p14:tracePt t="187938" x="3317875" y="5281613"/>
          <p14:tracePt t="187950" x="3341688" y="5281613"/>
          <p14:tracePt t="187962" x="3354388" y="5281613"/>
          <p14:tracePt t="187974" x="3367088" y="5294313"/>
          <p14:tracePt t="187987" x="3392488" y="5294313"/>
          <p14:tracePt t="188002" x="3405188" y="5294313"/>
          <p14:tracePt t="188025" x="3429000" y="5294313"/>
          <p14:tracePt t="188037" x="3441700" y="5294313"/>
          <p14:tracePt t="188052" x="3454400" y="5294313"/>
          <p14:tracePt t="188068" x="3479800" y="5294313"/>
          <p14:tracePt t="188085" x="3505200" y="5294313"/>
          <p14:tracePt t="188101" x="3567113" y="5294313"/>
          <p14:tracePt t="188119" x="3592513" y="5294313"/>
          <p14:tracePt t="188135" x="3617913" y="5294313"/>
          <p14:tracePt t="188152" x="3654425" y="5294313"/>
          <p14:tracePt t="188175" x="3667125" y="5294313"/>
          <p14:tracePt t="188187" x="3679825" y="5294313"/>
          <p14:tracePt t="188202" x="3692525" y="5294313"/>
          <p14:tracePt t="188219" x="3705225" y="5294313"/>
          <p14:tracePt t="188238" x="3717925" y="5294313"/>
          <p14:tracePt t="188253" x="3743325" y="5294313"/>
          <p14:tracePt t="188269" x="3756025" y="5305425"/>
          <p14:tracePt t="188286" x="3767138" y="5305425"/>
          <p14:tracePt t="188303" x="3779838" y="5305425"/>
          <p14:tracePt t="188319" x="3792538" y="5305425"/>
          <p14:tracePt t="188336" x="3805238" y="5318125"/>
          <p14:tracePt t="188474" x="3817938" y="5318125"/>
          <p14:tracePt t="188498" x="3817938" y="5330825"/>
          <p14:tracePt t="188524" x="3830638" y="5356225"/>
          <p14:tracePt t="188536" x="3843338" y="5356225"/>
          <p14:tracePt t="188547" x="3843338" y="5368925"/>
          <p14:tracePt t="188562" x="3843338" y="5394325"/>
          <p14:tracePt t="188586" x="3843338" y="5407025"/>
          <p14:tracePt t="188598" x="3856038" y="5407025"/>
          <p14:tracePt t="188611" x="3856038" y="5418138"/>
          <p14:tracePt t="189333" x="3867150" y="5418138"/>
          <p14:tracePt t="189346" x="3892550" y="5418138"/>
          <p14:tracePt t="189360" x="3917950" y="5418138"/>
          <p14:tracePt t="189370" x="3943350" y="5418138"/>
          <p14:tracePt t="189382" x="3979863" y="5430838"/>
          <p14:tracePt t="189395" x="4005263" y="5430838"/>
          <p14:tracePt t="189409" x="4043363" y="5443538"/>
          <p14:tracePt t="189424" x="4092575" y="5443538"/>
          <p14:tracePt t="189441" x="4130675" y="5443538"/>
          <p14:tracePt t="189457" x="4156075" y="5456238"/>
          <p14:tracePt t="189474" x="4205288" y="5468938"/>
          <p14:tracePt t="189493" x="4230688" y="5468938"/>
          <p14:tracePt t="189532" x="4243388" y="5468938"/>
          <p14:tracePt t="189843" x="4256088" y="5468938"/>
          <p14:tracePt t="190230" x="4256088" y="5481638"/>
          <p14:tracePt t="190255" x="4268788" y="5494338"/>
          <p14:tracePt t="190355" x="4281488" y="5494338"/>
          <p14:tracePt t="190628" x="4281488" y="5507038"/>
          <p14:tracePt t="190678" x="4281488" y="5518150"/>
          <p14:tracePt t="190728" x="4294188" y="5518150"/>
          <p14:tracePt t="190741" x="4294188" y="5530850"/>
          <p14:tracePt t="190815" x="4305300" y="5530850"/>
          <p14:tracePt t="190865" x="4305300" y="5543550"/>
          <p14:tracePt t="190877" x="4318000" y="5543550"/>
          <p14:tracePt t="190891" x="4330700" y="5543550"/>
          <p14:tracePt t="190928" x="4330700" y="5556250"/>
          <p14:tracePt t="190954" x="4343400" y="5556250"/>
          <p14:tracePt t="191538" x="4343400" y="5568950"/>
          <p14:tracePt t="192285" x="4330700" y="5568950"/>
          <p14:tracePt t="192297" x="4281488" y="5581650"/>
          <p14:tracePt t="192311" x="4143375" y="5619750"/>
          <p14:tracePt t="192323" x="3979863" y="5656263"/>
          <p14:tracePt t="192339" x="3843338" y="5694363"/>
          <p14:tracePt t="192353" x="3743325" y="5719763"/>
          <p14:tracePt t="192369" x="3617913" y="5732463"/>
          <p14:tracePt t="192385" x="3379788" y="5743575"/>
          <p14:tracePt t="192402" x="3317875" y="5743575"/>
          <p14:tracePt t="192418" x="3267075" y="5743575"/>
          <p14:tracePt t="192436" x="3228975" y="5743575"/>
          <p14:tracePt t="192585" x="3228975" y="5719763"/>
          <p14:tracePt t="192609" x="3228975" y="5694363"/>
          <p14:tracePt t="192624" x="3228975" y="5681663"/>
          <p14:tracePt t="192634" x="3228975" y="5668963"/>
          <p14:tracePt t="192660" x="3228975" y="5643563"/>
          <p14:tracePt t="192673" x="3216275" y="5643563"/>
          <p14:tracePt t="192684" x="3216275" y="5630863"/>
          <p14:tracePt t="192721" x="3216275" y="5619750"/>
          <p14:tracePt t="192783" x="3241675" y="5619750"/>
          <p14:tracePt t="192795" x="3279775" y="5607050"/>
          <p14:tracePt t="192809" x="3341688" y="5594350"/>
          <p14:tracePt t="192823" x="3379788" y="5581650"/>
          <p14:tracePt t="192838" x="3441700" y="5581650"/>
          <p14:tracePt t="192854" x="3541713" y="5568950"/>
          <p14:tracePt t="192870" x="3892550" y="5556250"/>
          <p14:tracePt t="192887" x="4043363" y="5556250"/>
          <p14:tracePt t="192905" x="4181475" y="5556250"/>
          <p14:tracePt t="192920" x="4530725" y="5556250"/>
          <p14:tracePt t="192937" x="4656138" y="5556250"/>
          <p14:tracePt t="192955" x="4732338" y="5556250"/>
          <p14:tracePt t="192971" x="4806950" y="5556250"/>
          <p14:tracePt t="192995" x="4819650" y="5556250"/>
          <p14:tracePt t="193357" x="4832350" y="5543550"/>
          <p14:tracePt t="193369" x="4843463" y="5543550"/>
          <p14:tracePt t="193382" x="4881563" y="5543550"/>
          <p14:tracePt t="193394" x="4919663" y="5543550"/>
          <p14:tracePt t="193410" x="4981575" y="5543550"/>
          <p14:tracePt t="193424" x="5032375" y="5543550"/>
          <p14:tracePt t="193441" x="5068888" y="5543550"/>
          <p14:tracePt t="193456" x="5094288" y="5543550"/>
          <p14:tracePt t="193473" x="5106988" y="5543550"/>
          <p14:tracePt t="193544" x="5057775" y="5543550"/>
          <p14:tracePt t="193556" x="5006975" y="5543550"/>
          <p14:tracePt t="193568" x="4968875" y="5543550"/>
          <p14:tracePt t="193580" x="4932363" y="5543550"/>
          <p14:tracePt t="193592" x="4894263" y="5543550"/>
          <p14:tracePt t="193607" x="4868863" y="5543550"/>
          <p14:tracePt t="193623" x="4843463" y="5543550"/>
          <p14:tracePt t="193640" x="4819650" y="5530850"/>
          <p14:tracePt t="193657" x="4794250" y="5530850"/>
          <p14:tracePt t="193716" x="4806950" y="5530850"/>
          <p14:tracePt t="193731" x="4819650" y="5530850"/>
          <p14:tracePt t="193745" x="4843463" y="5530850"/>
          <p14:tracePt t="193755" x="4881563" y="5530850"/>
          <p14:tracePt t="193769" x="4945063" y="5530850"/>
          <p14:tracePt t="193781" x="5019675" y="5530850"/>
          <p14:tracePt t="193793" x="5106988" y="5530850"/>
          <p14:tracePt t="193808" x="5170488" y="5530850"/>
          <p14:tracePt t="193825" x="5207000" y="5530850"/>
          <p14:tracePt t="193841" x="5232400" y="5530850"/>
          <p14:tracePt t="193904" x="5207000" y="5530850"/>
          <p14:tracePt t="193917" x="5170488" y="5530850"/>
          <p14:tracePt t="193930" x="5119688" y="5530850"/>
          <p14:tracePt t="193944" x="5068888" y="5530850"/>
          <p14:tracePt t="193958" x="5032375" y="5530850"/>
          <p14:tracePt t="193975" x="5006975" y="5543550"/>
          <p14:tracePt t="193992" x="4994275" y="5543550"/>
          <p14:tracePt t="194042" x="5032375" y="5543550"/>
          <p14:tracePt t="194054" x="5057775" y="5543550"/>
          <p14:tracePt t="194067" x="5081588" y="5543550"/>
          <p14:tracePt t="194080" x="5106988" y="5543550"/>
          <p14:tracePt t="194452" x="5119688" y="5543550"/>
          <p14:tracePt t="194466" x="5145088" y="5543550"/>
          <p14:tracePt t="194480" x="5181600" y="5543550"/>
          <p14:tracePt t="194491" x="5245100" y="5543550"/>
          <p14:tracePt t="194505" x="5345113" y="5543550"/>
          <p14:tracePt t="194514" x="5432425" y="5543550"/>
          <p14:tracePt t="194529" x="5495925" y="5543550"/>
          <p14:tracePt t="194544" x="5570538" y="5543550"/>
          <p14:tracePt t="194560" x="5645150" y="5543550"/>
          <p14:tracePt t="194577" x="5870575" y="5543550"/>
          <p14:tracePt t="194594" x="5957888" y="5543550"/>
          <p14:tracePt t="194610" x="6021388" y="5543550"/>
          <p14:tracePt t="194627" x="6083300" y="5543550"/>
          <p14:tracePt t="194644" x="6108700" y="5530850"/>
          <p14:tracePt t="194661" x="6121400" y="5530850"/>
          <p14:tracePt t="194677" x="6146800" y="5530850"/>
          <p14:tracePt t="195201" x="6121400" y="5530850"/>
          <p14:tracePt t="195213" x="6096000" y="5530850"/>
          <p14:tracePt t="195225" x="6045200" y="5530850"/>
          <p14:tracePt t="195238" x="5995988" y="5530850"/>
          <p14:tracePt t="195249" x="5957888" y="5518150"/>
          <p14:tracePt t="195263" x="5945188" y="5518150"/>
          <p14:tracePt t="195280" x="5932488" y="5507038"/>
          <p14:tracePt t="195297" x="5921375" y="5507038"/>
          <p14:tracePt t="195388" x="5932488" y="5507038"/>
          <p14:tracePt t="195412" x="5945188" y="5507038"/>
          <p14:tracePt t="195425" x="5957888" y="5507038"/>
          <p14:tracePt t="195437" x="5983288" y="5507038"/>
          <p14:tracePt t="195450" x="6008688" y="5507038"/>
          <p14:tracePt t="195464" x="6034088" y="5507038"/>
          <p14:tracePt t="195481" x="6070600" y="5507038"/>
          <p14:tracePt t="195498" x="6083300" y="5507038"/>
          <p14:tracePt t="195514" x="6134100" y="5494338"/>
          <p14:tracePt t="195531" x="6170613" y="5494338"/>
          <p14:tracePt t="195549" x="6221413" y="5481638"/>
          <p14:tracePt t="195565" x="6383338" y="5468938"/>
          <p14:tracePt t="195581" x="6434138" y="5468938"/>
          <p14:tracePt t="195598" x="6472238" y="5468938"/>
          <p14:tracePt t="195615" x="6546850" y="5456238"/>
          <p14:tracePt t="195632" x="6584950" y="5456238"/>
          <p14:tracePt t="195649" x="6621463" y="5456238"/>
          <p14:tracePt t="195665" x="6672263" y="5456238"/>
          <p14:tracePt t="195682" x="6684963" y="5456238"/>
          <p14:tracePt t="195711" x="6659563" y="5456238"/>
          <p14:tracePt t="195723" x="6621463" y="5443538"/>
          <p14:tracePt t="195734" x="6596063" y="5443538"/>
          <p14:tracePt t="195751" x="6572250" y="5443538"/>
          <p14:tracePt t="195765" x="6546850" y="5443538"/>
          <p14:tracePt t="195782" x="6521450" y="5443538"/>
          <p14:tracePt t="195799" x="6496050" y="5443538"/>
          <p14:tracePt t="195816" x="6446838" y="5443538"/>
          <p14:tracePt t="195911" x="6472238" y="5443538"/>
          <p14:tracePt t="195923" x="6483350" y="5443538"/>
          <p14:tracePt t="195948" x="6508750" y="5443538"/>
          <p14:tracePt t="195960" x="6559550" y="5443538"/>
          <p14:tracePt t="195974" x="6684963" y="5443538"/>
          <p14:tracePt t="195985" x="6797675" y="5443538"/>
          <p14:tracePt t="196000" x="6897688" y="5443538"/>
          <p14:tracePt t="196017" x="7010400" y="5443538"/>
          <p14:tracePt t="196033" x="7197725" y="5443538"/>
          <p14:tracePt t="196050" x="7459663" y="5443538"/>
          <p14:tracePt t="196067" x="7510463" y="5443538"/>
          <p14:tracePt t="196084" x="7548563" y="5443538"/>
          <p14:tracePt t="196100" x="7585075" y="5443538"/>
          <p14:tracePt t="196172" x="7572375" y="5443538"/>
          <p14:tracePt t="196187" x="7561263" y="5443538"/>
          <p14:tracePt t="196198" x="7535863" y="5443538"/>
          <p14:tracePt t="196209" x="7485063" y="5456238"/>
          <p14:tracePt t="196222" x="7423150" y="5468938"/>
          <p14:tracePt t="196236" x="7372350" y="5468938"/>
          <p14:tracePt t="196251" x="7348538" y="5481638"/>
          <p14:tracePt t="196268" x="7323138" y="5481638"/>
          <p14:tracePt t="196321" x="7359650" y="5481638"/>
          <p14:tracePt t="196333" x="7397750" y="5481638"/>
          <p14:tracePt t="196346" x="7435850" y="5481638"/>
          <p14:tracePt t="196358" x="7459663" y="5481638"/>
          <p14:tracePt t="196370" x="7485063" y="5481638"/>
          <p14:tracePt t="196385" x="7497763" y="5481638"/>
          <p14:tracePt t="196401" x="7510463" y="5481638"/>
          <p14:tracePt t="196458" x="7497763" y="5481638"/>
          <p14:tracePt t="196472" x="7472363" y="5494338"/>
          <p14:tracePt t="196484" x="7448550" y="5507038"/>
          <p14:tracePt t="196496" x="7435850" y="5507038"/>
          <p14:tracePt t="196509" x="7423150" y="5507038"/>
          <p14:tracePt t="196583" x="7435850" y="5507038"/>
          <p14:tracePt t="197418" x="7435850" y="5494338"/>
          <p14:tracePt t="197430" x="7459663" y="5494338"/>
          <p14:tracePt t="197443" x="7497763" y="5494338"/>
          <p14:tracePt t="197457" x="7548563" y="5481638"/>
          <p14:tracePt t="197472" x="7648575" y="5481638"/>
          <p14:tracePt t="197489" x="7848600" y="5481638"/>
          <p14:tracePt t="197505" x="8061325" y="5481638"/>
          <p14:tracePt t="197522" x="8637588" y="5481638"/>
          <p14:tracePt t="197539" x="8950325" y="5481638"/>
          <p14:tracePt t="197555" x="9275763" y="5481638"/>
          <p14:tracePt t="197573" x="9437688" y="5468938"/>
          <p14:tracePt t="197589" x="9588500" y="5468938"/>
          <p14:tracePt t="197606" x="9739313" y="5468938"/>
          <p14:tracePt t="197623" x="9775825" y="5468938"/>
          <p14:tracePt t="197640" x="9813925" y="5468938"/>
          <p14:tracePt t="197656" x="9852025" y="5456238"/>
          <p14:tracePt t="197673" x="9875838" y="5456238"/>
          <p14:tracePt t="197689" x="9901238" y="5443538"/>
          <p14:tracePt t="197706" x="9926638" y="5430838"/>
          <p14:tracePt t="197766" x="9939338" y="5430838"/>
          <p14:tracePt t="197803" x="9952038" y="5418138"/>
          <p14:tracePt t="197815" x="9975850" y="5418138"/>
          <p14:tracePt t="197829" x="10001250" y="5418138"/>
          <p14:tracePt t="197842" x="10026650" y="5418138"/>
          <p14:tracePt t="197857" x="10052050" y="5418138"/>
          <p14:tracePt t="197873" x="10064750" y="5418138"/>
          <p14:tracePt t="197890" x="10075863" y="5418138"/>
          <p14:tracePt t="197928" x="10064750" y="5418138"/>
          <p14:tracePt t="197942" x="10026650" y="5418138"/>
          <p14:tracePt t="197952" x="9988550" y="5418138"/>
          <p14:tracePt t="197965" x="9952038" y="5418138"/>
          <p14:tracePt t="197978" x="9913938" y="5418138"/>
          <p14:tracePt t="197992" x="9875838" y="5418138"/>
          <p14:tracePt t="198007" x="9826625" y="5418138"/>
          <p14:tracePt t="198024" x="9775825" y="5418138"/>
          <p14:tracePt t="198040" x="9726613" y="5430838"/>
          <p14:tracePt t="198065" x="9739313" y="5430838"/>
          <p14:tracePt t="198077" x="9763125" y="5430838"/>
          <p14:tracePt t="198091" x="9788525" y="5430838"/>
          <p14:tracePt t="198108" x="9813925" y="5430838"/>
          <p14:tracePt t="198124" x="9852025" y="5430838"/>
          <p14:tracePt t="198141" x="9939338" y="5430838"/>
          <p14:tracePt t="198158" x="10013950" y="5418138"/>
          <p14:tracePt t="198175" x="10088563" y="5418138"/>
          <p14:tracePt t="198191" x="10126663" y="5407025"/>
          <p14:tracePt t="198228" x="10101263" y="5407025"/>
          <p14:tracePt t="198239" x="10052050" y="5407025"/>
          <p14:tracePt t="198252" x="10026650" y="5407025"/>
          <p14:tracePt t="198264" x="10013950" y="5407025"/>
          <p14:tracePt t="198277" x="10001250" y="5407025"/>
          <p14:tracePt t="198338" x="10026650" y="5407025"/>
          <p14:tracePt t="198351" x="10064750" y="5407025"/>
          <p14:tracePt t="198364" x="10088563" y="5407025"/>
          <p14:tracePt t="198377" x="10126663" y="5407025"/>
          <p14:tracePt t="198439" x="10101263" y="5407025"/>
          <p14:tracePt t="198451" x="10052050" y="5407025"/>
          <p14:tracePt t="198464" x="10013950" y="5407025"/>
          <p14:tracePt t="198478" x="9975850" y="5407025"/>
          <p14:tracePt t="198493" x="9963150" y="5407025"/>
          <p14:tracePt t="198564" x="9975850" y="5407025"/>
          <p14:tracePt t="198580" x="9988550" y="5407025"/>
          <p14:tracePt t="198664" x="9975850" y="5407025"/>
          <p14:tracePt t="198688" x="9963150" y="5407025"/>
          <p14:tracePt t="198776" x="9975850" y="5407025"/>
          <p14:tracePt t="198788" x="9988550" y="5407025"/>
          <p14:tracePt t="198863" x="9963150" y="5407025"/>
          <p14:tracePt t="198876" x="9926638" y="5407025"/>
          <p14:tracePt t="198888" x="9863138" y="5407025"/>
          <p14:tracePt t="198899" x="9788525" y="5407025"/>
          <p14:tracePt t="198913" x="9739313" y="5407025"/>
          <p14:tracePt t="198928" x="9726613" y="5407025"/>
          <p14:tracePt t="198945" x="9713913" y="5407025"/>
          <p14:tracePt t="198975" x="9726613" y="5407025"/>
          <p14:tracePt t="198987" x="9775825" y="5407025"/>
          <p14:tracePt t="199001" x="9813925" y="5407025"/>
          <p14:tracePt t="199014" x="9839325" y="5407025"/>
          <p14:tracePt t="199029" x="9863138" y="5407025"/>
          <p14:tracePt t="199045" x="9888538" y="5407025"/>
          <p14:tracePt t="199062" x="9901238" y="5407025"/>
          <p14:tracePt t="199079" x="9913938" y="5407025"/>
          <p14:tracePt t="199237" x="9926638" y="5407025"/>
          <p14:tracePt t="199262" x="9952038" y="5407025"/>
          <p14:tracePt t="199274" x="9975850" y="5407025"/>
          <p14:tracePt t="199288" x="9988550" y="5407025"/>
          <p14:tracePt t="199349" x="9952038" y="5407025"/>
          <p14:tracePt t="199362" x="9888538" y="5407025"/>
          <p14:tracePt t="199373" x="9739313" y="5407025"/>
          <p14:tracePt t="199386" x="9601200" y="5407025"/>
          <p14:tracePt t="199398" x="9513888" y="5418138"/>
          <p14:tracePt t="199413" x="9463088" y="5430838"/>
          <p14:tracePt t="199430" x="9450388" y="5430838"/>
          <p14:tracePt t="199473" x="9463088" y="5430838"/>
          <p14:tracePt t="199486" x="9488488" y="5430838"/>
          <p14:tracePt t="199498" x="9525000" y="5430838"/>
          <p14:tracePt t="199510" x="9563100" y="5430838"/>
          <p14:tracePt t="199522" x="9613900" y="5430838"/>
          <p14:tracePt t="199536" x="9650413" y="5430838"/>
          <p14:tracePt t="199549" x="9675813" y="5430838"/>
          <p14:tracePt t="199564" x="9701213" y="5430838"/>
          <p14:tracePt t="200856" x="9675813" y="5430838"/>
          <p14:tracePt t="200869" x="9637713" y="5430838"/>
          <p14:tracePt t="200883" x="9550400" y="5430838"/>
          <p14:tracePt t="200896" x="9337675" y="5456238"/>
          <p14:tracePt t="200907" x="9150350" y="5494338"/>
          <p14:tracePt t="200919" x="8963025" y="5518150"/>
          <p14:tracePt t="200936" x="8599488" y="5556250"/>
          <p14:tracePt t="200952" x="8212138" y="5607050"/>
          <p14:tracePt t="200969" x="7385050" y="5656263"/>
          <p14:tracePt t="200986" x="6959600" y="5707063"/>
          <p14:tracePt t="201002" x="6646863" y="5719763"/>
          <p14:tracePt t="201019" x="5883275" y="5756275"/>
          <p14:tracePt t="201036" x="5695950" y="5756275"/>
          <p14:tracePt t="201053" x="5519738" y="5756275"/>
          <p14:tracePt t="201069" x="5145088" y="5756275"/>
          <p14:tracePt t="201086" x="5032375" y="5756275"/>
          <p14:tracePt t="201103" x="4945063" y="5768975"/>
          <p14:tracePt t="201120" x="4856163" y="5781675"/>
          <p14:tracePt t="201136" x="4819650" y="5807075"/>
          <p14:tracePt t="201153" x="4781550" y="5819775"/>
          <p14:tracePt t="201170" x="4756150" y="5832475"/>
          <p14:tracePt t="201192" x="4732338" y="5843588"/>
          <p14:tracePt t="201205" x="4694238" y="5856288"/>
          <p14:tracePt t="201220" x="4630738" y="5881688"/>
          <p14:tracePt t="201236" x="4581525" y="5907088"/>
          <p14:tracePt t="201253" x="4518025" y="5907088"/>
          <p14:tracePt t="201270" x="4443413" y="5945188"/>
          <p14:tracePt t="201287" x="4430713" y="5945188"/>
          <p14:tracePt t="201303" x="4406900" y="5945188"/>
          <p14:tracePt t="201320" x="4381500" y="5956300"/>
          <p14:tracePt t="201337" x="4368800" y="5956300"/>
          <p14:tracePt t="201354" x="4356100" y="5956300"/>
          <p14:tracePt t="201371" x="4330700" y="5956300"/>
          <p14:tracePt t="201387" x="4318000" y="5969000"/>
          <p14:tracePt t="201404" x="4305300" y="5969000"/>
          <p14:tracePt t="201421" x="4256088" y="5969000"/>
          <p14:tracePt t="201437" x="4230688" y="5969000"/>
          <p14:tracePt t="201454" x="4217988" y="5969000"/>
          <p14:tracePt t="201816" x="4192588" y="5969000"/>
          <p14:tracePt t="201828" x="4130675" y="5969000"/>
          <p14:tracePt t="201843" x="4005263" y="5981700"/>
          <p14:tracePt t="201858" x="3905250" y="5981700"/>
          <p14:tracePt t="201874" x="3830638" y="5981700"/>
          <p14:tracePt t="201890" x="3756025" y="5981700"/>
          <p14:tracePt t="201906" x="3605213" y="5981700"/>
          <p14:tracePt t="201923" x="3505200" y="5981700"/>
          <p14:tracePt t="201940" x="3417888" y="5981700"/>
          <p14:tracePt t="201957" x="3341688" y="5981700"/>
          <p14:tracePt t="201973" x="3317875" y="5981700"/>
          <p14:tracePt t="201990" x="3292475" y="5981700"/>
          <p14:tracePt t="202090" x="3279775" y="5981700"/>
          <p14:tracePt t="202127" x="3254375" y="5981700"/>
          <p14:tracePt t="202156" x="3241675" y="5981700"/>
          <p14:tracePt t="202167" x="3216275" y="5981700"/>
          <p14:tracePt t="202178" x="3179763" y="5981700"/>
          <p14:tracePt t="202191" x="3141663" y="5981700"/>
          <p14:tracePt t="202207" x="3116263" y="5981700"/>
          <p14:tracePt t="202224" x="3092450" y="5981700"/>
          <p14:tracePt t="202241" x="3067050" y="5981700"/>
          <p14:tracePt t="202258" x="3054350" y="5981700"/>
          <p14:tracePt t="202476" x="3067050" y="5981700"/>
          <p14:tracePt t="202501" x="3079750" y="5981700"/>
          <p14:tracePt t="202513" x="3092450" y="5981700"/>
          <p14:tracePt t="202529" x="3103563" y="5981700"/>
          <p14:tracePt t="202538" x="3116263" y="5981700"/>
          <p14:tracePt t="202551" x="3128963" y="5981700"/>
          <p14:tracePt t="202563" x="3154363" y="5981700"/>
          <p14:tracePt t="202576" x="3167063" y="5981700"/>
          <p14:tracePt t="202594" x="3179763" y="5981700"/>
          <p14:tracePt t="202610" x="3192463" y="5981700"/>
          <p14:tracePt t="202626" x="3228975" y="5981700"/>
          <p14:tracePt t="202644" x="3354388" y="5981700"/>
          <p14:tracePt t="202661" x="3405188" y="5981700"/>
          <p14:tracePt t="202677" x="3441700" y="5981700"/>
          <p14:tracePt t="202694" x="3492500" y="5981700"/>
          <p14:tracePt t="202712" x="3505200" y="5981700"/>
          <p14:tracePt t="202863" x="3505200" y="5994400"/>
          <p14:tracePt t="204932" x="3517900" y="5994400"/>
          <p14:tracePt t="204944" x="3530600" y="5994400"/>
          <p14:tracePt t="204957" x="3541713" y="5994400"/>
          <p14:tracePt t="204971" x="3579813" y="5994400"/>
          <p14:tracePt t="204985" x="3630613" y="5994400"/>
          <p14:tracePt t="205001" x="3730625" y="5981700"/>
          <p14:tracePt t="205018" x="3843338" y="5969000"/>
          <p14:tracePt t="205035" x="4030663" y="5932488"/>
          <p14:tracePt t="205052" x="4205288" y="5919788"/>
          <p14:tracePt t="205068" x="4381500" y="5907088"/>
          <p14:tracePt t="205085" x="4630738" y="5907088"/>
          <p14:tracePt t="205102" x="4681538" y="5907088"/>
          <p14:tracePt t="205118" x="4719638" y="5907088"/>
          <p14:tracePt t="205135" x="4756150" y="5907088"/>
          <p14:tracePt t="205218" x="4743450" y="5907088"/>
          <p14:tracePt t="205230" x="4719638" y="5907088"/>
          <p14:tracePt t="205242" x="4681538" y="5907088"/>
          <p14:tracePt t="205255" x="4630738" y="5907088"/>
          <p14:tracePt t="205269" x="4556125" y="5907088"/>
          <p14:tracePt t="205286" x="4481513" y="5907088"/>
          <p14:tracePt t="205303" x="4430713" y="5907088"/>
          <p14:tracePt t="205319" x="4368800" y="5907088"/>
          <p14:tracePt t="205336" x="4356100" y="5907088"/>
          <p14:tracePt t="205353" x="4330700" y="5919788"/>
          <p14:tracePt t="205443" x="4343400" y="5919788"/>
          <p14:tracePt t="205457" x="4356100" y="5919788"/>
          <p14:tracePt t="205468" x="4406900" y="5919788"/>
          <p14:tracePt t="205481" x="4468813" y="5907088"/>
          <p14:tracePt t="205493" x="4518025" y="5907088"/>
          <p14:tracePt t="205506" x="4556125" y="5907088"/>
          <p14:tracePt t="205521" x="4594225" y="5894388"/>
          <p14:tracePt t="205537" x="4619625" y="5894388"/>
          <p14:tracePt t="205642" x="4606925" y="5894388"/>
          <p14:tracePt t="205667" x="4594225" y="5894388"/>
          <p14:tracePt t="205704" x="4594225" y="5907088"/>
          <p14:tracePt t="206153" x="4606925" y="5919788"/>
          <p14:tracePt t="206165" x="4619625" y="5945188"/>
          <p14:tracePt t="206190" x="4630738" y="5956300"/>
          <p14:tracePt t="206202" x="4643438" y="5969000"/>
          <p14:tracePt t="206215" x="4656138" y="5994400"/>
          <p14:tracePt t="206227" x="4668838" y="5994400"/>
          <p14:tracePt t="206242" x="4694238" y="6007100"/>
          <p14:tracePt t="206257" x="4719638" y="6019800"/>
          <p14:tracePt t="206273" x="4743450" y="6019800"/>
          <p14:tracePt t="206290" x="4781550" y="6019800"/>
          <p14:tracePt t="206307" x="4781550" y="6032500"/>
          <p14:tracePt t="206351" x="4794250" y="6032500"/>
          <p14:tracePt t="210332" x="4768850" y="6007100"/>
          <p14:tracePt t="210346" x="4694238" y="5969000"/>
          <p14:tracePt t="210360" x="4530725" y="5907088"/>
          <p14:tracePt t="210374" x="4394200" y="5832475"/>
          <p14:tracePt t="210390" x="4294188" y="5794375"/>
          <p14:tracePt t="210408" x="4205288" y="5743575"/>
          <p14:tracePt t="210423" x="3905250" y="5630863"/>
          <p14:tracePt t="210440" x="3717925" y="5543550"/>
          <p14:tracePt t="210456" x="3554413" y="5394325"/>
          <p14:tracePt t="210473" x="3367088" y="5105400"/>
          <p14:tracePt t="210490" x="3292475" y="5018088"/>
          <p14:tracePt t="210507" x="3116263" y="4856163"/>
          <p14:tracePt t="210524" x="3003550" y="4768850"/>
          <p14:tracePt t="210540" x="2916238" y="4692650"/>
          <p14:tracePt t="210556" x="2767013" y="4443413"/>
          <p14:tracePt t="210574" x="2716213" y="4341813"/>
          <p14:tracePt t="210590" x="2690813" y="4254500"/>
          <p14:tracePt t="210607" x="2654300" y="4154488"/>
          <p14:tracePt t="210624" x="2641600" y="4141788"/>
          <p14:tracePt t="210641" x="2641600" y="4117975"/>
          <p14:tracePt t="210657" x="2628900" y="4117975"/>
          <p14:tracePt t="210674" x="2616200" y="4117975"/>
          <p14:tracePt t="210831" x="2603500" y="4117975"/>
          <p14:tracePt t="210993" x="2603500" y="4105275"/>
          <p14:tracePt t="211030" x="2603500" y="4092575"/>
          <p14:tracePt t="211055" x="2616200" y="4079875"/>
          <p14:tracePt t="211067" x="2616200" y="4067175"/>
          <p14:tracePt t="211080" x="2628900" y="4067175"/>
          <p14:tracePt t="211104" x="2628900" y="4054475"/>
          <p14:tracePt t="211167" x="2641600" y="4054475"/>
          <p14:tracePt t="211193" x="2641600" y="4041775"/>
          <p14:tracePt t="211218" x="2654300" y="4029075"/>
          <p14:tracePt t="211230" x="2654300" y="4017963"/>
          <p14:tracePt t="211242" x="2667000" y="4017963"/>
          <p14:tracePt t="211253" x="2678113" y="4005263"/>
          <p14:tracePt t="211266" x="2690813" y="4005263"/>
          <p14:tracePt t="211753" x="2716213" y="4005263"/>
          <p14:tracePt t="211765" x="2728913" y="4005263"/>
          <p14:tracePt t="211782" x="2741613" y="3992563"/>
          <p14:tracePt t="211793" x="2767013" y="3992563"/>
          <p14:tracePt t="211805" x="2778125" y="3992563"/>
          <p14:tracePt t="211814" x="2790825" y="3992563"/>
          <p14:tracePt t="211828" x="2816225" y="3992563"/>
          <p14:tracePt t="211845" x="2841625" y="3992563"/>
          <p14:tracePt t="211862" x="2879725" y="3979863"/>
          <p14:tracePt t="211879" x="2979738" y="3979863"/>
          <p14:tracePt t="211895" x="3016250" y="3967163"/>
          <p14:tracePt t="211912" x="3041650" y="3967163"/>
          <p14:tracePt t="211929" x="3079750" y="3954463"/>
          <p14:tracePt t="211945" x="3103563" y="3954463"/>
          <p14:tracePt t="211964" x="3116263" y="3954463"/>
          <p14:tracePt t="211988" x="3128963" y="3954463"/>
          <p14:tracePt t="212164" x="3116263" y="3954463"/>
          <p14:tracePt t="212176" x="3092450" y="3954463"/>
          <p14:tracePt t="212189" x="3067050" y="3954463"/>
          <p14:tracePt t="212202" x="3016250" y="3954463"/>
          <p14:tracePt t="212217" x="2954338" y="3954463"/>
          <p14:tracePt t="212232" x="2890838" y="3941763"/>
          <p14:tracePt t="212248" x="2867025" y="3929063"/>
          <p14:tracePt t="212265" x="2841625" y="3916363"/>
          <p14:tracePt t="212282" x="2816225" y="3892550"/>
          <p14:tracePt t="212298" x="2803525" y="3892550"/>
          <p14:tracePt t="212401" x="2816225" y="3905250"/>
          <p14:tracePt t="212426" x="2828925" y="3905250"/>
          <p14:tracePt t="212438" x="2841625" y="3905250"/>
          <p14:tracePt t="212450" x="2854325" y="3905250"/>
          <p14:tracePt t="212465" x="2867025" y="3905250"/>
          <p14:tracePt t="212481" x="2903538" y="3905250"/>
          <p14:tracePt t="212498" x="2928938" y="3905250"/>
          <p14:tracePt t="212515" x="2954338" y="3905250"/>
          <p14:tracePt t="212588" x="2941638" y="3905250"/>
          <p14:tracePt t="212603" x="2916238" y="3905250"/>
          <p14:tracePt t="212613" x="2903538" y="3905250"/>
          <p14:tracePt t="212627" x="2890838" y="3905250"/>
          <p14:tracePt t="212639" x="2867025" y="3905250"/>
          <p14:tracePt t="212662" x="2854325" y="3905250"/>
          <p14:tracePt t="212687" x="2841625" y="3905250"/>
          <p14:tracePt t="212712" x="2828925" y="3905250"/>
          <p14:tracePt t="212725" x="2816225" y="3905250"/>
          <p14:tracePt t="212750" x="2803525" y="3905250"/>
          <p14:tracePt t="212763" x="2790825" y="3905250"/>
          <p14:tracePt t="212774" x="2778125" y="3905250"/>
          <p14:tracePt t="212800" x="2767013" y="3905250"/>
          <p14:tracePt t="212812" x="2741613" y="3905250"/>
          <p14:tracePt t="212825" x="2728913" y="3905250"/>
          <p14:tracePt t="212837" x="2716213" y="3905250"/>
          <p14:tracePt t="212854" x="2703513" y="3905250"/>
          <p14:tracePt t="212875" x="2703513" y="3892550"/>
          <p14:tracePt t="213011" x="2716213" y="3892550"/>
          <p14:tracePt t="214045" x="2728913" y="3892550"/>
          <p14:tracePt t="214071" x="2741613" y="3892550"/>
          <p14:tracePt t="214082" x="2767013" y="3892550"/>
          <p14:tracePt t="214096" x="2790825" y="3892550"/>
          <p14:tracePt t="214109" x="2816225" y="3892550"/>
          <p14:tracePt t="214122" x="2854325" y="3892550"/>
          <p14:tracePt t="214139" x="2890838" y="3892550"/>
          <p14:tracePt t="214156" x="2916238" y="3892550"/>
          <p14:tracePt t="214171" x="2992438" y="3905250"/>
          <p14:tracePt t="214188" x="3067050" y="3905250"/>
          <p14:tracePt t="214205" x="3167063" y="3905250"/>
          <p14:tracePt t="214222" x="3379788" y="3905250"/>
          <p14:tracePt t="214238" x="3479800" y="3905250"/>
          <p14:tracePt t="214255" x="3541713" y="3905250"/>
          <p14:tracePt t="214272" x="3817938" y="3892550"/>
          <p14:tracePt t="214289" x="3968750" y="3892550"/>
          <p14:tracePt t="214306" x="4068763" y="3879850"/>
          <p14:tracePt t="214322" x="4217988" y="3867150"/>
          <p14:tracePt t="214338" x="4305300" y="3867150"/>
          <p14:tracePt t="214355" x="4418013" y="3867150"/>
          <p14:tracePt t="214372" x="4656138" y="3867150"/>
          <p14:tracePt t="214388" x="4719638" y="3867150"/>
          <p14:tracePt t="214406" x="4794250" y="3867150"/>
          <p14:tracePt t="214422" x="4894263" y="3867150"/>
          <p14:tracePt t="214439" x="4956175" y="3867150"/>
          <p14:tracePt t="214456" x="5081588" y="3867150"/>
          <p14:tracePt t="214472" x="5257800" y="3867150"/>
          <p14:tracePt t="214489" x="5319713" y="3879850"/>
          <p14:tracePt t="214506" x="5357813" y="3892550"/>
          <p14:tracePt t="214522" x="5394325" y="3892550"/>
          <p14:tracePt t="214539" x="5407025" y="3905250"/>
          <p14:tracePt t="214744" x="5407025" y="3916363"/>
          <p14:tracePt t="214757" x="5383213" y="3916363"/>
          <p14:tracePt t="214770" x="5370513" y="3941763"/>
          <p14:tracePt t="214781" x="5319713" y="3979863"/>
          <p14:tracePt t="214792" x="5245100" y="4029075"/>
          <p14:tracePt t="214807" x="5132388" y="4105275"/>
          <p14:tracePt t="214824" x="5057775" y="4179888"/>
          <p14:tracePt t="214841" x="4981575" y="4254500"/>
          <p14:tracePt t="214857" x="4756150" y="4579938"/>
          <p14:tracePt t="214874" x="4643438" y="4756150"/>
          <p14:tracePt t="214891" x="4543425" y="4868863"/>
          <p14:tracePt t="214908" x="4456113" y="5043488"/>
          <p14:tracePt t="214924" x="4418013" y="5156200"/>
          <p14:tracePt t="214941" x="4406900" y="5305425"/>
          <p14:tracePt t="214958" x="4381500" y="5581650"/>
          <p14:tracePt t="214974" x="4381500" y="5707063"/>
          <p14:tracePt t="214991" x="4368800" y="5807075"/>
          <p14:tracePt t="215007" x="4368800" y="5907088"/>
          <p14:tracePt t="215024" x="4368800" y="5932488"/>
          <p14:tracePt t="215116" x="4368800" y="5919788"/>
          <p14:tracePt t="215129" x="4394200" y="5907088"/>
          <p14:tracePt t="215145" x="4406900" y="5881688"/>
          <p14:tracePt t="215157" x="4456113" y="5832475"/>
          <p14:tracePt t="215170" x="4518025" y="5732463"/>
          <p14:tracePt t="215178" x="4594225" y="5556250"/>
          <p14:tracePt t="215193" x="4656138" y="5343525"/>
          <p14:tracePt t="215208" x="4694238" y="5194300"/>
          <p14:tracePt t="215225" x="4706938" y="5043488"/>
          <p14:tracePt t="215242" x="4756150" y="4667250"/>
          <p14:tracePt t="215259" x="4768850" y="4530725"/>
          <p14:tracePt t="215275" x="4768850" y="4418013"/>
          <p14:tracePt t="215292" x="4794250" y="4230688"/>
          <p14:tracePt t="215309" x="4794250" y="4117975"/>
          <p14:tracePt t="215326" x="4794250" y="3979863"/>
          <p14:tracePt t="215342" x="4794250" y="3792538"/>
          <p14:tracePt t="215359" x="4794250" y="3729038"/>
          <p14:tracePt t="215376" x="4794250" y="3692525"/>
          <p14:tracePt t="215392" x="4794250" y="3654425"/>
          <p14:tracePt t="215479" x="4794250" y="3679825"/>
          <p14:tracePt t="215491" x="4794250" y="3692525"/>
          <p14:tracePt t="215505" x="4794250" y="3729038"/>
          <p14:tracePt t="215516" x="4794250" y="3816350"/>
          <p14:tracePt t="215528" x="4781550" y="3905250"/>
          <p14:tracePt t="215543" x="4768850" y="4005263"/>
          <p14:tracePt t="215560" x="4768850" y="4117975"/>
          <p14:tracePt t="215577" x="4756150" y="4305300"/>
          <p14:tracePt t="215593" x="4732338" y="4679950"/>
          <p14:tracePt t="215610" x="4719638" y="4805363"/>
          <p14:tracePt t="215627" x="4706938" y="4943475"/>
          <p14:tracePt t="215643" x="4706938" y="5205413"/>
          <p14:tracePt t="215660" x="4694238" y="5281613"/>
          <p14:tracePt t="215677" x="4694238" y="5305425"/>
          <p14:tracePt t="215693" x="4694238" y="5318125"/>
          <p14:tracePt t="215714" x="4681538" y="5318125"/>
          <p14:tracePt t="215739" x="4681538" y="5305425"/>
          <p14:tracePt t="215752" x="4681538" y="5268913"/>
          <p14:tracePt t="215765" x="4681538" y="5230813"/>
          <p14:tracePt t="215777" x="4681538" y="5194300"/>
          <p14:tracePt t="215794" x="4681538" y="5156200"/>
          <p14:tracePt t="215811" x="4681538" y="5118100"/>
          <p14:tracePt t="215827" x="4694238" y="5043488"/>
          <p14:tracePt t="215844" x="4706938" y="4956175"/>
          <p14:tracePt t="215861" x="4719638" y="4830763"/>
          <p14:tracePt t="215878" x="4743450" y="4605338"/>
          <p14:tracePt t="215894" x="4756150" y="4505325"/>
          <p14:tracePt t="215911" x="4756150" y="4405313"/>
          <p14:tracePt t="215928" x="4781550" y="4105275"/>
          <p14:tracePt t="215945" x="4781550" y="3992563"/>
          <p14:tracePt t="215961" x="4794250" y="3916363"/>
          <p14:tracePt t="215978" x="4794250" y="3841750"/>
          <p14:tracePt t="215995" x="4794250" y="3829050"/>
          <p14:tracePt t="216063" x="4794250" y="3841750"/>
          <p14:tracePt t="216076" x="4794250" y="3867150"/>
          <p14:tracePt t="216088" x="4794250" y="3879850"/>
          <p14:tracePt t="216102" x="4794250" y="3892550"/>
          <p14:tracePt t="216114" x="4794250" y="3916363"/>
          <p14:tracePt t="216138" x="4794250" y="3929063"/>
          <p14:tracePt t="216350" x="4794250" y="3916363"/>
          <p14:tracePt t="216912" x="4819650" y="3916363"/>
          <p14:tracePt t="216924" x="4832350" y="3916363"/>
          <p14:tracePt t="216937" x="4868863" y="3916363"/>
          <p14:tracePt t="216953" x="4894263" y="3916363"/>
          <p14:tracePt t="216967" x="4932363" y="3916363"/>
          <p14:tracePt t="216983" x="4956175" y="3916363"/>
          <p14:tracePt t="216999" x="4981575" y="3916363"/>
          <p14:tracePt t="217016" x="5006975" y="3916363"/>
          <p14:tracePt t="217035" x="5019675" y="3916363"/>
          <p14:tracePt t="217060" x="5032375" y="3916363"/>
          <p14:tracePt t="217086" x="5045075" y="3905250"/>
          <p14:tracePt t="217098" x="5057775" y="3905250"/>
          <p14:tracePt t="217210" x="5045075" y="3905250"/>
          <p14:tracePt t="217222" x="5032375" y="3905250"/>
          <p14:tracePt t="217237" x="5019675" y="3905250"/>
          <p14:tracePt t="217252" x="4994275" y="3905250"/>
          <p14:tracePt t="217268" x="4956175" y="3905250"/>
          <p14:tracePt t="217283" x="4919663" y="3905250"/>
          <p14:tracePt t="217300" x="4881563" y="3905250"/>
          <p14:tracePt t="217317" x="4868863" y="3905250"/>
          <p14:tracePt t="217384" x="4881563" y="3905250"/>
          <p14:tracePt t="217410" x="4894263" y="3905250"/>
          <p14:tracePt t="217435" x="4906963" y="3905250"/>
          <p14:tracePt t="217447" x="4919663" y="3905250"/>
          <p14:tracePt t="217460" x="4945063" y="3905250"/>
          <p14:tracePt t="217471" x="4956175" y="3905250"/>
          <p14:tracePt t="217484" x="4981575" y="3905250"/>
          <p14:tracePt t="217501" x="5019675" y="3905250"/>
          <p14:tracePt t="217518" x="5068888" y="3905250"/>
          <p14:tracePt t="217534" x="5357813" y="3879850"/>
          <p14:tracePt t="217551" x="5495925" y="3854450"/>
          <p14:tracePt t="217568" x="5619750" y="3829050"/>
          <p14:tracePt t="217584" x="6096000" y="3754438"/>
          <p14:tracePt t="217602" x="6259513" y="3716338"/>
          <p14:tracePt t="217618" x="6359525" y="3692525"/>
          <p14:tracePt t="217635" x="6546850" y="3667125"/>
          <p14:tracePt t="217652" x="6646863" y="3667125"/>
          <p14:tracePt t="217669" x="6746875" y="3667125"/>
          <p14:tracePt t="217685" x="6884988" y="3667125"/>
          <p14:tracePt t="217702" x="6921500" y="3679825"/>
          <p14:tracePt t="217719" x="6946900" y="3692525"/>
          <p14:tracePt t="217735" x="6959600" y="3692525"/>
          <p14:tracePt t="217771" x="6972300" y="3692525"/>
          <p14:tracePt t="218070" x="6959600" y="3692525"/>
          <p14:tracePt t="218083" x="6946900" y="3692525"/>
          <p14:tracePt t="218096" x="6934200" y="3692525"/>
          <p14:tracePt t="218107" x="6910388" y="3692525"/>
          <p14:tracePt t="218124" x="6884988" y="3692525"/>
          <p14:tracePt t="218138" x="6859588" y="3692525"/>
          <p14:tracePt t="218155" x="6821488" y="3692525"/>
          <p14:tracePt t="218172" x="6696075" y="3692525"/>
          <p14:tracePt t="218189" x="6559550" y="3703638"/>
          <p14:tracePt t="218205" x="6446838" y="3716338"/>
          <p14:tracePt t="218222" x="6283325" y="3754438"/>
          <p14:tracePt t="218237" x="6234113" y="3779838"/>
          <p14:tracePt t="218254" x="6170613" y="3803650"/>
          <p14:tracePt t="218270" x="5995988" y="3892550"/>
          <p14:tracePt t="218287" x="5908675" y="3954463"/>
          <p14:tracePt t="218304" x="5821363" y="4054475"/>
          <p14:tracePt t="218321" x="5645150" y="4443413"/>
          <p14:tracePt t="218337" x="5557838" y="4605338"/>
          <p14:tracePt t="218354" x="5483225" y="4730750"/>
          <p14:tracePt t="218371" x="5281613" y="5018088"/>
          <p14:tracePt t="218388" x="5181600" y="5181600"/>
          <p14:tracePt t="218404" x="5119688" y="5294313"/>
          <p14:tracePt t="218421" x="5032375" y="5443538"/>
          <p14:tracePt t="218438" x="5019675" y="5468938"/>
          <p14:tracePt t="218455" x="5006975" y="5494338"/>
          <p14:tracePt t="218471" x="4994275" y="5518150"/>
          <p14:tracePt t="218488" x="4994275" y="5530850"/>
          <p14:tracePt t="218505" x="4981575" y="5530850"/>
          <p14:tracePt t="218656" x="4968875" y="5530850"/>
          <p14:tracePt t="218917" x="4994275" y="5518150"/>
          <p14:tracePt t="218931" x="5032375" y="5507038"/>
          <p14:tracePt t="218942" x="5081588" y="5481638"/>
          <p14:tracePt t="218957" x="5157788" y="5443538"/>
          <p14:tracePt t="218973" x="5232400" y="5394325"/>
          <p14:tracePt t="218990" x="5357813" y="5330825"/>
          <p14:tracePt t="219007" x="5783263" y="5218113"/>
          <p14:tracePt t="219024" x="5921375" y="5194300"/>
          <p14:tracePt t="219041" x="6045200" y="5156200"/>
          <p14:tracePt t="219057" x="6283325" y="5118100"/>
          <p14:tracePt t="219074" x="6446838" y="5105400"/>
          <p14:tracePt t="219091" x="6584950" y="5092700"/>
          <p14:tracePt t="219107" x="6772275" y="5092700"/>
          <p14:tracePt t="219124" x="6821488" y="5092700"/>
          <p14:tracePt t="219141" x="6872288" y="5092700"/>
          <p14:tracePt t="219157" x="6997700" y="5081588"/>
          <p14:tracePt t="219174" x="7059613" y="5081588"/>
          <p14:tracePt t="219191" x="7097713" y="5081588"/>
          <p14:tracePt t="219208" x="7134225" y="5081588"/>
          <p14:tracePt t="219342" x="7123113" y="5081588"/>
          <p14:tracePt t="224647" x="7097713" y="5081588"/>
          <p14:tracePt t="224659" x="7010400" y="5068888"/>
          <p14:tracePt t="224672" x="6846888" y="5068888"/>
          <p14:tracePt t="224683" x="6696075" y="5043488"/>
          <p14:tracePt t="224698" x="6459538" y="5018088"/>
          <p14:tracePt t="224713" x="5995988" y="4956175"/>
          <p14:tracePt t="224729" x="5670550" y="4892675"/>
          <p14:tracePt t="224746" x="5370513" y="4830763"/>
          <p14:tracePt t="224763" x="4581525" y="4718050"/>
          <p14:tracePt t="224780" x="4356100" y="4667250"/>
          <p14:tracePt t="224796" x="3992563" y="4605338"/>
          <p14:tracePt t="224813" x="3492500" y="4518025"/>
          <p14:tracePt t="224830" x="3379788" y="4492625"/>
          <p14:tracePt t="224847" x="3103563" y="4467225"/>
          <p14:tracePt t="224863" x="2941638" y="4430713"/>
          <p14:tracePt t="224880" x="2816225" y="4418013"/>
          <p14:tracePt t="224897" x="2690813" y="4418013"/>
          <p14:tracePt t="224914" x="2628900" y="4418013"/>
          <p14:tracePt t="224930" x="2565400" y="4418013"/>
          <p14:tracePt t="224947" x="2365375" y="4405313"/>
          <p14:tracePt t="224964" x="2265363" y="4405313"/>
          <p14:tracePt t="224980" x="2165350" y="4392613"/>
          <p14:tracePt t="224997" x="2065338" y="4379913"/>
          <p14:tracePt t="225014" x="2039938" y="4367213"/>
          <p14:tracePt t="225031" x="2027238" y="4367213"/>
          <p14:tracePt t="225047" x="2014538" y="435451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D0B0E9-479E-88A2-CDF9-082AF6B2D6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333" y="1524842"/>
            <a:ext cx="8547333" cy="4785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sp>
        <p:nvSpPr>
          <p:cNvPr id="5" name="Title ">
            <a:extLst>
              <a:ext uri="{FF2B5EF4-FFF2-40B4-BE49-F238E27FC236}">
                <a16:creationId xmlns:a16="http://schemas.microsoft.com/office/drawing/2014/main" id="{C5706600-6869-4052-8F95-D3F0DF40D0DF}"/>
              </a:ext>
            </a:extLst>
          </p:cNvPr>
          <p:cNvSpPr txBox="1">
            <a:spLocks/>
          </p:cNvSpPr>
          <p:nvPr/>
        </p:nvSpPr>
        <p:spPr>
          <a:xfrm>
            <a:off x="654022" y="723796"/>
            <a:ext cx="10883956" cy="12003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Statement of Financial Position (</a:t>
            </a:r>
            <a:r>
              <a:rPr lang="en-US" sz="4000" b="1" dirty="0">
                <a:solidFill>
                  <a:srgbClr val="C00000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Balance sheet</a:t>
            </a:r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) </a:t>
            </a:r>
          </a:p>
          <a:p>
            <a:r>
              <a:rPr lang="ar-EG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accent1"/>
              </a:solidFill>
              <a:latin typeface="Calibri" panose="020F0502020204030204" pitchFamily="34" charset="0"/>
              <a:ea typeface="Source Sans Pro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82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2059">
        <p:circle/>
      </p:transition>
    </mc:Choice>
    <mc:Fallback xmlns="">
      <p:transition spd="slow" advTm="16205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20" x="1978025" y="4354513"/>
          <p14:tracePt t="15732" x="1939925" y="4354513"/>
          <p14:tracePt t="15747" x="1839913" y="4379913"/>
          <p14:tracePt t="15757" x="1665288" y="4405313"/>
          <p14:tracePt t="15769" x="1514475" y="4443413"/>
          <p14:tracePt t="15782" x="1414463" y="4467225"/>
          <p14:tracePt t="15796" x="1327150" y="4492625"/>
          <p14:tracePt t="15810" x="1252538" y="4518025"/>
          <p14:tracePt t="15827" x="1163638" y="4518025"/>
          <p14:tracePt t="15844" x="1076325" y="4530725"/>
          <p14:tracePt t="15861" x="963613" y="4530725"/>
          <p14:tracePt t="15877" x="938213" y="4543425"/>
          <p14:tracePt t="15894" x="914400" y="4543425"/>
          <p14:tracePt t="15957" x="901700" y="4554538"/>
          <p14:tracePt t="15969" x="876300" y="4554538"/>
          <p14:tracePt t="16044" x="876300" y="4543425"/>
          <p14:tracePt t="16057" x="876300" y="4518025"/>
          <p14:tracePt t="16069" x="889000" y="4492625"/>
          <p14:tracePt t="16082" x="925513" y="4443413"/>
          <p14:tracePt t="16097" x="1038225" y="4279900"/>
          <p14:tracePt t="16113" x="1150938" y="4041775"/>
          <p14:tracePt t="16130" x="1301750" y="3803650"/>
          <p14:tracePt t="16147" x="1489075" y="3541713"/>
          <p14:tracePt t="16163" x="1589088" y="3454400"/>
          <p14:tracePt t="16180" x="1689100" y="3403600"/>
          <p14:tracePt t="16197" x="1765300" y="3378200"/>
          <p14:tracePt t="16214" x="1814513" y="3367088"/>
          <p14:tracePt t="16455" x="1814513" y="3354388"/>
          <p14:tracePt t="16467" x="1814513" y="3303588"/>
          <p14:tracePt t="16483" x="1790700" y="3190875"/>
          <p14:tracePt t="16492" x="1778000" y="3041650"/>
          <p14:tracePt t="16505" x="1778000" y="2878138"/>
          <p14:tracePt t="16517" x="1765300" y="2665413"/>
          <p14:tracePt t="16529" x="1765300" y="2365375"/>
          <p14:tracePt t="16547" x="1765300" y="2152650"/>
          <p14:tracePt t="16563" x="1765300" y="2001838"/>
          <p14:tracePt t="16580" x="1765300" y="1865313"/>
          <p14:tracePt t="16597" x="1765300" y="1714500"/>
          <p14:tracePt t="16614" x="1765300" y="1689100"/>
          <p14:tracePt t="16630" x="1765300" y="1676400"/>
          <p14:tracePt t="16730" x="1765300" y="1639888"/>
          <p14:tracePt t="16742" x="1765300" y="1601788"/>
          <p14:tracePt t="16755" x="1765300" y="1576388"/>
          <p14:tracePt t="16769" x="1765300" y="1552575"/>
          <p14:tracePt t="16782" x="1765300" y="1527175"/>
          <p14:tracePt t="16799" x="1765300" y="1514475"/>
          <p14:tracePt t="16816" x="1765300" y="1501775"/>
          <p14:tracePt t="16833" x="1765300" y="1450975"/>
          <p14:tracePt t="16849" x="1765300" y="1414463"/>
          <p14:tracePt t="16866" x="1765300" y="1376363"/>
          <p14:tracePt t="16883" x="1765300" y="1339850"/>
          <p14:tracePt t="16900" x="1765300" y="1327150"/>
          <p14:tracePt t="16908" x="1752600" y="1327150"/>
          <p14:tracePt t="18262" x="1765300" y="1327150"/>
          <p14:tracePt t="18274" x="1814513" y="1327150"/>
          <p14:tracePt t="18290" x="1952625" y="1289050"/>
          <p14:tracePt t="18299" x="2103438" y="1276350"/>
          <p14:tracePt t="18313" x="2239963" y="1276350"/>
          <p14:tracePt t="18325" x="2403475" y="1263650"/>
          <p14:tracePt t="18338" x="2654300" y="1263650"/>
          <p14:tracePt t="18355" x="2867025" y="1263650"/>
          <p14:tracePt t="18372" x="3028950" y="1263650"/>
          <p14:tracePt t="18389" x="3379788" y="1263650"/>
          <p14:tracePt t="18406" x="3579813" y="1263650"/>
          <p14:tracePt t="18422" x="3730625" y="1263650"/>
          <p14:tracePt t="18438" x="3968750" y="1263650"/>
          <p14:tracePt t="18456" x="4130675" y="1263650"/>
          <p14:tracePt t="18473" x="4294188" y="1263650"/>
          <p14:tracePt t="18489" x="4543425" y="1263650"/>
          <p14:tracePt t="18506" x="4643438" y="1263650"/>
          <p14:tracePt t="18523" x="4732338" y="1263650"/>
          <p14:tracePt t="18538" x="5045075" y="1263650"/>
          <p14:tracePt t="18555" x="5181600" y="1263650"/>
          <p14:tracePt t="18572" x="5294313" y="1276350"/>
          <p14:tracePt t="18588" x="5507038" y="1289050"/>
          <p14:tracePt t="18605" x="5657850" y="1301750"/>
          <p14:tracePt t="18622" x="5783263" y="1301750"/>
          <p14:tracePt t="18638" x="5970588" y="1314450"/>
          <p14:tracePt t="18655" x="6008688" y="1314450"/>
          <p14:tracePt t="18672" x="6021388" y="1314450"/>
          <p14:tracePt t="18689" x="6045200" y="1314450"/>
          <p14:tracePt t="18822" x="6057900" y="1314450"/>
          <p14:tracePt t="18847" x="6083300" y="1314450"/>
          <p14:tracePt t="18861" x="6096000" y="1314450"/>
          <p14:tracePt t="18873" x="6121400" y="1314450"/>
          <p14:tracePt t="18885" x="6157913" y="1314450"/>
          <p14:tracePt t="18898" x="6183313" y="1314450"/>
          <p14:tracePt t="18910" x="6208713" y="1314450"/>
          <p14:tracePt t="18924" x="6221413" y="1314450"/>
          <p14:tracePt t="18948" x="6234113" y="1314450"/>
          <p14:tracePt t="21748" x="6259513" y="1314450"/>
          <p14:tracePt t="21761" x="6308725" y="1314450"/>
          <p14:tracePt t="21773" x="6408738" y="1314450"/>
          <p14:tracePt t="21788" x="6521450" y="1314450"/>
          <p14:tracePt t="21802" x="6621463" y="1314450"/>
          <p14:tracePt t="21818" x="6708775" y="1314450"/>
          <p14:tracePt t="21836" x="6797675" y="1314450"/>
          <p14:tracePt t="21853" x="7059613" y="1314450"/>
          <p14:tracePt t="21869" x="7185025" y="1314450"/>
          <p14:tracePt t="21885" x="7259638" y="1314450"/>
          <p14:tracePt t="21902" x="7435850" y="1314450"/>
          <p14:tracePt t="21920" x="7548563" y="1314450"/>
          <p14:tracePt t="21936" x="7685088" y="1327150"/>
          <p14:tracePt t="21953" x="7886700" y="1327150"/>
          <p14:tracePt t="21970" x="7948613" y="1327150"/>
          <p14:tracePt t="21986" x="8010525" y="1327150"/>
          <p14:tracePt t="22003" x="8135938" y="1327150"/>
          <p14:tracePt t="22019" x="8235950" y="1327150"/>
          <p14:tracePt t="22036" x="8435975" y="1327150"/>
          <p14:tracePt t="22053" x="8512175" y="1339850"/>
          <p14:tracePt t="22071" x="8574088" y="1339850"/>
          <p14:tracePt t="22087" x="8650288" y="1350963"/>
          <p14:tracePt t="22103" x="8661400" y="1350963"/>
          <p14:tracePt t="22121" x="8686800" y="1350963"/>
          <p14:tracePt t="22137" x="8724900" y="1363663"/>
          <p14:tracePt t="22154" x="8737600" y="1363663"/>
          <p14:tracePt t="22171" x="8750300" y="1363663"/>
          <p14:tracePt t="22187" x="8774113" y="1363663"/>
          <p14:tracePt t="22204" x="8786813" y="1363663"/>
          <p14:tracePt t="22296" x="8799513" y="1363663"/>
          <p14:tracePt t="43839" x="8774113" y="1389063"/>
          <p14:tracePt t="43851" x="8737600" y="1414463"/>
          <p14:tracePt t="43864" x="8586788" y="1476375"/>
          <p14:tracePt t="43878" x="8374063" y="1563688"/>
          <p14:tracePt t="43892" x="8174038" y="1676400"/>
          <p14:tracePt t="43906" x="7835900" y="1789113"/>
          <p14:tracePt t="43923" x="7459663" y="1889125"/>
          <p14:tracePt t="43939" x="7223125" y="1978025"/>
          <p14:tracePt t="43956" x="6872288" y="2078038"/>
          <p14:tracePt t="43973" x="6659563" y="2127250"/>
          <p14:tracePt t="43990" x="6434138" y="2190750"/>
          <p14:tracePt t="44007" x="6370638" y="2214563"/>
          <p14:tracePt t="44023" x="6346825" y="2214563"/>
          <p14:tracePt t="44039" x="6308725" y="2214563"/>
          <p14:tracePt t="44063" x="6296025" y="2214563"/>
          <p14:tracePt t="44149" x="6259513" y="2214563"/>
          <p14:tracePt t="44163" x="6221413" y="2214563"/>
          <p14:tracePt t="44176" x="6170613" y="2214563"/>
          <p14:tracePt t="44188" x="6134100" y="2214563"/>
          <p14:tracePt t="44200" x="6096000" y="2214563"/>
          <p14:tracePt t="44212" x="6070600" y="2214563"/>
          <p14:tracePt t="44227" x="6045200" y="2214563"/>
          <p14:tracePt t="44250" x="6034088" y="2214563"/>
          <p14:tracePt t="44263" x="6021388" y="2214563"/>
          <p14:tracePt t="44299" x="6021388" y="2227263"/>
          <p14:tracePt t="44623" x="6034088" y="2227263"/>
          <p14:tracePt t="44810" x="6045200" y="2227263"/>
          <p14:tracePt t="45196" x="6057900" y="2227263"/>
          <p14:tracePt t="48049" x="5932488" y="2227263"/>
          <p14:tracePt t="48063" x="5757863" y="2227263"/>
          <p14:tracePt t="48074" x="5583238" y="2227263"/>
          <p14:tracePt t="48087" x="5281613" y="2227263"/>
          <p14:tracePt t="48100" x="4994275" y="2227263"/>
          <p14:tracePt t="48112" x="4832350" y="2239963"/>
          <p14:tracePt t="48125" x="4681538" y="2278063"/>
          <p14:tracePt t="48139" x="4468813" y="2290763"/>
          <p14:tracePt t="48156" x="4318000" y="2290763"/>
          <p14:tracePt t="48173" x="4192588" y="2303463"/>
          <p14:tracePt t="48190" x="4056063" y="2314575"/>
          <p14:tracePt t="48205" x="3979863" y="2327275"/>
          <p14:tracePt t="48222" x="3892550" y="2339975"/>
          <p14:tracePt t="48238" x="3630613" y="2365375"/>
          <p14:tracePt t="48255" x="3505200" y="2378075"/>
          <p14:tracePt t="48272" x="3417888" y="2378075"/>
          <p14:tracePt t="48289" x="3317875" y="2378075"/>
          <p14:tracePt t="48305" x="3267075" y="2378075"/>
          <p14:tracePt t="48323" x="3205163" y="2378075"/>
          <p14:tracePt t="48339" x="2954338" y="2378075"/>
          <p14:tracePt t="48356" x="2854325" y="2378075"/>
          <p14:tracePt t="48373" x="2767013" y="2378075"/>
          <p14:tracePt t="48389" x="2667000" y="2352675"/>
          <p14:tracePt t="48406" x="2628900" y="2327275"/>
          <p14:tracePt t="48422" x="2565400" y="2303463"/>
          <p14:tracePt t="48439" x="2403475" y="2239963"/>
          <p14:tracePt t="48456" x="2303463" y="2214563"/>
          <p14:tracePt t="48473" x="2228850" y="2178050"/>
          <p14:tracePt t="48490" x="2139950" y="2114550"/>
          <p14:tracePt t="48506" x="2116138" y="2089150"/>
          <p14:tracePt t="48523" x="2090738" y="2078038"/>
          <p14:tracePt t="48540" x="2078038" y="2065338"/>
          <p14:tracePt t="48557" x="2052638" y="2065338"/>
          <p14:tracePt t="48573" x="2039938" y="2065338"/>
          <p14:tracePt t="48590" x="2014538" y="2052638"/>
          <p14:tracePt t="51922" x="2027238" y="2052638"/>
          <p14:tracePt t="51935" x="2039938" y="2052638"/>
          <p14:tracePt t="51961" x="2052638" y="2052638"/>
          <p14:tracePt t="51973" x="2065338" y="2052638"/>
          <p14:tracePt t="51984" x="2078038" y="2052638"/>
          <p14:tracePt t="51997" x="2103438" y="2052638"/>
          <p14:tracePt t="52010" x="2127250" y="2052638"/>
          <p14:tracePt t="52022" x="2152650" y="2052638"/>
          <p14:tracePt t="52037" x="2203450" y="2052638"/>
          <p14:tracePt t="52054" x="2239963" y="2052638"/>
          <p14:tracePt t="52070" x="2265363" y="2039938"/>
          <p14:tracePt t="52087" x="2303463" y="2039938"/>
          <p14:tracePt t="52104" x="2328863" y="2039938"/>
          <p14:tracePt t="52120" x="2339975" y="2027238"/>
          <p14:tracePt t="52137" x="2403475" y="2027238"/>
          <p14:tracePt t="52154" x="2452688" y="2027238"/>
          <p14:tracePt t="52171" x="2528888" y="2027238"/>
          <p14:tracePt t="52187" x="2616200" y="2027238"/>
          <p14:tracePt t="52204" x="2641600" y="2027238"/>
          <p14:tracePt t="52221" x="2667000" y="2027238"/>
          <p14:tracePt t="52238" x="2703513" y="2027238"/>
          <p14:tracePt t="52254" x="2716213" y="2027238"/>
          <p14:tracePt t="52271" x="2728913" y="2027238"/>
          <p14:tracePt t="52287" x="2754313" y="2027238"/>
          <p14:tracePt t="52305" x="2767013" y="2027238"/>
          <p14:tracePt t="52321" x="2803525" y="2027238"/>
          <p14:tracePt t="52338" x="2828925" y="2027238"/>
          <p14:tracePt t="52355" x="2854325" y="2027238"/>
          <p14:tracePt t="52371" x="2890838" y="2027238"/>
          <p14:tracePt t="52388" x="2903538" y="2027238"/>
          <p14:tracePt t="52405" x="2916238" y="2027238"/>
          <p14:tracePt t="52423" x="2928938" y="2027238"/>
          <p14:tracePt t="52470" x="2941638" y="2027238"/>
          <p14:tracePt t="52495" x="2954338" y="2027238"/>
          <p14:tracePt t="52507" x="2967038" y="2027238"/>
          <p14:tracePt t="52558" x="2979738" y="2027238"/>
          <p14:tracePt t="52820" x="2992438" y="2027238"/>
          <p14:tracePt t="52832" x="3028950" y="2027238"/>
          <p14:tracePt t="52845" x="3103563" y="2027238"/>
          <p14:tracePt t="52860" x="3167063" y="2027238"/>
          <p14:tracePt t="52875" x="3216275" y="2027238"/>
          <p14:tracePt t="52891" x="3254375" y="2039938"/>
          <p14:tracePt t="52908" x="3292475" y="2039938"/>
          <p14:tracePt t="52924" x="3341688" y="2052638"/>
          <p14:tracePt t="52942" x="3367088" y="2052638"/>
          <p14:tracePt t="52958" x="3379788" y="2052638"/>
          <p14:tracePt t="53692" x="3392488" y="2052638"/>
          <p14:tracePt t="53718" x="3417888" y="2052638"/>
          <p14:tracePt t="53730" x="3429000" y="2052638"/>
          <p14:tracePt t="53742" x="3441700" y="2052638"/>
          <p14:tracePt t="53754" x="3454400" y="2052638"/>
          <p14:tracePt t="53767" x="3492500" y="2052638"/>
          <p14:tracePt t="53781" x="3517900" y="2052638"/>
          <p14:tracePt t="53795" x="3541713" y="2052638"/>
          <p14:tracePt t="53812" x="3567113" y="2065338"/>
          <p14:tracePt t="53828" x="3579813" y="2065338"/>
          <p14:tracePt t="53845" x="3605213" y="2078038"/>
          <p14:tracePt t="53862" x="3617913" y="2078038"/>
          <p14:tracePt t="53879" x="3630613" y="2089150"/>
          <p14:tracePt t="53895" x="3643313" y="2089150"/>
          <p14:tracePt t="53916" x="3667125" y="2101850"/>
          <p14:tracePt t="53930" x="3667125" y="2114550"/>
          <p14:tracePt t="53944" x="3679825" y="2114550"/>
          <p14:tracePt t="53961" x="3679825" y="2127250"/>
          <p14:tracePt t="53978" x="3692525" y="2127250"/>
          <p14:tracePt t="53995" x="3705225" y="2127250"/>
          <p14:tracePt t="54011" x="3705225" y="2139950"/>
          <p14:tracePt t="54028" x="3730625" y="2139950"/>
          <p14:tracePt t="54045" x="3743325" y="2152650"/>
          <p14:tracePt t="54062" x="3756025" y="2152650"/>
          <p14:tracePt t="54078" x="3767138" y="2165350"/>
          <p14:tracePt t="54095" x="3779838" y="2165350"/>
          <p14:tracePt t="54112" x="3792538" y="2165350"/>
          <p14:tracePt t="54130" x="3805238" y="2165350"/>
          <p14:tracePt t="54190" x="3817938" y="2165350"/>
          <p14:tracePt t="54776" x="3817938" y="2178050"/>
          <p14:tracePt t="55573" x="3830638" y="2178050"/>
          <p14:tracePt t="55685" x="3843338" y="2178050"/>
          <p14:tracePt t="55698" x="3856038" y="2178050"/>
          <p14:tracePt t="55710" x="3867150" y="2178050"/>
          <p14:tracePt t="55735" x="3892550" y="2165350"/>
          <p14:tracePt t="55749" x="3905250" y="2152650"/>
          <p14:tracePt t="55761" x="3943350" y="2139950"/>
          <p14:tracePt t="55772" x="3979863" y="2127250"/>
          <p14:tracePt t="55789" x="4017963" y="2114550"/>
          <p14:tracePt t="55803" x="4056063" y="2101850"/>
          <p14:tracePt t="55820" x="4092575" y="2101850"/>
          <p14:tracePt t="55836" x="4117975" y="2089150"/>
          <p14:tracePt t="55853" x="4143375" y="2078038"/>
          <p14:tracePt t="55870" x="4156075" y="2078038"/>
          <p14:tracePt t="55892" x="4168775" y="2078038"/>
          <p14:tracePt t="55903" x="4181475" y="2078038"/>
          <p14:tracePt t="55934" x="4192588" y="2078038"/>
          <p14:tracePt t="56434" x="4205288" y="2078038"/>
          <p14:tracePt t="56445" x="4217988" y="2078038"/>
          <p14:tracePt t="56458" x="4230688" y="2078038"/>
          <p14:tracePt t="56496" x="4243388" y="2078038"/>
          <p14:tracePt t="56533" x="4256088" y="2089150"/>
          <p14:tracePt t="56570" x="4268788" y="2089150"/>
          <p14:tracePt t="56583" x="4281488" y="2089150"/>
          <p14:tracePt t="56609" x="4294188" y="2089150"/>
          <p14:tracePt t="56745" x="4305300" y="2089150"/>
          <p14:tracePt t="57019" x="4356100" y="2089150"/>
          <p14:tracePt t="57032" x="4394200" y="2089150"/>
          <p14:tracePt t="57044" x="4430713" y="2089150"/>
          <p14:tracePt t="57061" x="4443413" y="2089150"/>
          <p14:tracePt t="57075" x="4456113" y="2089150"/>
          <p14:tracePt t="57092" x="4481513" y="2089150"/>
          <p14:tracePt t="57108" x="4506913" y="2089150"/>
          <p14:tracePt t="57125" x="4530725" y="2089150"/>
          <p14:tracePt t="57142" x="4568825" y="2089150"/>
          <p14:tracePt t="57158" x="4656138" y="2089150"/>
          <p14:tracePt t="57174" x="4694238" y="2089150"/>
          <p14:tracePt t="57192" x="4719638" y="2101850"/>
          <p14:tracePt t="57208" x="4743450" y="2101850"/>
          <p14:tracePt t="57225" x="4768850" y="2101850"/>
          <p14:tracePt t="57242" x="4781550" y="2101850"/>
          <p14:tracePt t="57259" x="4819650" y="2101850"/>
          <p14:tracePt t="57274" x="4856163" y="2101850"/>
          <p14:tracePt t="57291" x="4894263" y="2101850"/>
          <p14:tracePt t="57308" x="4968875" y="2101850"/>
          <p14:tracePt t="57324" x="5006975" y="2101850"/>
          <p14:tracePt t="57341" x="5032375" y="2101850"/>
          <p14:tracePt t="57358" x="5057775" y="2101850"/>
          <p14:tracePt t="57375" x="5068888" y="2101850"/>
          <p14:tracePt t="57394" x="5094288" y="2101850"/>
          <p14:tracePt t="57417" x="5106988" y="2101850"/>
          <p14:tracePt t="57443" x="5119688" y="2101850"/>
          <p14:tracePt t="57454" x="5157788" y="2101850"/>
          <p14:tracePt t="57466" x="5219700" y="2101850"/>
          <p14:tracePt t="57481" x="5257800" y="2101850"/>
          <p14:tracePt t="57494" x="5307013" y="2101850"/>
          <p14:tracePt t="57508" x="5332413" y="2101850"/>
          <p14:tracePt t="57525" x="5357813" y="2101850"/>
          <p14:tracePt t="57542" x="5370513" y="2101850"/>
          <p14:tracePt t="57559" x="5419725" y="2114550"/>
          <p14:tracePt t="57575" x="5432425" y="2114550"/>
          <p14:tracePt t="57592" x="5445125" y="2114550"/>
          <p14:tracePt t="57609" x="5507038" y="2127250"/>
          <p14:tracePt t="57626" x="5532438" y="2127250"/>
          <p14:tracePt t="57642" x="5570538" y="2127250"/>
          <p14:tracePt t="57659" x="5607050" y="2127250"/>
          <p14:tracePt t="57676" x="5632450" y="2139950"/>
          <p14:tracePt t="57692" x="5645150" y="2139950"/>
          <p14:tracePt t="57709" x="5657850" y="2139950"/>
          <p14:tracePt t="57726" x="5670550" y="2139950"/>
          <p14:tracePt t="58177" x="5708650" y="2139950"/>
          <p14:tracePt t="58190" x="5745163" y="2139950"/>
          <p14:tracePt t="58203" x="5795963" y="2139950"/>
          <p14:tracePt t="58216" x="5845175" y="2139950"/>
          <p14:tracePt t="58232" x="5957888" y="2139950"/>
          <p14:tracePt t="58246" x="6108700" y="2139950"/>
          <p14:tracePt t="58263" x="6246813" y="2139950"/>
          <p14:tracePt t="58279" x="6359525" y="2139950"/>
          <p14:tracePt t="58296" x="6621463" y="2139950"/>
          <p14:tracePt t="58313" x="6808788" y="2139950"/>
          <p14:tracePt t="58330" x="7097713" y="2139950"/>
          <p14:tracePt t="58346" x="7210425" y="2152650"/>
          <p14:tracePt t="58363" x="7372350" y="2152650"/>
          <p14:tracePt t="58378" x="7710488" y="2152650"/>
          <p14:tracePt t="58395" x="7823200" y="2152650"/>
          <p14:tracePt t="58412" x="7923213" y="2152650"/>
          <p14:tracePt t="58428" x="8123238" y="2139950"/>
          <p14:tracePt t="58445" x="8261350" y="2127250"/>
          <p14:tracePt t="58462" x="8361363" y="2127250"/>
          <p14:tracePt t="58478" x="8486775" y="2101850"/>
          <p14:tracePt t="58495" x="8512175" y="2101850"/>
          <p14:tracePt t="58512" x="8537575" y="2101850"/>
          <p14:tracePt t="58529" x="8574088" y="2089150"/>
          <p14:tracePt t="58545" x="8586788" y="2089150"/>
          <p14:tracePt t="58562" x="8599488" y="2078038"/>
          <p14:tracePt t="58579" x="8612188" y="2078038"/>
          <p14:tracePt t="61825" x="8574088" y="2078038"/>
          <p14:tracePt t="61838" x="8524875" y="2078038"/>
          <p14:tracePt t="61851" x="8399463" y="2089150"/>
          <p14:tracePt t="61863" x="8248650" y="2101850"/>
          <p14:tracePt t="61879" x="8110538" y="2114550"/>
          <p14:tracePt t="61894" x="8035925" y="2127250"/>
          <p14:tracePt t="61902" x="7961313" y="2127250"/>
          <p14:tracePt t="61913" x="7923213" y="2127250"/>
          <p14:tracePt t="61928" x="7874000" y="2127250"/>
          <p14:tracePt t="61944" x="7810500" y="2139950"/>
          <p14:tracePt t="61961" x="7723188" y="2139950"/>
          <p14:tracePt t="61977" x="7597775" y="2152650"/>
          <p14:tracePt t="61994" x="7561263" y="2152650"/>
          <p14:tracePt t="62011" x="7548563" y="2152650"/>
          <p14:tracePt t="62028" x="7535863" y="2152650"/>
          <p14:tracePt t="65520" x="7548563" y="2139950"/>
          <p14:tracePt t="65533" x="7561263" y="2139950"/>
          <p14:tracePt t="65545" x="7572375" y="2127250"/>
          <p14:tracePt t="65561" x="7610475" y="2114550"/>
          <p14:tracePt t="65575" x="7661275" y="2114550"/>
          <p14:tracePt t="65591" x="7785100" y="2089150"/>
          <p14:tracePt t="65608" x="7897813" y="2078038"/>
          <p14:tracePt t="65624" x="8086725" y="2065338"/>
          <p14:tracePt t="65642" x="8174038" y="2065338"/>
          <p14:tracePt t="65659" x="8412163" y="2127250"/>
          <p14:tracePt t="65675" x="8524875" y="2165350"/>
          <p14:tracePt t="65692" x="8574088" y="2190750"/>
          <p14:tracePt t="65708" x="8612188" y="2201863"/>
          <p14:tracePt t="65725" x="8650288" y="2227263"/>
          <p14:tracePt t="65742" x="8661400" y="2227263"/>
          <p14:tracePt t="65781" x="8612188" y="2227263"/>
          <p14:tracePt t="65794" x="8499475" y="2227263"/>
          <p14:tracePt t="65807" x="8399463" y="2227263"/>
          <p14:tracePt t="65819" x="8335963" y="2227263"/>
          <p14:tracePt t="65832" x="8274050" y="2227263"/>
          <p14:tracePt t="65845" x="8235950" y="2227263"/>
          <p14:tracePt t="65859" x="8199438" y="2227263"/>
          <p14:tracePt t="65876" x="8174038" y="2227263"/>
          <p14:tracePt t="65932" x="8186738" y="2227263"/>
          <p14:tracePt t="65945" x="8212138" y="2214563"/>
          <p14:tracePt t="65957" x="8223250" y="2201863"/>
          <p14:tracePt t="65968" x="8261350" y="2178050"/>
          <p14:tracePt t="65982" x="8335963" y="2139950"/>
          <p14:tracePt t="65996" x="8435975" y="2101850"/>
          <p14:tracePt t="66010" x="8512175" y="2078038"/>
          <p14:tracePt t="66027" x="8537575" y="2065338"/>
          <p14:tracePt t="66043" x="8548688" y="2065338"/>
          <p14:tracePt t="66060" x="8524875" y="2065338"/>
          <p14:tracePt t="66077" x="8448675" y="2065338"/>
          <p14:tracePt t="66094" x="8386763" y="2065338"/>
          <p14:tracePt t="66111" x="8274050" y="2089150"/>
          <p14:tracePt t="66127" x="8235950" y="2089150"/>
          <p14:tracePt t="66143" x="8212138" y="2089150"/>
          <p14:tracePt t="66160" x="8199438" y="2089150"/>
          <p14:tracePt t="66193" x="8223250" y="2089150"/>
          <p14:tracePt t="66205" x="8235950" y="2089150"/>
          <p14:tracePt t="66218" x="8248650" y="2078038"/>
          <p14:tracePt t="66231" x="8261350" y="2078038"/>
          <p14:tracePt t="66305" x="8235950" y="2078038"/>
          <p14:tracePt t="66318" x="8212138" y="2078038"/>
          <p14:tracePt t="66330" x="8186738" y="2089150"/>
          <p14:tracePt t="66342" x="8174038" y="2089150"/>
          <p14:tracePt t="66729" x="8186738" y="2089150"/>
          <p14:tracePt t="74819" x="8135938" y="2089150"/>
          <p14:tracePt t="74831" x="8035925" y="2089150"/>
          <p14:tracePt t="74843" x="7923213" y="2101850"/>
          <p14:tracePt t="74856" x="7810500" y="2139950"/>
          <p14:tracePt t="74869" x="7673975" y="2165350"/>
          <p14:tracePt t="74881" x="7459663" y="2214563"/>
          <p14:tracePt t="74897" x="7259638" y="2265363"/>
          <p14:tracePt t="74910" x="7134225" y="2314575"/>
          <p14:tracePt t="74927" x="7046913" y="2352675"/>
          <p14:tracePt t="74944" x="6897688" y="2427288"/>
          <p14:tracePt t="74961" x="6834188" y="2465388"/>
          <p14:tracePt t="74977" x="6708775" y="2490788"/>
          <p14:tracePt t="74994" x="6483350" y="2540000"/>
          <p14:tracePt t="75011" x="6421438" y="2552700"/>
          <p14:tracePt t="75027" x="6370638" y="2565400"/>
          <p14:tracePt t="75044" x="6346825" y="2578100"/>
          <p14:tracePt t="75061" x="6334125" y="2578100"/>
          <p14:tracePt t="76190" x="6334125" y="2565400"/>
          <p14:tracePt t="76202" x="6346825" y="2527300"/>
          <p14:tracePt t="76215" x="6396038" y="2478088"/>
          <p14:tracePt t="76227" x="6508750" y="2414588"/>
          <p14:tracePt t="76239" x="6621463" y="2378075"/>
          <p14:tracePt t="76253" x="6721475" y="2339975"/>
          <p14:tracePt t="76267" x="6808788" y="2314575"/>
          <p14:tracePt t="76283" x="6897688" y="2290763"/>
          <p14:tracePt t="76301" x="7010400" y="2265363"/>
          <p14:tracePt t="76317" x="7359650" y="2239963"/>
          <p14:tracePt t="76332" x="7510463" y="2239963"/>
          <p14:tracePt t="76349" x="7623175" y="2227263"/>
          <p14:tracePt t="76366" x="7986713" y="2227263"/>
          <p14:tracePt t="76383" x="8148638" y="2227263"/>
          <p14:tracePt t="76400" x="8299450" y="2227263"/>
          <p14:tracePt t="76416" x="8674100" y="2214563"/>
          <p14:tracePt t="76433" x="8850313" y="2190750"/>
          <p14:tracePt t="76450" x="8999538" y="2190750"/>
          <p14:tracePt t="76466" x="9199563" y="2190750"/>
          <p14:tracePt t="76483" x="9275763" y="2190750"/>
          <p14:tracePt t="76500" x="9337675" y="2190750"/>
          <p14:tracePt t="76517" x="9525000" y="2190750"/>
          <p14:tracePt t="76533" x="9613900" y="2178050"/>
          <p14:tracePt t="76550" x="9675813" y="2178050"/>
          <p14:tracePt t="76566" x="9750425" y="2178050"/>
          <p14:tracePt t="76584" x="9775825" y="2178050"/>
          <p14:tracePt t="76602" x="9788525" y="2178050"/>
          <p14:tracePt t="76624" x="9801225" y="2178050"/>
          <p14:tracePt t="76662" x="9813925" y="2178050"/>
          <p14:tracePt t="76687" x="9826625" y="2178050"/>
          <p14:tracePt t="76712" x="9839325" y="2178050"/>
          <p14:tracePt t="76724" x="9852025" y="2178050"/>
          <p14:tracePt t="76761" x="9863138" y="2178050"/>
          <p14:tracePt t="76861" x="9852025" y="2178050"/>
          <p14:tracePt t="76875" x="9839325" y="2178050"/>
          <p14:tracePt t="76900" x="9826625" y="2178050"/>
          <p14:tracePt t="76911" x="9813925" y="2178050"/>
          <p14:tracePt t="76937" x="9788525" y="2178050"/>
          <p14:tracePt t="76949" x="9750425" y="2178050"/>
          <p14:tracePt t="76962" x="9713913" y="2178050"/>
          <p14:tracePt t="76974" x="9675813" y="2178050"/>
          <p14:tracePt t="76990" x="9626600" y="2165350"/>
          <p14:tracePt t="77003" x="9601200" y="2165350"/>
          <p14:tracePt t="77020" x="9588500" y="2152650"/>
          <p14:tracePt t="77037" x="9575800" y="2152650"/>
          <p14:tracePt t="77053" x="9550400" y="2152650"/>
          <p14:tracePt t="77070" x="9550400" y="2139950"/>
          <p14:tracePt t="77087" x="9537700" y="2139950"/>
          <p14:tracePt t="77224" x="9525000" y="2139950"/>
          <p14:tracePt t="77249" x="9513888" y="2139950"/>
          <p14:tracePt t="77274" x="9488488" y="2139950"/>
          <p14:tracePt t="77286" x="9463088" y="2139950"/>
          <p14:tracePt t="77298" x="9450388" y="2139950"/>
          <p14:tracePt t="77312" x="9437688" y="2127250"/>
          <p14:tracePt t="77324" x="9424988" y="2127250"/>
          <p14:tracePt t="77340" x="9413875" y="2127250"/>
          <p14:tracePt t="77374" x="9401175" y="2127250"/>
          <p14:tracePt t="77684" x="9401175" y="2114550"/>
          <p14:tracePt t="77760" x="9413875" y="2114550"/>
          <p14:tracePt t="77784" x="9424988" y="2101850"/>
          <p14:tracePt t="77797" x="9437688" y="2101850"/>
          <p14:tracePt t="77834" x="9450388" y="2101850"/>
          <p14:tracePt t="77871" x="9463088" y="2101850"/>
          <p14:tracePt t="77933" x="9475788" y="2101850"/>
          <p14:tracePt t="77996" x="9450388" y="2101850"/>
          <p14:tracePt t="78009" x="9413875" y="2101850"/>
          <p14:tracePt t="78021" x="9363075" y="2101850"/>
          <p14:tracePt t="78033" x="9275763" y="2114550"/>
          <p14:tracePt t="78046" x="8912225" y="2139950"/>
          <p14:tracePt t="78060" x="8386763" y="2239963"/>
          <p14:tracePt t="78074" x="7661275" y="2314575"/>
          <p14:tracePt t="78091" x="7110413" y="2352675"/>
          <p14:tracePt t="78107" x="6483350" y="2403475"/>
          <p14:tracePt t="78123" x="5657850" y="2452688"/>
          <p14:tracePt t="78140" x="5170488" y="2465388"/>
          <p14:tracePt t="78157" x="4832350" y="2465388"/>
          <p14:tracePt t="78173" x="4418013" y="2490788"/>
          <p14:tracePt t="78190" x="4281488" y="2490788"/>
          <p14:tracePt t="78207" x="4181475" y="2490788"/>
          <p14:tracePt t="78223" x="4130675" y="2490788"/>
          <p14:tracePt t="78495" x="4092575" y="2490788"/>
          <p14:tracePt t="78506" x="4030663" y="2490788"/>
          <p14:tracePt t="78518" x="3968750" y="2503488"/>
          <p14:tracePt t="78532" x="3856038" y="2516188"/>
          <p14:tracePt t="78545" x="3679825" y="2527300"/>
          <p14:tracePt t="78559" x="3441700" y="2540000"/>
          <p14:tracePt t="78576" x="3292475" y="2552700"/>
          <p14:tracePt t="78593" x="3141663" y="2565400"/>
          <p14:tracePt t="78609" x="2790825" y="2578100"/>
          <p14:tracePt t="78626" x="2678113" y="2578100"/>
          <p14:tracePt t="78643" x="2603500" y="2590800"/>
          <p14:tracePt t="78660" x="2554288" y="2590800"/>
          <p14:tracePt t="78676" x="2541588" y="2590800"/>
          <p14:tracePt t="78731" x="2565400" y="2590800"/>
          <p14:tracePt t="78745" x="2590800" y="2590800"/>
          <p14:tracePt t="78756" x="2641600" y="2590800"/>
          <p14:tracePt t="78768" x="2690813" y="2590800"/>
          <p14:tracePt t="78781" x="2754313" y="2590800"/>
          <p14:tracePt t="78797" x="2828925" y="2565400"/>
          <p14:tracePt t="78810" x="2916238" y="2552700"/>
          <p14:tracePt t="78827" x="3067050" y="2527300"/>
          <p14:tracePt t="78843" x="3279775" y="2503488"/>
          <p14:tracePt t="78861" x="3567113" y="2439988"/>
          <p14:tracePt t="78877" x="3705225" y="2427288"/>
          <p14:tracePt t="78894" x="3856038" y="2403475"/>
          <p14:tracePt t="78902" x="4005263" y="2378075"/>
          <p14:tracePt t="78911" x="4130675" y="2365375"/>
          <p14:tracePt t="78927" x="4205288" y="2352675"/>
          <p14:tracePt t="78944" x="4281488" y="2352675"/>
          <p14:tracePt t="78961" x="4330700" y="2352675"/>
          <p14:tracePt t="78978" x="4356100" y="2352675"/>
          <p14:tracePt t="78994" x="4368800" y="2352675"/>
          <p14:tracePt t="79242" x="4394200" y="2352675"/>
          <p14:tracePt t="79255" x="4418013" y="2352675"/>
          <p14:tracePt t="79267" x="4456113" y="2352675"/>
          <p14:tracePt t="79281" x="4494213" y="2352675"/>
          <p14:tracePt t="79296" x="4518025" y="2352675"/>
          <p14:tracePt t="79312" x="4556125" y="2352675"/>
          <p14:tracePt t="79330" x="4568825" y="2352675"/>
          <p14:tracePt t="79346" x="4606925" y="2365375"/>
          <p14:tracePt t="79366" x="4619625" y="2365375"/>
          <p14:tracePt t="81140" x="4594225" y="2378075"/>
          <p14:tracePt t="81155" x="4494213" y="2403475"/>
          <p14:tracePt t="81165" x="4368800" y="2427288"/>
          <p14:tracePt t="81178" x="4256088" y="2478088"/>
          <p14:tracePt t="81190" x="4143375" y="2527300"/>
          <p14:tracePt t="81206" x="4005263" y="2590800"/>
          <p14:tracePt t="81220" x="3805238" y="2703513"/>
          <p14:tracePt t="81237" x="3643313" y="2790825"/>
          <p14:tracePt t="81252" x="3517900" y="2878138"/>
          <p14:tracePt t="81269" x="3379788" y="2965450"/>
          <p14:tracePt t="81285" x="3328988" y="2990850"/>
          <p14:tracePt t="81302" x="3317875" y="3016250"/>
          <p14:tracePt t="81319" x="3305175" y="3028950"/>
          <p14:tracePt t="81336" x="3292475" y="3028950"/>
          <p14:tracePt t="81354" x="3279775" y="3041650"/>
          <p14:tracePt t="81369" x="3267075" y="3054350"/>
          <p14:tracePt t="81386" x="3254375" y="3054350"/>
          <p14:tracePt t="81402" x="3228975" y="3054350"/>
          <p14:tracePt t="81419" x="3167063" y="3078163"/>
          <p14:tracePt t="81436" x="3116263" y="3103563"/>
          <p14:tracePt t="81453" x="3028950" y="3128963"/>
          <p14:tracePt t="81469" x="3003550" y="3141663"/>
          <p14:tracePt t="81486" x="2979738" y="3141663"/>
          <p14:tracePt t="81503" x="2954338" y="3154363"/>
          <p14:tracePt t="81526" x="2941638" y="3154363"/>
          <p14:tracePt t="81614" x="2941638" y="3141663"/>
          <p14:tracePt t="81676" x="2928938" y="3141663"/>
          <p14:tracePt t="81713" x="2903538" y="3128963"/>
          <p14:tracePt t="81726" x="2890838" y="3128963"/>
          <p14:tracePt t="81740" x="2867025" y="3128963"/>
          <p14:tracePt t="81750" x="2854325" y="3128963"/>
          <p14:tracePt t="81764" x="2816225" y="3116263"/>
          <p14:tracePt t="81776" x="2803525" y="3116263"/>
          <p14:tracePt t="81801" x="2790825" y="3116263"/>
          <p14:tracePt t="81814" x="2778125" y="3116263"/>
          <p14:tracePt t="81963" x="2790825" y="3103563"/>
          <p14:tracePt t="82311" x="2790825" y="3078163"/>
          <p14:tracePt t="82326" x="2816225" y="3065463"/>
          <p14:tracePt t="82336" x="2867025" y="3041650"/>
          <p14:tracePt t="82348" x="2992438" y="3016250"/>
          <p14:tracePt t="82361" x="3116263" y="3003550"/>
          <p14:tracePt t="82375" x="3254375" y="3003550"/>
          <p14:tracePt t="82390" x="3354388" y="3003550"/>
          <p14:tracePt t="82407" x="3505200" y="3003550"/>
          <p14:tracePt t="82424" x="3692525" y="2990850"/>
          <p14:tracePt t="82440" x="3956050" y="2990850"/>
          <p14:tracePt t="82457" x="4043363" y="2990850"/>
          <p14:tracePt t="82473" x="4092575" y="2990850"/>
          <p14:tracePt t="82490" x="4192588" y="2990850"/>
          <p14:tracePt t="82507" x="4268788" y="2990850"/>
          <p14:tracePt t="82524" x="4343400" y="2990850"/>
          <p14:tracePt t="82540" x="4468813" y="2990850"/>
          <p14:tracePt t="82557" x="4494213" y="2990850"/>
          <p14:tracePt t="82574" x="4530725" y="2990850"/>
          <p14:tracePt t="82591" x="4543425" y="2990850"/>
          <p14:tracePt t="82608" x="4556125" y="2990850"/>
          <p14:tracePt t="82624" x="4556125" y="3003550"/>
          <p14:tracePt t="82641" x="4556125" y="3016250"/>
          <p14:tracePt t="82660" x="4543425" y="3041650"/>
          <p14:tracePt t="82674" x="4506913" y="3054350"/>
          <p14:tracePt t="82691" x="4443413" y="3065463"/>
          <p14:tracePt t="82708" x="4394200" y="3078163"/>
          <p14:tracePt t="82725" x="4281488" y="3103563"/>
          <p14:tracePt t="82741" x="4243388" y="3103563"/>
          <p14:tracePt t="82758" x="4205288" y="3116263"/>
          <p14:tracePt t="82775" x="4068763" y="3128963"/>
          <p14:tracePt t="82792" x="3979863" y="3141663"/>
          <p14:tracePt t="82808" x="3930650" y="3154363"/>
          <p14:tracePt t="82825" x="3867150" y="3165475"/>
          <p14:tracePt t="82842" x="3843338" y="3165475"/>
          <p14:tracePt t="82861" x="3830638" y="3165475"/>
          <p14:tracePt t="82875" x="3830638" y="3178175"/>
          <p14:tracePt t="83109" x="3843338" y="3178175"/>
          <p14:tracePt t="83146" x="3856038" y="3178175"/>
          <p14:tracePt t="83159" x="3867150" y="3178175"/>
          <p14:tracePt t="83171" x="3892550" y="3178175"/>
          <p14:tracePt t="83197" x="3905250" y="3178175"/>
          <p14:tracePt t="83208" x="3930650" y="3178175"/>
          <p14:tracePt t="83221" x="3943350" y="3178175"/>
          <p14:tracePt t="83234" x="3956050" y="3178175"/>
          <p14:tracePt t="83247" x="3979863" y="3178175"/>
          <p14:tracePt t="83261" x="3992563" y="3178175"/>
          <p14:tracePt t="83278" x="4030663" y="3165475"/>
          <p14:tracePt t="83295" x="4081463" y="3165475"/>
          <p14:tracePt t="83311" x="4205288" y="3165475"/>
          <p14:tracePt t="83328" x="4243388" y="3165475"/>
          <p14:tracePt t="83345" x="4268788" y="3165475"/>
          <p14:tracePt t="83360" x="4305300" y="3165475"/>
          <p14:tracePt t="83377" x="4318000" y="3165475"/>
          <p14:tracePt t="83620" x="4330700" y="3165475"/>
          <p14:tracePt t="83632" x="4343400" y="3154363"/>
          <p14:tracePt t="83644" x="4368800" y="3154363"/>
          <p14:tracePt t="83657" x="4406900" y="3141663"/>
          <p14:tracePt t="83670" x="4468813" y="3141663"/>
          <p14:tracePt t="83682" x="4518025" y="3141663"/>
          <p14:tracePt t="83696" x="4556125" y="3128963"/>
          <p14:tracePt t="83713" x="4581525" y="3116263"/>
          <p14:tracePt t="83730" x="4606925" y="3103563"/>
          <p14:tracePt t="83744" x="4668838" y="3103563"/>
          <p14:tracePt t="83762" x="4706938" y="3103563"/>
          <p14:tracePt t="83779" x="4719638" y="3103563"/>
          <p14:tracePt t="83795" x="4732338" y="3090863"/>
          <p14:tracePt t="83819" x="4743450" y="3090863"/>
          <p14:tracePt t="83993" x="4732338" y="3090863"/>
          <p14:tracePt t="84093" x="4719638" y="3090863"/>
          <p14:tracePt t="84267" x="4719638" y="3103563"/>
          <p14:tracePt t="84280" x="4719638" y="3116263"/>
          <p14:tracePt t="84292" x="4719638" y="3128963"/>
          <p14:tracePt t="84305" x="4706938" y="3141663"/>
          <p14:tracePt t="84329" x="4706938" y="3154363"/>
          <p14:tracePt t="84342" x="4706938" y="3165475"/>
          <p14:tracePt t="84367" x="4706938" y="3178175"/>
          <p14:tracePt t="84391" x="4706938" y="3190875"/>
          <p14:tracePt t="84416" x="4694238" y="3203575"/>
          <p14:tracePt t="84441" x="4694238" y="3216275"/>
          <p14:tracePt t="84641" x="4694238" y="3203575"/>
          <p14:tracePt t="84691" x="4694238" y="3190875"/>
          <p14:tracePt t="84728" x="4694238" y="3178175"/>
          <p14:tracePt t="86746" x="4694238" y="3165475"/>
          <p14:tracePt t="86858" x="4694238" y="3154363"/>
          <p14:tracePt t="86946" x="4706938" y="3154363"/>
          <p14:tracePt t="86961" x="4706938" y="3141663"/>
          <p14:tracePt t="94229" x="4756150" y="3128963"/>
          <p14:tracePt t="94241" x="4856163" y="3116263"/>
          <p14:tracePt t="94256" x="5032375" y="3116263"/>
          <p14:tracePt t="94266" x="5207000" y="3116263"/>
          <p14:tracePt t="94279" x="5357813" y="3116263"/>
          <p14:tracePt t="94291" x="5495925" y="3116263"/>
          <p14:tracePt t="94307" x="5708650" y="3116263"/>
          <p14:tracePt t="94321" x="5857875" y="3116263"/>
          <p14:tracePt t="94338" x="5970588" y="3128963"/>
          <p14:tracePt t="94355" x="6108700" y="3128963"/>
          <p14:tracePt t="94372" x="6146800" y="3128963"/>
          <p14:tracePt t="94389" x="6170613" y="3128963"/>
          <p14:tracePt t="94405" x="6208713" y="3128963"/>
          <p14:tracePt t="94422" x="6283325" y="3128963"/>
          <p14:tracePt t="94439" x="6346825" y="3128963"/>
          <p14:tracePt t="94455" x="6483350" y="3128963"/>
          <p14:tracePt t="94472" x="6534150" y="3128963"/>
          <p14:tracePt t="94489" x="6572250" y="3128963"/>
          <p14:tracePt t="94506" x="6634163" y="3128963"/>
          <p14:tracePt t="94522" x="6672263" y="3128963"/>
          <p14:tracePt t="94539" x="6708775" y="3128963"/>
          <p14:tracePt t="94556" x="6859588" y="3128963"/>
          <p14:tracePt t="94573" x="6946900" y="3128963"/>
          <p14:tracePt t="94588" x="7010400" y="3128963"/>
          <p14:tracePt t="94606" x="7085013" y="3116263"/>
          <p14:tracePt t="94623" x="7110413" y="3116263"/>
          <p14:tracePt t="94638" x="7123113" y="3103563"/>
          <p14:tracePt t="94655" x="7134225" y="3103563"/>
          <p14:tracePt t="94889" x="7123113" y="3103563"/>
          <p14:tracePt t="94902" x="7110413" y="3103563"/>
          <p14:tracePt t="94927" x="7097713" y="3103563"/>
          <p14:tracePt t="94939" x="7085013" y="3103563"/>
          <p14:tracePt t="94952" x="7059613" y="3103563"/>
          <p14:tracePt t="94964" x="7021513" y="3103563"/>
          <p14:tracePt t="94977" x="6985000" y="3116263"/>
          <p14:tracePt t="94993" x="6959600" y="3116263"/>
          <p14:tracePt t="95008" x="6934200" y="3116263"/>
          <p14:tracePt t="95024" x="6921500" y="3116263"/>
          <p14:tracePt t="95041" x="6910388" y="3116263"/>
          <p14:tracePt t="95058" x="6897688" y="3116263"/>
          <p14:tracePt t="95250" x="6910388" y="3116263"/>
          <p14:tracePt t="95275" x="6921500" y="3116263"/>
          <p14:tracePt t="95287" x="6934200" y="3116263"/>
          <p14:tracePt t="95301" x="6959600" y="3116263"/>
          <p14:tracePt t="95313" x="6985000" y="3116263"/>
          <p14:tracePt t="95328" x="6997700" y="3116263"/>
          <p14:tracePt t="95342" x="7021513" y="3116263"/>
          <p14:tracePt t="95359" x="7046913" y="3116263"/>
          <p14:tracePt t="95376" x="7059613" y="3116263"/>
          <p14:tracePt t="95392" x="7072313" y="3116263"/>
          <p14:tracePt t="95408" x="7085013" y="3116263"/>
          <p14:tracePt t="95426" x="7097713" y="3116263"/>
          <p14:tracePt t="95462" x="7110413" y="3116263"/>
          <p14:tracePt t="95487" x="7123113" y="3116263"/>
          <p14:tracePt t="95588" x="7134225" y="3116263"/>
          <p14:tracePt t="95612" x="7146925" y="3116263"/>
          <p14:tracePt t="95637" x="7172325" y="3116263"/>
          <p14:tracePt t="95651" x="7185025" y="3116263"/>
          <p14:tracePt t="95662" x="7197725" y="3116263"/>
          <p14:tracePt t="95674" x="7223125" y="3116263"/>
          <p14:tracePt t="95687" x="7246938" y="3116263"/>
          <p14:tracePt t="95713" x="7259638" y="3116263"/>
          <p14:tracePt t="95736" x="7272338" y="3116263"/>
          <p14:tracePt t="95775" x="7285038" y="3116263"/>
          <p14:tracePt t="100670" x="7410450" y="3090863"/>
          <p14:tracePt t="100682" x="7585075" y="3065463"/>
          <p14:tracePt t="100695" x="7735888" y="3054350"/>
          <p14:tracePt t="100707" x="7861300" y="3041650"/>
          <p14:tracePt t="100721" x="8035925" y="3041650"/>
          <p14:tracePt t="100733" x="8199438" y="3028950"/>
          <p14:tracePt t="100746" x="8335963" y="3016250"/>
          <p14:tracePt t="100764" x="8435975" y="3003550"/>
          <p14:tracePt t="100780" x="8499475" y="3003550"/>
          <p14:tracePt t="100796" x="8612188" y="3003550"/>
          <p14:tracePt t="100814" x="8674100" y="3003550"/>
          <p14:tracePt t="100831" x="8774113" y="3003550"/>
          <p14:tracePt t="100847" x="8975725" y="3028950"/>
          <p14:tracePt t="100864" x="9063038" y="3041650"/>
          <p14:tracePt t="100881" x="9099550" y="3041650"/>
          <p14:tracePt t="100889" x="9137650" y="3054350"/>
          <p14:tracePt t="100897" x="9175750" y="3065463"/>
          <p14:tracePt t="100913" x="9212263" y="3078163"/>
          <p14:tracePt t="100930" x="9237663" y="3078163"/>
          <p14:tracePt t="100946" x="9301163" y="3090863"/>
          <p14:tracePt t="100963" x="9337675" y="3103563"/>
          <p14:tracePt t="100980" x="9375775" y="3103563"/>
          <p14:tracePt t="100996" x="9437688" y="3116263"/>
          <p14:tracePt t="101020" x="9450388" y="3116263"/>
          <p14:tracePt t="101032" x="9450388" y="3128963"/>
          <p14:tracePt t="101131" x="9450388" y="3141663"/>
          <p14:tracePt t="101193" x="9437688" y="3141663"/>
          <p14:tracePt t="101230" x="9424988" y="3141663"/>
          <p14:tracePt t="101256" x="9413875" y="3141663"/>
          <p14:tracePt t="101281" x="9401175" y="3141663"/>
          <p14:tracePt t="101306" x="9375775" y="3141663"/>
          <p14:tracePt t="101330" x="9363075" y="3141663"/>
          <p14:tracePt t="101343" x="9337675" y="3141663"/>
          <p14:tracePt t="101356" x="9324975" y="3141663"/>
          <p14:tracePt t="101369" x="9301163" y="3141663"/>
          <p14:tracePt t="101383" x="9263063" y="3141663"/>
          <p14:tracePt t="101399" x="9237663" y="3141663"/>
          <p14:tracePt t="101415" x="9212263" y="3141663"/>
          <p14:tracePt t="101431" x="9188450" y="3141663"/>
          <p14:tracePt t="101492" x="9199563" y="3141663"/>
          <p14:tracePt t="101504" x="9212263" y="3141663"/>
          <p14:tracePt t="101516" x="9224963" y="3141663"/>
          <p14:tracePt t="101529" x="9237663" y="3141663"/>
          <p14:tracePt t="101541" x="9250363" y="3141663"/>
          <p14:tracePt t="101568" x="9263063" y="3141663"/>
          <p14:tracePt t="101578" x="9275763" y="3141663"/>
          <p14:tracePt t="101616" x="9288463" y="3141663"/>
          <p14:tracePt t="101641" x="9301163" y="3141663"/>
          <p14:tracePt t="101679" x="9312275" y="3141663"/>
          <p14:tracePt t="101704" x="9324975" y="3141663"/>
          <p14:tracePt t="101754" x="9337675" y="3141663"/>
          <p14:tracePt t="102776" x="9324975" y="3128963"/>
          <p14:tracePt t="102790" x="9312275" y="3128963"/>
          <p14:tracePt t="102800" x="9301163" y="3128963"/>
          <p14:tracePt t="102826" x="9288463" y="3128963"/>
          <p14:tracePt t="102840" x="9275763" y="3128963"/>
          <p14:tracePt t="102913" x="9288463" y="3128963"/>
          <p14:tracePt t="102925" x="9301163" y="3116263"/>
          <p14:tracePt t="102941" x="9324975" y="3103563"/>
          <p14:tracePt t="102950" x="9388475" y="3090863"/>
          <p14:tracePt t="102963" x="9501188" y="3078163"/>
          <p14:tracePt t="102976" x="9563100" y="3065463"/>
          <p14:tracePt t="102991" x="9601200" y="3065463"/>
          <p14:tracePt t="103006" x="9626600" y="3054350"/>
          <p14:tracePt t="103023" x="9650413" y="3041650"/>
          <p14:tracePt t="103042" x="9663113" y="3041650"/>
          <p14:tracePt t="103112" x="9650413" y="3041650"/>
          <p14:tracePt t="103125" x="9626600" y="3041650"/>
          <p14:tracePt t="103137" x="9575800" y="3054350"/>
          <p14:tracePt t="103149" x="9488488" y="3054350"/>
          <p14:tracePt t="103163" x="9424988" y="3065463"/>
          <p14:tracePt t="103176" x="9375775" y="3065463"/>
          <p14:tracePt t="103189" x="9350375" y="3065463"/>
          <p14:tracePt t="103212" x="9337675" y="3065463"/>
          <p14:tracePt t="103262" x="9350375" y="3065463"/>
          <p14:tracePt t="103276" x="9363075" y="3065463"/>
          <p14:tracePt t="103299" x="9375775" y="3065463"/>
          <p14:tracePt t="103648" x="9212263" y="3078163"/>
          <p14:tracePt t="103660" x="8824913" y="3103563"/>
          <p14:tracePt t="103673" x="8299450" y="3165475"/>
          <p14:tracePt t="103685" x="7623175" y="3216275"/>
          <p14:tracePt t="103699" x="7059613" y="3290888"/>
          <p14:tracePt t="103712" x="6359525" y="3390900"/>
          <p14:tracePt t="103725" x="5870575" y="3479800"/>
          <p14:tracePt t="103742" x="5281613" y="3529013"/>
          <p14:tracePt t="103759" x="4832350" y="3541713"/>
          <p14:tracePt t="103776" x="4394200" y="3579813"/>
          <p14:tracePt t="103792" x="4217988" y="3579813"/>
          <p14:tracePt t="103809" x="4030663" y="3579813"/>
          <p14:tracePt t="103826" x="3792538" y="3579813"/>
          <p14:tracePt t="103842" x="3730625" y="3579813"/>
          <p14:tracePt t="103859" x="3679825" y="3579813"/>
          <p14:tracePt t="103876" x="3579813" y="3579813"/>
          <p14:tracePt t="103893" x="3505200" y="3579813"/>
          <p14:tracePt t="103908" x="3417888" y="3579813"/>
          <p14:tracePt t="103925" x="3267075" y="3579813"/>
          <p14:tracePt t="103941" x="3192463" y="3567113"/>
          <p14:tracePt t="103958" x="3154363" y="3567113"/>
          <p14:tracePt t="103974" x="3092450" y="3529013"/>
          <p14:tracePt t="103991" x="3067050" y="3516313"/>
          <p14:tracePt t="104008" x="3054350" y="3516313"/>
          <p14:tracePt t="104025" x="3041650" y="3516313"/>
          <p14:tracePt t="104042" x="3028950" y="3516313"/>
          <p14:tracePt t="104234" x="3016250" y="3516313"/>
          <p14:tracePt t="105317" x="3003550" y="3516313"/>
          <p14:tracePt t="105334" x="2992438" y="3541713"/>
          <p14:tracePt t="105342" x="2928938" y="3554413"/>
          <p14:tracePt t="105356" x="2828925" y="3590925"/>
          <p14:tracePt t="105367" x="2741613" y="3629025"/>
          <p14:tracePt t="105380" x="2678113" y="3654425"/>
          <p14:tracePt t="105397" x="2641600" y="3679825"/>
          <p14:tracePt t="105414" x="2603500" y="3716338"/>
          <p14:tracePt t="105430" x="2554288" y="3741738"/>
          <p14:tracePt t="105447" x="2528888" y="3767138"/>
          <p14:tracePt t="105465" x="2503488" y="3779838"/>
          <p14:tracePt t="105485" x="2490788" y="3779838"/>
          <p14:tracePt t="105567" x="2478088" y="3779838"/>
          <p14:tracePt t="105592" x="2465388" y="3779838"/>
          <p14:tracePt t="105629" x="2428875" y="3779838"/>
          <p14:tracePt t="105642" x="2390775" y="3779838"/>
          <p14:tracePt t="105655" x="2365375" y="3779838"/>
          <p14:tracePt t="105669" x="2339975" y="3803650"/>
          <p14:tracePt t="105682" x="2316163" y="3803650"/>
          <p14:tracePt t="105705" x="2303463" y="3803650"/>
          <p14:tracePt t="105719" x="2303463" y="3816350"/>
          <p14:tracePt t="105779" x="2303463" y="3829050"/>
          <p14:tracePt t="105841" x="2303463" y="3841750"/>
          <p14:tracePt t="105854" x="2290763" y="3854450"/>
          <p14:tracePt t="105869" x="2290763" y="3867150"/>
          <p14:tracePt t="105891" x="2278063" y="3879850"/>
          <p14:tracePt t="105954" x="2278063" y="3892550"/>
          <p14:tracePt t="105978" x="2265363" y="3905250"/>
          <p14:tracePt t="105991" x="2265363" y="3916363"/>
          <p14:tracePt t="106016" x="2252663" y="3929063"/>
          <p14:tracePt t="106028" x="2239963" y="3941763"/>
          <p14:tracePt t="106041" x="2228850" y="3954463"/>
          <p14:tracePt t="106066" x="2216150" y="3967163"/>
          <p14:tracePt t="106166" x="2203450" y="3967163"/>
          <p14:tracePt t="106191" x="2190750" y="3967163"/>
          <p14:tracePt t="106228" x="2178050" y="3967163"/>
          <p14:tracePt t="106240" x="2178050" y="3954463"/>
          <p14:tracePt t="106254" x="2165350" y="3941763"/>
          <p14:tracePt t="106315" x="2152650" y="3941763"/>
          <p14:tracePt t="106639" x="2139950" y="3941763"/>
          <p14:tracePt t="106663" x="2127250" y="3941763"/>
          <p14:tracePt t="106676" x="2116138" y="3941763"/>
          <p14:tracePt t="106689" x="2103438" y="3941763"/>
          <p14:tracePt t="106726" x="2103438" y="3929063"/>
          <p14:tracePt t="106740" x="2090738" y="3929063"/>
          <p14:tracePt t="112462" x="2103438" y="3929063"/>
          <p14:tracePt t="112474" x="2165350" y="3929063"/>
          <p14:tracePt t="112486" x="2252663" y="3929063"/>
          <p14:tracePt t="112500" x="2365375" y="3929063"/>
          <p14:tracePt t="112511" x="2603500" y="3929063"/>
          <p14:tracePt t="112525" x="2854325" y="3954463"/>
          <p14:tracePt t="112542" x="3116263" y="4005263"/>
          <p14:tracePt t="112558" x="3417888" y="4067175"/>
          <p14:tracePt t="112576" x="3979863" y="4192588"/>
          <p14:tracePt t="112592" x="4130675" y="4230688"/>
          <p14:tracePt t="112609" x="4294188" y="4254500"/>
          <p14:tracePt t="112626" x="4581525" y="4279900"/>
          <p14:tracePt t="112642" x="4681538" y="4279900"/>
          <p14:tracePt t="112659" x="4756150" y="4279900"/>
          <p14:tracePt t="112676" x="4832350" y="4267200"/>
          <p14:tracePt t="112693" x="4856163" y="4254500"/>
          <p14:tracePt t="112710" x="4881563" y="4254500"/>
          <p14:tracePt t="112726" x="4932363" y="4230688"/>
          <p14:tracePt t="112743" x="4945063" y="4230688"/>
          <p14:tracePt t="112785" x="4994275" y="4230688"/>
          <p14:tracePt t="112798" x="5057775" y="4230688"/>
          <p14:tracePt t="112811" x="5132388" y="4230688"/>
          <p14:tracePt t="112822" x="5181600" y="4230688"/>
          <p14:tracePt t="112834" x="5207000" y="4230688"/>
          <p14:tracePt t="112859" x="5219700" y="4230688"/>
          <p14:tracePt t="112948" x="5207000" y="4230688"/>
          <p14:tracePt t="112960" x="5157788" y="4230688"/>
          <p14:tracePt t="112973" x="5106988" y="4230688"/>
          <p14:tracePt t="112985" x="5057775" y="4230688"/>
          <p14:tracePt t="112998" x="5006975" y="4230688"/>
          <p14:tracePt t="113011" x="4956175" y="4230688"/>
          <p14:tracePt t="113029" x="4868863" y="4230688"/>
          <p14:tracePt t="113045" x="4743450" y="4230688"/>
          <p14:tracePt t="113062" x="4643438" y="4230688"/>
          <p14:tracePt t="113079" x="4556125" y="4230688"/>
          <p14:tracePt t="113096" x="4543425" y="4230688"/>
          <p14:tracePt t="113123" x="4556125" y="4230688"/>
          <p14:tracePt t="113136" x="4581525" y="4217988"/>
          <p14:tracePt t="113151" x="4619625" y="4217988"/>
          <p14:tracePt t="113162" x="4681538" y="4217988"/>
          <p14:tracePt t="113179" x="4732338" y="4217988"/>
          <p14:tracePt t="113196" x="4781550" y="4217988"/>
          <p14:tracePt t="113213" x="4868863" y="4217988"/>
          <p14:tracePt t="113228" x="4906963" y="4205288"/>
          <p14:tracePt t="113245" x="4945063" y="4205288"/>
          <p14:tracePt t="113261" x="5006975" y="4205288"/>
          <p14:tracePt t="113278" x="5019675" y="4205288"/>
          <p14:tracePt t="113333" x="5006975" y="4205288"/>
          <p14:tracePt t="113433" x="5045075" y="4205288"/>
          <p14:tracePt t="113448" x="5081588" y="4205288"/>
          <p14:tracePt t="113459" x="5106988" y="4205288"/>
          <p14:tracePt t="113471" x="5106988" y="4192588"/>
          <p14:tracePt t="114468" x="5119688" y="4192588"/>
          <p14:tracePt t="114505" x="5132388" y="4192588"/>
          <p14:tracePt t="114519" x="5157788" y="4192588"/>
          <p14:tracePt t="114530" x="5181600" y="4179888"/>
          <p14:tracePt t="114543" x="5219700" y="4179888"/>
          <p14:tracePt t="114556" x="5257800" y="4179888"/>
          <p14:tracePt t="114568" x="5294313" y="4179888"/>
          <p14:tracePt t="114583" x="5319713" y="4179888"/>
          <p14:tracePt t="114605" x="5332413" y="4179888"/>
          <p14:tracePt t="114618" x="5345113" y="4179888"/>
          <p14:tracePt t="115004" x="5357813" y="4179888"/>
          <p14:tracePt t="115016" x="5383213" y="4179888"/>
          <p14:tracePt t="115029" x="5432425" y="4179888"/>
          <p14:tracePt t="115042" x="5470525" y="4179888"/>
          <p14:tracePt t="115056" x="5507038" y="4179888"/>
          <p14:tracePt t="115070" x="5545138" y="4179888"/>
          <p14:tracePt t="115087" x="5570538" y="4179888"/>
          <p14:tracePt t="115104" x="5607050" y="4179888"/>
          <p14:tracePt t="115119" x="5645150" y="4179888"/>
          <p14:tracePt t="115137" x="5670550" y="4179888"/>
          <p14:tracePt t="115154" x="5695950" y="4167188"/>
          <p14:tracePt t="115170" x="5770563" y="4167188"/>
          <p14:tracePt t="115187" x="5783263" y="4167188"/>
          <p14:tracePt t="115204" x="5795963" y="4167188"/>
          <p14:tracePt t="115220" x="5808663" y="4167188"/>
          <p14:tracePt t="115237" x="5821363" y="4154488"/>
          <p14:tracePt t="115253" x="5832475" y="4154488"/>
          <p14:tracePt t="115255" x="5845175" y="4154488"/>
          <p14:tracePt t="115271" x="5857875" y="4154488"/>
          <p14:tracePt t="115290" x="5883275" y="4154488"/>
          <p14:tracePt t="115306" x="5895975" y="4154488"/>
          <p14:tracePt t="115321" x="5908675" y="4154488"/>
          <p14:tracePt t="115338" x="5921375" y="4154488"/>
          <p14:tracePt t="115354" x="5945188" y="4154488"/>
          <p14:tracePt t="115371" x="6008688" y="4141788"/>
          <p14:tracePt t="115388" x="6057900" y="4141788"/>
          <p14:tracePt t="115404" x="6146800" y="4141788"/>
          <p14:tracePt t="115422" x="6170613" y="4141788"/>
          <p14:tracePt t="115436" x="6183313" y="4141788"/>
          <p14:tracePt t="115453" x="6221413" y="4141788"/>
          <p14:tracePt t="115470" x="6234113" y="4141788"/>
          <p14:tracePt t="115487" x="6246813" y="4141788"/>
          <p14:tracePt t="115503" x="6270625" y="4141788"/>
          <p14:tracePt t="115526" x="6283325" y="4141788"/>
          <p14:tracePt t="115975" x="6308725" y="4129088"/>
          <p14:tracePt t="115987" x="6334125" y="4117975"/>
          <p14:tracePt t="116000" x="6370638" y="4117975"/>
          <p14:tracePt t="116014" x="6459538" y="4117975"/>
          <p14:tracePt t="116026" x="6559550" y="4117975"/>
          <p14:tracePt t="116040" x="6659563" y="4117975"/>
          <p14:tracePt t="116057" x="6734175" y="4117975"/>
          <p14:tracePt t="116074" x="6784975" y="4117975"/>
          <p14:tracePt t="116091" x="6884988" y="4117975"/>
          <p14:tracePt t="116107" x="6934200" y="4117975"/>
          <p14:tracePt t="116124" x="6985000" y="4117975"/>
          <p14:tracePt t="116141" x="7097713" y="4117975"/>
          <p14:tracePt t="116158" x="7123113" y="4117975"/>
          <p14:tracePt t="116174" x="7146925" y="4117975"/>
          <p14:tracePt t="116191" x="7172325" y="4105275"/>
          <p14:tracePt t="116225" x="7185025" y="4105275"/>
          <p14:tracePt t="116313" x="7197725" y="4105275"/>
          <p14:tracePt t="116327" x="7210425" y="4105275"/>
          <p14:tracePt t="116336" x="7210425" y="4092575"/>
          <p14:tracePt t="116350" x="7223125" y="4092575"/>
          <p14:tracePt t="116362" x="7246938" y="4079875"/>
          <p14:tracePt t="116377" x="7259638" y="4079875"/>
          <p14:tracePt t="116392" x="7297738" y="4079875"/>
          <p14:tracePt t="116409" x="7348538" y="4079875"/>
          <p14:tracePt t="116425" x="7385050" y="4079875"/>
          <p14:tracePt t="116442" x="7435850" y="4079875"/>
          <p14:tracePt t="116459" x="7459663" y="4079875"/>
          <p14:tracePt t="116475" x="7485063" y="4079875"/>
          <p14:tracePt t="116492" x="7548563" y="4067175"/>
          <p14:tracePt t="116509" x="7610475" y="4067175"/>
          <p14:tracePt t="116526" x="7735888" y="4067175"/>
          <p14:tracePt t="116542" x="7773988" y="4067175"/>
          <p14:tracePt t="116559" x="7810500" y="4067175"/>
          <p14:tracePt t="116575" x="7886700" y="4067175"/>
          <p14:tracePt t="116592" x="7935913" y="4067175"/>
          <p14:tracePt t="116610" x="8023225" y="4067175"/>
          <p14:tracePt t="116626" x="8148638" y="4067175"/>
          <p14:tracePt t="116643" x="8212138" y="4067175"/>
          <p14:tracePt t="116660" x="8248650" y="4067175"/>
          <p14:tracePt t="116676" x="8312150" y="4054475"/>
          <p14:tracePt t="116693" x="8335963" y="4054475"/>
          <p14:tracePt t="116709" x="8374063" y="4041775"/>
          <p14:tracePt t="116725" x="8474075" y="4041775"/>
          <p14:tracePt t="116742" x="8512175" y="4041775"/>
          <p14:tracePt t="116759" x="8548688" y="4041775"/>
          <p14:tracePt t="116775" x="8612188" y="4041775"/>
          <p14:tracePt t="116792" x="8624888" y="4041775"/>
          <p14:tracePt t="116809" x="8637588" y="4041775"/>
          <p14:tracePt t="116825" x="8650288" y="4041775"/>
          <p14:tracePt t="116860" x="8661400" y="4041775"/>
          <p14:tracePt t="116886" x="8612188" y="4041775"/>
          <p14:tracePt t="116898" x="8512175" y="4041775"/>
          <p14:tracePt t="116910" x="8386763" y="4041775"/>
          <p14:tracePt t="116922" x="8135938" y="4041775"/>
          <p14:tracePt t="116934" x="7548563" y="4117975"/>
          <p14:tracePt t="116946" x="6884988" y="4179888"/>
          <p14:tracePt t="116961" x="6196013" y="4254500"/>
          <p14:tracePt t="116976" x="5607050" y="4330700"/>
          <p14:tracePt t="116993" x="5006975" y="4430713"/>
          <p14:tracePt t="117010" x="4643438" y="4505325"/>
          <p14:tracePt t="117026" x="4092575" y="4579938"/>
          <p14:tracePt t="117043" x="3867150" y="4605338"/>
          <p14:tracePt t="117059" x="3730625" y="4630738"/>
          <p14:tracePt t="117077" x="3567113" y="4679950"/>
          <p14:tracePt t="117093" x="3530600" y="4692650"/>
          <p14:tracePt t="117110" x="3454400" y="4705350"/>
          <p14:tracePt t="117127" x="3417888" y="4705350"/>
          <p14:tracePt t="117143" x="3392488" y="4705350"/>
          <p14:tracePt t="117160" x="3367088" y="4705350"/>
          <p14:tracePt t="117184" x="3341688" y="4705350"/>
          <p14:tracePt t="117196" x="3292475" y="4705350"/>
          <p14:tracePt t="117210" x="3241675" y="4705350"/>
          <p14:tracePt t="117227" x="3205163" y="4705350"/>
          <p14:tracePt t="117244" x="3167063" y="4705350"/>
          <p14:tracePt t="117261" x="3128963" y="4705350"/>
          <p14:tracePt t="117277" x="3128963" y="4692650"/>
          <p14:tracePt t="117294" x="3128963" y="4679950"/>
          <p14:tracePt t="117345" x="3128963" y="4667250"/>
          <p14:tracePt t="117383" x="3128963" y="4656138"/>
          <p14:tracePt t="122330" x="3116263" y="4656138"/>
          <p14:tracePt t="122341" x="3092450" y="4656138"/>
          <p14:tracePt t="122355" x="3054350" y="4656138"/>
          <p14:tracePt t="122368" x="3016250" y="4656138"/>
          <p14:tracePt t="122382" x="2941638" y="4656138"/>
          <p14:tracePt t="122399" x="2890838" y="4656138"/>
          <p14:tracePt t="122416" x="2854325" y="4667250"/>
          <p14:tracePt t="122432" x="2803525" y="4667250"/>
          <p14:tracePt t="122449" x="2790825" y="4667250"/>
          <p14:tracePt t="122466" x="2778125" y="4679950"/>
          <p14:tracePt t="122482" x="2767013" y="4679950"/>
          <p14:tracePt t="122517" x="2754313" y="4692650"/>
          <p14:tracePt t="122529" x="2728913" y="4705350"/>
          <p14:tracePt t="122542" x="2716213" y="4705350"/>
          <p14:tracePt t="122554" x="2690813" y="4705350"/>
          <p14:tracePt t="122569" x="2667000" y="4718050"/>
          <p14:tracePt t="122583" x="2641600" y="4718050"/>
          <p14:tracePt t="122600" x="2628900" y="4730750"/>
          <p14:tracePt t="122616" x="2616200" y="4730750"/>
          <p14:tracePt t="122618" x="2603500" y="4730750"/>
          <p14:tracePt t="122642" x="2590800" y="4730750"/>
          <p14:tracePt t="122654" x="2565400" y="4730750"/>
          <p14:tracePt t="122669" x="2554288" y="4730750"/>
          <p14:tracePt t="122683" x="2541588" y="4730750"/>
          <p14:tracePt t="122778" x="2541588" y="4743450"/>
          <p14:tracePt t="122791" x="2528888" y="4756150"/>
          <p14:tracePt t="122803" x="2516188" y="4779963"/>
          <p14:tracePt t="122819" x="2503488" y="4805363"/>
          <p14:tracePt t="122828" x="2503488" y="4843463"/>
          <p14:tracePt t="122841" x="2490788" y="4868863"/>
          <p14:tracePt t="122853" x="2478088" y="4905375"/>
          <p14:tracePt t="122870" x="2465388" y="4918075"/>
          <p14:tracePt t="122884" x="2465388" y="4930775"/>
          <p14:tracePt t="122901" x="2452688" y="4943475"/>
          <p14:tracePt t="122917" x="2441575" y="4943475"/>
          <p14:tracePt t="122935" x="2441575" y="4956175"/>
          <p14:tracePt t="122951" x="2428875" y="4968875"/>
          <p14:tracePt t="122968" x="2416175" y="4981575"/>
          <p14:tracePt t="122983" x="2403475" y="4992688"/>
          <p14:tracePt t="123000" x="2403475" y="5005388"/>
          <p14:tracePt t="123017" x="2390775" y="5005388"/>
          <p14:tracePt t="123202" x="2365375" y="5005388"/>
          <p14:tracePt t="123215" x="2339975" y="5018088"/>
          <p14:tracePt t="123227" x="2316163" y="5030788"/>
          <p14:tracePt t="123239" x="2290763" y="5043488"/>
          <p14:tracePt t="123255" x="2278063" y="5056188"/>
          <p14:tracePt t="123269" x="2252663" y="5056188"/>
          <p14:tracePt t="123286" x="2252663" y="5068888"/>
          <p14:tracePt t="123302" x="2252663" y="5081588"/>
          <p14:tracePt t="123514" x="2252663" y="5068888"/>
          <p14:tracePt t="123601" x="2252663" y="5056188"/>
          <p14:tracePt t="123662" x="2252663" y="5043488"/>
          <p14:tracePt t="124311" x="2265363" y="5043488"/>
          <p14:tracePt t="124361" x="2278063" y="5043488"/>
          <p14:tracePt t="124710" x="2265363" y="504348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33D737C-9826-876A-DB32-2A37239F99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203266"/>
              </p:ext>
            </p:extLst>
          </p:nvPr>
        </p:nvGraphicFramePr>
        <p:xfrm>
          <a:off x="3104235" y="-199305"/>
          <a:ext cx="6416565" cy="688044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141084">
                  <a:extLst>
                    <a:ext uri="{9D8B030D-6E8A-4147-A177-3AD203B41FA5}">
                      <a16:colId xmlns:a16="http://schemas.microsoft.com/office/drawing/2014/main" val="3716127568"/>
                    </a:ext>
                  </a:extLst>
                </a:gridCol>
                <a:gridCol w="659576">
                  <a:extLst>
                    <a:ext uri="{9D8B030D-6E8A-4147-A177-3AD203B41FA5}">
                      <a16:colId xmlns:a16="http://schemas.microsoft.com/office/drawing/2014/main" val="3782359172"/>
                    </a:ext>
                  </a:extLst>
                </a:gridCol>
                <a:gridCol w="615905">
                  <a:extLst>
                    <a:ext uri="{9D8B030D-6E8A-4147-A177-3AD203B41FA5}">
                      <a16:colId xmlns:a16="http://schemas.microsoft.com/office/drawing/2014/main" val="624408907"/>
                    </a:ext>
                  </a:extLst>
                </a:gridCol>
              </a:tblGrid>
              <a:tr h="328580"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12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Balance Sheet</a:t>
                      </a:r>
                      <a:endParaRPr lang="en-US" sz="12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marL="217170" algn="ctr" rtl="0"/>
                      <a:r>
                        <a:rPr lang="en-US" sz="12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At the year ended Dec 31.2024</a:t>
                      </a:r>
                      <a:endParaRPr lang="en-US" sz="12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685791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Assets </a:t>
                      </a:r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225124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Current assets	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8729107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Cash 		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948404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Short-term investment  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286047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 receivable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554182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Notes receivable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67335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Inventories 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7712205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Prepaid expenses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1224820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Total current assets  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5808529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Property, plant, and equipment (Fixed Assets) 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4800699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Land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4761700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Building     ( - ) Accumulated Depreciation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3984131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Equipment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 - ) Accumulated Depreciation </a:t>
                      </a: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589440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Machinery  ( - ) Accumulated Depreciation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5597672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Furniture   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 - ) Accumulated Depreciation </a:t>
                      </a: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86548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206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property, plant, and equipment   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 b="1"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239345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Intangible assets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8279995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Goodwill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52079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Copyright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0402731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Trademark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ctr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3747830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Total intangible assets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943202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Total assets   </a:t>
                      </a:r>
                      <a:endParaRPr lang="en-US" sz="12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65225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Liabilities &amp; owner's equity</a:t>
                      </a:r>
                      <a:endParaRPr lang="en-US" sz="12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highlight>
                            <a:srgbClr val="FFFFFF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FFFFFF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6473962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Liabilities		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218375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Current liabilities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837524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Notes payable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712823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 payable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19060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Unearned revenue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1221385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Total current liabilities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4770758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Long term liabilities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1220250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Mortgage payable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9844586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Bank loan payable 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868803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algn="justLow" rtl="0"/>
                      <a:r>
                        <a:rPr lang="en-US" sz="11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long-term liabilities 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2532870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Total liabilities    </a:t>
                      </a:r>
                      <a:endParaRPr lang="en-US" sz="12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6300031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		Owner's equity  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5215312"/>
                  </a:ext>
                </a:extLst>
              </a:tr>
              <a:tr h="195792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Capital  …..</a:t>
                      </a:r>
                      <a:r>
                        <a:rPr lang="en-US" sz="1100" b="1"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From the changes in owner’s equity statement</a:t>
                      </a:r>
                      <a:r>
                        <a:rPr lang="en-US" sz="1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xx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8429033"/>
                  </a:ext>
                </a:extLst>
              </a:tr>
              <a:tr h="97896">
                <a:tc>
                  <a:txBody>
                    <a:bodyPr/>
                    <a:lstStyle/>
                    <a:p>
                      <a:pPr algn="justLow" rtl="0"/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liabilities &amp; owner's equity  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1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2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xx</a:t>
                      </a:r>
                      <a:endParaRPr lang="en-US" sz="12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28291" marR="282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0168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1EAA742-5E91-D7BE-19DA-06B8A0E67D6C}"/>
              </a:ext>
            </a:extLst>
          </p:cNvPr>
          <p:cNvSpPr txBox="1"/>
          <p:nvPr/>
        </p:nvSpPr>
        <p:spPr>
          <a:xfrm>
            <a:off x="149580" y="6312101"/>
            <a:ext cx="2535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649AFA5-FD38-7986-65C5-759C637D5C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5845" y="0"/>
            <a:ext cx="2360646" cy="67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1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35030">
        <p:circle/>
      </p:transition>
    </mc:Choice>
    <mc:Fallback xmlns="">
      <p:transition spd="slow" advTm="1035030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81" x="250825" y="4405313"/>
          <p14:tracePt t="7996" x="476250" y="4117975"/>
          <p14:tracePt t="8009" x="638175" y="3879850"/>
          <p14:tracePt t="8026" x="750888" y="3716338"/>
          <p14:tracePt t="8042" x="825500" y="3603625"/>
          <p14:tracePt t="8059" x="950913" y="3429000"/>
          <p14:tracePt t="8076" x="1014413" y="3341688"/>
          <p14:tracePt t="8093" x="1076325" y="3241675"/>
          <p14:tracePt t="8109" x="1239838" y="3003550"/>
          <p14:tracePt t="8126" x="1301750" y="2916238"/>
          <p14:tracePt t="8143" x="1363663" y="2840038"/>
          <p14:tracePt t="8159" x="1465263" y="2728913"/>
          <p14:tracePt t="8176" x="1501775" y="2690813"/>
          <p14:tracePt t="8193" x="1514475" y="2652713"/>
          <p14:tracePt t="8210" x="1514475" y="2640013"/>
          <p14:tracePt t="24398" x="1527175" y="2552700"/>
          <p14:tracePt t="24410" x="1552575" y="2478088"/>
          <p14:tracePt t="24422" x="1577975" y="2427288"/>
          <p14:tracePt t="24434" x="1589088" y="2365375"/>
          <p14:tracePt t="24448" x="1614488" y="2339975"/>
          <p14:tracePt t="24462" x="1639888" y="2303463"/>
          <p14:tracePt t="24475" x="1701800" y="2252663"/>
          <p14:tracePt t="24491" x="1814513" y="2139950"/>
          <p14:tracePt t="24507" x="1965325" y="1989138"/>
          <p14:tracePt t="24524" x="2216150" y="1739900"/>
          <p14:tracePt t="24540" x="2328863" y="1639888"/>
          <p14:tracePt t="24557" x="2452688" y="1563688"/>
          <p14:tracePt t="24574" x="2803525" y="1327150"/>
          <p14:tracePt t="24591" x="2916238" y="1201738"/>
          <p14:tracePt t="24608" x="3016250" y="1076325"/>
          <p14:tracePt t="24624" x="3179763" y="912813"/>
          <p14:tracePt t="24641" x="3279775" y="850900"/>
          <p14:tracePt t="24658" x="3429000" y="812800"/>
          <p14:tracePt t="24674" x="3667125" y="712788"/>
          <p14:tracePt t="24691" x="3743325" y="676275"/>
          <p14:tracePt t="24708" x="3817938" y="625475"/>
          <p14:tracePt t="24724" x="3892550" y="538163"/>
          <p14:tracePt t="24741" x="3930650" y="500063"/>
          <p14:tracePt t="24758" x="3968750" y="450850"/>
          <p14:tracePt t="24775" x="4068763" y="374650"/>
          <p14:tracePt t="24791" x="4117975" y="350838"/>
          <p14:tracePt t="24808" x="4156075" y="325438"/>
          <p14:tracePt t="24825" x="4181475" y="312738"/>
          <p14:tracePt t="24842" x="4181475" y="300038"/>
          <p14:tracePt t="25170" x="4192588" y="287338"/>
          <p14:tracePt t="25183" x="4205288" y="263525"/>
          <p14:tracePt t="25197" x="4243388" y="250825"/>
          <p14:tracePt t="25211" x="4268788" y="225425"/>
          <p14:tracePt t="25228" x="4305300" y="200025"/>
          <p14:tracePt t="25245" x="4394200" y="174625"/>
          <p14:tracePt t="25262" x="4568825" y="138113"/>
          <p14:tracePt t="25278" x="4606925" y="112713"/>
          <p14:tracePt t="25293" x="4656138" y="100013"/>
          <p14:tracePt t="25310" x="4681538" y="100013"/>
          <p14:tracePt t="25327" x="4706938" y="87313"/>
          <p14:tracePt t="25344" x="4719638" y="74613"/>
          <p14:tracePt t="25360" x="4756150" y="61913"/>
          <p14:tracePt t="25377" x="4756150" y="50800"/>
          <p14:tracePt t="25393" x="4768850" y="50800"/>
          <p14:tracePt t="25411" x="4781550" y="50800"/>
          <p14:tracePt t="25443" x="4806950" y="50800"/>
          <p14:tracePt t="25455" x="4806950" y="38100"/>
          <p14:tracePt t="25468" x="4843463" y="25400"/>
          <p14:tracePt t="25480" x="4868863" y="25400"/>
          <p14:tracePt t="25496" x="4894263" y="0"/>
          <p14:tracePt t="25983" x="5232400" y="38100"/>
          <p14:tracePt t="25993" x="5245100" y="50800"/>
          <p14:tracePt t="26004" x="5245100" y="74613"/>
          <p14:tracePt t="26016" x="5257800" y="87313"/>
          <p14:tracePt t="26031" x="5270500" y="100013"/>
          <p14:tracePt t="26053" x="5270500" y="112713"/>
          <p14:tracePt t="26066" x="5281613" y="138113"/>
          <p14:tracePt t="26080" x="5294313" y="138113"/>
          <p14:tracePt t="26097" x="5294313" y="150813"/>
          <p14:tracePt t="26116" x="5294313" y="161925"/>
          <p14:tracePt t="26130" x="5307013" y="174625"/>
          <p14:tracePt t="26147" x="5307013" y="187325"/>
          <p14:tracePt t="26940" x="5319713" y="187325"/>
          <p14:tracePt t="26964" x="5332413" y="187325"/>
          <p14:tracePt t="26977" x="5345113" y="187325"/>
          <p14:tracePt t="26989" x="5357813" y="187325"/>
          <p14:tracePt t="27014" x="5383213" y="187325"/>
          <p14:tracePt t="27027" x="5394325" y="187325"/>
          <p14:tracePt t="27039" x="5419725" y="187325"/>
          <p14:tracePt t="27053" x="5457825" y="187325"/>
          <p14:tracePt t="27067" x="5483225" y="187325"/>
          <p14:tracePt t="27084" x="5507038" y="187325"/>
          <p14:tracePt t="27101" x="5532438" y="187325"/>
          <p14:tracePt t="27118" x="5557838" y="187325"/>
          <p14:tracePt t="27134" x="5570538" y="187325"/>
          <p14:tracePt t="27152" x="5583238" y="187325"/>
          <p14:tracePt t="27175" x="5595938" y="187325"/>
          <p14:tracePt t="27189" x="5607050" y="187325"/>
          <p14:tracePt t="27225" x="5607050" y="200025"/>
          <p14:tracePt t="27251" x="5619750" y="200025"/>
          <p14:tracePt t="27400" x="5632450" y="200025"/>
          <p14:tracePt t="27413" x="5657850" y="200025"/>
          <p14:tracePt t="27426" x="5683250" y="200025"/>
          <p14:tracePt t="27438" x="5695950" y="212725"/>
          <p14:tracePt t="27452" x="5708650" y="212725"/>
          <p14:tracePt t="27469" x="5745163" y="212725"/>
          <p14:tracePt t="27488" x="5757863" y="212725"/>
          <p14:tracePt t="27502" x="5770563" y="225425"/>
          <p14:tracePt t="27519" x="5783263" y="225425"/>
          <p14:tracePt t="27536" x="5783263" y="238125"/>
          <p14:tracePt t="27553" x="5795963" y="238125"/>
          <p14:tracePt t="27999" x="5783263" y="238125"/>
          <p14:tracePt t="28011" x="5770563" y="238125"/>
          <p14:tracePt t="28026" x="5745163" y="238125"/>
          <p14:tracePt t="28038" x="5708650" y="225425"/>
          <p14:tracePt t="28055" x="5683250" y="225425"/>
          <p14:tracePt t="28071" x="5657850" y="225425"/>
          <p14:tracePt t="28088" x="5619750" y="212725"/>
          <p14:tracePt t="28105" x="5607050" y="212725"/>
          <p14:tracePt t="28122" x="5607050" y="200025"/>
          <p14:tracePt t="28138" x="5583238" y="200025"/>
          <p14:tracePt t="28160" x="5570538" y="200025"/>
          <p14:tracePt t="28397" x="5583238" y="200025"/>
          <p14:tracePt t="28410" x="5595938" y="200025"/>
          <p14:tracePt t="28423" x="5607050" y="200025"/>
          <p14:tracePt t="28434" x="5645150" y="200025"/>
          <p14:tracePt t="28448" x="5670550" y="200025"/>
          <p14:tracePt t="28460" x="5695950" y="200025"/>
          <p14:tracePt t="28474" x="5708650" y="200025"/>
          <p14:tracePt t="28491" x="5719763" y="200025"/>
          <p14:tracePt t="28508" x="5745163" y="200025"/>
          <p14:tracePt t="28525" x="5757863" y="200025"/>
          <p14:tracePt t="28746" x="5757863" y="225425"/>
          <p14:tracePt t="28771" x="5757863" y="238125"/>
          <p14:tracePt t="28783" x="5757863" y="263525"/>
          <p14:tracePt t="28796" x="5757863" y="274638"/>
          <p14:tracePt t="28812" x="5757863" y="287338"/>
          <p14:tracePt t="28826" x="5757863" y="300038"/>
          <p14:tracePt t="28842" x="5757863" y="312738"/>
          <p14:tracePt t="28858" x="5757863" y="325438"/>
          <p14:tracePt t="28875" x="5770563" y="338138"/>
          <p14:tracePt t="28897" x="5770563" y="350838"/>
          <p14:tracePt t="28932" x="5770563" y="363538"/>
          <p14:tracePt t="29494" x="5770563" y="350838"/>
          <p14:tracePt t="29531" x="5770563" y="338138"/>
          <p14:tracePt t="29556" x="5783263" y="338138"/>
          <p14:tracePt t="29593" x="5795963" y="338138"/>
          <p14:tracePt t="29607" x="5821363" y="325438"/>
          <p14:tracePt t="29619" x="5857875" y="312738"/>
          <p14:tracePt t="29630" x="5908675" y="300038"/>
          <p14:tracePt t="29644" x="5970588" y="287338"/>
          <p14:tracePt t="29661" x="6008688" y="287338"/>
          <p14:tracePt t="29678" x="6045200" y="287338"/>
          <p14:tracePt t="29694" x="6096000" y="263525"/>
          <p14:tracePt t="29711" x="6134100" y="250825"/>
          <p14:tracePt t="29729" x="6157913" y="250825"/>
          <p14:tracePt t="29745" x="6259513" y="250825"/>
          <p14:tracePt t="29761" x="6296025" y="250825"/>
          <p14:tracePt t="29778" x="6334125" y="250825"/>
          <p14:tracePt t="29795" x="6370638" y="250825"/>
          <p14:tracePt t="29812" x="6396038" y="250825"/>
          <p14:tracePt t="29828" x="6408738" y="250825"/>
          <p14:tracePt t="29845" x="6434138" y="250825"/>
          <p14:tracePt t="29862" x="6446838" y="250825"/>
          <p14:tracePt t="29879" x="6459538" y="250825"/>
          <p14:tracePt t="29895" x="6472238" y="250825"/>
          <p14:tracePt t="29912" x="6483350" y="250825"/>
          <p14:tracePt t="30055" x="6472238" y="250825"/>
          <p14:tracePt t="30079" x="6459538" y="250825"/>
          <p14:tracePt t="30092" x="6434138" y="250825"/>
          <p14:tracePt t="30104" x="6396038" y="250825"/>
          <p14:tracePt t="30117" x="6334125" y="250825"/>
          <p14:tracePt t="30133" x="6283325" y="250825"/>
          <p14:tracePt t="30147" x="6234113" y="250825"/>
          <p14:tracePt t="30164" x="6208713" y="250825"/>
          <p14:tracePt t="30180" x="6183313" y="250825"/>
          <p14:tracePt t="30198" x="6146800" y="250825"/>
          <p14:tracePt t="30291" x="6157913" y="250825"/>
          <p14:tracePt t="30304" x="6183313" y="238125"/>
          <p14:tracePt t="30317" x="6221413" y="238125"/>
          <p14:tracePt t="30330" x="6270625" y="238125"/>
          <p14:tracePt t="30347" x="6321425" y="238125"/>
          <p14:tracePt t="30364" x="6359525" y="238125"/>
          <p14:tracePt t="30381" x="6408738" y="238125"/>
          <p14:tracePt t="30466" x="6396038" y="238125"/>
          <p14:tracePt t="30479" x="6359525" y="238125"/>
          <p14:tracePt t="30490" x="6321425" y="238125"/>
          <p14:tracePt t="30504" x="6283325" y="238125"/>
          <p14:tracePt t="30519" x="6246813" y="238125"/>
          <p14:tracePt t="30531" x="6221413" y="250825"/>
          <p14:tracePt t="30548" x="6208713" y="263525"/>
          <p14:tracePt t="30565" x="6183313" y="263525"/>
          <p14:tracePt t="32390" x="6146800" y="263525"/>
          <p14:tracePt t="32402" x="6021388" y="263525"/>
          <p14:tracePt t="32414" x="5883275" y="300038"/>
          <p14:tracePt t="32428" x="5745163" y="363538"/>
          <p14:tracePt t="32440" x="5570538" y="438150"/>
          <p14:tracePt t="32455" x="5281613" y="525463"/>
          <p14:tracePt t="32472" x="5081588" y="576263"/>
          <p14:tracePt t="32489" x="4956175" y="612775"/>
          <p14:tracePt t="32505" x="4694238" y="650875"/>
          <p14:tracePt t="32522" x="4543425" y="663575"/>
          <p14:tracePt t="32538" x="4418013" y="663575"/>
          <p14:tracePt t="32555" x="4205288" y="688975"/>
          <p14:tracePt t="32572" x="4117975" y="700088"/>
          <p14:tracePt t="32589" x="4043363" y="700088"/>
          <p14:tracePt t="32606" x="3867150" y="700088"/>
          <p14:tracePt t="32622" x="3767138" y="700088"/>
          <p14:tracePt t="32639" x="3679825" y="700088"/>
          <p14:tracePt t="32656" x="3630613" y="700088"/>
          <p14:tracePt t="32673" x="3579813" y="700088"/>
          <p14:tracePt t="32689" x="3505200" y="676275"/>
          <p14:tracePt t="32706" x="3454400" y="663575"/>
          <p14:tracePt t="32723" x="3429000" y="625475"/>
          <p14:tracePt t="32739" x="3354388" y="563563"/>
          <p14:tracePt t="32756" x="3305175" y="525463"/>
          <p14:tracePt t="32773" x="3241675" y="487363"/>
          <p14:tracePt t="32789" x="3141663" y="450850"/>
          <p14:tracePt t="32806" x="3116263" y="450850"/>
          <p14:tracePt t="32823" x="3092450" y="438150"/>
          <p14:tracePt t="32840" x="3054350" y="425450"/>
          <p14:tracePt t="32863" x="3054350" y="412750"/>
          <p14:tracePt t="40254" x="3054350" y="387350"/>
          <p14:tracePt t="40266" x="3054350" y="374650"/>
          <p14:tracePt t="40279" x="3067050" y="363538"/>
          <p14:tracePt t="40291" x="3079750" y="363538"/>
          <p14:tracePt t="40304" x="3128963" y="350838"/>
          <p14:tracePt t="40319" x="3228975" y="350838"/>
          <p14:tracePt t="40336" x="3317875" y="338138"/>
          <p14:tracePt t="40353" x="3405188" y="325438"/>
          <p14:tracePt t="40370" x="3517900" y="300038"/>
          <p14:tracePt t="40386" x="3567113" y="287338"/>
          <p14:tracePt t="40403" x="3617913" y="287338"/>
          <p14:tracePt t="40420" x="3792538" y="274638"/>
          <p14:tracePt t="40437" x="3856038" y="263525"/>
          <p14:tracePt t="40453" x="3930650" y="263525"/>
          <p14:tracePt t="40470" x="3968750" y="263525"/>
          <p14:tracePt t="40487" x="3979863" y="263525"/>
          <p14:tracePt t="40603" x="3956050" y="263525"/>
          <p14:tracePt t="40615" x="3917950" y="263525"/>
          <p14:tracePt t="40629" x="3856038" y="263525"/>
          <p14:tracePt t="40642" x="3805238" y="274638"/>
          <p14:tracePt t="40656" x="3767138" y="274638"/>
          <p14:tracePt t="40672" x="3743325" y="274638"/>
          <p14:tracePt t="40689" x="3730625" y="274638"/>
          <p14:tracePt t="40765" x="3743325" y="274638"/>
          <p14:tracePt t="40777" x="3756025" y="274638"/>
          <p14:tracePt t="40792" x="3779838" y="274638"/>
          <p14:tracePt t="40806" x="3817938" y="274638"/>
          <p14:tracePt t="40822" x="3856038" y="274638"/>
          <p14:tracePt t="40838" x="3892550" y="274638"/>
          <p14:tracePt t="40855" x="3956050" y="287338"/>
          <p14:tracePt t="40872" x="3992563" y="300038"/>
          <p14:tracePt t="40889" x="4017963" y="312738"/>
          <p14:tracePt t="40894" x="4043363" y="312738"/>
          <p14:tracePt t="40905" x="4068763" y="312738"/>
          <p14:tracePt t="40922" x="4092575" y="312738"/>
          <p14:tracePt t="40976" x="4081463" y="312738"/>
          <p14:tracePt t="40991" x="4056063" y="312738"/>
          <p14:tracePt t="41000" x="4030663" y="312738"/>
          <p14:tracePt t="41013" x="4005263" y="312738"/>
          <p14:tracePt t="41025" x="3968750" y="312738"/>
          <p14:tracePt t="41039" x="3917950" y="312738"/>
          <p14:tracePt t="41056" x="3817938" y="312738"/>
          <p14:tracePt t="41073" x="3730625" y="312738"/>
          <p14:tracePt t="41089" x="3643313" y="312738"/>
          <p14:tracePt t="41106" x="3630613" y="312738"/>
          <p14:tracePt t="41176" x="3643313" y="312738"/>
          <p14:tracePt t="41188" x="3679825" y="312738"/>
          <p14:tracePt t="41201" x="3730625" y="300038"/>
          <p14:tracePt t="41214" x="3767138" y="300038"/>
          <p14:tracePt t="41228" x="3805238" y="300038"/>
          <p14:tracePt t="41241" x="3843338" y="300038"/>
          <p14:tracePt t="41258" x="3879850" y="300038"/>
          <p14:tracePt t="41273" x="3905250" y="300038"/>
          <p14:tracePt t="41289" x="3917950" y="300038"/>
          <p14:tracePt t="41400" x="3905250" y="300038"/>
          <p14:tracePt t="41413" x="3892550" y="300038"/>
          <p14:tracePt t="41428" x="3867150" y="300038"/>
          <p14:tracePt t="41442" x="3843338" y="300038"/>
          <p14:tracePt t="41549" x="3856038" y="300038"/>
          <p14:tracePt t="42010" x="3856038" y="338138"/>
          <p14:tracePt t="42022" x="3856038" y="387350"/>
          <p14:tracePt t="42035" x="3843338" y="425450"/>
          <p14:tracePt t="42047" x="3817938" y="463550"/>
          <p14:tracePt t="42060" x="3817938" y="487363"/>
          <p14:tracePt t="42076" x="3805238" y="512763"/>
          <p14:tracePt t="42093" x="3792538" y="550863"/>
          <p14:tracePt t="42110" x="3767138" y="663575"/>
          <p14:tracePt t="42127" x="3767138" y="725488"/>
          <p14:tracePt t="42143" x="3756025" y="812800"/>
          <p14:tracePt t="42160" x="3743325" y="950913"/>
          <p14:tracePt t="42177" x="3717925" y="1050925"/>
          <p14:tracePt t="42193" x="3692525" y="1263650"/>
          <p14:tracePt t="42210" x="3654425" y="1563688"/>
          <p14:tracePt t="42227" x="3643313" y="1701800"/>
          <p14:tracePt t="42244" x="3643313" y="1839913"/>
          <p14:tracePt t="42260" x="3617913" y="2152650"/>
          <p14:tracePt t="42277" x="3617913" y="2265363"/>
          <p14:tracePt t="42294" x="3617913" y="2365375"/>
          <p14:tracePt t="42310" x="3630613" y="2590800"/>
          <p14:tracePt t="42327" x="3654425" y="2752725"/>
          <p14:tracePt t="42344" x="3679825" y="2903538"/>
          <p14:tracePt t="42361" x="3756025" y="3128963"/>
          <p14:tracePt t="42377" x="3817938" y="3241675"/>
          <p14:tracePt t="42394" x="3867150" y="3328988"/>
          <p14:tracePt t="42411" x="3968750" y="3529013"/>
          <p14:tracePt t="42427" x="4017963" y="3629025"/>
          <p14:tracePt t="42444" x="4056063" y="3703638"/>
          <p14:tracePt t="42445" x="4092575" y="3754438"/>
          <p14:tracePt t="42461" x="4105275" y="3767138"/>
          <p14:tracePt t="42808" x="4105275" y="3792538"/>
          <p14:tracePt t="42834" x="4105275" y="3803650"/>
          <p14:tracePt t="42845" x="4117975" y="3829050"/>
          <p14:tracePt t="42858" x="4143375" y="3867150"/>
          <p14:tracePt t="42871" x="4168775" y="3905250"/>
          <p14:tracePt t="42883" x="4217988" y="3941763"/>
          <p14:tracePt t="42896" x="4268788" y="3967163"/>
          <p14:tracePt t="42913" x="4305300" y="3992563"/>
          <p14:tracePt t="42930" x="4356100" y="4017963"/>
          <p14:tracePt t="42947" x="4406900" y="4041775"/>
          <p14:tracePt t="42963" x="4443413" y="4054475"/>
          <p14:tracePt t="42982" x="4456113" y="4067175"/>
          <p14:tracePt t="42996" x="4468813" y="4079875"/>
          <p14:tracePt t="43031" x="4468813" y="4092575"/>
          <p14:tracePt t="43081" x="4456113" y="4092575"/>
          <p14:tracePt t="43093" x="4406900" y="4092575"/>
          <p14:tracePt t="43106" x="4330700" y="4092575"/>
          <p14:tracePt t="43120" x="4243388" y="4092575"/>
          <p14:tracePt t="43132" x="4181475" y="4092575"/>
          <p14:tracePt t="43147" x="4130675" y="4092575"/>
          <p14:tracePt t="43164" x="4056063" y="4092575"/>
          <p14:tracePt t="43181" x="3979863" y="4092575"/>
          <p14:tracePt t="43197" x="3779838" y="4092575"/>
          <p14:tracePt t="43214" x="3730625" y="4092575"/>
          <p14:tracePt t="43231" x="3692525" y="4092575"/>
          <p14:tracePt t="43248" x="3654425" y="4092575"/>
          <p14:tracePt t="43270" x="3643313" y="4092575"/>
          <p14:tracePt t="43369" x="3654425" y="4092575"/>
          <p14:tracePt t="43394" x="3667125" y="4092575"/>
          <p14:tracePt t="43420" x="3679825" y="4092575"/>
          <p14:tracePt t="43443" x="3692525" y="4092575"/>
          <p14:tracePt t="43519" x="3679825" y="4092575"/>
          <p14:tracePt t="43531" x="3667125" y="4092575"/>
          <p14:tracePt t="43543" x="3643313" y="4092575"/>
          <p14:tracePt t="43557" x="3617913" y="4092575"/>
          <p14:tracePt t="43570" x="3579813" y="4105275"/>
          <p14:tracePt t="43582" x="3492500" y="4105275"/>
          <p14:tracePt t="43599" x="3417888" y="4117975"/>
          <p14:tracePt t="43616" x="3392488" y="4129088"/>
          <p14:tracePt t="43633" x="3379788" y="4141788"/>
          <p14:tracePt t="43655" x="3392488" y="4141788"/>
          <p14:tracePt t="43668" x="3417888" y="4141788"/>
          <p14:tracePt t="43683" x="3454400" y="4141788"/>
          <p14:tracePt t="43700" x="3492500" y="4141788"/>
          <p14:tracePt t="43717" x="3530600" y="4141788"/>
          <p14:tracePt t="43733" x="3579813" y="4141788"/>
          <p14:tracePt t="43750" x="3592513" y="4141788"/>
          <p14:tracePt t="43766" x="3617913" y="4141788"/>
          <p14:tracePt t="43783" x="3617913" y="4154488"/>
          <p14:tracePt t="43816" x="3617913" y="4167188"/>
          <p14:tracePt t="43828" x="3617913" y="4179888"/>
          <p14:tracePt t="43842" x="3617913" y="4205288"/>
          <p14:tracePt t="43867" x="3617913" y="4217988"/>
          <p14:tracePt t="43879" x="3605213" y="4217988"/>
          <p14:tracePt t="43941" x="3605213" y="4205288"/>
          <p14:tracePt t="43953" x="3617913" y="4205288"/>
          <p14:tracePt t="43966" x="3630613" y="4192588"/>
          <p14:tracePt t="43978" x="3667125" y="4192588"/>
          <p14:tracePt t="43991" x="3717925" y="4192588"/>
          <p14:tracePt t="44003" x="3743325" y="4192588"/>
          <p14:tracePt t="44017" x="3767138" y="4192588"/>
          <p14:tracePt t="44034" x="3779838" y="4192588"/>
          <p14:tracePt t="44078" x="3756025" y="4192588"/>
          <p14:tracePt t="44091" x="3730625" y="4192588"/>
          <p14:tracePt t="44103" x="3705225" y="4192588"/>
          <p14:tracePt t="44116" x="3679825" y="4192588"/>
          <p14:tracePt t="44128" x="3654425" y="4192588"/>
          <p14:tracePt t="44140" x="3643313" y="4192588"/>
          <p14:tracePt t="44153" x="3630613" y="4192588"/>
          <p14:tracePt t="44168" x="3617913" y="4192588"/>
          <p14:tracePt t="44185" x="3617913" y="4179888"/>
          <p14:tracePt t="44203" x="3617913" y="4167188"/>
          <p14:tracePt t="44227" x="3630613" y="4167188"/>
          <p14:tracePt t="44253" x="3654425" y="4167188"/>
          <p14:tracePt t="44264" x="3679825" y="4167188"/>
          <p14:tracePt t="44278" x="3705225" y="4167188"/>
          <p14:tracePt t="44290" x="3730625" y="4167188"/>
          <p14:tracePt t="44364" x="3717925" y="4167188"/>
          <p14:tracePt t="44377" x="3705225" y="4167188"/>
          <p14:tracePt t="44390" x="3679825" y="4167188"/>
          <p14:tracePt t="44404" x="3643313" y="4167188"/>
          <p14:tracePt t="44419" x="3630613" y="4167188"/>
          <p14:tracePt t="44435" x="3605213" y="4167188"/>
          <p14:tracePt t="44452" x="3592513" y="4167188"/>
          <p14:tracePt t="44469" x="3579813" y="4167188"/>
          <p14:tracePt t="44527" x="3579813" y="4154488"/>
          <p14:tracePt t="44540" x="3592513" y="4154488"/>
          <p14:tracePt t="44552" x="3605213" y="4154488"/>
          <p14:tracePt t="44565" x="3630613" y="4154488"/>
          <p14:tracePt t="44578" x="3654425" y="4154488"/>
          <p14:tracePt t="44589" x="3667125" y="4154488"/>
          <p14:tracePt t="44603" x="3679825" y="4154488"/>
          <p14:tracePt t="44620" x="3692525" y="4154488"/>
          <p14:tracePt t="44677" x="3667125" y="4154488"/>
          <p14:tracePt t="44690" x="3654425" y="4154488"/>
          <p14:tracePt t="44702" x="3630613" y="4154488"/>
          <p14:tracePt t="44714" x="3617913" y="4154488"/>
          <p14:tracePt t="44728" x="3592513" y="4154488"/>
          <p14:tracePt t="44741" x="3567113" y="4154488"/>
          <p14:tracePt t="44753" x="3554413" y="4154488"/>
          <p14:tracePt t="44771" x="3541713" y="4141788"/>
          <p14:tracePt t="44851" x="3554413" y="4129088"/>
          <p14:tracePt t="44863" x="3567113" y="4129088"/>
          <p14:tracePt t="44876" x="3579813" y="4129088"/>
          <p14:tracePt t="44892" x="3605213" y="4129088"/>
          <p14:tracePt t="44904" x="3617913" y="4129088"/>
          <p14:tracePt t="44921" x="3630613" y="4129088"/>
          <p14:tracePt t="45014" x="3617913" y="4129088"/>
          <p14:tracePt t="45026" x="3605213" y="4129088"/>
          <p14:tracePt t="45042" x="3592513" y="4129088"/>
          <p14:tracePt t="45056" x="3579813" y="4129088"/>
          <p14:tracePt t="45176" x="3592513" y="4129088"/>
          <p14:tracePt t="45201" x="3605213" y="4129088"/>
          <p14:tracePt t="45948" x="3643313" y="4129088"/>
          <p14:tracePt t="45962" x="3743325" y="4129088"/>
          <p14:tracePt t="45977" x="3830638" y="4141788"/>
          <p14:tracePt t="45992" x="3917950" y="4167188"/>
          <p14:tracePt t="46008" x="4005263" y="4192588"/>
          <p14:tracePt t="46025" x="4243388" y="4217988"/>
          <p14:tracePt t="46042" x="4368800" y="4230688"/>
          <p14:tracePt t="46059" x="4456113" y="4241800"/>
          <p14:tracePt t="46075" x="4568825" y="4267200"/>
          <p14:tracePt t="46092" x="4594225" y="4279900"/>
          <p14:tracePt t="46109" x="4630738" y="4279900"/>
          <p14:tracePt t="46125" x="4668838" y="4292600"/>
          <p14:tracePt t="46142" x="4694238" y="4292600"/>
          <p14:tracePt t="46159" x="4706938" y="4305300"/>
          <p14:tracePt t="46176" x="4732338" y="4305300"/>
          <p14:tracePt t="46197" x="4743450" y="4305300"/>
          <p14:tracePt t="46297" x="4732338" y="4305300"/>
          <p14:tracePt t="46313" x="4719638" y="4305300"/>
          <p14:tracePt t="46324" x="4706938" y="4305300"/>
          <p14:tracePt t="46335" x="4694238" y="4305300"/>
          <p14:tracePt t="46347" x="4681538" y="4305300"/>
          <p14:tracePt t="46362" x="4668838" y="4305300"/>
          <p14:tracePt t="46378" x="4630738" y="4305300"/>
          <p14:tracePt t="46394" x="4594225" y="4292600"/>
          <p14:tracePt t="46409" x="4518025" y="4267200"/>
          <p14:tracePt t="46427" x="4494213" y="4267200"/>
          <p14:tracePt t="46458" x="4494213" y="4254500"/>
          <p14:tracePt t="46471" x="4494213" y="4241800"/>
          <p14:tracePt t="46483" x="4518025" y="4241800"/>
          <p14:tracePt t="46495" x="4543425" y="4241800"/>
          <p14:tracePt t="46510" x="4568825" y="4241800"/>
          <p14:tracePt t="46527" x="4594225" y="4230688"/>
          <p14:tracePt t="46544" x="4606925" y="4230688"/>
          <p14:tracePt t="46561" x="4668838" y="4205288"/>
          <p14:tracePt t="46577" x="4706938" y="4205288"/>
          <p14:tracePt t="46594" x="4732338" y="4179888"/>
          <p14:tracePt t="46611" x="4794250" y="4167188"/>
          <p14:tracePt t="46628" x="4806950" y="4167188"/>
          <p14:tracePt t="46644" x="4819650" y="4154488"/>
          <p14:tracePt t="46682" x="4806950" y="4154488"/>
          <p14:tracePt t="46696" x="4794250" y="4154488"/>
          <p14:tracePt t="46707" x="4768850" y="4154488"/>
          <p14:tracePt t="46719" x="4756150" y="4154488"/>
          <p14:tracePt t="46733" x="4743450" y="4154488"/>
          <p14:tracePt t="46746" x="4732338" y="4167188"/>
          <p14:tracePt t="46769" x="4719638" y="4167188"/>
          <p14:tracePt t="46832" x="4732338" y="4167188"/>
          <p14:tracePt t="46845" x="4743450" y="4154488"/>
          <p14:tracePt t="46858" x="4768850" y="4141788"/>
          <p14:tracePt t="46869" x="4794250" y="4141788"/>
          <p14:tracePt t="46883" x="4819650" y="4141788"/>
          <p14:tracePt t="46895" x="4832350" y="4141788"/>
          <p14:tracePt t="46945" x="4819650" y="4141788"/>
          <p14:tracePt t="46957" x="4794250" y="4141788"/>
          <p14:tracePt t="46969" x="4768850" y="4141788"/>
          <p14:tracePt t="46982" x="4743450" y="4141788"/>
          <p14:tracePt t="46996" x="4706938" y="4141788"/>
          <p14:tracePt t="47013" x="4694238" y="4154488"/>
          <p14:tracePt t="47029" x="4668838" y="4154488"/>
          <p14:tracePt t="47046" x="4643438" y="4154488"/>
          <p14:tracePt t="47132" x="4656138" y="4154488"/>
          <p14:tracePt t="47156" x="4668838" y="4154488"/>
          <p14:tracePt t="47256" x="4668838" y="4167188"/>
          <p14:tracePt t="47269" x="4668838" y="4179888"/>
          <p14:tracePt t="47305" x="4656138" y="4179888"/>
          <p14:tracePt t="47332" x="4656138" y="4192588"/>
          <p14:tracePt t="47431" x="4668838" y="4192588"/>
          <p14:tracePt t="47593" x="4668838" y="4205288"/>
          <p14:tracePt t="49639" x="4668838" y="4179888"/>
          <p14:tracePt t="49651" x="4668838" y="4154488"/>
          <p14:tracePt t="49665" x="4643438" y="4105275"/>
          <p14:tracePt t="49677" x="4619625" y="3954463"/>
          <p14:tracePt t="49690" x="4581525" y="3779838"/>
          <p14:tracePt t="49706" x="4568825" y="3616325"/>
          <p14:tracePt t="49723" x="4568825" y="3316288"/>
          <p14:tracePt t="49740" x="4568825" y="2665413"/>
          <p14:tracePt t="49757" x="4568825" y="2390775"/>
          <p14:tracePt t="49773" x="4568825" y="2089150"/>
          <p14:tracePt t="49790" x="4568825" y="1752600"/>
          <p14:tracePt t="49807" x="4568825" y="1652588"/>
          <p14:tracePt t="49823" x="4568825" y="1576388"/>
          <p14:tracePt t="49840" x="4556125" y="1414463"/>
          <p14:tracePt t="49857" x="4556125" y="1327150"/>
          <p14:tracePt t="49874" x="4556125" y="1250950"/>
          <p14:tracePt t="49890" x="4556125" y="1163638"/>
          <p14:tracePt t="49907" x="4556125" y="1150938"/>
          <p14:tracePt t="49924" x="4556125" y="1138238"/>
          <p14:tracePt t="49950" x="4556125" y="1150938"/>
          <p14:tracePt t="49963" x="4556125" y="1176338"/>
          <p14:tracePt t="49976" x="4530725" y="1227138"/>
          <p14:tracePt t="49990" x="4518025" y="1301750"/>
          <p14:tracePt t="50007" x="4506913" y="1389063"/>
          <p14:tracePt t="50024" x="4506913" y="1463675"/>
          <p14:tracePt t="50041" x="4506913" y="1852613"/>
          <p14:tracePt t="50058" x="4506913" y="2039938"/>
          <p14:tracePt t="50074" x="4518025" y="2201863"/>
          <p14:tracePt t="50091" x="4619625" y="2627313"/>
          <p14:tracePt t="50108" x="4694238" y="2840038"/>
          <p14:tracePt t="50124" x="4832350" y="3041650"/>
          <p14:tracePt t="50141" x="4881563" y="3116263"/>
          <p14:tracePt t="50158" x="4945063" y="3165475"/>
          <p14:tracePt t="50174" x="5032375" y="3216275"/>
          <p14:tracePt t="50191" x="5094288" y="3228975"/>
          <p14:tracePt t="50208" x="5194300" y="3241675"/>
          <p14:tracePt t="50224" x="5319713" y="3254375"/>
          <p14:tracePt t="50242" x="5532438" y="3267075"/>
          <p14:tracePt t="50259" x="5607050" y="3278188"/>
          <p14:tracePt t="50275" x="5770563" y="3328988"/>
          <p14:tracePt t="50292" x="5883275" y="3367088"/>
          <p14:tracePt t="50309" x="6034088" y="3416300"/>
          <p14:tracePt t="50325" x="6296025" y="3490913"/>
          <p14:tracePt t="50342" x="6396038" y="3503613"/>
          <p14:tracePt t="50359" x="6496050" y="3516313"/>
          <p14:tracePt t="50376" x="6759575" y="3590925"/>
          <p14:tracePt t="50392" x="6859588" y="3616325"/>
          <p14:tracePt t="50409" x="6934200" y="3641725"/>
          <p14:tracePt t="50426" x="7021513" y="3679825"/>
          <p14:tracePt t="50443" x="7034213" y="3692525"/>
          <p14:tracePt t="50459" x="7059613" y="3716338"/>
          <p14:tracePt t="50476" x="7085013" y="3741738"/>
          <p14:tracePt t="50493" x="7097713" y="3741738"/>
          <p14:tracePt t="50510" x="7110413" y="3767138"/>
          <p14:tracePt t="50526" x="7123113" y="3792538"/>
          <p14:tracePt t="50543" x="7123113" y="3803650"/>
          <p14:tracePt t="50560" x="7159625" y="3816350"/>
          <p14:tracePt t="50576" x="7272338" y="3892550"/>
          <p14:tracePt t="50593" x="7372350" y="3941763"/>
          <p14:tracePt t="50610" x="7472363" y="4005263"/>
          <p14:tracePt t="50627" x="7597775" y="4092575"/>
          <p14:tracePt t="50643" x="7648575" y="4105275"/>
          <p14:tracePt t="50660" x="7673975" y="4105275"/>
          <p14:tracePt t="50676" x="7697788" y="4054475"/>
          <p14:tracePt t="50935" x="7748588" y="4041775"/>
          <p14:tracePt t="50949" x="7861300" y="4041775"/>
          <p14:tracePt t="50963" x="8099425" y="4041775"/>
          <p14:tracePt t="50978" x="8274050" y="4041775"/>
          <p14:tracePt t="50995" x="8486775" y="4054475"/>
          <p14:tracePt t="51011" x="9050338" y="4105275"/>
          <p14:tracePt t="51028" x="9188450" y="4129088"/>
          <p14:tracePt t="51045" x="9288463" y="4141788"/>
          <p14:tracePt t="51062" x="9388475" y="4167188"/>
          <p14:tracePt t="51079" x="9424988" y="4179888"/>
          <p14:tracePt t="51095" x="9437688" y="4179888"/>
          <p14:tracePt t="51112" x="9463088" y="4179888"/>
          <p14:tracePt t="51183" x="9463088" y="4167188"/>
          <p14:tracePt t="51199" x="9450388" y="4167188"/>
          <p14:tracePt t="51221" x="9437688" y="4154488"/>
          <p14:tracePt t="51247" x="9424988" y="4154488"/>
          <p14:tracePt t="51259" x="9413875" y="4154488"/>
          <p14:tracePt t="51272" x="9401175" y="4154488"/>
          <p14:tracePt t="51283" x="9388475" y="4154488"/>
          <p14:tracePt t="51296" x="9363075" y="4154488"/>
          <p14:tracePt t="51313" x="9324975" y="4141788"/>
          <p14:tracePt t="51329" x="9301163" y="4141788"/>
          <p14:tracePt t="51346" x="9275763" y="4129088"/>
          <p14:tracePt t="51394" x="9288463" y="4117975"/>
          <p14:tracePt t="51407" x="9301163" y="4105275"/>
          <p14:tracePt t="51419" x="9324975" y="4105275"/>
          <p14:tracePt t="51433" x="9337675" y="4105275"/>
          <p14:tracePt t="51446" x="9350375" y="4092575"/>
          <p14:tracePt t="51463" x="9363075" y="4092575"/>
          <p14:tracePt t="51480" x="9363075" y="4079875"/>
          <p14:tracePt t="51546" x="9337675" y="4079875"/>
          <p14:tracePt t="51558" x="9288463" y="4079875"/>
          <p14:tracePt t="51571" x="9212263" y="4079875"/>
          <p14:tracePt t="51583" x="9163050" y="4067175"/>
          <p14:tracePt t="51597" x="9099550" y="4067175"/>
          <p14:tracePt t="51614" x="9050338" y="4054475"/>
          <p14:tracePt t="51631" x="8999538" y="4041775"/>
          <p14:tracePt t="51647" x="8824913" y="4029075"/>
          <p14:tracePt t="51664" x="8737600" y="4017963"/>
          <p14:tracePt t="51681" x="8699500" y="4017963"/>
          <p14:tracePt t="51697" x="8674100" y="4017963"/>
          <p14:tracePt t="51714" x="8674100" y="4005263"/>
          <p14:tracePt t="51733" x="8674100" y="3992563"/>
          <p14:tracePt t="51748" x="8674100" y="3967163"/>
          <p14:tracePt t="51764" x="8699500" y="3954463"/>
          <p14:tracePt t="51781" x="8737600" y="3941763"/>
          <p14:tracePt t="51798" x="8763000" y="3941763"/>
          <p14:tracePt t="51814" x="8774113" y="3941763"/>
          <p14:tracePt t="51844" x="8750300" y="3941763"/>
          <p14:tracePt t="51856" x="8699500" y="3941763"/>
          <p14:tracePt t="51868" x="8661400" y="3941763"/>
          <p14:tracePt t="51884" x="8637588" y="3941763"/>
          <p14:tracePt t="51898" x="8599488" y="3941763"/>
          <p14:tracePt t="51915" x="8574088" y="3941763"/>
          <p14:tracePt t="51932" x="8524875" y="3941763"/>
          <p14:tracePt t="51948" x="8524875" y="3929063"/>
          <p14:tracePt t="51981" x="8537575" y="3929063"/>
          <p14:tracePt t="51993" x="8548688" y="3929063"/>
          <p14:tracePt t="52019" x="8561388" y="3929063"/>
          <p14:tracePt t="52030" x="8574088" y="3929063"/>
          <p14:tracePt t="52043" x="8599488" y="3929063"/>
          <p14:tracePt t="52055" x="8624888" y="3929063"/>
          <p14:tracePt t="52068" x="8650288" y="3929063"/>
          <p14:tracePt t="52092" x="8661400" y="3929063"/>
          <p14:tracePt t="52169" x="8650288" y="3929063"/>
          <p14:tracePt t="52181" x="8637588" y="3941763"/>
          <p14:tracePt t="52194" x="8624888" y="3954463"/>
          <p14:tracePt t="52211" x="8624888" y="3967163"/>
          <p14:tracePt t="52218" x="8612188" y="3967163"/>
          <p14:tracePt t="52267" x="8624888" y="3967163"/>
          <p14:tracePt t="52279" x="8661400" y="3929063"/>
          <p14:tracePt t="52292" x="8763000" y="3892550"/>
          <p14:tracePt t="52306" x="8874125" y="3867150"/>
          <p14:tracePt t="52320" x="8963025" y="3841750"/>
          <p14:tracePt t="52335" x="8999538" y="3829050"/>
          <p14:tracePt t="52352" x="9024938" y="3829050"/>
          <p14:tracePt t="52367" x="9037638" y="3829050"/>
          <p14:tracePt t="52405" x="9037638" y="3841750"/>
          <p14:tracePt t="52419" x="9024938" y="3854450"/>
          <p14:tracePt t="52429" x="8986838" y="3867150"/>
          <p14:tracePt t="52443" x="8986838" y="3892550"/>
          <p14:tracePt t="52455" x="8975725" y="3892550"/>
          <p14:tracePt t="52504" x="8999538" y="3879850"/>
          <p14:tracePt t="52529" x="9012238" y="3867150"/>
          <p14:tracePt t="52542" x="9024938" y="3854450"/>
          <p14:tracePt t="52617" x="9012238" y="3879850"/>
          <p14:tracePt t="52630" x="8999538" y="3879850"/>
          <p14:tracePt t="52643" x="8975725" y="3892550"/>
          <p14:tracePt t="53041" x="8950325" y="3892550"/>
          <p14:tracePt t="53056" x="8824913" y="3905250"/>
          <p14:tracePt t="53068" x="8724900" y="3916363"/>
          <p14:tracePt t="53081" x="8586788" y="3941763"/>
          <p14:tracePt t="53090" x="8299450" y="3992563"/>
          <p14:tracePt t="53105" x="7999413" y="4092575"/>
          <p14:tracePt t="53120" x="7673975" y="4230688"/>
          <p14:tracePt t="53137" x="7210425" y="4492625"/>
          <p14:tracePt t="53153" x="6434138" y="4956175"/>
          <p14:tracePt t="53170" x="5945188" y="5156200"/>
          <p14:tracePt t="53187" x="5545138" y="5381625"/>
          <p14:tracePt t="53203" x="4981575" y="5843588"/>
          <p14:tracePt t="53220" x="4719638" y="5994400"/>
          <p14:tracePt t="53236" x="4530725" y="6081713"/>
          <p14:tracePt t="53254" x="4330700" y="6169025"/>
          <p14:tracePt t="53270" x="4294188" y="6181725"/>
          <p14:tracePt t="53287" x="4268788" y="6219825"/>
          <p14:tracePt t="53304" x="4243388" y="6245225"/>
          <p14:tracePt t="53321" x="4217988" y="6257925"/>
          <p14:tracePt t="53337" x="4217988" y="6269038"/>
          <p14:tracePt t="53354" x="4192588" y="6319838"/>
          <p14:tracePt t="53371" x="4168775" y="6357938"/>
          <p14:tracePt t="53387" x="4156075" y="6381750"/>
          <p14:tracePt t="53404" x="4130675" y="6483350"/>
          <p14:tracePt t="53421" x="4130675" y="6507163"/>
          <p14:tracePt t="53438" x="4130675" y="6519863"/>
          <p14:tracePt t="53454" x="4130675" y="6532563"/>
          <p14:tracePt t="53489" x="4143375" y="6545263"/>
          <p14:tracePt t="53501" x="4143375" y="6557963"/>
          <p14:tracePt t="53514" x="4156075" y="6570663"/>
          <p14:tracePt t="53527" x="4156075" y="6583363"/>
          <p14:tracePt t="53540" x="4168775" y="6583363"/>
          <p14:tracePt t="53555" x="4168775" y="6594475"/>
          <p14:tracePt t="53571" x="4168775" y="6607175"/>
          <p14:tracePt t="53590" x="4168775" y="6619875"/>
          <p14:tracePt t="53612" x="4143375" y="6619875"/>
          <p14:tracePt t="53626" x="4117975" y="6619875"/>
          <p14:tracePt t="53640" x="4056063" y="6632575"/>
          <p14:tracePt t="53655" x="4005263" y="6632575"/>
          <p14:tracePt t="53672" x="3968750" y="6632575"/>
          <p14:tracePt t="53688" x="3930650" y="6632575"/>
          <p14:tracePt t="53705" x="3905250" y="6632575"/>
          <p14:tracePt t="53722" x="3879850" y="6632575"/>
          <p14:tracePt t="53826" x="3905250" y="6632575"/>
          <p14:tracePt t="53839" x="3979863" y="6632575"/>
          <p14:tracePt t="53852" x="4105275" y="6632575"/>
          <p14:tracePt t="53864" x="4217988" y="6632575"/>
          <p14:tracePt t="53879" x="4430713" y="6619875"/>
          <p14:tracePt t="53890" x="4706938" y="6607175"/>
          <p14:tracePt t="53907" x="4868863" y="6607175"/>
          <p14:tracePt t="53923" x="4994275" y="6607175"/>
          <p14:tracePt t="53940" x="5094288" y="6607175"/>
          <p14:tracePt t="53957" x="5119688" y="6607175"/>
          <p14:tracePt t="53975" x="5132388" y="6607175"/>
          <p14:tracePt t="54101" x="5145088" y="6607175"/>
          <p14:tracePt t="54113" x="5207000" y="6607175"/>
          <p14:tracePt t="54128" x="5332413" y="6607175"/>
          <p14:tracePt t="54141" x="5445125" y="6607175"/>
          <p14:tracePt t="54157" x="5732463" y="6583363"/>
          <p14:tracePt t="54174" x="6146800" y="6557963"/>
          <p14:tracePt t="54191" x="7134225" y="6545263"/>
          <p14:tracePt t="54207" x="7510463" y="6545263"/>
          <p14:tracePt t="54224" x="7848600" y="6545263"/>
          <p14:tracePt t="54241" x="8435975" y="6519863"/>
          <p14:tracePt t="54258" x="8599488" y="6494463"/>
          <p14:tracePt t="54274" x="8724900" y="6470650"/>
          <p14:tracePt t="54291" x="8963025" y="6370638"/>
          <p14:tracePt t="54308" x="9088438" y="6345238"/>
          <p14:tracePt t="54324" x="9175750" y="6319838"/>
          <p14:tracePt t="54341" x="9288463" y="6294438"/>
          <p14:tracePt t="54358" x="9312275" y="6294438"/>
          <p14:tracePt t="54375" x="9324975" y="6294438"/>
          <p14:tracePt t="54487" x="9312275" y="6294438"/>
          <p14:tracePt t="54499" x="9250363" y="6319838"/>
          <p14:tracePt t="54512" x="9163050" y="6345238"/>
          <p14:tracePt t="54526" x="9075738" y="6381750"/>
          <p14:tracePt t="54543" x="9012238" y="6419850"/>
          <p14:tracePt t="54559" x="8975725" y="6445250"/>
          <p14:tracePt t="54576" x="8937625" y="6445250"/>
          <p14:tracePt t="54593" x="8937625" y="6457950"/>
          <p14:tracePt t="54660" x="8963025" y="6470650"/>
          <p14:tracePt t="54673" x="9012238" y="6483350"/>
          <p14:tracePt t="54685" x="9099550" y="6494463"/>
          <p14:tracePt t="54699" x="9188450" y="6507163"/>
          <p14:tracePt t="54712" x="9224963" y="6519863"/>
          <p14:tracePt t="54727" x="9263063" y="6532563"/>
          <p14:tracePt t="54743" x="9275763" y="6532563"/>
          <p14:tracePt t="54759" x="9275763" y="6545263"/>
          <p14:tracePt t="55010" x="9263063" y="6545263"/>
          <p14:tracePt t="55022" x="9199563" y="6557963"/>
          <p14:tracePt t="55035" x="9112250" y="6594475"/>
          <p14:tracePt t="55047" x="9050338" y="6632575"/>
          <p14:tracePt t="55061" x="9012238" y="6670675"/>
          <p14:tracePt t="55077" x="8986838" y="6683375"/>
          <p14:tracePt t="55094" x="8975725" y="6683375"/>
          <p14:tracePt t="55172" x="8999538" y="6683375"/>
          <p14:tracePt t="55184" x="9037638" y="6657975"/>
          <p14:tracePt t="55199" x="9075738" y="6657975"/>
          <p14:tracePt t="55211" x="9088438" y="6657975"/>
          <p14:tracePt t="55228" x="9099550" y="6657975"/>
          <p14:tracePt t="55282" x="9088438" y="6657975"/>
          <p14:tracePt t="55296" x="9075738" y="6670675"/>
          <p14:tracePt t="55371" x="9088438" y="6670675"/>
          <p14:tracePt t="55383" x="9124950" y="6670675"/>
          <p14:tracePt t="55400" x="9137650" y="6670675"/>
          <p14:tracePt t="55414" x="9150350" y="6670675"/>
          <p14:tracePt t="55484" x="9137650" y="6683375"/>
          <p14:tracePt t="55500" x="9112250" y="6696075"/>
          <p14:tracePt t="55514" x="9099550" y="6696075"/>
          <p14:tracePt t="55595" x="9112250" y="6696075"/>
          <p14:tracePt t="55609" x="9124950" y="6696075"/>
          <p14:tracePt t="55683" x="9112250" y="6696075"/>
          <p14:tracePt t="61686" x="9088438" y="6683375"/>
          <p14:tracePt t="61699" x="9075738" y="6670675"/>
          <p14:tracePt t="61712" x="9063038" y="6657975"/>
          <p14:tracePt t="61725" x="9063038" y="6645275"/>
          <p14:tracePt t="61737" x="9037638" y="6619875"/>
          <p14:tracePt t="61754" x="8986838" y="6583363"/>
          <p14:tracePt t="61770" x="8886825" y="6519863"/>
          <p14:tracePt t="61787" x="8312150" y="6119813"/>
          <p14:tracePt t="61804" x="8123238" y="5945188"/>
          <p14:tracePt t="61820" x="7999413" y="5832475"/>
          <p14:tracePt t="61837" x="7661275" y="5656263"/>
          <p14:tracePt t="61854" x="7472363" y="5556250"/>
          <p14:tracePt t="61871" x="7348538" y="5481638"/>
          <p14:tracePt t="61887" x="7210425" y="5268913"/>
          <p14:tracePt t="61904" x="7159625" y="5168900"/>
          <p14:tracePt t="61921" x="7134225" y="5092700"/>
          <p14:tracePt t="61938" x="7085013" y="5018088"/>
          <p14:tracePt t="61954" x="7072313" y="4992688"/>
          <p14:tracePt t="61971" x="7059613" y="4968875"/>
          <p14:tracePt t="61988" x="7021513" y="4918075"/>
          <p14:tracePt t="62005" x="7010400" y="4892675"/>
          <p14:tracePt t="62021" x="6946900" y="4830763"/>
          <p14:tracePt t="62038" x="6797675" y="4605338"/>
          <p14:tracePt t="62055" x="6746875" y="4479925"/>
          <p14:tracePt t="62072" x="6684963" y="4405313"/>
          <p14:tracePt t="62088" x="6621463" y="4292600"/>
          <p14:tracePt t="62105" x="6608763" y="4241800"/>
          <p14:tracePt t="62122" x="6596063" y="4217988"/>
          <p14:tracePt t="62139" x="6572250" y="4167188"/>
          <p14:tracePt t="62155" x="6572250" y="4129088"/>
          <p14:tracePt t="62172" x="6572250" y="4117975"/>
          <p14:tracePt t="62189" x="6572250" y="4105275"/>
          <p14:tracePt t="62210" x="6572250" y="4079875"/>
          <p14:tracePt t="62222" x="6572250" y="4054475"/>
          <p14:tracePt t="62239" x="6572250" y="4041775"/>
          <p14:tracePt t="62256" x="6572250" y="4029075"/>
          <p14:tracePt t="62273" x="6584950" y="4017963"/>
          <p14:tracePt t="62289" x="6596063" y="4017963"/>
          <p14:tracePt t="62309" x="6621463" y="4017963"/>
          <p14:tracePt t="62323" x="6659563" y="4017963"/>
          <p14:tracePt t="62339" x="6708775" y="4017963"/>
          <p14:tracePt t="62356" x="6746875" y="4017963"/>
          <p14:tracePt t="62373" x="6821488" y="4017963"/>
          <p14:tracePt t="62389" x="6859588" y="4017963"/>
          <p14:tracePt t="62406" x="6910388" y="4017963"/>
          <p14:tracePt t="62423" x="7110413" y="4017963"/>
          <p14:tracePt t="62440" x="7197725" y="4017963"/>
          <p14:tracePt t="62457" x="7285038" y="4017963"/>
          <p14:tracePt t="62474" x="7397750" y="3979863"/>
          <p14:tracePt t="62490" x="7472363" y="3954463"/>
          <p14:tracePt t="62507" x="7585075" y="3929063"/>
          <p14:tracePt t="62523" x="7785100" y="3916363"/>
          <p14:tracePt t="62540" x="7861300" y="3916363"/>
          <p14:tracePt t="62557" x="7910513" y="3916363"/>
          <p14:tracePt t="62574" x="8010525" y="3916363"/>
          <p14:tracePt t="62590" x="8099425" y="3916363"/>
          <p14:tracePt t="62607" x="8199438" y="3916363"/>
          <p14:tracePt t="62624" x="8399463" y="3916363"/>
          <p14:tracePt t="62641" x="8461375" y="3916363"/>
          <p14:tracePt t="62657" x="8524875" y="3916363"/>
          <p14:tracePt t="62674" x="8686800" y="3916363"/>
          <p14:tracePt t="62691" x="8824913" y="3916363"/>
          <p14:tracePt t="62707" x="8924925" y="3929063"/>
          <p14:tracePt t="62724" x="9050338" y="3954463"/>
          <p14:tracePt t="62741" x="9063038" y="3954463"/>
          <p14:tracePt t="62758" x="9075738" y="3954463"/>
          <p14:tracePt t="62820" x="9075738" y="3967163"/>
          <p14:tracePt t="62847" x="9075738" y="3979863"/>
          <p14:tracePt t="62946" x="9075738" y="3992563"/>
          <p14:tracePt t="63020" x="9063038" y="3992563"/>
          <p14:tracePt t="63046" x="9063038" y="4005263"/>
          <p14:tracePt t="63057" x="9050338" y="4005263"/>
          <p14:tracePt t="63074" x="9037638" y="4017963"/>
          <p14:tracePt t="63084" x="8975725" y="4054475"/>
          <p14:tracePt t="63094" x="8937625" y="4079875"/>
          <p14:tracePt t="63109" x="8886825" y="4117975"/>
          <p14:tracePt t="63126" x="8863013" y="4179888"/>
          <p14:tracePt t="63143" x="8824913" y="4241800"/>
          <p14:tracePt t="63159" x="8724900" y="4543425"/>
          <p14:tracePt t="63176" x="8686800" y="4630738"/>
          <p14:tracePt t="63193" x="8650288" y="4718050"/>
          <p14:tracePt t="63209" x="8599488" y="4879975"/>
          <p14:tracePt t="63226" x="8574088" y="5018088"/>
          <p14:tracePt t="63243" x="8548688" y="5168900"/>
          <p14:tracePt t="63260" x="8537575" y="5394325"/>
          <p14:tracePt t="63277" x="8512175" y="5530850"/>
          <p14:tracePt t="63293" x="8499475" y="5719763"/>
          <p14:tracePt t="63310" x="8499475" y="6081713"/>
          <p14:tracePt t="63327" x="8486775" y="6219825"/>
          <p14:tracePt t="63343" x="8474075" y="6370638"/>
          <p14:tracePt t="63361" x="8461375" y="6683375"/>
          <p14:tracePt t="63379" x="8448675" y="6807200"/>
          <p14:tracePt t="64486" x="8299450" y="6832600"/>
          <p14:tracePt t="64501" x="8274050" y="6832600"/>
          <p14:tracePt t="64540" x="8274050" y="6819900"/>
          <p14:tracePt t="64554" x="8274050" y="6807200"/>
          <p14:tracePt t="64567" x="8286750" y="6807200"/>
          <p14:tracePt t="64582" x="8312150" y="6796088"/>
          <p14:tracePt t="64599" x="8348663" y="6783388"/>
          <p14:tracePt t="64615" x="8435975" y="6757988"/>
          <p14:tracePt t="64632" x="8624888" y="6696075"/>
          <p14:tracePt t="64649" x="8661400" y="6696075"/>
          <p14:tracePt t="64665" x="8686800" y="6696075"/>
          <p14:tracePt t="64682" x="8699500" y="6696075"/>
          <p14:tracePt t="64776" x="8686800" y="6696075"/>
          <p14:tracePt t="64788" x="8674100" y="6696075"/>
          <p14:tracePt t="64889" x="8686800" y="6696075"/>
          <p14:tracePt t="64904" x="8699500" y="6696075"/>
          <p14:tracePt t="65026" x="8686800" y="6696075"/>
          <p14:tracePt t="65044" x="8661400" y="6696075"/>
          <p14:tracePt t="65056" x="8624888" y="6696075"/>
          <p14:tracePt t="65067" x="8586788" y="6683375"/>
          <p14:tracePt t="65084" x="8561388" y="6670675"/>
          <p14:tracePt t="65112" x="8561388" y="6657975"/>
          <p14:tracePt t="65175" x="8599488" y="6645275"/>
          <p14:tracePt t="65189" x="8612188" y="6645275"/>
          <p14:tracePt t="65205" x="8650288" y="6632575"/>
          <p14:tracePt t="65219" x="8686800" y="6619875"/>
          <p14:tracePt t="65236" x="8699500" y="6619875"/>
          <p14:tracePt t="65251" x="8724900" y="6619875"/>
          <p14:tracePt t="65351" x="8712200" y="6619875"/>
          <p14:tracePt t="65363" x="8699500" y="6619875"/>
          <p14:tracePt t="65375" x="8674100" y="6619875"/>
          <p14:tracePt t="65387" x="8661400" y="6619875"/>
          <p14:tracePt t="65462" x="8686800" y="6619875"/>
          <p14:tracePt t="65488" x="8699500" y="6619875"/>
          <p14:tracePt t="65575" x="8686800" y="6619875"/>
          <p14:tracePt t="65600" x="8674100" y="6619875"/>
          <p14:tracePt t="65615" x="8661400" y="6619875"/>
          <p14:tracePt t="72296" x="8650288" y="6619875"/>
          <p14:tracePt t="72321" x="8386763" y="6594475"/>
          <p14:tracePt t="72335" x="7886700" y="6507163"/>
          <p14:tracePt t="72347" x="7259638" y="6407150"/>
          <p14:tracePt t="72364" x="6784975" y="6269038"/>
          <p14:tracePt t="72379" x="6134100" y="6056313"/>
          <p14:tracePt t="72395" x="5570538" y="5756275"/>
          <p14:tracePt t="72413" x="4481513" y="5256213"/>
          <p14:tracePt t="72429" x="4130675" y="5081588"/>
          <p14:tracePt t="72446" x="3467100" y="4756150"/>
          <p14:tracePt t="72463" x="3167063" y="4530725"/>
          <p14:tracePt t="72480" x="2979738" y="4354513"/>
          <p14:tracePt t="72496" x="2767013" y="4179888"/>
          <p14:tracePt t="72513" x="2690813" y="4117975"/>
          <p14:tracePt t="72530" x="2616200" y="4054475"/>
          <p14:tracePt t="72546" x="2490788" y="3979863"/>
          <p14:tracePt t="72563" x="2441575" y="3954463"/>
          <p14:tracePt t="72580" x="2428875" y="3954463"/>
          <p14:tracePt t="72597" x="2428875" y="3941763"/>
          <p14:tracePt t="72613" x="2441575" y="3941763"/>
          <p14:tracePt t="72843" x="2428875" y="3941763"/>
          <p14:tracePt t="72857" x="2378075" y="3892550"/>
          <p14:tracePt t="72869" x="2290763" y="3679825"/>
          <p14:tracePt t="72883" x="2178050" y="3403600"/>
          <p14:tracePt t="72898" x="2052638" y="3054350"/>
          <p14:tracePt t="72915" x="1965325" y="2690813"/>
          <p14:tracePt t="72931" x="1939925" y="2278063"/>
          <p14:tracePt t="72948" x="1952625" y="2089150"/>
          <p14:tracePt t="72965" x="1990725" y="1865313"/>
          <p14:tracePt t="72981" x="2065338" y="1589088"/>
          <p14:tracePt t="72998" x="2103438" y="1539875"/>
          <p14:tracePt t="73015" x="2139950" y="1463675"/>
          <p14:tracePt t="73031" x="2303463" y="1350963"/>
          <p14:tracePt t="73048" x="2428875" y="1276350"/>
          <p14:tracePt t="73065" x="2554288" y="1214438"/>
          <p14:tracePt t="73082" x="2716213" y="1063625"/>
          <p14:tracePt t="73099" x="2778125" y="1001713"/>
          <p14:tracePt t="73115" x="2841625" y="950913"/>
          <p14:tracePt t="73132" x="3067050" y="863600"/>
          <p14:tracePt t="73149" x="3267075" y="801688"/>
          <p14:tracePt t="73165" x="3392488" y="763588"/>
          <p14:tracePt t="73182" x="3541713" y="725488"/>
          <p14:tracePt t="73199" x="3592513" y="712788"/>
          <p14:tracePt t="73216" x="3617913" y="712788"/>
          <p14:tracePt t="73232" x="3692525" y="700088"/>
          <p14:tracePt t="73249" x="3730625" y="700088"/>
          <p14:tracePt t="73266" x="3792538" y="700088"/>
          <p14:tracePt t="73282" x="3892550" y="688975"/>
          <p14:tracePt t="73299" x="3930650" y="676275"/>
          <p14:tracePt t="73316" x="3968750" y="663575"/>
          <p14:tracePt t="73333" x="4005263" y="650875"/>
          <p14:tracePt t="73349" x="4030663" y="638175"/>
          <p14:tracePt t="73366" x="4030663" y="625475"/>
          <p14:tracePt t="73383" x="4056063" y="588963"/>
          <p14:tracePt t="73400" x="4081463" y="576263"/>
          <p14:tracePt t="73416" x="4092575" y="525463"/>
          <p14:tracePt t="73433" x="4117975" y="476250"/>
          <p14:tracePt t="73450" x="4117975" y="463550"/>
          <p14:tracePt t="73466" x="4117975" y="450850"/>
          <p14:tracePt t="73483" x="4117975" y="438150"/>
          <p14:tracePt t="73500" x="4117975" y="425450"/>
          <p14:tracePt t="73528" x="4117975" y="412750"/>
          <p14:tracePt t="73554" x="4117975" y="400050"/>
          <p14:tracePt t="73568" x="4105275" y="387350"/>
          <p14:tracePt t="73578" x="4092575" y="387350"/>
          <p14:tracePt t="73590" x="4092575" y="374650"/>
          <p14:tracePt t="73604" x="4068763" y="363538"/>
          <p14:tracePt t="73617" x="4068763" y="350838"/>
          <p14:tracePt t="73634" x="4056063" y="350838"/>
          <p14:tracePt t="73653" x="4043363" y="350838"/>
          <p14:tracePt t="74938" x="4043363" y="338138"/>
          <p14:tracePt t="74964" x="4056063" y="338138"/>
          <p14:tracePt t="74979" x="4068763" y="338138"/>
          <p14:tracePt t="74998" x="4081463" y="338138"/>
          <p14:tracePt t="75087" x="4105275" y="325438"/>
          <p14:tracePt t="75113" x="4117975" y="325438"/>
          <p14:tracePt t="75127" x="4143375" y="312738"/>
          <p14:tracePt t="75142" x="4156075" y="312738"/>
          <p14:tracePt t="75157" x="4168775" y="312738"/>
          <p14:tracePt t="75173" x="4181475" y="300038"/>
          <p14:tracePt t="75210" x="4192588" y="300038"/>
          <p14:tracePt t="75287" x="4205288" y="300038"/>
          <p14:tracePt t="75349" x="4217988" y="300038"/>
          <p14:tracePt t="75399" x="4243388" y="287338"/>
          <p14:tracePt t="75424" x="4256088" y="274638"/>
          <p14:tracePt t="75448" x="4268788" y="274638"/>
          <p14:tracePt t="75511" x="4294188" y="274638"/>
          <p14:tracePt t="75523" x="4305300" y="274638"/>
          <p14:tracePt t="75536" x="4318000" y="274638"/>
          <p14:tracePt t="75548" x="4343400" y="274638"/>
          <p14:tracePt t="89544" x="4330700" y="287338"/>
          <p14:tracePt t="89557" x="4305300" y="325438"/>
          <p14:tracePt t="89576" x="4268788" y="350838"/>
          <p14:tracePt t="89587" x="4192588" y="374650"/>
          <p14:tracePt t="89597" x="4130675" y="412750"/>
          <p14:tracePt t="89614" x="4068763" y="438150"/>
          <p14:tracePt t="89630" x="4043363" y="450850"/>
          <p14:tracePt t="89647" x="4017963" y="463550"/>
          <p14:tracePt t="89669" x="4005263" y="476250"/>
          <p14:tracePt t="89719" x="3992563" y="476250"/>
          <p14:tracePt t="89735" x="3979863" y="476250"/>
          <p14:tracePt t="89749" x="3968750" y="476250"/>
          <p14:tracePt t="89768" x="3956050" y="476250"/>
          <p14:tracePt t="89806" x="3943350" y="476250"/>
          <p14:tracePt t="89819" x="3930650" y="476250"/>
          <p14:tracePt t="89830" x="3917950" y="476250"/>
          <p14:tracePt t="89843" x="3905250" y="476250"/>
          <p14:tracePt t="89868" x="3892550" y="476250"/>
          <p14:tracePt t="89893" x="3879850" y="476250"/>
          <p14:tracePt t="89905" x="3867150" y="476250"/>
          <p14:tracePt t="89918" x="3856038" y="476250"/>
          <p14:tracePt t="89932" x="3843338" y="476250"/>
          <p14:tracePt t="89949" x="3817938" y="476250"/>
          <p14:tracePt t="89965" x="3805238" y="476250"/>
          <p14:tracePt t="89982" x="3767138" y="476250"/>
          <p14:tracePt t="89998" x="3756025" y="476250"/>
          <p14:tracePt t="90015" x="3756025" y="487363"/>
          <p14:tracePt t="90032" x="3743325" y="487363"/>
          <p14:tracePt t="90168" x="3756025" y="487363"/>
          <p14:tracePt t="90180" x="3779838" y="487363"/>
          <p14:tracePt t="90195" x="3805238" y="487363"/>
          <p14:tracePt t="90205" x="3856038" y="487363"/>
          <p14:tracePt t="90218" x="3879850" y="487363"/>
          <p14:tracePt t="90233" x="3892550" y="487363"/>
          <p14:tracePt t="90250" x="3917950" y="487363"/>
          <p14:tracePt t="90267" x="3930650" y="487363"/>
          <p14:tracePt t="90283" x="3956050" y="487363"/>
          <p14:tracePt t="90367" x="3956050" y="500063"/>
          <p14:tracePt t="90417" x="3956050" y="512763"/>
          <p14:tracePt t="90442" x="3943350" y="512763"/>
          <p14:tracePt t="90456" x="3917950" y="512763"/>
          <p14:tracePt t="90468" x="3905250" y="512763"/>
          <p14:tracePt t="90484" x="3867150" y="512763"/>
          <p14:tracePt t="90501" x="3843338" y="512763"/>
          <p14:tracePt t="90518" x="3830638" y="512763"/>
          <p14:tracePt t="90534" x="3817938" y="512763"/>
          <p14:tracePt t="90565" x="3843338" y="512763"/>
          <p14:tracePt t="90578" x="3867150" y="512763"/>
          <p14:tracePt t="90591" x="3892550" y="512763"/>
          <p14:tracePt t="90603" x="3905250" y="512763"/>
          <p14:tracePt t="90618" x="3917950" y="512763"/>
          <p14:tracePt t="90635" x="3956050" y="538163"/>
          <p14:tracePt t="90651" x="3979863" y="550863"/>
          <p14:tracePt t="90668" x="4081463" y="588963"/>
          <p14:tracePt t="90684" x="4156075" y="600075"/>
          <p14:tracePt t="90701" x="4192588" y="612775"/>
          <p14:tracePt t="90718" x="4217988" y="625475"/>
          <p14:tracePt t="90734" x="4230688" y="625475"/>
          <p14:tracePt t="90764" x="4205288" y="625475"/>
          <p14:tracePt t="90777" x="4156075" y="625475"/>
          <p14:tracePt t="90790" x="4130675" y="625475"/>
          <p14:tracePt t="90804" x="4092575" y="625475"/>
          <p14:tracePt t="90818" x="4068763" y="625475"/>
          <p14:tracePt t="90835" x="4056063" y="625475"/>
          <p14:tracePt t="90852" x="4017963" y="625475"/>
          <p14:tracePt t="90939" x="4030663" y="625475"/>
          <p14:tracePt t="90953" x="4043363" y="625475"/>
          <p14:tracePt t="90977" x="4056063" y="625475"/>
          <p14:tracePt t="91102" x="4043363" y="625475"/>
          <p14:tracePt t="91140" x="4043363" y="612775"/>
          <p14:tracePt t="91165" x="4043363" y="600075"/>
          <p14:tracePt t="91191" x="4043363" y="588963"/>
          <p14:tracePt t="91202" x="4056063" y="588963"/>
          <p14:tracePt t="91226" x="4068763" y="588963"/>
          <p14:tracePt t="91613" x="4056063" y="588963"/>
          <p14:tracePt t="91627" x="4030663" y="612775"/>
          <p14:tracePt t="91642" x="4005263" y="638175"/>
          <p14:tracePt t="91658" x="3968750" y="676275"/>
          <p14:tracePt t="91672" x="3930650" y="788988"/>
          <p14:tracePt t="91689" x="3867150" y="1025525"/>
          <p14:tracePt t="91705" x="3843338" y="1101725"/>
          <p14:tracePt t="91722" x="3830638" y="1163638"/>
          <p14:tracePt t="91738" x="3817938" y="1263650"/>
          <p14:tracePt t="91755" x="3817938" y="1301750"/>
          <p14:tracePt t="91772" x="3817938" y="1339850"/>
          <p14:tracePt t="91789" x="3830638" y="1414463"/>
          <p14:tracePt t="91805" x="3867150" y="1450975"/>
          <p14:tracePt t="91822" x="3905250" y="1476375"/>
          <p14:tracePt t="91839" x="4043363" y="1539875"/>
          <p14:tracePt t="91856" x="4081463" y="1552575"/>
          <p14:tracePt t="91873" x="4117975" y="1563688"/>
          <p14:tracePt t="91889" x="4192588" y="1601788"/>
          <p14:tracePt t="91906" x="4217988" y="1601788"/>
          <p14:tracePt t="91923" x="4230688" y="1614488"/>
          <p14:tracePt t="91939" x="4268788" y="1627188"/>
          <p14:tracePt t="91956" x="4281488" y="1627188"/>
          <p14:tracePt t="91973" x="4294188" y="1627188"/>
          <p14:tracePt t="91989" x="4318000" y="1639888"/>
          <p14:tracePt t="92006" x="4330700" y="1639888"/>
          <p14:tracePt t="92025" x="4343400" y="1639888"/>
          <p14:tracePt t="92124" x="4343400" y="1652588"/>
          <p14:tracePt t="93508" x="4343400" y="1663700"/>
          <p14:tracePt t="93520" x="4330700" y="1663700"/>
          <p14:tracePt t="93533" x="4330700" y="1689100"/>
          <p14:tracePt t="93546" x="4318000" y="1701800"/>
          <p14:tracePt t="93563" x="4305300" y="1727200"/>
          <p14:tracePt t="93579" x="4294188" y="1752600"/>
          <p14:tracePt t="93596" x="4268788" y="1776413"/>
          <p14:tracePt t="93613" x="4243388" y="1801813"/>
          <p14:tracePt t="93629" x="4230688" y="1814513"/>
          <p14:tracePt t="93646" x="4181475" y="1839913"/>
          <p14:tracePt t="93663" x="4168775" y="1839913"/>
          <p14:tracePt t="93680" x="4156075" y="1852613"/>
          <p14:tracePt t="93696" x="4143375" y="1852613"/>
          <p14:tracePt t="93713" x="4143375" y="1865313"/>
          <p14:tracePt t="93805" x="4130675" y="1876425"/>
          <p14:tracePt t="94056" x="4130675" y="1889125"/>
          <p14:tracePt t="94069" x="4117975" y="1889125"/>
          <p14:tracePt t="94082" x="4117975" y="1901825"/>
          <p14:tracePt t="94100" x="4105275" y="1914525"/>
          <p14:tracePt t="94115" x="4105275" y="1927225"/>
          <p14:tracePt t="94131" x="4105275" y="1952625"/>
          <p14:tracePt t="94148" x="4105275" y="1965325"/>
          <p14:tracePt t="94165" x="4105275" y="1978025"/>
          <p14:tracePt t="94182" x="4092575" y="2001838"/>
          <p14:tracePt t="94198" x="4081463" y="2039938"/>
          <p14:tracePt t="94215" x="4081463" y="2065338"/>
          <p14:tracePt t="94232" x="4068763" y="2152650"/>
          <p14:tracePt t="94248" x="4056063" y="2201863"/>
          <p14:tracePt t="94265" x="4056063" y="2239963"/>
          <p14:tracePt t="94282" x="4043363" y="2303463"/>
          <p14:tracePt t="94305" x="4043363" y="2314575"/>
          <p14:tracePt t="94430" x="4043363" y="2303463"/>
          <p14:tracePt t="94443" x="4056063" y="2290763"/>
          <p14:tracePt t="94457" x="4068763" y="2265363"/>
          <p14:tracePt t="94468" x="4092575" y="2239963"/>
          <p14:tracePt t="94483" x="4117975" y="2227263"/>
          <p14:tracePt t="94500" x="4143375" y="2190750"/>
          <p14:tracePt t="94517" x="4181475" y="2178050"/>
          <p14:tracePt t="94534" x="4192588" y="2139950"/>
          <p14:tracePt t="94550" x="4192588" y="2127250"/>
          <p14:tracePt t="94567" x="4192588" y="2114550"/>
          <p14:tracePt t="94584" x="4168775" y="2101850"/>
          <p14:tracePt t="94600" x="4130675" y="2078038"/>
          <p14:tracePt t="94616" x="4105275" y="2065338"/>
          <p14:tracePt t="94633" x="4068763" y="2039938"/>
          <p14:tracePt t="94650" x="4030663" y="2027238"/>
          <p14:tracePt t="94667" x="3992563" y="1989138"/>
          <p14:tracePt t="94684" x="3892550" y="1939925"/>
          <p14:tracePt t="94700" x="3843338" y="1914525"/>
          <p14:tracePt t="94717" x="3805238" y="1914525"/>
          <p14:tracePt t="94767" x="3805238" y="1901825"/>
          <p14:tracePt t="94780" x="3830638" y="1889125"/>
          <p14:tracePt t="94794" x="3879850" y="1876425"/>
          <p14:tracePt t="94809" x="3905250" y="1876425"/>
          <p14:tracePt t="94824" x="3917950" y="1876425"/>
          <p14:tracePt t="94834" x="3943350" y="1865313"/>
          <p14:tracePt t="94851" x="3979863" y="1865313"/>
          <p14:tracePt t="94867" x="4156075" y="1852613"/>
          <p14:tracePt t="94884" x="4281488" y="1852613"/>
          <p14:tracePt t="94901" x="4406900" y="1852613"/>
          <p14:tracePt t="94918" x="4619625" y="1865313"/>
          <p14:tracePt t="94935" x="4768850" y="1876425"/>
          <p14:tracePt t="94951" x="4945063" y="1889125"/>
          <p14:tracePt t="94968" x="5145088" y="1914525"/>
          <p14:tracePt t="94985" x="5207000" y="1914525"/>
          <p14:tracePt t="95002" x="5245100" y="1914525"/>
          <p14:tracePt t="95018" x="5307013" y="1914525"/>
          <p14:tracePt t="95035" x="5332413" y="1914525"/>
          <p14:tracePt t="95052" x="5345113" y="1914525"/>
          <p14:tracePt t="95068" x="5394325" y="1914525"/>
          <p14:tracePt t="95085" x="5419725" y="1914525"/>
          <p14:tracePt t="95102" x="5457825" y="1914525"/>
          <p14:tracePt t="95119" x="5519738" y="1901825"/>
          <p14:tracePt t="95135" x="5532438" y="1889125"/>
          <p14:tracePt t="95152" x="5545138" y="1889125"/>
          <p14:tracePt t="95169" x="5557838" y="1876425"/>
          <p14:tracePt t="95186" x="5570538" y="1876425"/>
          <p14:tracePt t="95278" x="5583238" y="1876425"/>
          <p14:tracePt t="95327" x="5595938" y="1876425"/>
          <p14:tracePt t="95440" x="5570538" y="1876425"/>
          <p14:tracePt t="95452" x="5557838" y="1889125"/>
          <p14:tracePt t="95464" x="5519738" y="1889125"/>
          <p14:tracePt t="95476" x="5495925" y="1914525"/>
          <p14:tracePt t="95488" x="5470525" y="1927225"/>
          <p14:tracePt t="95550" x="5483225" y="1927225"/>
          <p14:tracePt t="95563" x="5495925" y="1927225"/>
          <p14:tracePt t="95577" x="5532438" y="1927225"/>
          <p14:tracePt t="95589" x="5545138" y="1927225"/>
          <p14:tracePt t="95604" x="5557838" y="1927225"/>
          <p14:tracePt t="95621" x="5570538" y="1927225"/>
          <p14:tracePt t="95637" x="5595938" y="1927225"/>
          <p14:tracePt t="95654" x="5619750" y="1927225"/>
          <p14:tracePt t="95671" x="5632450" y="1927225"/>
          <p14:tracePt t="95689" x="5645150" y="1927225"/>
          <p14:tracePt t="95713" x="5645150" y="1914525"/>
          <p14:tracePt t="95801" x="5632450" y="1914525"/>
          <p14:tracePt t="95813" x="5607050" y="1914525"/>
          <p14:tracePt t="95829" x="5595938" y="1914525"/>
          <p14:tracePt t="95888" x="5607050" y="1914525"/>
          <p14:tracePt t="95901" x="5619750" y="1901825"/>
          <p14:tracePt t="95915" x="5657850" y="1889125"/>
          <p14:tracePt t="95930" x="5745163" y="1865313"/>
          <p14:tracePt t="95940" x="5832475" y="1852613"/>
          <p14:tracePt t="95956" x="5870575" y="1852613"/>
          <p14:tracePt t="95972" x="5895975" y="1852613"/>
          <p14:tracePt t="96012" x="5883275" y="1852613"/>
          <p14:tracePt t="96025" x="5870575" y="1852613"/>
          <p14:tracePt t="96037" x="5845175" y="1852613"/>
          <p14:tracePt t="96050" x="5821363" y="1852613"/>
          <p14:tracePt t="96062" x="5795963" y="1865313"/>
          <p14:tracePt t="96074" x="5783263" y="1865313"/>
          <p14:tracePt t="96089" x="5770563" y="1876425"/>
          <p14:tracePt t="96105" x="5757863" y="1889125"/>
          <p14:tracePt t="96188" x="5770563" y="1889125"/>
          <p14:tracePt t="96224" x="5783263" y="1889125"/>
          <p14:tracePt t="103129" x="5719763" y="1889125"/>
          <p14:tracePt t="103142" x="5632450" y="1876425"/>
          <p14:tracePt t="103156" x="5519738" y="1814513"/>
          <p14:tracePt t="103168" x="5319713" y="1727200"/>
          <p14:tracePt t="103184" x="5094288" y="1627188"/>
          <p14:tracePt t="103200" x="4956175" y="1539875"/>
          <p14:tracePt t="103217" x="4856163" y="1489075"/>
          <p14:tracePt t="103234" x="4719638" y="1414463"/>
          <p14:tracePt t="103251" x="4681538" y="1389063"/>
          <p14:tracePt t="103268" x="4619625" y="1363663"/>
          <p14:tracePt t="103284" x="4494213" y="1327150"/>
          <p14:tracePt t="103301" x="4418013" y="1301750"/>
          <p14:tracePt t="103318" x="4305300" y="1227138"/>
          <p14:tracePt t="103334" x="4256088" y="1189038"/>
          <p14:tracePt t="103351" x="4217988" y="1125538"/>
          <p14:tracePt t="103367" x="4143375" y="912813"/>
          <p14:tracePt t="103385" x="4092575" y="825500"/>
          <p14:tracePt t="103401" x="4056063" y="763588"/>
          <p14:tracePt t="103418" x="4005263" y="676275"/>
          <p14:tracePt t="103435" x="3979863" y="663575"/>
          <p14:tracePt t="103451" x="3956050" y="638175"/>
          <p14:tracePt t="103468" x="3943350" y="612775"/>
          <p14:tracePt t="103485" x="3930650" y="600075"/>
          <p14:tracePt t="103502" x="3930650" y="588963"/>
          <p14:tracePt t="103518" x="3905250" y="550863"/>
          <p14:tracePt t="103535" x="3892550" y="525463"/>
          <p14:tracePt t="103552" x="3879850" y="487363"/>
          <p14:tracePt t="103568" x="3843338" y="387350"/>
          <p14:tracePt t="103585" x="3830638" y="363538"/>
          <p14:tracePt t="103602" x="3805238" y="338138"/>
          <p14:tracePt t="103619" x="3792538" y="325438"/>
          <p14:tracePt t="103635" x="3792538" y="312738"/>
          <p14:tracePt t="103767" x="3805238" y="325438"/>
          <p14:tracePt t="103782" x="3817938" y="325438"/>
          <p14:tracePt t="103800" x="3817938" y="338138"/>
          <p14:tracePt t="103811" x="3830638" y="350838"/>
          <p14:tracePt t="103828" x="3856038" y="363538"/>
          <p14:tracePt t="103842" x="3879850" y="374650"/>
          <p14:tracePt t="103856" x="3892550" y="387350"/>
          <p14:tracePt t="103870" x="3917950" y="400050"/>
          <p14:tracePt t="103887" x="3943350" y="412750"/>
          <p14:tracePt t="103892" x="3956050" y="425450"/>
          <p14:tracePt t="103906" x="3968750" y="425450"/>
          <p14:tracePt t="103920" x="3992563" y="438150"/>
          <p14:tracePt t="103940" x="4005263" y="438150"/>
          <p14:tracePt t="103964" x="4005263" y="450850"/>
          <p14:tracePt t="104115" x="3992563" y="450850"/>
          <p14:tracePt t="104128" x="3979863" y="450850"/>
          <p14:tracePt t="104142" x="3956050" y="450850"/>
          <p14:tracePt t="104156" x="3930650" y="450850"/>
          <p14:tracePt t="104173" x="3905250" y="450850"/>
          <p14:tracePt t="104187" x="3879850" y="450850"/>
          <p14:tracePt t="104204" x="3830638" y="450850"/>
          <p14:tracePt t="104315" x="3843338" y="450850"/>
          <p14:tracePt t="104328" x="3856038" y="450850"/>
          <p14:tracePt t="104341" x="3879850" y="450850"/>
          <p14:tracePt t="104355" x="3892550" y="450850"/>
          <p14:tracePt t="104376" x="3917950" y="450850"/>
          <p14:tracePt t="104401" x="3943350" y="450850"/>
          <p14:tracePt t="104414" x="3968750" y="463550"/>
          <p14:tracePt t="104427" x="3992563" y="463550"/>
          <p14:tracePt t="104440" x="4017963" y="463550"/>
          <p14:tracePt t="104455" x="4056063" y="463550"/>
          <p14:tracePt t="104472" x="4105275" y="463550"/>
          <p14:tracePt t="104489" x="4143375" y="476250"/>
          <p14:tracePt t="104506" x="4192588" y="476250"/>
          <p14:tracePt t="104522" x="4205288" y="476250"/>
          <p14:tracePt t="104539" x="4217988" y="476250"/>
          <p14:tracePt t="104556" x="4230688" y="476250"/>
          <p14:tracePt t="104676" x="4205288" y="476250"/>
          <p14:tracePt t="104688" x="4168775" y="476250"/>
          <p14:tracePt t="104702" x="4105275" y="476250"/>
          <p14:tracePt t="104714" x="4056063" y="476250"/>
          <p14:tracePt t="104725" x="4017963" y="476250"/>
          <p14:tracePt t="104740" x="3979863" y="476250"/>
          <p14:tracePt t="104757" x="3943350" y="476250"/>
          <p14:tracePt t="104774" x="3905250" y="476250"/>
          <p14:tracePt t="104790" x="3817938" y="476250"/>
          <p14:tracePt t="104807" x="3792538" y="476250"/>
          <p14:tracePt t="104849" x="3817938" y="476250"/>
          <p14:tracePt t="104862" x="3856038" y="476250"/>
          <p14:tracePt t="104876" x="3892550" y="476250"/>
          <p14:tracePt t="104900" x="3905250" y="476250"/>
          <p14:tracePt t="104913" x="3930650" y="476250"/>
          <p14:tracePt t="104926" x="3943350" y="476250"/>
          <p14:tracePt t="104941" x="3956050" y="476250"/>
          <p14:tracePt t="104958" x="3992563" y="476250"/>
          <p14:tracePt t="104974" x="4017963" y="476250"/>
          <p14:tracePt t="104991" x="4105275" y="476250"/>
          <p14:tracePt t="105008" x="4143375" y="476250"/>
          <p14:tracePt t="105024" x="4168775" y="476250"/>
          <p14:tracePt t="105041" x="4205288" y="476250"/>
          <p14:tracePt t="105113" x="4192588" y="476250"/>
          <p14:tracePt t="105128" x="4156075" y="476250"/>
          <p14:tracePt t="105137" x="4117975" y="476250"/>
          <p14:tracePt t="105149" x="4092575" y="476250"/>
          <p14:tracePt t="105161" x="4068763" y="476250"/>
          <p14:tracePt t="105177" x="4056063" y="476250"/>
          <p14:tracePt t="105192" x="4043363" y="476250"/>
          <p14:tracePt t="105236" x="4056063" y="476250"/>
          <p14:tracePt t="105250" x="4092575" y="476250"/>
          <p14:tracePt t="105263" x="4130675" y="476250"/>
          <p14:tracePt t="105280" x="4181475" y="476250"/>
          <p14:tracePt t="105294" x="4217988" y="476250"/>
          <p14:tracePt t="105309" x="4268788" y="476250"/>
          <p14:tracePt t="105325" x="4356100" y="476250"/>
          <p14:tracePt t="105342" x="4418013" y="487363"/>
          <p14:tracePt t="105359" x="4481513" y="487363"/>
          <p14:tracePt t="105376" x="4543425" y="500063"/>
          <p14:tracePt t="105392" x="4568825" y="500063"/>
          <p14:tracePt t="105409" x="4581525" y="500063"/>
          <p14:tracePt t="105426" x="4594225" y="500063"/>
          <p14:tracePt t="105511" x="4581525" y="500063"/>
          <p14:tracePt t="105523" x="4568825" y="500063"/>
          <p14:tracePt t="105538" x="4543425" y="500063"/>
          <p14:tracePt t="105549" x="4518025" y="500063"/>
          <p14:tracePt t="105562" x="4494213" y="500063"/>
          <p14:tracePt t="105577" x="4468813" y="500063"/>
          <p14:tracePt t="105593" x="4456113" y="500063"/>
          <p14:tracePt t="105610" x="4443413" y="500063"/>
          <p14:tracePt t="105627" x="4394200" y="500063"/>
          <p14:tracePt t="105643" x="4381500" y="500063"/>
          <p14:tracePt t="105660" x="4368800" y="500063"/>
          <p14:tracePt t="105723" x="4381500" y="500063"/>
          <p14:tracePt t="105738" x="4394200" y="500063"/>
          <p14:tracePt t="105751" x="4406900" y="487363"/>
          <p14:tracePt t="105764" x="4418013" y="487363"/>
          <p14:tracePt t="105785" x="4443413" y="487363"/>
          <p14:tracePt t="105823" x="4456113" y="487363"/>
          <p14:tracePt t="107418" x="4430713" y="512763"/>
          <p14:tracePt t="107434" x="4406900" y="576263"/>
          <p14:tracePt t="107451" x="4381500" y="625475"/>
          <p14:tracePt t="107468" x="4343400" y="700088"/>
          <p14:tracePt t="107484" x="4243388" y="825500"/>
          <p14:tracePt t="107501" x="4205288" y="889000"/>
          <p14:tracePt t="107517" x="4168775" y="976313"/>
          <p14:tracePt t="107534" x="4117975" y="1176338"/>
          <p14:tracePt t="107551" x="4105275" y="1263650"/>
          <p14:tracePt t="107568" x="4081463" y="1389063"/>
          <p14:tracePt t="107584" x="4068763" y="1427163"/>
          <p14:tracePt t="107601" x="4068763" y="1463675"/>
          <p14:tracePt t="107618" x="4068763" y="1527175"/>
          <p14:tracePt t="107641" x="4068763" y="1539875"/>
          <p14:tracePt t="107667" x="4081463" y="1539875"/>
          <p14:tracePt t="107690" x="4105275" y="1563688"/>
          <p14:tracePt t="107704" x="4143375" y="1576388"/>
          <p14:tracePt t="107716" x="4205288" y="1601788"/>
          <p14:tracePt t="107728" x="4243388" y="1639888"/>
          <p14:tracePt t="107741" x="4294188" y="1652588"/>
          <p14:tracePt t="107753" x="4318000" y="1689100"/>
          <p14:tracePt t="107768" x="4356100" y="1701800"/>
          <p14:tracePt t="107785" x="4394200" y="1714500"/>
          <p14:tracePt t="107802" x="4443413" y="1739900"/>
          <p14:tracePt t="107818" x="4606925" y="1765300"/>
          <p14:tracePt t="107835" x="4706938" y="1776413"/>
          <p14:tracePt t="107852" x="4794250" y="1789113"/>
          <p14:tracePt t="107869" x="4956175" y="1801813"/>
          <p14:tracePt t="107885" x="5019675" y="1801813"/>
          <p14:tracePt t="107902" x="5106988" y="1801813"/>
          <p14:tracePt t="107919" x="5257800" y="1814513"/>
          <p14:tracePt t="107936" x="5294313" y="1827213"/>
          <p14:tracePt t="107953" x="5332413" y="1827213"/>
          <p14:tracePt t="107969" x="5345113" y="1827213"/>
          <p14:tracePt t="108053" x="5383213" y="1827213"/>
          <p14:tracePt t="108066" x="5394325" y="1827213"/>
          <p14:tracePt t="108085" x="5419725" y="1827213"/>
          <p14:tracePt t="108098" x="5457825" y="1827213"/>
          <p14:tracePt t="108106" x="5495925" y="1827213"/>
          <p14:tracePt t="108120" x="5545138" y="1827213"/>
          <p14:tracePt t="108136" x="5619750" y="1827213"/>
          <p14:tracePt t="108153" x="5683250" y="1827213"/>
          <p14:tracePt t="108170" x="5695950" y="1827213"/>
          <p14:tracePt t="108187" x="5708650" y="1827213"/>
          <p14:tracePt t="108278" x="5695950" y="1827213"/>
          <p14:tracePt t="108303" x="5683250" y="1827213"/>
          <p14:tracePt t="108403" x="5695950" y="1827213"/>
          <p14:tracePt t="111397" x="5683250" y="1801813"/>
          <p14:tracePt t="111411" x="5670550" y="1752600"/>
          <p14:tracePt t="111426" x="5619750" y="1714500"/>
          <p14:tracePt t="111437" x="5583238" y="1652588"/>
          <p14:tracePt t="111450" x="5557838" y="1614488"/>
          <p14:tracePt t="111467" x="5519738" y="1563688"/>
          <p14:tracePt t="111483" x="5495925" y="1527175"/>
          <p14:tracePt t="111500" x="5470525" y="1476375"/>
          <p14:tracePt t="111516" x="5457825" y="1450975"/>
          <p14:tracePt t="111533" x="5457825" y="1439863"/>
          <p14:tracePt t="111550" x="5457825" y="1376363"/>
          <p14:tracePt t="111567" x="5445125" y="1314450"/>
          <p14:tracePt t="111584" x="5445125" y="1276350"/>
          <p14:tracePt t="111600" x="5445125" y="1201738"/>
          <p14:tracePt t="111617" x="5445125" y="1189038"/>
          <p14:tracePt t="111634" x="5445125" y="1163638"/>
          <p14:tracePt t="111650" x="5445125" y="1125538"/>
          <p14:tracePt t="111667" x="5445125" y="1114425"/>
          <p14:tracePt t="111684" x="5445125" y="1076325"/>
          <p14:tracePt t="111701" x="5445125" y="1050925"/>
          <p14:tracePt t="111717" x="5445125" y="1014413"/>
          <p14:tracePt t="111734" x="5432425" y="889000"/>
          <p14:tracePt t="111751" x="5419725" y="850900"/>
          <p14:tracePt t="111768" x="5419725" y="812800"/>
          <p14:tracePt t="111784" x="5407025" y="750888"/>
          <p14:tracePt t="111801" x="5407025" y="725488"/>
          <p14:tracePt t="111818" x="5407025" y="712788"/>
          <p14:tracePt t="111834" x="5407025" y="676275"/>
          <p14:tracePt t="111851" x="5407025" y="663575"/>
          <p14:tracePt t="111883" x="5394325" y="663575"/>
          <p14:tracePt t="112257" x="5357813" y="663575"/>
          <p14:tracePt t="112269" x="5232400" y="638175"/>
          <p14:tracePt t="112287" x="5132388" y="612775"/>
          <p14:tracePt t="112303" x="5045075" y="563563"/>
          <p14:tracePt t="112320" x="4894263" y="512763"/>
          <p14:tracePt t="112336" x="4768850" y="476250"/>
          <p14:tracePt t="112353" x="4656138" y="450850"/>
          <p14:tracePt t="112370" x="4468813" y="400050"/>
          <p14:tracePt t="112387" x="4394200" y="374650"/>
          <p14:tracePt t="112404" x="4356100" y="374650"/>
          <p14:tracePt t="112420" x="4281488" y="350838"/>
          <p14:tracePt t="112443" x="4268788" y="350838"/>
          <p14:tracePt t="112530" x="4281488" y="350838"/>
          <p14:tracePt t="112545" x="4294188" y="350838"/>
          <p14:tracePt t="112680" x="4281488" y="350838"/>
          <p14:tracePt t="112695" x="4256088" y="350838"/>
          <p14:tracePt t="112712" x="4217988" y="350838"/>
          <p14:tracePt t="112721" x="4181475" y="350838"/>
          <p14:tracePt t="112738" x="4156075" y="350838"/>
          <p14:tracePt t="112755" x="4143375" y="350838"/>
          <p14:tracePt t="112804" x="4168775" y="350838"/>
          <p14:tracePt t="112816" x="4192588" y="350838"/>
          <p14:tracePt t="112829" x="4205288" y="350838"/>
          <p14:tracePt t="112841" x="4217988" y="350838"/>
          <p14:tracePt t="112855" x="4230688" y="350838"/>
          <p14:tracePt t="112928" x="4230688" y="363538"/>
          <p14:tracePt t="112940" x="4217988" y="363538"/>
          <p14:tracePt t="112953" x="4205288" y="374650"/>
          <p14:tracePt t="112965" x="4192588" y="374650"/>
          <p14:tracePt t="112978" x="4181475" y="374650"/>
          <p14:tracePt t="113116" x="4192588" y="374650"/>
          <p14:tracePt t="113129" x="4205288" y="374650"/>
          <p14:tracePt t="113403" x="4205288" y="387350"/>
          <p14:tracePt t="113416" x="4205288" y="425450"/>
          <p14:tracePt t="113431" x="4205288" y="476250"/>
          <p14:tracePt t="113441" x="4217988" y="600075"/>
          <p14:tracePt t="113458" x="4256088" y="700088"/>
          <p14:tracePt t="113474" x="4318000" y="812800"/>
          <p14:tracePt t="113491" x="4430713" y="1076325"/>
          <p14:tracePt t="113508" x="4506913" y="1276350"/>
          <p14:tracePt t="113525" x="4581525" y="1427163"/>
          <p14:tracePt t="113541" x="4806950" y="1663700"/>
          <p14:tracePt t="113558" x="4956175" y="1801813"/>
          <p14:tracePt t="113575" x="5094288" y="1952625"/>
          <p14:tracePt t="113592" x="5332413" y="2252663"/>
          <p14:tracePt t="113608" x="5445125" y="2339975"/>
          <p14:tracePt t="113625" x="5583238" y="2414588"/>
          <p14:tracePt t="113642" x="5821363" y="2503488"/>
          <p14:tracePt t="113658" x="5895975" y="2516188"/>
          <p14:tracePt t="113675" x="5945188" y="2527300"/>
          <p14:tracePt t="113692" x="5970588" y="2527300"/>
          <p14:tracePt t="113763" x="5957888" y="2516188"/>
          <p14:tracePt t="113777" x="5908675" y="2503488"/>
          <p14:tracePt t="113788" x="5795963" y="2478088"/>
          <p14:tracePt t="113801" x="5670550" y="2403475"/>
          <p14:tracePt t="113813" x="5545138" y="2303463"/>
          <p14:tracePt t="113827" x="5407025" y="2201863"/>
          <p14:tracePt t="113842" x="5219700" y="2101850"/>
          <p14:tracePt t="113859" x="5045075" y="2039938"/>
          <p14:tracePt t="113875" x="4932363" y="1989138"/>
          <p14:tracePt t="113893" x="4832350" y="1952625"/>
          <p14:tracePt t="113937" x="4868863" y="1952625"/>
          <p14:tracePt t="113950" x="4919663" y="1952625"/>
          <p14:tracePt t="113963" x="5006975" y="1952625"/>
          <p14:tracePt t="113976" x="5106988" y="1952625"/>
          <p14:tracePt t="113993" x="5181600" y="1952625"/>
          <p14:tracePt t="114010" x="5270500" y="1939925"/>
          <p14:tracePt t="114026" x="5445125" y="1927225"/>
          <p14:tracePt t="114043" x="5495925" y="1927225"/>
          <p14:tracePt t="114060" x="5519738" y="1927225"/>
          <p14:tracePt t="114112" x="5495925" y="1927225"/>
          <p14:tracePt t="114125" x="5470525" y="1927225"/>
          <p14:tracePt t="114141" x="5445125" y="1927225"/>
          <p14:tracePt t="114152" x="5432425" y="1927225"/>
          <p14:tracePt t="114163" x="5419725" y="1927225"/>
          <p14:tracePt t="114177" x="5407025" y="1927225"/>
          <p14:tracePt t="115583" x="5394325" y="1927225"/>
          <p14:tracePt t="115597" x="5370513" y="1914525"/>
          <p14:tracePt t="115610" x="5307013" y="1876425"/>
          <p14:tracePt t="115620" x="5219700" y="1827213"/>
          <p14:tracePt t="115633" x="4932363" y="1752600"/>
          <p14:tracePt t="115649" x="4606925" y="1701800"/>
          <p14:tracePt t="115666" x="4305300" y="1639888"/>
          <p14:tracePt t="115683" x="3492500" y="1563688"/>
          <p14:tracePt t="115700" x="3305175" y="1527175"/>
          <p14:tracePt t="115716" x="3116263" y="1501775"/>
          <p14:tracePt t="115733" x="2716213" y="1439863"/>
          <p14:tracePt t="115750" x="2616200" y="1427163"/>
          <p14:tracePt t="115766" x="2541588" y="1401763"/>
          <p14:tracePt t="115783" x="2478088" y="1376363"/>
          <p14:tracePt t="115800" x="2465388" y="1363663"/>
          <p14:tracePt t="115819" x="2452688" y="1350963"/>
          <p14:tracePt t="115881" x="2428875" y="1350963"/>
          <p14:tracePt t="115896" x="2390775" y="1339850"/>
          <p14:tracePt t="115910" x="2365375" y="1327150"/>
          <p14:tracePt t="115919" x="2328863" y="1314450"/>
          <p14:tracePt t="115934" x="2290763" y="1301750"/>
          <p14:tracePt t="115951" x="2252663" y="1263650"/>
          <p14:tracePt t="115967" x="2239963" y="1250950"/>
          <p14:tracePt t="115984" x="2228850" y="1238250"/>
          <p14:tracePt t="116057" x="2239963" y="1238250"/>
          <p14:tracePt t="116082" x="2252663" y="1238250"/>
          <p14:tracePt t="116095" x="2252663" y="1250950"/>
          <p14:tracePt t="116118" x="2265363" y="1250950"/>
          <p14:tracePt t="116168" x="2278063" y="1250950"/>
          <p14:tracePt t="116192" x="2290763" y="1250950"/>
          <p14:tracePt t="116219" x="2303463" y="1250950"/>
          <p14:tracePt t="116256" x="2316163" y="1250950"/>
          <p14:tracePt t="116318" x="2328863" y="1250950"/>
          <p14:tracePt t="116344" x="2328863" y="1263650"/>
          <p14:tracePt t="116358" x="2339975" y="1263650"/>
          <p14:tracePt t="116379" x="2339975" y="1276350"/>
          <p14:tracePt t="116406" x="2352675" y="1276350"/>
          <p14:tracePt t="116430" x="2352675" y="1289050"/>
          <p14:tracePt t="116492" x="2365375" y="1289050"/>
          <p14:tracePt t="117403" x="2390775" y="1289050"/>
          <p14:tracePt t="117418" x="2416175" y="1289050"/>
          <p14:tracePt t="117432" x="2452688" y="1289050"/>
          <p14:tracePt t="117451" x="2465388" y="1301750"/>
          <p14:tracePt t="117452" x="2478088" y="1301750"/>
          <p14:tracePt t="117478" x="2490788" y="1301750"/>
          <p14:tracePt t="120123" x="2503488" y="1301750"/>
          <p14:tracePt t="120138" x="2516188" y="1301750"/>
          <p14:tracePt t="120153" x="2541588" y="1301750"/>
          <p14:tracePt t="120169" x="2565400" y="1289050"/>
          <p14:tracePt t="120184" x="2616200" y="1276350"/>
          <p14:tracePt t="120201" x="2841625" y="1238250"/>
          <p14:tracePt t="120217" x="2941638" y="1227138"/>
          <p14:tracePt t="120234" x="3028950" y="1214438"/>
          <p14:tracePt t="120251" x="3154363" y="1189038"/>
          <p14:tracePt t="120268" x="3241675" y="1163638"/>
          <p14:tracePt t="120284" x="3379788" y="1138238"/>
          <p14:tracePt t="120301" x="3605213" y="1063625"/>
          <p14:tracePt t="120318" x="3667125" y="1038225"/>
          <p14:tracePt t="120335" x="3717925" y="1014413"/>
          <p14:tracePt t="120351" x="3779838" y="938213"/>
          <p14:tracePt t="120368" x="3805238" y="912813"/>
          <p14:tracePt t="120385" x="3830638" y="876300"/>
          <p14:tracePt t="120401" x="3879850" y="838200"/>
          <p14:tracePt t="120418" x="3892550" y="812800"/>
          <p14:tracePt t="120435" x="3917950" y="788988"/>
          <p14:tracePt t="120452" x="3930650" y="776288"/>
          <p14:tracePt t="120468" x="3943350" y="763588"/>
          <p14:tracePt t="120485" x="3943350" y="750888"/>
          <p14:tracePt t="120509" x="3956050" y="738188"/>
          <p14:tracePt t="120521" x="3968750" y="725488"/>
          <p14:tracePt t="120535" x="3992563" y="700088"/>
          <p14:tracePt t="120552" x="4005263" y="676275"/>
          <p14:tracePt t="120569" x="4017963" y="650875"/>
          <p14:tracePt t="120586" x="4030663" y="588963"/>
          <p14:tracePt t="120602" x="4030663" y="576263"/>
          <p14:tracePt t="120621" x="4030663" y="563563"/>
          <p14:tracePt t="120683" x="4043363" y="563563"/>
          <p14:tracePt t="120796" x="4043363" y="550863"/>
          <p14:tracePt t="120858" x="4056063" y="550863"/>
          <p14:tracePt t="120874" x="4068763" y="550863"/>
          <p14:tracePt t="120891" x="4068763" y="538163"/>
          <p14:tracePt t="120909" x="4081463" y="538163"/>
          <p14:tracePt t="120933" x="4092575" y="538163"/>
          <p14:tracePt t="120958" x="4105275" y="538163"/>
          <p14:tracePt t="120972" x="4130675" y="538163"/>
          <p14:tracePt t="120982" x="4143375" y="538163"/>
          <p14:tracePt t="120994" x="4181475" y="538163"/>
          <p14:tracePt t="121008" x="4192588" y="538163"/>
          <p14:tracePt t="121021" x="4217988" y="538163"/>
          <p14:tracePt t="121038" x="4230688" y="538163"/>
          <p14:tracePt t="121120" x="4230688" y="525463"/>
          <p14:tracePt t="121195" x="4217988" y="525463"/>
          <p14:tracePt t="121232" x="4205288" y="525463"/>
          <p14:tracePt t="121270" x="4205288" y="538163"/>
          <p14:tracePt t="121295" x="4205288" y="550863"/>
          <p14:tracePt t="121310" x="4205288" y="563563"/>
          <p14:tracePt t="121324" x="4192588" y="576263"/>
          <p14:tracePt t="121345" x="4192588" y="588963"/>
          <p14:tracePt t="121358" x="4192588" y="600075"/>
          <p14:tracePt t="121372" x="4192588" y="612775"/>
          <p14:tracePt t="121389" x="4192588" y="650875"/>
          <p14:tracePt t="121406" x="4192588" y="676275"/>
          <p14:tracePt t="121422" x="4217988" y="863600"/>
          <p14:tracePt t="121439" x="4230688" y="963613"/>
          <p14:tracePt t="121456" x="4256088" y="1038225"/>
          <p14:tracePt t="121472" x="4294188" y="1201738"/>
          <p14:tracePt t="121489" x="4305300" y="1314450"/>
          <p14:tracePt t="121506" x="4343400" y="1439863"/>
          <p14:tracePt t="121523" x="4368800" y="1627188"/>
          <p14:tracePt t="121539" x="4368800" y="1663700"/>
          <p14:tracePt t="121556" x="4368800" y="1701800"/>
          <p14:tracePt t="121573" x="4368800" y="1714500"/>
          <p14:tracePt t="121630" x="4368800" y="1739900"/>
          <p14:tracePt t="121642" x="4368800" y="1752600"/>
          <p14:tracePt t="121656" x="4368800" y="1765300"/>
          <p14:tracePt t="122716" x="4368800" y="1752600"/>
          <p14:tracePt t="122741" x="4343400" y="1752600"/>
          <p14:tracePt t="122760" x="4318000" y="1739900"/>
          <p14:tracePt t="122777" x="4294188" y="1727200"/>
          <p14:tracePt t="122789" x="4230688" y="1663700"/>
          <p14:tracePt t="122802" x="4205288" y="1639888"/>
          <p14:tracePt t="122814" x="4168775" y="1589088"/>
          <p14:tracePt t="122828" x="4105275" y="1563688"/>
          <p14:tracePt t="122845" x="4005263" y="1527175"/>
          <p14:tracePt t="122861" x="3905250" y="1501775"/>
          <p14:tracePt t="122878" x="3756025" y="1463675"/>
          <p14:tracePt t="122895" x="3692525" y="1463675"/>
          <p14:tracePt t="122911" x="3654425" y="1450975"/>
          <p14:tracePt t="122928" x="3554413" y="1450975"/>
          <p14:tracePt t="122945" x="3492500" y="1450975"/>
          <p14:tracePt t="122961" x="3392488" y="1439863"/>
          <p14:tracePt t="122978" x="3279775" y="1439863"/>
          <p14:tracePt t="122995" x="3254375" y="1439863"/>
          <p14:tracePt t="123012" x="3228975" y="1439863"/>
          <p14:tracePt t="123028" x="3179763" y="1439863"/>
          <p14:tracePt t="123045" x="3154363" y="1439863"/>
          <p14:tracePt t="123062" x="3116263" y="1439863"/>
          <p14:tracePt t="123079" x="3016250" y="1439863"/>
          <p14:tracePt t="123095" x="2941638" y="1450975"/>
          <p14:tracePt t="123112" x="2867025" y="1450975"/>
          <p14:tracePt t="123129" x="2767013" y="1476375"/>
          <p14:tracePt t="123146" x="2741613" y="1476375"/>
          <p14:tracePt t="123163" x="2728913" y="1476375"/>
          <p14:tracePt t="123179" x="2716213" y="1476375"/>
          <p14:tracePt t="123238" x="2703513" y="1476375"/>
          <p14:tracePt t="135269" x="2703513" y="1463675"/>
          <p14:tracePt t="135283" x="2716213" y="1450975"/>
          <p14:tracePt t="135297" x="2741613" y="1450975"/>
          <p14:tracePt t="135310" x="2767013" y="1450975"/>
          <p14:tracePt t="135327" x="2790825" y="1450975"/>
          <p14:tracePt t="135344" x="2928938" y="1427163"/>
          <p14:tracePt t="135360" x="3016250" y="1427163"/>
          <p14:tracePt t="135377" x="3079750" y="1414463"/>
          <p14:tracePt t="135394" x="3179763" y="1376363"/>
          <p14:tracePt t="135411" x="3228975" y="1376363"/>
          <p14:tracePt t="135427" x="3279775" y="1363663"/>
          <p14:tracePt t="135444" x="3467100" y="1314450"/>
          <p14:tracePt t="135461" x="3579813" y="1263650"/>
          <p14:tracePt t="135478" x="3667125" y="1214438"/>
          <p14:tracePt t="135494" x="3792538" y="1014413"/>
          <p14:tracePt t="135511" x="3830638" y="938213"/>
          <p14:tracePt t="135528" x="3867150" y="876300"/>
          <p14:tracePt t="135544" x="3943350" y="738188"/>
          <p14:tracePt t="135561" x="3979863" y="676275"/>
          <p14:tracePt t="135578" x="4030663" y="600075"/>
          <p14:tracePt t="135595" x="4105275" y="463550"/>
          <p14:tracePt t="135611" x="4130675" y="387350"/>
          <p14:tracePt t="135628" x="4168775" y="325438"/>
          <p14:tracePt t="135645" x="4230688" y="238125"/>
          <p14:tracePt t="135662" x="4243388" y="200025"/>
          <p14:tracePt t="135679" x="4268788" y="174625"/>
          <p14:tracePt t="135695" x="4281488" y="161925"/>
          <p14:tracePt t="135712" x="4294188" y="161925"/>
          <p14:tracePt t="135767" x="4294188" y="200025"/>
          <p14:tracePt t="135780" x="4294188" y="263525"/>
          <p14:tracePt t="135791" x="4268788" y="350838"/>
          <p14:tracePt t="135804" x="4243388" y="438150"/>
          <p14:tracePt t="135817" x="4205288" y="538163"/>
          <p14:tracePt t="135831" x="4130675" y="838200"/>
          <p14:tracePt t="135846" x="4056063" y="1201738"/>
          <p14:tracePt t="135863" x="3979863" y="1439863"/>
          <p14:tracePt t="135879" x="3943350" y="1727200"/>
          <p14:tracePt t="135896" x="3867150" y="2278063"/>
          <p14:tracePt t="135913" x="3856038" y="2390775"/>
          <p14:tracePt t="135930" x="3843338" y="2503488"/>
          <p14:tracePt t="135946" x="3817938" y="2716213"/>
          <p14:tracePt t="135963" x="3817938" y="2852738"/>
          <p14:tracePt t="135980" x="3805238" y="3016250"/>
          <p14:tracePt t="135996" x="3805238" y="3054350"/>
          <p14:tracePt t="136013" x="3805238" y="3078163"/>
          <p14:tracePt t="136077" x="3805238" y="3054350"/>
          <p14:tracePt t="136091" x="3805238" y="2990850"/>
          <p14:tracePt t="136103" x="3805238" y="2916238"/>
          <p14:tracePt t="136115" x="3805238" y="2852738"/>
          <p14:tracePt t="136130" x="3805238" y="2803525"/>
          <p14:tracePt t="136147" x="3805238" y="2716213"/>
          <p14:tracePt t="136164" x="3817938" y="2565400"/>
          <p14:tracePt t="136180" x="3867150" y="2139950"/>
          <p14:tracePt t="136197" x="3892550" y="1952625"/>
          <p14:tracePt t="136214" x="3930650" y="1701800"/>
          <p14:tracePt t="136231" x="3956050" y="1263650"/>
          <p14:tracePt t="136247" x="3956050" y="1163638"/>
          <p14:tracePt t="136264" x="3956050" y="1089025"/>
          <p14:tracePt t="136281" x="3956050" y="1014413"/>
          <p14:tracePt t="136303" x="3956050" y="1001713"/>
          <p14:tracePt t="136690" x="3956050" y="989013"/>
          <p14:tracePt t="136705" x="3956050" y="963613"/>
          <p14:tracePt t="136719" x="3930650" y="925513"/>
          <p14:tracePt t="136736" x="3905250" y="901700"/>
          <p14:tracePt t="136750" x="3867150" y="850900"/>
          <p14:tracePt t="136766" x="3679825" y="763588"/>
          <p14:tracePt t="136783" x="3554413" y="700088"/>
          <p14:tracePt t="136800" x="3479800" y="638175"/>
          <p14:tracePt t="136816" x="3367088" y="525463"/>
          <p14:tracePt t="136833" x="3341688" y="476250"/>
          <p14:tracePt t="136850" x="3328988" y="463550"/>
          <p14:tracePt t="136866" x="3317875" y="450850"/>
          <p14:tracePt t="136939" x="3328988" y="450850"/>
          <p14:tracePt t="136962" x="3341688" y="450850"/>
          <p14:tracePt t="136975" x="3379788" y="450850"/>
          <p14:tracePt t="136989" x="3429000" y="450850"/>
          <p14:tracePt t="137002" x="3479800" y="450850"/>
          <p14:tracePt t="137017" x="3530600" y="450850"/>
          <p14:tracePt t="137034" x="3579813" y="463550"/>
          <p14:tracePt t="137050" x="3605213" y="463550"/>
          <p14:tracePt t="137067" x="3667125" y="487363"/>
          <p14:tracePt t="137084" x="3692525" y="487363"/>
          <p14:tracePt t="137101" x="3730625" y="500063"/>
          <p14:tracePt t="137118" x="3843338" y="512763"/>
          <p14:tracePt t="137134" x="3892550" y="525463"/>
          <p14:tracePt t="137151" x="3968750" y="525463"/>
          <p14:tracePt t="137168" x="3979863" y="525463"/>
          <p14:tracePt t="137184" x="3992563" y="525463"/>
          <p14:tracePt t="137201" x="4017963" y="525463"/>
          <p14:tracePt t="137276" x="4017963" y="538163"/>
          <p14:tracePt t="137301" x="4005263" y="538163"/>
          <p14:tracePt t="137316" x="3979863" y="538163"/>
          <p14:tracePt t="137332" x="3943350" y="538163"/>
          <p14:tracePt t="137340" x="3917950" y="538163"/>
          <p14:tracePt t="137352" x="3879850" y="538163"/>
          <p14:tracePt t="137368" x="3856038" y="538163"/>
          <p14:tracePt t="137385" x="3843338" y="538163"/>
          <p14:tracePt t="137402" x="3830638" y="538163"/>
          <p14:tracePt t="137448" x="3843338" y="538163"/>
          <p14:tracePt t="137461" x="3867150" y="538163"/>
          <p14:tracePt t="137474" x="3892550" y="538163"/>
          <p14:tracePt t="137487" x="3917950" y="538163"/>
          <p14:tracePt t="137502" x="3930650" y="538163"/>
          <p14:tracePt t="137519" x="3943350" y="538163"/>
          <p14:tracePt t="137536" x="3968750" y="538163"/>
          <p14:tracePt t="137553" x="3979863" y="538163"/>
          <p14:tracePt t="137574" x="3992563" y="538163"/>
          <p14:tracePt t="139997" x="4005263" y="538163"/>
          <p14:tracePt t="140010" x="4030663" y="538163"/>
          <p14:tracePt t="140027" x="4056063" y="538163"/>
          <p14:tracePt t="140048" x="4092575" y="538163"/>
          <p14:tracePt t="140050" x="4130675" y="538163"/>
          <p14:tracePt t="140064" x="4156075" y="538163"/>
          <p14:tracePt t="140084" x="4192588" y="550863"/>
          <p14:tracePt t="140100" x="4205288" y="563563"/>
          <p14:tracePt t="140120" x="4217988" y="563563"/>
          <p14:tracePt t="140134" x="4230688" y="563563"/>
          <p14:tracePt t="140147" x="4230688" y="576263"/>
          <p14:tracePt t="140208" x="4230688" y="588963"/>
          <p14:tracePt t="140222" x="4205288" y="588963"/>
          <p14:tracePt t="140236" x="4156075" y="588963"/>
          <p14:tracePt t="140253" x="4092575" y="588963"/>
          <p14:tracePt t="140264" x="4043363" y="588963"/>
          <p14:tracePt t="140280" x="3979863" y="588963"/>
          <p14:tracePt t="140297" x="3892550" y="588963"/>
          <p14:tracePt t="140313" x="3830638" y="588963"/>
          <p14:tracePt t="140330" x="3717925" y="588963"/>
          <p14:tracePt t="140347" x="3567113" y="588963"/>
          <p14:tracePt t="140364" x="3505200" y="588963"/>
          <p14:tracePt t="140380" x="3479800" y="588963"/>
          <p14:tracePt t="140397" x="3429000" y="588963"/>
          <p14:tracePt t="140414" x="3392488" y="576263"/>
          <p14:tracePt t="140430" x="3317875" y="563563"/>
          <p14:tracePt t="140447" x="3179763" y="538163"/>
          <p14:tracePt t="140464" x="3128963" y="538163"/>
          <p14:tracePt t="140481" x="3103563" y="525463"/>
          <p14:tracePt t="140497" x="3079750" y="512763"/>
          <p14:tracePt t="140514" x="3067050" y="512763"/>
          <p14:tracePt t="140671" x="3079750" y="512763"/>
          <p14:tracePt t="140687" x="3092450" y="512763"/>
          <p14:tracePt t="140707" x="3103563" y="512763"/>
          <p14:tracePt t="140720" x="3103563" y="525463"/>
          <p14:tracePt t="140734" x="3116263" y="525463"/>
          <p14:tracePt t="140756" x="3141663" y="525463"/>
          <p14:tracePt t="140782" x="3154363" y="538163"/>
          <p14:tracePt t="140820" x="3167063" y="550863"/>
          <p14:tracePt t="140844" x="3167063" y="563563"/>
          <p14:tracePt t="140932" x="3154363" y="563563"/>
          <p14:tracePt t="140952" x="3141663" y="563563"/>
          <p14:tracePt t="140969" x="3116263" y="563563"/>
          <p14:tracePt t="140971" x="3092450" y="563563"/>
          <p14:tracePt t="140988" x="3079750" y="563563"/>
          <p14:tracePt t="141081" x="3103563" y="563563"/>
          <p14:tracePt t="141101" x="3116263" y="563563"/>
          <p14:tracePt t="141119" x="3128963" y="563563"/>
          <p14:tracePt t="141120" x="3141663" y="563563"/>
          <p14:tracePt t="141133" x="3167063" y="563563"/>
          <p14:tracePt t="141150" x="3179763" y="563563"/>
          <p14:tracePt t="141167" x="3192463" y="576263"/>
          <p14:tracePt t="141193" x="3205163" y="576263"/>
          <p14:tracePt t="141230" x="3205163" y="588963"/>
          <p14:tracePt t="141381" x="3205163" y="600075"/>
          <p14:tracePt t="141468" x="3205163" y="612775"/>
          <p14:tracePt t="141488" x="3228975" y="612775"/>
          <p14:tracePt t="141505" x="3254375" y="625475"/>
          <p14:tracePt t="141518" x="3267075" y="625475"/>
          <p14:tracePt t="141542" x="3267075" y="638175"/>
          <p14:tracePt t="141580" x="3267075" y="650875"/>
          <p14:tracePt t="141654" x="3254375" y="650875"/>
          <p14:tracePt t="141679" x="3241675" y="650875"/>
          <p14:tracePt t="141704" x="3228975" y="650875"/>
          <p14:tracePt t="141729" x="3216275" y="650875"/>
          <p14:tracePt t="141755" x="3205163" y="650875"/>
          <p14:tracePt t="141766" x="3192463" y="650875"/>
          <p14:tracePt t="141816" x="3192463" y="638175"/>
          <p14:tracePt t="142079" x="3192463" y="625475"/>
          <p14:tracePt t="147456" x="3167063" y="776288"/>
          <p14:tracePt t="147475" x="3116263" y="1038225"/>
          <p14:tracePt t="147493" x="3079750" y="1301750"/>
          <p14:tracePt t="147511" x="2941638" y="2065338"/>
          <p14:tracePt t="147525" x="2890838" y="2265363"/>
          <p14:tracePt t="147542" x="2854325" y="2414588"/>
          <p14:tracePt t="147559" x="2790825" y="2878138"/>
          <p14:tracePt t="147575" x="2754313" y="3028950"/>
          <p14:tracePt t="147592" x="2741613" y="3178175"/>
          <p14:tracePt t="147609" x="2741613" y="3616325"/>
          <p14:tracePt t="147626" x="2741613" y="3792538"/>
          <p14:tracePt t="147642" x="2767013" y="3941763"/>
          <p14:tracePt t="147659" x="2816225" y="4279900"/>
          <p14:tracePt t="147676" x="2828925" y="4467225"/>
          <p14:tracePt t="147693" x="2841625" y="4605338"/>
          <p14:tracePt t="147709" x="2854325" y="4879975"/>
          <p14:tracePt t="147726" x="2879725" y="5118100"/>
          <p14:tracePt t="147743" x="2879725" y="5456238"/>
          <p14:tracePt t="147759" x="2879725" y="5518150"/>
          <p14:tracePt t="147776" x="2879725" y="5556250"/>
          <p14:tracePt t="147793" x="2879725" y="5581650"/>
          <p14:tracePt t="147930" x="2879725" y="5530850"/>
          <p14:tracePt t="147945" x="2890838" y="5381625"/>
          <p14:tracePt t="147964" x="2903538" y="5194300"/>
          <p14:tracePt t="147977" x="2916238" y="4918075"/>
          <p14:tracePt t="147994" x="3016250" y="4067175"/>
          <p14:tracePt t="148010" x="3067050" y="3616325"/>
          <p14:tracePt t="148027" x="3128963" y="3216275"/>
          <p14:tracePt t="148044" x="3179763" y="2790825"/>
          <p14:tracePt t="148060" x="3192463" y="2565400"/>
          <p14:tracePt t="148077" x="3228975" y="2303463"/>
          <p14:tracePt t="148094" x="3379788" y="1939925"/>
          <p14:tracePt t="148111" x="3505200" y="1701800"/>
          <p14:tracePt t="148127" x="3617913" y="1427163"/>
          <p14:tracePt t="148144" x="3730625" y="1125538"/>
          <p14:tracePt t="148161" x="3756025" y="1038225"/>
          <p14:tracePt t="148178" x="3767138" y="976313"/>
          <p14:tracePt t="148194" x="3767138" y="912813"/>
          <p14:tracePt t="148211" x="3767138" y="876300"/>
          <p14:tracePt t="148228" x="3767138" y="850900"/>
          <p14:tracePt t="148245" x="3779838" y="700088"/>
          <p14:tracePt t="148261" x="3779838" y="650875"/>
          <p14:tracePt t="148278" x="3779838" y="600075"/>
          <p14:tracePt t="148294" x="3779838" y="576263"/>
          <p14:tracePt t="148365" x="3779838" y="638175"/>
          <p14:tracePt t="148378" x="3756025" y="738188"/>
          <p14:tracePt t="148395" x="3705225" y="863600"/>
          <p14:tracePt t="148412" x="3617913" y="989013"/>
          <p14:tracePt t="148429" x="3392488" y="1576388"/>
          <p14:tracePt t="148445" x="3341688" y="1839913"/>
          <p14:tracePt t="148462" x="3279775" y="2265363"/>
          <p14:tracePt t="148479" x="3216275" y="3003550"/>
          <p14:tracePt t="148496" x="3192463" y="3454400"/>
          <p14:tracePt t="148512" x="3192463" y="3829050"/>
          <p14:tracePt t="148529" x="3192463" y="4305300"/>
          <p14:tracePt t="148546" x="3192463" y="4579938"/>
          <p14:tracePt t="148563" x="3192463" y="4792663"/>
          <p14:tracePt t="148579" x="3241675" y="5105400"/>
          <p14:tracePt t="148596" x="3267075" y="5268913"/>
          <p14:tracePt t="148613" x="3279775" y="5430838"/>
          <p14:tracePt t="148629" x="3317875" y="5707063"/>
          <p14:tracePt t="148646" x="3328988" y="5807075"/>
          <p14:tracePt t="148663" x="3341688" y="5881688"/>
          <p14:tracePt t="148680" x="3354388" y="5945188"/>
          <p14:tracePt t="148696" x="3354388" y="5956300"/>
          <p14:tracePt t="148738" x="3367088" y="5956300"/>
          <p14:tracePt t="148751" x="3367088" y="5919788"/>
          <p14:tracePt t="148765" x="3367088" y="5843588"/>
          <p14:tracePt t="148780" x="3367088" y="5643563"/>
          <p14:tracePt t="148797" x="3367088" y="5407025"/>
          <p14:tracePt t="148813" x="3367088" y="5168900"/>
          <p14:tracePt t="148830" x="3367088" y="4454525"/>
          <p14:tracePt t="148847" x="3367088" y="4241800"/>
          <p14:tracePt t="148863" x="3341688" y="3916363"/>
          <p14:tracePt t="148880" x="3267075" y="3341688"/>
          <p14:tracePt t="148897" x="3254375" y="3165475"/>
          <p14:tracePt t="148914" x="3216275" y="2928938"/>
          <p14:tracePt t="148931" x="3216275" y="2503488"/>
          <p14:tracePt t="148947" x="3216275" y="2365375"/>
          <p14:tracePt t="148964" x="3216275" y="2239963"/>
          <p14:tracePt t="148981" x="3216275" y="1965325"/>
          <p14:tracePt t="148998" x="3216275" y="1865313"/>
          <p14:tracePt t="149014" x="3216275" y="1739900"/>
          <p14:tracePt t="149031" x="3216275" y="1701800"/>
          <p14:tracePt t="149048" x="3216275" y="1663700"/>
          <p14:tracePt t="149064" x="3216275" y="1639888"/>
          <p14:tracePt t="149081" x="3216275" y="1614488"/>
          <p14:tracePt t="149101" x="3216275" y="1589088"/>
          <p14:tracePt t="149115" x="3216275" y="1576388"/>
          <p14:tracePt t="149131" x="3216275" y="1552575"/>
          <p14:tracePt t="149148" x="3216275" y="1514475"/>
          <p14:tracePt t="149165" x="3216275" y="1439863"/>
          <p14:tracePt t="149182" x="3216275" y="1401763"/>
          <p14:tracePt t="149200" x="3216275" y="1389063"/>
          <p14:tracePt t="149215" x="3216275" y="1376363"/>
          <p14:tracePt t="149250" x="3216275" y="1389063"/>
          <p14:tracePt t="149262" x="3205163" y="1427163"/>
          <p14:tracePt t="149274" x="3205163" y="1463675"/>
          <p14:tracePt t="149287" x="3192463" y="1514475"/>
          <p14:tracePt t="149300" x="3179763" y="1576388"/>
          <p14:tracePt t="149316" x="3167063" y="1727200"/>
          <p14:tracePt t="149332" x="3154363" y="2001838"/>
          <p14:tracePt t="149349" x="3116263" y="2352675"/>
          <p14:tracePt t="149366" x="3092450" y="3378200"/>
          <p14:tracePt t="149382" x="3092450" y="3854450"/>
          <p14:tracePt t="149399" x="3092450" y="4367213"/>
          <p14:tracePt t="149416" x="3092450" y="5156200"/>
          <p14:tracePt t="149433" x="3092450" y="5556250"/>
          <p14:tracePt t="149449" x="3092450" y="5868988"/>
          <p14:tracePt t="149466" x="3092450" y="6683375"/>
          <p14:tracePt t="149623" x="3092450" y="6570663"/>
          <p14:tracePt t="149637" x="3092450" y="6381750"/>
          <p14:tracePt t="149650" x="3092450" y="6081713"/>
          <p14:tracePt t="149667" x="3092450" y="5743575"/>
          <p14:tracePt t="149684" x="3092450" y="5468938"/>
          <p14:tracePt t="149700" x="3092450" y="4656138"/>
          <p14:tracePt t="149717" x="3092450" y="4379913"/>
          <p14:tracePt t="149734" x="3103563" y="4067175"/>
          <p14:tracePt t="149750" x="3103563" y="3454400"/>
          <p14:tracePt t="149767" x="3103563" y="3241675"/>
          <p14:tracePt t="149784" x="3103563" y="2965450"/>
          <p14:tracePt t="149801" x="3103563" y="2565400"/>
          <p14:tracePt t="149817" x="3103563" y="2427288"/>
          <p14:tracePt t="149834" x="3103563" y="2290763"/>
          <p14:tracePt t="149851" x="3103563" y="1865313"/>
          <p14:tracePt t="149868" x="3103563" y="1714500"/>
          <p14:tracePt t="149885" x="3103563" y="1627188"/>
          <p14:tracePt t="149901" x="3103563" y="1552575"/>
          <p14:tracePt t="149918" x="3103563" y="1539875"/>
          <p14:tracePt t="149960" x="3103563" y="1563688"/>
          <p14:tracePt t="150310" x="3103563" y="1552575"/>
          <p14:tracePt t="150326" x="3116263" y="1501775"/>
          <p14:tracePt t="150342" x="3116263" y="1427163"/>
          <p14:tracePt t="150357" x="3116263" y="1339850"/>
          <p14:tracePt t="150370" x="3116263" y="1250950"/>
          <p14:tracePt t="150386" x="3116263" y="1101725"/>
          <p14:tracePt t="150403" x="3116263" y="1001713"/>
          <p14:tracePt t="150420" x="3116263" y="850900"/>
          <p14:tracePt t="150437" x="3116263" y="650875"/>
          <p14:tracePt t="150453" x="3116263" y="625475"/>
          <p14:tracePt t="150470" x="3116263" y="612775"/>
          <p14:tracePt t="150610" x="3103563" y="612775"/>
          <p14:tracePt t="150684" x="3103563" y="625475"/>
          <p14:tracePt t="150710" x="3092450" y="650875"/>
          <p14:tracePt t="150733" x="3092450" y="663575"/>
          <p14:tracePt t="150746" x="3079750" y="676275"/>
          <p14:tracePt t="150760" x="3079750" y="688975"/>
          <p14:tracePt t="150782" x="3079750" y="700088"/>
          <p14:tracePt t="150809" x="3079750" y="712788"/>
          <p14:tracePt t="150845" x="3079750" y="725488"/>
          <p14:tracePt t="151133" x="3079750" y="712788"/>
          <p14:tracePt t="151171" x="3079750" y="700088"/>
          <p14:tracePt t="151257" x="3092450" y="700088"/>
          <p14:tracePt t="151320" x="3103563" y="700088"/>
          <p14:tracePt t="151357" x="3116263" y="700088"/>
          <p14:tracePt t="151381" x="3128963" y="700088"/>
          <p14:tracePt t="151394" x="3141663" y="700088"/>
          <p14:tracePt t="151409" x="3167063" y="700088"/>
          <p14:tracePt t="151424" x="3179763" y="700088"/>
          <p14:tracePt t="151441" x="3192463" y="700088"/>
          <p14:tracePt t="151458" x="3205163" y="700088"/>
          <p14:tracePt t="151474" x="3216275" y="700088"/>
          <p14:tracePt t="151494" x="3216275" y="688975"/>
          <p14:tracePt t="151582" x="3216275" y="676275"/>
          <p14:tracePt t="151619" x="3216275" y="663575"/>
          <p14:tracePt t="151781" x="3216275" y="650875"/>
          <p14:tracePt t="151844" x="3205163" y="650875"/>
          <p14:tracePt t="151956" x="3192463" y="650875"/>
          <p14:tracePt t="151971" x="3179763" y="650875"/>
          <p14:tracePt t="151992" x="3167063" y="650875"/>
          <p14:tracePt t="152005" x="3154363" y="650875"/>
          <p14:tracePt t="152017" x="3141663" y="650875"/>
          <p14:tracePt t="152067" x="3128963" y="650875"/>
          <p14:tracePt t="166673" x="3141663" y="638175"/>
          <p14:tracePt t="166689" x="3179763" y="638175"/>
          <p14:tracePt t="166702" x="3216275" y="625475"/>
          <p14:tracePt t="166717" x="3241675" y="625475"/>
          <p14:tracePt t="166734" x="3254375" y="625475"/>
          <p14:tracePt t="166751" x="3305175" y="612775"/>
          <p14:tracePt t="166768" x="3341688" y="612775"/>
          <p14:tracePt t="166784" x="3417888" y="600075"/>
          <p14:tracePt t="166801" x="3579813" y="600075"/>
          <p14:tracePt t="166818" x="3630613" y="600075"/>
          <p14:tracePt t="166835" x="3679825" y="600075"/>
          <p14:tracePt t="166851" x="3767138" y="600075"/>
          <p14:tracePt t="166868" x="3830638" y="600075"/>
          <p14:tracePt t="166884" x="3917950" y="600075"/>
          <p14:tracePt t="166901" x="4068763" y="600075"/>
          <p14:tracePt t="166918" x="4105275" y="600075"/>
          <p14:tracePt t="166935" x="4168775" y="600075"/>
          <p14:tracePt t="166959" x="4181475" y="600075"/>
          <p14:tracePt t="167096" x="4168775" y="600075"/>
          <p14:tracePt t="167112" x="4130675" y="600075"/>
          <p14:tracePt t="167129" x="4068763" y="600075"/>
          <p14:tracePt t="167142" x="3992563" y="600075"/>
          <p14:tracePt t="167153" x="3956050" y="600075"/>
          <p14:tracePt t="167169" x="3917950" y="600075"/>
          <p14:tracePt t="167186" x="3879850" y="600075"/>
          <p14:tracePt t="167203" x="3867150" y="600075"/>
          <p14:tracePt t="167258" x="3867150" y="588963"/>
          <p14:tracePt t="167295" x="3879850" y="576263"/>
          <p14:tracePt t="167312" x="3930650" y="563563"/>
          <p14:tracePt t="167328" x="3992563" y="550863"/>
          <p14:tracePt t="167337" x="4092575" y="538163"/>
          <p14:tracePt t="167353" x="4168775" y="538163"/>
          <p14:tracePt t="167370" x="4217988" y="538163"/>
          <p14:tracePt t="167387" x="4294188" y="538163"/>
          <p14:tracePt t="167403" x="4318000" y="538163"/>
          <p14:tracePt t="167420" x="4343400" y="538163"/>
          <p14:tracePt t="167437" x="4381500" y="538163"/>
          <p14:tracePt t="167508" x="4356100" y="538163"/>
          <p14:tracePt t="167524" x="4330700" y="538163"/>
          <p14:tracePt t="167539" x="4281488" y="538163"/>
          <p14:tracePt t="167555" x="4192588" y="538163"/>
          <p14:tracePt t="167571" x="3943350" y="512763"/>
          <p14:tracePt t="167588" x="3856038" y="487363"/>
          <p14:tracePt t="167604" x="3805238" y="476250"/>
          <p14:tracePt t="167621" x="3730625" y="463550"/>
          <p14:tracePt t="167693" x="3730625" y="450850"/>
          <p14:tracePt t="167719" x="3756025" y="450850"/>
          <p14:tracePt t="167745" x="3779838" y="450850"/>
          <p14:tracePt t="167763" x="3805238" y="450850"/>
          <p14:tracePt t="167779" x="3830638" y="450850"/>
          <p14:tracePt t="167796" x="3867150" y="450850"/>
          <p14:tracePt t="167820" x="3879850" y="450850"/>
          <p14:tracePt t="167844" x="3867150" y="450850"/>
          <p14:tracePt t="167857" x="3830638" y="450850"/>
          <p14:tracePt t="167872" x="3805238" y="450850"/>
          <p14:tracePt t="167889" x="3756025" y="450850"/>
          <p14:tracePt t="167905" x="3705225" y="463550"/>
          <p14:tracePt t="167922" x="3417888" y="512763"/>
          <p14:tracePt t="167939" x="3328988" y="538163"/>
          <p14:tracePt t="167956" x="3254375" y="550863"/>
          <p14:tracePt t="167972" x="3216275" y="576263"/>
          <p14:tracePt t="167989" x="3205163" y="576263"/>
          <p14:tracePt t="168057" x="3228975" y="576263"/>
          <p14:tracePt t="168157" x="3216275" y="576263"/>
          <p14:tracePt t="168172" x="3205163" y="576263"/>
          <p14:tracePt t="168188" x="3192463" y="576263"/>
          <p14:tracePt t="168201" x="3179763" y="576263"/>
          <p14:tracePt t="168256" x="3179763" y="588963"/>
          <p14:tracePt t="168281" x="3179763" y="600075"/>
          <p14:tracePt t="168369" x="3154363" y="600075"/>
          <p14:tracePt t="168384" x="3141663" y="600075"/>
          <p14:tracePt t="168403" x="3128963" y="600075"/>
          <p14:tracePt t="168413" x="3116263" y="600075"/>
          <p14:tracePt t="168530" x="3103563" y="600075"/>
          <p14:tracePt t="168580" x="3092450" y="600075"/>
          <p14:tracePt t="168595" x="3079750" y="600075"/>
          <p14:tracePt t="169116" x="3079750" y="612775"/>
          <p14:tracePt t="169190" x="3092450" y="612775"/>
          <p14:tracePt t="169227" x="3092450" y="625475"/>
          <p14:tracePt t="169253" x="3103563" y="625475"/>
          <p14:tracePt t="169271" x="3103563" y="638175"/>
          <p14:tracePt t="169290" x="3103563" y="663575"/>
          <p14:tracePt t="169306" x="3103563" y="688975"/>
          <p14:tracePt t="169323" x="3116263" y="700088"/>
          <p14:tracePt t="169334" x="3116263" y="712788"/>
          <p14:tracePt t="169344" x="3116263" y="725488"/>
          <p14:tracePt t="169361" x="3128963" y="738188"/>
          <p14:tracePt t="169627" x="3128963" y="725488"/>
          <p14:tracePt t="169649" x="3128963" y="712788"/>
          <p14:tracePt t="169676" x="3128963" y="700088"/>
          <p14:tracePt t="169751" x="3128963" y="688975"/>
          <p14:tracePt t="177215" x="3128963" y="801688"/>
          <p14:tracePt t="177230" x="3116263" y="976313"/>
          <p14:tracePt t="177242" x="3103563" y="1114425"/>
          <p14:tracePt t="177259" x="3103563" y="1227138"/>
          <p14:tracePt t="177276" x="3103563" y="1327150"/>
          <p14:tracePt t="177292" x="3103563" y="1563688"/>
          <p14:tracePt t="177309" x="3103563" y="1663700"/>
          <p14:tracePt t="177326" x="3116263" y="1739900"/>
          <p14:tracePt t="177343" x="3154363" y="1839913"/>
          <p14:tracePt t="177359" x="3167063" y="1876425"/>
          <p14:tracePt t="177376" x="3192463" y="1927225"/>
          <p14:tracePt t="177393" x="3254375" y="2039938"/>
          <p14:tracePt t="177410" x="3267075" y="2101850"/>
          <p14:tracePt t="177427" x="3279775" y="2139950"/>
          <p14:tracePt t="177443" x="3292475" y="2178050"/>
          <p14:tracePt t="177601" x="3279775" y="2178050"/>
          <p14:tracePt t="177618" x="3267075" y="2178050"/>
          <p14:tracePt t="177651" x="3254375" y="2178050"/>
          <p14:tracePt t="177689" x="3241675" y="2178050"/>
          <p14:tracePt t="177715" x="3241675" y="2152650"/>
          <p14:tracePt t="177725" x="3228975" y="2152650"/>
          <p14:tracePt t="177740" x="3228975" y="2139950"/>
          <p14:tracePt t="177750" x="3216275" y="2127250"/>
          <p14:tracePt t="177775" x="3216275" y="2114550"/>
          <p14:tracePt t="177839" x="3205163" y="2114550"/>
          <p14:tracePt t="178288" x="3205163" y="2101850"/>
          <p14:tracePt t="178337" x="3205163" y="2089150"/>
          <p14:tracePt t="178353" x="3228975" y="2089150"/>
          <p14:tracePt t="178373" x="3354388" y="2078038"/>
          <p14:tracePt t="178386" x="3467100" y="2065338"/>
          <p14:tracePt t="178398" x="3541713" y="2052638"/>
          <p14:tracePt t="178414" x="3717925" y="2039938"/>
          <p14:tracePt t="178430" x="3943350" y="2027238"/>
          <p14:tracePt t="178447" x="4168775" y="2014538"/>
          <p14:tracePt t="178464" x="4781550" y="2014538"/>
          <p14:tracePt t="178481" x="5081588" y="2014538"/>
          <p14:tracePt t="178497" x="5319713" y="2014538"/>
          <p14:tracePt t="178514" x="5945188" y="2014538"/>
          <p14:tracePt t="178531" x="6108700" y="2014538"/>
          <p14:tracePt t="178548" x="6196013" y="2027238"/>
          <p14:tracePt t="178564" x="6270625" y="2027238"/>
          <p14:tracePt t="178581" x="6283325" y="2027238"/>
          <p14:tracePt t="179671" x="6270625" y="2027238"/>
          <p14:tracePt t="179686" x="6246813" y="2027238"/>
          <p14:tracePt t="179704" x="6221413" y="2027238"/>
          <p14:tracePt t="179721" x="6196013" y="2027238"/>
          <p14:tracePt t="179722" x="6146800" y="2027238"/>
          <p14:tracePt t="179735" x="6070600" y="2027238"/>
          <p14:tracePt t="179752" x="6008688" y="2027238"/>
          <p14:tracePt t="179769" x="5932488" y="2027238"/>
          <p14:tracePt t="179786" x="5870575" y="2027238"/>
          <p14:tracePt t="179802" x="5845175" y="2014538"/>
          <p14:tracePt t="179819" x="5832475" y="2014538"/>
          <p14:tracePt t="179836" x="5821363" y="2014538"/>
          <p14:tracePt t="179920" x="5808663" y="2014538"/>
          <p14:tracePt t="179939" x="5795963" y="2014538"/>
          <p14:tracePt t="180170" x="5783263" y="2014538"/>
          <p14:tracePt t="180231" x="5757863" y="2001838"/>
          <p14:tracePt t="180249" x="5719763" y="2001838"/>
          <p14:tracePt t="180265" x="5708650" y="2001838"/>
          <p14:tracePt t="180275" x="5683250" y="1989138"/>
          <p14:tracePt t="180288" x="5670550" y="1989138"/>
          <p14:tracePt t="180304" x="5645150" y="1978025"/>
          <p14:tracePt t="180321" x="5632450" y="1978025"/>
          <p14:tracePt t="180338" x="5619750" y="1978025"/>
          <p14:tracePt t="181016" x="5619750" y="1965325"/>
          <p14:tracePt t="183604" x="5607050" y="1965325"/>
          <p14:tracePt t="183628" x="5595938" y="1965325"/>
          <p14:tracePt t="183630" x="5583238" y="1965325"/>
          <p14:tracePt t="183643" x="5570538" y="1965325"/>
          <p14:tracePt t="183666" x="5557838" y="1965325"/>
          <p14:tracePt t="183703" x="5545138" y="1965325"/>
          <p14:tracePt t="183716" x="5532438" y="1965325"/>
          <p14:tracePt t="214575" x="5507038" y="1965325"/>
          <p14:tracePt t="214590" x="5445125" y="1965325"/>
          <p14:tracePt t="214606" x="5332413" y="1965325"/>
          <p14:tracePt t="214623" x="5219700" y="1965325"/>
          <p14:tracePt t="214640" x="5006975" y="1965325"/>
          <p14:tracePt t="214656" x="4781550" y="1952625"/>
          <p14:tracePt t="214673" x="4443413" y="1927225"/>
          <p14:tracePt t="214690" x="4294188" y="1901825"/>
          <p14:tracePt t="214707" x="4130675" y="1889125"/>
          <p14:tracePt t="214723" x="3805238" y="1827213"/>
          <p14:tracePt t="214740" x="3705225" y="1801813"/>
          <p14:tracePt t="214757" x="3617913" y="1789113"/>
          <p14:tracePt t="214774" x="3441700" y="1739900"/>
          <p14:tracePt t="214790" x="3305175" y="1701800"/>
          <p14:tracePt t="214807" x="3179763" y="1676400"/>
          <p14:tracePt t="214824" x="2992438" y="1627188"/>
          <p14:tracePt t="214840" x="2916238" y="1601788"/>
          <p14:tracePt t="214857" x="2841625" y="1552575"/>
          <p14:tracePt t="214874" x="2628900" y="1450975"/>
          <p14:tracePt t="214891" x="2490788" y="1414463"/>
          <p14:tracePt t="214907" x="2403475" y="1376363"/>
          <p14:tracePt t="214924" x="2303463" y="1327150"/>
          <p14:tracePt t="214941" x="2290763" y="1314450"/>
          <p14:tracePt t="214958" x="2290763" y="1301750"/>
          <p14:tracePt t="215072" x="2303463" y="1289050"/>
          <p14:tracePt t="215089" x="2316163" y="1289050"/>
          <p14:tracePt t="215110" x="2339975" y="1263650"/>
          <p14:tracePt t="215125" x="2352675" y="1250950"/>
          <p14:tracePt t="215142" x="2378075" y="1238250"/>
          <p14:tracePt t="215160" x="2390775" y="1238250"/>
          <p14:tracePt t="215571" x="2416175" y="1227138"/>
          <p14:tracePt t="215592" x="2428875" y="1214438"/>
          <p14:tracePt t="215608" x="2503488" y="1138238"/>
          <p14:tracePt t="215619" x="2541588" y="1089025"/>
          <p14:tracePt t="215632" x="2603500" y="1038225"/>
          <p14:tracePt t="215646" x="2716213" y="989013"/>
          <p14:tracePt t="215660" x="2841625" y="938213"/>
          <p14:tracePt t="215677" x="2954338" y="876300"/>
          <p14:tracePt t="215694" x="3041650" y="838200"/>
          <p14:tracePt t="215711" x="3216275" y="788988"/>
          <p14:tracePt t="215727" x="3305175" y="763588"/>
          <p14:tracePt t="215744" x="3441700" y="738188"/>
          <p14:tracePt t="215761" x="3654425" y="676275"/>
          <p14:tracePt t="215777" x="3730625" y="638175"/>
          <p14:tracePt t="215794" x="3792538" y="600075"/>
          <p14:tracePt t="215811" x="3843338" y="512763"/>
          <p14:tracePt t="215828" x="3879850" y="438150"/>
          <p14:tracePt t="215844" x="3917950" y="325438"/>
          <p14:tracePt t="215861" x="3943350" y="287338"/>
          <p14:tracePt t="215878" x="3968750" y="250825"/>
          <p14:tracePt t="215894" x="4017963" y="161925"/>
          <p14:tracePt t="215911" x="4043363" y="138113"/>
          <p14:tracePt t="215928" x="4105275" y="87313"/>
          <p14:tracePt t="215945" x="4192588" y="0"/>
          <p14:tracePt t="216057" x="4217988" y="38100"/>
          <p14:tracePt t="216075" x="4192588" y="61913"/>
          <p14:tracePt t="216095" x="4143375" y="325438"/>
          <p14:tracePt t="216112" x="4117975" y="487363"/>
          <p14:tracePt t="216129" x="4105275" y="638175"/>
          <p14:tracePt t="216146" x="4068763" y="1101725"/>
          <p14:tracePt t="216162" x="4068763" y="1314450"/>
          <p14:tracePt t="216179" x="4068763" y="1439863"/>
          <p14:tracePt t="216196" x="4068763" y="1652588"/>
          <p14:tracePt t="216212" x="4092575" y="1776413"/>
          <p14:tracePt t="216229" x="4143375" y="1939925"/>
          <p14:tracePt t="216246" x="4217988" y="2127250"/>
          <p14:tracePt t="216263" x="4268788" y="2201863"/>
          <p14:tracePt t="216279" x="4281488" y="2227263"/>
          <p14:tracePt t="216296" x="4330700" y="2252663"/>
          <p14:tracePt t="216313" x="4343400" y="2252663"/>
          <p14:tracePt t="216330" x="4356100" y="2252663"/>
          <p14:tracePt t="216346" x="4368800" y="2252663"/>
          <p14:tracePt t="216363" x="4368800" y="2239963"/>
          <p14:tracePt t="216380" x="4394200" y="2214563"/>
          <p14:tracePt t="216397" x="4468813" y="2052638"/>
          <p14:tracePt t="216413" x="4543425" y="1965325"/>
          <p14:tracePt t="216430" x="4856163" y="1789113"/>
          <p14:tracePt t="216447" x="4981575" y="1739900"/>
          <p14:tracePt t="216464" x="5068888" y="1714500"/>
          <p14:tracePt t="216480" x="5119688" y="1701800"/>
          <p14:tracePt t="216497" x="5232400" y="1676400"/>
          <p14:tracePt t="216514" x="5319713" y="1663700"/>
          <p14:tracePt t="216530" x="5519738" y="1663700"/>
          <p14:tracePt t="216547" x="5607050" y="1663700"/>
          <p14:tracePt t="216564" x="5645150" y="1663700"/>
          <p14:tracePt t="216581" x="5695950" y="1663700"/>
          <p14:tracePt t="216597" x="5719763" y="1663700"/>
          <p14:tracePt t="216614" x="5732463" y="1663700"/>
          <p14:tracePt t="216631" x="5745163" y="1663700"/>
          <p14:tracePt t="216678" x="5745163" y="1652588"/>
          <p14:tracePt t="216704" x="5745163" y="1639888"/>
          <p14:tracePt t="216716" x="5745163" y="1601788"/>
          <p14:tracePt t="216729" x="5732463" y="1552575"/>
          <p14:tracePt t="216741" x="5632450" y="1450975"/>
          <p14:tracePt t="216753" x="5432425" y="1238250"/>
          <p14:tracePt t="216766" x="5219700" y="989013"/>
          <p14:tracePt t="216782" x="5032375" y="600075"/>
          <p14:tracePt t="216798" x="4843463" y="263525"/>
          <p14:tracePt t="216815" x="4719638" y="61913"/>
          <p14:tracePt t="217027" x="4630738" y="263525"/>
          <p14:tracePt t="217039" x="4706938" y="400050"/>
          <p14:tracePt t="217053" x="4768850" y="525463"/>
          <p14:tracePt t="217066" x="4832350" y="700088"/>
          <p14:tracePt t="217083" x="4906963" y="912813"/>
          <p14:tracePt t="217099" x="4981575" y="1063625"/>
          <p14:tracePt t="217116" x="5181600" y="1289050"/>
          <p14:tracePt t="217133" x="5294313" y="1376363"/>
          <p14:tracePt t="217150" x="5357813" y="1463675"/>
          <p14:tracePt t="217166" x="5457825" y="1601788"/>
          <p14:tracePt t="217183" x="5495925" y="1639888"/>
          <p14:tracePt t="217200" x="5495925" y="1652588"/>
          <p14:tracePt t="217216" x="5519738" y="1652588"/>
          <p14:tracePt t="217277" x="5519738" y="1639888"/>
          <p14:tracePt t="217289" x="5519738" y="1627188"/>
          <p14:tracePt t="217305" x="5519738" y="1614488"/>
          <p14:tracePt t="217323" x="5519738" y="1601788"/>
          <p14:tracePt t="217341" x="5495925" y="1563688"/>
          <p14:tracePt t="217352" x="5457825" y="1527175"/>
          <p14:tracePt t="217367" x="5370513" y="1489075"/>
          <p14:tracePt t="217384" x="5257800" y="1427163"/>
          <p14:tracePt t="217401" x="5145088" y="1301750"/>
          <p14:tracePt t="217417" x="4932363" y="1014413"/>
          <p14:tracePt t="217434" x="4806950" y="901700"/>
          <p14:tracePt t="217451" x="4643438" y="788988"/>
          <p14:tracePt t="217467" x="4418013" y="600075"/>
          <p14:tracePt t="217484" x="4368800" y="500063"/>
          <p14:tracePt t="217501" x="4330700" y="387350"/>
          <p14:tracePt t="217518" x="4318000" y="300038"/>
          <p14:tracePt t="217552" x="4318000" y="312738"/>
          <p14:tracePt t="217563" x="4318000" y="350838"/>
          <p14:tracePt t="217576" x="4318000" y="387350"/>
          <p14:tracePt t="217590" x="4330700" y="425450"/>
          <p14:tracePt t="217603" x="4343400" y="450850"/>
          <p14:tracePt t="217618" x="4381500" y="476250"/>
          <p14:tracePt t="217635" x="4481513" y="538163"/>
          <p14:tracePt t="217651" x="4581525" y="588963"/>
          <p14:tracePt t="217668" x="4732338" y="688975"/>
          <p14:tracePt t="217685" x="4806950" y="763588"/>
          <p14:tracePt t="217702" x="5057775" y="1038225"/>
          <p14:tracePt t="217718" x="5232400" y="1163638"/>
          <p14:tracePt t="217735" x="5345113" y="1250950"/>
          <p14:tracePt t="217752" x="5483225" y="1363663"/>
          <p14:tracePt t="217769" x="5507038" y="1401763"/>
          <p14:tracePt t="217785" x="5545138" y="1439863"/>
          <p14:tracePt t="217802" x="5570538" y="1489075"/>
          <p14:tracePt t="217819" x="5583238" y="1514475"/>
          <p14:tracePt t="217835" x="5595938" y="1539875"/>
          <p14:tracePt t="217852" x="5607050" y="1563688"/>
          <p14:tracePt t="217937" x="5607050" y="1539875"/>
          <p14:tracePt t="217950" x="5607050" y="1514475"/>
          <p14:tracePt t="217962" x="5595938" y="1501775"/>
          <p14:tracePt t="217975" x="5583238" y="1476375"/>
          <p14:tracePt t="217988" x="5532438" y="1439863"/>
          <p14:tracePt t="218003" x="5445125" y="1376363"/>
          <p14:tracePt t="218020" x="5294313" y="1238250"/>
          <p14:tracePt t="218037" x="5157788" y="1089025"/>
          <p14:tracePt t="218053" x="4981575" y="850900"/>
          <p14:tracePt t="218070" x="4919663" y="776288"/>
          <p14:tracePt t="218087" x="4868863" y="688975"/>
          <p14:tracePt t="218103" x="4756150" y="538163"/>
          <p14:tracePt t="218120" x="4706938" y="476250"/>
          <p14:tracePt t="218137" x="4656138" y="400050"/>
          <p14:tracePt t="218154" x="4606925" y="312738"/>
          <p14:tracePt t="218199" x="4606925" y="325438"/>
          <p14:tracePt t="218211" x="4606925" y="350838"/>
          <p14:tracePt t="218230" x="4630738" y="387350"/>
          <p14:tracePt t="218254" x="4681538" y="450850"/>
          <p14:tracePt t="218277" x="4743450" y="538163"/>
          <p14:tracePt t="218291" x="4781550" y="588963"/>
          <p14:tracePt t="218304" x="4832350" y="663575"/>
          <p14:tracePt t="218321" x="4906963" y="801688"/>
          <p14:tracePt t="218338" x="5145088" y="1163638"/>
          <p14:tracePt t="218354" x="5270500" y="1289050"/>
          <p14:tracePt t="218371" x="5370513" y="1401763"/>
          <p14:tracePt t="218388" x="5507038" y="1727200"/>
          <p14:tracePt t="218404" x="5570538" y="1901825"/>
          <p14:tracePt t="218421" x="5619750" y="2027238"/>
          <p14:tracePt t="218438" x="5719763" y="2214563"/>
          <p14:tracePt t="218455" x="5745163" y="2290763"/>
          <p14:tracePt t="218471" x="5745163" y="2314575"/>
          <p14:tracePt t="218488" x="5757863" y="2314575"/>
          <p14:tracePt t="218524" x="5757863" y="2290763"/>
          <p14:tracePt t="218535" x="5757863" y="2278063"/>
          <p14:tracePt t="218548" x="5757863" y="2265363"/>
          <p14:tracePt t="218561" x="5757863" y="2252663"/>
          <p14:tracePt t="218585" x="5745163" y="2214563"/>
          <p14:tracePt t="218598" x="5708650" y="2114550"/>
          <p14:tracePt t="218611" x="5683250" y="1978025"/>
          <p14:tracePt t="218623" x="5619750" y="1865313"/>
          <p14:tracePt t="218639" x="5557838" y="1765300"/>
          <p14:tracePt t="218655" x="5445125" y="1663700"/>
          <p14:tracePt t="218672" x="5319713" y="1552575"/>
          <p14:tracePt t="218689" x="5132388" y="1250950"/>
          <p14:tracePt t="218706" x="5081588" y="1114425"/>
          <p14:tracePt t="218722" x="5032375" y="1025525"/>
          <p14:tracePt t="218739" x="4956175" y="863600"/>
          <p14:tracePt t="218756" x="4919663" y="788988"/>
          <p14:tracePt t="218773" x="4881563" y="700088"/>
          <p14:tracePt t="218789" x="4806950" y="512763"/>
          <p14:tracePt t="218806" x="4756150" y="438150"/>
          <p14:tracePt t="218822" x="4719638" y="374650"/>
          <p14:tracePt t="218840" x="4668838" y="287338"/>
          <p14:tracePt t="218856" x="4643438" y="263525"/>
          <p14:tracePt t="218874" x="4643438" y="250825"/>
          <p14:tracePt t="219010" x="4668838" y="250825"/>
          <p14:tracePt t="219027" x="4668838" y="274638"/>
          <p14:tracePt t="219044" x="4694238" y="300038"/>
          <p14:tracePt t="219064" x="4743450" y="425450"/>
          <p14:tracePt t="219079" x="4794250" y="500063"/>
          <p14:tracePt t="219090" x="4843463" y="550863"/>
          <p14:tracePt t="219107" x="4906963" y="612775"/>
          <p14:tracePt t="219124" x="5094288" y="725488"/>
          <p14:tracePt t="219141" x="5194300" y="825500"/>
          <p14:tracePt t="219157" x="5281613" y="950913"/>
          <p14:tracePt t="219174" x="5383213" y="1163638"/>
          <p14:tracePt t="219191" x="5407025" y="1214438"/>
          <p14:tracePt t="219208" x="5445125" y="1276350"/>
          <p14:tracePt t="219224" x="5483225" y="1327150"/>
          <p14:tracePt t="219241" x="5507038" y="1363663"/>
          <p14:tracePt t="219258" x="5507038" y="1389063"/>
          <p14:tracePt t="219274" x="5532438" y="1427163"/>
          <p14:tracePt t="219291" x="5545138" y="1463675"/>
          <p14:tracePt t="219308" x="5557838" y="1501775"/>
          <p14:tracePt t="219325" x="5570538" y="1552575"/>
          <p14:tracePt t="219342" x="5570538" y="1563688"/>
          <p14:tracePt t="219358" x="5570538" y="1576388"/>
          <p14:tracePt t="219375" x="5570538" y="1589088"/>
          <p14:tracePt t="219509" x="5570538" y="1576388"/>
          <p14:tracePt t="219558" x="5570538" y="1563688"/>
          <p14:tracePt t="225290" x="5419725" y="1527175"/>
          <p14:tracePt t="225308" x="5006975" y="1414463"/>
          <p14:tracePt t="225325" x="4656138" y="1289050"/>
          <p14:tracePt t="225337" x="4192588" y="1189038"/>
          <p14:tracePt t="225348" x="3817938" y="1076325"/>
          <p14:tracePt t="225365" x="3630613" y="1050925"/>
          <p14:tracePt t="225382" x="3392488" y="1001713"/>
          <p14:tracePt t="225399" x="3317875" y="989013"/>
          <p14:tracePt t="225415" x="3205163" y="963613"/>
          <p14:tracePt t="225432" x="3154363" y="950913"/>
          <p14:tracePt t="225449" x="3116263" y="938213"/>
          <p14:tracePt t="225466" x="3054350" y="925513"/>
          <p14:tracePt t="225482" x="3028950" y="912813"/>
          <p14:tracePt t="225499" x="3016250" y="912813"/>
          <p14:tracePt t="225516" x="2992438" y="901700"/>
          <p14:tracePt t="225532" x="2979738" y="889000"/>
          <p14:tracePt t="225549" x="2967038" y="889000"/>
          <p14:tracePt t="225566" x="2941638" y="876300"/>
          <p14:tracePt t="225583" x="2941638" y="863600"/>
          <p14:tracePt t="225599" x="2928938" y="863600"/>
          <p14:tracePt t="225616" x="2916238" y="850900"/>
          <p14:tracePt t="225633" x="2916238" y="838200"/>
          <p14:tracePt t="226026" x="2916238" y="825500"/>
          <p14:tracePt t="226044" x="2941638" y="801688"/>
          <p14:tracePt t="226064" x="2979738" y="776288"/>
          <p14:tracePt t="226083" x="3016250" y="776288"/>
          <p14:tracePt t="226098" x="3041650" y="763588"/>
          <p14:tracePt t="226112" x="3054350" y="738188"/>
          <p14:tracePt t="226113" x="3079750" y="738188"/>
          <p14:tracePt t="226125" x="3092450" y="712788"/>
          <p14:tracePt t="226137" x="3103563" y="712788"/>
          <p14:tracePt t="226152" x="3128963" y="700088"/>
          <p14:tracePt t="226168" x="3128963" y="688975"/>
          <p14:tracePt t="226185" x="3141663" y="688975"/>
          <p14:tracePt t="226202" x="3154363" y="676275"/>
          <p14:tracePt t="226219" x="3167063" y="676275"/>
          <p14:tracePt t="226235" x="3179763" y="663575"/>
          <p14:tracePt t="226252" x="3216275" y="650875"/>
          <p14:tracePt t="226269" x="3254375" y="650875"/>
          <p14:tracePt t="226285" x="3279775" y="650875"/>
          <p14:tracePt t="226302" x="3317875" y="650875"/>
          <p14:tracePt t="226319" x="3328988" y="650875"/>
          <p14:tracePt t="226336" x="3341688" y="650875"/>
          <p14:tracePt t="226353" x="3354388" y="650875"/>
          <p14:tracePt t="226424" x="3354388" y="638175"/>
          <p14:tracePt t="226600" x="3367088" y="625475"/>
          <p14:tracePt t="226619" x="3367088" y="612775"/>
          <p14:tracePt t="226644" x="3379788" y="600075"/>
          <p14:tracePt t="226661" x="3392488" y="576263"/>
          <p14:tracePt t="226698" x="3405188" y="563563"/>
          <p14:tracePt t="226774" x="3417888" y="563563"/>
          <p14:tracePt t="226798" x="3429000" y="563563"/>
          <p14:tracePt t="226810" x="3441700" y="563563"/>
          <p14:tracePt t="226823" x="3454400" y="563563"/>
          <p14:tracePt t="226838" x="3479800" y="563563"/>
          <p14:tracePt t="226855" x="3530600" y="563563"/>
          <p14:tracePt t="226872" x="3567113" y="576263"/>
          <p14:tracePt t="226888" x="3630613" y="576263"/>
          <p14:tracePt t="226905" x="3654425" y="576263"/>
          <p14:tracePt t="226922" x="3667125" y="588963"/>
          <p14:tracePt t="226938" x="3667125" y="600075"/>
          <p14:tracePt t="227035" x="3643313" y="600075"/>
          <p14:tracePt t="227053" x="3617913" y="600075"/>
          <p14:tracePt t="227078" x="3479800" y="600075"/>
          <p14:tracePt t="227096" x="3429000" y="600075"/>
          <p14:tracePt t="227097" x="3392488" y="600075"/>
          <p14:tracePt t="227111" x="3354388" y="600075"/>
          <p14:tracePt t="227124" x="3317875" y="588963"/>
          <p14:tracePt t="227139" x="3279775" y="576263"/>
          <p14:tracePt t="227156" x="3228975" y="576263"/>
          <p14:tracePt t="227172" x="3179763" y="576263"/>
          <p14:tracePt t="227189" x="3092450" y="576263"/>
          <p14:tracePt t="227206" x="3067050" y="576263"/>
          <p14:tracePt t="227223" x="3041650" y="576263"/>
          <p14:tracePt t="227239" x="3028950" y="576263"/>
          <p14:tracePt t="227256" x="3016250" y="576263"/>
          <p14:tracePt t="230669" x="3028950" y="576263"/>
          <p14:tracePt t="230685" x="3067050" y="588963"/>
          <p14:tracePt t="230709" x="3116263" y="625475"/>
          <p14:tracePt t="230725" x="3128963" y="625475"/>
          <p14:tracePt t="230736" x="3154363" y="638175"/>
          <p14:tracePt t="230753" x="3167063" y="638175"/>
          <p14:tracePt t="230770" x="3192463" y="638175"/>
          <p14:tracePt t="230787" x="3216275" y="650875"/>
          <p14:tracePt t="230803" x="3254375" y="650875"/>
          <p14:tracePt t="230820" x="3305175" y="650875"/>
          <p14:tracePt t="230837" x="3341688" y="663575"/>
          <p14:tracePt t="230853" x="3367088" y="663575"/>
          <p14:tracePt t="230870" x="3392488" y="663575"/>
          <p14:tracePt t="230893" x="3405188" y="663575"/>
          <p14:tracePt t="230929" x="3417888" y="663575"/>
          <p14:tracePt t="230955" x="3429000" y="663575"/>
          <p14:tracePt t="230967" x="3441700" y="663575"/>
          <p14:tracePt t="230980" x="3467100" y="650875"/>
          <p14:tracePt t="230992" x="3479800" y="650875"/>
          <p14:tracePt t="231006" x="3492500" y="650875"/>
          <p14:tracePt t="231155" x="3479800" y="650875"/>
          <p14:tracePt t="231191" x="3467100" y="650875"/>
          <p14:tracePt t="231216" x="3454400" y="650875"/>
          <p14:tracePt t="231255" x="3441700" y="650875"/>
          <p14:tracePt t="231272" x="3429000" y="650875"/>
          <p14:tracePt t="231292" x="3392488" y="650875"/>
          <p14:tracePt t="231307" x="3354388" y="650875"/>
          <p14:tracePt t="231322" x="3305175" y="650875"/>
          <p14:tracePt t="231338" x="3254375" y="650875"/>
          <p14:tracePt t="231355" x="3179763" y="650875"/>
          <p14:tracePt t="231372" x="3167063" y="638175"/>
          <p14:tracePt t="231389" x="3141663" y="638175"/>
          <p14:tracePt t="231415" x="3128963" y="638175"/>
          <p14:tracePt t="231541" x="3141663" y="638175"/>
          <p14:tracePt t="231558" x="3154363" y="625475"/>
          <p14:tracePt t="231580" x="3179763" y="625475"/>
          <p14:tracePt t="231599" x="3205163" y="625475"/>
          <p14:tracePt t="231619" x="3228975" y="625475"/>
          <p14:tracePt t="231631" x="3241675" y="625475"/>
          <p14:tracePt t="231740" x="3216275" y="625475"/>
          <p14:tracePt t="231758" x="3205163" y="625475"/>
          <p14:tracePt t="231775" x="3192463" y="625475"/>
          <p14:tracePt t="231790" x="3167063" y="625475"/>
          <p14:tracePt t="231807" x="3154363" y="625475"/>
          <p14:tracePt t="237746" x="3154363" y="638175"/>
          <p14:tracePt t="237783" x="3154363" y="650875"/>
          <p14:tracePt t="237820" x="3154363" y="663575"/>
          <p14:tracePt t="237845" x="3154363" y="676275"/>
          <p14:tracePt t="237857" x="3154363" y="688975"/>
          <p14:tracePt t="237873" x="3154363" y="712788"/>
          <p14:tracePt t="237884" x="3154363" y="725488"/>
          <p14:tracePt t="237898" x="3154363" y="738188"/>
          <p14:tracePt t="237915" x="3154363" y="750888"/>
          <p14:tracePt t="237969" x="3154363" y="763588"/>
          <p14:tracePt t="238033" x="3154363" y="776288"/>
          <p14:tracePt t="238050" x="3154363" y="788988"/>
          <p14:tracePt t="238132" x="3167063" y="788988"/>
          <p14:tracePt t="244389" x="3192463" y="788988"/>
          <p14:tracePt t="244407" x="3205163" y="788988"/>
          <p14:tracePt t="244422" x="3216275" y="801688"/>
          <p14:tracePt t="244436" x="3228975" y="801688"/>
          <p14:tracePt t="244489" x="3228975" y="812800"/>
          <p14:tracePt t="244802" x="3216275" y="812800"/>
          <p14:tracePt t="244888" x="3205163" y="812800"/>
          <p14:tracePt t="246171" x="3205163" y="788988"/>
          <p14:tracePt t="246189" x="3205163" y="763588"/>
          <p14:tracePt t="246206" x="3205163" y="725488"/>
          <p14:tracePt t="246216" x="3216275" y="700088"/>
          <p14:tracePt t="246231" x="3228975" y="676275"/>
          <p14:tracePt t="246248" x="3254375" y="625475"/>
          <p14:tracePt t="246271" x="3267075" y="600075"/>
          <p14:tracePt t="246296" x="3267075" y="588963"/>
          <p14:tracePt t="246309" x="3279775" y="588963"/>
          <p14:tracePt t="246322" x="3292475" y="576263"/>
          <p14:tracePt t="246345" x="3292475" y="563563"/>
          <p14:tracePt t="246358" x="3292475" y="550863"/>
          <p14:tracePt t="246521" x="3292475" y="563563"/>
          <p14:tracePt t="246539" x="3305175" y="563563"/>
          <p14:tracePt t="246562" x="3328988" y="563563"/>
          <p14:tracePt t="246576" x="3354388" y="563563"/>
          <p14:tracePt t="246586" x="3379788" y="563563"/>
          <p14:tracePt t="246599" x="3392488" y="576263"/>
          <p14:tracePt t="246616" x="3405188" y="576263"/>
          <p14:tracePt t="246633" x="3429000" y="576263"/>
          <p14:tracePt t="246649" x="3441700" y="576263"/>
          <p14:tracePt t="246666" x="3467100" y="576263"/>
          <p14:tracePt t="246683" x="3492500" y="576263"/>
          <p14:tracePt t="246699" x="3530600" y="576263"/>
          <p14:tracePt t="246716" x="3541713" y="576263"/>
          <p14:tracePt t="246794" x="3530600" y="576263"/>
          <p14:tracePt t="246807" x="3517900" y="576263"/>
          <p14:tracePt t="246819" x="3492500" y="563563"/>
          <p14:tracePt t="246833" x="3479800" y="550863"/>
          <p14:tracePt t="246850" x="3467100" y="550863"/>
          <p14:tracePt t="246867" x="3454400" y="550863"/>
          <p14:tracePt t="246883" x="3429000" y="550863"/>
          <p14:tracePt t="246900" x="3417888" y="538163"/>
          <p14:tracePt t="246917" x="3405188" y="538163"/>
          <p14:tracePt t="246934" x="3405188" y="525463"/>
          <p14:tracePt t="247020" x="3405188" y="512763"/>
          <p14:tracePt t="247045" x="3417888" y="512763"/>
          <p14:tracePt t="247066" x="3429000" y="512763"/>
          <p14:tracePt t="247081" x="3429000" y="500063"/>
          <p14:tracePt t="247106" x="3441700" y="500063"/>
          <p14:tracePt t="247168" x="3441700" y="487363"/>
          <p14:tracePt t="247194" x="3417888" y="476250"/>
          <p14:tracePt t="247218" x="3405188" y="476250"/>
          <p14:tracePt t="247233" x="3392488" y="476250"/>
          <p14:tracePt t="247246" x="3379788" y="476250"/>
          <p14:tracePt t="247618" x="3367088" y="476250"/>
          <p14:tracePt t="247642" x="3328988" y="476250"/>
          <p14:tracePt t="247644" x="3292475" y="476250"/>
          <p14:tracePt t="247659" x="3267075" y="476250"/>
          <p14:tracePt t="247670" x="3254375" y="463550"/>
          <p14:tracePt t="247687" x="3241675" y="463550"/>
          <p14:tracePt t="247703" x="3216275" y="450850"/>
          <p14:tracePt t="247720" x="3205163" y="450850"/>
          <p14:tracePt t="247868" x="3216275" y="450850"/>
          <p14:tracePt t="247895" x="3228975" y="450850"/>
          <p14:tracePt t="247917" x="3241675" y="450850"/>
          <p14:tracePt t="248166" x="3228975" y="463550"/>
          <p14:tracePt t="249873" x="3228975" y="476250"/>
          <p14:tracePt t="259981" x="3228975" y="487363"/>
          <p14:tracePt t="260002" x="3228975" y="512763"/>
          <p14:tracePt t="260028" x="3228975" y="538163"/>
          <p14:tracePt t="260050" x="3228975" y="563563"/>
          <p14:tracePt t="260063" x="3228975" y="588963"/>
          <p14:tracePt t="260077" x="3228975" y="612775"/>
          <p14:tracePt t="260093" x="3228975" y="700088"/>
          <p14:tracePt t="260105" x="3228975" y="738188"/>
          <p14:tracePt t="260118" x="3228975" y="763588"/>
          <p14:tracePt t="260136" x="3228975" y="788988"/>
          <p14:tracePt t="260152" x="3228975" y="812800"/>
          <p14:tracePt t="260169" x="3228975" y="850900"/>
          <p14:tracePt t="260186" x="3228975" y="863600"/>
          <p14:tracePt t="260203" x="3228975" y="876300"/>
          <p14:tracePt t="260219" x="3228975" y="925513"/>
          <p14:tracePt t="260236" x="3228975" y="963613"/>
          <p14:tracePt t="260253" x="3228975" y="989013"/>
          <p14:tracePt t="260270" x="3228975" y="1014413"/>
          <p14:tracePt t="260286" x="3228975" y="1025525"/>
          <p14:tracePt t="260368" x="3228975" y="1038225"/>
          <p14:tracePt t="260393" x="3228975" y="1050925"/>
          <p14:tracePt t="260430" x="3228975" y="1063625"/>
          <p14:tracePt t="260530" x="3241675" y="1063625"/>
          <p14:tracePt t="260655" x="3254375" y="1063625"/>
          <p14:tracePt t="260679" x="3267075" y="1063625"/>
          <p14:tracePt t="260696" x="3279775" y="1063625"/>
          <p14:tracePt t="260706" x="3279775" y="1050925"/>
          <p14:tracePt t="260721" x="3292475" y="1050925"/>
          <p14:tracePt t="260738" x="3305175" y="1038225"/>
          <p14:tracePt t="260755" x="3317875" y="1025525"/>
          <p14:tracePt t="260792" x="3328988" y="1014413"/>
          <p14:tracePt t="260816" x="3341688" y="989013"/>
          <p14:tracePt t="260854" x="3354388" y="989013"/>
          <p14:tracePt t="260879" x="3354388" y="976313"/>
          <p14:tracePt t="260941" x="3354388" y="963613"/>
          <p14:tracePt t="261029" x="3341688" y="963613"/>
          <p14:tracePt t="261053" x="3328988" y="963613"/>
          <p14:tracePt t="261090" x="3317875" y="963613"/>
          <p14:tracePt t="261103" x="3305175" y="963613"/>
          <p14:tracePt t="261140" x="3292475" y="963613"/>
          <p14:tracePt t="261177" x="3279775" y="963613"/>
          <p14:tracePt t="261214" x="3254375" y="963613"/>
          <p14:tracePt t="261241" x="3241675" y="963613"/>
          <p14:tracePt t="261303" x="3228975" y="963613"/>
          <p14:tracePt t="269401" x="3216275" y="963613"/>
          <p14:tracePt t="269419" x="3216275" y="976313"/>
          <p14:tracePt t="269442" x="3205163" y="989013"/>
          <p14:tracePt t="269463" x="3205163" y="1001713"/>
          <p14:tracePt t="269513" x="3205163" y="1014413"/>
          <p14:tracePt t="269563" x="3192463" y="1038225"/>
          <p14:tracePt t="269576" x="3192463" y="1076325"/>
          <p14:tracePt t="269590" x="3192463" y="1089025"/>
          <p14:tracePt t="269607" x="3179763" y="1101725"/>
          <p14:tracePt t="269623" x="3179763" y="1114425"/>
          <p14:tracePt t="280555" x="3192463" y="1125538"/>
          <p14:tracePt t="280576" x="3192463" y="1138238"/>
          <p14:tracePt t="280596" x="3205163" y="1163638"/>
          <p14:tracePt t="280613" x="3216275" y="1189038"/>
          <p14:tracePt t="280628" x="3216275" y="1201738"/>
          <p14:tracePt t="280640" x="3228975" y="1214438"/>
          <p14:tracePt t="280704" x="3228975" y="1227138"/>
          <p14:tracePt t="280766" x="3254375" y="1227138"/>
          <p14:tracePt t="280785" x="3254375" y="1238250"/>
          <p14:tracePt t="280801" x="3267075" y="1238250"/>
          <p14:tracePt t="280817" x="3267075" y="1250950"/>
          <p14:tracePt t="280834" x="3279775" y="1250950"/>
          <p14:tracePt t="280928" x="3279775" y="1263650"/>
          <p14:tracePt t="280946" x="3292475" y="1263650"/>
          <p14:tracePt t="280989" x="3292475" y="1276350"/>
          <p14:tracePt t="281014" x="3305175" y="1276350"/>
          <p14:tracePt t="281039" x="3305175" y="1289050"/>
          <p14:tracePt t="281227" x="3292475" y="1289050"/>
          <p14:tracePt t="281263" x="3279775" y="1289050"/>
          <p14:tracePt t="281327" x="3267075" y="1289050"/>
          <p14:tracePt t="281414" x="3254375" y="1289050"/>
          <p14:tracePt t="281450" x="3241675" y="1289050"/>
          <p14:tracePt t="281476" x="3228975" y="1289050"/>
          <p14:tracePt t="281613" x="3216275" y="1289050"/>
          <p14:tracePt t="282573" x="3228975" y="1289050"/>
          <p14:tracePt t="282909" x="3241675" y="1289050"/>
          <p14:tracePt t="289074" x="3228975" y="1289050"/>
          <p14:tracePt t="289093" x="3228975" y="1276350"/>
          <p14:tracePt t="289115" x="3216275" y="1276350"/>
          <p14:tracePt t="289147" x="3216275" y="1263650"/>
          <p14:tracePt t="289199" x="3216275" y="1250950"/>
          <p14:tracePt t="289248" x="3216275" y="1238250"/>
          <p14:tracePt t="289297" x="3216275" y="1227138"/>
          <p14:tracePt t="289398" x="3205163" y="1227138"/>
          <p14:tracePt t="300035" x="3205163" y="1214438"/>
          <p14:tracePt t="300061" x="3205163" y="1201738"/>
          <p14:tracePt t="300084" x="3205163" y="1189038"/>
          <p14:tracePt t="300109" x="3205163" y="1176338"/>
          <p14:tracePt t="300121" x="3205163" y="1150938"/>
          <p14:tracePt t="300133" x="3205163" y="1138238"/>
          <p14:tracePt t="300146" x="3205163" y="1125538"/>
          <p14:tracePt t="300160" x="3205163" y="1101725"/>
          <p14:tracePt t="300177" x="3205163" y="1089025"/>
          <p14:tracePt t="300194" x="3205163" y="1076325"/>
          <p14:tracePt t="300210" x="3205163" y="1050925"/>
          <p14:tracePt t="300227" x="3205163" y="1038225"/>
          <p14:tracePt t="300244" x="3205163" y="1025525"/>
          <p14:tracePt t="300260" x="3228975" y="989013"/>
          <p14:tracePt t="300277" x="3241675" y="963613"/>
          <p14:tracePt t="300294" x="3267075" y="925513"/>
          <p14:tracePt t="300311" x="3341688" y="812800"/>
          <p14:tracePt t="300327" x="3379788" y="763588"/>
          <p14:tracePt t="300344" x="3405188" y="738188"/>
          <p14:tracePt t="300361" x="3454400" y="676275"/>
          <p14:tracePt t="300378" x="3479800" y="663575"/>
          <p14:tracePt t="300395" x="3492500" y="638175"/>
          <p14:tracePt t="300411" x="3517900" y="612775"/>
          <p14:tracePt t="300428" x="3530600" y="612775"/>
          <p14:tracePt t="300445" x="3530600" y="600075"/>
          <p14:tracePt t="300461" x="3541713" y="600075"/>
          <p14:tracePt t="300483" x="3541713" y="588963"/>
          <p14:tracePt t="300519" x="3554413" y="588963"/>
          <p14:tracePt t="300533" x="3567113" y="576263"/>
          <p14:tracePt t="300558" x="3579813" y="563563"/>
          <p14:tracePt t="300582" x="3579813" y="550863"/>
          <p14:tracePt t="300596" x="3592513" y="538163"/>
          <p14:tracePt t="300619" x="3605213" y="538163"/>
          <p14:tracePt t="300733" x="3605213" y="525463"/>
          <p14:tracePt t="300821" x="3617913" y="525463"/>
          <p14:tracePt t="300839" x="3643313" y="512763"/>
          <p14:tracePt t="300864" x="3667125" y="500063"/>
          <p14:tracePt t="300889" x="3692525" y="500063"/>
          <p14:tracePt t="300916" x="3705225" y="500063"/>
          <p14:tracePt t="300930" x="3717925" y="500063"/>
          <p14:tracePt t="300947" x="3730625" y="500063"/>
          <p14:tracePt t="300963" x="3743325" y="500063"/>
          <p14:tracePt t="300982" x="3756025" y="500063"/>
          <p14:tracePt t="301006" x="3767138" y="500063"/>
          <p14:tracePt t="301019" x="3779838" y="500063"/>
          <p14:tracePt t="301044" x="3792538" y="500063"/>
          <p14:tracePt t="301056" x="3805238" y="500063"/>
          <p14:tracePt t="301081" x="3817938" y="500063"/>
          <p14:tracePt t="301106" x="3830638" y="500063"/>
          <p14:tracePt t="301244" x="3817938" y="500063"/>
          <p14:tracePt t="301262" x="3805238" y="500063"/>
          <p14:tracePt t="301283" x="3792538" y="512763"/>
          <p14:tracePt t="301480" x="3805238" y="512763"/>
          <p14:tracePt t="301780" x="3805238" y="525463"/>
          <p14:tracePt t="301817" x="3792538" y="538163"/>
          <p14:tracePt t="301830" x="3779838" y="563563"/>
          <p14:tracePt t="301844" x="3743325" y="600075"/>
          <p14:tracePt t="301858" x="3592513" y="750888"/>
          <p14:tracePt t="301875" x="3305175" y="1101725"/>
          <p14:tracePt t="301887" x="3103563" y="1327150"/>
          <p14:tracePt t="301903" x="2916238" y="1539875"/>
          <p14:tracePt t="301917" x="2867025" y="1601788"/>
          <p14:tracePt t="301934" x="2841625" y="1614488"/>
          <p14:tracePt t="302029" x="2841625" y="1601788"/>
          <p14:tracePt t="302055" x="2841625" y="1589088"/>
          <p14:tracePt t="302071" x="2841625" y="1576388"/>
          <p14:tracePt t="302084" x="2854325" y="1576388"/>
          <p14:tracePt t="302101" x="2854325" y="1563688"/>
          <p14:tracePt t="302118" x="2867025" y="1539875"/>
          <p14:tracePt t="302135" x="2890838" y="1514475"/>
          <p14:tracePt t="302151" x="2916238" y="1501775"/>
          <p14:tracePt t="302168" x="3028950" y="1401763"/>
          <p14:tracePt t="302185" x="3103563" y="1363663"/>
          <p14:tracePt t="302202" x="3167063" y="1339850"/>
          <p14:tracePt t="302218" x="3216275" y="1301750"/>
          <p14:tracePt t="302235" x="3228975" y="1301750"/>
          <p14:tracePt t="302252" x="3241675" y="1289050"/>
          <p14:tracePt t="302268" x="3267075" y="1289050"/>
          <p14:tracePt t="302285" x="3279775" y="1276350"/>
          <p14:tracePt t="302302" x="3279775" y="1263650"/>
          <p14:tracePt t="302319" x="3292475" y="1263650"/>
          <p14:tracePt t="302378" x="3305175" y="1263650"/>
          <p14:tracePt t="302465" x="3317875" y="1263650"/>
          <p14:tracePt t="302502" x="3328988" y="1263650"/>
          <p14:tracePt t="302627" x="3317875" y="1263650"/>
          <p14:tracePt t="302663" x="3305175" y="1263650"/>
          <p14:tracePt t="302677" x="3305175" y="1276350"/>
          <p14:tracePt t="302752" x="3292475" y="1276350"/>
          <p14:tracePt t="302776" x="3292475" y="1289050"/>
          <p14:tracePt t="302826" x="3292475" y="1301750"/>
          <p14:tracePt t="303013" x="3279775" y="1301750"/>
          <p14:tracePt t="303114" x="3267075" y="1301750"/>
          <p14:tracePt t="303251" x="3254375" y="1301750"/>
          <p14:tracePt t="303277" x="3254375" y="1289050"/>
          <p14:tracePt t="303299" x="3241675" y="1289050"/>
          <p14:tracePt t="422650" x="3241675" y="1327150"/>
          <p14:tracePt t="422671" x="3241675" y="1350963"/>
          <p14:tracePt t="422691" x="3241675" y="1376363"/>
          <p14:tracePt t="422706" x="3241675" y="1389063"/>
          <p14:tracePt t="422718" x="3241675" y="1401763"/>
          <p14:tracePt t="422729" x="3241675" y="1414463"/>
          <p14:tracePt t="422743" x="3241675" y="1427163"/>
          <p14:tracePt t="422762" x="3241675" y="1450975"/>
          <p14:tracePt t="422777" x="3241675" y="1463675"/>
          <p14:tracePt t="422793" x="3241675" y="1476375"/>
          <p14:tracePt t="422810" x="3241675" y="1501775"/>
          <p14:tracePt t="422827" x="3241675" y="1563688"/>
          <p14:tracePt t="422844" x="3241675" y="1576388"/>
          <p14:tracePt t="422860" x="3241675" y="1589088"/>
          <p14:tracePt t="422877" x="3241675" y="1614488"/>
          <p14:tracePt t="423111" x="3241675" y="1601788"/>
          <p14:tracePt t="423136" x="3254375" y="1576388"/>
          <p14:tracePt t="423158" x="3254375" y="1563688"/>
          <p14:tracePt t="423174" x="3254375" y="1552575"/>
          <p14:tracePt t="423187" x="3267075" y="1552575"/>
          <p14:tracePt t="423200" x="3267075" y="1539875"/>
          <p14:tracePt t="423222" x="3267075" y="1527175"/>
          <p14:tracePt t="423273" x="3267075" y="1514475"/>
          <p14:tracePt t="447082" x="3267075" y="1489075"/>
          <p14:tracePt t="447101" x="3267075" y="1463675"/>
          <p14:tracePt t="447114" x="3267075" y="1450975"/>
          <p14:tracePt t="447127" x="3267075" y="1414463"/>
          <p14:tracePt t="447139" x="3279775" y="1363663"/>
          <p14:tracePt t="447156" x="3279775" y="1314450"/>
          <p14:tracePt t="447173" x="3305175" y="1214438"/>
          <p14:tracePt t="447190" x="3317875" y="1176338"/>
          <p14:tracePt t="447206" x="3317875" y="1138238"/>
          <p14:tracePt t="447223" x="3341688" y="1063625"/>
          <p14:tracePt t="447240" x="3354388" y="1001713"/>
          <p14:tracePt t="447257" x="3354388" y="938213"/>
          <p14:tracePt t="447273" x="3367088" y="812800"/>
          <p14:tracePt t="447290" x="3367088" y="788988"/>
          <p14:tracePt t="447307" x="3367088" y="763588"/>
          <p14:tracePt t="447323" x="3379788" y="712788"/>
          <p14:tracePt t="447340" x="3392488" y="676275"/>
          <p14:tracePt t="447357" x="3405188" y="650875"/>
          <p14:tracePt t="447374" x="3417888" y="576263"/>
          <p14:tracePt t="447390" x="3429000" y="500063"/>
          <p14:tracePt t="447407" x="3429000" y="438150"/>
          <p14:tracePt t="447424" x="3429000" y="412750"/>
          <p14:tracePt t="447556" x="3429000" y="438150"/>
          <p14:tracePt t="447575" x="3429000" y="476250"/>
          <p14:tracePt t="447597" x="3417888" y="538163"/>
          <p14:tracePt t="447608" x="3405188" y="576263"/>
          <p14:tracePt t="447625" x="3405188" y="600075"/>
          <p14:tracePt t="447641" x="3379788" y="650875"/>
          <p14:tracePt t="447658" x="3354388" y="838200"/>
          <p14:tracePt t="447675" x="3354388" y="912813"/>
          <p14:tracePt t="447692" x="3354388" y="963613"/>
          <p14:tracePt t="447708" x="3354388" y="1038225"/>
          <p14:tracePt t="447725" x="3354388" y="1063625"/>
          <p14:tracePt t="447742" x="3354388" y="1101725"/>
          <p14:tracePt t="447759" x="3379788" y="1201738"/>
          <p14:tracePt t="447775" x="3379788" y="1289050"/>
          <p14:tracePt t="447792" x="3379788" y="1350963"/>
          <p14:tracePt t="447809" x="3379788" y="1427163"/>
          <p14:tracePt t="447825" x="3379788" y="1450975"/>
          <p14:tracePt t="447842" x="3379788" y="1463675"/>
          <p14:tracePt t="447859" x="3379788" y="1476375"/>
          <p14:tracePt t="447943" x="3354388" y="1427163"/>
          <p14:tracePt t="447968" x="3341688" y="1250950"/>
          <p14:tracePt t="447985" x="3328988" y="1176338"/>
          <p14:tracePt t="448000" x="3328988" y="1125538"/>
          <p14:tracePt t="448010" x="3328988" y="1063625"/>
          <p14:tracePt t="448026" x="3317875" y="976313"/>
          <p14:tracePt t="448043" x="3292475" y="776288"/>
          <p14:tracePt t="448060" x="3279775" y="700088"/>
          <p14:tracePt t="448076" x="3267075" y="663575"/>
          <p14:tracePt t="448093" x="3267075" y="625475"/>
          <p14:tracePt t="448155" x="3254375" y="625475"/>
          <p14:tracePt t="448379" x="3254375" y="650875"/>
          <p14:tracePt t="448397" x="3254375" y="663575"/>
          <p14:tracePt t="448412" x="3254375" y="700088"/>
          <p14:tracePt t="448428" x="3254375" y="738188"/>
          <p14:tracePt t="448445" x="3254375" y="838200"/>
          <p14:tracePt t="448461" x="3254375" y="901700"/>
          <p14:tracePt t="448478" x="3254375" y="1050925"/>
          <p14:tracePt t="448495" x="3254375" y="1276350"/>
          <p14:tracePt t="448511" x="3254375" y="1339850"/>
          <p14:tracePt t="448528" x="3254375" y="1414463"/>
          <p14:tracePt t="448545" x="3254375" y="1501775"/>
          <p14:tracePt t="448562" x="3254375" y="1552575"/>
          <p14:tracePt t="448578" x="3254375" y="1639888"/>
          <p14:tracePt t="448595" x="3254375" y="1663700"/>
          <p14:tracePt t="448612" x="3254375" y="1689100"/>
          <p14:tracePt t="448629" x="3254375" y="1701800"/>
          <p14:tracePt t="448677" x="3254375" y="1663700"/>
          <p14:tracePt t="448689" x="3267075" y="1614488"/>
          <p14:tracePt t="448704" x="3279775" y="1576388"/>
          <p14:tracePt t="448716" x="3292475" y="1527175"/>
          <p14:tracePt t="448729" x="3305175" y="1489075"/>
          <p14:tracePt t="448746" x="3317875" y="1427163"/>
          <p14:tracePt t="448762" x="3328988" y="1327150"/>
          <p14:tracePt t="448779" x="3328988" y="1076325"/>
          <p14:tracePt t="448796" x="3328988" y="976313"/>
          <p14:tracePt t="448812" x="3328988" y="889000"/>
          <p14:tracePt t="448829" x="3328988" y="725488"/>
          <p14:tracePt t="448846" x="3328988" y="600075"/>
          <p14:tracePt t="448863" x="3328988" y="500063"/>
          <p14:tracePt t="448880" x="3328988" y="412750"/>
          <p14:tracePt t="448896" x="3328988" y="400050"/>
          <p14:tracePt t="448913" x="3328988" y="387350"/>
          <p14:tracePt t="448939" x="3317875" y="387350"/>
          <p14:tracePt t="448976" x="3305175" y="387350"/>
          <p14:tracePt t="449090" x="3292475" y="400050"/>
          <p14:tracePt t="449114" x="3292475" y="412750"/>
          <p14:tracePt t="449139" x="3279775" y="487363"/>
          <p14:tracePt t="449157" x="3279775" y="512763"/>
          <p14:tracePt t="449169" x="3279775" y="538163"/>
          <p14:tracePt t="449182" x="3267075" y="563563"/>
          <p14:tracePt t="449197" x="3267075" y="600075"/>
          <p14:tracePt t="449214" x="3254375" y="763588"/>
          <p14:tracePt t="449231" x="3254375" y="889000"/>
          <p14:tracePt t="449248" x="3241675" y="976313"/>
          <p14:tracePt t="449264" x="3241675" y="1089025"/>
          <p14:tracePt t="449281" x="3241675" y="1150938"/>
          <p14:tracePt t="449298" x="3241675" y="1238250"/>
          <p14:tracePt t="449314" x="3228975" y="1427163"/>
          <p14:tracePt t="449331" x="3228975" y="1476375"/>
          <p14:tracePt t="449348" x="3228975" y="1514475"/>
          <p14:tracePt t="449365" x="3228975" y="1552575"/>
          <p14:tracePt t="449463" x="3228975" y="1514475"/>
          <p14:tracePt t="449482" x="3228975" y="1450975"/>
          <p14:tracePt t="449499" x="3228975" y="1401763"/>
          <p14:tracePt t="449515" x="3228975" y="1314450"/>
          <p14:tracePt t="449532" x="3228975" y="1276350"/>
          <p14:tracePt t="449549" x="3228975" y="1227138"/>
          <p14:tracePt t="449566" x="3228975" y="1038225"/>
          <p14:tracePt t="449582" x="3228975" y="925513"/>
          <p14:tracePt t="449599" x="3228975" y="825500"/>
          <p14:tracePt t="449616" x="3228975" y="688975"/>
          <p14:tracePt t="449633" x="3228975" y="625475"/>
          <p14:tracePt t="449649" x="3228975" y="538163"/>
          <p14:tracePt t="449666" x="3228975" y="400050"/>
          <p14:tracePt t="449683" x="3228975" y="374650"/>
          <p14:tracePt t="449699" x="3228975" y="363538"/>
          <p14:tracePt t="449737" x="3228975" y="374650"/>
          <p14:tracePt t="449751" x="3228975" y="387350"/>
          <p14:tracePt t="449765" x="3228975" y="425450"/>
          <p14:tracePt t="449776" x="3228975" y="463550"/>
          <p14:tracePt t="449788" x="3228975" y="487363"/>
          <p14:tracePt t="449800" x="3216275" y="525463"/>
          <p14:tracePt t="449817" x="3216275" y="550863"/>
          <p14:tracePt t="449833" x="3216275" y="588963"/>
          <p14:tracePt t="449850" x="3216275" y="738188"/>
          <p14:tracePt t="449867" x="3216275" y="850900"/>
          <p14:tracePt t="449884" x="3216275" y="976313"/>
          <p14:tracePt t="449900" x="3216275" y="1101725"/>
          <p14:tracePt t="449917" x="3216275" y="1176338"/>
          <p14:tracePt t="449934" x="3216275" y="1238250"/>
          <p14:tracePt t="449951" x="3216275" y="1427163"/>
          <p14:tracePt t="449967" x="3216275" y="1463675"/>
          <p14:tracePt t="449984" x="3216275" y="1501775"/>
          <p14:tracePt t="450001" x="3216275" y="1539875"/>
          <p14:tracePt t="450087" x="3216275" y="1489075"/>
          <p14:tracePt t="450107" x="3216275" y="1414463"/>
          <p14:tracePt t="450134" x="3216275" y="1301750"/>
          <p14:tracePt t="450148" x="3216275" y="1163638"/>
          <p14:tracePt t="450162" x="3228975" y="1050925"/>
          <p14:tracePt t="450174" x="3228975" y="925513"/>
          <p14:tracePt t="450186" x="3228975" y="801688"/>
          <p14:tracePt t="450201" x="3228975" y="725488"/>
          <p14:tracePt t="450218" x="3228975" y="688975"/>
          <p14:tracePt t="450235" x="3228975" y="650875"/>
          <p14:tracePt t="450252" x="3228975" y="625475"/>
          <p14:tracePt t="450360" x="3228975" y="638175"/>
          <p14:tracePt t="450380" x="3228975" y="650875"/>
          <p14:tracePt t="450406" x="3228975" y="738188"/>
          <p14:tracePt t="450431" x="3228975" y="925513"/>
          <p14:tracePt t="450446" x="3228975" y="1014413"/>
          <p14:tracePt t="450447" x="3228975" y="1138238"/>
          <p14:tracePt t="450462" x="3228975" y="1327150"/>
          <p14:tracePt t="450476" x="3228975" y="1450975"/>
          <p14:tracePt t="450486" x="3228975" y="1539875"/>
          <p14:tracePt t="450503" x="3228975" y="1614488"/>
          <p14:tracePt t="450519" x="3228975" y="1663700"/>
          <p14:tracePt t="450536" x="3228975" y="1714500"/>
          <p14:tracePt t="450553" x="3228975" y="1727200"/>
          <p14:tracePt t="450596" x="3228975" y="1714500"/>
          <p14:tracePt t="450608" x="3228975" y="1701800"/>
          <p14:tracePt t="450622" x="3228975" y="1676400"/>
          <p14:tracePt t="450637" x="3228975" y="1639888"/>
          <p14:tracePt t="450653" x="3228975" y="1576388"/>
          <p14:tracePt t="450670" x="3241675" y="1476375"/>
          <p14:tracePt t="450687" x="3254375" y="1276350"/>
          <p14:tracePt t="450703" x="3267075" y="1201738"/>
          <p14:tracePt t="450720" x="3267075" y="1138238"/>
          <p14:tracePt t="450737" x="3267075" y="938213"/>
          <p14:tracePt t="450754" x="3267075" y="825500"/>
          <p14:tracePt t="450770" x="3267075" y="763588"/>
          <p14:tracePt t="450787" x="3267075" y="676275"/>
          <p14:tracePt t="450804" x="3267075" y="650875"/>
          <p14:tracePt t="450821" x="3267075" y="638175"/>
          <p14:tracePt t="450837" x="3267075" y="625475"/>
          <p14:tracePt t="450883" x="3267075" y="650875"/>
          <p14:tracePt t="450897" x="3267075" y="688975"/>
          <p14:tracePt t="450911" x="3267075" y="763588"/>
          <p14:tracePt t="450922" x="3254375" y="825500"/>
          <p14:tracePt t="450938" x="3254375" y="901700"/>
          <p14:tracePt t="450955" x="3254375" y="950913"/>
          <p14:tracePt t="450971" x="3254375" y="1114425"/>
          <p14:tracePt t="450988" x="3254375" y="1263650"/>
          <p14:tracePt t="451005" x="3254375" y="1389063"/>
          <p14:tracePt t="451021" x="3254375" y="1539875"/>
          <p14:tracePt t="451038" x="3267075" y="1589088"/>
          <p14:tracePt t="451055" x="3279775" y="1627188"/>
          <p14:tracePt t="451072" x="3292475" y="1663700"/>
          <p14:tracePt t="451088" x="3292475" y="1676400"/>
          <p14:tracePt t="451105" x="3305175" y="1689100"/>
          <p14:tracePt t="451183" x="3305175" y="1663700"/>
          <p14:tracePt t="451205" x="3317875" y="1627188"/>
          <p14:tracePt t="451220" x="3341688" y="1414463"/>
          <p14:tracePt t="451232" x="3354388" y="1301750"/>
          <p14:tracePt t="451245" x="3354388" y="1176338"/>
          <p14:tracePt t="451258" x="3354388" y="1063625"/>
          <p14:tracePt t="451272" x="3354388" y="901700"/>
          <p14:tracePt t="451289" x="3354388" y="750888"/>
          <p14:tracePt t="451306" x="3354388" y="612775"/>
          <p14:tracePt t="451322" x="3354388" y="438150"/>
          <p14:tracePt t="451339" x="3354388" y="374650"/>
          <p14:tracePt t="451356" x="3354388" y="338138"/>
          <p14:tracePt t="451373" x="3354388" y="325438"/>
          <p14:tracePt t="451395" x="3354388" y="338138"/>
          <p14:tracePt t="451408" x="3341688" y="350838"/>
          <p14:tracePt t="451423" x="3328988" y="363538"/>
          <p14:tracePt t="451440" x="3328988" y="374650"/>
          <p14:tracePt t="451457" x="3328988" y="387350"/>
          <p14:tracePt t="451473" x="3292475" y="463550"/>
          <p14:tracePt t="451490" x="3279775" y="563563"/>
          <p14:tracePt t="451506" x="3279775" y="776288"/>
          <p14:tracePt t="451523" x="3279775" y="863600"/>
          <p14:tracePt t="451540" x="3279775" y="963613"/>
          <p14:tracePt t="451557" x="3279775" y="1101725"/>
          <p14:tracePt t="451573" x="3279775" y="1414463"/>
          <p14:tracePt t="451590" x="3292475" y="1501775"/>
          <p14:tracePt t="451607" x="3328988" y="1639888"/>
          <p14:tracePt t="451624" x="3354388" y="1701800"/>
          <p14:tracePt t="451640" x="3367088" y="1739900"/>
          <p14:tracePt t="451657" x="3379788" y="1765300"/>
          <p14:tracePt t="451674" x="3392488" y="1765300"/>
          <p14:tracePt t="451706" x="3392488" y="1739900"/>
          <p14:tracePt t="451718" x="3392488" y="1727200"/>
          <p14:tracePt t="451730" x="3392488" y="1701800"/>
          <p14:tracePt t="451743" x="3392488" y="1663700"/>
          <p14:tracePt t="451758" x="3392488" y="1627188"/>
          <p14:tracePt t="451774" x="3405188" y="1552575"/>
          <p14:tracePt t="451791" x="3405188" y="1450975"/>
          <p14:tracePt t="451808" x="3405188" y="1263650"/>
          <p14:tracePt t="451825" x="3405188" y="1189038"/>
          <p14:tracePt t="451841" x="3405188" y="1114425"/>
          <p14:tracePt t="451858" x="3367088" y="850900"/>
          <p14:tracePt t="451875" x="3354388" y="750888"/>
          <p14:tracePt t="451891" x="3341688" y="688975"/>
          <p14:tracePt t="451908" x="3328988" y="600075"/>
          <p14:tracePt t="451925" x="3328988" y="576263"/>
          <p14:tracePt t="451942" x="3328988" y="563563"/>
          <p14:tracePt t="451959" x="3317875" y="538163"/>
          <p14:tracePt t="451975" x="3305175" y="538163"/>
          <p14:tracePt t="452005" x="3292475" y="538163"/>
          <p14:tracePt t="452017" x="3292475" y="550863"/>
          <p14:tracePt t="452030" x="3292475" y="576263"/>
          <p14:tracePt t="452044" x="3292475" y="612775"/>
          <p14:tracePt t="452059" x="3279775" y="650875"/>
          <p14:tracePt t="452076" x="3279775" y="700088"/>
          <p14:tracePt t="452092" x="3279775" y="763588"/>
          <p14:tracePt t="452109" x="3279775" y="901700"/>
          <p14:tracePt t="452126" x="3279775" y="950913"/>
          <p14:tracePt t="452142" x="3279775" y="1125538"/>
          <p14:tracePt t="452159" x="3279775" y="1238250"/>
          <p14:tracePt t="452176" x="3279775" y="1327150"/>
          <p14:tracePt t="452192" x="3279775" y="1414463"/>
          <p14:tracePt t="452209" x="3279775" y="1450975"/>
          <p14:tracePt t="452226" x="3279775" y="1463675"/>
          <p14:tracePt t="452242" x="3279775" y="1501775"/>
          <p14:tracePt t="452291" x="3279775" y="1489075"/>
          <p14:tracePt t="452304" x="3279775" y="1450975"/>
          <p14:tracePt t="452317" x="3279775" y="1389063"/>
          <p14:tracePt t="452328" x="3305175" y="1276350"/>
          <p14:tracePt t="452343" x="3317875" y="1150938"/>
          <p14:tracePt t="452360" x="3341688" y="1063625"/>
          <p14:tracePt t="452377" x="3367088" y="963613"/>
          <p14:tracePt t="452393" x="3379788" y="676275"/>
          <p14:tracePt t="452410" x="3379788" y="563563"/>
          <p14:tracePt t="452427" x="3392488" y="463550"/>
          <p14:tracePt t="452444" x="3405188" y="374650"/>
          <p14:tracePt t="452503" x="3392488" y="387350"/>
          <p14:tracePt t="452515" x="3392488" y="425450"/>
          <p14:tracePt t="452529" x="3392488" y="438150"/>
          <p14:tracePt t="452544" x="3392488" y="476250"/>
          <p14:tracePt t="452561" x="3379788" y="500063"/>
          <p14:tracePt t="452578" x="3367088" y="538163"/>
          <p14:tracePt t="452594" x="3354388" y="588963"/>
          <p14:tracePt t="452611" x="3354388" y="612775"/>
          <p14:tracePt t="452729" x="3341688" y="612775"/>
          <p14:tracePt t="453152" x="3341688" y="625475"/>
          <p14:tracePt t="453175" x="3341688" y="638175"/>
          <p14:tracePt t="453199" x="3341688" y="663575"/>
          <p14:tracePt t="453216" x="3341688" y="712788"/>
          <p14:tracePt t="453230" x="3341688" y="763588"/>
          <p14:tracePt t="453247" x="3341688" y="801688"/>
          <p14:tracePt t="453264" x="3354388" y="838200"/>
          <p14:tracePt t="453280" x="3379788" y="912813"/>
          <p14:tracePt t="453297" x="3405188" y="938213"/>
          <p14:tracePt t="453314" x="3405188" y="976313"/>
          <p14:tracePt t="453330" x="3454400" y="1114425"/>
          <p14:tracePt t="453347" x="3479800" y="1176338"/>
          <p14:tracePt t="453364" x="3505200" y="1263650"/>
          <p14:tracePt t="453381" x="3517900" y="1289050"/>
          <p14:tracePt t="453397" x="3541713" y="1301750"/>
          <p14:tracePt t="453414" x="3554413" y="1327150"/>
          <p14:tracePt t="453431" x="3567113" y="1327150"/>
          <p14:tracePt t="453448" x="3579813" y="1327150"/>
          <p14:tracePt t="453464" x="3592513" y="1327150"/>
          <p14:tracePt t="453487" x="3605213" y="1339850"/>
          <p14:tracePt t="453512" x="3617913" y="1339850"/>
          <p14:tracePt t="453525" x="3630613" y="1339850"/>
          <p14:tracePt t="453538" x="3654425" y="1350963"/>
          <p14:tracePt t="453550" x="3692525" y="1363663"/>
          <p14:tracePt t="453566" x="3730625" y="1376363"/>
          <p14:tracePt t="453581" x="3779838" y="1376363"/>
          <p14:tracePt t="453598" x="3817938" y="1376363"/>
          <p14:tracePt t="453615" x="3867150" y="1401763"/>
          <p14:tracePt t="453632" x="3892550" y="1414463"/>
          <p14:tracePt t="453650" x="3905250" y="1414463"/>
          <p14:tracePt t="453665" x="3917950" y="1414463"/>
          <p14:tracePt t="453682" x="3930650" y="1427163"/>
          <p14:tracePt t="454074" x="3943350" y="1439863"/>
          <p14:tracePt t="454098" x="3943350" y="1450975"/>
          <p14:tracePt t="454100" x="3968750" y="1489075"/>
          <p14:tracePt t="454122" x="4005263" y="1552575"/>
          <p14:tracePt t="454136" x="4156075" y="1714500"/>
          <p14:tracePt t="454150" x="4217988" y="1752600"/>
          <p14:tracePt t="454167" x="4281488" y="1801813"/>
          <p14:tracePt t="454184" x="4305300" y="1839913"/>
          <p14:tracePt t="454201" x="4381500" y="1852613"/>
          <p14:tracePt t="454217" x="4394200" y="1865313"/>
          <p14:tracePt t="454234" x="4406900" y="1865313"/>
          <p14:tracePt t="454251" x="4443413" y="1865313"/>
          <p14:tracePt t="454267" x="4456113" y="1865313"/>
          <p14:tracePt t="454286" x="4468813" y="1865313"/>
          <p14:tracePt t="454398" x="4443413" y="1865313"/>
          <p14:tracePt t="454422" x="4418013" y="1865313"/>
          <p14:tracePt t="454437" x="4406900" y="1852613"/>
          <p14:tracePt t="454452" x="4381500" y="1827213"/>
          <p14:tracePt t="454468" x="4318000" y="1801813"/>
          <p14:tracePt t="454485" x="4243388" y="1752600"/>
          <p14:tracePt t="454502" x="4130675" y="1639888"/>
          <p14:tracePt t="454518" x="4092575" y="1614488"/>
          <p14:tracePt t="454536" x="4092575" y="1589088"/>
          <p14:tracePt t="454537" x="4081463" y="1589088"/>
          <p14:tracePt t="454598" x="4092575" y="1589088"/>
          <p14:tracePt t="454621" x="4117975" y="1589088"/>
          <p14:tracePt t="454622" x="4156075" y="1601788"/>
          <p14:tracePt t="454640" x="4192588" y="1614488"/>
          <p14:tracePt t="454653" x="4230688" y="1614488"/>
          <p14:tracePt t="454669" x="4268788" y="1614488"/>
          <p14:tracePt t="454686" x="4343400" y="1614488"/>
          <p14:tracePt t="454702" x="4381500" y="1614488"/>
          <p14:tracePt t="454719" x="4418013" y="1614488"/>
          <p14:tracePt t="454736" x="4481513" y="1627188"/>
          <p14:tracePt t="454753" x="4518025" y="1627188"/>
          <p14:tracePt t="454770" x="4543425" y="1627188"/>
          <p14:tracePt t="454786" x="4594225" y="1639888"/>
          <p14:tracePt t="454803" x="4619625" y="1639888"/>
          <p14:tracePt t="454820" x="4630738" y="1652588"/>
          <p14:tracePt t="454836" x="4656138" y="1652588"/>
          <p14:tracePt t="454853" x="4656138" y="1663700"/>
          <p14:tracePt t="454870" x="4668838" y="1663700"/>
          <p14:tracePt t="454886" x="4681538" y="1676400"/>
          <p14:tracePt t="454909" x="4694238" y="1676400"/>
          <p14:tracePt t="454922" x="4706938" y="1676400"/>
          <p14:tracePt t="454937" x="4719638" y="1676400"/>
          <p14:tracePt t="454953" x="4743450" y="1676400"/>
          <p14:tracePt t="454970" x="4781550" y="1676400"/>
          <p14:tracePt t="454987" x="4881563" y="1676400"/>
          <p14:tracePt t="455004" x="4932363" y="1676400"/>
          <p14:tracePt t="455021" x="4956175" y="1676400"/>
          <p14:tracePt t="455037" x="5006975" y="1689100"/>
          <p14:tracePt t="455054" x="5019675" y="1689100"/>
          <p14:tracePt t="455071" x="5032375" y="1689100"/>
          <p14:tracePt t="455087" x="5068888" y="1689100"/>
          <p14:tracePt t="455104" x="5081588" y="1689100"/>
          <p14:tracePt t="455121" x="5106988" y="1689100"/>
          <p14:tracePt t="455138" x="5132388" y="1689100"/>
          <p14:tracePt t="455221" x="5119688" y="1689100"/>
          <p14:tracePt t="455244" x="5094288" y="1701800"/>
          <p14:tracePt t="455267" x="5045075" y="1714500"/>
          <p14:tracePt t="455283" x="4981575" y="1714500"/>
          <p14:tracePt t="455297" x="4956175" y="1714500"/>
          <p14:tracePt t="455309" x="4932363" y="1714500"/>
          <p14:tracePt t="455332" x="4945063" y="1714500"/>
          <p14:tracePt t="455344" x="4956175" y="1714500"/>
          <p14:tracePt t="455357" x="4968875" y="1714500"/>
          <p14:tracePt t="455372" x="4994275" y="1714500"/>
          <p14:tracePt t="455388" x="5032375" y="1714500"/>
          <p14:tracePt t="455405" x="5081588" y="1714500"/>
          <p14:tracePt t="455422" x="5281613" y="1714500"/>
          <p14:tracePt t="455439" x="5345113" y="1714500"/>
          <p14:tracePt t="455455" x="5370513" y="1714500"/>
          <p14:tracePt t="455472" x="5394325" y="1714500"/>
          <p14:tracePt t="455856" x="5419725" y="1714500"/>
          <p14:tracePt t="455878" x="5495925" y="1714500"/>
          <p14:tracePt t="455899" x="5783263" y="1714500"/>
          <p14:tracePt t="455925" x="6508750" y="1714500"/>
          <p14:tracePt t="455949" x="7410450" y="1776413"/>
          <p14:tracePt t="455963" x="7761288" y="1789113"/>
          <p14:tracePt t="455975" x="8035925" y="1814513"/>
          <p14:tracePt t="455991" x="8399463" y="1852613"/>
          <p14:tracePt t="456008" x="8786813" y="1865313"/>
          <p14:tracePt t="456024" x="8874125" y="1865313"/>
          <p14:tracePt t="456041" x="8937625" y="1876425"/>
          <p14:tracePt t="456058" x="9012238" y="1876425"/>
          <p14:tracePt t="456075" x="9037638" y="1889125"/>
          <p14:tracePt t="456092" x="9075738" y="1889125"/>
          <p14:tracePt t="456108" x="9099550" y="1927225"/>
          <p14:tracePt t="456130" x="9112250" y="1927225"/>
          <p14:tracePt t="456155" x="9124950" y="1927225"/>
          <p14:tracePt t="456179" x="9137650" y="1927225"/>
          <p14:tracePt t="456267" x="9137650" y="1914525"/>
          <p14:tracePt t="456292" x="9124950" y="1901825"/>
          <p14:tracePt t="456317" x="9099550" y="1876425"/>
          <p14:tracePt t="456318" x="9075738" y="1865313"/>
          <p14:tracePt t="456335" x="9050338" y="1839913"/>
          <p14:tracePt t="456350" x="9037638" y="1827213"/>
          <p14:tracePt t="456362" x="8999538" y="1814513"/>
          <p14:tracePt t="456376" x="8963025" y="1789113"/>
          <p14:tracePt t="456392" x="8812213" y="1727200"/>
          <p14:tracePt t="456409" x="8763000" y="1714500"/>
          <p14:tracePt t="456426" x="8724900" y="1689100"/>
          <p14:tracePt t="456443" x="8674100" y="1652588"/>
          <p14:tracePt t="456459" x="8661400" y="1652588"/>
          <p14:tracePt t="456529" x="8686800" y="1652588"/>
          <p14:tracePt t="456553" x="8724900" y="1652588"/>
          <p14:tracePt t="456554" x="8786813" y="1652588"/>
          <p14:tracePt t="456568" x="8850313" y="1652588"/>
          <p14:tracePt t="456583" x="8912225" y="1639888"/>
          <p14:tracePt t="456595" x="8975725" y="1614488"/>
          <p14:tracePt t="456610" x="9050338" y="1614488"/>
          <p14:tracePt t="456627" x="9137650" y="1614488"/>
          <p14:tracePt t="456644" x="9237663" y="1614488"/>
          <p14:tracePt t="456660" x="9263063" y="1614488"/>
          <p14:tracePt t="456677" x="9275763" y="1627188"/>
          <p14:tracePt t="456753" x="9275763" y="1639888"/>
          <p14:tracePt t="456778" x="9250363" y="1639888"/>
          <p14:tracePt t="456806" x="9150350" y="1639888"/>
          <p14:tracePt t="456823" x="9137650" y="1627188"/>
          <p14:tracePt t="456835" x="9099550" y="1614488"/>
          <p14:tracePt t="456850" x="9075738" y="1614488"/>
          <p14:tracePt t="456862" x="9012238" y="1614488"/>
          <p14:tracePt t="456877" x="8863013" y="1614488"/>
          <p14:tracePt t="456895" x="8799513" y="1614488"/>
          <p14:tracePt t="456911" x="8774113" y="1614488"/>
          <p14:tracePt t="456928" x="8750300" y="1627188"/>
          <p14:tracePt t="456990" x="8774113" y="1627188"/>
          <p14:tracePt t="457011" x="8786813" y="1627188"/>
          <p14:tracePt t="457034" x="8924925" y="1627188"/>
          <p14:tracePt t="457053" x="9037638" y="1627188"/>
          <p14:tracePt t="457065" x="9088438" y="1627188"/>
          <p14:tracePt t="457078" x="9137650" y="1627188"/>
          <p14:tracePt t="457095" x="9175750" y="1627188"/>
          <p14:tracePt t="457112" x="9212263" y="1627188"/>
          <p14:tracePt t="457129" x="9263063" y="1639888"/>
          <p14:tracePt t="457227" x="9237663" y="1639888"/>
          <p14:tracePt t="457247" x="9224963" y="1652588"/>
          <p14:tracePt t="457263" x="9212263" y="1652588"/>
          <p14:tracePt t="457279" x="9163050" y="1652588"/>
          <p14:tracePt t="457302" x="9150350" y="1663700"/>
          <p14:tracePt t="457314" x="9137650" y="1663700"/>
          <p14:tracePt t="457329" x="9124950" y="1663700"/>
          <p14:tracePt t="457413" x="9137650" y="1663700"/>
          <p14:tracePt t="457451" x="9150350" y="1663700"/>
          <p14:tracePt t="457563" x="9124950" y="1663700"/>
          <p14:tracePt t="457587" x="9099550" y="1663700"/>
          <p14:tracePt t="457589" x="9050338" y="1663700"/>
          <p14:tracePt t="457609" x="8999538" y="1663700"/>
          <p14:tracePt t="457624" x="8963025" y="1652588"/>
          <p14:tracePt t="457640" x="8912225" y="1652588"/>
          <p14:tracePt t="457662" x="8912225" y="1639888"/>
          <p14:tracePt t="457712" x="8924925" y="1639888"/>
          <p14:tracePt t="457726" x="8937625" y="1639888"/>
          <p14:tracePt t="457738" x="8950325" y="1639888"/>
          <p14:tracePt t="457752" x="8975725" y="1627188"/>
          <p14:tracePt t="457787" x="8986838" y="1627188"/>
          <p14:tracePt t="457850" x="8975725" y="1627188"/>
          <p14:tracePt t="457872" x="8963025" y="1627188"/>
          <p14:tracePt t="458236" x="8950325" y="1627188"/>
          <p14:tracePt t="458258" x="8912225" y="1627188"/>
          <p14:tracePt t="458270" x="8863013" y="1627188"/>
          <p14:tracePt t="458283" x="8774113" y="1627188"/>
          <p14:tracePt t="458300" x="8248650" y="1676400"/>
          <p14:tracePt t="458317" x="7974013" y="1689100"/>
          <p14:tracePt t="458334" x="7548563" y="1727200"/>
          <p14:tracePt t="458350" x="7085013" y="1765300"/>
          <p14:tracePt t="458367" x="6946900" y="1776413"/>
          <p14:tracePt t="458384" x="6834188" y="1789113"/>
          <p14:tracePt t="458400" x="6608763" y="1814513"/>
          <p14:tracePt t="458417" x="6546850" y="1827213"/>
          <p14:tracePt t="458434" x="6508750" y="1827213"/>
          <p14:tracePt t="458451" x="6496050" y="1827213"/>
          <p14:tracePt t="458536" x="6483350" y="1827213"/>
          <p14:tracePt t="458560" x="6459538" y="1827213"/>
          <p14:tracePt t="458584" x="6446838" y="1827213"/>
          <p14:tracePt t="458598" x="6434138" y="1827213"/>
          <p14:tracePt t="458610" x="6421438" y="1814513"/>
          <p14:tracePt t="458634" x="6408738" y="1814513"/>
          <p14:tracePt t="458647" x="6383338" y="1814513"/>
          <p14:tracePt t="458659" x="6359525" y="1814513"/>
          <p14:tracePt t="458673" x="6321425" y="1814513"/>
          <p14:tracePt t="458687" x="6270625" y="1814513"/>
          <p14:tracePt t="458702" x="6234113" y="1814513"/>
          <p14:tracePt t="458718" x="6196013" y="1814513"/>
          <p14:tracePt t="458735" x="6157913" y="1814513"/>
          <p14:tracePt t="458752" x="6146800" y="1814513"/>
          <p14:tracePt t="458769" x="6134100" y="1814513"/>
          <p14:tracePt t="458785" x="6121400" y="1814513"/>
          <p14:tracePt t="458809" x="6108700" y="1814513"/>
          <p14:tracePt t="458833" x="6096000" y="1814513"/>
          <p14:tracePt t="458858" x="6083300" y="1814513"/>
          <p14:tracePt t="458871" x="6070600" y="1814513"/>
          <p14:tracePt t="458886" x="6045200" y="1827213"/>
          <p14:tracePt t="458909" x="6034088" y="1827213"/>
          <p14:tracePt t="459444" x="6034088" y="1839913"/>
          <p14:tracePt t="459461" x="6021388" y="1852613"/>
          <p14:tracePt t="459476" x="5995988" y="1865313"/>
          <p14:tracePt t="459495" x="5908675" y="1876425"/>
          <p14:tracePt t="459513" x="5883275" y="1876425"/>
          <p14:tracePt t="459531" x="5821363" y="1901825"/>
          <p14:tracePt t="459551" x="5808663" y="1901825"/>
          <p14:tracePt t="459570" x="5770563" y="1914525"/>
          <p14:tracePt t="459591" x="5757863" y="1914525"/>
          <p14:tracePt t="459613" x="5719763" y="1927225"/>
          <p14:tracePt t="459631" x="5695950" y="1927225"/>
          <p14:tracePt t="459651" x="5657850" y="1927225"/>
          <p14:tracePt t="459668" x="5632450" y="1927225"/>
          <p14:tracePt t="459688" x="5607050" y="1927225"/>
          <p14:tracePt t="459705" x="5595938" y="1927225"/>
          <p14:tracePt t="459724" x="5583238" y="1927225"/>
          <p14:tracePt t="460304" x="5583238" y="1939925"/>
          <p14:tracePt t="463420" x="5570538" y="1939925"/>
          <p14:tracePt t="463449" x="5532438" y="1939925"/>
          <p14:tracePt t="463471" x="5483225" y="1939925"/>
          <p14:tracePt t="463487" x="5457825" y="1939925"/>
          <p14:tracePt t="463504" x="5445125" y="1939925"/>
          <p14:tracePt t="463521" x="5432425" y="1939925"/>
          <p14:tracePt t="463631" x="5457825" y="1939925"/>
          <p14:tracePt t="463653" x="5483225" y="1939925"/>
          <p14:tracePt t="463670" x="5532438" y="1939925"/>
          <p14:tracePt t="463685" x="5570538" y="1939925"/>
          <p14:tracePt t="463698" x="5595938" y="1939925"/>
          <p14:tracePt t="463710" x="5619750" y="1939925"/>
          <p14:tracePt t="463722" x="5645150" y="1939925"/>
          <p14:tracePt t="463738" x="5657850" y="1952625"/>
          <p14:tracePt t="463755" x="5683250" y="1952625"/>
          <p14:tracePt t="463793" x="5695950" y="1952625"/>
          <p14:tracePt t="463868" x="5670550" y="1952625"/>
          <p14:tracePt t="463897" x="5657850" y="1952625"/>
          <p14:tracePt t="463925" x="5607050" y="1952625"/>
          <p14:tracePt t="463944" x="5557838" y="1939925"/>
          <p14:tracePt t="463959" x="5519738" y="1939925"/>
          <p14:tracePt t="463976" x="5507038" y="1939925"/>
          <p14:tracePt t="463989" x="5495925" y="1939925"/>
          <p14:tracePt t="464029" x="5519738" y="1939925"/>
          <p14:tracePt t="464041" x="5545138" y="1939925"/>
          <p14:tracePt t="464056" x="5570538" y="1939925"/>
          <p14:tracePt t="464073" x="5595938" y="1939925"/>
          <p14:tracePt t="464089" x="5607050" y="1939925"/>
          <p14:tracePt t="464106" x="5645150" y="1939925"/>
          <p14:tracePt t="464123" x="5657850" y="1939925"/>
          <p14:tracePt t="464140" x="5670550" y="1939925"/>
          <p14:tracePt t="464156" x="5708650" y="1939925"/>
          <p14:tracePt t="464173" x="5719763" y="1939925"/>
          <p14:tracePt t="464190" x="5732463" y="1939925"/>
          <p14:tracePt t="464317" x="5719763" y="1939925"/>
          <p14:tracePt t="464338" x="5708650" y="1939925"/>
          <p14:tracePt t="464652" x="5657850" y="1939925"/>
          <p14:tracePt t="464673" x="5557838" y="1939925"/>
          <p14:tracePt t="464696" x="5407025" y="1939925"/>
          <p14:tracePt t="464715" x="5181600" y="1939925"/>
          <p14:tracePt t="464727" x="5019675" y="1939925"/>
          <p14:tracePt t="464742" x="4919663" y="1939925"/>
          <p14:tracePt t="464759" x="4819650" y="1939925"/>
          <p14:tracePt t="464776" x="4768850" y="1939925"/>
          <p14:tracePt t="464792" x="4643438" y="1939925"/>
          <p14:tracePt t="464809" x="4581525" y="1939925"/>
          <p14:tracePt t="464826" x="4518025" y="1939925"/>
          <p14:tracePt t="464842" x="4418013" y="1939925"/>
          <p14:tracePt t="464859" x="4394200" y="1939925"/>
          <p14:tracePt t="464876" x="4381500" y="1939925"/>
          <p14:tracePt t="464893" x="4356100" y="1939925"/>
          <p14:tracePt t="464926" x="4343400" y="1939925"/>
          <p14:tracePt t="464941" x="4330700" y="1939925"/>
          <p14:tracePt t="464963" x="4318000" y="1939925"/>
          <p14:tracePt t="465001" x="4305300" y="1939925"/>
          <p14:tracePt t="465063" x="4294188" y="1939925"/>
          <p14:tracePt t="465637" x="4281488" y="1939925"/>
          <p14:tracePt t="465663" x="4268788" y="1939925"/>
          <p14:tracePt t="465686" x="4243388" y="1939925"/>
          <p14:tracePt t="465699" x="4230688" y="1939925"/>
          <p14:tracePt t="465724" x="4217988" y="1939925"/>
          <p14:tracePt t="465749" x="4217988" y="1952625"/>
          <p14:tracePt t="465773" x="4205288" y="1952625"/>
          <p14:tracePt t="465785" x="4192588" y="1952625"/>
          <p14:tracePt t="465823" x="4181475" y="1952625"/>
          <p14:tracePt t="465949" x="4181475" y="1965325"/>
          <p14:tracePt t="466060" x="4181475" y="1978025"/>
          <p14:tracePt t="466235" x="4181475" y="1989138"/>
          <p14:tracePt t="467817" x="4192588" y="1989138"/>
          <p14:tracePt t="467840" x="4217988" y="1989138"/>
          <p14:tracePt t="467858" x="4330700" y="1978025"/>
          <p14:tracePt t="467871" x="4381500" y="1965325"/>
          <p14:tracePt t="467888" x="4418013" y="1965325"/>
          <p14:tracePt t="467905" x="4468813" y="1965325"/>
          <p14:tracePt t="467922" x="4630738" y="1965325"/>
          <p14:tracePt t="467938" x="4681538" y="1965325"/>
          <p14:tracePt t="467955" x="4768850" y="1965325"/>
          <p14:tracePt t="467971" x="4794250" y="1965325"/>
          <p14:tracePt t="467988" x="4819650" y="1965325"/>
          <p14:tracePt t="468005" x="4881563" y="1965325"/>
          <p14:tracePt t="468022" x="4919663" y="1965325"/>
          <p14:tracePt t="468038" x="4994275" y="1965325"/>
          <p14:tracePt t="468055" x="5145088" y="1989138"/>
          <p14:tracePt t="468072" x="5219700" y="2001838"/>
          <p14:tracePt t="468089" x="5257800" y="2027238"/>
          <p14:tracePt t="468105" x="5307013" y="2039938"/>
          <p14:tracePt t="468122" x="5319713" y="2039938"/>
          <p14:tracePt t="468139" x="5332413" y="2039938"/>
          <p14:tracePt t="468155" x="5345113" y="2039938"/>
          <p14:tracePt t="468190" x="5357813" y="2039938"/>
          <p14:tracePt t="468202" x="5370513" y="2039938"/>
          <p14:tracePt t="468219" x="5383213" y="2039938"/>
          <p14:tracePt t="468231" x="5407025" y="2039938"/>
          <p14:tracePt t="468242" x="5445125" y="2039938"/>
          <p14:tracePt t="468256" x="5483225" y="2039938"/>
          <p14:tracePt t="468273" x="5507038" y="2039938"/>
          <p14:tracePt t="468289" x="5545138" y="2039938"/>
          <p14:tracePt t="468306" x="5583238" y="2039938"/>
          <p14:tracePt t="468323" x="5595938" y="2039938"/>
          <p14:tracePt t="468339" x="5607050" y="2039938"/>
          <p14:tracePt t="468356" x="5619750" y="2039938"/>
          <p14:tracePt t="468373" x="5632450" y="2039938"/>
          <p14:tracePt t="468515" x="5632450" y="2027238"/>
          <p14:tracePt t="468552" x="5632450" y="2014538"/>
          <p14:tracePt t="468601" x="5632450" y="2001838"/>
          <p14:tracePt t="468676" x="5632450" y="1989138"/>
          <p14:tracePt t="468740" x="5632450" y="1978025"/>
          <p14:tracePt t="468763" x="5632450" y="1965325"/>
          <p14:tracePt t="468788" x="5632450" y="1952625"/>
          <p14:tracePt t="473037" x="5607050" y="1952625"/>
          <p14:tracePt t="473062" x="5532438" y="1952625"/>
          <p14:tracePt t="473089" x="5319713" y="1939925"/>
          <p14:tracePt t="473107" x="5194300" y="1939925"/>
          <p14:tracePt t="473125" x="5032375" y="1927225"/>
          <p14:tracePt t="473142" x="4981575" y="1927225"/>
          <p14:tracePt t="473159" x="4906963" y="1914525"/>
          <p14:tracePt t="473175" x="4694238" y="1914525"/>
          <p14:tracePt t="473192" x="4606925" y="1914525"/>
          <p14:tracePt t="473209" x="4556125" y="1914525"/>
          <p14:tracePt t="473226" x="4481513" y="1914525"/>
          <p14:tracePt t="473242" x="4430713" y="1914525"/>
          <p14:tracePt t="473259" x="4368800" y="1901825"/>
          <p14:tracePt t="473276" x="4217988" y="1889125"/>
          <p14:tracePt t="473292" x="4156075" y="1889125"/>
          <p14:tracePt t="473309" x="4105275" y="1889125"/>
          <p14:tracePt t="473326" x="4043363" y="1876425"/>
          <p14:tracePt t="473343" x="4030663" y="1876425"/>
          <p14:tracePt t="473359" x="4017963" y="1876425"/>
          <p14:tracePt t="473376" x="3992563" y="1876425"/>
          <p14:tracePt t="473393" x="3979863" y="1876425"/>
          <p14:tracePt t="473410" x="3968750" y="1876425"/>
          <p14:tracePt t="473426" x="3943350" y="1876425"/>
          <p14:tracePt t="473443" x="3930650" y="1876425"/>
          <p14:tracePt t="473460" x="3917950" y="1876425"/>
          <p14:tracePt t="473477" x="3856038" y="1876425"/>
          <p14:tracePt t="473493" x="3830638" y="1876425"/>
          <p14:tracePt t="473510" x="3805238" y="1876425"/>
          <p14:tracePt t="473527" x="3779838" y="1876425"/>
          <p14:tracePt t="473549" x="3767138" y="1876425"/>
          <p14:tracePt t="473610" x="3756025" y="1876425"/>
          <p14:tracePt t="474020" x="3743325" y="1876425"/>
          <p14:tracePt t="474038" x="3717925" y="1876425"/>
          <p14:tracePt t="474052" x="3705225" y="1876425"/>
          <p14:tracePt t="474067" x="3692525" y="1876425"/>
          <p14:tracePt t="474079" x="3679825" y="1876425"/>
          <p14:tracePt t="474096" x="3643313" y="1889125"/>
          <p14:tracePt t="474112" x="3605213" y="1901825"/>
          <p14:tracePt t="474129" x="3579813" y="1901825"/>
          <p14:tracePt t="474146" x="3530600" y="1901825"/>
          <p14:tracePt t="474162" x="3517900" y="1901825"/>
          <p14:tracePt t="474179" x="3505200" y="1901825"/>
          <p14:tracePt t="474207" x="3479800" y="1901825"/>
          <p14:tracePt t="474220" x="3467100" y="1901825"/>
          <p14:tracePt t="474245" x="3454400" y="1901825"/>
          <p14:tracePt t="474258" x="3441700" y="1901825"/>
          <p14:tracePt t="474358" x="3429000" y="1901825"/>
          <p14:tracePt t="474420" x="3429000" y="1914525"/>
          <p14:tracePt t="474508" x="3441700" y="1914525"/>
          <p14:tracePt t="474533" x="3454400" y="1914525"/>
          <p14:tracePt t="474557" x="3467100" y="1914525"/>
          <p14:tracePt t="474570" x="3492500" y="1914525"/>
          <p14:tracePt t="474583" x="3505200" y="1914525"/>
          <p14:tracePt t="474598" x="3530600" y="1914525"/>
          <p14:tracePt t="474614" x="3541713" y="1914525"/>
          <p14:tracePt t="474631" x="3567113" y="1914525"/>
          <p14:tracePt t="474648" x="3592513" y="1914525"/>
          <p14:tracePt t="474665" x="3605213" y="1914525"/>
          <p14:tracePt t="474683" x="3617913" y="1914525"/>
          <p14:tracePt t="474698" x="3630613" y="1914525"/>
          <p14:tracePt t="474720" x="3643313" y="1914525"/>
          <p14:tracePt t="474733" x="3654425" y="1914525"/>
          <p14:tracePt t="474769" x="3667125" y="1914525"/>
          <p14:tracePt t="474894" x="3692525" y="1914525"/>
          <p14:tracePt t="474923" x="3717925" y="1914525"/>
          <p14:tracePt t="474946" x="3743325" y="1914525"/>
          <p14:tracePt t="474968" x="3756025" y="1914525"/>
          <p14:tracePt t="475006" x="3767138" y="1914525"/>
          <p14:tracePt t="475093" x="3779838" y="1914525"/>
          <p14:tracePt t="475517" x="3792538" y="1927225"/>
          <p14:tracePt t="475546" x="3843338" y="1939925"/>
          <p14:tracePt t="475574" x="3867150" y="1965325"/>
          <p14:tracePt t="475586" x="3879850" y="1978025"/>
          <p14:tracePt t="475604" x="3905250" y="1989138"/>
          <p14:tracePt t="475618" x="3917950" y="1989138"/>
          <p14:tracePt t="475635" x="3943350" y="1989138"/>
          <p14:tracePt t="475652" x="3979863" y="1989138"/>
          <p14:tracePt t="475668" x="4092575" y="1989138"/>
          <p14:tracePt t="475685" x="4143375" y="1989138"/>
          <p14:tracePt t="475702" x="4181475" y="1989138"/>
          <p14:tracePt t="475718" x="4217988" y="1989138"/>
          <p14:tracePt t="475735" x="4230688" y="1989138"/>
          <p14:tracePt t="475752" x="4256088" y="1989138"/>
          <p14:tracePt t="475769" x="4281488" y="1989138"/>
          <p14:tracePt t="475786" x="4305300" y="1989138"/>
          <p14:tracePt t="475802" x="4318000" y="1989138"/>
          <p14:tracePt t="475819" x="4330700" y="1989138"/>
          <p14:tracePt t="475841" x="4343400" y="1989138"/>
          <p14:tracePt t="475966" x="4368800" y="1989138"/>
          <p14:tracePt t="475994" x="4430713" y="1989138"/>
          <p14:tracePt t="476023" x="4481513" y="1989138"/>
          <p14:tracePt t="476043" x="4518025" y="1989138"/>
          <p14:tracePt t="476056" x="4556125" y="1989138"/>
          <p14:tracePt t="476073" x="4594225" y="1989138"/>
          <p14:tracePt t="476087" x="4630738" y="1989138"/>
          <p14:tracePt t="476103" x="4706938" y="1989138"/>
          <p14:tracePt t="476120" x="4732338" y="1989138"/>
          <p14:tracePt t="476137" x="4743450" y="1989138"/>
          <p14:tracePt t="476154" x="4756150" y="1989138"/>
          <p14:tracePt t="476170" x="4768850" y="1989138"/>
          <p14:tracePt t="476527" x="4794250" y="1989138"/>
          <p14:tracePt t="476549" x="4832350" y="1989138"/>
          <p14:tracePt t="476577" x="5032375" y="1989138"/>
          <p14:tracePt t="476601" x="5106988" y="1989138"/>
          <p14:tracePt t="476624" x="5132388" y="1989138"/>
          <p14:tracePt t="476640" x="5219700" y="1989138"/>
          <p14:tracePt t="476656" x="5270500" y="1989138"/>
          <p14:tracePt t="476672" x="5307013" y="1989138"/>
          <p14:tracePt t="476689" x="5345113" y="1989138"/>
          <p14:tracePt t="476800" x="5332413" y="1989138"/>
          <p14:tracePt t="476823" x="5307013" y="1989138"/>
          <p14:tracePt t="476845" x="5270500" y="1989138"/>
          <p14:tracePt t="476858" x="5257800" y="1989138"/>
          <p14:tracePt t="476875" x="5232400" y="1989138"/>
          <p14:tracePt t="476890" x="5219700" y="1989138"/>
          <p14:tracePt t="476909" x="5194300" y="1989138"/>
          <p14:tracePt t="476926" x="5170488" y="1989138"/>
          <p14:tracePt t="476942" x="5170488" y="1978025"/>
          <p14:tracePt t="476974" x="5157788" y="1978025"/>
          <p14:tracePt t="477536" x="5145088" y="1978025"/>
          <p14:tracePt t="477558" x="5132388" y="1978025"/>
          <p14:tracePt t="477584" x="5057775" y="1978025"/>
          <p14:tracePt t="477585" x="4945063" y="1989138"/>
          <p14:tracePt t="477598" x="4843463" y="1989138"/>
          <p14:tracePt t="477611" x="4768850" y="2001838"/>
          <p14:tracePt t="477626" x="4694238" y="2014538"/>
          <p14:tracePt t="477643" x="4643438" y="2014538"/>
          <p14:tracePt t="477659" x="4568825" y="2027238"/>
          <p14:tracePt t="477676" x="4430713" y="2027238"/>
          <p14:tracePt t="477693" x="4368800" y="2039938"/>
          <p14:tracePt t="477710" x="4318000" y="2039938"/>
          <p14:tracePt t="477727" x="4256088" y="2039938"/>
          <p14:tracePt t="477744" x="4243388" y="2039938"/>
          <p14:tracePt t="477760" x="4217988" y="2039938"/>
          <p14:tracePt t="477784" x="4205288" y="2039938"/>
          <p14:tracePt t="477809" x="4192588" y="2039938"/>
          <p14:tracePt t="477825" x="4181475" y="2039938"/>
          <p14:tracePt t="477847" x="4168775" y="2039938"/>
          <p14:tracePt t="477863" x="4156075" y="2039938"/>
          <p14:tracePt t="477877" x="4143375" y="2039938"/>
          <p14:tracePt t="477921" x="4130675" y="2039938"/>
          <p14:tracePt t="478196" x="4130675" y="2027238"/>
          <p14:tracePt t="478218" x="4130675" y="2014538"/>
          <p14:tracePt t="478244" x="4143375" y="1989138"/>
          <p14:tracePt t="478269" x="4143375" y="1978025"/>
          <p14:tracePt t="478289" x="4143375" y="1965325"/>
          <p14:tracePt t="478483" x="4143375" y="1978025"/>
          <p14:tracePt t="478508" x="4143375" y="1989138"/>
          <p14:tracePt t="478532" x="4156075" y="2001838"/>
          <p14:tracePt t="478570" x="4156075" y="2014538"/>
          <p14:tracePt t="478620" x="4156075" y="2027238"/>
          <p14:tracePt t="478644" x="4168775" y="2027238"/>
          <p14:tracePt t="478669" x="4192588" y="2027238"/>
          <p14:tracePt t="478682" x="4217988" y="2039938"/>
          <p14:tracePt t="478697" x="4256088" y="2039938"/>
          <p14:tracePt t="478714" x="4281488" y="2039938"/>
          <p14:tracePt t="478731" x="4318000" y="2039938"/>
          <p14:tracePt t="478747" x="4356100" y="2039938"/>
          <p14:tracePt t="478764" x="4368800" y="2039938"/>
          <p14:tracePt t="478781" x="4394200" y="2039938"/>
          <p14:tracePt t="478797" x="4430713" y="2039938"/>
          <p14:tracePt t="478814" x="4456113" y="2039938"/>
          <p14:tracePt t="478832" x="4494213" y="2039938"/>
          <p14:tracePt t="478848" x="4556125" y="2039938"/>
          <p14:tracePt t="478864" x="4581525" y="2039938"/>
          <p14:tracePt t="478882" x="4643438" y="2039938"/>
          <p14:tracePt t="478898" x="4656138" y="2027238"/>
          <p14:tracePt t="478919" x="4681538" y="2027238"/>
          <p14:tracePt t="478942" x="4694238" y="2027238"/>
          <p14:tracePt t="478955" x="4706938" y="2027238"/>
          <p14:tracePt t="478968" x="4719638" y="2027238"/>
          <p14:tracePt t="478981" x="4732338" y="2027238"/>
          <p14:tracePt t="478998" x="4743450" y="2027238"/>
          <p14:tracePt t="479015" x="4768850" y="2027238"/>
          <p14:tracePt t="479032" x="4832350" y="2027238"/>
          <p14:tracePt t="479049" x="4843463" y="2027238"/>
          <p14:tracePt t="479065" x="4856163" y="2027238"/>
          <p14:tracePt t="479280" x="4856163" y="2039938"/>
          <p14:tracePt t="479331" x="4856163" y="2052638"/>
          <p14:tracePt t="479358" x="4843463" y="2052638"/>
          <p14:tracePt t="479379" x="4832350" y="2052638"/>
          <p14:tracePt t="480140" x="4832350" y="2039938"/>
          <p14:tracePt t="482007" x="4819650" y="2039938"/>
          <p14:tracePt t="482081" x="4806950" y="2039938"/>
          <p14:tracePt t="482118" x="4794250" y="2039938"/>
          <p14:tracePt t="482143" x="4781550" y="2039938"/>
          <p14:tracePt t="482181" x="4768850" y="2039938"/>
          <p14:tracePt t="482256" x="4756150" y="2039938"/>
          <p14:tracePt t="482278" x="4743450" y="2039938"/>
          <p14:tracePt t="482298" x="4732338" y="2039938"/>
          <p14:tracePt t="482368" x="4719638" y="2039938"/>
          <p14:tracePt t="483402" x="4732338" y="2039938"/>
          <p14:tracePt t="483427" x="4743450" y="2039938"/>
          <p14:tracePt t="484860" x="4681538" y="2039938"/>
          <p14:tracePt t="484888" x="4518025" y="2039938"/>
          <p14:tracePt t="484911" x="4394200" y="2039938"/>
          <p14:tracePt t="484923" x="4343400" y="2039938"/>
          <p14:tracePt t="484940" x="4243388" y="2039938"/>
          <p14:tracePt t="484957" x="4130675" y="2039938"/>
          <p14:tracePt t="484972" x="4030663" y="2039938"/>
          <p14:tracePt t="484988" x="3917950" y="2039938"/>
          <p14:tracePt t="485006" x="3879850" y="2039938"/>
          <p14:tracePt t="485030" x="3817938" y="2039938"/>
          <p14:tracePt t="485052" x="3743325" y="2039938"/>
          <p14:tracePt t="485068" x="3679825" y="2039938"/>
          <p14:tracePt t="485088" x="3592513" y="2039938"/>
          <p14:tracePt t="485104" x="3567113" y="2039938"/>
          <p14:tracePt t="485119" x="3541713" y="2039938"/>
          <p14:tracePt t="485131" x="3530600" y="2039938"/>
          <p14:tracePt t="485146" x="3505200" y="2052638"/>
          <p14:tracePt t="485159" x="3492500" y="2065338"/>
          <p14:tracePt t="485172" x="3479800" y="2065338"/>
          <p14:tracePt t="485189" x="3454400" y="2065338"/>
          <p14:tracePt t="485206" x="3429000" y="2065338"/>
          <p14:tracePt t="485223" x="3379788" y="2078038"/>
          <p14:tracePt t="485240" x="3341688" y="2078038"/>
          <p14:tracePt t="485257" x="3305175" y="2078038"/>
          <p14:tracePt t="485273" x="3228975" y="2078038"/>
          <p14:tracePt t="485290" x="3205163" y="2078038"/>
          <p14:tracePt t="485307" x="3179763" y="2078038"/>
          <p14:tracePt t="485323" x="3154363" y="2078038"/>
          <p14:tracePt t="493642" x="3154363" y="2065338"/>
          <p14:tracePt t="493666" x="3154363" y="2052638"/>
          <p14:tracePt t="493692" x="3154363" y="2039938"/>
          <p14:tracePt t="493716" x="3167063" y="2039938"/>
          <p14:tracePt t="493841" x="3167063" y="2027238"/>
          <p14:tracePt t="493877" x="3179763" y="2027238"/>
          <p14:tracePt t="494065" x="3179763" y="2014538"/>
          <p14:tracePt t="494663" x="3179763" y="2027238"/>
          <p14:tracePt t="505469" x="3192463" y="2027238"/>
          <p14:tracePt t="505545" x="3192463" y="2039938"/>
          <p14:tracePt t="505581" x="3192463" y="2052638"/>
          <p14:tracePt t="505619" x="3192463" y="2065338"/>
          <p14:tracePt t="505632" x="3192463" y="2078038"/>
          <p14:tracePt t="505707" x="3205163" y="2078038"/>
          <p14:tracePt t="505732" x="3205163" y="2089150"/>
          <p14:tracePt t="505857" x="3216275" y="2114550"/>
          <p14:tracePt t="505882" x="3216275" y="2127250"/>
          <p14:tracePt t="505919" x="3216275" y="2139950"/>
          <p14:tracePt t="506767" x="3216275" y="2152650"/>
          <p14:tracePt t="506798" x="3228975" y="2165350"/>
          <p14:tracePt t="506828" x="3241675" y="2178050"/>
          <p14:tracePt t="507502" x="3228975" y="2178050"/>
          <p14:tracePt t="507590" x="3205163" y="2178050"/>
          <p14:tracePt t="507618" x="3179763" y="2178050"/>
          <p14:tracePt t="507643" x="3167063" y="2178050"/>
          <p14:tracePt t="536512" x="3179763" y="2178050"/>
          <p14:tracePt t="536536" x="3192463" y="2178050"/>
          <p14:tracePt t="536599" x="3205163" y="2178050"/>
          <p14:tracePt t="536636" x="3216275" y="2178050"/>
          <p14:tracePt t="536673" x="3228975" y="2178050"/>
          <p14:tracePt t="536686" x="3241675" y="2178050"/>
          <p14:tracePt t="536712" x="3254375" y="2178050"/>
          <p14:tracePt t="536735" x="3267075" y="2178050"/>
          <p14:tracePt t="536749" x="3279775" y="2178050"/>
          <p14:tracePt t="536762" x="3292475" y="2178050"/>
          <p14:tracePt t="536785" x="3305175" y="2178050"/>
          <p14:tracePt t="536811" x="3317875" y="2190750"/>
          <p14:tracePt t="536824" x="3328988" y="2190750"/>
          <p14:tracePt t="536860" x="3341688" y="2190750"/>
          <p14:tracePt t="537011" x="3354388" y="2190750"/>
          <p14:tracePt t="537036" x="3354388" y="2201863"/>
          <p14:tracePt t="537072" x="3367088" y="2201863"/>
          <p14:tracePt t="537098" x="3379788" y="2201863"/>
          <p14:tracePt t="537121" x="3392488" y="2201863"/>
          <p14:tracePt t="537138" x="3392488" y="2214563"/>
          <p14:tracePt t="537151" x="3405188" y="2214563"/>
          <p14:tracePt t="537164" x="3405188" y="2227263"/>
          <p14:tracePt t="537178" x="3417888" y="2227263"/>
          <p14:tracePt t="537209" x="3429000" y="2227263"/>
          <p14:tracePt t="537720" x="3441700" y="2239963"/>
          <p14:tracePt t="537748" x="3505200" y="2278063"/>
          <p14:tracePt t="537769" x="3541713" y="2290763"/>
          <p14:tracePt t="537770" x="3554413" y="2314575"/>
          <p14:tracePt t="537788" x="3579813" y="2327275"/>
          <p14:tracePt t="537806" x="3605213" y="2327275"/>
          <p14:tracePt t="537819" x="3630613" y="2352675"/>
          <p14:tracePt t="537832" x="3643313" y="2352675"/>
          <p14:tracePt t="537847" x="3654425" y="2352675"/>
          <p14:tracePt t="538095" x="3654425" y="2339975"/>
          <p14:tracePt t="538145" x="3654425" y="2327275"/>
          <p14:tracePt t="538172" x="3654425" y="2314575"/>
          <p14:tracePt t="538191" x="3654425" y="2303463"/>
          <p14:tracePt t="538208" x="3630613" y="2290763"/>
          <p14:tracePt t="538225" x="3617913" y="2265363"/>
          <p14:tracePt t="538239" x="3605213" y="2265363"/>
          <p14:tracePt t="538255" x="3554413" y="2252663"/>
          <p14:tracePt t="538269" x="3517900" y="2239963"/>
          <p14:tracePt t="538284" x="3492500" y="2227263"/>
          <p14:tracePt t="538299" x="3467100" y="2227263"/>
          <p14:tracePt t="538315" x="3441700" y="2214563"/>
          <p14:tracePt t="538332" x="3417888" y="2201863"/>
          <p14:tracePt t="538355" x="3405188" y="2190750"/>
          <p14:tracePt t="538556" x="3392488" y="2190750"/>
          <p14:tracePt t="538618" x="3379788" y="2190750"/>
          <p14:tracePt t="538641" x="3367088" y="2190750"/>
          <p14:tracePt t="538658" x="3354388" y="2190750"/>
          <p14:tracePt t="538670" x="3341688" y="2190750"/>
          <p14:tracePt t="538684" x="3328988" y="2190750"/>
          <p14:tracePt t="538717" x="3317875" y="2190750"/>
          <p14:tracePt t="538780" x="3292475" y="2190750"/>
          <p14:tracePt t="538804" x="3279775" y="2190750"/>
          <p14:tracePt t="538830" x="3267075" y="2190750"/>
          <p14:tracePt t="539030" x="3279775" y="2190750"/>
          <p14:tracePt t="539663" x="3267075" y="2190750"/>
          <p14:tracePt t="539690" x="3254375" y="2190750"/>
          <p14:tracePt t="539705" x="3241675" y="2190750"/>
          <p14:tracePt t="539740" x="3228975" y="2190750"/>
          <p14:tracePt t="539764" x="3216275" y="2190750"/>
          <p14:tracePt t="539782" x="3205163" y="2190750"/>
          <p14:tracePt t="539795" x="3192463" y="2190750"/>
          <p14:tracePt t="539838" x="3179763" y="2190750"/>
          <p14:tracePt t="539864" x="3167063" y="2190750"/>
          <p14:tracePt t="539888" x="3154363" y="2190750"/>
          <p14:tracePt t="541135" x="3154363" y="2178050"/>
          <p14:tracePt t="541223" x="3154363" y="2165350"/>
          <p14:tracePt t="541360" x="3154363" y="2152650"/>
          <p14:tracePt t="541386" x="3167063" y="2152650"/>
          <p14:tracePt t="541572" x="3179763" y="2152650"/>
          <p14:tracePt t="541608" x="3192463" y="2152650"/>
          <p14:tracePt t="541622" x="3205163" y="2152650"/>
          <p14:tracePt t="541637" x="3216275" y="2152650"/>
          <p14:tracePt t="541658" x="3228975" y="2152650"/>
          <p14:tracePt t="541696" x="3241675" y="2152650"/>
          <p14:tracePt t="542021" x="3228975" y="2152650"/>
          <p14:tracePt t="542046" x="3216275" y="2152650"/>
          <p14:tracePt t="542070" x="3205163" y="2152650"/>
          <p14:tracePt t="542086" x="3192463" y="2165350"/>
          <p14:tracePt t="542131" x="3179763" y="2178050"/>
          <p14:tracePt t="552963" x="3192463" y="2178050"/>
          <p14:tracePt t="552991" x="3267075" y="2178050"/>
          <p14:tracePt t="553021" x="3392488" y="2178050"/>
          <p14:tracePt t="553037" x="3679825" y="2201863"/>
          <p14:tracePt t="553052" x="3830638" y="2214563"/>
          <p14:tracePt t="553069" x="3917950" y="2227263"/>
          <p14:tracePt t="553087" x="4081463" y="2227263"/>
          <p14:tracePt t="553100" x="4168775" y="2227263"/>
          <p14:tracePt t="553113" x="4281488" y="2227263"/>
          <p14:tracePt t="553128" x="4368800" y="2239963"/>
          <p14:tracePt t="553142" x="4418013" y="2239963"/>
          <p14:tracePt t="553159" x="4456113" y="2252663"/>
          <p14:tracePt t="553177" x="4518025" y="2265363"/>
          <p14:tracePt t="553191" x="4530725" y="2265363"/>
          <p14:tracePt t="553207" x="4556125" y="2265363"/>
          <p14:tracePt t="553224" x="4594225" y="2265363"/>
          <p14:tracePt t="553242" x="4606925" y="2278063"/>
          <p14:tracePt t="553258" x="4619625" y="2278063"/>
          <p14:tracePt t="553277" x="4643438" y="2278063"/>
          <p14:tracePt t="553294" x="4656138" y="2278063"/>
          <p14:tracePt t="553997" x="4681538" y="2278063"/>
          <p14:tracePt t="554020" x="4706938" y="2278063"/>
          <p14:tracePt t="554048" x="4832350" y="2265363"/>
          <p14:tracePt t="554068" x="4881563" y="2265363"/>
          <p14:tracePt t="554085" x="4956175" y="2265363"/>
          <p14:tracePt t="554100" x="4981575" y="2265363"/>
          <p14:tracePt t="554112" x="5006975" y="2265363"/>
          <p14:tracePt t="554128" x="5019675" y="2265363"/>
          <p14:tracePt t="554144" x="5032375" y="2265363"/>
          <p14:tracePt t="554161" x="5057775" y="2265363"/>
          <p14:tracePt t="554178" x="5068888" y="2265363"/>
          <p14:tracePt t="554195" x="5094288" y="2265363"/>
          <p14:tracePt t="554211" x="5145088" y="2265363"/>
          <p14:tracePt t="554228" x="5170488" y="2265363"/>
          <p14:tracePt t="554245" x="5194300" y="2265363"/>
          <p14:tracePt t="554262" x="5232400" y="2265363"/>
          <p14:tracePt t="554283" x="5245100" y="2265363"/>
          <p14:tracePt t="554297" x="5257800" y="2265363"/>
          <p14:tracePt t="554312" x="5270500" y="2265363"/>
          <p14:tracePt t="554346" x="5281613" y="2265363"/>
          <p14:tracePt t="554471" x="5270500" y="2265363"/>
          <p14:tracePt t="554493" x="5245100" y="2265363"/>
          <p14:tracePt t="554508" x="5145088" y="2265363"/>
          <p14:tracePt t="554522" x="5106988" y="2265363"/>
          <p14:tracePt t="554536" x="5068888" y="2252663"/>
          <p14:tracePt t="554550" x="5032375" y="2252663"/>
          <p14:tracePt t="554562" x="5006975" y="2239963"/>
          <p14:tracePt t="554580" x="4981575" y="2239963"/>
          <p14:tracePt t="554581" x="4945063" y="2227263"/>
          <p14:tracePt t="554596" x="4906963" y="2227263"/>
          <p14:tracePt t="554613" x="4868863" y="2214563"/>
          <p14:tracePt t="554630" x="4832350" y="2201863"/>
          <p14:tracePt t="554646" x="4768850" y="2201863"/>
          <p14:tracePt t="554665" x="4756150" y="2201863"/>
          <p14:tracePt t="554681" x="4732338" y="2201863"/>
          <p14:tracePt t="554706" x="4719638" y="2201863"/>
          <p14:tracePt t="554820" x="4732338" y="2201863"/>
          <p14:tracePt t="554847" x="4794250" y="2201863"/>
          <p14:tracePt t="554864" x="4819650" y="2201863"/>
          <p14:tracePt t="554881" x="4843463" y="2201863"/>
          <p14:tracePt t="554882" x="4868863" y="2201863"/>
          <p14:tracePt t="554898" x="4894263" y="2201863"/>
          <p14:tracePt t="554916" x="4906963" y="2201863"/>
          <p14:tracePt t="554931" x="4932363" y="2201863"/>
          <p14:tracePt t="554948" x="4981575" y="2201863"/>
          <p14:tracePt t="554965" x="5019675" y="2201863"/>
          <p14:tracePt t="554981" x="5119688" y="2201863"/>
          <p14:tracePt t="554998" x="5145088" y="2201863"/>
          <p14:tracePt t="555018" x="5170488" y="2201863"/>
          <p14:tracePt t="555019" x="5194300" y="2214563"/>
          <p14:tracePt t="555033" x="5207000" y="2214563"/>
          <p14:tracePt t="555051" x="5219700" y="2214563"/>
          <p14:tracePt t="555066" x="5245100" y="2214563"/>
          <p14:tracePt t="555081" x="5257800" y="2214563"/>
          <p14:tracePt t="555098" x="5270500" y="2214563"/>
          <p14:tracePt t="555115" x="5281613" y="2214563"/>
          <p14:tracePt t="555132" x="5307013" y="2214563"/>
          <p14:tracePt t="555150" x="5319713" y="2214563"/>
          <p14:tracePt t="555165" x="5332413" y="2214563"/>
          <p14:tracePt t="555192" x="5345113" y="2214563"/>
          <p14:tracePt t="556652" x="5357813" y="2214563"/>
          <p14:tracePt t="556677" x="5445125" y="2214563"/>
          <p14:tracePt t="556693" x="5495925" y="2214563"/>
          <p14:tracePt t="556707" x="5532438" y="2214563"/>
          <p14:tracePt t="556723" x="5570538" y="2214563"/>
          <p14:tracePt t="556741" x="5632450" y="2239963"/>
          <p14:tracePt t="556760" x="5657850" y="2252663"/>
          <p14:tracePt t="556775" x="5695950" y="2252663"/>
          <p14:tracePt t="556776" x="5719763" y="2252663"/>
          <p14:tracePt t="556790" x="5770563" y="2252663"/>
          <p14:tracePt t="556805" x="5808663" y="2252663"/>
          <p14:tracePt t="556822" x="5832475" y="2252663"/>
          <p14:tracePt t="556838" x="5845175" y="2252663"/>
          <p14:tracePt t="556855" x="5870575" y="2252663"/>
          <p14:tracePt t="556872" x="5883275" y="2252663"/>
          <p14:tracePt t="556924" x="5895975" y="2252663"/>
          <p14:tracePt t="556949" x="5908675" y="2252663"/>
          <p14:tracePt t="557011" x="5921375" y="2252663"/>
          <p14:tracePt t="557028" x="5921375" y="2239963"/>
          <p14:tracePt t="557062" x="5932488" y="2239963"/>
          <p14:tracePt t="557287" x="5932488" y="2227263"/>
          <p14:tracePt t="557335" x="5932488" y="2214563"/>
          <p14:tracePt t="557398" x="5932488" y="2201863"/>
          <p14:tracePt t="558882" x="5932488" y="2190750"/>
          <p14:tracePt t="558930" x="5932488" y="2178050"/>
          <p14:tracePt t="560489" x="5908675" y="2178050"/>
          <p14:tracePt t="560513" x="5883275" y="2178050"/>
          <p14:tracePt t="560515" x="5845175" y="2178050"/>
          <p14:tracePt t="560532" x="5795963" y="2178050"/>
          <p14:tracePt t="560546" x="5757863" y="2178050"/>
          <p14:tracePt t="560560" x="5732463" y="2178050"/>
          <p14:tracePt t="560577" x="5683250" y="2178050"/>
          <p14:tracePt t="560591" x="5657850" y="2178050"/>
          <p14:tracePt t="560604" x="5632450" y="2178050"/>
          <p14:tracePt t="560620" x="5595938" y="2178050"/>
          <p14:tracePt t="560637" x="5532438" y="2178050"/>
          <p14:tracePt t="560653" x="5394325" y="2178050"/>
          <p14:tracePt t="560671" x="5345113" y="2178050"/>
          <p14:tracePt t="560689" x="5294313" y="2178050"/>
          <p14:tracePt t="560707" x="5270500" y="2178050"/>
          <p14:tracePt t="560720" x="5232400" y="2178050"/>
          <p14:tracePt t="560739" x="5181600" y="2178050"/>
          <p14:tracePt t="560757" x="5157788" y="2178050"/>
          <p14:tracePt t="560773" x="5132388" y="2178050"/>
          <p14:tracePt t="560787" x="5094288" y="2178050"/>
          <p14:tracePt t="560806" x="5019675" y="2178050"/>
          <p14:tracePt t="560822" x="4994275" y="2190750"/>
          <p14:tracePt t="560838" x="4956175" y="2190750"/>
          <p14:tracePt t="560854" x="4906963" y="2190750"/>
          <p14:tracePt t="560871" x="4894263" y="2190750"/>
          <p14:tracePt t="560890" x="4868863" y="2190750"/>
          <p14:tracePt t="560891" x="4843463" y="2190750"/>
          <p14:tracePt t="560911" x="4781550" y="2190750"/>
          <p14:tracePt t="560925" x="4743450" y="2190750"/>
          <p14:tracePt t="560944" x="4706938" y="2190750"/>
          <p14:tracePt t="560959" x="4681538" y="2190750"/>
          <p14:tracePt t="560978" x="4656138" y="2190750"/>
          <p14:tracePt t="560999" x="4643438" y="2190750"/>
          <p14:tracePt t="561061" x="4630738" y="2190750"/>
          <p14:tracePt t="561100" x="4619625" y="2190750"/>
          <p14:tracePt t="561161" x="4630738" y="2190750"/>
          <p14:tracePt t="561176" x="4656138" y="2190750"/>
          <p14:tracePt t="561191" x="4694238" y="2190750"/>
          <p14:tracePt t="561213" x="4794250" y="2190750"/>
          <p14:tracePt t="561229" x="4832350" y="2190750"/>
          <p14:tracePt t="561245" x="4881563" y="2190750"/>
          <p14:tracePt t="561262" x="5081588" y="2190750"/>
          <p14:tracePt t="561276" x="5181600" y="2190750"/>
          <p14:tracePt t="561289" x="5232400" y="2190750"/>
          <p14:tracePt t="561306" x="5270500" y="2201863"/>
          <p14:tracePt t="561323" x="5307013" y="2201863"/>
          <p14:tracePt t="561341" x="5370513" y="2201863"/>
          <p14:tracePt t="561356" x="5383213" y="2214563"/>
          <p14:tracePt t="561373" x="5407025" y="2214563"/>
          <p14:tracePt t="561390" x="5419725" y="2214563"/>
          <p14:tracePt t="561435" x="5407025" y="2214563"/>
          <p14:tracePt t="561461" x="5394325" y="2214563"/>
          <p14:tracePt t="561475" x="5370513" y="2214563"/>
          <p14:tracePt t="561490" x="5345113" y="2214563"/>
          <p14:tracePt t="561509" x="5294313" y="2214563"/>
          <p14:tracePt t="561526" x="5119688" y="2214563"/>
          <p14:tracePt t="561545" x="5045075" y="2214563"/>
          <p14:tracePt t="561557" x="5006975" y="2214563"/>
          <p14:tracePt t="561574" x="4968875" y="2214563"/>
          <p14:tracePt t="561592" x="4956175" y="2214563"/>
          <p14:tracePt t="561660" x="4968875" y="2214563"/>
          <p14:tracePt t="561672" x="4994275" y="2214563"/>
          <p14:tracePt t="561687" x="5045075" y="2214563"/>
          <p14:tracePt t="561700" x="5119688" y="2214563"/>
          <p14:tracePt t="561714" x="5170488" y="2214563"/>
          <p14:tracePt t="561728" x="5194300" y="2214563"/>
          <p14:tracePt t="561744" x="5207000" y="2214563"/>
          <p14:tracePt t="561758" x="5219700" y="2214563"/>
          <p14:tracePt t="561809" x="5194300" y="2214563"/>
          <p14:tracePt t="561823" x="5145088" y="2214563"/>
          <p14:tracePt t="561837" x="5094288" y="2214563"/>
          <p14:tracePt t="561850" x="5019675" y="2201863"/>
          <p14:tracePt t="561865" x="4981575" y="2201863"/>
          <p14:tracePt t="561882" x="4932363" y="2201863"/>
          <p14:tracePt t="561899" x="4856163" y="2201863"/>
          <p14:tracePt t="561911" x="4843463" y="2201863"/>
          <p14:tracePt t="561926" x="4832350" y="2201863"/>
          <p14:tracePt t="561942" x="4832350" y="2190750"/>
          <p14:tracePt t="561972" x="4843463" y="2190750"/>
          <p14:tracePt t="561985" x="4856163" y="2190750"/>
          <p14:tracePt t="561999" x="4881563" y="2190750"/>
          <p14:tracePt t="562012" x="4906963" y="2190750"/>
          <p14:tracePt t="562027" x="4945063" y="2190750"/>
          <p14:tracePt t="562044" x="4994275" y="2190750"/>
          <p14:tracePt t="562064" x="5145088" y="2190750"/>
          <p14:tracePt t="562079" x="5194300" y="2190750"/>
          <p14:tracePt t="562098" x="5245100" y="2190750"/>
          <p14:tracePt t="562111" x="5257800" y="2190750"/>
          <p14:tracePt t="562127" x="5270500" y="2190750"/>
          <p14:tracePt t="562234" x="5257800" y="2190750"/>
          <p14:tracePt t="562321" x="5270500" y="2190750"/>
          <p14:tracePt t="562358" x="5281613" y="2190750"/>
          <p14:tracePt t="562370" x="5294313" y="2190750"/>
          <p14:tracePt t="562384" x="5307013" y="2190750"/>
          <p14:tracePt t="562397" x="5319713" y="2190750"/>
          <p14:tracePt t="562508" x="5307013" y="2190750"/>
          <p14:tracePt t="562532" x="5270500" y="2190750"/>
          <p14:tracePt t="562548" x="5245100" y="2190750"/>
          <p14:tracePt t="562564" x="5219700" y="2190750"/>
          <p14:tracePt t="562578" x="5194300" y="2190750"/>
          <p14:tracePt t="562595" x="5181600" y="2190750"/>
          <p14:tracePt t="562632" x="5181600" y="2201863"/>
          <p14:tracePt t="562669" x="5194300" y="2201863"/>
          <p14:tracePt t="564253" x="5132388" y="2201863"/>
          <p14:tracePt t="564277" x="4894263" y="2201863"/>
          <p14:tracePt t="564302" x="4794250" y="2201863"/>
          <p14:tracePt t="564332" x="4343400" y="2201863"/>
          <p14:tracePt t="564353" x="4192588" y="2201863"/>
          <p14:tracePt t="564369" x="4143375" y="2201863"/>
          <p14:tracePt t="564386" x="4117975" y="2201863"/>
          <p14:tracePt t="564405" x="4081463" y="2201863"/>
          <p14:tracePt t="564420" x="4068763" y="2201863"/>
          <p14:tracePt t="564436" x="4043363" y="2201863"/>
          <p14:tracePt t="564452" x="3979863" y="2190750"/>
          <p14:tracePt t="564471" x="3943350" y="2178050"/>
          <p14:tracePt t="564486" x="3917950" y="2178050"/>
          <p14:tracePt t="564502" x="3867150" y="2178050"/>
          <p14:tracePt t="564519" x="3856038" y="2178050"/>
          <p14:tracePt t="564535" x="3843338" y="2178050"/>
          <p14:tracePt t="564553" x="3817938" y="2178050"/>
          <p14:tracePt t="564569" x="3805238" y="2178050"/>
          <p14:tracePt t="564588" x="3792538" y="2178050"/>
          <p14:tracePt t="566317" x="3779838" y="2178050"/>
          <p14:tracePt t="566344" x="3730625" y="2178050"/>
          <p14:tracePt t="566376" x="3679825" y="2178050"/>
          <p14:tracePt t="566408" x="3630613" y="2178050"/>
          <p14:tracePt t="566434" x="3592513" y="2178050"/>
          <p14:tracePt t="566467" x="3492500" y="2178050"/>
          <p14:tracePt t="566494" x="3429000" y="2178050"/>
          <p14:tracePt t="566525" x="3392488" y="2178050"/>
          <p14:tracePt t="566546" x="3354388" y="2178050"/>
          <p14:tracePt t="566565" x="3341688" y="2178050"/>
          <p14:tracePt t="566590" x="3328988" y="2178050"/>
          <p14:tracePt t="566615" x="3317875" y="2178050"/>
          <p14:tracePt t="566628" x="3305175" y="2178050"/>
          <p14:tracePt t="566644" x="3292475" y="2178050"/>
          <p14:tracePt t="566662" x="3267075" y="2178050"/>
          <p14:tracePt t="566677" x="3228975" y="2178050"/>
          <p14:tracePt t="566694" x="3205163" y="2178050"/>
          <p14:tracePt t="566713" x="3179763" y="2178050"/>
          <p14:tracePt t="566727" x="3141663" y="2178050"/>
          <p14:tracePt t="566744" x="3128963" y="2178050"/>
          <p14:tracePt t="566760" x="3116263" y="2178050"/>
          <p14:tracePt t="566927" x="3128963" y="2178050"/>
          <p14:tracePt t="566954" x="3154363" y="2178050"/>
          <p14:tracePt t="566978" x="3167063" y="2178050"/>
          <p14:tracePt t="566995" x="3179763" y="2178050"/>
          <p14:tracePt t="567015" x="3192463" y="2178050"/>
          <p14:tracePt t="567029" x="3205163" y="2178050"/>
          <p14:tracePt t="567045" x="3228975" y="2178050"/>
          <p14:tracePt t="567064" x="3241675" y="2178050"/>
          <p14:tracePt t="567087" x="3254375" y="2178050"/>
          <p14:tracePt t="567263" x="3241675" y="2178050"/>
          <p14:tracePt t="567288" x="3216275" y="2178050"/>
          <p14:tracePt t="567307" x="3205163" y="2178050"/>
          <p14:tracePt t="567400" x="3216275" y="2178050"/>
          <p14:tracePt t="567425" x="3228975" y="2178050"/>
          <p14:tracePt t="567486" x="3216275" y="2178050"/>
          <p14:tracePt t="567499" x="3205163" y="2178050"/>
          <p14:tracePt t="567523" x="3192463" y="2178050"/>
          <p14:tracePt t="567537" x="3179763" y="2178050"/>
          <p14:tracePt t="567550" x="3167063" y="2178050"/>
          <p14:tracePt t="568996" x="3179763" y="2178050"/>
          <p14:tracePt t="569294" x="3192463" y="2178050"/>
          <p14:tracePt t="569320" x="3267075" y="2165350"/>
          <p14:tracePt t="569345" x="3392488" y="2165350"/>
          <p14:tracePt t="569363" x="3429000" y="2165350"/>
          <p14:tracePt t="569379" x="3467100" y="2165350"/>
          <p14:tracePt t="569392" x="3541713" y="2178050"/>
          <p14:tracePt t="569411" x="3743325" y="2190750"/>
          <p14:tracePt t="569427" x="3830638" y="2201863"/>
          <p14:tracePt t="569444" x="3917950" y="2214563"/>
          <p14:tracePt t="569458" x="3956050" y="2214563"/>
          <p14:tracePt t="569473" x="3992563" y="2227263"/>
          <p14:tracePt t="569488" x="4017963" y="2227263"/>
          <p14:tracePt t="569505" x="4068763" y="2227263"/>
          <p14:tracePt t="569523" x="4243388" y="2227263"/>
          <p14:tracePt t="569538" x="4305300" y="2227263"/>
          <p14:tracePt t="569555" x="4356100" y="2227263"/>
          <p14:tracePt t="569572" x="4418013" y="2227263"/>
          <p14:tracePt t="569591" x="4456113" y="2227263"/>
          <p14:tracePt t="569605" x="4494213" y="2227263"/>
          <p14:tracePt t="569622" x="4556125" y="2227263"/>
          <p14:tracePt t="569640" x="4594225" y="2227263"/>
          <p14:tracePt t="569656" x="4643438" y="2227263"/>
          <p14:tracePt t="569679" x="4656138" y="2227263"/>
          <p14:tracePt t="569780" x="4643438" y="2227263"/>
          <p14:tracePt t="569806" x="4619625" y="2239963"/>
          <p14:tracePt t="569838" x="4581525" y="2252663"/>
          <p14:tracePt t="569868" x="4568825" y="2252663"/>
          <p14:tracePt t="569967" x="4581525" y="2252663"/>
          <p14:tracePt t="569998" x="4619625" y="2252663"/>
          <p14:tracePt t="570019" x="4656138" y="2252663"/>
          <p14:tracePt t="570040" x="4668838" y="2252663"/>
          <p14:tracePt t="570060" x="4694238" y="2252663"/>
          <p14:tracePt t="570074" x="4706938" y="2252663"/>
          <p14:tracePt t="570091" x="4719638" y="2252663"/>
          <p14:tracePt t="570107" x="4732338" y="2252663"/>
          <p14:tracePt t="570242" x="4719638" y="2252663"/>
          <p14:tracePt t="570366" x="4732338" y="2252663"/>
          <p14:tracePt t="570403" x="4743450" y="2252663"/>
          <p14:tracePt t="570440" x="4756150" y="2252663"/>
          <p14:tracePt t="570465" x="4768850" y="2252663"/>
          <p14:tracePt t="570483" x="4781550" y="2252663"/>
          <p14:tracePt t="570500" x="4794250" y="2252663"/>
          <p14:tracePt t="570517" x="4819650" y="2252663"/>
          <p14:tracePt t="570531" x="4843463" y="2252663"/>
          <p14:tracePt t="570552" x="4856163" y="2252663"/>
          <p14:tracePt t="570566" x="4868863" y="2252663"/>
          <p14:tracePt t="570580" x="4881563" y="2252663"/>
          <p14:tracePt t="570601" x="4894263" y="2252663"/>
          <p14:tracePt t="570627" x="4906963" y="2252663"/>
          <p14:tracePt t="570652" x="4919663" y="2252663"/>
          <p14:tracePt t="570664" x="4932363" y="2252663"/>
          <p14:tracePt t="570680" x="4945063" y="2252663"/>
          <p14:tracePt t="570701" x="4968875" y="2252663"/>
          <p14:tracePt t="570714" x="4994275" y="2252663"/>
          <p14:tracePt t="570729" x="5032375" y="2252663"/>
          <p14:tracePt t="570743" x="5068888" y="2252663"/>
          <p14:tracePt t="570760" x="5094288" y="2252663"/>
          <p14:tracePt t="570777" x="5132388" y="2252663"/>
          <p14:tracePt t="570795" x="5170488" y="2252663"/>
          <p14:tracePt t="570810" x="5181600" y="2252663"/>
          <p14:tracePt t="570827" x="5245100" y="2252663"/>
          <p14:tracePt t="570844" x="5281613" y="2252663"/>
          <p14:tracePt t="570860" x="5332413" y="2252663"/>
          <p14:tracePt t="570877" x="5419725" y="2252663"/>
          <p14:tracePt t="570897" x="5457825" y="2252663"/>
          <p14:tracePt t="570915" x="5483225" y="2252663"/>
          <p14:tracePt t="570929" x="5507038" y="2252663"/>
          <p14:tracePt t="570944" x="5519738" y="2252663"/>
          <p14:tracePt t="570961" x="5532438" y="2252663"/>
          <p14:tracePt t="570977" x="5583238" y="2252663"/>
          <p14:tracePt t="570994" x="5619750" y="2252663"/>
          <p14:tracePt t="571011" x="5670550" y="2252663"/>
          <p14:tracePt t="571028" x="5757863" y="2252663"/>
          <p14:tracePt t="571044" x="5783263" y="2252663"/>
          <p14:tracePt t="571061" x="5795963" y="2252663"/>
          <p14:tracePt t="571078" x="5832475" y="2252663"/>
          <p14:tracePt t="571100" x="5845175" y="2252663"/>
          <p14:tracePt t="571201" x="5870575" y="2252663"/>
          <p14:tracePt t="571233" x="5883275" y="2252663"/>
          <p14:tracePt t="571259" x="5895975" y="2252663"/>
          <p14:tracePt t="571462" x="5921375" y="2252663"/>
          <p14:tracePt t="571494" x="5921375" y="2239963"/>
          <p14:tracePt t="571511" x="5932488" y="2239963"/>
          <p14:tracePt t="571536" x="5945188" y="2239963"/>
          <p14:tracePt t="571573" x="5945188" y="2227263"/>
          <p14:tracePt t="571787" x="5932488" y="2214563"/>
          <p14:tracePt t="571811" x="5932488" y="2201863"/>
          <p14:tracePt t="571826" x="5921375" y="2201863"/>
          <p14:tracePt t="571885" x="5908675" y="2201863"/>
          <p14:tracePt t="571936" x="5895975" y="2201863"/>
          <p14:tracePt t="571999" x="5895975" y="2190750"/>
          <p14:tracePt t="572022" x="5883275" y="2178050"/>
          <p14:tracePt t="577107" x="5895975" y="2178050"/>
          <p14:tracePt t="577135" x="5932488" y="2178050"/>
          <p14:tracePt t="577153" x="5957888" y="2178050"/>
          <p14:tracePt t="577169" x="5970588" y="2178050"/>
          <p14:tracePt t="577170" x="5995988" y="2178050"/>
          <p14:tracePt t="577185" x="6008688" y="2178050"/>
          <p14:tracePt t="577202" x="6021388" y="2178050"/>
          <p14:tracePt t="577219" x="6045200" y="2178050"/>
          <p14:tracePt t="577235" x="6196013" y="2178050"/>
          <p14:tracePt t="577255" x="6296025" y="2178050"/>
          <p14:tracePt t="577270" x="6446838" y="2165350"/>
          <p14:tracePt t="577286" x="6521450" y="2165350"/>
          <p14:tracePt t="577302" x="6659563" y="2152650"/>
          <p14:tracePt t="577319" x="6910388" y="2139950"/>
          <p14:tracePt t="577336" x="6997700" y="2139950"/>
          <p14:tracePt t="577353" x="7059613" y="2139950"/>
          <p14:tracePt t="577369" x="7197725" y="2139950"/>
          <p14:tracePt t="577386" x="7297738" y="2139950"/>
          <p14:tracePt t="577403" x="7397750" y="2139950"/>
          <p14:tracePt t="577420" x="7572375" y="2139950"/>
          <p14:tracePt t="577436" x="7623175" y="2139950"/>
          <p14:tracePt t="577455" x="7710488" y="2139950"/>
          <p14:tracePt t="577470" x="7773988" y="2139950"/>
          <p14:tracePt t="577487" x="7861300" y="2139950"/>
          <p14:tracePt t="577503" x="7974013" y="2139950"/>
          <p14:tracePt t="577520" x="8148638" y="2152650"/>
          <p14:tracePt t="577536" x="8223250" y="2165350"/>
          <p14:tracePt t="577553" x="8261350" y="2165350"/>
          <p14:tracePt t="577570" x="8348663" y="2190750"/>
          <p14:tracePt t="577587" x="8386763" y="2201863"/>
          <p14:tracePt t="577605" x="8424863" y="2201863"/>
          <p14:tracePt t="577606" x="8461375" y="2214563"/>
          <p14:tracePt t="577622" x="8499475" y="2214563"/>
          <p14:tracePt t="577642" x="8537575" y="2214563"/>
          <p14:tracePt t="577642" x="8561388" y="2214563"/>
          <p14:tracePt t="577657" x="8586788" y="2214563"/>
          <p14:tracePt t="577671" x="8586788" y="2227263"/>
          <p14:tracePt t="577687" x="8599488" y="2227263"/>
          <p14:tracePt t="577830" x="8586788" y="2227263"/>
          <p14:tracePt t="577857" x="8548688" y="2227263"/>
          <p14:tracePt t="577878" x="8537575" y="2227263"/>
          <p14:tracePt t="577904" x="8524875" y="2227263"/>
          <p14:tracePt t="577979" x="8548688" y="2227263"/>
          <p14:tracePt t="578007" x="8561388" y="2227263"/>
          <p14:tracePt t="578030" x="8586788" y="2227263"/>
          <p14:tracePt t="578154" x="8574088" y="2227263"/>
          <p14:tracePt t="578185" x="8548688" y="2227263"/>
          <p14:tracePt t="578214" x="8537575" y="2227263"/>
          <p14:tracePt t="578277" x="8561388" y="2227263"/>
          <p14:tracePt t="578294" x="8574088" y="2227263"/>
          <p14:tracePt t="578311" x="8599488" y="2227263"/>
          <p14:tracePt t="578324" x="8612188" y="2227263"/>
          <p14:tracePt t="578402" x="8599488" y="2227263"/>
          <p14:tracePt t="578427" x="8537575" y="2227263"/>
          <p14:tracePt t="578448" x="8524875" y="2227263"/>
          <p14:tracePt t="578467" x="8499475" y="2227263"/>
          <p14:tracePt t="578502" x="8486775" y="2227263"/>
          <p14:tracePt t="578527" x="8512175" y="2227263"/>
          <p14:tracePt t="578540" x="8524875" y="2227263"/>
          <p14:tracePt t="578554" x="8548688" y="2227263"/>
          <p14:tracePt t="578567" x="8561388" y="2227263"/>
          <p14:tracePt t="578582" x="8586788" y="2227263"/>
          <p14:tracePt t="578702" x="8574088" y="2227263"/>
          <p14:tracePt t="578731" x="8537575" y="2227263"/>
          <p14:tracePt t="578750" x="8524875" y="2227263"/>
          <p14:tracePt t="578776" x="8512175" y="2227263"/>
          <p14:tracePt t="579350" x="8524875" y="2227263"/>
          <p14:tracePt t="579383" x="8561388" y="2227263"/>
          <p14:tracePt t="579406" x="8586788" y="2227263"/>
          <p14:tracePt t="579420" x="8599488" y="2227263"/>
          <p14:tracePt t="579434" x="8612188" y="2227263"/>
          <p14:tracePt t="579452" x="8637588" y="2227263"/>
          <p14:tracePt t="579574" x="8624888" y="2227263"/>
          <p14:tracePt t="579603" x="8561388" y="2227263"/>
          <p14:tracePt t="579633" x="8537575" y="2227263"/>
          <p14:tracePt t="579661" x="8548688" y="2227263"/>
          <p14:tracePt t="579675" x="8561388" y="2227263"/>
          <p14:tracePt t="579689" x="8574088" y="2227263"/>
          <p14:tracePt t="579703" x="8599488" y="2227263"/>
          <p14:tracePt t="579719" x="8612188" y="2227263"/>
          <p14:tracePt t="579735" x="8624888" y="2227263"/>
          <p14:tracePt t="579809" x="8612188" y="2227263"/>
          <p14:tracePt t="579822" x="8586788" y="2227263"/>
          <p14:tracePt t="579836" x="8561388" y="2227263"/>
          <p14:tracePt t="579850" x="8537575" y="2227263"/>
          <p14:tracePt t="579864" x="8524875" y="2227263"/>
          <p14:tracePt t="580995" x="8512175" y="2227263"/>
          <p14:tracePt t="581018" x="8499475" y="2227263"/>
          <p14:tracePt t="581043" x="8486775" y="2227263"/>
          <p14:tracePt t="581093" x="8474075" y="2227263"/>
          <p14:tracePt t="582976" x="8461375" y="2214563"/>
          <p14:tracePt t="588757" x="8424863" y="2214563"/>
          <p14:tracePt t="588785" x="8324850" y="2214563"/>
          <p14:tracePt t="588800" x="8248650" y="2214563"/>
          <p14:tracePt t="588816" x="8099425" y="2214563"/>
          <p14:tracePt t="588831" x="7910513" y="2214563"/>
          <p14:tracePt t="588848" x="7635875" y="2214563"/>
          <p14:tracePt t="588865" x="7448550" y="2201863"/>
          <p14:tracePt t="588884" x="7072313" y="2201863"/>
          <p14:tracePt t="588903" x="6972300" y="2190750"/>
          <p14:tracePt t="588923" x="6821488" y="2190750"/>
          <p14:tracePt t="588938" x="6746875" y="2190750"/>
          <p14:tracePt t="588954" x="6684963" y="2190750"/>
          <p14:tracePt t="588968" x="6559550" y="2190750"/>
          <p14:tracePt t="588982" x="6534150" y="2190750"/>
          <p14:tracePt t="588999" x="6521450" y="2190750"/>
          <p14:tracePt t="589015" x="6508750" y="2190750"/>
          <p14:tracePt t="589032" x="6483350" y="2190750"/>
          <p14:tracePt t="589052" x="6472238" y="2190750"/>
          <p14:tracePt t="589068" x="6446838" y="2190750"/>
          <p14:tracePt t="589082" x="6434138" y="2190750"/>
          <p14:tracePt t="589105" x="6421438" y="2190750"/>
          <p14:tracePt t="589119" x="6408738" y="2190750"/>
          <p14:tracePt t="589135" x="6383338" y="2190750"/>
          <p14:tracePt t="589149" x="6370638" y="2190750"/>
          <p14:tracePt t="589166" x="6346825" y="2190750"/>
          <p14:tracePt t="589183" x="6259513" y="2190750"/>
          <p14:tracePt t="589202" x="6208713" y="2190750"/>
          <p14:tracePt t="589218" x="6121400" y="2190750"/>
          <p14:tracePt t="589233" x="6070600" y="2201863"/>
          <p14:tracePt t="589249" x="6034088" y="2201863"/>
          <p14:tracePt t="589266" x="5995988" y="2201863"/>
          <p14:tracePt t="589283" x="5857875" y="2214563"/>
          <p14:tracePt t="589301" x="5783263" y="2214563"/>
          <p14:tracePt t="589316" x="5719763" y="2227263"/>
          <p14:tracePt t="589333" x="5645150" y="2227263"/>
          <p14:tracePt t="589353" x="5619750" y="2227263"/>
          <p14:tracePt t="589367" x="5607050" y="2227263"/>
          <p14:tracePt t="589383" x="5557838" y="2227263"/>
          <p14:tracePt t="589402" x="5545138" y="2227263"/>
          <p14:tracePt t="589418" x="5495925" y="2227263"/>
          <p14:tracePt t="589433" x="5457825" y="2227263"/>
          <p14:tracePt t="589454" x="5407025" y="2227263"/>
          <p14:tracePt t="589455" x="5370513" y="2227263"/>
          <p14:tracePt t="589468" x="5332413" y="2227263"/>
          <p14:tracePt t="589484" x="5307013" y="2227263"/>
          <p14:tracePt t="589501" x="5281613" y="2227263"/>
          <p14:tracePt t="589517" x="5245100" y="2227263"/>
          <p14:tracePt t="589534" x="5232400" y="2227263"/>
          <p14:tracePt t="589551" x="5219700" y="2227263"/>
          <p14:tracePt t="589567" x="5170488" y="2227263"/>
          <p14:tracePt t="589584" x="5132388" y="2227263"/>
          <p14:tracePt t="589602" x="5094288" y="2227263"/>
          <p14:tracePt t="589618" x="5045075" y="2227263"/>
          <p14:tracePt t="589634" x="5019675" y="2227263"/>
          <p14:tracePt t="589665" x="5006975" y="2214563"/>
          <p14:tracePt t="589966" x="4994275" y="2214563"/>
          <p14:tracePt t="589994" x="4945063" y="2214563"/>
          <p14:tracePt t="590016" x="4806950" y="2214563"/>
          <p14:tracePt t="590030" x="4732338" y="2214563"/>
          <p14:tracePt t="590044" x="4656138" y="2214563"/>
          <p14:tracePt t="590060" x="4619625" y="2214563"/>
          <p14:tracePt t="590073" x="4594225" y="2214563"/>
          <p14:tracePt t="590087" x="4568825" y="2214563"/>
          <p14:tracePt t="590103" x="4556125" y="2214563"/>
          <p14:tracePt t="590126" x="4543425" y="2214563"/>
          <p14:tracePt t="590252" x="4556125" y="2214563"/>
          <p14:tracePt t="590281" x="4581525" y="2214563"/>
          <p14:tracePt t="590296" x="4594225" y="2214563"/>
          <p14:tracePt t="590314" x="4681538" y="2201863"/>
          <p14:tracePt t="590328" x="4756150" y="2201863"/>
          <p14:tracePt t="590345" x="4806950" y="2201863"/>
          <p14:tracePt t="590362" x="4843463" y="2201863"/>
          <p14:tracePt t="590376" x="4906963" y="2201863"/>
          <p14:tracePt t="590391" x="4945063" y="2201863"/>
          <p14:tracePt t="590408" x="4994275" y="2201863"/>
          <p14:tracePt t="590422" x="5045075" y="2201863"/>
          <p14:tracePt t="590437" x="5081588" y="2201863"/>
          <p14:tracePt t="590456" x="5132388" y="2201863"/>
          <p14:tracePt t="590472" x="5157788" y="2201863"/>
          <p14:tracePt t="590488" x="5170488" y="2201863"/>
          <p14:tracePt t="590601" x="5145088" y="2201863"/>
          <p14:tracePt t="590630" x="5081588" y="2201863"/>
          <p14:tracePt t="590650" x="5019675" y="2201863"/>
          <p14:tracePt t="590669" x="4994275" y="2201863"/>
          <p14:tracePt t="590683" x="4981575" y="2201863"/>
          <p14:tracePt t="590700" x="4945063" y="2201863"/>
          <p14:tracePt t="590714" x="4906963" y="2201863"/>
          <p14:tracePt t="590728" x="4894263" y="2201863"/>
          <p14:tracePt t="590746" x="4881563" y="2201863"/>
          <p14:tracePt t="590824" x="4894263" y="2201863"/>
          <p14:tracePt t="590838" x="4919663" y="2201863"/>
          <p14:tracePt t="590855" x="4932363" y="2201863"/>
          <p14:tracePt t="590872" x="4945063" y="2201863"/>
          <p14:tracePt t="590889" x="5032375" y="2201863"/>
          <p14:tracePt t="590908" x="5132388" y="2201863"/>
          <p14:tracePt t="590923" x="5219700" y="2201863"/>
          <p14:tracePt t="590940" x="5345113" y="2201863"/>
          <p14:tracePt t="590960" x="5407025" y="2201863"/>
          <p14:tracePt t="590974" x="5557838" y="2201863"/>
          <p14:tracePt t="590993" x="5645150" y="2201863"/>
          <p14:tracePt t="591007" x="5695950" y="2201863"/>
          <p14:tracePt t="591027" x="5745163" y="2201863"/>
          <p14:tracePt t="591049" x="5757863" y="2201863"/>
          <p14:tracePt t="593199" x="5770563" y="2201863"/>
          <p14:tracePt t="593236" x="5783263" y="2201863"/>
          <p14:tracePt t="593273" x="5795963" y="2201863"/>
          <p14:tracePt t="593336" x="5808663" y="2190750"/>
          <p14:tracePt t="593398" x="5821363" y="2190750"/>
          <p14:tracePt t="593447" x="5832475" y="2190750"/>
          <p14:tracePt t="593772" x="5845175" y="2190750"/>
          <p14:tracePt t="593797" x="5857875" y="2178050"/>
          <p14:tracePt t="593814" x="5883275" y="2178050"/>
          <p14:tracePt t="593834" x="5895975" y="2178050"/>
          <p14:tracePt t="593850" x="5908675" y="2178050"/>
          <p14:tracePt t="593872" x="5921375" y="2178050"/>
          <p14:tracePt t="613938" x="5883275" y="2178050"/>
          <p14:tracePt t="613964" x="5757863" y="2178050"/>
          <p14:tracePt t="613981" x="5683250" y="2178050"/>
          <p14:tracePt t="614001" x="5419725" y="2190750"/>
          <p14:tracePt t="614016" x="5270500" y="2201863"/>
          <p14:tracePt t="614032" x="5170488" y="2239963"/>
          <p14:tracePt t="614048" x="5057775" y="2252663"/>
          <p14:tracePt t="614050" x="4894263" y="2278063"/>
          <p14:tracePt t="614066" x="4732338" y="2290763"/>
          <p14:tracePt t="614083" x="4594225" y="2303463"/>
          <p14:tracePt t="614103" x="4456113" y="2327275"/>
          <p14:tracePt t="614120" x="4430713" y="2327275"/>
          <p14:tracePt t="614135" x="4381500" y="2339975"/>
          <p14:tracePt t="614149" x="4281488" y="2365375"/>
          <p14:tracePt t="614167" x="4205288" y="2365375"/>
          <p14:tracePt t="614184" x="4105275" y="2365375"/>
          <p14:tracePt t="614199" x="4043363" y="2365375"/>
          <p14:tracePt t="614200" x="3992563" y="2365375"/>
          <p14:tracePt t="614214" x="3968750" y="2365375"/>
          <p14:tracePt t="614232" x="3943350" y="2365375"/>
          <p14:tracePt t="614249" x="3905250" y="2365375"/>
          <p14:tracePt t="614250" x="3879850" y="2390775"/>
          <p14:tracePt t="614265" x="3867150" y="2390775"/>
          <p14:tracePt t="614281" x="3843338" y="2403475"/>
          <p14:tracePt t="614298" x="3817938" y="2414588"/>
          <p14:tracePt t="614315" x="3779838" y="2414588"/>
          <p14:tracePt t="614333" x="3756025" y="2439988"/>
          <p14:tracePt t="614348" x="3743325" y="2452688"/>
          <p14:tracePt t="614365" x="3705225" y="2478088"/>
          <p14:tracePt t="614382" x="3692525" y="2503488"/>
          <p14:tracePt t="614762" x="3667125" y="2503488"/>
          <p14:tracePt t="614789" x="3579813" y="2503488"/>
          <p14:tracePt t="614813" x="3467100" y="2452688"/>
          <p14:tracePt t="614832" x="3429000" y="2439988"/>
          <p14:tracePt t="614850" x="3392488" y="2414588"/>
          <p14:tracePt t="614872" x="3379788" y="2414588"/>
          <p14:tracePt t="614887" x="3367088" y="2414588"/>
          <p14:tracePt t="614910" x="3354388" y="2414588"/>
          <p14:tracePt t="614959" x="3354388" y="2403475"/>
          <p14:tracePt t="615021" x="3341688" y="2403475"/>
          <p14:tracePt t="615122" x="3328988" y="2403475"/>
          <p14:tracePt t="615147" x="3292475" y="2403475"/>
          <p14:tracePt t="615174" x="3241675" y="2403475"/>
          <p14:tracePt t="615191" x="3228975" y="2403475"/>
          <p14:tracePt t="615207" x="3216275" y="2403475"/>
          <p14:tracePt t="615224" x="3205163" y="2403475"/>
          <p14:tracePt t="615271" x="3192463" y="2403475"/>
          <p14:tracePt t="615484" x="3205163" y="2403475"/>
          <p14:tracePt t="615509" x="3216275" y="2403475"/>
          <p14:tracePt t="615542" x="3241675" y="2403475"/>
          <p14:tracePt t="615572" x="3254375" y="2403475"/>
          <p14:tracePt t="615594" x="3279775" y="2403475"/>
          <p14:tracePt t="615609" x="3292475" y="2403475"/>
          <p14:tracePt t="615624" x="3305175" y="2403475"/>
          <p14:tracePt t="615645" x="3317875" y="2403475"/>
          <p14:tracePt t="615663" x="3328988" y="2403475"/>
          <p14:tracePt t="615678" x="3341688" y="2403475"/>
          <p14:tracePt t="615695" x="3392488" y="2403475"/>
          <p14:tracePt t="615710" x="3429000" y="2403475"/>
          <p14:tracePt t="615725" x="3467100" y="2403475"/>
          <p14:tracePt t="615744" x="3479800" y="2403475"/>
          <p14:tracePt t="615745" x="3492500" y="2403475"/>
          <p14:tracePt t="615763" x="3505200" y="2403475"/>
          <p14:tracePt t="615777" x="3517900" y="2403475"/>
          <p14:tracePt t="615957" x="3505200" y="2403475"/>
          <p14:tracePt t="616070" x="3517900" y="2403475"/>
          <p14:tracePt t="616099" x="3541713" y="2403475"/>
          <p14:tracePt t="616118" x="3579813" y="2403475"/>
          <p14:tracePt t="616132" x="3592513" y="2403475"/>
          <p14:tracePt t="616146" x="3617913" y="2403475"/>
          <p14:tracePt t="616160" x="3643313" y="2403475"/>
          <p14:tracePt t="616176" x="3679825" y="2403475"/>
          <p14:tracePt t="616190" x="3705225" y="2403475"/>
          <p14:tracePt t="616206" x="3730625" y="2403475"/>
          <p14:tracePt t="616222" x="3767138" y="2403475"/>
          <p14:tracePt t="616243" x="3779838" y="2403475"/>
          <p14:tracePt t="616606" x="3767138" y="2403475"/>
          <p14:tracePt t="616634" x="3705225" y="2414588"/>
          <p14:tracePt t="616660" x="3667125" y="2414588"/>
          <p14:tracePt t="616674" x="3643313" y="2414588"/>
          <p14:tracePt t="616691" x="3630613" y="2414588"/>
          <p14:tracePt t="616708" x="3605213" y="2414588"/>
          <p14:tracePt t="616724" x="3592513" y="2414588"/>
          <p14:tracePt t="616741" x="3592513" y="2427288"/>
          <p14:tracePt t="616758" x="3567113" y="2427288"/>
          <p14:tracePt t="617142" x="3554413" y="2427288"/>
          <p14:tracePt t="617170" x="3517900" y="2427288"/>
          <p14:tracePt t="617186" x="3505200" y="2427288"/>
          <p14:tracePt t="617200" x="3492500" y="2427288"/>
          <p14:tracePt t="617215" x="3467100" y="2427288"/>
          <p14:tracePt t="617316" x="3479800" y="2427288"/>
          <p14:tracePt t="617338" x="3505200" y="2427288"/>
          <p14:tracePt t="617352" x="3530600" y="2414588"/>
          <p14:tracePt t="617368" x="3554413" y="2414588"/>
          <p14:tracePt t="617382" x="3579813" y="2414588"/>
          <p14:tracePt t="617398" x="3592513" y="2414588"/>
          <p14:tracePt t="617411" x="3617913" y="2414588"/>
          <p14:tracePt t="617429" x="3756025" y="2414588"/>
          <p14:tracePt t="617446" x="3843338" y="2414588"/>
          <p14:tracePt t="617467" x="3992563" y="2414588"/>
          <p14:tracePt t="617487" x="4056063" y="2414588"/>
          <p14:tracePt t="617504" x="4330700" y="2414588"/>
          <p14:tracePt t="617520" x="4481513" y="2439988"/>
          <p14:tracePt t="617536" x="4594225" y="2452688"/>
          <p14:tracePt t="617551" x="4694238" y="2478088"/>
          <p14:tracePt t="617570" x="4868863" y="2516188"/>
          <p14:tracePt t="617587" x="4994275" y="2527300"/>
          <p14:tracePt t="617603" x="5181600" y="2527300"/>
          <p14:tracePt t="617618" x="5232400" y="2527300"/>
          <p14:tracePt t="617634" x="5270500" y="2527300"/>
          <p14:tracePt t="617653" x="5319713" y="2490788"/>
          <p14:tracePt t="617668" x="5345113" y="2490788"/>
          <p14:tracePt t="617687" x="5345113" y="2478088"/>
          <p14:tracePt t="617704" x="5345113" y="2465388"/>
          <p14:tracePt t="617889" x="5332413" y="2465388"/>
          <p14:tracePt t="617915" x="5319713" y="2452688"/>
          <p14:tracePt t="617932" x="5270500" y="2452688"/>
          <p14:tracePt t="617946" x="5232400" y="2452688"/>
          <p14:tracePt t="617968" x="5170488" y="2439988"/>
          <p14:tracePt t="617984" x="5157788" y="2439988"/>
          <p14:tracePt t="618004" x="5106988" y="2439988"/>
          <p14:tracePt t="618019" x="5081588" y="2439988"/>
          <p14:tracePt t="618037" x="5032375" y="2439988"/>
          <p14:tracePt t="618038" x="4956175" y="2439988"/>
          <p14:tracePt t="618056" x="4868863" y="2439988"/>
          <p14:tracePt t="618071" x="4781550" y="2439988"/>
          <p14:tracePt t="618087" x="4643438" y="2452688"/>
          <p14:tracePt t="618102" x="4518025" y="2478088"/>
          <p14:tracePt t="618117" x="4368800" y="2503488"/>
          <p14:tracePt t="618135" x="4217988" y="2540000"/>
          <p14:tracePt t="618150" x="4030663" y="2616200"/>
          <p14:tracePt t="618171" x="3968750" y="2627313"/>
          <p14:tracePt t="618191" x="3843338" y="2690813"/>
          <p14:tracePt t="618206" x="3756025" y="2703513"/>
          <p14:tracePt t="618223" x="3667125" y="2716213"/>
          <p14:tracePt t="618240" x="3530600" y="2728913"/>
          <p14:tracePt t="618255" x="3492500" y="2740025"/>
          <p14:tracePt t="618272" x="3454400" y="2740025"/>
          <p14:tracePt t="618290" x="3405188" y="2752725"/>
          <p14:tracePt t="618305" x="3392488" y="2752725"/>
          <p14:tracePt t="618321" x="3379788" y="2752725"/>
          <p14:tracePt t="618336" x="3354388" y="2765425"/>
          <p14:tracePt t="618337" x="3328988" y="2765425"/>
          <p14:tracePt t="618351" x="3317875" y="2778125"/>
          <p14:tracePt t="618366" x="3305175" y="2778125"/>
          <p14:tracePt t="618384" x="3279775" y="2778125"/>
          <p14:tracePt t="618399" x="3267075" y="2778125"/>
          <p14:tracePt t="618399" x="3254375" y="2778125"/>
          <p14:tracePt t="618414" x="3228975" y="2778125"/>
          <p14:tracePt t="618562" x="3241675" y="2752725"/>
          <p14:tracePt t="618593" x="3267075" y="2716213"/>
          <p14:tracePt t="618623" x="3305175" y="2678113"/>
          <p14:tracePt t="618642" x="3328988" y="2665413"/>
          <p14:tracePt t="618663" x="3341688" y="2652713"/>
          <p14:tracePt t="618683" x="3354388" y="2652713"/>
          <p14:tracePt t="618698" x="3379788" y="2652713"/>
          <p14:tracePt t="618715" x="3405188" y="2652713"/>
          <p14:tracePt t="618732" x="3417888" y="2640013"/>
          <p14:tracePt t="618749" x="3467100" y="2640013"/>
          <p14:tracePt t="618766" x="3492500" y="2640013"/>
          <p14:tracePt t="618783" x="3517900" y="2640013"/>
          <p14:tracePt t="618803" x="3541713" y="2640013"/>
          <p14:tracePt t="619123" x="3554413" y="2640013"/>
          <p14:tracePt t="619149" x="3579813" y="2640013"/>
          <p14:tracePt t="619178" x="3592513" y="2640013"/>
          <p14:tracePt t="619207" x="3630613" y="2640013"/>
          <p14:tracePt t="619226" x="3705225" y="2640013"/>
          <p14:tracePt t="619240" x="3730625" y="2640013"/>
          <p14:tracePt t="619256" x="3743325" y="2640013"/>
          <p14:tracePt t="619275" x="3779838" y="2640013"/>
          <p14:tracePt t="619309" x="3792538" y="2640013"/>
          <p14:tracePt t="619708" x="3779838" y="2640013"/>
          <p14:tracePt t="619738" x="3756025" y="2640013"/>
          <p14:tracePt t="619764" x="3730625" y="2640013"/>
          <p14:tracePt t="619798" x="3692525" y="2640013"/>
          <p14:tracePt t="619822" x="3667125" y="2640013"/>
          <p14:tracePt t="619844" x="3654425" y="2640013"/>
          <p14:tracePt t="619882" x="3643313" y="2640013"/>
          <p14:tracePt t="619907" x="3630613" y="2640013"/>
          <p14:tracePt t="619932" x="3617913" y="2640013"/>
          <p14:tracePt t="619946" x="3605213" y="2640013"/>
          <p14:tracePt t="619969" x="3592513" y="2640013"/>
          <p14:tracePt t="620007" x="3579813" y="2640013"/>
          <p14:tracePt t="620035" x="3567113" y="2640013"/>
          <p14:tracePt t="620319" x="3579813" y="2640013"/>
          <p14:tracePt t="620345" x="3592513" y="2640013"/>
          <p14:tracePt t="620380" x="3605213" y="2640013"/>
          <p14:tracePt t="620431" x="3617913" y="2640013"/>
          <p14:tracePt t="620458" x="3630613" y="2640013"/>
          <p14:tracePt t="620459" x="3643313" y="2640013"/>
          <p14:tracePt t="620490" x="3667125" y="2640013"/>
          <p14:tracePt t="620525" x="3730625" y="2640013"/>
          <p14:tracePt t="620545" x="3756025" y="2640013"/>
          <p14:tracePt t="620580" x="3767138" y="2640013"/>
          <p14:tracePt t="620693" x="3779838" y="2640013"/>
          <p14:tracePt t="620729" x="3792538" y="2640013"/>
          <p14:tracePt t="620743" x="3817938" y="2640013"/>
          <p14:tracePt t="620766" x="3830638" y="2640013"/>
          <p14:tracePt t="620782" x="3856038" y="2640013"/>
          <p14:tracePt t="620797" x="3879850" y="2640013"/>
          <p14:tracePt t="620811" x="3905250" y="2640013"/>
          <p14:tracePt t="620830" x="3968750" y="2640013"/>
          <p14:tracePt t="620845" x="3992563" y="2640013"/>
          <p14:tracePt t="620861" x="4017963" y="2640013"/>
          <p14:tracePt t="620876" x="4030663" y="2640013"/>
          <p14:tracePt t="620894" x="4043363" y="2640013"/>
          <p14:tracePt t="620911" x="4056063" y="2640013"/>
          <p14:tracePt t="620929" x="4068763" y="2640013"/>
          <p14:tracePt t="620953" x="4081463" y="2640013"/>
          <p14:tracePt t="620979" x="4092575" y="2640013"/>
          <p14:tracePt t="620993" x="4105275" y="2640013"/>
          <p14:tracePt t="621016" x="4117975" y="2640013"/>
          <p14:tracePt t="621031" x="4130675" y="2640013"/>
          <p14:tracePt t="621046" x="4156075" y="2640013"/>
          <p14:tracePt t="621063" x="4168775" y="2640013"/>
          <p14:tracePt t="621076" x="4192588" y="2640013"/>
          <p14:tracePt t="621092" x="4243388" y="2640013"/>
          <p14:tracePt t="621110" x="4256088" y="2640013"/>
          <p14:tracePt t="621129" x="4281488" y="2640013"/>
          <p14:tracePt t="621150" x="4294188" y="2640013"/>
          <p14:tracePt t="621169" x="4305300" y="2640013"/>
          <p14:tracePt t="621215" x="4318000" y="2640013"/>
          <p14:tracePt t="621279" x="4330700" y="2640013"/>
          <p14:tracePt t="621664" x="4356100" y="2640013"/>
          <p14:tracePt t="621694" x="4430713" y="2640013"/>
          <p14:tracePt t="621728" x="4518025" y="2640013"/>
          <p14:tracePt t="621744" x="4530725" y="2640013"/>
          <p14:tracePt t="621764" x="4556125" y="2640013"/>
          <p14:tracePt t="621765" x="4568825" y="2640013"/>
          <p14:tracePt t="621780" x="4581525" y="2640013"/>
          <p14:tracePt t="621796" x="4594225" y="2640013"/>
          <p14:tracePt t="621815" x="4630738" y="2640013"/>
          <p14:tracePt t="621830" x="4656138" y="2640013"/>
          <p14:tracePt t="621844" x="4681538" y="2640013"/>
          <p14:tracePt t="621865" x="4732338" y="2640013"/>
          <p14:tracePt t="621989" x="4719638" y="2640013"/>
          <p14:tracePt t="622023" x="4668838" y="2640013"/>
          <p14:tracePt t="622042" x="4606925" y="2640013"/>
          <p14:tracePt t="622060" x="4568825" y="2640013"/>
          <p14:tracePt t="622078" x="4443413" y="2665413"/>
          <p14:tracePt t="622100" x="4268788" y="2678113"/>
          <p14:tracePt t="622114" x="4217988" y="2703513"/>
          <p14:tracePt t="622130" x="4181475" y="2716213"/>
          <p14:tracePt t="622146" x="4143375" y="2716213"/>
          <p14:tracePt t="622162" x="4105275" y="2716213"/>
          <p14:tracePt t="622181" x="4017963" y="2728913"/>
          <p14:tracePt t="622197" x="3956050" y="2740025"/>
          <p14:tracePt t="622219" x="3830638" y="2752725"/>
          <p14:tracePt t="622235" x="3805238" y="2765425"/>
          <p14:tracePt t="622255" x="3743325" y="2778125"/>
          <p14:tracePt t="622271" x="3730625" y="2778125"/>
          <p14:tracePt t="622290" x="3692525" y="2790825"/>
          <p14:tracePt t="622305" x="3679825" y="2803525"/>
          <p14:tracePt t="622320" x="3654425" y="2816225"/>
          <p14:tracePt t="622338" x="3579813" y="2840038"/>
          <p14:tracePt t="622354" x="3541713" y="2852738"/>
          <p14:tracePt t="622371" x="3505200" y="2852738"/>
          <p14:tracePt t="622388" x="3454400" y="2852738"/>
          <p14:tracePt t="622407" x="3441700" y="2852738"/>
          <p14:tracePt t="622537" x="3454400" y="2852738"/>
          <p14:tracePt t="622567" x="3467100" y="2852738"/>
          <p14:tracePt t="622586" x="3492500" y="2840038"/>
          <p14:tracePt t="622604" x="3517900" y="2840038"/>
          <p14:tracePt t="622620" x="3541713" y="2828925"/>
          <p14:tracePt t="622640" x="3579813" y="2816225"/>
          <p14:tracePt t="622656" x="3592513" y="2816225"/>
          <p14:tracePt t="622673" x="3617913" y="2816225"/>
          <p14:tracePt t="622689" x="3643313" y="2816225"/>
          <p14:tracePt t="622704" x="3654425" y="2803525"/>
          <p14:tracePt t="622719" x="3667125" y="2803525"/>
          <p14:tracePt t="623409" x="3679825" y="2803525"/>
          <p14:tracePt t="623435" x="3743325" y="2803525"/>
          <p14:tracePt t="623451" x="3756025" y="2803525"/>
          <p14:tracePt t="623468" x="3767138" y="2790825"/>
          <p14:tracePt t="623484" x="3792538" y="2790825"/>
          <p14:tracePt t="623503" x="3805238" y="2790825"/>
          <p14:tracePt t="623521" x="3817938" y="2790825"/>
          <p14:tracePt t="623570" x="3830638" y="2790825"/>
          <p14:tracePt t="623597" x="3843338" y="2790825"/>
          <p14:tracePt t="623871" x="3856038" y="2790825"/>
          <p14:tracePt t="623898" x="3917950" y="2790825"/>
          <p14:tracePt t="623927" x="3956050" y="2790825"/>
          <p14:tracePt t="623944" x="3979863" y="2778125"/>
          <p14:tracePt t="623944" x="3992563" y="2778125"/>
          <p14:tracePt t="623970" x="4005263" y="2778125"/>
          <p14:tracePt t="623985" x="4017963" y="2778125"/>
          <p14:tracePt t="624008" x="4030663" y="2778125"/>
          <p14:tracePt t="624133" x="4030663" y="2765425"/>
          <p14:tracePt t="624182" x="4017963" y="2765425"/>
          <p14:tracePt t="624209" x="4005263" y="2765425"/>
          <p14:tracePt t="624225" x="3992563" y="2765425"/>
          <p14:tracePt t="624239" x="3968750" y="2765425"/>
          <p14:tracePt t="624254" x="3943350" y="2765425"/>
          <p14:tracePt t="624274" x="3905250" y="2765425"/>
          <p14:tracePt t="624292" x="3892550" y="2765425"/>
          <p14:tracePt t="624310" x="3879850" y="2765425"/>
          <p14:tracePt t="624327" x="3867150" y="2765425"/>
          <p14:tracePt t="624356" x="3856038" y="2765425"/>
          <p14:tracePt t="624393" x="3843338" y="2765425"/>
          <p14:tracePt t="624506" x="3830638" y="2765425"/>
          <p14:tracePt t="624532" x="3817938" y="2765425"/>
          <p14:tracePt t="624555" x="3817938" y="2778125"/>
          <p14:tracePt t="625565" x="3805238" y="2778125"/>
          <p14:tracePt t="625599" x="3779838" y="2778125"/>
          <p14:tracePt t="625629" x="3743325" y="2778125"/>
          <p14:tracePt t="625643" x="3730625" y="2778125"/>
          <p14:tracePt t="625689" x="3717925" y="2778125"/>
          <p14:tracePt t="626401" x="3705225" y="2778125"/>
          <p14:tracePt t="626429" x="3692525" y="2790825"/>
          <p14:tracePt t="626450" x="3679825" y="2790825"/>
          <p14:tracePt t="626466" x="3667125" y="2790825"/>
          <p14:tracePt t="626482" x="3667125" y="2803525"/>
          <p14:tracePt t="626497" x="3654425" y="2803525"/>
          <p14:tracePt t="626518" x="3643313" y="2803525"/>
          <p14:tracePt t="626535" x="3630613" y="2803525"/>
          <p14:tracePt t="626552" x="3592513" y="2816225"/>
          <p14:tracePt t="626568" x="3567113" y="2816225"/>
          <p14:tracePt t="626584" x="3541713" y="2816225"/>
          <p14:tracePt t="626604" x="3492500" y="2816225"/>
          <p14:tracePt t="626624" x="3479800" y="2816225"/>
          <p14:tracePt t="626650" x="3467100" y="2816225"/>
          <p14:tracePt t="627247" x="3492500" y="2816225"/>
          <p14:tracePt t="627270" x="3530600" y="2816225"/>
          <p14:tracePt t="627283" x="3579813" y="2816225"/>
          <p14:tracePt t="627284" x="3679825" y="2816225"/>
          <p14:tracePt t="627300" x="3779838" y="2816225"/>
          <p14:tracePt t="627316" x="3867150" y="2816225"/>
          <p14:tracePt t="627334" x="4081463" y="2816225"/>
          <p14:tracePt t="627350" x="4318000" y="2816225"/>
          <p14:tracePt t="627367" x="4494213" y="2816225"/>
          <p14:tracePt t="627387" x="4981575" y="2790825"/>
          <p14:tracePt t="627402" x="5232400" y="2778125"/>
          <p14:tracePt t="627419" x="5394325" y="2752725"/>
          <p14:tracePt t="627437" x="5570538" y="2752725"/>
          <p14:tracePt t="627455" x="5619750" y="2752725"/>
          <p14:tracePt t="627473" x="5683250" y="2728913"/>
          <p14:tracePt t="627488" x="5719763" y="2716213"/>
          <p14:tracePt t="627508" x="5719763" y="2703513"/>
          <p14:tracePt t="627546" x="5719763" y="2678113"/>
          <p14:tracePt t="627564" x="5719763" y="2652713"/>
          <p14:tracePt t="627578" x="5719763" y="2627313"/>
          <p14:tracePt t="627598" x="5695950" y="2578100"/>
          <p14:tracePt t="627613" x="5683250" y="2552700"/>
          <p14:tracePt t="627628" x="5670550" y="2527300"/>
          <p14:tracePt t="627643" x="5657850" y="2490788"/>
          <p14:tracePt t="627663" x="5645150" y="2439988"/>
          <p14:tracePt t="627679" x="5632450" y="2403475"/>
          <p14:tracePt t="627695" x="5607050" y="2314575"/>
          <p14:tracePt t="627711" x="5607050" y="2252663"/>
          <p14:tracePt t="627730" x="5607050" y="2178050"/>
          <p14:tracePt t="627749" x="5595938" y="2114550"/>
          <p14:tracePt t="627771" x="5583238" y="2101850"/>
          <p14:tracePt t="627846" x="5570538" y="2101850"/>
          <p14:tracePt t="627879" x="5570538" y="2139950"/>
          <p14:tracePt t="627905" x="5570538" y="2190750"/>
          <p14:tracePt t="627922" x="5570538" y="2239963"/>
          <p14:tracePt t="627941" x="5570538" y="2265363"/>
          <p14:tracePt t="627957" x="5570538" y="2290763"/>
          <p14:tracePt t="627971" x="5570538" y="2352675"/>
          <p14:tracePt t="627988" x="5570538" y="2403475"/>
          <p14:tracePt t="628005" x="5570538" y="2478088"/>
          <p14:tracePt t="628022" x="5545138" y="2590800"/>
          <p14:tracePt t="628037" x="5545138" y="2627313"/>
          <p14:tracePt t="628054" x="5519738" y="2652713"/>
          <p14:tracePt t="628076" x="5507038" y="2678113"/>
          <p14:tracePt t="628093" x="5495925" y="2678113"/>
          <p14:tracePt t="628173" x="5495925" y="2665413"/>
          <p14:tracePt t="628202" x="5495925" y="2565400"/>
          <p14:tracePt t="628235" x="5483225" y="2390775"/>
          <p14:tracePt t="628252" x="5470525" y="2352675"/>
          <p14:tracePt t="628267" x="5445125" y="2290763"/>
          <p14:tracePt t="628287" x="5432425" y="2201863"/>
          <p14:tracePt t="628303" x="5419725" y="2178050"/>
          <p14:tracePt t="628320" x="5407025" y="2165350"/>
          <p14:tracePt t="628381" x="5394325" y="2165350"/>
          <p14:tracePt t="628395" x="5383213" y="2190750"/>
          <p14:tracePt t="628418" x="5383213" y="2201863"/>
          <p14:tracePt t="628443" x="5383213" y="2214563"/>
          <p14:tracePt t="628458" x="5383213" y="2227263"/>
          <p14:tracePt t="628473" x="5383213" y="2252663"/>
          <p14:tracePt t="628490" x="5383213" y="2265363"/>
          <p14:tracePt t="628508" x="5383213" y="2352675"/>
          <p14:tracePt t="628524" x="5370513" y="2439988"/>
          <p14:tracePt t="628539" x="5370513" y="2516188"/>
          <p14:tracePt t="628556" x="5370513" y="2603500"/>
          <p14:tracePt t="628575" x="5357813" y="2627313"/>
          <p14:tracePt t="628592" x="5357813" y="2652713"/>
          <p14:tracePt t="628617" x="5357813" y="2665413"/>
          <p14:tracePt t="628693" x="5357813" y="2640013"/>
          <p14:tracePt t="628718" x="5357813" y="2565400"/>
          <p14:tracePt t="628737" x="5357813" y="2490788"/>
          <p14:tracePt t="628756" x="5370513" y="2352675"/>
          <p14:tracePt t="628777" x="5383213" y="2278063"/>
          <p14:tracePt t="628795" x="5394325" y="2139950"/>
          <p14:tracePt t="628811" x="5394325" y="2078038"/>
          <p14:tracePt t="628830" x="5394325" y="1989138"/>
          <p14:tracePt t="628845" x="5394325" y="1965325"/>
          <p14:tracePt t="628929" x="5394325" y="2001838"/>
          <p14:tracePt t="628943" x="5394325" y="2014538"/>
          <p14:tracePt t="628959" x="5394325" y="2039938"/>
          <p14:tracePt t="628975" x="5394325" y="2052638"/>
          <p14:tracePt t="628992" x="5383213" y="2089150"/>
          <p14:tracePt t="629009" x="5383213" y="2114550"/>
          <p14:tracePt t="629024" x="5383213" y="2139950"/>
          <p14:tracePt t="629042" x="5383213" y="2227263"/>
          <p14:tracePt t="629058" x="5383213" y="2314575"/>
          <p14:tracePt t="629076" x="5383213" y="2378075"/>
          <p14:tracePt t="629093" x="5383213" y="2478088"/>
          <p14:tracePt t="629111" x="5383213" y="2503488"/>
          <p14:tracePt t="629129" x="5383213" y="2516188"/>
          <p14:tracePt t="629144" x="5383213" y="2527300"/>
          <p14:tracePt t="632315" x="5357813" y="2527300"/>
          <p14:tracePt t="632342" x="5332413" y="2527300"/>
          <p14:tracePt t="632357" x="5307013" y="2527300"/>
          <p14:tracePt t="632373" x="5281613" y="2527300"/>
          <p14:tracePt t="632389" x="5106988" y="2527300"/>
          <p14:tracePt t="632404" x="5019675" y="2527300"/>
          <p14:tracePt t="632420" x="4945063" y="2527300"/>
          <p14:tracePt t="632436" x="4868863" y="2527300"/>
          <p14:tracePt t="632453" x="4606925" y="2527300"/>
          <p14:tracePt t="632470" x="4456113" y="2527300"/>
          <p14:tracePt t="632487" x="4356100" y="2527300"/>
          <p14:tracePt t="632504" x="4217988" y="2503488"/>
          <p14:tracePt t="632522" x="4130675" y="2503488"/>
          <p14:tracePt t="632538" x="3930650" y="2490788"/>
          <p14:tracePt t="632554" x="3843338" y="2465388"/>
          <p14:tracePt t="632570" x="3767138" y="2452688"/>
          <p14:tracePt t="632588" x="3705225" y="2439988"/>
          <p14:tracePt t="632606" x="3679825" y="2427288"/>
          <p14:tracePt t="632622" x="3667125" y="2414588"/>
          <p14:tracePt t="632645" x="3654425" y="2390775"/>
          <p14:tracePt t="632662" x="3654425" y="2378075"/>
          <p14:tracePt t="632663" x="3654425" y="2365375"/>
          <p14:tracePt t="632678" x="3654425" y="2352675"/>
          <p14:tracePt t="632693" x="3654425" y="2339975"/>
          <p14:tracePt t="632710" x="3654425" y="2314575"/>
          <p14:tracePt t="632726" x="3654425" y="2290763"/>
          <p14:tracePt t="632742" x="3654425" y="2278063"/>
          <p14:tracePt t="632762" x="3654425" y="2265363"/>
          <p14:tracePt t="632787" x="3654425" y="2252663"/>
          <p14:tracePt t="632802" x="3654425" y="2239963"/>
          <p14:tracePt t="632825" x="3654425" y="2227263"/>
          <p14:tracePt t="632975" x="3654425" y="2239963"/>
          <p14:tracePt t="633001" x="3630613" y="2339975"/>
          <p14:tracePt t="633029" x="3605213" y="2527300"/>
          <p14:tracePt t="633047" x="3592513" y="2627313"/>
          <p14:tracePt t="633065" x="3554413" y="2903538"/>
          <p14:tracePt t="633085" x="3554413" y="3016250"/>
          <p14:tracePt t="633101" x="3554413" y="3103563"/>
          <p14:tracePt t="633187" x="3554413" y="3090863"/>
          <p14:tracePt t="633215" x="3554413" y="3016250"/>
          <p14:tracePt t="633231" x="3554413" y="2965450"/>
          <p14:tracePt t="633246" x="3554413" y="2928938"/>
          <p14:tracePt t="633266" x="3567113" y="2828925"/>
          <p14:tracePt t="633284" x="3567113" y="2790825"/>
          <p14:tracePt t="633299" x="3567113" y="2627313"/>
          <p14:tracePt t="633314" x="3567113" y="2527300"/>
          <p14:tracePt t="633329" x="3567113" y="2465388"/>
          <p14:tracePt t="633347" x="3567113" y="2414588"/>
          <p14:tracePt t="633348" x="3567113" y="2378075"/>
          <p14:tracePt t="633364" x="3567113" y="2339975"/>
          <p14:tracePt t="633381" x="3567113" y="2314575"/>
          <p14:tracePt t="633396" x="3567113" y="2290763"/>
          <p14:tracePt t="633414" x="3567113" y="2265363"/>
          <p14:tracePt t="633436" x="3567113" y="2252663"/>
          <p14:tracePt t="633549" x="3567113" y="2265363"/>
          <p14:tracePt t="633575" x="3554413" y="2290763"/>
          <p14:tracePt t="633591" x="3554413" y="2303463"/>
          <p14:tracePt t="633608" x="3541713" y="2327275"/>
          <p14:tracePt t="633630" x="3530600" y="2403475"/>
          <p14:tracePt t="633646" x="3530600" y="2452688"/>
          <p14:tracePt t="633666" x="3530600" y="2540000"/>
          <p14:tracePt t="633681" x="3530600" y="2565400"/>
          <p14:tracePt t="633700" x="3517900" y="2616200"/>
          <p14:tracePt t="633717" x="3517900" y="2652713"/>
          <p14:tracePt t="633733" x="3505200" y="2678113"/>
          <p14:tracePt t="633749" x="3505200" y="2703513"/>
          <p14:tracePt t="633765" x="3505200" y="2716213"/>
          <p14:tracePt t="633836" x="3505200" y="2703513"/>
          <p14:tracePt t="633863" x="3505200" y="2652713"/>
          <p14:tracePt t="633887" x="3505200" y="2552700"/>
          <p14:tracePt t="633909" x="3517900" y="2439988"/>
          <p14:tracePt t="633927" x="3517900" y="2278063"/>
          <p14:tracePt t="633948" x="3517900" y="2201863"/>
          <p14:tracePt t="633963" x="3517900" y="2178050"/>
          <p14:tracePt t="633984" x="3517900" y="2165350"/>
          <p14:tracePt t="634098" x="3517900" y="2178050"/>
          <p14:tracePt t="634126" x="3517900" y="2190750"/>
          <p14:tracePt t="634151" x="3517900" y="2201863"/>
          <p14:tracePt t="634168" x="3517900" y="2214563"/>
          <p14:tracePt t="634187" x="3517900" y="2227263"/>
          <p14:tracePt t="634208" x="3517900" y="2239963"/>
          <p14:tracePt t="634309" x="3530600" y="2252663"/>
          <p14:tracePt t="634339" x="3579813" y="2278063"/>
          <p14:tracePt t="634374" x="3805238" y="2303463"/>
          <p14:tracePt t="634397" x="3992563" y="2290763"/>
          <p14:tracePt t="634420" x="4181475" y="2239963"/>
          <p14:tracePt t="634437" x="4356100" y="2201863"/>
          <p14:tracePt t="634453" x="4506913" y="2178050"/>
          <p14:tracePt t="634472" x="4743450" y="2114550"/>
          <p14:tracePt t="634488" x="4843463" y="2089150"/>
          <p14:tracePt t="634504" x="4981575" y="2078038"/>
          <p14:tracePt t="634520" x="5270500" y="2039938"/>
          <p14:tracePt t="634536" x="5370513" y="2027238"/>
          <p14:tracePt t="634552" x="5432425" y="2027238"/>
          <p14:tracePt t="634571" x="5519738" y="2001838"/>
          <p14:tracePt t="634586" x="5532438" y="2001838"/>
          <p14:tracePt t="634603" x="5545138" y="2001838"/>
          <p14:tracePt t="634696" x="5532438" y="2001838"/>
          <p14:tracePt t="634729" x="5495925" y="2027238"/>
          <p14:tracePt t="634746" x="5419725" y="2065338"/>
          <p14:tracePt t="634762" x="5370513" y="2101850"/>
          <p14:tracePt t="634781" x="5281613" y="2178050"/>
          <p14:tracePt t="634802" x="5257800" y="2201863"/>
          <p14:tracePt t="634818" x="5232400" y="2227263"/>
          <p14:tracePt t="634835" x="5219700" y="2278063"/>
          <p14:tracePt t="634850" x="5207000" y="2278063"/>
          <p14:tracePt t="634869" x="5207000" y="2303463"/>
          <p14:tracePt t="634906" x="5219700" y="2314575"/>
          <p14:tracePt t="634922" x="5232400" y="2314575"/>
          <p14:tracePt t="634939" x="5257800" y="2327275"/>
          <p14:tracePt t="634958" x="5319713" y="2352675"/>
          <p14:tracePt t="634975" x="5345113" y="2352675"/>
          <p14:tracePt t="634992" x="5357813" y="2365375"/>
          <p14:tracePt t="635008" x="5370513" y="2365375"/>
          <p14:tracePt t="635056" x="5345113" y="2365375"/>
          <p14:tracePt t="635076" x="5319713" y="2365375"/>
          <p14:tracePt t="635107" x="5194300" y="2365375"/>
          <p14:tracePt t="635137" x="5019675" y="2378075"/>
          <p14:tracePt t="635154" x="4906963" y="2390775"/>
          <p14:tracePt t="635174" x="4794250" y="2439988"/>
          <p14:tracePt t="635190" x="4768850" y="2452688"/>
          <p14:tracePt t="635206" x="4756150" y="2465388"/>
          <p14:tracePt t="635255" x="4781550" y="2465388"/>
          <p14:tracePt t="635270" x="4819650" y="2465388"/>
          <p14:tracePt t="635284" x="4881563" y="2465388"/>
          <p14:tracePt t="635299" x="4968875" y="2465388"/>
          <p14:tracePt t="635319" x="5081588" y="2465388"/>
          <p14:tracePt t="635336" x="5132388" y="2465388"/>
          <p14:tracePt t="635356" x="5207000" y="2452688"/>
          <p14:tracePt t="635372" x="5232400" y="2452688"/>
          <p14:tracePt t="635389" x="5245100" y="2452688"/>
          <p14:tracePt t="635405" x="5257800" y="2452688"/>
          <p14:tracePt t="635430" x="5232400" y="2452688"/>
          <p14:tracePt t="635445" x="5207000" y="2452688"/>
          <p14:tracePt t="635464" x="5181600" y="2478088"/>
          <p14:tracePt t="635480" x="5094288" y="2516188"/>
          <p14:tracePt t="635498" x="5006975" y="2540000"/>
          <p14:tracePt t="635514" x="4894263" y="2578100"/>
          <p14:tracePt t="635531" x="4743450" y="2616200"/>
          <p14:tracePt t="635548" x="4719638" y="2627313"/>
          <p14:tracePt t="635579" x="4732338" y="2627313"/>
          <p14:tracePt t="635594" x="4768850" y="2627313"/>
          <p14:tracePt t="635609" x="4832350" y="2627313"/>
          <p14:tracePt t="635625" x="4894263" y="2627313"/>
          <p14:tracePt t="635642" x="5006975" y="2627313"/>
          <p14:tracePt t="635657" x="5045075" y="2627313"/>
          <p14:tracePt t="635673" x="5081588" y="2627313"/>
          <p14:tracePt t="635688" x="5132388" y="2627313"/>
          <p14:tracePt t="635704" x="5157788" y="2627313"/>
          <p14:tracePt t="635704" x="5170488" y="2640013"/>
          <p14:tracePt t="635719" x="5170488" y="2652713"/>
          <p14:tracePt t="635741" x="5170488" y="2665413"/>
          <p14:tracePt t="635756" x="5145088" y="2678113"/>
          <p14:tracePt t="635774" x="5119688" y="2678113"/>
          <p14:tracePt t="635793" x="5045075" y="2690813"/>
          <p14:tracePt t="635808" x="5019675" y="2703513"/>
          <p14:tracePt t="635825" x="4981575" y="2716213"/>
          <p14:tracePt t="635845" x="4968875" y="2716213"/>
          <p14:tracePt t="635917" x="4981575" y="2716213"/>
          <p14:tracePt t="637212" x="4956175" y="2703513"/>
          <p14:tracePt t="637245" x="4819650" y="2616200"/>
          <p14:tracePt t="637268" x="4518025" y="2516188"/>
          <p14:tracePt t="637292" x="4330700" y="2427288"/>
          <p14:tracePt t="637317" x="4192588" y="2390775"/>
          <p14:tracePt t="637335" x="4130675" y="2365375"/>
          <p14:tracePt t="637351" x="3992563" y="2314575"/>
          <p14:tracePt t="637367" x="3943350" y="2290763"/>
          <p14:tracePt t="637385" x="3905250" y="2278063"/>
          <p14:tracePt t="637386" x="3867150" y="2239963"/>
          <p14:tracePt t="637403" x="3843338" y="2214563"/>
          <p14:tracePt t="637421" x="3830638" y="2190750"/>
          <p14:tracePt t="637437" x="3817938" y="2127250"/>
          <p14:tracePt t="637454" x="3805238" y="2114550"/>
          <p14:tracePt t="637471" x="3805238" y="2101850"/>
          <p14:tracePt t="637487" x="3805238" y="2078038"/>
          <p14:tracePt t="637574" x="3792538" y="2078038"/>
          <p14:tracePt t="639094" x="3805238" y="2078038"/>
          <p14:tracePt t="639124" x="3830638" y="2078038"/>
          <p14:tracePt t="639144" x="3879850" y="2078038"/>
          <p14:tracePt t="639170" x="3956050" y="2078038"/>
          <p14:tracePt t="639190" x="3979863" y="2078038"/>
          <p14:tracePt t="639205" x="4043363" y="2078038"/>
          <p14:tracePt t="639221" x="4068763" y="2078038"/>
          <p14:tracePt t="639237" x="4105275" y="2078038"/>
          <p14:tracePt t="639257" x="4243388" y="2078038"/>
          <p14:tracePt t="639273" x="4294188" y="2078038"/>
          <p14:tracePt t="639293" x="4381500" y="2065338"/>
          <p14:tracePt t="639310" x="4406900" y="2052638"/>
          <p14:tracePt t="639327" x="4430713" y="2052638"/>
          <p14:tracePt t="639343" x="4468813" y="2052638"/>
          <p14:tracePt t="639360" x="4481513" y="2039938"/>
          <p14:tracePt t="639375" x="4506913" y="2039938"/>
          <p14:tracePt t="639456" x="4494213" y="2039938"/>
          <p14:tracePt t="639484" x="4481513" y="2039938"/>
          <p14:tracePt t="639516" x="4456113" y="2039938"/>
          <p14:tracePt t="639517" x="4443413" y="2039938"/>
          <p14:tracePt t="639531" x="4406900" y="2039938"/>
          <p14:tracePt t="639547" x="4356100" y="2039938"/>
          <p14:tracePt t="639566" x="4318000" y="2039938"/>
          <p14:tracePt t="639567" x="4281488" y="2039938"/>
          <p14:tracePt t="639582" x="4268788" y="2039938"/>
          <p14:tracePt t="639604" x="4256088" y="2039938"/>
          <p14:tracePt t="639704" x="4268788" y="2039938"/>
          <p14:tracePt t="639737" x="4318000" y="2039938"/>
          <p14:tracePt t="639757" x="4343400" y="2039938"/>
          <p14:tracePt t="639773" x="4368800" y="2039938"/>
          <p14:tracePt t="639867" x="4343400" y="2039938"/>
          <p14:tracePt t="639898" x="4294188" y="2039938"/>
          <p14:tracePt t="639921" x="4243388" y="2039938"/>
          <p14:tracePt t="639941" x="4230688" y="2039938"/>
          <p14:tracePt t="640041" x="4243388" y="2039938"/>
          <p14:tracePt t="640076" x="4268788" y="2039938"/>
          <p14:tracePt t="640092" x="4268788" y="2027238"/>
          <p14:tracePt t="640151" x="4256088" y="2027238"/>
          <p14:tracePt t="640177" x="4243388" y="2027238"/>
          <p14:tracePt t="640203" x="4230688" y="2027238"/>
          <p14:tracePt t="659640" x="4205288" y="2027238"/>
          <p14:tracePt t="659668" x="4117975" y="2027238"/>
          <p14:tracePt t="659683" x="4068763" y="2027238"/>
          <p14:tracePt t="659703" x="3979863" y="2027238"/>
          <p14:tracePt t="659719" x="3892550" y="2027238"/>
          <p14:tracePt t="659737" x="3792538" y="2027238"/>
          <p14:tracePt t="659756" x="3654425" y="2027238"/>
          <p14:tracePt t="659772" x="3630613" y="2027238"/>
          <p14:tracePt t="659787" x="3605213" y="2027238"/>
          <p14:tracePt t="659803" x="3567113" y="2027238"/>
          <p14:tracePt t="659818" x="3554413" y="2027238"/>
          <p14:tracePt t="659834" x="3541713" y="2027238"/>
          <p14:tracePt t="659851" x="3505200" y="2039938"/>
          <p14:tracePt t="659868" x="3492500" y="2039938"/>
          <p14:tracePt t="659885" x="3467100" y="2039938"/>
          <p14:tracePt t="659901" x="3367088" y="2052638"/>
          <p14:tracePt t="659917" x="3317875" y="2052638"/>
          <p14:tracePt t="659934" x="3267075" y="2052638"/>
          <p14:tracePt t="659950" x="3241675" y="2052638"/>
          <p14:tracePt t="659965" x="3192463" y="2052638"/>
          <p14:tracePt t="659981" x="3167063" y="2052638"/>
          <p14:tracePt t="660002" x="3154363" y="2052638"/>
          <p14:tracePt t="660021" x="3141663" y="2039938"/>
          <p14:tracePt t="660041" x="3128963" y="2039938"/>
          <p14:tracePt t="660576" x="3141663" y="2039938"/>
          <p14:tracePt t="660649" x="3141663" y="2027238"/>
          <p14:tracePt t="661124" x="3141663" y="2014538"/>
          <p14:tracePt t="661161" x="3154363" y="2014538"/>
          <p14:tracePt t="661635" x="3167063" y="2014538"/>
          <p14:tracePt t="661659" x="3192463" y="2014538"/>
          <p14:tracePt t="661675" x="3216275" y="2014538"/>
          <p14:tracePt t="661692" x="3228975" y="2014538"/>
          <p14:tracePt t="661711" x="3254375" y="2014538"/>
          <p14:tracePt t="661727" x="3267075" y="2014538"/>
          <p14:tracePt t="661758" x="3279775" y="2014538"/>
          <p14:tracePt t="661946" x="3267075" y="2014538"/>
          <p14:tracePt t="661995" x="3254375" y="2014538"/>
          <p14:tracePt t="662057" x="3241675" y="2014538"/>
          <p14:tracePt t="662220" x="3228975" y="2014538"/>
          <p14:tracePt t="662249" x="3216275" y="2014538"/>
          <p14:tracePt t="662267" x="3205163" y="2014538"/>
          <p14:tracePt t="662331" x="3192463" y="2014538"/>
          <p14:tracePt t="701564" x="3192463" y="2027238"/>
          <p14:tracePt t="701595" x="3192463" y="2065338"/>
          <p14:tracePt t="701623" x="3216275" y="2114550"/>
          <p14:tracePt t="701646" x="3241675" y="2214563"/>
          <p14:tracePt t="701670" x="3292475" y="2314575"/>
          <p14:tracePt t="701689" x="3341688" y="2378075"/>
          <p14:tracePt t="701705" x="3354388" y="2414588"/>
          <p14:tracePt t="701721" x="3367088" y="2439988"/>
          <p14:tracePt t="701738" x="3392488" y="2490788"/>
          <p14:tracePt t="701755" x="3405188" y="2527300"/>
          <p14:tracePt t="701771" x="3417888" y="2565400"/>
          <p14:tracePt t="701790" x="3429000" y="2665413"/>
          <p14:tracePt t="701807" x="3429000" y="2690813"/>
          <p14:tracePt t="701822" x="3441700" y="2703513"/>
          <p14:tracePt t="701839" x="3454400" y="2752725"/>
          <p14:tracePt t="701855" x="3467100" y="2765425"/>
          <p14:tracePt t="701873" x="3467100" y="2778125"/>
          <p14:tracePt t="701892" x="3467100" y="2803525"/>
          <p14:tracePt t="701909" x="3479800" y="2816225"/>
          <p14:tracePt t="701925" x="3479800" y="2828925"/>
          <p14:tracePt t="702063" x="3467100" y="2828925"/>
          <p14:tracePt t="702096" x="3354388" y="2803525"/>
          <p14:tracePt t="702120" x="3241675" y="2740025"/>
          <p14:tracePt t="702139" x="3179763" y="2665413"/>
          <p14:tracePt t="702159" x="3154363" y="2627313"/>
          <p14:tracePt t="702176" x="3128963" y="2578100"/>
          <p14:tracePt t="702196" x="3116263" y="2552700"/>
          <p14:tracePt t="702761" x="3103563" y="2590800"/>
          <p14:tracePt t="702796" x="3092450" y="2652713"/>
          <p14:tracePt t="702823" x="3092450" y="2765425"/>
          <p14:tracePt t="702840" x="3092450" y="2790825"/>
          <p14:tracePt t="702858" x="3092450" y="2803525"/>
          <p14:tracePt t="702880" x="3092450" y="2840038"/>
          <p14:tracePt t="702899" x="3092450" y="2865438"/>
          <p14:tracePt t="702915" x="3103563" y="2865438"/>
          <p14:tracePt t="702934" x="3116263" y="2878138"/>
          <p14:tracePt t="702936" x="3128963" y="2878138"/>
          <p14:tracePt t="702953" x="3128963" y="2890838"/>
          <p14:tracePt t="702972" x="3154363" y="2903538"/>
          <p14:tracePt t="702991" x="3167063" y="2916238"/>
          <p14:tracePt t="703011" x="3179763" y="2928938"/>
          <p14:tracePt t="703027" x="3192463" y="2941638"/>
          <p14:tracePt t="703047" x="3192463" y="2965450"/>
          <p14:tracePt t="703067" x="3228975" y="2990850"/>
          <p14:tracePt t="703088" x="3267075" y="3016250"/>
          <p14:tracePt t="703104" x="3292475" y="3028950"/>
          <p14:tracePt t="703125" x="3367088" y="3041650"/>
          <p14:tracePt t="703149" x="3441700" y="3041650"/>
          <p14:tracePt t="703165" x="3467100" y="3041650"/>
          <p14:tracePt t="703183" x="3479800" y="3041650"/>
          <p14:tracePt t="703222" x="3479800" y="3054350"/>
          <p14:tracePt t="703609" x="3505200" y="3054350"/>
          <p14:tracePt t="703637" x="3567113" y="3028950"/>
          <p14:tracePt t="703655" x="3605213" y="3016250"/>
          <p14:tracePt t="703672" x="3667125" y="3003550"/>
          <p14:tracePt t="703689" x="3679825" y="3003550"/>
          <p14:tracePt t="703708" x="3717925" y="2990850"/>
          <p14:tracePt t="703725" x="3730625" y="2990850"/>
          <p14:tracePt t="703742" x="3743325" y="2990850"/>
          <p14:tracePt t="703760" x="3756025" y="2990850"/>
          <p14:tracePt t="703778" x="3767138" y="2990850"/>
          <p14:tracePt t="703958" x="3756025" y="2990850"/>
          <p14:tracePt t="703990" x="3743325" y="2990850"/>
          <p14:tracePt t="704010" x="3730625" y="2990850"/>
          <p14:tracePt t="704031" x="3717925" y="2990850"/>
          <p14:tracePt t="704069" x="3705225" y="2990850"/>
          <p14:tracePt t="704257" x="3692525" y="2990850"/>
          <p14:tracePt t="704318" x="3679825" y="2990850"/>
          <p14:tracePt t="704348" x="3643313" y="2990850"/>
          <p14:tracePt t="704366" x="3630613" y="2990850"/>
          <p14:tracePt t="704382" x="3592513" y="2978150"/>
          <p14:tracePt t="704406" x="3579813" y="2978150"/>
          <p14:tracePt t="704430" x="3579813" y="2965450"/>
          <p14:tracePt t="704447" x="3567113" y="2965450"/>
          <p14:tracePt t="704693" x="3579813" y="2965450"/>
          <p14:tracePt t="704720" x="3617913" y="2965450"/>
          <p14:tracePt t="704744" x="3667125" y="2965450"/>
          <p14:tracePt t="704760" x="3692525" y="2965450"/>
          <p14:tracePt t="704776" x="3717925" y="2965450"/>
          <p14:tracePt t="704792" x="3767138" y="2965450"/>
          <p14:tracePt t="704809" x="3817938" y="2965450"/>
          <p14:tracePt t="704828" x="3867150" y="2965450"/>
          <p14:tracePt t="704829" x="3917950" y="2965450"/>
          <p14:tracePt t="704845" x="3968750" y="2965450"/>
          <p14:tracePt t="704860" x="3979863" y="2965450"/>
          <p14:tracePt t="704876" x="4017963" y="2965450"/>
          <p14:tracePt t="704895" x="4030663" y="2965450"/>
          <p14:tracePt t="704913" x="4043363" y="2965450"/>
          <p14:tracePt t="704930" x="4056063" y="2965450"/>
          <p14:tracePt t="705279" x="4081463" y="2965450"/>
          <p14:tracePt t="705313" x="4168775" y="2965450"/>
          <p14:tracePt t="705331" x="4268788" y="2965450"/>
          <p14:tracePt t="705349" x="4294188" y="2965450"/>
          <p14:tracePt t="705366" x="4343400" y="2965450"/>
          <p14:tracePt t="705382" x="4368800" y="2978150"/>
          <p14:tracePt t="705402" x="4406900" y="2978150"/>
          <p14:tracePt t="705421" x="4556125" y="3003550"/>
          <p14:tracePt t="705436" x="4643438" y="3003550"/>
          <p14:tracePt t="705456" x="4719638" y="3016250"/>
          <p14:tracePt t="705474" x="4756150" y="3016250"/>
          <p14:tracePt t="705491" x="4794250" y="3016250"/>
          <p14:tracePt t="705514" x="4819650" y="3016250"/>
          <p14:tracePt t="705515" x="4832350" y="3016250"/>
          <p14:tracePt t="705531" x="4856163" y="3016250"/>
          <p14:tracePt t="705548" x="4868863" y="3016250"/>
          <p14:tracePt t="705567" x="4894263" y="3016250"/>
          <p14:tracePt t="705590" x="4906963" y="3016250"/>
          <p14:tracePt t="705605" x="4919663" y="3016250"/>
          <p14:tracePt t="705624" x="4932363" y="3016250"/>
          <p14:tracePt t="705646" x="4968875" y="3016250"/>
          <p14:tracePt t="705661" x="4994275" y="3016250"/>
          <p14:tracePt t="705682" x="5045075" y="3016250"/>
          <p14:tracePt t="705697" x="5057775" y="3016250"/>
          <p14:tracePt t="705717" x="5094288" y="3028950"/>
          <p14:tracePt t="705739" x="5106988" y="3028950"/>
          <p14:tracePt t="705758" x="5132388" y="3041650"/>
          <p14:tracePt t="705778" x="5157788" y="3041650"/>
          <p14:tracePt t="705801" x="5170488" y="3041650"/>
          <p14:tracePt t="705890" x="5194300" y="3041650"/>
          <p14:tracePt t="705921" x="5207000" y="3041650"/>
          <p14:tracePt t="705937" x="5232400" y="3041650"/>
          <p14:tracePt t="705955" x="5245100" y="3041650"/>
          <p14:tracePt t="705972" x="5270500" y="3041650"/>
          <p14:tracePt t="705992" x="5281613" y="3041650"/>
          <p14:tracePt t="706010" x="5294313" y="3041650"/>
          <p14:tracePt t="706027" x="5307013" y="3041650"/>
          <p14:tracePt t="706051" x="5394325" y="3041650"/>
          <p14:tracePt t="706067" x="5432425" y="3041650"/>
          <p14:tracePt t="706082" x="5470525" y="3041650"/>
          <p14:tracePt t="706100" x="5507038" y="3041650"/>
          <p14:tracePt t="706116" x="5519738" y="3041650"/>
          <p14:tracePt t="706132" x="5545138" y="3041650"/>
          <p14:tracePt t="706150" x="5557838" y="3041650"/>
          <p14:tracePt t="706251" x="5583238" y="3028950"/>
          <p14:tracePt t="706278" x="5607050" y="3028950"/>
          <p14:tracePt t="706298" x="5632450" y="3028950"/>
          <p14:tracePt t="706322" x="5695950" y="3028950"/>
          <p14:tracePt t="706339" x="5745163" y="3028950"/>
          <p14:tracePt t="706362" x="5757863" y="3028950"/>
          <p14:tracePt t="706387" x="5770563" y="3028950"/>
          <p14:tracePt t="706662" x="5783263" y="3028950"/>
          <p14:tracePt t="706694" x="5957888" y="3016250"/>
          <p14:tracePt t="706712" x="6370638" y="3016250"/>
          <p14:tracePt t="706736" x="6646863" y="3016250"/>
          <p14:tracePt t="706736" x="6985000" y="3016250"/>
          <p14:tracePt t="706753" x="7223125" y="3016250"/>
          <p14:tracePt t="706770" x="7397750" y="3016250"/>
          <p14:tracePt t="706790" x="7761288" y="3016250"/>
          <p14:tracePt t="706808" x="7923213" y="3016250"/>
          <p14:tracePt t="706827" x="8086725" y="3016250"/>
          <p14:tracePt t="706845" x="8123238" y="3016250"/>
          <p14:tracePt t="706866" x="8199438" y="3016250"/>
          <p14:tracePt t="706883" x="8235950" y="3016250"/>
          <p14:tracePt t="706903" x="8386763" y="3016250"/>
          <p14:tracePt t="706921" x="8474075" y="3016250"/>
          <p14:tracePt t="706941" x="8612188" y="3016250"/>
          <p14:tracePt t="706961" x="8674100" y="3016250"/>
          <p14:tracePt t="706980" x="8699500" y="3016250"/>
          <p14:tracePt t="706997" x="8724900" y="3016250"/>
          <p14:tracePt t="707014" x="8750300" y="3016250"/>
          <p14:tracePt t="707037" x="8774113" y="3016250"/>
          <p14:tracePt t="707060" x="8786813" y="3016250"/>
          <p14:tracePt t="707075" x="8812213" y="3016250"/>
          <p14:tracePt t="707096" x="8850313" y="3016250"/>
          <p14:tracePt t="707116" x="8937625" y="3016250"/>
          <p14:tracePt t="707131" x="8963025" y="3016250"/>
          <p14:tracePt t="707154" x="9012238" y="3028950"/>
          <p14:tracePt t="707170" x="9024938" y="3028950"/>
          <p14:tracePt t="707189" x="9050338" y="3028950"/>
          <p14:tracePt t="707205" x="9063038" y="3028950"/>
          <p14:tracePt t="707221" x="9075738" y="3028950"/>
          <p14:tracePt t="707222" x="9088438" y="3028950"/>
          <p14:tracePt t="707248" x="9112250" y="3028950"/>
          <p14:tracePt t="707267" x="9124950" y="3028950"/>
          <p14:tracePt t="707285" x="9137650" y="3028950"/>
          <p14:tracePt t="707302" x="9150350" y="3028950"/>
          <p14:tracePt t="707318" x="9175750" y="3028950"/>
          <p14:tracePt t="707333" x="9212263" y="3028950"/>
          <p14:tracePt t="707334" x="9224963" y="3016250"/>
          <p14:tracePt t="707353" x="9237663" y="3016250"/>
          <p14:tracePt t="707371" x="9263063" y="3016250"/>
          <p14:tracePt t="707460" x="9275763" y="3016250"/>
          <p14:tracePt t="707846" x="9275763" y="3003550"/>
          <p14:tracePt t="708681" x="9250363" y="3003550"/>
          <p14:tracePt t="708707" x="9088438" y="2928938"/>
          <p14:tracePt t="708727" x="8874125" y="2790825"/>
          <p14:tracePt t="708744" x="8074025" y="2378075"/>
          <p14:tracePt t="708762" x="7748588" y="2214563"/>
          <p14:tracePt t="708779" x="7348538" y="2101850"/>
          <p14:tracePt t="708780" x="7097713" y="2001838"/>
          <p14:tracePt t="708796" x="6934200" y="1939925"/>
          <p14:tracePt t="708813" x="6784975" y="1901825"/>
          <p14:tracePt t="708830" x="6270625" y="1776413"/>
          <p14:tracePt t="708849" x="6121400" y="1714500"/>
          <p14:tracePt t="708866" x="5995988" y="1639888"/>
          <p14:tracePt t="708882" x="5719763" y="1489075"/>
          <p14:tracePt t="708902" x="5519738" y="1427163"/>
          <p14:tracePt t="708924" x="5245100" y="1339850"/>
          <p14:tracePt t="708944" x="5006975" y="1289050"/>
          <p14:tracePt t="708963" x="4819650" y="1263650"/>
          <p14:tracePt t="708980" x="4594225" y="1189038"/>
          <p14:tracePt t="708996" x="4518025" y="1150938"/>
          <p14:tracePt t="709016" x="4481513" y="1101725"/>
          <p14:tracePt t="709017" x="4443413" y="1050925"/>
          <p14:tracePt t="709034" x="4394200" y="1014413"/>
          <p14:tracePt t="709053" x="4343400" y="938213"/>
          <p14:tracePt t="709072" x="4156075" y="801688"/>
          <p14:tracePt t="709088" x="4043363" y="750888"/>
          <p14:tracePt t="709106" x="3917950" y="688975"/>
          <p14:tracePt t="709122" x="3892550" y="688975"/>
          <p14:tracePt t="709143" x="3892550" y="676275"/>
          <p14:tracePt t="709204" x="3917950" y="676275"/>
          <p14:tracePt t="709219" x="3943350" y="663575"/>
          <p14:tracePt t="709240" x="3968750" y="663575"/>
          <p14:tracePt t="709241" x="3979863" y="650875"/>
          <p14:tracePt t="709305" x="3979863" y="638175"/>
          <p14:tracePt t="709341" x="3979863" y="612775"/>
          <p14:tracePt t="709358" x="3979863" y="600075"/>
          <p14:tracePt t="709377" x="3979863" y="588963"/>
          <p14:tracePt t="709397" x="3979863" y="576263"/>
          <p14:tracePt t="709416" x="3992563" y="525463"/>
          <p14:tracePt t="709434" x="4005263" y="500063"/>
          <p14:tracePt t="709451" x="4005263" y="476250"/>
          <p14:tracePt t="709472" x="4017963" y="450850"/>
          <p14:tracePt t="709728" x="4017963" y="476250"/>
          <p14:tracePt t="709758" x="4017963" y="512763"/>
          <p14:tracePt t="709778" x="4017963" y="563563"/>
          <p14:tracePt t="709800" x="4017963" y="600075"/>
          <p14:tracePt t="709819" x="4017963" y="750888"/>
          <p14:tracePt t="709836" x="4017963" y="876300"/>
          <p14:tracePt t="709856" x="4056063" y="1014413"/>
          <p14:tracePt t="709872" x="4068763" y="1076325"/>
          <p14:tracePt t="709889" x="4117975" y="1150938"/>
          <p14:tracePt t="709909" x="4130675" y="1201738"/>
          <p14:tracePt t="709925" x="4156075" y="1238250"/>
          <p14:tracePt t="709948" x="4192588" y="1376363"/>
          <p14:tracePt t="709967" x="4243388" y="1489075"/>
          <p14:tracePt t="709986" x="4268788" y="1527175"/>
          <p14:tracePt t="710003" x="4330700" y="1552575"/>
          <p14:tracePt t="710019" x="4368800" y="1563688"/>
          <p14:tracePt t="710035" x="4406900" y="1563688"/>
          <p14:tracePt t="710057" x="4468813" y="1563688"/>
          <p14:tracePt t="710075" x="4494213" y="1563688"/>
          <p14:tracePt t="710094" x="4543425" y="1563688"/>
          <p14:tracePt t="710110" x="4556125" y="1552575"/>
          <p14:tracePt t="710127" x="4594225" y="1527175"/>
          <p14:tracePt t="710145" x="4606925" y="1527175"/>
          <p14:tracePt t="710165" x="4630738" y="1501775"/>
          <p14:tracePt t="710181" x="4656138" y="1501775"/>
          <p14:tracePt t="710197" x="4681538" y="1501775"/>
          <p14:tracePt t="710214" x="4794250" y="1501775"/>
          <p14:tracePt t="710231" x="4843463" y="1501775"/>
          <p14:tracePt t="710248" x="4881563" y="1501775"/>
          <p14:tracePt t="710266" x="4906963" y="1501775"/>
          <p14:tracePt t="710283" x="4919663" y="1501775"/>
          <p14:tracePt t="710313" x="4906963" y="1501775"/>
          <p14:tracePt t="710330" x="4894263" y="1514475"/>
          <p14:tracePt t="710347" x="4843463" y="1514475"/>
          <p14:tracePt t="710364" x="4756150" y="1527175"/>
          <p14:tracePt t="710382" x="4732338" y="1527175"/>
          <p14:tracePt t="710398" x="4694238" y="1539875"/>
          <p14:tracePt t="710418" x="4681538" y="1539875"/>
          <p14:tracePt t="710434" x="4681538" y="1552575"/>
          <p14:tracePt t="710487" x="4706938" y="1552575"/>
          <p14:tracePt t="710503" x="4756150" y="1552575"/>
          <p14:tracePt t="710520" x="4806950" y="1563688"/>
          <p14:tracePt t="710538" x="4856163" y="1563688"/>
          <p14:tracePt t="710554" x="4881563" y="1563688"/>
          <p14:tracePt t="710574" x="4881563" y="1576388"/>
          <p14:tracePt t="710590" x="4894263" y="1576388"/>
          <p14:tracePt t="711074" x="4881563" y="1576388"/>
          <p14:tracePt t="711108" x="4732338" y="1589088"/>
          <p14:tracePt t="711130" x="4556125" y="1627188"/>
          <p14:tracePt t="711153" x="4243388" y="1676400"/>
          <p14:tracePt t="711174" x="4017963" y="1727200"/>
          <p14:tracePt t="711192" x="3956050" y="1739900"/>
          <p14:tracePt t="711209" x="3930650" y="1765300"/>
          <p14:tracePt t="711210" x="3917950" y="1765300"/>
          <p14:tracePt t="711226" x="3905250" y="1776413"/>
          <p14:tracePt t="711298" x="3930650" y="1776413"/>
          <p14:tracePt t="711322" x="3992563" y="1789113"/>
          <p14:tracePt t="711323" x="4117975" y="1814513"/>
          <p14:tracePt t="711344" x="4243388" y="1865313"/>
          <p14:tracePt t="711367" x="4456113" y="1978025"/>
          <p14:tracePt t="711384" x="4594225" y="2001838"/>
          <p14:tracePt t="711405" x="4932363" y="2052638"/>
          <p14:tracePt t="711427" x="5145088" y="2052638"/>
          <p14:tracePt t="711443" x="5232400" y="2052638"/>
          <p14:tracePt t="711464" x="5470525" y="2014538"/>
          <p14:tracePt t="711482" x="5595938" y="1989138"/>
          <p14:tracePt t="711484" x="5708650" y="1965325"/>
          <p14:tracePt t="711502" x="5783263" y="1939925"/>
          <p14:tracePt t="711523" x="5857875" y="1927225"/>
          <p14:tracePt t="711541" x="5870575" y="1914525"/>
          <p14:tracePt t="711563" x="5895975" y="1914525"/>
          <p14:tracePt t="711647" x="5857875" y="1914525"/>
          <p14:tracePt t="711679" x="5683250" y="1914525"/>
          <p14:tracePt t="711701" x="5570538" y="1901825"/>
          <p14:tracePt t="711717" x="5532438" y="1901825"/>
          <p14:tracePt t="711738" x="5507038" y="1889125"/>
          <p14:tracePt t="711771" x="5507038" y="1876425"/>
          <p14:tracePt t="711796" x="5519738" y="1876425"/>
          <p14:tracePt t="711811" x="5532438" y="1865313"/>
          <p14:tracePt t="711829" x="5557838" y="1852613"/>
          <p14:tracePt t="711850" x="5583238" y="1852613"/>
          <p14:tracePt t="711883" x="5570538" y="1852613"/>
          <p14:tracePt t="711903" x="5557838" y="1852613"/>
          <p14:tracePt t="711921" x="5483225" y="1889125"/>
          <p14:tracePt t="711941" x="5445125" y="1914525"/>
          <p14:tracePt t="711963" x="5432425" y="1939925"/>
          <p14:tracePt t="711995" x="5445125" y="1939925"/>
          <p14:tracePt t="712010" x="5457825" y="1939925"/>
          <p14:tracePt t="712026" x="5457825" y="1927225"/>
          <p14:tracePt t="712045" x="5470525" y="1914525"/>
          <p14:tracePt t="712094" x="5470525" y="1927225"/>
          <p14:tracePt t="712110" x="5445125" y="1939925"/>
          <p14:tracePt t="712131" x="5270500" y="2027238"/>
          <p14:tracePt t="712148" x="5157788" y="2078038"/>
          <p14:tracePt t="712165" x="5057775" y="2152650"/>
          <p14:tracePt t="712183" x="4781550" y="2339975"/>
          <p14:tracePt t="712203" x="4556125" y="2516188"/>
          <p14:tracePt t="712220" x="4294188" y="2778125"/>
          <p14:tracePt t="712240" x="4230688" y="2865438"/>
          <p14:tracePt t="712257" x="4181475" y="2928938"/>
          <p14:tracePt t="712274" x="4181475" y="2941638"/>
          <p14:tracePt t="712320" x="4192588" y="2941638"/>
          <p14:tracePt t="712335" x="4230688" y="2941638"/>
          <p14:tracePt t="712351" x="4318000" y="2941638"/>
          <p14:tracePt t="712370" x="4481513" y="2941638"/>
          <p14:tracePt t="712389" x="4530725" y="2941638"/>
          <p14:tracePt t="712410" x="4606925" y="2941638"/>
          <p14:tracePt t="712428" x="4619625" y="2941638"/>
          <p14:tracePt t="712444" x="4656138" y="2941638"/>
          <p14:tracePt t="712460" x="4668838" y="2941638"/>
          <p14:tracePt t="712476" x="4694238" y="2941638"/>
          <p14:tracePt t="712496" x="4706938" y="2941638"/>
          <p14:tracePt t="712512" x="4719638" y="2941638"/>
          <p14:tracePt t="712556" x="4694238" y="2952750"/>
          <p14:tracePt t="712572" x="4668838" y="2965450"/>
          <p14:tracePt t="712588" x="4630738" y="2978150"/>
          <p14:tracePt t="712611" x="4443413" y="3028950"/>
          <p14:tracePt t="712632" x="4318000" y="3041650"/>
          <p14:tracePt t="712648" x="4305300" y="3041650"/>
          <p14:tracePt t="712681" x="4368800" y="3016250"/>
          <p14:tracePt t="712697" x="4481513" y="2990850"/>
          <p14:tracePt t="712715" x="4543425" y="2952750"/>
          <p14:tracePt t="712731" x="4619625" y="2928938"/>
          <p14:tracePt t="712748" x="4630738" y="2928938"/>
          <p14:tracePt t="712764" x="4630738" y="2916238"/>
          <p14:tracePt t="712781" x="4643438" y="2916238"/>
          <p14:tracePt t="712806" x="4630738" y="2916238"/>
          <p14:tracePt t="712893" x="4643438" y="2916238"/>
          <p14:tracePt t="712924" x="4668838" y="2916238"/>
          <p14:tracePt t="712961" x="4681538" y="2916238"/>
          <p14:tracePt t="713005" x="4668838" y="2916238"/>
          <p14:tracePt t="713541" x="4643438" y="2916238"/>
          <p14:tracePt t="713573" x="4456113" y="2941638"/>
          <p14:tracePt t="713605" x="4243388" y="2978150"/>
          <p14:tracePt t="713627" x="4205288" y="2990850"/>
          <p14:tracePt t="713628" x="4192588" y="3003550"/>
          <p14:tracePt t="713645" x="4181475" y="3003550"/>
          <p14:tracePt t="713668" x="4168775" y="3003550"/>
          <p14:tracePt t="713690" x="4156075" y="3016250"/>
          <p14:tracePt t="713714" x="4130675" y="3016250"/>
          <p14:tracePt t="713731" x="4117975" y="3028950"/>
          <p14:tracePt t="713751" x="4092575" y="3028950"/>
          <p14:tracePt t="713767" x="4017963" y="3041650"/>
          <p14:tracePt t="713785" x="3979863" y="3041650"/>
          <p14:tracePt t="713804" x="3917950" y="3054350"/>
          <p14:tracePt t="713821" x="3905250" y="3054350"/>
          <p14:tracePt t="713839" x="3892550" y="3054350"/>
          <p14:tracePt t="713914" x="3879850" y="3054350"/>
          <p14:tracePt t="713952" x="3867150" y="3054350"/>
          <p14:tracePt t="713978" x="3856038" y="3054350"/>
          <p14:tracePt t="714014" x="3830638" y="3054350"/>
          <p14:tracePt t="714030" x="3817938" y="3054350"/>
          <p14:tracePt t="714046" x="3805238" y="3065463"/>
          <p14:tracePt t="714064" x="3743325" y="3065463"/>
          <p14:tracePt t="714081" x="3730625" y="3065463"/>
          <p14:tracePt t="714097" x="3705225" y="3078163"/>
          <p14:tracePt t="714116" x="3679825" y="3078163"/>
          <p14:tracePt t="714138" x="3667125" y="3090863"/>
          <p14:tracePt t="714154" x="3654425" y="3090863"/>
          <p14:tracePt t="714171" x="3654425" y="3103563"/>
          <p14:tracePt t="714186" x="3630613" y="3116263"/>
          <p14:tracePt t="714203" x="3605213" y="3154363"/>
          <p14:tracePt t="714221" x="3592513" y="3165475"/>
          <p14:tracePt t="714238" x="3541713" y="3190875"/>
          <p14:tracePt t="714255" x="3517900" y="3203575"/>
          <p14:tracePt t="714272" x="3505200" y="3216275"/>
          <p14:tracePt t="714290" x="3467100" y="3216275"/>
          <p14:tracePt t="714313" x="3429000" y="3228975"/>
          <p14:tracePt t="714329" x="3417888" y="3241675"/>
          <p14:tracePt t="714350" x="3392488" y="3241675"/>
          <p14:tracePt t="714375" x="3379788" y="3241675"/>
          <p14:tracePt t="714392" x="3354388" y="3241675"/>
          <p14:tracePt t="714412" x="3328988" y="3241675"/>
          <p14:tracePt t="714432" x="3305175" y="3228975"/>
          <p14:tracePt t="714452" x="3216275" y="3216275"/>
          <p14:tracePt t="714470" x="3192463" y="3203575"/>
          <p14:tracePt t="714487" x="3167063" y="3190875"/>
          <p14:tracePt t="714575" x="3167063" y="3178175"/>
          <p14:tracePt t="714612" x="3167063" y="3165475"/>
          <p14:tracePt t="714614" x="3167063" y="3154363"/>
          <p14:tracePt t="714632" x="3167063" y="3141663"/>
          <p14:tracePt t="714655" x="3167063" y="3128963"/>
          <p14:tracePt t="714687" x="3167063" y="3116263"/>
          <p14:tracePt t="714787" x="3167063" y="3103563"/>
          <p14:tracePt t="714962" x="3179763" y="3103563"/>
          <p14:tracePt t="714985" x="3192463" y="3103563"/>
          <p14:tracePt t="715023" x="3205163" y="3103563"/>
          <p14:tracePt t="715074" x="3216275" y="3103563"/>
          <p14:tracePt t="775564" x="3216275" y="3116263"/>
          <p14:tracePt t="775862" x="3216275" y="3128963"/>
          <p14:tracePt t="775892" x="3216275" y="3154363"/>
          <p14:tracePt t="775919" x="3216275" y="3178175"/>
          <p14:tracePt t="775939" x="3216275" y="3190875"/>
          <p14:tracePt t="776074" x="3216275" y="3203575"/>
          <p14:tracePt t="776123" x="3205163" y="3203575"/>
          <p14:tracePt t="776159" x="3205163" y="3216275"/>
          <p14:tracePt t="776285" x="3205163" y="3228975"/>
          <p14:tracePt t="776314" x="3205163" y="3241675"/>
          <p14:tracePt t="810104" x="3205163" y="3254375"/>
          <p14:tracePt t="810145" x="3205163" y="3267075"/>
          <p14:tracePt t="810165" x="3205163" y="3290888"/>
          <p14:tracePt t="810181" x="3205163" y="3303588"/>
          <p14:tracePt t="810197" x="3205163" y="3316288"/>
          <p14:tracePt t="810216" x="3205163" y="3328988"/>
          <p14:tracePt t="810238" x="3205163" y="3354388"/>
          <p14:tracePt t="810254" x="3205163" y="3367088"/>
          <p14:tracePt t="810277" x="3205163" y="3378200"/>
          <p14:tracePt t="810314" x="3205163" y="3390900"/>
          <p14:tracePt t="810340" x="3205163" y="3403600"/>
          <p14:tracePt t="810364" x="3205163" y="3416300"/>
          <p14:tracePt t="810802" x="3216275" y="3416300"/>
          <p14:tracePt t="850225" x="3216275" y="3429000"/>
          <p14:tracePt t="850259" x="3216275" y="3479800"/>
          <p14:tracePt t="850284" x="3216275" y="3490913"/>
          <p14:tracePt t="850300" x="3216275" y="3503613"/>
          <p14:tracePt t="850319" x="3216275" y="3516313"/>
          <p14:tracePt t="850335" x="3205163" y="3541713"/>
          <p14:tracePt t="850353" x="3205163" y="3554413"/>
          <p14:tracePt t="850374" x="3205163" y="3567113"/>
          <p14:tracePt t="850409" x="3192463" y="3579813"/>
          <p14:tracePt t="850434" x="3192463" y="3590925"/>
          <p14:tracePt t="850450" x="3192463" y="3603625"/>
          <p14:tracePt t="850469" x="3192463" y="3616325"/>
          <p14:tracePt t="850486" x="3192463" y="3667125"/>
          <p14:tracePt t="850505" x="3192463" y="3679825"/>
          <p14:tracePt t="850522" x="3179763" y="3679825"/>
          <p14:tracePt t="850570" x="3179763" y="3667125"/>
          <p14:tracePt t="850586" x="3179763" y="3654425"/>
          <p14:tracePt t="850605" x="3179763" y="3641725"/>
          <p14:tracePt t="850622" x="3179763" y="3629025"/>
          <p14:tracePt t="850658" x="3179763" y="3616325"/>
          <p14:tracePt t="850674" x="3192463" y="3616325"/>
          <p14:tracePt t="850771" x="3192463" y="3603625"/>
          <p14:tracePt t="850807" x="3205163" y="3603625"/>
          <p14:tracePt t="903859" x="3216275" y="3603625"/>
          <p14:tracePt t="903892" x="3317875" y="3603625"/>
          <p14:tracePt t="903912" x="3441700" y="3603625"/>
          <p14:tracePt t="903931" x="3530600" y="3603625"/>
          <p14:tracePt t="903948" x="3554413" y="3603625"/>
          <p14:tracePt t="903966" x="3592513" y="3603625"/>
          <p14:tracePt t="903967" x="3654425" y="3603625"/>
          <p14:tracePt t="903985" x="3743325" y="3603625"/>
          <p14:tracePt t="904004" x="3830638" y="3603625"/>
          <p14:tracePt t="904024" x="3930650" y="3603625"/>
          <p14:tracePt t="904048" x="4005263" y="3603625"/>
          <p14:tracePt t="904064" x="4030663" y="3603625"/>
          <p14:tracePt t="904085" x="4105275" y="3603625"/>
          <p14:tracePt t="904106" x="4192588" y="3603625"/>
          <p14:tracePt t="904129" x="4217988" y="3603625"/>
          <p14:tracePt t="904130" x="4243388" y="3603625"/>
          <p14:tracePt t="904167" x="4256088" y="3603625"/>
          <p14:tracePt t="904256" x="4268788" y="3603625"/>
          <p14:tracePt t="904293" x="4281488" y="3616325"/>
          <p14:tracePt t="904317" x="4281488" y="3629025"/>
          <p14:tracePt t="904334" x="4281488" y="3641725"/>
          <p14:tracePt t="904354" x="4281488" y="3654425"/>
          <p14:tracePt t="904372" x="4281488" y="3679825"/>
          <p14:tracePt t="904389" x="4281488" y="3692525"/>
          <p14:tracePt t="904412" x="4281488" y="3741738"/>
          <p14:tracePt t="904429" x="4268788" y="3754438"/>
          <p14:tracePt t="904453" x="4256088" y="3754438"/>
          <p14:tracePt t="904470" x="4243388" y="3767138"/>
          <p14:tracePt t="904491" x="4230688" y="3779838"/>
          <p14:tracePt t="904508" x="4205288" y="3792538"/>
          <p14:tracePt t="904532" x="4192588" y="3803650"/>
          <p14:tracePt t="904553" x="4181475" y="3803650"/>
          <p14:tracePt t="904854" x="4192588" y="3803650"/>
          <p14:tracePt t="904890" x="4205288" y="3803650"/>
          <p14:tracePt t="904920" x="4217988" y="3803650"/>
          <p14:tracePt t="904978" x="4230688" y="3803650"/>
          <p14:tracePt t="905003" x="4243388" y="3803650"/>
          <p14:tracePt t="905039" x="4256088" y="3803650"/>
          <p14:tracePt t="905315" x="4268788" y="3803650"/>
          <p14:tracePt t="905350" x="4294188" y="3803650"/>
          <p14:tracePt t="905352" x="4330700" y="3803650"/>
          <p14:tracePt t="905373" x="4381500" y="3803650"/>
          <p14:tracePt t="905393" x="4456113" y="3803650"/>
          <p14:tracePt t="905412" x="4494213" y="3803650"/>
          <p14:tracePt t="905429" x="4530725" y="3803650"/>
          <p14:tracePt t="905450" x="4556125" y="3803650"/>
          <p14:tracePt t="905451" x="4594225" y="3803650"/>
          <p14:tracePt t="905468" x="4643438" y="3803650"/>
          <p14:tracePt t="905486" x="4732338" y="3803650"/>
          <p14:tracePt t="905503" x="4843463" y="3803650"/>
          <p14:tracePt t="905519" x="4881563" y="3803650"/>
          <p14:tracePt t="905539" x="4945063" y="3803650"/>
          <p14:tracePt t="905556" x="4968875" y="3803650"/>
          <p14:tracePt t="905576" x="5019675" y="3803650"/>
          <p14:tracePt t="905597" x="5032375" y="3803650"/>
          <p14:tracePt t="905621" x="5081588" y="3803650"/>
          <p14:tracePt t="905639" x="5106988" y="3803650"/>
          <p14:tracePt t="905656" x="5132388" y="3803650"/>
          <p14:tracePt t="905675" x="5145088" y="3803650"/>
          <p14:tracePt t="906075" x="5145088" y="3792538"/>
          <p14:tracePt t="906116" x="5232400" y="3767138"/>
          <p14:tracePt t="906139" x="5419725" y="3741738"/>
          <p14:tracePt t="906157" x="5519738" y="3741738"/>
          <p14:tracePt t="906174" x="5932488" y="3729038"/>
          <p14:tracePt t="906194" x="6096000" y="3716338"/>
          <p14:tracePt t="906218" x="6496050" y="3703638"/>
          <p14:tracePt t="906238" x="6846888" y="3692525"/>
          <p14:tracePt t="906256" x="6972300" y="3692525"/>
          <p14:tracePt t="906275" x="7197725" y="3692525"/>
          <p14:tracePt t="906294" x="7348538" y="3667125"/>
          <p14:tracePt t="906310" x="7585075" y="3654425"/>
          <p14:tracePt t="906327" x="7661275" y="3641725"/>
          <p14:tracePt t="906345" x="7723188" y="3641725"/>
          <p14:tracePt t="906366" x="7823200" y="3641725"/>
          <p14:tracePt t="906383" x="7897813" y="3629025"/>
          <p14:tracePt t="906405" x="8123238" y="3629025"/>
          <p14:tracePt t="906427" x="8312150" y="3629025"/>
          <p14:tracePt t="906444" x="8399463" y="3629025"/>
          <p14:tracePt t="906465" x="8661400" y="3629025"/>
          <p14:tracePt t="906488" x="8999538" y="3629025"/>
          <p14:tracePt t="906505" x="9112250" y="3629025"/>
          <p14:tracePt t="906521" x="9212263" y="3629025"/>
          <p14:tracePt t="906541" x="9475788" y="3641725"/>
          <p14:tracePt t="906562" x="9739313" y="3654425"/>
          <p14:tracePt t="906579" x="9801225" y="3654425"/>
          <p14:tracePt t="906597" x="9888538" y="3667125"/>
          <p14:tracePt t="906614" x="9913938" y="3667125"/>
          <p14:tracePt t="906631" x="9939338" y="3667125"/>
          <p14:tracePt t="906653" x="9963150" y="3667125"/>
          <p14:tracePt t="906669" x="9975850" y="3667125"/>
          <p14:tracePt t="906748" x="9963150" y="3667125"/>
          <p14:tracePt t="906778" x="9939338" y="3667125"/>
          <p14:tracePt t="906811" x="9813925" y="3703638"/>
          <p14:tracePt t="906838" x="9663113" y="3729038"/>
          <p14:tracePt t="906857" x="9626600" y="3741738"/>
          <p14:tracePt t="906878" x="9588500" y="3754438"/>
          <p14:tracePt t="906896" x="9563100" y="3767138"/>
          <p14:tracePt t="906897" x="9550400" y="3767138"/>
          <p14:tracePt t="906918" x="9537700" y="3767138"/>
          <p14:tracePt t="906935" x="9525000" y="3779838"/>
          <p14:tracePt t="906959" x="9513888" y="3779838"/>
          <p14:tracePt t="906977" x="9501188" y="3779838"/>
          <p14:tracePt t="906998" x="9475788" y="3792538"/>
          <p14:tracePt t="907017" x="9463088" y="3803650"/>
          <p14:tracePt t="907036" x="9401175" y="3803650"/>
          <p14:tracePt t="907056" x="9375775" y="3816350"/>
          <p14:tracePt t="907074" x="9350375" y="3829050"/>
          <p14:tracePt t="907094" x="9324975" y="3829050"/>
          <p14:tracePt t="908069" x="9175750" y="3829050"/>
          <p14:tracePt t="908110" x="7948613" y="3979863"/>
          <p14:tracePt t="908132" x="6884988" y="4154488"/>
          <p14:tracePt t="908154" x="6459538" y="4205288"/>
          <p14:tracePt t="908155" x="6183313" y="4217988"/>
          <p14:tracePt t="908173" x="5908675" y="4217988"/>
          <p14:tracePt t="908192" x="5670550" y="4217988"/>
          <p14:tracePt t="908217" x="5383213" y="4205288"/>
          <p14:tracePt t="908235" x="5319713" y="4179888"/>
          <p14:tracePt t="908252" x="5294313" y="4179888"/>
          <p14:tracePt t="908269" x="5270500" y="4179888"/>
          <p14:tracePt t="908288" x="5245100" y="4167188"/>
          <p14:tracePt t="908309" x="5245100" y="4154488"/>
          <p14:tracePt t="908355" x="5245100" y="4141788"/>
          <p14:tracePt t="908371" x="5245100" y="4129088"/>
          <p14:tracePt t="908404" x="5245100" y="4117975"/>
          <p14:tracePt t="908442" x="5245100" y="4105275"/>
          <p14:tracePt t="908459" x="5257800" y="4092575"/>
          <p14:tracePt t="908476" x="5270500" y="4079875"/>
          <p14:tracePt t="908497" x="5332413" y="4079875"/>
          <p14:tracePt t="908515" x="5394325" y="4079875"/>
          <p14:tracePt t="908532" x="5519738" y="4079875"/>
          <p14:tracePt t="908549" x="5570538" y="4079875"/>
          <p14:tracePt t="908571" x="5657850" y="4079875"/>
          <p14:tracePt t="908588" x="5708650" y="4079875"/>
          <p14:tracePt t="908609" x="5770563" y="4079875"/>
          <p14:tracePt t="908626" x="5795963" y="4079875"/>
          <p14:tracePt t="908653" x="5783263" y="4079875"/>
          <p14:tracePt t="908671" x="5757863" y="4079875"/>
          <p14:tracePt t="908687" x="5732463" y="4079875"/>
          <p14:tracePt t="908704" x="5645150" y="4067175"/>
          <p14:tracePt t="908722" x="5570538" y="4041775"/>
          <p14:tracePt t="908739" x="5383213" y="4029075"/>
          <p14:tracePt t="908757" x="5094288" y="4017963"/>
          <p14:tracePt t="908777" x="5006975" y="4017963"/>
          <p14:tracePt t="908795" x="4906963" y="4005263"/>
          <p14:tracePt t="908841" x="4919663" y="4005263"/>
          <p14:tracePt t="908858" x="4932363" y="4005263"/>
          <p14:tracePt t="908881" x="4968875" y="3992563"/>
          <p14:tracePt t="908900" x="4981575" y="3992563"/>
          <p14:tracePt t="908926" x="5006975" y="3992563"/>
          <p14:tracePt t="908947" x="5019675" y="3992563"/>
          <p14:tracePt t="909028" x="5006975" y="3992563"/>
          <p14:tracePt t="909102" x="5057775" y="3992563"/>
          <p14:tracePt t="909138" x="5181600" y="3992563"/>
          <p14:tracePt t="909161" x="5219700" y="3992563"/>
          <p14:tracePt t="909182" x="5232400" y="3992563"/>
          <p14:tracePt t="909200" x="5245100" y="3992563"/>
          <p14:tracePt t="909239" x="5245100" y="4005263"/>
          <p14:tracePt t="909260" x="5232400" y="4005263"/>
          <p14:tracePt t="909278" x="5194300" y="4005263"/>
          <p14:tracePt t="909297" x="5181600" y="4005263"/>
          <p14:tracePt t="909325" x="5207000" y="4005263"/>
          <p14:tracePt t="909342" x="5232400" y="4005263"/>
          <p14:tracePt t="909358" x="5257800" y="4005263"/>
          <p14:tracePt t="909376" x="5319713" y="3992563"/>
          <p14:tracePt t="909394" x="5345113" y="3992563"/>
          <p14:tracePt t="909414" x="5370513" y="3992563"/>
          <p14:tracePt t="909439" x="5357813" y="3992563"/>
          <p14:tracePt t="909465" x="5345113" y="3992563"/>
          <p14:tracePt t="909481" x="5332413" y="3992563"/>
          <p14:tracePt t="909497" x="5319713" y="3992563"/>
          <p14:tracePt t="911972" x="5281613" y="3929063"/>
          <p14:tracePt t="911999" x="5068888" y="3729038"/>
          <p14:tracePt t="912019" x="4856163" y="3590925"/>
          <p14:tracePt t="912041" x="4581525" y="3290888"/>
          <p14:tracePt t="912061" x="4430713" y="2890838"/>
          <p14:tracePt t="912078" x="4381500" y="2752725"/>
          <p14:tracePt t="912097" x="4381500" y="2540000"/>
          <p14:tracePt t="912114" x="4381500" y="2427288"/>
          <p14:tracePt t="912131" x="4381500" y="2327275"/>
          <p14:tracePt t="912152" x="4381500" y="2178050"/>
          <p14:tracePt t="912173" x="4394200" y="2089150"/>
          <p14:tracePt t="912194" x="4406900" y="2065338"/>
          <p14:tracePt t="912213" x="4406900" y="2039938"/>
          <p14:tracePt t="912233" x="4418013" y="2039938"/>
          <p14:tracePt t="912251" x="4418013" y="2027238"/>
          <p14:tracePt t="912296" x="4430713" y="2001838"/>
          <p14:tracePt t="912312" x="4430713" y="1989138"/>
          <p14:tracePt t="912333" x="4456113" y="1927225"/>
          <p14:tracePt t="912351" x="4456113" y="1901825"/>
          <p14:tracePt t="912372" x="4506913" y="1839913"/>
          <p14:tracePt t="912395" x="4568825" y="1801813"/>
          <p14:tracePt t="912414" x="4606925" y="1789113"/>
          <p14:tracePt t="912435" x="4668838" y="1789113"/>
          <p14:tracePt t="912454" x="4694238" y="1776413"/>
          <p14:tracePt t="912471" x="4743450" y="1776413"/>
          <p14:tracePt t="912488" x="4768850" y="1776413"/>
          <p14:tracePt t="912506" x="4806950" y="1776413"/>
          <p14:tracePt t="912527" x="4856163" y="1776413"/>
          <p14:tracePt t="912545" x="4906963" y="1776413"/>
          <p14:tracePt t="912563" x="4919663" y="1776413"/>
          <p14:tracePt t="912619" x="4881563" y="1776413"/>
          <p14:tracePt t="912636" x="4856163" y="1765300"/>
          <p14:tracePt t="912657" x="4794250" y="1765300"/>
          <p14:tracePt t="912678" x="4743450" y="1752600"/>
          <p14:tracePt t="912700" x="4494213" y="1752600"/>
          <p14:tracePt t="912721" x="4368800" y="1739900"/>
          <p14:tracePt t="912738" x="4356100" y="1739900"/>
          <p14:tracePt t="912758" x="4356100" y="1727200"/>
          <p14:tracePt t="912794" x="4368800" y="1727200"/>
          <p14:tracePt t="912813" x="4406900" y="1727200"/>
          <p14:tracePt t="912834" x="4568825" y="1727200"/>
          <p14:tracePt t="912853" x="4619625" y="1727200"/>
          <p14:tracePt t="912870" x="4694238" y="1752600"/>
          <p14:tracePt t="912888" x="4706938" y="1752600"/>
          <p14:tracePt t="912982" x="4706938" y="1765300"/>
          <p14:tracePt t="913022" x="4656138" y="1776413"/>
          <p14:tracePt t="913080" x="4681538" y="1776413"/>
          <p14:tracePt t="913097" x="4706938" y="1776413"/>
          <p14:tracePt t="913115" x="4743450" y="1776413"/>
          <p14:tracePt t="913136" x="4819650" y="1765300"/>
          <p14:tracePt t="913154" x="4832350" y="1752600"/>
          <p14:tracePt t="913155" x="4832350" y="1739900"/>
          <p14:tracePt t="913192" x="4806950" y="1739900"/>
          <p14:tracePt t="913212" x="4794250" y="1739900"/>
          <p14:tracePt t="913228" x="4781550" y="1739900"/>
          <p14:tracePt t="913579" x="4768850" y="1752600"/>
          <p14:tracePt t="913607" x="4694238" y="1852613"/>
          <p14:tracePt t="913631" x="4494213" y="2052638"/>
          <p14:tracePt t="913650" x="4406900" y="2127250"/>
          <p14:tracePt t="913669" x="4256088" y="2290763"/>
          <p14:tracePt t="913691" x="4192588" y="2403475"/>
          <p14:tracePt t="913709" x="4181475" y="2465388"/>
          <p14:tracePt t="913729" x="4168775" y="2503488"/>
          <p14:tracePt t="913730" x="4156075" y="2552700"/>
          <p14:tracePt t="913754" x="4156075" y="2603500"/>
          <p14:tracePt t="913771" x="4156075" y="2616200"/>
          <p14:tracePt t="913788" x="4156075" y="2627313"/>
          <p14:tracePt t="913806" x="4192588" y="2652713"/>
          <p14:tracePt t="913823" x="4230688" y="2678113"/>
          <p14:tracePt t="913844" x="4343400" y="2703513"/>
          <p14:tracePt t="913865" x="4456113" y="2740025"/>
          <p14:tracePt t="913886" x="4481513" y="2765425"/>
          <p14:tracePt t="913911" x="4530725" y="2790825"/>
          <p14:tracePt t="913930" x="4556125" y="2816225"/>
          <p14:tracePt t="913953" x="4568825" y="2828925"/>
          <p14:tracePt t="913977" x="4581525" y="2828925"/>
          <p14:tracePt t="914053" x="4568825" y="2840038"/>
          <p14:tracePt t="914086" x="4468813" y="2852738"/>
          <p14:tracePt t="914106" x="4406900" y="2852738"/>
          <p14:tracePt t="914126" x="4394200" y="2852738"/>
          <p14:tracePt t="914144" x="4381500" y="2852738"/>
          <p14:tracePt t="914177" x="4394200" y="2852738"/>
          <p14:tracePt t="914194" x="4394200" y="2840038"/>
          <p14:tracePt t="914215" x="4418013" y="2828925"/>
          <p14:tracePt t="914216" x="4443413" y="2828925"/>
          <p14:tracePt t="914234" x="4481513" y="2803525"/>
          <p14:tracePt t="914257" x="4556125" y="2765425"/>
          <p14:tracePt t="914275" x="4581525" y="2740025"/>
          <p14:tracePt t="914297" x="4630738" y="2690813"/>
          <p14:tracePt t="914319" x="4681538" y="2627313"/>
          <p14:tracePt t="914341" x="4719638" y="2590800"/>
          <p14:tracePt t="914359" x="4732338" y="2565400"/>
          <p14:tracePt t="914381" x="4732338" y="2540000"/>
          <p14:tracePt t="914400" x="4732338" y="2527300"/>
          <p14:tracePt t="914401" x="4732338" y="2516188"/>
          <p14:tracePt t="914419" x="4732338" y="2503488"/>
          <p14:tracePt t="914438" x="4681538" y="2452688"/>
          <p14:tracePt t="914456" x="4656138" y="2439988"/>
          <p14:tracePt t="914474" x="4619625" y="2414588"/>
          <p14:tracePt t="914492" x="4506913" y="2378075"/>
          <p14:tracePt t="914511" x="4443413" y="2365375"/>
          <p14:tracePt t="914532" x="4381500" y="2352675"/>
          <p14:tracePt t="914551" x="4368800" y="2352675"/>
          <p14:tracePt t="914726" x="4381500" y="2352675"/>
          <p14:tracePt t="915012" x="4381500" y="2339975"/>
          <p14:tracePt t="915044" x="4418013" y="2314575"/>
          <p14:tracePt t="915070" x="4518025" y="2278063"/>
          <p14:tracePt t="915093" x="4581525" y="2278063"/>
          <p14:tracePt t="915111" x="4630738" y="2278063"/>
          <p14:tracePt t="915128" x="4656138" y="2278063"/>
          <p14:tracePt t="915145" x="4694238" y="2278063"/>
          <p14:tracePt t="915162" x="4843463" y="2278063"/>
          <p14:tracePt t="915178" x="4932363" y="2290763"/>
          <p14:tracePt t="915199" x="5032375" y="2327275"/>
          <p14:tracePt t="915220" x="5081588" y="2339975"/>
          <p14:tracePt t="915237" x="5132388" y="2378075"/>
          <p14:tracePt t="915257" x="5157788" y="2390775"/>
          <p14:tracePt t="915276" x="5232400" y="2414588"/>
          <p14:tracePt t="915296" x="5270500" y="2427288"/>
          <p14:tracePt t="915320" x="5332413" y="2452688"/>
          <p14:tracePt t="915338" x="5407025" y="2503488"/>
          <p14:tracePt t="915359" x="5419725" y="2516188"/>
          <p14:tracePt t="915382" x="5470525" y="2565400"/>
          <p14:tracePt t="915401" x="5507038" y="2603500"/>
          <p14:tracePt t="915421" x="5519738" y="2616200"/>
          <p14:tracePt t="915445" x="5570538" y="2640013"/>
          <p14:tracePt t="915464" x="5595938" y="2652713"/>
          <p14:tracePt t="915485" x="5607050" y="2652713"/>
          <p14:tracePt t="915523" x="5607050" y="2665413"/>
          <p14:tracePt t="915539" x="5607050" y="2678113"/>
          <p14:tracePt t="915557" x="5583238" y="2690813"/>
          <p14:tracePt t="915579" x="5370513" y="2752725"/>
          <p14:tracePt t="915599" x="5006975" y="2903538"/>
          <p14:tracePt t="915619" x="4832350" y="2978150"/>
          <p14:tracePt t="915641" x="4556125" y="3028950"/>
          <p14:tracePt t="915663" x="4506913" y="3028950"/>
          <p14:tracePt t="915697" x="4518025" y="3028950"/>
          <p14:tracePt t="915715" x="4556125" y="2990850"/>
          <p14:tracePt t="915734" x="4630738" y="2952750"/>
          <p14:tracePt t="915757" x="4694238" y="2916238"/>
          <p14:tracePt t="915775" x="4856163" y="2878138"/>
          <p14:tracePt t="915793" x="5006975" y="2852738"/>
          <p14:tracePt t="915812" x="5245100" y="2840038"/>
          <p14:tracePt t="915832" x="5332413" y="2828925"/>
          <p14:tracePt t="915851" x="5419725" y="2816225"/>
          <p14:tracePt t="915869" x="5495925" y="2803525"/>
          <p14:tracePt t="915887" x="5683250" y="2765425"/>
          <p14:tracePt t="915913" x="5821363" y="2740025"/>
          <p14:tracePt t="915931" x="5845175" y="2728913"/>
          <p14:tracePt t="915949" x="5870575" y="2716213"/>
          <p14:tracePt t="916009" x="5857875" y="2716213"/>
          <p14:tracePt t="916042" x="5683250" y="2716213"/>
          <p14:tracePt t="916061" x="5545138" y="2740025"/>
          <p14:tracePt t="916084" x="5432425" y="2765425"/>
          <p14:tracePt t="916101" x="5407025" y="2778125"/>
          <p14:tracePt t="916172" x="5419725" y="2778125"/>
          <p14:tracePt t="916208" x="5470525" y="2778125"/>
          <p14:tracePt t="916225" x="5483225" y="2778125"/>
          <p14:tracePt t="916245" x="5495925" y="2778125"/>
          <p14:tracePt t="916263" x="5507038" y="2778125"/>
          <p14:tracePt t="917430" x="5507038" y="2790825"/>
          <p14:tracePt t="917467" x="5507038" y="2803525"/>
          <p14:tracePt t="917468" x="5507038" y="2816225"/>
          <p14:tracePt t="917496" x="5507038" y="2828925"/>
          <p14:tracePt t="917519" x="5507038" y="2840038"/>
          <p14:tracePt t="917536" x="5507038" y="2852738"/>
          <p14:tracePt t="917554" x="5507038" y="2865438"/>
          <p14:tracePt t="917573" x="5507038" y="2878138"/>
          <p14:tracePt t="917591" x="5495925" y="2890838"/>
          <p14:tracePt t="917616" x="5495925" y="2903538"/>
          <p14:tracePt t="917642" x="5495925" y="2916238"/>
          <p14:tracePt t="917664" x="5483225" y="2928938"/>
          <p14:tracePt t="917681" x="5483225" y="2941638"/>
          <p14:tracePt t="918290" x="5470525" y="2965450"/>
          <p14:tracePt t="918324" x="5419725" y="3090863"/>
          <p14:tracePt t="918344" x="5332413" y="3241675"/>
          <p14:tracePt t="918370" x="5245100" y="3328988"/>
          <p14:tracePt t="918388" x="5219700" y="3367088"/>
          <p14:tracePt t="918389" x="5194300" y="3390900"/>
          <p14:tracePt t="918407" x="5170488" y="3416300"/>
          <p14:tracePt t="918426" x="5145088" y="3454400"/>
          <p14:tracePt t="918427" x="5132388" y="3479800"/>
          <p14:tracePt t="918449" x="5132388" y="3503613"/>
          <p14:tracePt t="918468" x="5132388" y="3579813"/>
          <p14:tracePt t="918486" x="5132388" y="3629025"/>
          <p14:tracePt t="918503" x="5132388" y="3692525"/>
          <p14:tracePt t="918523" x="5132388" y="3716338"/>
          <p14:tracePt t="918542" x="5106988" y="3754438"/>
          <p14:tracePt t="918559" x="5094288" y="3767138"/>
          <p14:tracePt t="918578" x="5081588" y="3803650"/>
          <p14:tracePt t="918596" x="5068888" y="3829050"/>
          <p14:tracePt t="918616" x="5057775" y="3879850"/>
          <p14:tracePt t="918634" x="5057775" y="3905250"/>
          <p14:tracePt t="918664" x="5057775" y="3916363"/>
          <p14:tracePt t="918689" x="5045075" y="3916363"/>
          <p14:tracePt t="918738" x="5032375" y="3916363"/>
          <p14:tracePt t="918755" x="5019675" y="3916363"/>
          <p14:tracePt t="918772" x="5006975" y="3905250"/>
          <p14:tracePt t="918790" x="4945063" y="3867150"/>
          <p14:tracePt t="918808" x="4906963" y="3854450"/>
          <p14:tracePt t="918826" x="4843463" y="3829050"/>
          <p14:tracePt t="918851" x="4819650" y="3829050"/>
          <p14:tracePt t="918870" x="4806950" y="3816350"/>
          <p14:tracePt t="918989" x="4832350" y="3816350"/>
          <p14:tracePt t="919024" x="4856163" y="3816350"/>
          <p14:tracePt t="919026" x="4881563" y="3803650"/>
          <p14:tracePt t="919048" x="4894263" y="3803650"/>
          <p14:tracePt t="919075" x="4956175" y="3803650"/>
          <p14:tracePt t="919092" x="4994275" y="3803650"/>
          <p14:tracePt t="919109" x="5081588" y="3803650"/>
          <p14:tracePt t="919131" x="5245100" y="3803650"/>
          <p14:tracePt t="919150" x="5307013" y="3803650"/>
          <p14:tracePt t="919175" x="5457825" y="3829050"/>
          <p14:tracePt t="919192" x="5545138" y="3829050"/>
          <p14:tracePt t="919212" x="5683250" y="3841750"/>
          <p14:tracePt t="919231" x="5695950" y="3841750"/>
          <p14:tracePt t="919253" x="5732463" y="3841750"/>
          <p14:tracePt t="919349" x="5719763" y="3841750"/>
          <p14:tracePt t="919637" x="5745163" y="3841750"/>
          <p14:tracePt t="919671" x="5970588" y="3841750"/>
          <p14:tracePt t="919693" x="6321425" y="3841750"/>
          <p14:tracePt t="919713" x="6746875" y="3854450"/>
          <p14:tracePt t="919732" x="6910388" y="3867150"/>
          <p14:tracePt t="919754" x="7423150" y="3916363"/>
          <p14:tracePt t="919773" x="7797800" y="3929063"/>
          <p14:tracePt t="919791" x="8148638" y="3929063"/>
          <p14:tracePt t="919812" x="8561388" y="3929063"/>
          <p14:tracePt t="919830" x="8737600" y="3929063"/>
          <p14:tracePt t="919853" x="9124950" y="3916363"/>
          <p14:tracePt t="919876" x="9337675" y="3905250"/>
          <p14:tracePt t="919896" x="9401175" y="3905250"/>
          <p14:tracePt t="919917" x="9488488" y="3892550"/>
          <p14:tracePt t="919935" x="9563100" y="3879850"/>
          <p14:tracePt t="919956" x="9613900" y="3867150"/>
          <p14:tracePt t="919979" x="9675813" y="3841750"/>
          <p14:tracePt t="919997" x="9688513" y="3792538"/>
          <p14:tracePt t="920015" x="9688513" y="3741738"/>
          <p14:tracePt t="920032" x="9688513" y="3629025"/>
          <p14:tracePt t="920049" x="9726613" y="3454400"/>
          <p14:tracePt t="920072" x="9801225" y="3267075"/>
          <p14:tracePt t="920090" x="9863138" y="3041650"/>
          <p14:tracePt t="920113" x="9913938" y="2627313"/>
          <p14:tracePt t="920131" x="9913938" y="2490788"/>
          <p14:tracePt t="920148" x="9901238" y="1914525"/>
          <p14:tracePt t="920167" x="9888538" y="1701800"/>
          <p14:tracePt t="920187" x="9839325" y="1463675"/>
          <p14:tracePt t="920204" x="9801225" y="1414463"/>
          <p14:tracePt t="920229" x="9750425" y="1414463"/>
          <p14:tracePt t="920252" x="9713913" y="1414463"/>
          <p14:tracePt t="920271" x="9701213" y="1414463"/>
          <p14:tracePt t="920289" x="9675813" y="1414463"/>
          <p14:tracePt t="920313" x="9650413" y="1414463"/>
          <p14:tracePt t="920333" x="9637713" y="1414463"/>
          <p14:tracePt t="920350" x="9626600" y="1414463"/>
          <p14:tracePt t="920374" x="9601200" y="1427163"/>
          <p14:tracePt t="920394" x="9588500" y="1439863"/>
          <p14:tracePt t="920395" x="9563100" y="1450975"/>
          <p14:tracePt t="920413" x="9537700" y="1450975"/>
          <p14:tracePt t="920433" x="9525000" y="1463675"/>
          <p14:tracePt t="920434" x="9513888" y="1476375"/>
          <p14:tracePt t="920452" x="9488488" y="1476375"/>
          <p14:tracePt t="920476" x="9475788" y="1489075"/>
          <p14:tracePt t="920559" x="9463088" y="1489075"/>
          <p14:tracePt t="920593" x="9424988" y="1489075"/>
          <p14:tracePt t="920610" x="9413875" y="1489075"/>
          <p14:tracePt t="920628" x="9401175" y="1489075"/>
          <p14:tracePt t="920771" x="9401175" y="1501775"/>
          <p14:tracePt t="920810" x="9413875" y="1676400"/>
          <p14:tracePt t="920834" x="9437688" y="1939925"/>
          <p14:tracePt t="920855" x="9437688" y="2139950"/>
          <p14:tracePt t="920877" x="9424988" y="2390775"/>
          <p14:tracePt t="920899" x="9363075" y="2627313"/>
          <p14:tracePt t="920919" x="9324975" y="2865438"/>
          <p14:tracePt t="920938" x="9301163" y="2941638"/>
          <p14:tracePt t="920959" x="9288463" y="3016250"/>
          <p14:tracePt t="920980" x="9288463" y="3028950"/>
          <p14:tracePt t="920998" x="9275763" y="3041650"/>
          <p14:tracePt t="921031" x="9275763" y="3054350"/>
          <p14:tracePt t="921158" x="9263063" y="3054350"/>
          <p14:tracePt t="921218" x="9263063" y="3041650"/>
          <p14:tracePt t="921381" x="9263063" y="3065463"/>
          <p14:tracePt t="921414" x="9263063" y="3090863"/>
          <p14:tracePt t="921438" x="9250363" y="3154363"/>
          <p14:tracePt t="921462" x="9250363" y="3254375"/>
          <p14:tracePt t="921483" x="9250363" y="3316288"/>
          <p14:tracePt t="921500" x="9250363" y="3341688"/>
          <p14:tracePt t="921522" x="9250363" y="3378200"/>
          <p14:tracePt t="921545" x="9250363" y="3441700"/>
          <p14:tracePt t="921564" x="9250363" y="3467100"/>
          <p14:tracePt t="921584" x="9250363" y="3529013"/>
          <p14:tracePt t="921603" x="9250363" y="3554413"/>
          <p14:tracePt t="921627" x="9250363" y="3590925"/>
          <p14:tracePt t="921644" x="9250363" y="3603625"/>
          <p14:tracePt t="921665" x="9250363" y="3616325"/>
          <p14:tracePt t="921682" x="9250363" y="3629025"/>
          <p14:tracePt t="922354" x="9199563" y="3629025"/>
          <p14:tracePt t="922382" x="8963025" y="3629025"/>
          <p14:tracePt t="922402" x="8699500" y="3629025"/>
          <p14:tracePt t="922420" x="8424863" y="3629025"/>
          <p14:tracePt t="922439" x="8061325" y="3641725"/>
          <p14:tracePt t="922457" x="7797800" y="3641725"/>
          <p14:tracePt t="922477" x="7397750" y="3654425"/>
          <p14:tracePt t="922498" x="7285038" y="3667125"/>
          <p14:tracePt t="922516" x="7110413" y="3667125"/>
          <p14:tracePt t="922538" x="7021513" y="3667125"/>
          <p14:tracePt t="922539" x="6910388" y="3667125"/>
          <p14:tracePt t="922556" x="6797675" y="3667125"/>
          <p14:tracePt t="922579" x="6672263" y="3667125"/>
          <p14:tracePt t="922599" x="6634163" y="3679825"/>
          <p14:tracePt t="922618" x="6584950" y="3679825"/>
          <p14:tracePt t="922638" x="6559550" y="3692525"/>
          <p14:tracePt t="922657" x="6483350" y="3703638"/>
          <p14:tracePt t="922680" x="6383338" y="3716338"/>
          <p14:tracePt t="922705" x="6283325" y="3729038"/>
          <p14:tracePt t="922727" x="6196013" y="3729038"/>
          <p14:tracePt t="922747" x="6157913" y="3729038"/>
          <p14:tracePt t="922771" x="6108700" y="3741738"/>
          <p14:tracePt t="922790" x="6034088" y="3754438"/>
          <p14:tracePt t="922809" x="5983288" y="3767138"/>
          <p14:tracePt t="922833" x="5821363" y="3779838"/>
          <p14:tracePt t="922854" x="5732463" y="3792538"/>
          <p14:tracePt t="922876" x="5670550" y="3829050"/>
          <p14:tracePt t="922895" x="5657850" y="3829050"/>
          <p14:tracePt t="922918" x="5632450" y="3841750"/>
          <p14:tracePt t="922939" x="5619750" y="3841750"/>
          <p14:tracePt t="922987" x="5607050" y="3854450"/>
          <p14:tracePt t="923006" x="5595938" y="3867150"/>
          <p14:tracePt t="923201" x="5607050" y="3867150"/>
          <p14:tracePt t="923231" x="5645150" y="3867150"/>
          <p14:tracePt t="923255" x="5783263" y="3867150"/>
          <p14:tracePt t="923276" x="5957888" y="3867150"/>
          <p14:tracePt t="923295" x="6108700" y="3879850"/>
          <p14:tracePt t="923319" x="6496050" y="3892550"/>
          <p14:tracePt t="923342" x="7010400" y="3892550"/>
          <p14:tracePt t="923359" x="7335838" y="3954463"/>
          <p14:tracePt t="923383" x="7861300" y="4041775"/>
          <p14:tracePt t="923402" x="8474075" y="4129088"/>
          <p14:tracePt t="923424" x="8837613" y="4192588"/>
          <p14:tracePt t="923444" x="9050338" y="4205288"/>
          <p14:tracePt t="923467" x="9301163" y="4217988"/>
          <p14:tracePt t="923488" x="9388475" y="4217988"/>
          <p14:tracePt t="923509" x="9401175" y="4217988"/>
          <p14:tracePt t="923531" x="9413875" y="4217988"/>
          <p14:tracePt t="923674" x="9413875" y="4205288"/>
          <p14:tracePt t="923708" x="9413875" y="4179888"/>
          <p14:tracePt t="923732" x="9424988" y="4141788"/>
          <p14:tracePt t="923759" x="9424988" y="4105275"/>
          <p14:tracePt t="923776" x="9424988" y="4092575"/>
          <p14:tracePt t="923794" x="9424988" y="4079875"/>
          <p14:tracePt t="923811" x="9413875" y="4054475"/>
          <p14:tracePt t="923831" x="9401175" y="4054475"/>
          <p14:tracePt t="923849" x="9375775" y="4029075"/>
          <p14:tracePt t="923869" x="9350375" y="4029075"/>
          <p14:tracePt t="923887" x="9288463" y="4005263"/>
          <p14:tracePt t="923911" x="9224963" y="3992563"/>
          <p14:tracePt t="923931" x="9212263" y="3979863"/>
          <p14:tracePt t="923949" x="9188450" y="3967163"/>
          <p14:tracePt t="923969" x="9175750" y="3967163"/>
          <p14:tracePt t="923987" x="9163050" y="3967163"/>
          <p14:tracePt t="924236" x="9150350" y="3967163"/>
          <p14:tracePt t="924267" x="9150350" y="3954463"/>
          <p14:tracePt t="924290" x="9112250" y="3941763"/>
          <p14:tracePt t="924308" x="9088438" y="3929063"/>
          <p14:tracePt t="924309" x="9037638" y="3929063"/>
          <p14:tracePt t="924329" x="8963025" y="3916363"/>
          <p14:tracePt t="924347" x="8899525" y="3916363"/>
          <p14:tracePt t="924365" x="8886825" y="3916363"/>
          <p14:tracePt t="924387" x="8863013" y="3916363"/>
          <p14:tracePt t="924403" x="8850313" y="3916363"/>
          <p14:tracePt t="924426" x="8837613" y="3916363"/>
          <p14:tracePt t="924458" x="8837613" y="3929063"/>
          <p14:tracePt t="924475" x="8837613" y="3941763"/>
          <p14:tracePt t="924495" x="8837613" y="3954463"/>
          <p14:tracePt t="924521" x="8863013" y="3967163"/>
          <p14:tracePt t="924540" x="8874125" y="3979863"/>
          <p14:tracePt t="924562" x="8986838" y="4029075"/>
          <p14:tracePt t="924581" x="9088438" y="4054475"/>
          <p14:tracePt t="924603" x="9237663" y="4079875"/>
          <p14:tracePt t="924624" x="9324975" y="4079875"/>
          <p14:tracePt t="924644" x="9401175" y="4079875"/>
          <p14:tracePt t="924662" x="9626600" y="4041775"/>
          <p14:tracePt t="924684" x="9739313" y="4005263"/>
          <p14:tracePt t="924704" x="9763125" y="3992563"/>
          <p14:tracePt t="924727" x="9788525" y="3967163"/>
          <p14:tracePt t="924746" x="9788525" y="3941763"/>
          <p14:tracePt t="924766" x="9788525" y="3916363"/>
          <p14:tracePt t="924783" x="9788525" y="3867150"/>
          <p14:tracePt t="924800" x="9788525" y="3841750"/>
          <p14:tracePt t="924817" x="9788525" y="3816350"/>
          <p14:tracePt t="924835" x="9739313" y="3741738"/>
          <p14:tracePt t="924855" x="9675813" y="3729038"/>
          <p14:tracePt t="924874" x="9537700" y="3679825"/>
          <p14:tracePt t="924893" x="9475788" y="3667125"/>
          <p14:tracePt t="924915" x="9401175" y="3654425"/>
          <p14:tracePt t="924938" x="9312275" y="3654425"/>
          <p14:tracePt t="924960" x="9137650" y="3654425"/>
          <p14:tracePt t="924982" x="8950325" y="3703638"/>
          <p14:tracePt t="925000" x="8899525" y="3741738"/>
          <p14:tracePt t="925019" x="8837613" y="3816350"/>
          <p14:tracePt t="925037" x="8799513" y="3867150"/>
          <p14:tracePt t="925056" x="8774113" y="3916363"/>
          <p14:tracePt t="925076" x="8724900" y="3979863"/>
          <p14:tracePt t="925095" x="8699500" y="4029075"/>
          <p14:tracePt t="925116" x="8699500" y="4041775"/>
          <p14:tracePt t="925135" x="8699500" y="4067175"/>
          <p14:tracePt t="925153" x="8699500" y="4079875"/>
          <p14:tracePt t="925171" x="8699500" y="4117975"/>
          <p14:tracePt t="925189" x="8712200" y="4141788"/>
          <p14:tracePt t="925209" x="8774113" y="4230688"/>
          <p14:tracePt t="925229" x="8824913" y="4279900"/>
          <p14:tracePt t="925248" x="8999538" y="4367213"/>
          <p14:tracePt t="925271" x="9224963" y="4392613"/>
          <p14:tracePt t="925290" x="9312275" y="4405313"/>
          <p14:tracePt t="925308" x="9450388" y="4367213"/>
          <p14:tracePt t="925329" x="9575800" y="4279900"/>
          <p14:tracePt t="925352" x="9839325" y="4105275"/>
          <p14:tracePt t="925369" x="9975850" y="3979863"/>
          <p14:tracePt t="925388" x="10013950" y="3929063"/>
          <p14:tracePt t="925406" x="10039350" y="3892550"/>
          <p14:tracePt t="925430" x="10039350" y="3854450"/>
          <p14:tracePt t="925448" x="10039350" y="3841750"/>
          <p14:tracePt t="925466" x="10039350" y="3829050"/>
          <p14:tracePt t="925488" x="10039350" y="3816350"/>
          <p14:tracePt t="925505" x="10026650" y="3792538"/>
          <p14:tracePt t="925524" x="10001250" y="3779838"/>
          <p14:tracePt t="925545" x="9926638" y="3729038"/>
          <p14:tracePt t="925563" x="9863138" y="3703638"/>
          <p14:tracePt t="925587" x="9750425" y="3629025"/>
          <p14:tracePt t="925605" x="9688513" y="3603625"/>
          <p14:tracePt t="925628" x="9650413" y="3590925"/>
          <p14:tracePt t="925629" x="9613900" y="3590925"/>
          <p14:tracePt t="925648" x="9588500" y="3590925"/>
          <p14:tracePt t="925667" x="9537700" y="3590925"/>
          <p14:tracePt t="925685" x="9513888" y="3629025"/>
          <p14:tracePt t="925703" x="9450388" y="3667125"/>
          <p14:tracePt t="925725" x="9350375" y="3741738"/>
          <p14:tracePt t="925745" x="9263063" y="3803650"/>
          <p14:tracePt t="925767" x="9212263" y="3841750"/>
          <p14:tracePt t="925785" x="9199563" y="3854450"/>
          <p14:tracePt t="925804" x="9199563" y="3879850"/>
          <p14:tracePt t="925823" x="9199563" y="3892550"/>
          <p14:tracePt t="925841" x="9199563" y="3905250"/>
          <p14:tracePt t="925859" x="9199563" y="3916363"/>
          <p14:tracePt t="925879" x="9199563" y="3941763"/>
          <p14:tracePt t="925900" x="9199563" y="3967163"/>
          <p14:tracePt t="925920" x="9224963" y="4029075"/>
          <p14:tracePt t="925943" x="9263063" y="4105275"/>
          <p14:tracePt t="925967" x="9375775" y="4154488"/>
          <p14:tracePt t="925987" x="9437688" y="4179888"/>
          <p14:tracePt t="926005" x="9525000" y="4205288"/>
          <p14:tracePt t="926025" x="9563100" y="4205288"/>
          <p14:tracePt t="926050" x="9613900" y="4205288"/>
          <p14:tracePt t="926068" x="9663113" y="4192588"/>
          <p14:tracePt t="926088" x="9675813" y="4179888"/>
          <p14:tracePt t="926107" x="9688513" y="4117975"/>
          <p14:tracePt t="926129" x="9688513" y="4054475"/>
          <p14:tracePt t="926148" x="9688513" y="4017963"/>
          <p14:tracePt t="926167" x="9663113" y="3954463"/>
          <p14:tracePt t="926188" x="9650413" y="3929063"/>
          <p14:tracePt t="926210" x="9601200" y="3867150"/>
          <p14:tracePt t="926232" x="9488488" y="3792538"/>
          <p14:tracePt t="926253" x="9275763" y="3654425"/>
          <p14:tracePt t="926276" x="9188450" y="3590925"/>
          <p14:tracePt t="926298" x="9075738" y="3541713"/>
          <p14:tracePt t="926319" x="9012238" y="3541713"/>
          <p14:tracePt t="926337" x="8986838" y="3541713"/>
          <p14:tracePt t="926355" x="8937625" y="3567113"/>
          <p14:tracePt t="926375" x="8912225" y="3579813"/>
          <p14:tracePt t="926398" x="8874125" y="3641725"/>
          <p14:tracePt t="926421" x="8837613" y="3679825"/>
          <p14:tracePt t="926443" x="8786813" y="3716338"/>
          <p14:tracePt t="926465" x="8737600" y="3754438"/>
          <p14:tracePt t="926483" x="8737600" y="3779838"/>
          <p14:tracePt t="926503" x="8724900" y="3803650"/>
          <p14:tracePt t="926521" x="8724900" y="3829050"/>
          <p14:tracePt t="926544" x="8763000" y="3892550"/>
          <p14:tracePt t="926569" x="8863013" y="4017963"/>
          <p14:tracePt t="926591" x="8950325" y="4117975"/>
          <p14:tracePt t="926611" x="8999538" y="4154488"/>
          <p14:tracePt t="926630" x="9063038" y="4205288"/>
          <p14:tracePt t="926650" x="9124950" y="4217988"/>
          <p14:tracePt t="926670" x="9275763" y="4230688"/>
          <p14:tracePt t="926689" x="9413875" y="4230688"/>
          <p14:tracePt t="926707" x="9475788" y="4230688"/>
          <p14:tracePt t="926724" x="9513888" y="4217988"/>
          <p14:tracePt t="926748" x="9601200" y="4141788"/>
          <p14:tracePt t="926766" x="9637713" y="3979863"/>
          <p14:tracePt t="926785" x="9637713" y="3929063"/>
          <p14:tracePt t="926804" x="9650413" y="3854450"/>
          <p14:tracePt t="926822" x="9650413" y="3816350"/>
          <p14:tracePt t="926845" x="9650413" y="3767138"/>
          <p14:tracePt t="926867" x="9637713" y="3716338"/>
          <p14:tracePt t="926885" x="9626600" y="3679825"/>
          <p14:tracePt t="926905" x="9563100" y="3629025"/>
          <p14:tracePt t="926929" x="9501188" y="3603625"/>
          <p14:tracePt t="926952" x="9424988" y="3603625"/>
          <p14:tracePt t="926973" x="9388475" y="3603625"/>
          <p14:tracePt t="926991" x="9363075" y="3629025"/>
          <p14:tracePt t="927009" x="9350375" y="3629025"/>
          <p14:tracePt t="927032" x="9350375" y="3641725"/>
          <p14:tracePt t="929001" x="9312275" y="3641725"/>
          <p14:tracePt t="929036" x="9050338" y="3654425"/>
          <p14:tracePt t="929058" x="7974013" y="3729038"/>
          <p14:tracePt t="929081" x="6434138" y="3803650"/>
          <p14:tracePt t="929102" x="5068888" y="3841750"/>
          <p14:tracePt t="929119" x="4418013" y="3867150"/>
          <p14:tracePt t="929140" x="3592513" y="3929063"/>
          <p14:tracePt t="929160" x="3167063" y="3954463"/>
          <p14:tracePt t="929178" x="2728913" y="3992563"/>
          <p14:tracePt t="929200" x="2578100" y="4005263"/>
          <p14:tracePt t="929218" x="2554288" y="4005263"/>
          <p14:tracePt t="929239" x="2528888" y="4017963"/>
          <p14:tracePt t="929662" x="2554288" y="4017963"/>
          <p14:tracePt t="929689" x="2654300" y="4017963"/>
          <p14:tracePt t="929710" x="2778125" y="4054475"/>
          <p14:tracePt t="929728" x="2828925" y="4079875"/>
          <p14:tracePt t="929752" x="3041650" y="4117975"/>
          <p14:tracePt t="929770" x="3141663" y="4141788"/>
          <p14:tracePt t="929793" x="3267075" y="4167188"/>
          <p14:tracePt t="929814" x="3341688" y="4167188"/>
          <p14:tracePt t="929835" x="3405188" y="4167188"/>
          <p14:tracePt t="929853" x="3441700" y="4167188"/>
          <p14:tracePt t="929871" x="3505200" y="4167188"/>
          <p14:tracePt t="929889" x="3592513" y="4167188"/>
          <p14:tracePt t="929912" x="3630613" y="4167188"/>
          <p14:tracePt t="930074" x="3643313" y="4167188"/>
          <p14:tracePt t="930260" x="3630613" y="4179888"/>
          <p14:tracePt t="930920" x="3654425" y="4179888"/>
          <p14:tracePt t="930953" x="3692525" y="4179888"/>
          <p14:tracePt t="930975" x="3730625" y="4179888"/>
          <p14:tracePt t="930995" x="3756025" y="4179888"/>
          <p14:tracePt t="931014" x="3779838" y="4179888"/>
          <p14:tracePt t="931038" x="3817938" y="4179888"/>
          <p14:tracePt t="931059" x="3843338" y="4179888"/>
          <p14:tracePt t="931220" x="3867150" y="4179888"/>
          <p14:tracePt t="931255" x="3879850" y="4179888"/>
          <p14:tracePt t="931274" x="3892550" y="4179888"/>
          <p14:tracePt t="931298" x="3905250" y="4179888"/>
          <p14:tracePt t="931320" x="3917950" y="4179888"/>
          <p14:tracePt t="931341" x="3930650" y="4179888"/>
          <p14:tracePt t="931369" x="3943350" y="4179888"/>
          <p14:tracePt t="931469" x="3968750" y="4179888"/>
          <p14:tracePt t="931502" x="4005263" y="4167188"/>
          <p14:tracePt t="931524" x="4056063" y="4167188"/>
          <p14:tracePt t="931545" x="4092575" y="4167188"/>
          <p14:tracePt t="931564" x="4105275" y="4167188"/>
          <p14:tracePt t="931582" x="4130675" y="4167188"/>
          <p14:tracePt t="931600" x="4156075" y="4167188"/>
          <p14:tracePt t="931619" x="4230688" y="4154488"/>
          <p14:tracePt t="931640" x="4281488" y="4154488"/>
          <p14:tracePt t="931661" x="4381500" y="4141788"/>
          <p14:tracePt t="931684" x="4430713" y="4129088"/>
          <p14:tracePt t="931707" x="4481513" y="4117975"/>
          <p14:tracePt t="931726" x="4494213" y="4117975"/>
          <p14:tracePt t="931748" x="4556125" y="4117975"/>
          <p14:tracePt t="931772" x="4630738" y="4117975"/>
          <p14:tracePt t="931790" x="4668838" y="4117975"/>
          <p14:tracePt t="931809" x="4706938" y="4117975"/>
          <p14:tracePt t="931826" x="4719638" y="4117975"/>
          <p14:tracePt t="931844" x="4732338" y="4117975"/>
          <p14:tracePt t="931918" x="4732338" y="4105275"/>
          <p14:tracePt t="934583" x="4719638" y="4105275"/>
          <p14:tracePt t="934617" x="4594225" y="4105275"/>
          <p14:tracePt t="934638" x="4443413" y="4117975"/>
          <p14:tracePt t="934656" x="4368800" y="4129088"/>
          <p14:tracePt t="934675" x="4330700" y="4129088"/>
          <p14:tracePt t="934694" x="4268788" y="4129088"/>
          <p14:tracePt t="934714" x="4256088" y="4129088"/>
          <p14:tracePt t="934733" x="4217988" y="4129088"/>
          <p14:tracePt t="934869" x="4230688" y="4129088"/>
          <p14:tracePt t="934908" x="4256088" y="4129088"/>
          <p14:tracePt t="934934" x="4268788" y="4129088"/>
          <p14:tracePt t="934955" x="4281488" y="4129088"/>
          <p14:tracePt t="934974" x="4305300" y="4129088"/>
          <p14:tracePt t="934992" x="4343400" y="4129088"/>
          <p14:tracePt t="934993" x="4394200" y="4129088"/>
          <p14:tracePt t="935017" x="4468813" y="4129088"/>
          <p14:tracePt t="935035" x="4568825" y="4129088"/>
          <p14:tracePt t="935057" x="4630738" y="4129088"/>
          <p14:tracePt t="935075" x="4668838" y="4129088"/>
          <p14:tracePt t="935098" x="4781550" y="4129088"/>
          <p14:tracePt t="935119" x="4881563" y="4129088"/>
          <p14:tracePt t="935137" x="4906963" y="4129088"/>
          <p14:tracePt t="935156" x="4945063" y="4129088"/>
          <p14:tracePt t="935174" x="4968875" y="4129088"/>
          <p14:tracePt t="935192" x="4981575" y="4129088"/>
          <p14:tracePt t="935704" x="5006975" y="4141788"/>
          <p14:tracePt t="935745" x="5032375" y="4205288"/>
          <p14:tracePt t="935783" x="5057775" y="4241800"/>
          <p14:tracePt t="935808" x="5081588" y="4267200"/>
          <p14:tracePt t="935828" x="5094288" y="4279900"/>
          <p14:tracePt t="935846" x="5106988" y="4292600"/>
          <p14:tracePt t="935865" x="5132388" y="4292600"/>
          <p14:tracePt t="935888" x="5132388" y="4305300"/>
          <p14:tracePt t="935909" x="5170488" y="4318000"/>
          <p14:tracePt t="935928" x="5207000" y="4318000"/>
          <p14:tracePt t="935947" x="5219700" y="4318000"/>
          <p14:tracePt t="935972" x="5232400" y="4318000"/>
          <p14:tracePt t="936052" x="5245100" y="4318000"/>
          <p14:tracePt t="936364" x="5232400" y="4318000"/>
          <p14:tracePt t="936399" x="5219700" y="4318000"/>
          <p14:tracePt t="936424" x="5181600" y="4318000"/>
          <p14:tracePt t="936446" x="5145088" y="4330700"/>
          <p14:tracePt t="936471" x="5119688" y="4341813"/>
          <p14:tracePt t="936491" x="5081588" y="4354513"/>
          <p14:tracePt t="936510" x="5045075" y="4367213"/>
          <p14:tracePt t="936531" x="4956175" y="4379913"/>
          <p14:tracePt t="936549" x="4894263" y="4379913"/>
          <p14:tracePt t="936550" x="4843463" y="4379913"/>
          <p14:tracePt t="936575" x="4819650" y="4392613"/>
          <p14:tracePt t="936575" x="4806950" y="4392613"/>
          <p14:tracePt t="936594" x="4781550" y="4405313"/>
          <p14:tracePt t="936613" x="4756150" y="4418013"/>
          <p14:tracePt t="936638" x="4743450" y="4430713"/>
          <p14:tracePt t="939413" x="4732338" y="4430713"/>
          <p14:tracePt t="939445" x="4694238" y="4430713"/>
          <p14:tracePt t="939474" x="4556125" y="4467225"/>
          <p14:tracePt t="939497" x="4518025" y="4479925"/>
          <p14:tracePt t="939521" x="4468813" y="4479925"/>
          <p14:tracePt t="939586" x="4481513" y="4492625"/>
          <p14:tracePt t="939612" x="4494213" y="4492625"/>
          <p14:tracePt t="939632" x="4530725" y="4492625"/>
          <p14:tracePt t="939650" x="4594225" y="4492625"/>
          <p14:tracePt t="939670" x="4619625" y="4492625"/>
          <p14:tracePt t="939691" x="4668838" y="4518025"/>
          <p14:tracePt t="939714" x="4743450" y="4554538"/>
          <p14:tracePt t="939737" x="4894263" y="4554538"/>
          <p14:tracePt t="939757" x="4945063" y="4554538"/>
          <p14:tracePt t="939776" x="5006975" y="4554538"/>
          <p14:tracePt t="939795" x="5019675" y="4543425"/>
          <p14:tracePt t="939818" x="5019675" y="4530725"/>
          <p14:tracePt t="939860" x="4981575" y="4518025"/>
          <p14:tracePt t="939884" x="4919663" y="4518025"/>
          <p14:tracePt t="939907" x="4794250" y="4518025"/>
          <p14:tracePt t="939931" x="4732338" y="4505325"/>
          <p14:tracePt t="939956" x="4694238" y="4505325"/>
          <p14:tracePt t="940023" x="4694238" y="4492625"/>
          <p14:tracePt t="941419" x="4694238" y="4454525"/>
          <p14:tracePt t="941452" x="4656138" y="4230688"/>
          <p14:tracePt t="941474" x="4581525" y="3992563"/>
          <p14:tracePt t="941497" x="4543425" y="3703638"/>
          <p14:tracePt t="941519" x="4530725" y="3429000"/>
          <p14:tracePt t="941543" x="4530725" y="3128963"/>
          <p14:tracePt t="941561" x="4530725" y="2928938"/>
          <p14:tracePt t="941580" x="4530725" y="2603500"/>
          <p14:tracePt t="941604" x="4530725" y="2490788"/>
          <p14:tracePt t="941629" x="4530725" y="2190750"/>
          <p14:tracePt t="941630" x="4530725" y="2039938"/>
          <p14:tracePt t="941648" x="4530725" y="1927225"/>
          <p14:tracePt t="941672" x="4518025" y="1752600"/>
          <p14:tracePt t="941695" x="4494213" y="1601788"/>
          <p14:tracePt t="941714" x="4481513" y="1463675"/>
          <p14:tracePt t="941733" x="4456113" y="1276350"/>
          <p14:tracePt t="941752" x="4443413" y="1227138"/>
          <p14:tracePt t="941771" x="4406900" y="1163638"/>
          <p14:tracePt t="941795" x="4394200" y="1150938"/>
          <p14:tracePt t="941813" x="4381500" y="1150938"/>
          <p14:tracePt t="942130" x="4368800" y="1150938"/>
          <p14:tracePt t="942172" x="4268788" y="1125538"/>
          <p14:tracePt t="942213" x="4117975" y="1063625"/>
          <p14:tracePt t="942249" x="4043363" y="989013"/>
          <p14:tracePt t="942270" x="4030663" y="976313"/>
          <p14:tracePt t="942289" x="4017963" y="976313"/>
          <p14:tracePt t="942308" x="4017963" y="950913"/>
          <p14:tracePt t="942341" x="4017963" y="938213"/>
          <p14:tracePt t="942390" x="4030663" y="938213"/>
          <p14:tracePt t="942417" x="4043363" y="938213"/>
          <p14:tracePt t="942440" x="4081463" y="938213"/>
          <p14:tracePt t="942463" x="4117975" y="938213"/>
          <p14:tracePt t="942482" x="4181475" y="938213"/>
          <p14:tracePt t="942500" x="4217988" y="938213"/>
          <p14:tracePt t="942519" x="4243388" y="938213"/>
          <p14:tracePt t="942540" x="4281488" y="938213"/>
          <p14:tracePt t="942559" x="4294188" y="950913"/>
          <p14:tracePt t="942583" x="4356100" y="963613"/>
          <p14:tracePt t="942603" x="4406900" y="963613"/>
          <p14:tracePt t="942628" x="4406900" y="976313"/>
          <p14:tracePt t="942676" x="4381500" y="976313"/>
          <p14:tracePt t="942694" x="4343400" y="976313"/>
          <p14:tracePt t="942711" x="4318000" y="976313"/>
          <p14:tracePt t="942733" x="4256088" y="976313"/>
          <p14:tracePt t="942752" x="4081463" y="976313"/>
          <p14:tracePt t="942771" x="3992563" y="976313"/>
          <p14:tracePt t="942794" x="3879850" y="976313"/>
          <p14:tracePt t="942813" x="3867150" y="976313"/>
          <p14:tracePt t="942833" x="3867150" y="963613"/>
          <p14:tracePt t="942853" x="3867150" y="950913"/>
          <p14:tracePt t="942879" x="3917950" y="950913"/>
          <p14:tracePt t="942898" x="3956050" y="950913"/>
          <p14:tracePt t="942918" x="4068763" y="950913"/>
          <p14:tracePt t="942940" x="4143375" y="950913"/>
          <p14:tracePt t="942961" x="4168775" y="950913"/>
          <p14:tracePt t="943264" x="4168775" y="963613"/>
          <p14:tracePt t="943301" x="4168775" y="976313"/>
          <p14:tracePt t="943323" x="4156075" y="989013"/>
          <p14:tracePt t="943342" x="4056063" y="1025525"/>
          <p14:tracePt t="943364" x="3956050" y="1038225"/>
          <p14:tracePt t="943383" x="3917950" y="1038225"/>
          <p14:tracePt t="943402" x="3856038" y="1063625"/>
          <p14:tracePt t="943423" x="3817938" y="1076325"/>
          <p14:tracePt t="943443" x="3705225" y="1089025"/>
          <p14:tracePt t="943464" x="3630613" y="1101725"/>
          <p14:tracePt t="943483" x="3617913" y="1114425"/>
          <p14:tracePt t="943504" x="3592513" y="1114425"/>
          <p14:tracePt t="943527" x="3579813" y="1125538"/>
          <p14:tracePt t="943638" x="3592513" y="1125538"/>
          <p14:tracePt t="943677" x="3692525" y="1125538"/>
          <p14:tracePt t="943700" x="3767138" y="1125538"/>
          <p14:tracePt t="943718" x="3792538" y="1125538"/>
          <p14:tracePt t="943736" x="3867150" y="1125538"/>
          <p14:tracePt t="943758" x="3956050" y="1125538"/>
          <p14:tracePt t="943776" x="4092575" y="1125538"/>
          <p14:tracePt t="943796" x="4143375" y="1125538"/>
          <p14:tracePt t="943819" x="4205288" y="1125538"/>
          <p14:tracePt t="943840" x="4243388" y="1125538"/>
          <p14:tracePt t="943859" x="4268788" y="1125538"/>
          <p14:tracePt t="943882" x="4305300" y="1125538"/>
          <p14:tracePt t="943903" x="4318000" y="1125538"/>
          <p14:tracePt t="944137" x="4305300" y="1125538"/>
          <p14:tracePt t="944709" x="4281488" y="1125538"/>
          <p14:tracePt t="944744" x="4117975" y="1214438"/>
          <p14:tracePt t="944762" x="3905250" y="1752600"/>
          <p14:tracePt t="944783" x="3817938" y="2001838"/>
          <p14:tracePt t="944784" x="3767138" y="2152650"/>
          <p14:tracePt t="944807" x="3743325" y="2303463"/>
          <p14:tracePt t="944827" x="3679825" y="2678113"/>
          <p14:tracePt t="944849" x="3617913" y="2965450"/>
          <p14:tracePt t="944873" x="3541713" y="3516313"/>
          <p14:tracePt t="944893" x="3505200" y="3716338"/>
          <p14:tracePt t="944897" x="3454400" y="3892550"/>
          <p14:tracePt t="944919" x="3441700" y="4105275"/>
          <p14:tracePt t="944941" x="3392488" y="4518025"/>
          <p14:tracePt t="944965" x="3379788" y="4756150"/>
          <p14:tracePt t="944986" x="3367088" y="5068888"/>
          <p14:tracePt t="945006" x="3354388" y="5218113"/>
          <p14:tracePt t="945027" x="3354388" y="5394325"/>
          <p14:tracePt t="945050" x="3367088" y="5443538"/>
          <p14:tracePt t="945070" x="3405188" y="5443538"/>
          <p14:tracePt t="945519" x="3417888" y="5443538"/>
          <p14:tracePt t="945555" x="3479800" y="5443538"/>
          <p14:tracePt t="945588" x="3667125" y="5356225"/>
          <p14:tracePt t="945607" x="3968750" y="5281613"/>
          <p14:tracePt t="945629" x="4117975" y="5243513"/>
          <p14:tracePt t="945648" x="4318000" y="5230813"/>
          <p14:tracePt t="945673" x="4481513" y="5230813"/>
          <p14:tracePt t="945693" x="4719638" y="5230813"/>
          <p14:tracePt t="945711" x="4781550" y="5230813"/>
          <p14:tracePt t="945730" x="4894263" y="5230813"/>
          <p14:tracePt t="945749" x="4919663" y="5230813"/>
          <p14:tracePt t="945768" x="4956175" y="5230813"/>
          <p14:tracePt t="945843" x="4956175" y="5218113"/>
          <p14:tracePt t="945968" x="4945063" y="5218113"/>
          <p14:tracePt t="946003" x="4932363" y="5218113"/>
          <p14:tracePt t="946031" x="4919663" y="5194300"/>
          <p14:tracePt t="946052" x="4906963" y="5181600"/>
          <p14:tracePt t="946071" x="4843463" y="5168900"/>
          <p14:tracePt t="946097" x="4768850" y="5130800"/>
          <p14:tracePt t="946119" x="4719638" y="5092700"/>
          <p14:tracePt t="946138" x="4694238" y="5068888"/>
          <p14:tracePt t="946160" x="4581525" y="4992688"/>
          <p14:tracePt t="946184" x="4356100" y="4843463"/>
          <p14:tracePt t="946205" x="4205288" y="4743450"/>
          <p14:tracePt t="946230" x="4130675" y="4705350"/>
          <p14:tracePt t="946251" x="4117975" y="4705350"/>
          <p14:tracePt t="946270" x="4105275" y="4692650"/>
          <p14:tracePt t="946728" x="4092575" y="4692650"/>
          <p14:tracePt t="946761" x="4056063" y="4692650"/>
          <p14:tracePt t="946783" x="4005263" y="4718050"/>
          <p14:tracePt t="946809" x="3905250" y="4768850"/>
          <p14:tracePt t="946828" x="3756025" y="4792663"/>
          <p14:tracePt t="946851" x="3717925" y="4792663"/>
          <p14:tracePt t="946870" x="3654425" y="4830763"/>
          <p14:tracePt t="946891" x="3630613" y="4856163"/>
          <p14:tracePt t="946913" x="3630613" y="4868863"/>
          <p14:tracePt t="946932" x="3617913" y="4879975"/>
          <p14:tracePt t="946977" x="3630613" y="4879975"/>
          <p14:tracePt t="946995" x="3654425" y="4879975"/>
          <p14:tracePt t="947019" x="3730625" y="4879975"/>
          <p14:tracePt t="947037" x="3767138" y="4879975"/>
          <p14:tracePt t="947056" x="3856038" y="4879975"/>
          <p14:tracePt t="947074" x="3879850" y="4879975"/>
          <p14:tracePt t="947097" x="3917950" y="4879975"/>
          <p14:tracePt t="947116" x="3968750" y="4879975"/>
          <p14:tracePt t="947134" x="3979863" y="4879975"/>
          <p14:tracePt t="947252" x="3968750" y="4879975"/>
          <p14:tracePt t="947290" x="3930650" y="4879975"/>
          <p14:tracePt t="947326" x="3905250" y="4879975"/>
          <p14:tracePt t="947328" x="3867150" y="4879975"/>
          <p14:tracePt t="947350" x="3779838" y="4879975"/>
          <p14:tracePt t="947374" x="3730625" y="4879975"/>
          <p14:tracePt t="947393" x="3654425" y="4879975"/>
          <p14:tracePt t="947414" x="3630613" y="4879975"/>
          <p14:tracePt t="947434" x="3630613" y="4868863"/>
          <p14:tracePt t="947463" x="3630613" y="4856163"/>
          <p14:tracePt t="947488" x="3654425" y="4843463"/>
          <p14:tracePt t="947507" x="3679825" y="4830763"/>
          <p14:tracePt t="947525" x="3805238" y="4805363"/>
          <p14:tracePt t="947544" x="3856038" y="4805363"/>
          <p14:tracePt t="947565" x="3930650" y="4805363"/>
          <p14:tracePt t="947588" x="3979863" y="4805363"/>
          <p14:tracePt t="947607" x="3992563" y="4805363"/>
          <p14:tracePt t="947628" x="4005263" y="4805363"/>
          <p14:tracePt t="947862" x="3992563" y="4792663"/>
          <p14:tracePt t="947907" x="3968750" y="4779963"/>
          <p14:tracePt t="947932" x="3892550" y="4756150"/>
          <p14:tracePt t="947955" x="3743325" y="4718050"/>
          <p14:tracePt t="947976" x="3654425" y="4718050"/>
          <p14:tracePt t="947995" x="3617913" y="4718050"/>
          <p14:tracePt t="948015" x="3554413" y="4718050"/>
          <p14:tracePt t="948035" x="3517900" y="4718050"/>
          <p14:tracePt t="948036" x="3492500" y="4705350"/>
          <p14:tracePt t="948057" x="3479800" y="4705350"/>
          <p14:tracePt t="948123" x="3492500" y="4705350"/>
          <p14:tracePt t="948141" x="3517900" y="4705350"/>
          <p14:tracePt t="948160" x="3530600" y="4705350"/>
          <p14:tracePt t="948179" x="3554413" y="4705350"/>
          <p14:tracePt t="948200" x="3567113" y="4705350"/>
          <p14:tracePt t="948225" x="3592513" y="4705350"/>
          <p14:tracePt t="948248" x="3605213" y="4705350"/>
          <p14:tracePt t="948374" x="3592513" y="4705350"/>
          <p14:tracePt t="948407" x="3579813" y="4705350"/>
          <p14:tracePt t="948860" x="3567113" y="4679950"/>
          <p14:tracePt t="948894" x="3530600" y="4379913"/>
          <p14:tracePt t="948923" x="3530600" y="3603625"/>
          <p14:tracePt t="948943" x="3554413" y="3354388"/>
          <p14:tracePt t="948964" x="3617913" y="2578100"/>
          <p14:tracePt t="948983" x="3667125" y="2278063"/>
          <p14:tracePt t="949006" x="3743325" y="1601788"/>
          <p14:tracePt t="949026" x="3779838" y="1138238"/>
          <p14:tracePt t="949045" x="3779838" y="989013"/>
          <p14:tracePt t="949046" x="3779838" y="863600"/>
          <p14:tracePt t="949064" x="3779838" y="738188"/>
          <p14:tracePt t="949088" x="3779838" y="638175"/>
          <p14:tracePt t="949110" x="3779838" y="588963"/>
          <p14:tracePt t="949130" x="3779838" y="563563"/>
          <p14:tracePt t="949157" x="3779838" y="550863"/>
          <p14:tracePt t="949194" x="3779838" y="538163"/>
          <p14:tracePt t="949213" x="3779838" y="525463"/>
          <p14:tracePt t="949233" x="3779838" y="512763"/>
          <p14:tracePt t="949333" x="3779838" y="525463"/>
          <p14:tracePt t="949373" x="3779838" y="538163"/>
          <p14:tracePt t="949399" x="3767138" y="563563"/>
          <p14:tracePt t="949420" x="3756025" y="576263"/>
          <p14:tracePt t="949420" x="3756025" y="588963"/>
          <p14:tracePt t="949441" x="3756025" y="625475"/>
          <p14:tracePt t="949461" x="3730625" y="676275"/>
          <p14:tracePt t="949480" x="3717925" y="700088"/>
          <p14:tracePt t="949499" x="3705225" y="763588"/>
          <p14:tracePt t="949520" x="3692525" y="812800"/>
          <p14:tracePt t="949541" x="3654425" y="1001713"/>
          <p14:tracePt t="949567" x="3630613" y="1138238"/>
          <p14:tracePt t="949589" x="3617913" y="1201738"/>
          <p14:tracePt t="949613" x="3605213" y="1238250"/>
          <p14:tracePt t="949632" x="3605213" y="1263650"/>
          <p14:tracePt t="949652" x="3605213" y="1276350"/>
          <p14:tracePt t="949673" x="3605213" y="1289050"/>
          <p14:tracePt t="949696" x="3605213" y="1301750"/>
          <p14:tracePt t="949757" x="3605213" y="1276350"/>
          <p14:tracePt t="949793" x="3605213" y="1163638"/>
          <p14:tracePt t="949815" x="3617913" y="1063625"/>
          <p14:tracePt t="949839" x="3630613" y="889000"/>
          <p14:tracePt t="949860" x="3630613" y="788988"/>
          <p14:tracePt t="949885" x="3630613" y="738188"/>
          <p14:tracePt t="949906" x="3630613" y="712788"/>
          <p14:tracePt t="949926" x="3617913" y="700088"/>
          <p14:tracePt t="949957" x="3605213" y="700088"/>
          <p14:tracePt t="949980" x="3592513" y="700088"/>
          <p14:tracePt t="949999" x="3592513" y="712788"/>
          <p14:tracePt t="950019" x="3592513" y="725488"/>
          <p14:tracePt t="950046" x="3592513" y="750888"/>
          <p14:tracePt t="950065" x="3592513" y="763588"/>
          <p14:tracePt t="950087" x="3592513" y="838200"/>
          <p14:tracePt t="950108" x="3592513" y="989013"/>
          <p14:tracePt t="950129" x="3592513" y="1038225"/>
          <p14:tracePt t="950130" x="3592513" y="1076325"/>
          <p14:tracePt t="950148" x="3592513" y="1101725"/>
          <p14:tracePt t="950168" x="3592513" y="1138238"/>
          <p14:tracePt t="950189" x="3592513" y="1150938"/>
          <p14:tracePt t="950208" x="3592513" y="1163638"/>
          <p14:tracePt t="950306" x="3592513" y="1150938"/>
          <p14:tracePt t="950336" x="3592513" y="1125538"/>
          <p14:tracePt t="950359" x="3592513" y="1076325"/>
          <p14:tracePt t="950382" x="3592513" y="1014413"/>
          <p14:tracePt t="950400" x="3592513" y="989013"/>
          <p14:tracePt t="950419" x="3592513" y="963613"/>
          <p14:tracePt t="950441" x="3579813" y="963613"/>
          <p14:tracePt t="950491" x="3579813" y="976313"/>
          <p14:tracePt t="950509" x="3579813" y="989013"/>
          <p14:tracePt t="950535" x="3567113" y="1025525"/>
          <p14:tracePt t="950559" x="3567113" y="1063625"/>
          <p14:tracePt t="950578" x="3567113" y="1076325"/>
          <p14:tracePt t="950600" x="3567113" y="1101725"/>
          <p14:tracePt t="950620" x="3567113" y="1114425"/>
          <p14:tracePt t="950729" x="3579813" y="1114425"/>
          <p14:tracePt t="950769" x="3579813" y="1050925"/>
          <p14:tracePt t="950797" x="3579813" y="1001713"/>
          <p14:tracePt t="951539" x="3567113" y="1001713"/>
          <p14:tracePt t="951580" x="3505200" y="1001713"/>
          <p14:tracePt t="951605" x="3405188" y="1001713"/>
          <p14:tracePt t="951625" x="3328988" y="1001713"/>
          <p14:tracePt t="951644" x="3292475" y="1001713"/>
          <p14:tracePt t="951669" x="3279775" y="1001713"/>
          <p14:tracePt t="951691" x="3254375" y="1001713"/>
          <p14:tracePt t="951713" x="3241675" y="1001713"/>
          <p14:tracePt t="951750" x="3228975" y="1001713"/>
          <p14:tracePt t="951812" x="3216275" y="1001713"/>
          <p14:tracePt t="951832" x="3205163" y="1001713"/>
          <p14:tracePt t="952074" x="3216275" y="1001713"/>
          <p14:tracePt t="953844" x="3216275" y="1025525"/>
          <p14:tracePt t="953874" x="3216275" y="1176338"/>
          <p14:tracePt t="953893" x="3216275" y="1627188"/>
          <p14:tracePt t="953916" x="3216275" y="2027238"/>
          <p14:tracePt t="953943" x="3216275" y="2828925"/>
          <p14:tracePt t="953963" x="3216275" y="3028950"/>
          <p14:tracePt t="953987" x="3216275" y="3367088"/>
          <p14:tracePt t="954007" x="3216275" y="3541713"/>
          <p14:tracePt t="954028" x="3216275" y="3603625"/>
          <p14:tracePt t="954050" x="3241675" y="3803650"/>
          <p14:tracePt t="954075" x="3279775" y="4067175"/>
          <p14:tracePt t="954101" x="3341688" y="4205288"/>
          <p14:tracePt t="954120" x="3405188" y="4292600"/>
          <p14:tracePt t="954144" x="3429000" y="4341813"/>
          <p14:tracePt t="954163" x="3441700" y="4341813"/>
          <p14:tracePt t="954182" x="3454400" y="4392613"/>
          <p14:tracePt t="954505" x="3454400" y="4405313"/>
          <p14:tracePt t="954550" x="3441700" y="4479925"/>
          <p14:tracePt t="954578" x="3429000" y="4643438"/>
          <p14:tracePt t="954602" x="3417888" y="4667250"/>
          <p14:tracePt t="954627" x="3417888" y="4718050"/>
          <p14:tracePt t="954646" x="3417888" y="4743450"/>
          <p14:tracePt t="954669" x="3417888" y="4768850"/>
          <p14:tracePt t="954689" x="3417888" y="4779963"/>
          <p14:tracePt t="954710" x="3417888" y="4805363"/>
          <p14:tracePt t="954734" x="3417888" y="4818063"/>
          <p14:tracePt t="954991" x="3429000" y="4818063"/>
          <p14:tracePt t="955031" x="3441700" y="4818063"/>
          <p14:tracePt t="955056" x="3467100" y="4818063"/>
          <p14:tracePt t="955080" x="3530600" y="4818063"/>
          <p14:tracePt t="955100" x="3567113" y="4818063"/>
          <p14:tracePt t="955127" x="3643313" y="4818063"/>
          <p14:tracePt t="955145" x="3654425" y="4818063"/>
          <p14:tracePt t="955169" x="3692525" y="4818063"/>
          <p14:tracePt t="955189" x="3743325" y="4818063"/>
          <p14:tracePt t="955213" x="3767138" y="4818063"/>
          <p14:tracePt t="955214" x="3779838" y="4818063"/>
          <p14:tracePt t="955233" x="3805238" y="4805363"/>
          <p14:tracePt t="955257" x="3817938" y="4805363"/>
          <p14:tracePt t="955377" x="3805238" y="4805363"/>
          <p14:tracePt t="955411" x="3792538" y="4805363"/>
          <p14:tracePt t="955434" x="3779838" y="4805363"/>
          <p14:tracePt t="955457" x="3767138" y="4805363"/>
          <p14:tracePt t="955476" x="3743325" y="4805363"/>
          <p14:tracePt t="955496" x="3692525" y="4779963"/>
          <p14:tracePt t="955520" x="3554413" y="4756150"/>
          <p14:tracePt t="955540" x="3429000" y="4743450"/>
          <p14:tracePt t="955560" x="3392488" y="4730750"/>
          <p14:tracePt t="955580" x="3341688" y="4705350"/>
          <p14:tracePt t="955604" x="3305175" y="4679950"/>
          <p14:tracePt t="955629" x="3267075" y="4667250"/>
          <p14:tracePt t="955648" x="3267075" y="4656138"/>
          <p14:tracePt t="955670" x="3228975" y="4643438"/>
          <p14:tracePt t="955691" x="3179763" y="4618038"/>
          <p14:tracePt t="955715" x="3141663" y="4605338"/>
          <p14:tracePt t="955735" x="3128963" y="4605338"/>
          <p14:tracePt t="955851" x="3128963" y="4618038"/>
          <p14:tracePt t="955891" x="3154363" y="4643438"/>
          <p14:tracePt t="955921" x="3167063" y="4643438"/>
          <p14:tracePt t="955948" x="3167063" y="4656138"/>
          <p14:tracePt t="955969" x="3179763" y="4667250"/>
          <p14:tracePt t="955989" x="3179763" y="4692650"/>
          <p14:tracePt t="956013" x="3179763" y="4730750"/>
          <p14:tracePt t="956037" x="3179763" y="4743450"/>
          <p14:tracePt t="956061" x="3192463" y="4756150"/>
          <p14:tracePt t="956362" x="3192463" y="4743450"/>
          <p14:tracePt t="956399" x="3192463" y="4730750"/>
          <p14:tracePt t="956422" x="3192463" y="4718050"/>
          <p14:tracePt t="956448" x="3192463" y="4705350"/>
          <p14:tracePt t="956473" x="3179763" y="4705350"/>
          <p14:tracePt t="956498" x="3179763" y="4692650"/>
          <p14:tracePt t="956522" x="3167063" y="4692650"/>
          <p14:tracePt t="956610" x="3154363" y="4692650"/>
          <p14:tracePt t="956686" x="3141663" y="4692650"/>
          <p14:tracePt t="959663" x="3141663" y="4718050"/>
          <p14:tracePt t="959704" x="3167063" y="4856163"/>
          <p14:tracePt t="959735" x="3205163" y="4918075"/>
          <p14:tracePt t="959757" x="3216275" y="4956175"/>
          <p14:tracePt t="959777" x="3228975" y="4981575"/>
          <p14:tracePt t="959799" x="3241675" y="4981575"/>
          <p14:tracePt t="959818" x="3254375" y="4992688"/>
          <p14:tracePt t="959841" x="3279775" y="5005388"/>
          <p14:tracePt t="959860" x="3292475" y="5005388"/>
          <p14:tracePt t="959885" x="3305175" y="5018088"/>
          <p14:tracePt t="959910" x="3328988" y="5030788"/>
          <p14:tracePt t="959933" x="3341688" y="5030788"/>
          <p14:tracePt t="959953" x="3354388" y="5030788"/>
          <p14:tracePt t="959999" x="3367088" y="5030788"/>
          <p14:tracePt t="960024" x="3379788" y="5030788"/>
          <p14:tracePt t="960049" x="3392488" y="5030788"/>
          <p14:tracePt t="960068" x="3405188" y="5030788"/>
          <p14:tracePt t="960087" x="3429000" y="5030788"/>
          <p14:tracePt t="960111" x="3441700" y="5030788"/>
          <p14:tracePt t="960130" x="3467100" y="5030788"/>
          <p14:tracePt t="960150" x="3492500" y="5030788"/>
          <p14:tracePt t="960169" x="3517900" y="5030788"/>
          <p14:tracePt t="960189" x="3592513" y="5030788"/>
          <p14:tracePt t="960207" x="3617913" y="5030788"/>
          <p14:tracePt t="960225" x="3654425" y="5030788"/>
          <p14:tracePt t="960249" x="3692525" y="5030788"/>
          <p14:tracePt t="960269" x="3717925" y="5030788"/>
          <p14:tracePt t="960288" x="3743325" y="5030788"/>
          <p14:tracePt t="960306" x="3779838" y="5030788"/>
          <p14:tracePt t="960329" x="3792538" y="5043488"/>
          <p14:tracePt t="960355" x="3805238" y="5043488"/>
          <p14:tracePt t="960398" x="3779838" y="5043488"/>
          <p14:tracePt t="960418" x="3767138" y="5043488"/>
          <p14:tracePt t="960436" x="3743325" y="5043488"/>
          <p14:tracePt t="960458" x="3717925" y="5043488"/>
          <p14:tracePt t="960476" x="3679825" y="5068888"/>
          <p14:tracePt t="960498" x="3605213" y="5081588"/>
          <p14:tracePt t="960518" x="3592513" y="5081588"/>
          <p14:tracePt t="960573" x="3605213" y="5081588"/>
          <p14:tracePt t="960592" x="3617913" y="5081588"/>
          <p14:tracePt t="960611" x="3630613" y="5081588"/>
          <p14:tracePt t="960637" x="3643313" y="5081588"/>
          <p14:tracePt t="960659" x="3667125" y="5081588"/>
          <p14:tracePt t="960679" x="3667125" y="5092700"/>
          <p14:tracePt t="960700" x="3679825" y="5092700"/>
          <p14:tracePt t="960719" x="3692525" y="5105400"/>
          <p14:tracePt t="960741" x="3692525" y="5118100"/>
          <p14:tracePt t="960872" x="3679825" y="5118100"/>
          <p14:tracePt t="960909" x="3630613" y="5118100"/>
          <p14:tracePt t="960937" x="3605213" y="5118100"/>
          <p14:tracePt t="960996" x="3592513" y="5118100"/>
          <p14:tracePt t="961221" x="3592513" y="5130800"/>
          <p14:tracePt t="961258" x="3592513" y="5143500"/>
          <p14:tracePt t="961282" x="3579813" y="5143500"/>
          <p14:tracePt t="961303" x="3567113" y="5143500"/>
          <p14:tracePt t="961324" x="3541713" y="5156200"/>
          <p14:tracePt t="961348" x="3530600" y="5156200"/>
          <p14:tracePt t="961369" x="3517900" y="5168900"/>
          <p14:tracePt t="961390" x="3505200" y="5168900"/>
          <p14:tracePt t="961410" x="3492500" y="5168900"/>
          <p14:tracePt t="961432" x="3479800" y="5168900"/>
          <p14:tracePt t="961452" x="3467100" y="5168900"/>
          <p14:tracePt t="961472" x="3417888" y="5143500"/>
          <p14:tracePt t="961491" x="3392488" y="5118100"/>
          <p14:tracePt t="961510" x="3328988" y="5068888"/>
          <p14:tracePt t="961531" x="3305175" y="5043488"/>
          <p14:tracePt t="961550" x="3279775" y="5018088"/>
          <p14:tracePt t="961571" x="3267075" y="5005388"/>
          <p14:tracePt t="961593" x="3267075" y="4992688"/>
          <p14:tracePt t="961594" x="3254375" y="4992688"/>
          <p14:tracePt t="961620" x="3254375" y="4981575"/>
          <p14:tracePt t="961656" x="3241675" y="4968875"/>
          <p14:tracePt t="961681" x="3241675" y="4956175"/>
          <p14:tracePt t="961719" x="3228975" y="4956175"/>
          <p14:tracePt t="962891" x="3216275" y="4956175"/>
          <p14:tracePt t="962940" x="3205163" y="4956175"/>
          <p14:tracePt t="962978" x="3205163" y="4968875"/>
          <p14:tracePt t="963115" x="3205163" y="4981575"/>
          <p14:tracePt t="976948" x="3228975" y="4981575"/>
          <p14:tracePt t="976967" x="3254375" y="4981575"/>
          <p14:tracePt t="976989" x="3317875" y="4981575"/>
          <p14:tracePt t="977014" x="3429000" y="4981575"/>
          <p14:tracePt t="977032" x="3505200" y="4992688"/>
          <p14:tracePt t="977053" x="3592513" y="5018088"/>
          <p14:tracePt t="977077" x="3654425" y="5043488"/>
          <p14:tracePt t="977104" x="3717925" y="5081588"/>
          <p14:tracePt t="977124" x="3843338" y="5118100"/>
          <p14:tracePt t="977145" x="3917950" y="5130800"/>
          <p14:tracePt t="977171" x="4056063" y="5156200"/>
          <p14:tracePt t="977198" x="4168775" y="5168900"/>
          <p14:tracePt t="977219" x="4192588" y="5181600"/>
          <p14:tracePt t="977243" x="4268788" y="5205413"/>
          <p14:tracePt t="977268" x="4343400" y="5218113"/>
          <p14:tracePt t="977287" x="4406900" y="5243513"/>
          <p14:tracePt t="977311" x="4456113" y="5243513"/>
          <p14:tracePt t="977335" x="4481513" y="5256213"/>
          <p14:tracePt t="978034" x="4494213" y="5256213"/>
          <p14:tracePt t="978068" x="4543425" y="5268913"/>
          <p14:tracePt t="978089" x="4594225" y="5281613"/>
          <p14:tracePt t="978110" x="4719638" y="5294313"/>
          <p14:tracePt t="978135" x="4843463" y="5318125"/>
          <p14:tracePt t="978158" x="4906963" y="5330825"/>
          <p14:tracePt t="978179" x="4919663" y="5330825"/>
          <p14:tracePt t="978203" x="4956175" y="5330825"/>
          <p14:tracePt t="978224" x="4981575" y="5330825"/>
          <p14:tracePt t="978250" x="4994275" y="5330825"/>
          <p14:tracePt t="978273" x="5019675" y="5330825"/>
          <p14:tracePt t="978292" x="5032375" y="5330825"/>
          <p14:tracePt t="978312" x="5068888" y="5343525"/>
          <p14:tracePt t="978334" x="5106988" y="5343525"/>
          <p14:tracePt t="978357" x="5132388" y="5343525"/>
          <p14:tracePt t="978375" x="5145088" y="5343525"/>
          <p14:tracePt t="978394" x="5170488" y="5343525"/>
          <p14:tracePt t="978415" x="5181600" y="5343525"/>
          <p14:tracePt t="978435" x="5207000" y="5343525"/>
          <p14:tracePt t="978454" x="5232400" y="5343525"/>
          <p14:tracePt t="978476" x="5270500" y="5330825"/>
          <p14:tracePt t="978495" x="5319713" y="5318125"/>
          <p14:tracePt t="978517" x="5345113" y="5305425"/>
          <p14:tracePt t="978537" x="5383213" y="5294313"/>
          <p14:tracePt t="978559" x="5394325" y="5294313"/>
          <p14:tracePt t="978732" x="5394325" y="5281613"/>
          <p14:tracePt t="978820" x="5407025" y="5281613"/>
          <p14:tracePt t="978869" x="5407025" y="5268913"/>
          <p14:tracePt t="978903" x="5419725" y="5268913"/>
          <p14:tracePt t="978943" x="5432425" y="5256213"/>
          <p14:tracePt t="979766" x="5407025" y="5256213"/>
          <p14:tracePt t="979805" x="5345113" y="5256213"/>
          <p14:tracePt t="979833" x="5281613" y="5256213"/>
          <p14:tracePt t="979858" x="5157788" y="5268913"/>
          <p14:tracePt t="979880" x="5057775" y="5281613"/>
          <p14:tracePt t="979900" x="5019675" y="5294313"/>
          <p14:tracePt t="979903" x="4981575" y="5294313"/>
          <p14:tracePt t="979924" x="4956175" y="5294313"/>
          <p14:tracePt t="979945" x="4919663" y="5294313"/>
          <p14:tracePt t="979970" x="4856163" y="5305425"/>
          <p14:tracePt t="979992" x="4781550" y="5318125"/>
          <p14:tracePt t="980012" x="4756150" y="5318125"/>
          <p14:tracePt t="980032" x="4719638" y="5318125"/>
          <p14:tracePt t="980055" x="4681538" y="5318125"/>
          <p14:tracePt t="980079" x="4668838" y="5318125"/>
          <p14:tracePt t="980101" x="4656138" y="5318125"/>
          <p14:tracePt t="980127" x="4656138" y="5330825"/>
          <p14:tracePt t="980202" x="4656138" y="5343525"/>
          <p14:tracePt t="981847" x="4668838" y="5343525"/>
          <p14:tracePt t="982284" x="4656138" y="5343525"/>
          <p14:tracePt t="982395" x="4656138" y="5356225"/>
          <p14:tracePt t="982431" x="4656138" y="5407025"/>
          <p14:tracePt t="982461" x="4656138" y="5481638"/>
          <p14:tracePt t="982482" x="4668838" y="5494338"/>
          <p14:tracePt t="982520" x="4681538" y="5494338"/>
          <p14:tracePt t="982544" x="4694238" y="5494338"/>
          <p14:tracePt t="982565" x="4706938" y="5494338"/>
          <p14:tracePt t="982588" x="4768850" y="5494338"/>
          <p14:tracePt t="982607" x="4832350" y="5494338"/>
          <p14:tracePt t="982629" x="4856163" y="5494338"/>
          <p14:tracePt t="982649" x="4894263" y="5494338"/>
          <p14:tracePt t="982669" x="4919663" y="5494338"/>
          <p14:tracePt t="982689" x="4932363" y="5494338"/>
          <p14:tracePt t="982713" x="4956175" y="5494338"/>
          <p14:tracePt t="982735" x="4968875" y="5494338"/>
          <p14:tracePt t="982757" x="4981575" y="5494338"/>
          <p14:tracePt t="982776" x="4994275" y="5494338"/>
          <p14:tracePt t="982895" x="4994275" y="5481638"/>
          <p14:tracePt t="983442" x="4981575" y="5481638"/>
          <p14:tracePt t="983488" x="4843463" y="5481638"/>
          <p14:tracePt t="983535" x="4556125" y="5507038"/>
          <p14:tracePt t="983577" x="4305300" y="5507038"/>
          <p14:tracePt t="983599" x="4192588" y="5507038"/>
          <p14:tracePt t="983623" x="4156075" y="5507038"/>
          <p14:tracePt t="983647" x="4117975" y="5507038"/>
          <p14:tracePt t="983666" x="4081463" y="5507038"/>
          <p14:tracePt t="983685" x="4068763" y="5507038"/>
          <p14:tracePt t="983705" x="4056063" y="5507038"/>
          <p14:tracePt t="983705" x="4043363" y="5507038"/>
          <p14:tracePt t="983728" x="4005263" y="5507038"/>
          <p14:tracePt t="983747" x="3992563" y="5507038"/>
          <p14:tracePt t="983767" x="3930650" y="5481638"/>
          <p14:tracePt t="983790" x="3879850" y="5456238"/>
          <p14:tracePt t="983811" x="3867150" y="5430838"/>
          <p14:tracePt t="983831" x="3843338" y="5407025"/>
          <p14:tracePt t="983851" x="3830638" y="5394325"/>
          <p14:tracePt t="983875" x="3805238" y="5381625"/>
          <p14:tracePt t="983897" x="3779838" y="5368925"/>
          <p14:tracePt t="983919" x="3756025" y="5343525"/>
          <p14:tracePt t="983939" x="3756025" y="5330825"/>
          <p14:tracePt t="983961" x="3717925" y="5318125"/>
          <p14:tracePt t="983981" x="3679825" y="5294313"/>
          <p14:tracePt t="984000" x="3643313" y="5294313"/>
          <p14:tracePt t="984023" x="3579813" y="5294313"/>
          <p14:tracePt t="984042" x="3541713" y="5281613"/>
          <p14:tracePt t="984065" x="3517900" y="5281613"/>
          <p14:tracePt t="984084" x="3505200" y="5281613"/>
          <p14:tracePt t="984115" x="3492500" y="5281613"/>
          <p14:tracePt t="984165" x="3479800" y="5281613"/>
          <p14:tracePt t="984215" x="3467100" y="5281613"/>
          <p14:tracePt t="984264" x="3454400" y="5281613"/>
          <p14:tracePt t="984440" x="3441700" y="5281613"/>
          <p14:tracePt t="984482" x="3429000" y="5305425"/>
          <p14:tracePt t="984506" x="3405188" y="5318125"/>
          <p14:tracePt t="984528" x="3379788" y="5318125"/>
          <p14:tracePt t="984549" x="3367088" y="5330825"/>
          <p14:tracePt t="984573" x="3341688" y="5343525"/>
          <p14:tracePt t="984598" x="3328988" y="5343525"/>
          <p14:tracePt t="984664" x="3317875" y="5343525"/>
          <p14:tracePt t="984701" x="3305175" y="5343525"/>
          <p14:tracePt t="984723" x="3292475" y="5343525"/>
          <p14:tracePt t="984750" x="3279775" y="5343525"/>
          <p14:tracePt t="984775" x="3267075" y="5343525"/>
          <p14:tracePt t="984825" x="3254375" y="5343525"/>
          <p14:tracePt t="987918" x="3241675" y="5343525"/>
          <p14:tracePt t="987957" x="3228975" y="5407025"/>
          <p14:tracePt t="987980" x="3216275" y="5430838"/>
          <p14:tracePt t="988001" x="3216275" y="5443538"/>
          <p14:tracePt t="988021" x="3216275" y="5456238"/>
          <p14:tracePt t="988045" x="3216275" y="5481638"/>
          <p14:tracePt t="988066" x="3216275" y="5494338"/>
          <p14:tracePt t="988087" x="3216275" y="5518150"/>
          <p14:tracePt t="988111" x="3216275" y="5556250"/>
          <p14:tracePt t="988131" x="3216275" y="5619750"/>
          <p14:tracePt t="988149" x="3216275" y="5643563"/>
          <p14:tracePt t="988175" x="3216275" y="5668963"/>
          <p14:tracePt t="988199" x="3216275" y="5694363"/>
          <p14:tracePt t="988219" x="3216275" y="5707063"/>
          <p14:tracePt t="988242" x="3216275" y="5719763"/>
          <p14:tracePt t="988467" x="3228975" y="5719763"/>
          <p14:tracePt t="988529" x="3241675" y="5719763"/>
          <p14:tracePt t="988572" x="3305175" y="5719763"/>
          <p14:tracePt t="988606" x="3367088" y="5719763"/>
          <p14:tracePt t="988632" x="3392488" y="5719763"/>
          <p14:tracePt t="988651" x="3405188" y="5719763"/>
          <p14:tracePt t="988652" x="3429000" y="5719763"/>
          <p14:tracePt t="988677" x="3467100" y="5719763"/>
          <p14:tracePt t="988696" x="3517900" y="5719763"/>
          <p14:tracePt t="988715" x="3592513" y="5719763"/>
          <p14:tracePt t="988734" x="3617913" y="5719763"/>
          <p14:tracePt t="988758" x="3654425" y="5719763"/>
          <p14:tracePt t="988782" x="3679825" y="5719763"/>
          <p14:tracePt t="988803" x="3705225" y="5719763"/>
          <p14:tracePt t="988824" x="3717925" y="5719763"/>
          <p14:tracePt t="988844" x="3756025" y="5719763"/>
          <p14:tracePt t="988868" x="3792538" y="5719763"/>
          <p14:tracePt t="988887" x="3830638" y="5719763"/>
          <p14:tracePt t="988916" x="3879850" y="5719763"/>
          <p14:tracePt t="988937" x="3905250" y="5719763"/>
          <p14:tracePt t="988959" x="3917950" y="5719763"/>
          <p14:tracePt t="988989" x="3930650" y="5719763"/>
          <p14:tracePt t="989039" x="3943350" y="5719763"/>
          <p14:tracePt t="989060" x="3956050" y="5719763"/>
          <p14:tracePt t="989140" x="3968750" y="5719763"/>
          <p14:tracePt t="989239" x="3979863" y="5719763"/>
          <p14:tracePt t="989439" x="3979863" y="5732463"/>
          <p14:tracePt t="989478" x="3968750" y="5732463"/>
          <p14:tracePt t="989576" x="3956050" y="5732463"/>
          <p14:tracePt t="989612" x="3943350" y="5732463"/>
          <p14:tracePt t="989636" x="3917950" y="5732463"/>
          <p14:tracePt t="989655" x="3856038" y="5732463"/>
          <p14:tracePt t="989681" x="3756025" y="5732463"/>
          <p14:tracePt t="989701" x="3654425" y="5732463"/>
          <p14:tracePt t="989721" x="3567113" y="5732463"/>
          <p14:tracePt t="989746" x="3417888" y="5732463"/>
          <p14:tracePt t="989769" x="3341688" y="5732463"/>
          <p14:tracePt t="989794" x="3305175" y="5732463"/>
          <p14:tracePt t="989815" x="3292475" y="5732463"/>
          <p14:tracePt t="989849" x="3279775" y="5732463"/>
          <p14:tracePt t="989924" x="3267075" y="5732463"/>
          <p14:tracePt t="990373" x="3267075" y="5719763"/>
          <p14:tracePt t="990448" x="3254375" y="5719763"/>
          <p14:tracePt t="990496" x="3241675" y="5719763"/>
          <p14:tracePt t="990684" x="3228975" y="5719763"/>
          <p14:tracePt t="991295" x="3216275" y="5719763"/>
          <p14:tracePt t="991370" x="3205163" y="5719763"/>
          <p14:tracePt t="991719" x="3216275" y="5719763"/>
          <p14:tracePt t="996119" x="3216275" y="5707063"/>
          <p14:tracePt t="996156" x="3228975" y="5707063"/>
          <p14:tracePt t="996179" x="3228975" y="5694363"/>
          <p14:tracePt t="996180" x="3228975" y="5681663"/>
          <p14:tracePt t="996201" x="3228975" y="5656263"/>
          <p14:tracePt t="996227" x="3228975" y="5643563"/>
          <p14:tracePt t="996246" x="3241675" y="5619750"/>
          <p14:tracePt t="996267" x="3254375" y="5607050"/>
          <p14:tracePt t="996291" x="3254375" y="5594350"/>
          <p14:tracePt t="996317" x="3254375" y="5581650"/>
          <p14:tracePt t="996380" x="3267075" y="5568950"/>
          <p14:tracePt t="996418" x="3267075" y="5556250"/>
          <p14:tracePt t="997078" x="3254375" y="5556250"/>
          <p14:tracePt t="997120" x="3228975" y="5556250"/>
          <p14:tracePt t="997150" x="3216275" y="5556250"/>
          <p14:tracePt t="997178" x="3205163" y="5556250"/>
          <p14:tracePt t="997602" x="3216275" y="5556250"/>
          <p14:tracePt t="997639" x="3228975" y="5556250"/>
          <p14:tracePt t="997676" x="3241675" y="5556250"/>
          <p14:tracePt t="997714" x="3254375" y="5556250"/>
          <p14:tracePt t="998487" x="3241675" y="5556250"/>
          <p14:tracePt t="998529" x="3228975" y="5556250"/>
          <p14:tracePt t="998561" x="3216275" y="5556250"/>
          <p14:tracePt t="998586" x="3205163" y="5556250"/>
          <p14:tracePt t="998611" x="3192463" y="5556250"/>
          <p14:tracePt t="998635" x="3179763" y="5556250"/>
          <p14:tracePt t="998655" x="3179763" y="5543550"/>
          <p14:tracePt t="999061" x="3192463" y="5543550"/>
          <p14:tracePt t="999211" x="3205163" y="5543550"/>
          <p14:tracePt t="999322" x="3216275" y="5543550"/>
          <p14:tracePt t="999421" x="3228975" y="5543550"/>
          <p14:tracePt t="1016314" x="3305175" y="5556250"/>
          <p14:tracePt t="1016354" x="3454400" y="5630863"/>
          <p14:tracePt t="1016378" x="3541713" y="5630863"/>
          <p14:tracePt t="1016397" x="3617913" y="5643563"/>
          <p14:tracePt t="1016420" x="3805238" y="5668963"/>
          <p14:tracePt t="1016442" x="3930650" y="5707063"/>
          <p14:tracePt t="1016464" x="4005263" y="5719763"/>
          <p14:tracePt t="1016487" x="4117975" y="5743575"/>
          <p14:tracePt t="1016508" x="4205288" y="5768975"/>
          <p14:tracePt t="1016530" x="4356100" y="5843588"/>
          <p14:tracePt t="1016550" x="4443413" y="5956300"/>
          <p14:tracePt t="1016572" x="4468813" y="6007100"/>
          <p14:tracePt t="1016594" x="4518025" y="6107113"/>
          <p14:tracePt t="1016614" x="4543425" y="6169025"/>
          <p14:tracePt t="1016636" x="4556125" y="6194425"/>
          <p14:tracePt t="1016657" x="4556125" y="6207125"/>
          <p14:tracePt t="1016678" x="4568825" y="6219825"/>
          <p14:tracePt t="1016698" x="4568825" y="6232525"/>
          <p14:tracePt t="1016800" x="4556125" y="6232525"/>
          <p14:tracePt t="1016838" x="4468813" y="6232525"/>
          <p14:tracePt t="1016863" x="4343400" y="6232525"/>
          <p14:tracePt t="1016888" x="4256088" y="6232525"/>
          <p14:tracePt t="1016912" x="4192588" y="6207125"/>
          <p14:tracePt t="1016936" x="4156075" y="6194425"/>
          <p14:tracePt t="1016963" x="3979863" y="6181725"/>
          <p14:tracePt t="1016989" x="3892550" y="6157913"/>
          <p14:tracePt t="1017009" x="3867150" y="6157913"/>
          <p14:tracePt t="1017010" x="3843338" y="6145213"/>
          <p14:tracePt t="1017035" x="3830638" y="6145213"/>
          <p14:tracePt t="1017058" x="3830638" y="6132513"/>
          <p14:tracePt t="1017236" x="3867150" y="6132513"/>
          <p14:tracePt t="1017277" x="3979863" y="6132513"/>
          <p14:tracePt t="1017300" x="4056063" y="6132513"/>
          <p14:tracePt t="1017319" x="4092575" y="6132513"/>
          <p14:tracePt t="1017343" x="4205288" y="6132513"/>
          <p14:tracePt t="1017369" x="4343400" y="6132513"/>
          <p14:tracePt t="1017389" x="4430713" y="6132513"/>
          <p14:tracePt t="1017409" x="4481513" y="6132513"/>
          <p14:tracePt t="1017431" x="4518025" y="6132513"/>
          <p14:tracePt t="1017451" x="4619625" y="6132513"/>
          <p14:tracePt t="1017472" x="4694238" y="6145213"/>
          <p14:tracePt t="1017473" x="4743450" y="6145213"/>
          <p14:tracePt t="1017493" x="4781550" y="6157913"/>
          <p14:tracePt t="1017514" x="4832350" y="6157913"/>
          <p14:tracePt t="1017535" x="4881563" y="6157913"/>
          <p14:tracePt t="1017555" x="4894263" y="6157913"/>
          <p14:tracePt t="1017575" x="4932363" y="6157913"/>
          <p14:tracePt t="1017596" x="4956175" y="6157913"/>
          <p14:tracePt t="1018557" x="5045075" y="6157913"/>
          <p14:tracePt t="1018595" x="5307013" y="6169025"/>
          <p14:tracePt t="1018622" x="5632450" y="6219825"/>
          <p14:tracePt t="1018644" x="5808663" y="6219825"/>
          <p14:tracePt t="1018668" x="5957888" y="6219825"/>
          <p14:tracePt t="1018690" x="6034088" y="6219825"/>
          <p14:tracePt t="1018715" x="6221413" y="6219825"/>
          <p14:tracePt t="1018735" x="6308725" y="6219825"/>
          <p14:tracePt t="1018758" x="6334125" y="6207125"/>
          <p14:tracePt t="1018830" x="6296025" y="6207125"/>
          <p14:tracePt t="1018849" x="6221413" y="6194425"/>
          <p14:tracePt t="1018874" x="6134100" y="6194425"/>
          <p14:tracePt t="1018894" x="6083300" y="6194425"/>
          <p14:tracePt t="1018918" x="6034088" y="6181725"/>
          <p14:tracePt t="1018938" x="6008688" y="6181725"/>
          <p14:tracePt t="1018963" x="5932488" y="6181725"/>
          <p14:tracePt t="1018983" x="5857875" y="6169025"/>
          <p14:tracePt t="1019007" x="5821363" y="6169025"/>
          <p14:tracePt t="1019027" x="5808663" y="6169025"/>
          <p14:tracePt t="1019047" x="5795963" y="6169025"/>
          <p14:tracePt t="1019242" x="5808663" y="6169025"/>
          <p14:tracePt t="1019284" x="5832475" y="6169025"/>
          <p14:tracePt t="1019308" x="5857875" y="6169025"/>
          <p14:tracePt t="1019330" x="5895975" y="6169025"/>
          <p14:tracePt t="1019351" x="5908675" y="6169025"/>
          <p14:tracePt t="1019375" x="5932488" y="6169025"/>
          <p14:tracePt t="1019395" x="5957888" y="6169025"/>
          <p14:tracePt t="1019416" x="6021388" y="6169025"/>
          <p14:tracePt t="1019438" x="6057900" y="6169025"/>
          <p14:tracePt t="1019457" x="6108700" y="6169025"/>
          <p14:tracePt t="1019478" x="6134100" y="6169025"/>
          <p14:tracePt t="1019504" x="6146800" y="6169025"/>
          <p14:tracePt t="1019591" x="6134100" y="6169025"/>
          <p14:tracePt t="1019627" x="6083300" y="6169025"/>
          <p14:tracePt t="1019630" x="6057900" y="6169025"/>
          <p14:tracePt t="1019657" x="6021388" y="6169025"/>
          <p14:tracePt t="1019678" x="5995988" y="6181725"/>
          <p14:tracePt t="1019705" x="5970588" y="6194425"/>
          <p14:tracePt t="1019725" x="5970588" y="6207125"/>
          <p14:tracePt t="1019749" x="5957888" y="6219825"/>
          <p14:tracePt t="1019770" x="5957888" y="6232525"/>
          <p14:tracePt t="1019791" x="5945188" y="6232525"/>
          <p14:tracePt t="1019815" x="5945188" y="6245225"/>
          <p14:tracePt t="1020202" x="5932488" y="6245225"/>
          <p14:tracePt t="1020242" x="5857875" y="6257925"/>
          <p14:tracePt t="1020281" x="5583238" y="6307138"/>
          <p14:tracePt t="1020309" x="5432425" y="6345238"/>
          <p14:tracePt t="1020334" x="5332413" y="6370638"/>
          <p14:tracePt t="1020355" x="5294313" y="6370638"/>
          <p14:tracePt t="1020380" x="5270500" y="6370638"/>
          <p14:tracePt t="1020412" x="5257800" y="6370638"/>
          <p14:tracePt t="1020551" x="5270500" y="6370638"/>
          <p14:tracePt t="1020593" x="5307013" y="6370638"/>
          <p14:tracePt t="1020631" x="5419725" y="6345238"/>
          <p14:tracePt t="1020656" x="5557838" y="6319838"/>
          <p14:tracePt t="1020677" x="5619750" y="6307138"/>
          <p14:tracePt t="1020697" x="5632450" y="6307138"/>
          <p14:tracePt t="1020724" x="5657850" y="6307138"/>
          <p14:tracePt t="1020762" x="5645150" y="6307138"/>
          <p14:tracePt t="1020782" x="5632450" y="6307138"/>
          <p14:tracePt t="1020802" x="5545138" y="6307138"/>
          <p14:tracePt t="1020823" x="5445125" y="6307138"/>
          <p14:tracePt t="1020844" x="5407025" y="6307138"/>
          <p14:tracePt t="1020868" x="5345113" y="6307138"/>
          <p14:tracePt t="1020887" x="5332413" y="6307138"/>
          <p14:tracePt t="1021000" x="5345113" y="6307138"/>
          <p14:tracePt t="1021036" x="5432425" y="6307138"/>
          <p14:tracePt t="1021060" x="5470525" y="6307138"/>
          <p14:tracePt t="1021061" x="5495925" y="6307138"/>
          <p14:tracePt t="1021081" x="5507038" y="6307138"/>
          <p14:tracePt t="1021100" x="5519738" y="6307138"/>
          <p14:tracePt t="1021148" x="5507038" y="6307138"/>
          <p14:tracePt t="1021169" x="5457825" y="6307138"/>
          <p14:tracePt t="1021192" x="5383213" y="6307138"/>
          <p14:tracePt t="1021212" x="5319713" y="6307138"/>
          <p14:tracePt t="1021231" x="5281613" y="6307138"/>
          <p14:tracePt t="1021251" x="5257800" y="6345238"/>
          <p14:tracePt t="1021277" x="5245100" y="6345238"/>
          <p14:tracePt t="1021335" x="5270500" y="6345238"/>
          <p14:tracePt t="1021354" x="5281613" y="6345238"/>
          <p14:tracePt t="1021374" x="5419725" y="6345238"/>
          <p14:tracePt t="1021398" x="5595938" y="6332538"/>
          <p14:tracePt t="1021418" x="5645150" y="6332538"/>
          <p14:tracePt t="1021439" x="5695950" y="6332538"/>
          <p14:tracePt t="1021460" x="5708650" y="6332538"/>
          <p14:tracePt t="1021536" x="5695950" y="6332538"/>
          <p14:tracePt t="1021584" x="5657850" y="6332538"/>
          <p14:tracePt t="1021658" x="5670550" y="6332538"/>
          <p14:tracePt t="1021684" x="5708650" y="6319838"/>
          <p14:tracePt t="1021704" x="5732463" y="6319838"/>
          <p14:tracePt t="1021724" x="5783263" y="6319838"/>
          <p14:tracePt t="1021745" x="5832475" y="6319838"/>
          <p14:tracePt t="1021746" x="5870575" y="6319838"/>
          <p14:tracePt t="1021766" x="5895975" y="6307138"/>
          <p14:tracePt t="1021787" x="5945188" y="6307138"/>
          <p14:tracePt t="1021814" x="5957888" y="6307138"/>
          <p14:tracePt t="1021834" x="5970588" y="6307138"/>
          <p14:tracePt t="1022196" x="6008688" y="6307138"/>
          <p14:tracePt t="1022236" x="6170613" y="6307138"/>
          <p14:tracePt t="1022257" x="6221413" y="6307138"/>
          <p14:tracePt t="1022258" x="6270625" y="6307138"/>
          <p14:tracePt t="1022279" x="6370638" y="6307138"/>
          <p14:tracePt t="1022299" x="6546850" y="6307138"/>
          <p14:tracePt t="1022319" x="6608763" y="6307138"/>
          <p14:tracePt t="1022319" x="6659563" y="6307138"/>
          <p14:tracePt t="1022340" x="6696075" y="6307138"/>
          <p14:tracePt t="1022367" x="6784975" y="6307138"/>
          <p14:tracePt t="1022389" x="6910388" y="6307138"/>
          <p14:tracePt t="1022414" x="7010400" y="6307138"/>
          <p14:tracePt t="1022436" x="7072313" y="6294438"/>
          <p14:tracePt t="1022457" x="7097713" y="6294438"/>
          <p14:tracePt t="1022458" x="7123113" y="6294438"/>
          <p14:tracePt t="1022482" x="7134225" y="6294438"/>
          <p14:tracePt t="1022507" x="7146925" y="6294438"/>
          <p14:tracePt t="1022544" x="7159625" y="6294438"/>
          <p14:tracePt t="1022568" x="7172325" y="6294438"/>
          <p14:tracePt t="1022594" x="7185025" y="6294438"/>
          <p14:tracePt t="1022644" x="7210425" y="6294438"/>
          <p14:tracePt t="1022663" x="7235825" y="6294438"/>
          <p14:tracePt t="1022683" x="7285038" y="6294438"/>
          <p14:tracePt t="1022702" x="7310438" y="6294438"/>
          <p14:tracePt t="1022721" x="7359650" y="6294438"/>
          <p14:tracePt t="1022742" x="7397750" y="6294438"/>
          <p14:tracePt t="1022762" x="7561263" y="6294438"/>
          <p14:tracePt t="1022783" x="7723188" y="6294438"/>
          <p14:tracePt t="1022806" x="7797800" y="6294438"/>
          <p14:tracePt t="1022827" x="7823200" y="6294438"/>
          <p14:tracePt t="1022849" x="7874000" y="6294438"/>
          <p14:tracePt t="1022872" x="7935913" y="6294438"/>
          <p14:tracePt t="1022895" x="8035925" y="6281738"/>
          <p14:tracePt t="1022922" x="8099425" y="6281738"/>
          <p14:tracePt t="1022943" x="8135938" y="6281738"/>
          <p14:tracePt t="1022965" x="8148638" y="6281738"/>
          <p14:tracePt t="1022990" x="8161338" y="6281738"/>
          <p14:tracePt t="1023017" x="8186738" y="6281738"/>
          <p14:tracePt t="1023037" x="8199438" y="6281738"/>
          <p14:tracePt t="1023061" x="8223250" y="6281738"/>
          <p14:tracePt t="1023083" x="8248650" y="6281738"/>
          <p14:tracePt t="1023102" x="8274050" y="6281738"/>
          <p14:tracePt t="1023128" x="8312150" y="6281738"/>
          <p14:tracePt t="1023152" x="8335963" y="6281738"/>
          <p14:tracePt t="1023480" x="8386763" y="6281738"/>
          <p14:tracePt t="1023519" x="8524875" y="6269038"/>
          <p14:tracePt t="1023559" x="8637588" y="6269038"/>
          <p14:tracePt t="1023588" x="8774113" y="6269038"/>
          <p14:tracePt t="1023607" x="8874125" y="6269038"/>
          <p14:tracePt t="1023627" x="8899525" y="6269038"/>
          <p14:tracePt t="1023651" x="8950325" y="6269038"/>
          <p14:tracePt t="1023675" x="8999538" y="6269038"/>
          <p14:tracePt t="1023696" x="9050338" y="6269038"/>
          <p14:tracePt t="1023716" x="9124950" y="6269038"/>
          <p14:tracePt t="1023736" x="9163050" y="6269038"/>
          <p14:tracePt t="1023761" x="9212263" y="6257925"/>
          <p14:tracePt t="1023782" x="9224963" y="6257925"/>
          <p14:tracePt t="1023806" x="9250363" y="6257925"/>
          <p14:tracePt t="1023826" x="9263063" y="6257925"/>
          <p14:tracePt t="1023853" x="9275763" y="6257925"/>
          <p14:tracePt t="1025474" x="9212263" y="6245225"/>
          <p14:tracePt t="1025501" x="8963025" y="6145213"/>
          <p14:tracePt t="1025524" x="8412163" y="5956300"/>
          <p14:tracePt t="1025545" x="8110538" y="5868988"/>
          <p14:tracePt t="1025565" x="7535863" y="5719763"/>
          <p14:tracePt t="1025585" x="6997700" y="5619750"/>
          <p14:tracePt t="1025609" x="6859588" y="5568950"/>
          <p14:tracePt t="1025609" x="6746875" y="5543550"/>
          <p14:tracePt t="1025630" x="6621463" y="5518150"/>
          <p14:tracePt t="1025651" x="6346825" y="5456238"/>
          <p14:tracePt t="1025676" x="6183313" y="5381625"/>
          <p14:tracePt t="1025698" x="6121400" y="5318125"/>
          <p14:tracePt t="1025722" x="6070600" y="5294313"/>
          <p14:tracePt t="1025746" x="6045200" y="5294313"/>
          <p14:tracePt t="1025773" x="5895975" y="5230813"/>
          <p14:tracePt t="1025793" x="5832475" y="5205413"/>
          <p14:tracePt t="1025814" x="5719763" y="5156200"/>
          <p14:tracePt t="1025834" x="5670550" y="5130800"/>
          <p14:tracePt t="1025862" x="5657850" y="5092700"/>
          <p14:tracePt t="1025882" x="5645150" y="5068888"/>
          <p14:tracePt t="1025908" x="5607050" y="4930775"/>
          <p14:tracePt t="1025934" x="5595938" y="4830763"/>
          <p14:tracePt t="1025960" x="5583238" y="4779963"/>
          <p14:tracePt t="1025981" x="5583238" y="4768850"/>
          <p14:tracePt t="1026007" x="5583238" y="4730750"/>
          <p14:tracePt t="1026030" x="5583238" y="4705350"/>
          <p14:tracePt t="1026053" x="5583238" y="4679950"/>
          <p14:tracePt t="1026083" x="5570538" y="4679950"/>
          <p14:tracePt t="1026172" x="5570538" y="4692650"/>
          <p14:tracePt t="1026211" x="5557838" y="4868863"/>
          <p14:tracePt t="1026232" x="5545138" y="4943475"/>
          <p14:tracePt t="1026233" x="5545138" y="4992688"/>
          <p14:tracePt t="1026254" x="5532438" y="5056188"/>
          <p14:tracePt t="1026276" x="5532438" y="5230813"/>
          <p14:tracePt t="1026300" x="5532438" y="5343525"/>
          <p14:tracePt t="1026325" x="5532438" y="5418138"/>
          <p14:tracePt t="1026346" x="5532438" y="5494338"/>
          <p14:tracePt t="1026367" x="5532438" y="5543550"/>
          <p14:tracePt t="1026386" x="5532438" y="5719763"/>
          <p14:tracePt t="1026411" x="5532438" y="5832475"/>
          <p14:tracePt t="1026433" x="5532438" y="5907088"/>
          <p14:tracePt t="1026453" x="5532438" y="5932488"/>
          <p14:tracePt t="1026476" x="5532438" y="5994400"/>
          <p14:tracePt t="1026499" x="5532438" y="6045200"/>
          <p14:tracePt t="1026520" x="5532438" y="6119813"/>
          <p14:tracePt t="1026542" x="5532438" y="6145213"/>
          <p14:tracePt t="1026569" x="5532438" y="6245225"/>
          <p14:tracePt t="1026595" x="5545138" y="6269038"/>
          <p14:tracePt t="1026618" x="5545138" y="6281738"/>
          <p14:tracePt t="1026639" x="5545138" y="6294438"/>
          <p14:tracePt t="1026719" x="5545138" y="6307138"/>
          <p14:tracePt t="1026756" x="5545138" y="6319838"/>
          <p14:tracePt t="1026757" x="5545138" y="6332538"/>
          <p14:tracePt t="1026806" x="5545138" y="6381750"/>
          <p14:tracePt t="1026834" x="5545138" y="6407150"/>
          <p14:tracePt t="1026855" x="5557838" y="6419850"/>
          <p14:tracePt t="1026918" x="5595938" y="6419850"/>
          <p14:tracePt t="1026939" x="5657850" y="6381750"/>
          <p14:tracePt t="1026965" x="5795963" y="6345238"/>
          <p14:tracePt t="1026986" x="5845175" y="6345238"/>
          <p14:tracePt t="1027143" x="5845175" y="6332538"/>
          <p14:tracePt t="1027180" x="5845175" y="6319838"/>
          <p14:tracePt t="1027201" x="5857875" y="6319838"/>
          <p14:tracePt t="1027318" x="5870575" y="6307138"/>
          <p14:tracePt t="1027355" x="5883275" y="6307138"/>
          <p14:tracePt t="1027467" x="5857875" y="6307138"/>
          <p14:tracePt t="1027509" x="5595938" y="6319838"/>
          <p14:tracePt t="1027538" x="5445125" y="6357938"/>
          <p14:tracePt t="1027560" x="5207000" y="6407150"/>
          <p14:tracePt t="1027584" x="5094288" y="6445250"/>
          <p14:tracePt t="1027607" x="5081588" y="6470650"/>
          <p14:tracePt t="1028152" x="5068888" y="6470650"/>
          <p14:tracePt t="1028194" x="4781550" y="6470650"/>
          <p14:tracePt t="1028228" x="4418013" y="6507163"/>
          <p14:tracePt t="1028254" x="4230688" y="6532563"/>
          <p14:tracePt t="1028275" x="4168775" y="6532563"/>
          <p14:tracePt t="1028276" x="4143375" y="6532563"/>
          <p14:tracePt t="1028297" x="4130675" y="6532563"/>
          <p14:tracePt t="1028317" x="4117975" y="6545263"/>
          <p14:tracePt t="1028389" x="4130675" y="6545263"/>
          <p14:tracePt t="1028432" x="4156075" y="6545263"/>
          <p14:tracePt t="1028458" x="4217988" y="6545263"/>
          <p14:tracePt t="1028485" x="4281488" y="6557963"/>
          <p14:tracePt t="1028508" x="4318000" y="6557963"/>
          <p14:tracePt t="1028532" x="4343400" y="6557963"/>
          <p14:tracePt t="1028556" x="4356100" y="6557963"/>
          <p14:tracePt t="1028651" x="4343400" y="6557963"/>
          <p14:tracePt t="1028693" x="4156075" y="6557963"/>
          <p14:tracePt t="1028722" x="4056063" y="6583363"/>
          <p14:tracePt t="1028743" x="3979863" y="6607175"/>
          <p14:tracePt t="1028765" x="3968750" y="6619875"/>
          <p14:tracePt t="1028800" x="3979863" y="6619875"/>
          <p14:tracePt t="1028820" x="3992563" y="6619875"/>
          <p14:tracePt t="1028841" x="4068763" y="6632575"/>
          <p14:tracePt t="1028866" x="4230688" y="6632575"/>
          <p14:tracePt t="1028889" x="4330700" y="6632575"/>
          <p14:tracePt t="1028911" x="4356100" y="6632575"/>
          <p14:tracePt t="1028933" x="4368800" y="6645275"/>
          <p14:tracePt t="1028999" x="4356100" y="6657975"/>
          <p14:tracePt t="1029043" x="4230688" y="6683375"/>
          <p14:tracePt t="1029084" x="4181475" y="6719888"/>
          <p14:tracePt t="1029111" x="4192588" y="6719888"/>
          <p14:tracePt t="1029136" x="4281488" y="6719888"/>
          <p14:tracePt t="1029157" x="4318000" y="6719888"/>
          <p14:tracePt t="1029180" x="4418013" y="6719888"/>
          <p14:tracePt t="1029204" x="4506913" y="6719888"/>
          <p14:tracePt t="1029228" x="4594225" y="6707188"/>
          <p14:tracePt t="1029248" x="4606925" y="6707188"/>
          <p14:tracePt t="1029273" x="4594225" y="6707188"/>
          <p14:tracePt t="1029297" x="4556125" y="6707188"/>
          <p14:tracePt t="1029298" x="4530725" y="6707188"/>
          <p14:tracePt t="1029320" x="4494213" y="6707188"/>
          <p14:tracePt t="1029344" x="4381500" y="6732588"/>
          <p14:tracePt t="1029365" x="4143375" y="6783388"/>
          <p14:tracePt t="1029390" x="4005263" y="6807200"/>
          <p14:tracePt t="1029411" x="3979863" y="6807200"/>
          <p14:tracePt t="1029472" x="3992563" y="6807200"/>
          <p14:tracePt t="1029505" x="4056063" y="6796088"/>
          <p14:tracePt t="1029540" x="4205288" y="6770688"/>
          <p14:tracePt t="1029563" x="4217988" y="6770688"/>
          <p14:tracePt t="1029582" x="4230688" y="6757988"/>
          <p14:tracePt t="1029607" x="4230688" y="6745288"/>
          <p14:tracePt t="1029634" x="4192588" y="6745288"/>
          <p14:tracePt t="1029661" x="4056063" y="6745288"/>
          <p14:tracePt t="1029684" x="3979863" y="6745288"/>
          <p14:tracePt t="1029705" x="3956050" y="6745288"/>
          <p14:tracePt t="1029726" x="3943350" y="6745288"/>
          <p14:tracePt t="1029771" x="3943350" y="6732588"/>
          <p14:tracePt t="1029791" x="3956050" y="6732588"/>
          <p14:tracePt t="1029814" x="4030663" y="6732588"/>
          <p14:tracePt t="1029839" x="4143375" y="6732588"/>
          <p14:tracePt t="1029860" x="4230688" y="6732588"/>
          <p14:tracePt t="1029880" x="4268788" y="6732588"/>
          <p14:tracePt t="1029905" x="4343400" y="6732588"/>
          <p14:tracePt t="1029930" x="4443413" y="6719888"/>
          <p14:tracePt t="1029955" x="4543425" y="6719888"/>
          <p14:tracePt t="1029977" x="4606925" y="6719888"/>
          <p14:tracePt t="1030001" x="4643438" y="6707188"/>
          <p14:tracePt t="1030022" x="4706938" y="6696075"/>
          <p14:tracePt t="1030043" x="4768850" y="6696075"/>
          <p14:tracePt t="1030068" x="4906963" y="6683375"/>
          <p14:tracePt t="1030093" x="4994275" y="6683375"/>
          <p14:tracePt t="1030114" x="5032375" y="6683375"/>
          <p14:tracePt t="1030134" x="5057775" y="6683375"/>
          <p14:tracePt t="1030158" x="5081588" y="6683375"/>
          <p14:tracePt t="1030180" x="5094288" y="6683375"/>
          <p14:tracePt t="1030200" x="5119688" y="6683375"/>
          <p14:tracePt t="1030483" x="5132388" y="6683375"/>
          <p14:tracePt t="1030523" x="5507038" y="6683375"/>
          <p14:tracePt t="1030554" x="5970588" y="6683375"/>
          <p14:tracePt t="1030579" x="6483350" y="6683375"/>
          <p14:tracePt t="1030600" x="7134225" y="6683375"/>
          <p14:tracePt t="1030625" x="7585075" y="6683375"/>
          <p14:tracePt t="1030647" x="8123238" y="6683375"/>
          <p14:tracePt t="1030667" x="8274050" y="6683375"/>
          <p14:tracePt t="1030687" x="8612188" y="6683375"/>
          <p14:tracePt t="1030708" x="8786813" y="6683375"/>
          <p14:tracePt t="1030708" x="8950325" y="6683375"/>
          <p14:tracePt t="1030730" x="9075738" y="6683375"/>
          <p14:tracePt t="1030731" x="9188450" y="6683375"/>
          <p14:tracePt t="1030751" x="9324975" y="6683375"/>
          <p14:tracePt t="1030777" x="9588500" y="6683375"/>
          <p14:tracePt t="1030802" x="9775825" y="6683375"/>
          <p14:tracePt t="1030823" x="9926638" y="6683375"/>
          <p14:tracePt t="1030849" x="10164763" y="6670675"/>
          <p14:tracePt t="1030874" x="10364788" y="6657975"/>
          <p14:tracePt t="1030899" x="10477500" y="6645275"/>
          <p14:tracePt t="1030926" x="10552113" y="6619875"/>
          <p14:tracePt t="1030951" x="10614025" y="6583363"/>
          <p14:tracePt t="1030976" x="10652125" y="6545263"/>
          <p14:tracePt t="1031000" x="10739438" y="6483350"/>
          <p14:tracePt t="1031023" x="10815638" y="6432550"/>
          <p14:tracePt t="1031050" x="10828338" y="6419850"/>
          <p14:tracePt t="1031343" x="10828338" y="6381750"/>
          <p14:tracePt t="1031388" x="10852150" y="6157913"/>
          <p14:tracePt t="1031419" x="11266488" y="5556250"/>
          <p14:tracePt t="1031443" x="11466513" y="5230813"/>
          <p14:tracePt t="1031468" x="11603038" y="4856163"/>
          <p14:tracePt t="1031492" x="11691938" y="4554538"/>
          <p14:tracePt t="1031513" x="11715750" y="4454525"/>
          <p14:tracePt t="1031535" x="11741150" y="4179888"/>
          <p14:tracePt t="1031561" x="11728450" y="3854450"/>
          <p14:tracePt t="1031582" x="11641138" y="3590925"/>
          <p14:tracePt t="1031606" x="11541125" y="3341688"/>
          <p14:tracePt t="1031631" x="11390313" y="3103563"/>
          <p14:tracePt t="1031652" x="11253788" y="2928938"/>
          <p14:tracePt t="1031674" x="11241088" y="2890838"/>
          <p14:tracePt t="1031699" x="11241088" y="2840038"/>
          <p14:tracePt t="1031965" x="11215688" y="2840038"/>
          <p14:tracePt t="1032011" x="10839450" y="2565400"/>
          <p14:tracePt t="1032044" x="9024938" y="1752600"/>
          <p14:tracePt t="1032067" x="7210425" y="1301750"/>
          <p14:tracePt t="1032091" x="5307013" y="700088"/>
          <p14:tracePt t="1032114" x="3730625" y="350838"/>
          <p14:tracePt t="1032134" x="3067050" y="225425"/>
          <p14:tracePt t="1032157" x="1903413" y="127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41DF1A-B0ED-9AFE-FC87-B4BB1D966837}"/>
              </a:ext>
            </a:extLst>
          </p:cNvPr>
          <p:cNvSpPr txBox="1"/>
          <p:nvPr/>
        </p:nvSpPr>
        <p:spPr>
          <a:xfrm>
            <a:off x="788276" y="973351"/>
            <a:ext cx="10279117" cy="51950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 rtl="0">
              <a:spcBef>
                <a:spcPts val="1200"/>
              </a:spcBef>
              <a:spcAft>
                <a:spcPts val="600"/>
              </a:spcAft>
            </a:pPr>
            <a:r>
              <a:rPr lang="en-US" sz="2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Example (1)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Low" rtl="0">
              <a:lnSpc>
                <a:spcPct val="150000"/>
              </a:lnSpc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Mohamed Emad 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has the following Activities during the year: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0">
              <a:lnSpc>
                <a:spcPct val="150000"/>
              </a:lnSpc>
            </a:pPr>
            <a:r>
              <a:rPr lang="en-US" sz="24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Service revenue $52800- Rent expense $4800 - wages expense $33080 - advertising expense $5400- utilities expense $3600 - </a:t>
            </a:r>
            <a:r>
              <a:rPr lang="en-US" sz="2400" b="1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Mohamed</a:t>
            </a:r>
            <a:r>
              <a:rPr lang="en-US" sz="24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withdrawals $2800- Cash $6200- Accounts receivable $3000-supplies $400- land 4000- Accounts payable $1800 - </a:t>
            </a:r>
            <a:r>
              <a:rPr lang="en-US" sz="2400" b="1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Mohamed</a:t>
            </a:r>
            <a:r>
              <a:rPr lang="en-US" sz="2400" dirty="0">
                <a:effectLst/>
                <a:latin typeface="Calibri Bold" panose="020F0702030404030204" pitchFamily="34" charset="0"/>
                <a:ea typeface="Calibri" panose="020F0502020204030204" pitchFamily="34" charset="0"/>
                <a:cs typeface="Calibri Bold" panose="020F0702030404030204" pitchFamily="34" charset="0"/>
              </a:rPr>
              <a:t> beginning capital $8680 </a:t>
            </a:r>
            <a:endParaRPr lang="en-US" sz="2800" dirty="0">
              <a:effectLst/>
              <a:latin typeface="Calibri Bold" panose="020F0702030404030204" pitchFamily="34" charset="0"/>
              <a:ea typeface="Calibri" panose="020F0502020204030204" pitchFamily="34" charset="0"/>
              <a:cs typeface="Calibri Bold" panose="020F0702030404030204" pitchFamily="34" charset="0"/>
            </a:endParaRPr>
          </a:p>
          <a:p>
            <a:pPr algn="justLow" rtl="0"/>
            <a:r>
              <a:rPr lang="en-US" sz="2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Required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Calibri Bold" panose="020F0702030404030204" pitchFamily="34" charset="0"/>
                <a:cs typeface="Calibri Bold" panose="020F0702030404030204" pitchFamily="34" charset="0"/>
              </a:rPr>
              <a:t>Prepare the income statement.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Calibri Bold" panose="020F0702030404030204" pitchFamily="34" charset="0"/>
                <a:cs typeface="Calibri Bold" panose="020F0702030404030204" pitchFamily="34" charset="0"/>
              </a:rPr>
              <a:t>Prepare the statement of owner's equity. 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latin typeface="Calibri Bold" panose="020F0702030404030204" pitchFamily="34" charset="0"/>
                <a:cs typeface="Calibri Bold" panose="020F0702030404030204" pitchFamily="34" charset="0"/>
              </a:rPr>
              <a:t>Prepare the balance sheet for Mohamed Emad proprietorship.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E3085B-7FD8-F2EB-6599-656961749CAF}"/>
              </a:ext>
            </a:extLst>
          </p:cNvPr>
          <p:cNvSpPr txBox="1"/>
          <p:nvPr/>
        </p:nvSpPr>
        <p:spPr>
          <a:xfrm>
            <a:off x="149579" y="6312101"/>
            <a:ext cx="30981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76762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3520">
        <p:circle/>
      </p:transition>
    </mc:Choice>
    <mc:Fallback xmlns="">
      <p:transition spd="slow" advTm="163520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767" x="12700" y="2690813"/>
          <p14:tracePt t="7779" x="12700" y="2678113"/>
          <p14:tracePt t="7793" x="25400" y="2678113"/>
          <p14:tracePt t="7865" x="25400" y="2690813"/>
          <p14:tracePt t="8115" x="38100" y="2678113"/>
          <p14:tracePt t="8128" x="61913" y="2627313"/>
          <p14:tracePt t="8140" x="87313" y="2590800"/>
          <p14:tracePt t="8152" x="100013" y="2540000"/>
          <p14:tracePt t="8166" x="125413" y="2490788"/>
          <p14:tracePt t="8178" x="138113" y="2465388"/>
          <p14:tracePt t="8193" x="150813" y="2439988"/>
          <p14:tracePt t="8209" x="174625" y="2414588"/>
          <p14:tracePt t="8226" x="174625" y="2403475"/>
          <p14:tracePt t="8243" x="200025" y="2378075"/>
          <p14:tracePt t="8260" x="212725" y="2352675"/>
          <p14:tracePt t="8277" x="225425" y="2327275"/>
          <p14:tracePt t="8293" x="263525" y="2265363"/>
          <p14:tracePt t="8310" x="263525" y="2227263"/>
          <p14:tracePt t="8327" x="274638" y="2201863"/>
          <p14:tracePt t="8343" x="300038" y="2152650"/>
          <p14:tracePt t="8360" x="300038" y="2139950"/>
          <p14:tracePt t="8377" x="325438" y="2101850"/>
          <p14:tracePt t="8393" x="338138" y="2089150"/>
          <p14:tracePt t="8411" x="350838" y="2078038"/>
          <p14:tracePt t="8427" x="363538" y="2052638"/>
          <p14:tracePt t="8444" x="376238" y="2027238"/>
          <p14:tracePt t="8461" x="400050" y="1989138"/>
          <p14:tracePt t="8477" x="425450" y="1901825"/>
          <p14:tracePt t="8494" x="450850" y="1839913"/>
          <p14:tracePt t="8511" x="463550" y="1776413"/>
          <p14:tracePt t="8528" x="488950" y="1689100"/>
          <p14:tracePt t="8544" x="488950" y="1663700"/>
          <p14:tracePt t="8561" x="488950" y="1652588"/>
          <p14:tracePt t="8577" x="500063" y="1627188"/>
          <p14:tracePt t="8594" x="500063" y="1614488"/>
          <p14:tracePt t="8613" x="500063" y="1601788"/>
          <p14:tracePt t="8628" x="500063" y="1589088"/>
          <p14:tracePt t="8651" x="500063" y="1576388"/>
          <p14:tracePt t="8676" x="500063" y="1563688"/>
          <p14:tracePt t="8688" x="500063" y="1552575"/>
          <p14:tracePt t="8714" x="500063" y="1539875"/>
          <p14:tracePt t="8725" x="500063" y="1527175"/>
          <p14:tracePt t="8737" x="500063" y="1514475"/>
          <p14:tracePt t="8752" x="500063" y="1501775"/>
          <p14:tracePt t="8763" x="500063" y="1476375"/>
          <p14:tracePt t="8778" x="500063" y="1463675"/>
          <p14:tracePt t="8795" x="500063" y="1450975"/>
          <p14:tracePt t="8812" x="500063" y="1439863"/>
          <p14:tracePt t="8850" x="500063" y="1427163"/>
          <p14:tracePt t="8901" x="500063" y="1414463"/>
          <p14:tracePt t="14094" x="525463" y="1414463"/>
          <p14:tracePt t="14106" x="538163" y="1427163"/>
          <p14:tracePt t="14118" x="550863" y="1427163"/>
          <p14:tracePt t="14130" x="550863" y="1439863"/>
          <p14:tracePt t="14143" x="563563" y="1439863"/>
          <p14:tracePt t="14157" x="576263" y="1463675"/>
          <p14:tracePt t="14171" x="576263" y="1476375"/>
          <p14:tracePt t="14185" x="576263" y="1489075"/>
          <p14:tracePt t="14202" x="576263" y="1514475"/>
          <p14:tracePt t="14218" x="576263" y="1552575"/>
          <p14:tracePt t="14235" x="588963" y="1652588"/>
          <p14:tracePt t="14252" x="588963" y="1676400"/>
          <p14:tracePt t="14267" x="588963" y="1701800"/>
          <p14:tracePt t="14284" x="588963" y="1727200"/>
          <p14:tracePt t="14317" x="600075" y="1727200"/>
          <p14:tracePt t="14405" x="600075" y="1714500"/>
          <p14:tracePt t="14430" x="600075" y="1701800"/>
          <p14:tracePt t="14455" x="612775" y="1676400"/>
          <p14:tracePt t="14479" x="625475" y="1652588"/>
          <p14:tracePt t="14504" x="625475" y="1639888"/>
          <p14:tracePt t="14517" x="638175" y="1627188"/>
          <p14:tracePt t="14543" x="650875" y="1614488"/>
          <p14:tracePt t="14556" x="663575" y="1601788"/>
          <p14:tracePt t="14566" x="676275" y="1601788"/>
          <p14:tracePt t="14579" x="676275" y="1589088"/>
          <p14:tracePt t="14591" x="688975" y="1589088"/>
          <p14:tracePt t="14804" x="676275" y="1589088"/>
          <p14:tracePt t="14841" x="663575" y="1589088"/>
          <p14:tracePt t="14866" x="650875" y="1589088"/>
          <p14:tracePt t="15003" x="663575" y="1589088"/>
          <p14:tracePt t="15029" x="676275" y="1589088"/>
          <p14:tracePt t="15053" x="688975" y="1589088"/>
          <p14:tracePt t="15066" x="701675" y="1614488"/>
          <p14:tracePt t="15078" x="712788" y="1639888"/>
          <p14:tracePt t="15092" x="712788" y="1652588"/>
          <p14:tracePt t="15105" x="725488" y="1663700"/>
          <p14:tracePt t="15122" x="725488" y="1689100"/>
          <p14:tracePt t="15152" x="725488" y="1701800"/>
          <p14:tracePt t="15340" x="738188" y="1701800"/>
          <p14:tracePt t="15352" x="750888" y="1714500"/>
          <p14:tracePt t="15365" x="763588" y="1727200"/>
          <p14:tracePt t="15377" x="788988" y="1727200"/>
          <p14:tracePt t="15390" x="825500" y="1739900"/>
          <p14:tracePt t="15405" x="876300" y="1752600"/>
          <p14:tracePt t="15422" x="1014413" y="1765300"/>
          <p14:tracePt t="15439" x="1127125" y="1789113"/>
          <p14:tracePt t="15455" x="1352550" y="1801813"/>
          <p14:tracePt t="15472" x="1552575" y="1814513"/>
          <p14:tracePt t="15489" x="1739900" y="1839913"/>
          <p14:tracePt t="15506" x="1990725" y="1876425"/>
          <p14:tracePt t="15522" x="2078038" y="1901825"/>
          <p14:tracePt t="15539" x="2165350" y="1914525"/>
          <p14:tracePt t="15556" x="2390775" y="1927225"/>
          <p14:tracePt t="15572" x="2478088" y="1939925"/>
          <p14:tracePt t="15589" x="2603500" y="1965325"/>
          <p14:tracePt t="15606" x="2628900" y="1965325"/>
          <p14:tracePt t="15625" x="2641600" y="1978025"/>
          <p14:tracePt t="15889" x="2678113" y="1978025"/>
          <p14:tracePt t="15900" x="2728913" y="1978025"/>
          <p14:tracePt t="15913" x="2778125" y="1978025"/>
          <p14:tracePt t="15928" x="2841625" y="1978025"/>
          <p14:tracePt t="15942" x="2941638" y="1978025"/>
          <p14:tracePt t="15959" x="3103563" y="1978025"/>
          <p14:tracePt t="15976" x="3228975" y="1978025"/>
          <p14:tracePt t="15992" x="3392488" y="1978025"/>
          <p14:tracePt t="16009" x="3441700" y="1978025"/>
          <p14:tracePt t="16026" x="3517900" y="1989138"/>
          <p14:tracePt t="16042" x="3617913" y="1989138"/>
          <p14:tracePt t="16059" x="3679825" y="1989138"/>
          <p14:tracePt t="16076" x="3756025" y="1989138"/>
          <p14:tracePt t="16093" x="3843338" y="1989138"/>
          <p14:tracePt t="16102" x="3879850" y="1989138"/>
          <p14:tracePt t="16113" x="3905250" y="1989138"/>
          <p14:tracePt t="16129" x="3943350" y="2001838"/>
          <p14:tracePt t="16143" x="3968750" y="2001838"/>
          <p14:tracePt t="16158" x="4017963" y="2001838"/>
          <p14:tracePt t="16175" x="4105275" y="2001838"/>
          <p14:tracePt t="16192" x="4256088" y="2001838"/>
          <p14:tracePt t="16208" x="4330700" y="2001838"/>
          <p14:tracePt t="16225" x="4418013" y="2001838"/>
          <p14:tracePt t="16242" x="4468813" y="2001838"/>
          <p14:tracePt t="16259" x="4518025" y="2001838"/>
          <p14:tracePt t="16275" x="4681538" y="2001838"/>
          <p14:tracePt t="16292" x="4756150" y="1989138"/>
          <p14:tracePt t="16309" x="4794250" y="1978025"/>
          <p14:tracePt t="16325" x="4843463" y="1978025"/>
          <p14:tracePt t="16342" x="4868863" y="1978025"/>
          <p14:tracePt t="16359" x="4919663" y="1965325"/>
          <p14:tracePt t="16376" x="5006975" y="1952625"/>
          <p14:tracePt t="16392" x="5094288" y="1927225"/>
          <p14:tracePt t="16409" x="5157788" y="1914525"/>
          <p14:tracePt t="16426" x="5257800" y="1914525"/>
          <p14:tracePt t="16443" x="5270500" y="1914525"/>
          <p14:tracePt t="16460" x="5281613" y="1914525"/>
          <p14:tracePt t="16476" x="5294313" y="1914525"/>
          <p14:tracePt t="16735" x="5345113" y="1901825"/>
          <p14:tracePt t="16747" x="5445125" y="1901825"/>
          <p14:tracePt t="16764" x="5570538" y="1901825"/>
          <p14:tracePt t="16772" x="5683250" y="1901825"/>
          <p14:tracePt t="16786" x="5821363" y="1901825"/>
          <p14:tracePt t="16798" x="5983288" y="1901825"/>
          <p14:tracePt t="16812" x="6170613" y="1927225"/>
          <p14:tracePt t="16828" x="6308725" y="1952625"/>
          <p14:tracePt t="16844" x="6396038" y="1965325"/>
          <p14:tracePt t="16861" x="6483350" y="1989138"/>
          <p14:tracePt t="16878" x="6508750" y="1989138"/>
          <p14:tracePt t="16895" x="6534150" y="1989138"/>
          <p14:tracePt t="16900" x="6559550" y="1989138"/>
          <p14:tracePt t="16911" x="6584950" y="1989138"/>
          <p14:tracePt t="16928" x="6608763" y="1989138"/>
          <p14:tracePt t="16945" x="6621463" y="1989138"/>
          <p14:tracePt t="16961" x="6684963" y="1989138"/>
          <p14:tracePt t="16978" x="6708775" y="1978025"/>
          <p14:tracePt t="16995" x="6721475" y="1965325"/>
          <p14:tracePt t="17012" x="6734175" y="1965325"/>
          <p14:tracePt t="17028" x="6759575" y="1965325"/>
          <p14:tracePt t="17045" x="6759575" y="1952625"/>
          <p14:tracePt t="17062" x="6784975" y="1952625"/>
          <p14:tracePt t="17079" x="6797675" y="1952625"/>
          <p14:tracePt t="17095" x="6797675" y="1939925"/>
          <p14:tracePt t="17112" x="6808788" y="1939925"/>
          <p14:tracePt t="17146" x="6808788" y="1927225"/>
          <p14:tracePt t="17235" x="6821488" y="1927225"/>
          <p14:tracePt t="17284" x="6834188" y="1927225"/>
          <p14:tracePt t="17309" x="6846888" y="1927225"/>
          <p14:tracePt t="17346" x="6859588" y="1927225"/>
          <p14:tracePt t="17359" x="6859588" y="1939925"/>
          <p14:tracePt t="17371" x="6872288" y="1939925"/>
          <p14:tracePt t="17397" x="6897688" y="1939925"/>
          <p14:tracePt t="17408" x="6910388" y="1952625"/>
          <p14:tracePt t="17421" x="6934200" y="1965325"/>
          <p14:tracePt t="17434" x="6946900" y="1965325"/>
          <p14:tracePt t="17448" x="6985000" y="1965325"/>
          <p14:tracePt t="17465" x="6997700" y="1989138"/>
          <p14:tracePt t="17481" x="7021513" y="2014538"/>
          <p14:tracePt t="17498" x="7046913" y="2065338"/>
          <p14:tracePt t="17515" x="7072313" y="2065338"/>
          <p14:tracePt t="17532" x="7085013" y="2089150"/>
          <p14:tracePt t="17547" x="7110413" y="2089150"/>
          <p14:tracePt t="17565" x="7123113" y="2101850"/>
          <p14:tracePt t="17582" x="7146925" y="2101850"/>
          <p14:tracePt t="17599" x="7210425" y="2101850"/>
          <p14:tracePt t="17615" x="7259638" y="2101850"/>
          <p14:tracePt t="17630" x="7297738" y="2101850"/>
          <p14:tracePt t="17647" x="7348538" y="2089150"/>
          <p14:tracePt t="17664" x="7385050" y="2039938"/>
          <p14:tracePt t="17681" x="7410450" y="2001838"/>
          <p14:tracePt t="17697" x="7472363" y="1939925"/>
          <p14:tracePt t="17714" x="7510463" y="1914525"/>
          <p14:tracePt t="17731" x="7572375" y="1889125"/>
          <p14:tracePt t="17747" x="7735888" y="1852613"/>
          <p14:tracePt t="17764" x="7785100" y="1839913"/>
          <p14:tracePt t="17781" x="7823200" y="1827213"/>
          <p14:tracePt t="17798" x="7874000" y="1814513"/>
          <p14:tracePt t="17815" x="7897813" y="1814513"/>
          <p14:tracePt t="17831" x="7910513" y="1801813"/>
          <p14:tracePt t="17848" x="7923213" y="1801813"/>
          <p14:tracePt t="17994" x="7935913" y="1801813"/>
          <p14:tracePt t="18057" x="7961313" y="1801813"/>
          <p14:tracePt t="18069" x="7974013" y="1801813"/>
          <p14:tracePt t="18082" x="8023225" y="1801813"/>
          <p14:tracePt t="18093" x="8061325" y="1801813"/>
          <p14:tracePt t="18106" x="8099425" y="1814513"/>
          <p14:tracePt t="18120" x="8110538" y="1814513"/>
          <p14:tracePt t="18134" x="8135938" y="1827213"/>
          <p14:tracePt t="18151" x="8148638" y="1827213"/>
          <p14:tracePt t="18979" x="8161338" y="1827213"/>
          <p14:tracePt t="18994" x="8186738" y="1827213"/>
          <p14:tracePt t="19007" x="8223250" y="1839913"/>
          <p14:tracePt t="19016" x="8286750" y="1865313"/>
          <p14:tracePt t="19029" x="8361363" y="1876425"/>
          <p14:tracePt t="19041" x="8412163" y="1889125"/>
          <p14:tracePt t="19055" x="8461375" y="1901825"/>
          <p14:tracePt t="19070" x="8499475" y="1914525"/>
          <p14:tracePt t="19086" x="8537575" y="1914525"/>
          <p14:tracePt t="19103" x="8561388" y="1927225"/>
          <p14:tracePt t="19120" x="8612188" y="1927225"/>
          <p14:tracePt t="19137" x="8650288" y="1927225"/>
          <p14:tracePt t="19153" x="8699500" y="1927225"/>
          <p14:tracePt t="19170" x="8724900" y="1927225"/>
          <p14:tracePt t="19187" x="8750300" y="1927225"/>
          <p14:tracePt t="19365" x="8763000" y="1927225"/>
          <p14:tracePt t="19439" x="8774113" y="1927225"/>
          <p14:tracePt t="19452" x="8786813" y="1927225"/>
          <p14:tracePt t="19465" x="8799513" y="1927225"/>
          <p14:tracePt t="19478" x="8812213" y="1927225"/>
          <p14:tracePt t="19492" x="8824913" y="1927225"/>
          <p14:tracePt t="19515" x="8837613" y="1927225"/>
          <p14:tracePt t="19526" x="8850313" y="1927225"/>
          <p14:tracePt t="19542" x="8863013" y="1914525"/>
          <p14:tracePt t="19556" x="8886825" y="1914525"/>
          <p14:tracePt t="19573" x="8899525" y="1914525"/>
          <p14:tracePt t="19592" x="8912225" y="1914525"/>
          <p14:tracePt t="19615" x="8924925" y="1914525"/>
          <p14:tracePt t="24004" x="8812213" y="1952625"/>
          <p14:tracePt t="24017" x="8637588" y="2027238"/>
          <p14:tracePt t="24030" x="8448675" y="2101850"/>
          <p14:tracePt t="24043" x="8148638" y="2178050"/>
          <p14:tracePt t="24057" x="7785100" y="2265363"/>
          <p14:tracePt t="24074" x="7472363" y="2339975"/>
          <p14:tracePt t="24091" x="7185025" y="2390775"/>
          <p14:tracePt t="24108" x="6483350" y="2552700"/>
          <p14:tracePt t="24124" x="6270625" y="2616200"/>
          <p14:tracePt t="24141" x="6057900" y="2678113"/>
          <p14:tracePt t="24158" x="5619750" y="2816225"/>
          <p14:tracePt t="24175" x="5495925" y="2852738"/>
          <p14:tracePt t="24191" x="5407025" y="2890838"/>
          <p14:tracePt t="24208" x="5257800" y="2941638"/>
          <p14:tracePt t="24224" x="5170488" y="2952750"/>
          <p14:tracePt t="24242" x="5094288" y="2952750"/>
          <p14:tracePt t="24258" x="4906963" y="2952750"/>
          <p14:tracePt t="24275" x="4856163" y="2952750"/>
          <p14:tracePt t="24292" x="4819650" y="2952750"/>
          <p14:tracePt t="24308" x="4768850" y="2952750"/>
          <p14:tracePt t="24678" x="4732338" y="2952750"/>
          <p14:tracePt t="24690" x="4630738" y="2952750"/>
          <p14:tracePt t="24703" x="4494213" y="2941638"/>
          <p14:tracePt t="24715" x="4356100" y="2941638"/>
          <p14:tracePt t="24729" x="4081463" y="2941638"/>
          <p14:tracePt t="24742" x="3779838" y="2941638"/>
          <p14:tracePt t="24759" x="3541713" y="2941638"/>
          <p14:tracePt t="24776" x="3292475" y="2941638"/>
          <p14:tracePt t="24792" x="2767013" y="2916238"/>
          <p14:tracePt t="24809" x="2628900" y="2890838"/>
          <p14:tracePt t="24826" x="2528888" y="2878138"/>
          <p14:tracePt t="24842" x="2352675" y="2840038"/>
          <p14:tracePt t="24859" x="2239963" y="2816225"/>
          <p14:tracePt t="24876" x="2127250" y="2778125"/>
          <p14:tracePt t="24893" x="1978025" y="2716213"/>
          <p14:tracePt t="24909" x="1927225" y="2690813"/>
          <p14:tracePt t="24926" x="1903413" y="2665413"/>
          <p14:tracePt t="24943" x="1865313" y="2616200"/>
          <p14:tracePt t="24960" x="1852613" y="2616200"/>
          <p14:tracePt t="24976" x="1839913" y="2603500"/>
          <p14:tracePt t="24993" x="1827213" y="2590800"/>
          <p14:tracePt t="25010" x="1801813" y="2578100"/>
          <p14:tracePt t="25026" x="1765300" y="2552700"/>
          <p14:tracePt t="25043" x="1739900" y="2540000"/>
          <p14:tracePt t="25060" x="1701800" y="2527300"/>
          <p14:tracePt t="25076" x="1614488" y="2516188"/>
          <p14:tracePt t="25093" x="1577975" y="2516188"/>
          <p14:tracePt t="25110" x="1539875" y="2516188"/>
          <p14:tracePt t="25126" x="1527175" y="2516188"/>
          <p14:tracePt t="25144" x="1501775" y="2516188"/>
          <p14:tracePt t="25163" x="1489075" y="2516188"/>
          <p14:tracePt t="25250" x="1489075" y="2527300"/>
          <p14:tracePt t="25264" x="1476375" y="2540000"/>
          <p14:tracePt t="25276" x="1465263" y="2552700"/>
          <p14:tracePt t="25288" x="1465263" y="2578100"/>
          <p14:tracePt t="25302" x="1465263" y="2603500"/>
          <p14:tracePt t="25315" x="1452563" y="2603500"/>
          <p14:tracePt t="25329" x="1452563" y="2616200"/>
          <p14:tracePt t="25350" x="1439863" y="2616200"/>
          <p14:tracePt t="25365" x="1439863" y="2627313"/>
          <p14:tracePt t="25537" x="1439863" y="2640013"/>
          <p14:tracePt t="25923" x="1439863" y="2652713"/>
          <p14:tracePt t="25960" x="1439863" y="2665413"/>
          <p14:tracePt t="26186" x="1452563" y="2665413"/>
          <p14:tracePt t="26235" x="1465263" y="2665413"/>
          <p14:tracePt t="26260" x="1489075" y="2665413"/>
          <p14:tracePt t="26273" x="1514475" y="2665413"/>
          <p14:tracePt t="26286" x="1539875" y="2665413"/>
          <p14:tracePt t="26297" x="1565275" y="2665413"/>
          <p14:tracePt t="26309" x="1589088" y="2665413"/>
          <p14:tracePt t="26323" x="1601788" y="2665413"/>
          <p14:tracePt t="26334" x="1627188" y="2665413"/>
          <p14:tracePt t="26359" x="1639888" y="2665413"/>
          <p14:tracePt t="26385" x="1652588" y="2665413"/>
          <p14:tracePt t="26396" x="1665288" y="2665413"/>
          <p14:tracePt t="26433" x="1677988" y="2665413"/>
          <p14:tracePt t="29167" x="1665288" y="2678113"/>
          <p14:tracePt t="29179" x="1601788" y="2703513"/>
          <p14:tracePt t="29191" x="1577975" y="2765425"/>
          <p14:tracePt t="29204" x="1514475" y="2865438"/>
          <p14:tracePt t="29217" x="1476375" y="3028950"/>
          <p14:tracePt t="29230" x="1427163" y="3165475"/>
          <p14:tracePt t="29243" x="1376363" y="3328988"/>
          <p14:tracePt t="29259" x="1339850" y="3541713"/>
          <p14:tracePt t="29277" x="1276350" y="3816350"/>
          <p14:tracePt t="29293" x="1227138" y="4117975"/>
          <p14:tracePt t="29310" x="1214438" y="4230688"/>
          <p14:tracePt t="29327" x="1214438" y="4379913"/>
          <p14:tracePt t="29344" x="1201738" y="4667250"/>
          <p14:tracePt t="29360" x="1201738" y="4756150"/>
          <p14:tracePt t="29377" x="1201738" y="4818063"/>
          <p14:tracePt t="29394" x="1201738" y="4905375"/>
          <p14:tracePt t="29410" x="1227138" y="4956175"/>
          <p14:tracePt t="29427" x="1239838" y="4968875"/>
          <p14:tracePt t="29444" x="1276350" y="4992688"/>
          <p14:tracePt t="29461" x="1301750" y="4992688"/>
          <p14:tracePt t="29477" x="1327150" y="4992688"/>
          <p14:tracePt t="29494" x="1439863" y="4992688"/>
          <p14:tracePt t="29511" x="1527175" y="4992688"/>
          <p14:tracePt t="29527" x="1589088" y="4992688"/>
          <p14:tracePt t="29544" x="1665288" y="4992688"/>
          <p14:tracePt t="29561" x="1689100" y="4992688"/>
          <p14:tracePt t="29578" x="1714500" y="4981575"/>
          <p14:tracePt t="29595" x="1752600" y="4968875"/>
          <p14:tracePt t="29611" x="1752600" y="4943475"/>
          <p14:tracePt t="29628" x="1765300" y="4943475"/>
          <p14:tracePt t="29677" x="1727200" y="4930775"/>
          <p14:tracePt t="29690" x="1689100" y="4930775"/>
          <p14:tracePt t="29702" x="1565275" y="4918075"/>
          <p14:tracePt t="29715" x="1427163" y="4905375"/>
          <p14:tracePt t="29728" x="1352550" y="4905375"/>
          <p14:tracePt t="29745" x="1289050" y="4905375"/>
          <p14:tracePt t="29762" x="1252538" y="4905375"/>
          <p14:tracePt t="29778" x="1227138" y="4892675"/>
          <p14:tracePt t="29815" x="1239838" y="4879975"/>
          <p14:tracePt t="29826" x="1276350" y="4868863"/>
          <p14:tracePt t="29839" x="1339850" y="4830763"/>
          <p14:tracePt t="29852" x="1465263" y="4792663"/>
          <p14:tracePt t="29864" x="1601788" y="4756150"/>
          <p14:tracePt t="29879" x="1714500" y="4705350"/>
          <p14:tracePt t="29896" x="1790700" y="4679950"/>
          <p14:tracePt t="29912" x="1827213" y="4679950"/>
          <p14:tracePt t="29929" x="1839913" y="4679950"/>
          <p14:tracePt t="29946" x="1852613" y="4679950"/>
          <p14:tracePt t="29976" x="1852613" y="4692650"/>
          <p14:tracePt t="30001" x="1839913" y="4692650"/>
          <p14:tracePt t="30014" x="1814513" y="4705350"/>
          <p14:tracePt t="30026" x="1739900" y="4718050"/>
          <p14:tracePt t="30039" x="1652588" y="4718050"/>
          <p14:tracePt t="30052" x="1577975" y="4730750"/>
          <p14:tracePt t="30065" x="1539875" y="4730750"/>
          <p14:tracePt t="30101" x="1552575" y="4730750"/>
          <p14:tracePt t="30115" x="1601788" y="4705350"/>
          <p14:tracePt t="30125" x="1677988" y="4679950"/>
          <p14:tracePt t="30138" x="1765300" y="4643438"/>
          <p14:tracePt t="30151" x="1852613" y="4618038"/>
          <p14:tracePt t="30165" x="1927225" y="4605338"/>
          <p14:tracePt t="30180" x="1990725" y="4592638"/>
          <p14:tracePt t="30197" x="2027238" y="4579938"/>
          <p14:tracePt t="30213" x="2039938" y="4579938"/>
          <p14:tracePt t="30251" x="2014538" y="4579938"/>
          <p14:tracePt t="30266" x="2003425" y="4579938"/>
          <p14:tracePt t="30275" x="1978025" y="4579938"/>
          <p14:tracePt t="30287" x="1952625" y="4605338"/>
          <p14:tracePt t="30313" x="1939925" y="4605338"/>
          <p14:tracePt t="30824" x="1939925" y="4618038"/>
          <p14:tracePt t="30837" x="1939925" y="4643438"/>
          <p14:tracePt t="30852" x="1939925" y="4679950"/>
          <p14:tracePt t="30861" x="1927225" y="4743450"/>
          <p14:tracePt t="30875" x="1914525" y="4779963"/>
          <p14:tracePt t="30886" x="1914525" y="4805363"/>
          <p14:tracePt t="30900" x="1903413" y="4843463"/>
          <p14:tracePt t="30916" x="1890713" y="4868863"/>
          <p14:tracePt t="30933" x="1890713" y="4879975"/>
          <p14:tracePt t="30950" x="1865313" y="4918075"/>
          <p14:tracePt t="30966" x="1852613" y="4930775"/>
          <p14:tracePt t="30983" x="1839913" y="4968875"/>
          <p14:tracePt t="31000" x="1801813" y="5068888"/>
          <p14:tracePt t="31017" x="1778000" y="5130800"/>
          <p14:tracePt t="31033" x="1752600" y="5156200"/>
          <p14:tracePt t="31050" x="1727200" y="5194300"/>
          <p14:tracePt t="31073" x="1714500" y="5205413"/>
          <p14:tracePt t="31086" x="1714500" y="5218113"/>
          <p14:tracePt t="31100" x="1701800" y="5218113"/>
          <p14:tracePt t="31123" x="1689100" y="5218113"/>
          <p14:tracePt t="31136" x="1677988" y="5218113"/>
          <p14:tracePt t="31160" x="1665288" y="5218113"/>
          <p14:tracePt t="31185" x="1639888" y="5218113"/>
          <p14:tracePt t="31210" x="1627188" y="5218113"/>
          <p14:tracePt t="31235" x="1614488" y="5230813"/>
          <p14:tracePt t="31260" x="1601788" y="5243513"/>
          <p14:tracePt t="31373" x="1627188" y="5243513"/>
          <p14:tracePt t="31388" x="1652588" y="5243513"/>
          <p14:tracePt t="31398" x="1701800" y="5243513"/>
          <p14:tracePt t="31410" x="1765300" y="5243513"/>
          <p14:tracePt t="31423" x="1814513" y="5243513"/>
          <p14:tracePt t="31439" x="1852613" y="5243513"/>
          <p14:tracePt t="31453" x="1890713" y="5243513"/>
          <p14:tracePt t="31470" x="1914525" y="5243513"/>
          <p14:tracePt t="31486" x="1927225" y="5243513"/>
          <p14:tracePt t="31503" x="1939925" y="5243513"/>
          <p14:tracePt t="31572" x="1927225" y="5243513"/>
          <p14:tracePt t="31585" x="1903413" y="5243513"/>
          <p14:tracePt t="31597" x="1852613" y="5243513"/>
          <p14:tracePt t="31610" x="1778000" y="5243513"/>
          <p14:tracePt t="31623" x="1701800" y="5243513"/>
          <p14:tracePt t="31637" x="1639888" y="5243513"/>
          <p14:tracePt t="31654" x="1601788" y="5243513"/>
          <p14:tracePt t="31671" x="1577975" y="5243513"/>
          <p14:tracePt t="31759" x="1589088" y="5243513"/>
          <p14:tracePt t="31784" x="1601788" y="5243513"/>
          <p14:tracePt t="31797" x="1614488" y="5243513"/>
          <p14:tracePt t="31808" x="1627188" y="5243513"/>
          <p14:tracePt t="31824" x="1652588" y="5243513"/>
          <p14:tracePt t="31838" x="1665288" y="5243513"/>
          <p14:tracePt t="31855" x="1701800" y="5243513"/>
          <p14:tracePt t="31872" x="1714500" y="5243513"/>
          <p14:tracePt t="31888" x="1727200" y="5243513"/>
          <p14:tracePt t="31946" x="1714500" y="5243513"/>
          <p14:tracePt t="31958" x="1689100" y="5243513"/>
          <p14:tracePt t="31974" x="1677988" y="5243513"/>
          <p14:tracePt t="31983" x="1665288" y="5243513"/>
          <p14:tracePt t="32009" x="1652588" y="5243513"/>
          <p14:tracePt t="32058" x="1677988" y="5243513"/>
          <p14:tracePt t="32074" x="1727200" y="5243513"/>
          <p14:tracePt t="32082" x="1778000" y="5243513"/>
          <p14:tracePt t="32096" x="1827213" y="5243513"/>
          <p14:tracePt t="32108" x="1914525" y="5243513"/>
          <p14:tracePt t="32125" x="2078038" y="5243513"/>
          <p14:tracePt t="32139" x="2252663" y="5243513"/>
          <p14:tracePt t="32156" x="2403475" y="5230813"/>
          <p14:tracePt t="32173" x="2741613" y="5230813"/>
          <p14:tracePt t="32189" x="2979738" y="5230813"/>
          <p14:tracePt t="32206" x="3154363" y="5230813"/>
          <p14:tracePt t="32221" x="3379788" y="5205413"/>
          <p14:tracePt t="32238" x="3492500" y="5168900"/>
          <p14:tracePt t="32255" x="3643313" y="5143500"/>
          <p14:tracePt t="32272" x="3843338" y="5105400"/>
          <p14:tracePt t="32288" x="3905250" y="5092700"/>
          <p14:tracePt t="32305" x="3943350" y="5092700"/>
          <p14:tracePt t="32322" x="3979863" y="5092700"/>
          <p14:tracePt t="32339" x="3992563" y="5092700"/>
          <p14:tracePt t="32445" x="3979863" y="5092700"/>
          <p14:tracePt t="32459" x="3943350" y="5092700"/>
          <p14:tracePt t="32470" x="3879850" y="5105400"/>
          <p14:tracePt t="32482" x="3805238" y="5105400"/>
          <p14:tracePt t="32494" x="3756025" y="5118100"/>
          <p14:tracePt t="32510" x="3717925" y="5118100"/>
          <p14:tracePt t="32524" x="3692525" y="5118100"/>
          <p14:tracePt t="32541" x="3679825" y="5130800"/>
          <p14:tracePt t="32618" x="3705225" y="5130800"/>
          <p14:tracePt t="32644" x="3717925" y="5130800"/>
          <p14:tracePt t="32731" x="3705225" y="5143500"/>
          <p14:tracePt t="32743" x="3692525" y="5143500"/>
          <p14:tracePt t="33254" x="3705225" y="5143500"/>
          <p14:tracePt t="33279" x="3717925" y="5143500"/>
          <p14:tracePt t="33295" x="3743325" y="5143500"/>
          <p14:tracePt t="33304" x="3767138" y="5143500"/>
          <p14:tracePt t="33317" x="3792538" y="5143500"/>
          <p14:tracePt t="33330" x="3805238" y="5143500"/>
          <p14:tracePt t="33344" x="3817938" y="5143500"/>
          <p14:tracePt t="33361" x="3830638" y="5143500"/>
          <p14:tracePt t="33377" x="3843338" y="5143500"/>
          <p14:tracePt t="33404" x="3856038" y="5143500"/>
          <p14:tracePt t="33852" x="3867150" y="5143500"/>
          <p14:tracePt t="33865" x="3879850" y="5143500"/>
          <p14:tracePt t="33878" x="3905250" y="5143500"/>
          <p14:tracePt t="33892" x="3943350" y="5143500"/>
          <p14:tracePt t="33903" x="4017963" y="5143500"/>
          <p14:tracePt t="33916" x="4092575" y="5143500"/>
          <p14:tracePt t="33930" x="4181475" y="5143500"/>
          <p14:tracePt t="33946" x="4230688" y="5143500"/>
          <p14:tracePt t="33962" x="4268788" y="5143500"/>
          <p14:tracePt t="33978" x="4356100" y="5143500"/>
          <p14:tracePt t="33995" x="4406900" y="5143500"/>
          <p14:tracePt t="34012" x="4481513" y="5143500"/>
          <p14:tracePt t="34029" x="4619625" y="5143500"/>
          <p14:tracePt t="34045" x="4656138" y="5143500"/>
          <p14:tracePt t="34062" x="4694238" y="5143500"/>
          <p14:tracePt t="34079" x="4768850" y="5143500"/>
          <p14:tracePt t="34095" x="4806950" y="5143500"/>
          <p14:tracePt t="34112" x="4856163" y="5143500"/>
          <p14:tracePt t="34129" x="4956175" y="5143500"/>
          <p14:tracePt t="34145" x="4994275" y="5143500"/>
          <p14:tracePt t="34163" x="5019675" y="5143500"/>
          <p14:tracePt t="34179" x="5057775" y="5143500"/>
          <p14:tracePt t="34196" x="5068888" y="5143500"/>
          <p14:tracePt t="34215" x="5081588" y="5143500"/>
          <p14:tracePt t="34238" x="5094288" y="5143500"/>
          <p14:tracePt t="34252" x="5094288" y="5130800"/>
          <p14:tracePt t="34426" x="5106988" y="5130800"/>
          <p14:tracePt t="34887" x="5119688" y="5130800"/>
          <p14:tracePt t="34902" x="5145088" y="5130800"/>
          <p14:tracePt t="34912" x="5157788" y="5130800"/>
          <p14:tracePt t="34925" x="5194300" y="5130800"/>
          <p14:tracePt t="34937" x="5219700" y="5130800"/>
          <p14:tracePt t="34953" x="5257800" y="5130800"/>
          <p14:tracePt t="34967" x="5270500" y="5130800"/>
          <p14:tracePt t="34984" x="5281613" y="5130800"/>
          <p14:tracePt t="34999" x="5294313" y="5130800"/>
          <p14:tracePt t="35023" x="5307013" y="5130800"/>
          <p14:tracePt t="35809" x="5294313" y="5130800"/>
          <p14:tracePt t="35822" x="5257800" y="5130800"/>
          <p14:tracePt t="35834" x="5194300" y="5156200"/>
          <p14:tracePt t="35846" x="5119688" y="5181600"/>
          <p14:tracePt t="35860" x="4994275" y="5205413"/>
          <p14:tracePt t="35873" x="4743450" y="5243513"/>
          <p14:tracePt t="35887" x="4506913" y="5294313"/>
          <p14:tracePt t="35904" x="4294188" y="5305425"/>
          <p14:tracePt t="35921" x="3930650" y="5343525"/>
          <p14:tracePt t="35936" x="3405188" y="5381625"/>
          <p14:tracePt t="35953" x="3216275" y="5394325"/>
          <p14:tracePt t="35970" x="2941638" y="5407025"/>
          <p14:tracePt t="35986" x="2578100" y="5430838"/>
          <p14:tracePt t="36003" x="2465388" y="5443538"/>
          <p14:tracePt t="36020" x="2352675" y="5456238"/>
          <p14:tracePt t="36036" x="2103438" y="5468938"/>
          <p14:tracePt t="36053" x="1990725" y="5468938"/>
          <p14:tracePt t="36070" x="1914525" y="5481638"/>
          <p14:tracePt t="36087" x="1852613" y="5494338"/>
          <p14:tracePt t="36103" x="1827213" y="5494338"/>
          <p14:tracePt t="36120" x="1801813" y="5507038"/>
          <p14:tracePt t="36137" x="1778000" y="5518150"/>
          <p14:tracePt t="36154" x="1778000" y="5530850"/>
          <p14:tracePt t="36170" x="1765300" y="5530850"/>
          <p14:tracePt t="36187" x="1739900" y="5556250"/>
          <p14:tracePt t="36204" x="1727200" y="5568950"/>
          <p14:tracePt t="36220" x="1714500" y="5568950"/>
          <p14:tracePt t="36237" x="1689100" y="5568950"/>
          <p14:tracePt t="36269" x="1689100" y="5581650"/>
          <p14:tracePt t="36307" x="1689100" y="5594350"/>
          <p14:tracePt t="36433" x="1689100" y="5607050"/>
          <p14:tracePt t="36457" x="1689100" y="5619750"/>
          <p14:tracePt t="36482" x="1689100" y="5630863"/>
          <p14:tracePt t="36496" x="1689100" y="5643563"/>
          <p14:tracePt t="36519" x="1689100" y="5656263"/>
          <p14:tracePt t="36545" x="1689100" y="5668963"/>
          <p14:tracePt t="36794" x="1701800" y="5668963"/>
          <p14:tracePt t="37591" x="1727200" y="5668963"/>
          <p14:tracePt t="37603" x="1752600" y="5668963"/>
          <p14:tracePt t="37618" x="1801813" y="5681663"/>
          <p14:tracePt t="37631" x="1852613" y="5681663"/>
          <p14:tracePt t="37644" x="1914525" y="5694363"/>
          <p14:tracePt t="37654" x="1965325" y="5694363"/>
          <p14:tracePt t="37666" x="2003425" y="5694363"/>
          <p14:tracePt t="37680" x="2052638" y="5694363"/>
          <p14:tracePt t="37694" x="2116138" y="5694363"/>
          <p14:tracePt t="37711" x="2216150" y="5694363"/>
          <p14:tracePt t="37728" x="2316163" y="5694363"/>
          <p14:tracePt t="37745" x="2441575" y="5694363"/>
          <p14:tracePt t="37761" x="2490788" y="5694363"/>
          <p14:tracePt t="37779" x="2528888" y="5681663"/>
          <p14:tracePt t="37793" x="2654300" y="5668963"/>
          <p14:tracePt t="37810" x="2741613" y="5656263"/>
          <p14:tracePt t="37827" x="2803525" y="5656263"/>
          <p14:tracePt t="37844" x="2879725" y="5656263"/>
          <p14:tracePt t="37861" x="2903538" y="5656263"/>
          <p14:tracePt t="37877" x="2916238" y="5656263"/>
          <p14:tracePt t="37894" x="2928938" y="5656263"/>
          <p14:tracePt t="37964" x="2928938" y="5643563"/>
          <p14:tracePt t="37989" x="2941638" y="5643563"/>
          <p14:tracePt t="38002" x="2954338" y="5643563"/>
          <p14:tracePt t="38027" x="2979738" y="5643563"/>
          <p14:tracePt t="38039" x="3028950" y="5643563"/>
          <p14:tracePt t="38052" x="3103563" y="5643563"/>
          <p14:tracePt t="38063" x="3167063" y="5643563"/>
          <p14:tracePt t="38080" x="3228975" y="5643563"/>
          <p14:tracePt t="38095" x="3279775" y="5643563"/>
          <p14:tracePt t="38111" x="3328988" y="5643563"/>
          <p14:tracePt t="38128" x="3492500" y="5643563"/>
          <p14:tracePt t="38145" x="3579813" y="5643563"/>
          <p14:tracePt t="38162" x="3643313" y="5643563"/>
          <p14:tracePt t="38178" x="3717925" y="5630863"/>
          <p14:tracePt t="38195" x="3743325" y="5619750"/>
          <p14:tracePt t="38212" x="3767138" y="5619750"/>
          <p14:tracePt t="38228" x="3805238" y="5607050"/>
          <p14:tracePt t="38245" x="3817938" y="5607050"/>
          <p14:tracePt t="38713" x="3843338" y="5607050"/>
          <p14:tracePt t="38725" x="3892550" y="5607050"/>
          <p14:tracePt t="38739" x="3943350" y="5607050"/>
          <p14:tracePt t="38751" x="4005263" y="5607050"/>
          <p14:tracePt t="38765" x="4043363" y="5594350"/>
          <p14:tracePt t="38782" x="4105275" y="5594350"/>
          <p14:tracePt t="38799" x="4168775" y="5594350"/>
          <p14:tracePt t="38815" x="4381500" y="5581650"/>
          <p14:tracePt t="38832" x="4481513" y="5581650"/>
          <p14:tracePt t="38849" x="4568825" y="5581650"/>
          <p14:tracePt t="38866" x="4719638" y="5581650"/>
          <p14:tracePt t="38882" x="4856163" y="5581650"/>
          <p14:tracePt t="38899" x="4994275" y="5581650"/>
          <p14:tracePt t="38906" x="5094288" y="5581650"/>
          <p14:tracePt t="38916" x="5170488" y="5581650"/>
          <p14:tracePt t="38933" x="5219700" y="5581650"/>
          <p14:tracePt t="38949" x="5294313" y="5581650"/>
          <p14:tracePt t="38966" x="5457825" y="5581650"/>
          <p14:tracePt t="38983" x="5557838" y="5581650"/>
          <p14:tracePt t="38999" x="5632450" y="5581650"/>
          <p14:tracePt t="39016" x="5719763" y="5581650"/>
          <p14:tracePt t="39033" x="5745163" y="5581650"/>
          <p14:tracePt t="39050" x="5783263" y="5581650"/>
          <p14:tracePt t="39067" x="5795963" y="5581650"/>
          <p14:tracePt t="39083" x="5821363" y="5581650"/>
          <p14:tracePt t="39099" x="5832475" y="5581650"/>
          <p14:tracePt t="39117" x="5857875" y="5581650"/>
          <p14:tracePt t="39133" x="5883275" y="5581650"/>
          <p14:tracePt t="39150" x="5908675" y="5581650"/>
          <p14:tracePt t="39167" x="5983288" y="5581650"/>
          <p14:tracePt t="39184" x="6021388" y="5581650"/>
          <p14:tracePt t="39200" x="6045200" y="5581650"/>
          <p14:tracePt t="39217" x="6083300" y="5581650"/>
          <p14:tracePt t="39234" x="6096000" y="5581650"/>
          <p14:tracePt t="39250" x="6108700" y="5581650"/>
          <p14:tracePt t="39267" x="6121400" y="5581650"/>
          <p14:tracePt t="42889" x="6108700" y="5581650"/>
          <p14:tracePt t="42926" x="6096000" y="5581650"/>
          <p14:tracePt t="42939" x="6070600" y="5581650"/>
          <p14:tracePt t="42951" x="6034088" y="5581650"/>
          <p14:tracePt t="42963" x="5983288" y="5581650"/>
          <p14:tracePt t="42975" x="5895975" y="5581650"/>
          <p14:tracePt t="42989" x="5670550" y="5581650"/>
          <p14:tracePt t="43000" x="5383213" y="5607050"/>
          <p14:tracePt t="43014" x="5032375" y="5630863"/>
          <p14:tracePt t="43031" x="4581525" y="5668963"/>
          <p14:tracePt t="43048" x="4305300" y="5694363"/>
          <p14:tracePt t="43064" x="3805238" y="5719763"/>
          <p14:tracePt t="43081" x="3441700" y="5768975"/>
          <p14:tracePt t="43098" x="3216275" y="5819775"/>
          <p14:tracePt t="43114" x="2667000" y="5907088"/>
          <p14:tracePt t="43131" x="2428875" y="5956300"/>
          <p14:tracePt t="43148" x="2290763" y="5981700"/>
          <p14:tracePt t="43165" x="2152650" y="6032500"/>
          <p14:tracePt t="43181" x="2127250" y="6032500"/>
          <p14:tracePt t="43198" x="2090738" y="6032500"/>
          <p14:tracePt t="43215" x="2065338" y="6032500"/>
          <p14:tracePt t="43232" x="2052638" y="6032500"/>
          <p14:tracePt t="43411" x="2052638" y="6045200"/>
          <p14:tracePt t="43449" x="2052638" y="6056313"/>
          <p14:tracePt t="43487" x="2039938" y="6056313"/>
          <p14:tracePt t="43502" x="2039938" y="6069013"/>
          <p14:tracePt t="43511" x="2014538" y="6069013"/>
          <p14:tracePt t="43537" x="2003425" y="6069013"/>
          <p14:tracePt t="43573" x="2003425" y="6081713"/>
          <p14:tracePt t="43674" x="2014538" y="6081713"/>
          <p14:tracePt t="43711" x="2027238" y="6081713"/>
          <p14:tracePt t="43736" x="2039938" y="6081713"/>
          <p14:tracePt t="43749" x="2052638" y="6094413"/>
          <p14:tracePt t="43760" x="2052638" y="6107113"/>
          <p14:tracePt t="43774" x="2078038" y="6107113"/>
          <p14:tracePt t="43788" x="2090738" y="6107113"/>
          <p14:tracePt t="43802" x="2103438" y="6107113"/>
          <p14:tracePt t="43819" x="2139950" y="6119813"/>
          <p14:tracePt t="43835" x="2203450" y="6132513"/>
          <p14:tracePt t="43852" x="2290763" y="6132513"/>
          <p14:tracePt t="43868" x="2328863" y="6132513"/>
          <p14:tracePt t="43885" x="2352675" y="6132513"/>
          <p14:tracePt t="43892" x="2378075" y="6132513"/>
          <p14:tracePt t="43901" x="2403475" y="6132513"/>
          <p14:tracePt t="43918" x="2441575" y="6132513"/>
          <p14:tracePt t="43936" x="2478088" y="6132513"/>
          <p14:tracePt t="43952" x="2578100" y="6132513"/>
          <p14:tracePt t="43969" x="2603500" y="6132513"/>
          <p14:tracePt t="43986" x="2641600" y="6132513"/>
          <p14:tracePt t="44003" x="2654300" y="6132513"/>
          <p14:tracePt t="44019" x="2667000" y="6132513"/>
          <p14:tracePt t="44039" x="2678113" y="6132513"/>
          <p14:tracePt t="44521" x="2690813" y="6132513"/>
          <p14:tracePt t="44545" x="2690813" y="6119813"/>
          <p14:tracePt t="44559" x="2703513" y="6119813"/>
          <p14:tracePt t="44573" x="2728913" y="6107113"/>
          <p14:tracePt t="44583" x="2754313" y="6094413"/>
          <p14:tracePt t="44596" x="2790825" y="6081713"/>
          <p14:tracePt t="44609" x="2841625" y="6081713"/>
          <p14:tracePt t="44624" x="2879725" y="6081713"/>
          <p14:tracePt t="44638" x="2916238" y="6069013"/>
          <p14:tracePt t="44655" x="2954338" y="6056313"/>
          <p14:tracePt t="44671" x="2967038" y="6056313"/>
          <p14:tracePt t="44689" x="3003550" y="6045200"/>
          <p14:tracePt t="44706" x="3016250" y="6045200"/>
          <p14:tracePt t="44721" x="3041650" y="6032500"/>
          <p14:tracePt t="44738" x="3128963" y="6032500"/>
          <p14:tracePt t="44756" x="3192463" y="6019800"/>
          <p14:tracePt t="44771" x="3292475" y="6019800"/>
          <p14:tracePt t="44789" x="3328988" y="6019800"/>
          <p14:tracePt t="44806" x="3367088" y="6019800"/>
          <p14:tracePt t="44822" x="3530600" y="6019800"/>
          <p14:tracePt t="44839" x="3679825" y="6019800"/>
          <p14:tracePt t="44856" x="3817938" y="6007100"/>
          <p14:tracePt t="44872" x="4092575" y="6007100"/>
          <p14:tracePt t="44890" x="4330700" y="5994400"/>
          <p14:tracePt t="44905" x="4506913" y="5994400"/>
          <p14:tracePt t="44923" x="4743450" y="5981700"/>
          <p14:tracePt t="44939" x="4819650" y="5969000"/>
          <p14:tracePt t="44957" x="4881563" y="5969000"/>
          <p14:tracePt t="44973" x="5019675" y="5956300"/>
          <p14:tracePt t="44990" x="5094288" y="5956300"/>
          <p14:tracePt t="45006" x="5145088" y="5956300"/>
          <p14:tracePt t="45008" x="5170488" y="5945188"/>
          <p14:tracePt t="45023" x="5181600" y="5945188"/>
          <p14:tracePt t="45040" x="5194300" y="5945188"/>
          <p14:tracePt t="45059" x="5207000" y="5945188"/>
          <p14:tracePt t="45368" x="5245100" y="5945188"/>
          <p14:tracePt t="45381" x="5294313" y="5945188"/>
          <p14:tracePt t="45393" x="5345113" y="5945188"/>
          <p14:tracePt t="45406" x="5394325" y="5945188"/>
          <p14:tracePt t="45418" x="5483225" y="5945188"/>
          <p14:tracePt t="45431" x="5607050" y="5945188"/>
          <p14:tracePt t="45442" x="5745163" y="5956300"/>
          <p14:tracePt t="45457" x="5857875" y="5956300"/>
          <p14:tracePt t="45474" x="5932488" y="5969000"/>
          <p14:tracePt t="45491" x="5995988" y="5969000"/>
          <p14:tracePt t="45507" x="6157913" y="5981700"/>
          <p14:tracePt t="45523" x="6259513" y="5981700"/>
          <p14:tracePt t="45541" x="6359525" y="5981700"/>
          <p14:tracePt t="45557" x="6508750" y="5981700"/>
          <p14:tracePt t="45574" x="6559550" y="5981700"/>
          <p14:tracePt t="45591" x="6608763" y="5981700"/>
          <p14:tracePt t="45608" x="6759575" y="5981700"/>
          <p14:tracePt t="45624" x="6846888" y="5981700"/>
          <p14:tracePt t="45641" x="6934200" y="5981700"/>
          <p14:tracePt t="45658" x="7034213" y="5981700"/>
          <p14:tracePt t="45675" x="7072313" y="5981700"/>
          <p14:tracePt t="45691" x="7097713" y="5981700"/>
          <p14:tracePt t="45708" x="7123113" y="5981700"/>
          <p14:tracePt t="45725" x="7134225" y="5981700"/>
          <p14:tracePt t="45892" x="7172325" y="5981700"/>
          <p14:tracePt t="45904" x="7223125" y="5981700"/>
          <p14:tracePt t="45918" x="7285038" y="5981700"/>
          <p14:tracePt t="45930" x="7348538" y="5981700"/>
          <p14:tracePt t="45945" x="7372350" y="5981700"/>
          <p14:tracePt t="45960" x="7410450" y="5981700"/>
          <p14:tracePt t="45977" x="7448550" y="5981700"/>
          <p14:tracePt t="45994" x="7535863" y="5981700"/>
          <p14:tracePt t="46011" x="7597775" y="5981700"/>
          <p14:tracePt t="46027" x="7648575" y="5981700"/>
          <p14:tracePt t="46044" x="7710488" y="5981700"/>
          <p14:tracePt t="46061" x="7735888" y="5981700"/>
          <p14:tracePt t="46078" x="7735888" y="5994400"/>
          <p14:tracePt t="46093" x="7748588" y="5994400"/>
          <p14:tracePt t="46228" x="7761288" y="5994400"/>
          <p14:tracePt t="46242" x="7785100" y="5994400"/>
          <p14:tracePt t="46253" x="7797800" y="5994400"/>
          <p14:tracePt t="46266" x="7848600" y="5994400"/>
          <p14:tracePt t="46281" x="7910513" y="5994400"/>
          <p14:tracePt t="46295" x="7961313" y="6007100"/>
          <p14:tracePt t="46312" x="7999413" y="6007100"/>
          <p14:tracePt t="46329" x="8035925" y="6019800"/>
          <p14:tracePt t="46345" x="8099425" y="6019800"/>
          <p14:tracePt t="46362" x="8123238" y="6019800"/>
          <p14:tracePt t="46378" x="8161338" y="6019800"/>
          <p14:tracePt t="46395" x="8212138" y="6019800"/>
          <p14:tracePt t="46412" x="8223250" y="6019800"/>
          <p14:tracePt t="47275" x="8223250" y="6007100"/>
          <p14:tracePt t="47300" x="8223250" y="5994400"/>
          <p14:tracePt t="47312" x="8223250" y="5981700"/>
          <p14:tracePt t="47325" x="8223250" y="5969000"/>
          <p14:tracePt t="47338" x="8235950" y="5956300"/>
          <p14:tracePt t="47352" x="8274050" y="5932488"/>
          <p14:tracePt t="47364" x="8324850" y="5932488"/>
          <p14:tracePt t="47381" x="8424863" y="5881688"/>
          <p14:tracePt t="47398" x="8537575" y="5843588"/>
          <p14:tracePt t="47415" x="8686800" y="5743575"/>
          <p14:tracePt t="47431" x="8737600" y="5694363"/>
          <p14:tracePt t="47448" x="8786813" y="5643563"/>
          <p14:tracePt t="47465" x="8899525" y="5543550"/>
          <p14:tracePt t="47482" x="8950325" y="5507038"/>
          <p14:tracePt t="47498" x="9012238" y="5481638"/>
          <p14:tracePt t="47515" x="9112250" y="5443538"/>
          <p14:tracePt t="47532" x="9150350" y="5430838"/>
          <p14:tracePt t="47551" x="9163050" y="5430838"/>
          <p14:tracePt t="50637" x="9112250" y="5430838"/>
          <p14:tracePt t="50651" x="9037638" y="5418138"/>
          <p14:tracePt t="50664" x="8799513" y="5381625"/>
          <p14:tracePt t="50675" x="8548688" y="5368925"/>
          <p14:tracePt t="50688" x="8223250" y="5330825"/>
          <p14:tracePt t="50700" x="7748588" y="5305425"/>
          <p14:tracePt t="50715" x="7423150" y="5268913"/>
          <p14:tracePt t="50729" x="7235825" y="5243513"/>
          <p14:tracePt t="50746" x="6972300" y="5205413"/>
          <p14:tracePt t="50762" x="6684963" y="5168900"/>
          <p14:tracePt t="50779" x="6396038" y="5105400"/>
          <p14:tracePt t="50796" x="6308725" y="5068888"/>
          <p14:tracePt t="50813" x="6221413" y="5043488"/>
          <p14:tracePt t="50830" x="6096000" y="4981575"/>
          <p14:tracePt t="50846" x="6021388" y="4968875"/>
          <p14:tracePt t="50862" x="5995988" y="4956175"/>
          <p14:tracePt t="50880" x="5945188" y="4956175"/>
          <p14:tracePt t="50903" x="5945188" y="4943475"/>
          <p14:tracePt t="54323" x="5921375" y="4943475"/>
          <p14:tracePt t="54336" x="5821363" y="4930775"/>
          <p14:tracePt t="54349" x="5695950" y="4918075"/>
          <p14:tracePt t="54363" x="5570538" y="4905375"/>
          <p14:tracePt t="54376" x="5332413" y="4868863"/>
          <p14:tracePt t="54392" x="4932363" y="4805363"/>
          <p14:tracePt t="54409" x="4643438" y="4756150"/>
          <p14:tracePt t="54426" x="3743325" y="4418013"/>
          <p14:tracePt t="54443" x="3392488" y="4154488"/>
          <p14:tracePt t="54459" x="3041650" y="3892550"/>
          <p14:tracePt t="54476" x="2441575" y="3541713"/>
          <p14:tracePt t="54493" x="2316163" y="3429000"/>
          <p14:tracePt t="54510" x="2228850" y="3316288"/>
          <p14:tracePt t="54526" x="2127250" y="3116263"/>
          <p14:tracePt t="54543" x="2103438" y="3065463"/>
          <p14:tracePt t="54560" x="2090738" y="3028950"/>
          <p14:tracePt t="54576" x="2065338" y="3003550"/>
          <p14:tracePt t="54685" x="2052638" y="3003550"/>
          <p14:tracePt t="54723" x="2027238" y="3003550"/>
          <p14:tracePt t="54735" x="1990725" y="2990850"/>
          <p14:tracePt t="54748" x="1939925" y="2978150"/>
          <p14:tracePt t="54764" x="1890713" y="2952750"/>
          <p14:tracePt t="54778" x="1852613" y="2928938"/>
          <p14:tracePt t="54795" x="1801813" y="2916238"/>
          <p14:tracePt t="54811" x="1778000" y="2903538"/>
          <p14:tracePt t="54829" x="1714500" y="2865438"/>
          <p14:tracePt t="54844" x="1677988" y="2852738"/>
          <p14:tracePt t="54861" x="1627188" y="2828925"/>
          <p14:tracePt t="54877" x="1614488" y="2816225"/>
          <p14:tracePt t="54894" x="1589088" y="2816225"/>
          <p14:tracePt t="54899" x="1577975" y="2803525"/>
          <p14:tracePt t="54911" x="1565275" y="2790825"/>
          <p14:tracePt t="54934" x="1552575" y="2778125"/>
          <p14:tracePt t="54947" x="1552575" y="2765425"/>
          <p14:tracePt t="54961" x="1539875" y="2752725"/>
          <p14:tracePt t="54978" x="1539875" y="2728913"/>
          <p14:tracePt t="54995" x="1539875" y="2716213"/>
          <p14:tracePt t="55011" x="1539875" y="2690813"/>
          <p14:tracePt t="55134" x="1552575" y="2690813"/>
          <p14:tracePt t="55148" x="1565275" y="2703513"/>
          <p14:tracePt t="55158" x="1577975" y="2740025"/>
          <p14:tracePt t="55171" x="1614488" y="2790825"/>
          <p14:tracePt t="55184" x="1677988" y="2840038"/>
          <p14:tracePt t="55200" x="1714500" y="2878138"/>
          <p14:tracePt t="55213" x="1778000" y="2928938"/>
          <p14:tracePt t="55230" x="1852613" y="2965450"/>
          <p14:tracePt t="55246" x="1952625" y="2990850"/>
          <p14:tracePt t="55264" x="2165350" y="3003550"/>
          <p14:tracePt t="55280" x="2216150" y="3003550"/>
          <p14:tracePt t="55297" x="2252663" y="2990850"/>
          <p14:tracePt t="55314" x="2316163" y="2965450"/>
          <p14:tracePt t="55331" x="2339975" y="2952750"/>
          <p14:tracePt t="55347" x="2365375" y="2916238"/>
          <p14:tracePt t="55364" x="2416175" y="2890838"/>
          <p14:tracePt t="55381" x="2416175" y="2878138"/>
          <p14:tracePt t="55398" x="2428875" y="2865438"/>
          <p14:tracePt t="55414" x="2428875" y="2852738"/>
          <p14:tracePt t="55431" x="2428875" y="2828925"/>
          <p14:tracePt t="55446" x="2352675" y="2778125"/>
          <p14:tracePt t="55463" x="2303463" y="2752725"/>
          <p14:tracePt t="55479" x="2228850" y="2716213"/>
          <p14:tracePt t="55496" x="1965325" y="2627313"/>
          <p14:tracePt t="55513" x="1878013" y="2590800"/>
          <p14:tracePt t="55530" x="1801813" y="2565400"/>
          <p14:tracePt t="55547" x="1714500" y="2565400"/>
          <p14:tracePt t="55563" x="1689100" y="2565400"/>
          <p14:tracePt t="55580" x="1665288" y="2565400"/>
          <p14:tracePt t="55597" x="1639888" y="2565400"/>
          <p14:tracePt t="55681" x="1665288" y="2565400"/>
          <p14:tracePt t="55695" x="1677988" y="2565400"/>
          <p14:tracePt t="55708" x="1714500" y="2565400"/>
          <p14:tracePt t="55720" x="1778000" y="2565400"/>
          <p14:tracePt t="55735" x="1890713" y="2565400"/>
          <p14:tracePt t="55749" x="1978025" y="2565400"/>
          <p14:tracePt t="55765" x="2052638" y="2565400"/>
          <p14:tracePt t="55782" x="2103438" y="2565400"/>
          <p14:tracePt t="55799" x="2178050" y="2565400"/>
          <p14:tracePt t="55816" x="2190750" y="2565400"/>
          <p14:tracePt t="55870" x="2165350" y="2565400"/>
          <p14:tracePt t="55885" x="2139950" y="2565400"/>
          <p14:tracePt t="55895" x="2103438" y="2565400"/>
          <p14:tracePt t="55907" x="1978025" y="2552700"/>
          <p14:tracePt t="55918" x="1878013" y="2552700"/>
          <p14:tracePt t="55934" x="1778000" y="2552700"/>
          <p14:tracePt t="55948" x="1727200" y="2552700"/>
          <p14:tracePt t="55965" x="1677988" y="2552700"/>
          <p14:tracePt t="55982" x="1652588" y="2552700"/>
          <p14:tracePt t="55999" x="1627188" y="2552700"/>
          <p14:tracePt t="56055" x="1639888" y="2552700"/>
          <p14:tracePt t="56068" x="1665288" y="2552700"/>
          <p14:tracePt t="56080" x="1689100" y="2552700"/>
          <p14:tracePt t="56093" x="1727200" y="2552700"/>
          <p14:tracePt t="56106" x="1778000" y="2552700"/>
          <p14:tracePt t="56118" x="1801813" y="2552700"/>
          <p14:tracePt t="56132" x="1814513" y="2552700"/>
          <p14:tracePt t="56169" x="1778000" y="2565400"/>
          <p14:tracePt t="56180" x="1739900" y="2578100"/>
          <p14:tracePt t="56193" x="1677988" y="2590800"/>
          <p14:tracePt t="56206" x="1627188" y="2616200"/>
          <p14:tracePt t="56218" x="1589088" y="2627313"/>
          <p14:tracePt t="56233" x="1539875" y="2627313"/>
          <p14:tracePt t="56250" x="1501775" y="2627313"/>
          <p14:tracePt t="56368" x="1514475" y="2627313"/>
          <p14:tracePt t="70864" x="1565275" y="2616200"/>
          <p14:tracePt t="70877" x="1627188" y="2603500"/>
          <p14:tracePt t="70891" x="1701800" y="2590800"/>
          <p14:tracePt t="70901" x="1801813" y="2590800"/>
          <p14:tracePt t="70913" x="1939925" y="2590800"/>
          <p14:tracePt t="70928" x="2139950" y="2590800"/>
          <p14:tracePt t="70941" x="2316163" y="2590800"/>
          <p14:tracePt t="70959" x="2490788" y="2590800"/>
          <p14:tracePt t="70976" x="2741613" y="2590800"/>
          <p14:tracePt t="70992" x="3279775" y="2540000"/>
          <p14:tracePt t="71009" x="3441700" y="2527300"/>
          <p14:tracePt t="71026" x="3705225" y="2490788"/>
          <p14:tracePt t="71041" x="4117975" y="2478088"/>
          <p14:tracePt t="71058" x="4256088" y="2478088"/>
          <p14:tracePt t="71075" x="4381500" y="2478088"/>
          <p14:tracePt t="71091" x="4732338" y="2465388"/>
          <p14:tracePt t="71108" x="4868863" y="2465388"/>
          <p14:tracePt t="71125" x="4956175" y="2465388"/>
          <p14:tracePt t="71141" x="5094288" y="2452688"/>
          <p14:tracePt t="71158" x="5145088" y="2452688"/>
          <p14:tracePt t="71175" x="5232400" y="2452688"/>
          <p14:tracePt t="71192" x="5281613" y="2452688"/>
          <p14:tracePt t="71208" x="5332413" y="2452688"/>
          <p14:tracePt t="71225" x="5383213" y="2452688"/>
          <p14:tracePt t="71242" x="5445125" y="2452688"/>
          <p14:tracePt t="71259" x="5470525" y="2452688"/>
          <p14:tracePt t="71275" x="5495925" y="2452688"/>
          <p14:tracePt t="71292" x="5507038" y="2452688"/>
          <p14:tracePt t="71309" x="5519738" y="2452688"/>
          <p14:tracePt t="71475" x="5507038" y="2452688"/>
          <p14:tracePt t="71512" x="5495925" y="2452688"/>
          <p14:tracePt t="71537" x="5470525" y="2452688"/>
          <p14:tracePt t="71550" x="5457825" y="2452688"/>
          <p14:tracePt t="71563" x="5432425" y="2452688"/>
          <p14:tracePt t="71574" x="5407025" y="2465388"/>
          <p14:tracePt t="71586" x="5394325" y="2465388"/>
          <p14:tracePt t="71600" x="5370513" y="2465388"/>
          <p14:tracePt t="71614" x="5357813" y="2465388"/>
          <p14:tracePt t="71628" x="5345113" y="2478088"/>
          <p14:tracePt t="71649" x="5332413" y="2478088"/>
          <p14:tracePt t="71736" x="5357813" y="2478088"/>
          <p14:tracePt t="71748" x="5370513" y="2478088"/>
          <p14:tracePt t="71764" x="5407025" y="2478088"/>
          <p14:tracePt t="71773" x="5445125" y="2478088"/>
          <p14:tracePt t="71786" x="5483225" y="2478088"/>
          <p14:tracePt t="71799" x="5519738" y="2478088"/>
          <p14:tracePt t="71814" x="5545138" y="2478088"/>
          <p14:tracePt t="71829" x="5557838" y="2490788"/>
          <p14:tracePt t="71846" x="5583238" y="2490788"/>
          <p14:tracePt t="71862" x="5595938" y="2490788"/>
          <p14:tracePt t="71879" x="5632450" y="2490788"/>
          <p14:tracePt t="71896" x="5657850" y="2490788"/>
          <p14:tracePt t="71913" x="5708650" y="2490788"/>
          <p14:tracePt t="71928" x="5732463" y="2490788"/>
          <p14:tracePt t="71945" x="5745163" y="2490788"/>
          <p14:tracePt t="71961" x="5783263" y="2490788"/>
          <p14:tracePt t="71986" x="5783263" y="2503488"/>
          <p14:tracePt t="72034" x="5745163" y="2516188"/>
          <p14:tracePt t="72046" x="5708650" y="2516188"/>
          <p14:tracePt t="72060" x="5683250" y="2516188"/>
          <p14:tracePt t="72072" x="5657850" y="2516188"/>
          <p14:tracePt t="72086" x="5645150" y="2527300"/>
          <p14:tracePt t="72099" x="5619750" y="2540000"/>
          <p14:tracePt t="72113" x="5595938" y="2540000"/>
          <p14:tracePt t="72130" x="5595938" y="2552700"/>
          <p14:tracePt t="72210" x="5607050" y="2552700"/>
          <p14:tracePt t="72222" x="5632450" y="2540000"/>
          <p14:tracePt t="72234" x="5657850" y="2540000"/>
          <p14:tracePt t="72250" x="5695950" y="2540000"/>
          <p14:tracePt t="72264" x="5708650" y="2540000"/>
          <p14:tracePt t="72281" x="5719763" y="2540000"/>
          <p14:tracePt t="72334" x="5695950" y="2540000"/>
          <p14:tracePt t="72349" x="5657850" y="2565400"/>
          <p14:tracePt t="72359" x="5645150" y="2565400"/>
          <p14:tracePt t="72371" x="5619750" y="2578100"/>
          <p14:tracePt t="72384" x="5595938" y="2603500"/>
          <p14:tracePt t="72400" x="5570538" y="2603500"/>
          <p14:tracePt t="72414" x="5570538" y="2616200"/>
          <p14:tracePt t="77016" x="5607050" y="2616200"/>
          <p14:tracePt t="77028" x="5619750" y="2616200"/>
          <p14:tracePt t="77041" x="5645150" y="2616200"/>
          <p14:tracePt t="77054" x="5670550" y="2616200"/>
          <p14:tracePt t="77069" x="5683250" y="2616200"/>
          <p14:tracePt t="77083" x="5708650" y="2616200"/>
          <p14:tracePt t="77100" x="5719763" y="2616200"/>
          <p14:tracePt t="77117" x="5757863" y="2616200"/>
          <p14:tracePt t="77133" x="5832475" y="2616200"/>
          <p14:tracePt t="77150" x="5870575" y="2627313"/>
          <p14:tracePt t="77166" x="5895975" y="2627313"/>
          <p14:tracePt t="77184" x="5945188" y="2627313"/>
          <p14:tracePt t="77200" x="5970588" y="2627313"/>
          <p14:tracePt t="77215" x="5995988" y="2640013"/>
          <p14:tracePt t="77232" x="6096000" y="2652713"/>
          <p14:tracePt t="77249" x="6146800" y="2652713"/>
          <p14:tracePt t="77266" x="6196013" y="2652713"/>
          <p14:tracePt t="77283" x="6270625" y="2652713"/>
          <p14:tracePt t="77299" x="6296025" y="2652713"/>
          <p14:tracePt t="77316" x="6334125" y="2652713"/>
          <p14:tracePt t="77333" x="6370638" y="2652713"/>
          <p14:tracePt t="77349" x="6396038" y="2652713"/>
          <p14:tracePt t="77366" x="6496050" y="2652713"/>
          <p14:tracePt t="77383" x="6534150" y="2652713"/>
          <p14:tracePt t="77400" x="6584950" y="2640013"/>
          <p14:tracePt t="77416" x="6646863" y="2640013"/>
          <p14:tracePt t="77433" x="6672263" y="2640013"/>
          <p14:tracePt t="77452" x="6684963" y="2640013"/>
          <p14:tracePt t="77467" x="6708775" y="2640013"/>
          <p14:tracePt t="77483" x="6721475" y="2640013"/>
          <p14:tracePt t="77500" x="6734175" y="2640013"/>
          <p14:tracePt t="77517" x="6784975" y="2640013"/>
          <p14:tracePt t="77533" x="6808788" y="2640013"/>
          <p14:tracePt t="77551" x="6821488" y="2640013"/>
          <p14:tracePt t="77567" x="6859588" y="2640013"/>
          <p14:tracePt t="77590" x="6872288" y="2640013"/>
          <p14:tracePt t="80909" x="6872288" y="2627313"/>
          <p14:tracePt t="80921" x="6897688" y="2627313"/>
          <p14:tracePt t="80935" x="6921500" y="2627313"/>
          <p14:tracePt t="80951" x="6959600" y="2627313"/>
          <p14:tracePt t="80965" x="6997700" y="2627313"/>
          <p14:tracePt t="80982" x="7021513" y="2627313"/>
          <p14:tracePt t="80998" x="7046913" y="2627313"/>
          <p14:tracePt t="81015" x="7085013" y="2627313"/>
          <p14:tracePt t="81032" x="7097713" y="2627313"/>
          <p14:tracePt t="81049" x="7110413" y="2627313"/>
          <p14:tracePt t="81065" x="7123113" y="2627313"/>
          <p14:tracePt t="81085" x="7134225" y="2627313"/>
          <p14:tracePt t="81099" x="7146925" y="2627313"/>
          <p14:tracePt t="81116" x="7172325" y="2627313"/>
          <p14:tracePt t="81132" x="7197725" y="2627313"/>
          <p14:tracePt t="81149" x="7310438" y="2627313"/>
          <p14:tracePt t="81166" x="7348538" y="2627313"/>
          <p14:tracePt t="81182" x="7397750" y="2640013"/>
          <p14:tracePt t="81199" x="7459663" y="2640013"/>
          <p14:tracePt t="81216" x="7497763" y="2652713"/>
          <p14:tracePt t="81233" x="7548563" y="2652713"/>
          <p14:tracePt t="81250" x="7685088" y="2665413"/>
          <p14:tracePt t="81266" x="7735888" y="2665413"/>
          <p14:tracePt t="81283" x="7773988" y="2665413"/>
          <p14:tracePt t="81299" x="7810500" y="2665413"/>
          <p14:tracePt t="81316" x="7835900" y="2665413"/>
          <p14:tracePt t="81333" x="7848600" y="2665413"/>
          <p14:tracePt t="81350" x="7886700" y="2665413"/>
          <p14:tracePt t="81367" x="7897813" y="2665413"/>
          <p14:tracePt t="81383" x="7910513" y="2665413"/>
          <p14:tracePt t="81400" x="7948613" y="2665413"/>
          <p14:tracePt t="81420" x="7961313" y="2665413"/>
          <p14:tracePt t="81445" x="7974013" y="2665413"/>
          <p14:tracePt t="81471" x="7986713" y="2665413"/>
          <p14:tracePt t="81520" x="7999413" y="2665413"/>
          <p14:tracePt t="81545" x="8010525" y="2665413"/>
          <p14:tracePt t="82006" x="8035925" y="2665413"/>
          <p14:tracePt t="82022" x="8061325" y="2665413"/>
          <p14:tracePt t="82030" x="8086725" y="2665413"/>
          <p14:tracePt t="82044" x="8123238" y="2665413"/>
          <p14:tracePt t="82056" x="8148638" y="2678113"/>
          <p14:tracePt t="82073" x="8174038" y="2690813"/>
          <p14:tracePt t="82086" x="8199438" y="2690813"/>
          <p14:tracePt t="82103" x="8223250" y="2690813"/>
          <p14:tracePt t="82119" x="8235950" y="2703513"/>
          <p14:tracePt t="82136" x="8312150" y="2703513"/>
          <p14:tracePt t="82153" x="8361363" y="2703513"/>
          <p14:tracePt t="82169" x="8435975" y="2703513"/>
          <p14:tracePt t="82186" x="8524875" y="2703513"/>
          <p14:tracePt t="82203" x="8561388" y="2703513"/>
          <p14:tracePt t="82219" x="8612188" y="2703513"/>
          <p14:tracePt t="82237" x="8661400" y="2703513"/>
          <p14:tracePt t="82254" x="8699500" y="2703513"/>
          <p14:tracePt t="82270" x="8799513" y="2703513"/>
          <p14:tracePt t="82287" x="8837613" y="2703513"/>
          <p14:tracePt t="82303" x="8863013" y="2703513"/>
          <p14:tracePt t="82320" x="8899525" y="2703513"/>
          <p14:tracePt t="82337" x="8912225" y="2703513"/>
          <p14:tracePt t="82354" x="8924925" y="2703513"/>
          <p14:tracePt t="82370" x="8950325" y="2703513"/>
          <p14:tracePt t="82393" x="8963025" y="2703513"/>
          <p14:tracePt t="82406" x="8986838" y="2703513"/>
          <p14:tracePt t="82421" x="8999538" y="2703513"/>
          <p14:tracePt t="82437" x="9012238" y="2703513"/>
          <p14:tracePt t="82454" x="9024938" y="2703513"/>
          <p14:tracePt t="82471" x="9050338" y="2703513"/>
          <p14:tracePt t="82488" x="9075738" y="2703513"/>
          <p14:tracePt t="82505" x="9088438" y="2703513"/>
          <p14:tracePt t="82529" x="9099550" y="2703513"/>
          <p14:tracePt t="82978" x="9112250" y="2703513"/>
          <p14:tracePt t="83016" x="9124950" y="2690813"/>
          <p14:tracePt t="83041" x="9137650" y="2678113"/>
          <p14:tracePt t="83776" x="9112250" y="2678113"/>
          <p14:tracePt t="83788" x="8963025" y="2678113"/>
          <p14:tracePt t="83800" x="8799513" y="2678113"/>
          <p14:tracePt t="83813" x="8548688" y="2678113"/>
          <p14:tracePt t="83829" x="8023225" y="2703513"/>
          <p14:tracePt t="83843" x="7572375" y="2740025"/>
          <p14:tracePt t="83859" x="6921500" y="2790825"/>
          <p14:tracePt t="83877" x="6459538" y="2878138"/>
          <p14:tracePt t="83893" x="5332413" y="3041650"/>
          <p14:tracePt t="83909" x="4945063" y="3103563"/>
          <p14:tracePt t="83925" x="4494213" y="3128963"/>
          <p14:tracePt t="83942" x="4043363" y="3165475"/>
          <p14:tracePt t="83959" x="3917950" y="3165475"/>
          <p14:tracePt t="83975" x="3817938" y="3165475"/>
          <p14:tracePt t="83992" x="3554413" y="3165475"/>
          <p14:tracePt t="84009" x="3441700" y="3178175"/>
          <p14:tracePt t="84026" x="3267075" y="3178175"/>
          <p14:tracePt t="84043" x="3205163" y="3178175"/>
          <p14:tracePt t="84059" x="3154363" y="3178175"/>
          <p14:tracePt t="84075" x="3028950" y="3190875"/>
          <p14:tracePt t="84093" x="2941638" y="3190875"/>
          <p14:tracePt t="84110" x="2828925" y="3203575"/>
          <p14:tracePt t="84126" x="2678113" y="3203575"/>
          <p14:tracePt t="84143" x="2616200" y="3203575"/>
          <p14:tracePt t="84160" x="2590800" y="3203575"/>
          <p14:tracePt t="84176" x="2528888" y="3203575"/>
          <p14:tracePt t="84193" x="2503488" y="3203575"/>
          <p14:tracePt t="84209" x="2465388" y="3190875"/>
          <p14:tracePt t="84226" x="2328863" y="3165475"/>
          <p14:tracePt t="84243" x="2239963" y="3154363"/>
          <p14:tracePt t="84259" x="2165350" y="3141663"/>
          <p14:tracePt t="84276" x="2078038" y="3141663"/>
          <p14:tracePt t="84293" x="2039938" y="3141663"/>
          <p14:tracePt t="84310" x="1990725" y="3116263"/>
          <p14:tracePt t="84326" x="1878013" y="3090863"/>
          <p14:tracePt t="84343" x="1790700" y="3065463"/>
          <p14:tracePt t="84360" x="1714500" y="3054350"/>
          <p14:tracePt t="84377" x="1614488" y="3054350"/>
          <p14:tracePt t="84393" x="1577975" y="3054350"/>
          <p14:tracePt t="84410" x="1565275" y="3054350"/>
          <p14:tracePt t="84427" x="1539875" y="3028950"/>
          <p14:tracePt t="84984" x="1552575" y="3028950"/>
          <p14:tracePt t="84999" x="1589088" y="3028950"/>
          <p14:tracePt t="85010" x="1627188" y="3028950"/>
          <p14:tracePt t="85023" x="1677988" y="3028950"/>
          <p14:tracePt t="85035" x="1714500" y="3028950"/>
          <p14:tracePt t="85050" x="1752600" y="3028950"/>
          <p14:tracePt t="85064" x="1790700" y="3028950"/>
          <p14:tracePt t="85081" x="1827213" y="3028950"/>
          <p14:tracePt t="85097" x="1890713" y="3028950"/>
          <p14:tracePt t="85115" x="2003425" y="3028950"/>
          <p14:tracePt t="85131" x="2065338" y="3028950"/>
          <p14:tracePt t="85148" x="2103438" y="3028950"/>
          <p14:tracePt t="85165" x="2178050" y="3028950"/>
          <p14:tracePt t="85182" x="2239963" y="3028950"/>
          <p14:tracePt t="85198" x="2339975" y="3028950"/>
          <p14:tracePt t="85215" x="2503488" y="3028950"/>
          <p14:tracePt t="85232" x="2541588" y="3028950"/>
          <p14:tracePt t="85249" x="2578100" y="3028950"/>
          <p14:tracePt t="85265" x="2641600" y="3028950"/>
          <p14:tracePt t="85282" x="2667000" y="3028950"/>
          <p14:tracePt t="85299" x="2741613" y="3028950"/>
          <p14:tracePt t="85316" x="2790825" y="3028950"/>
          <p14:tracePt t="85332" x="2841625" y="3028950"/>
          <p14:tracePt t="85349" x="2928938" y="3028950"/>
          <p14:tracePt t="85366" x="2967038" y="3028950"/>
          <p14:tracePt t="85382" x="2979738" y="3028950"/>
          <p14:tracePt t="85399" x="3016250" y="3028950"/>
          <p14:tracePt t="85416" x="3041650" y="3028950"/>
          <p14:tracePt t="85433" x="3054350" y="3028950"/>
          <p14:tracePt t="85449" x="3079750" y="3028950"/>
          <p14:tracePt t="85472" x="3092450" y="3028950"/>
          <p14:tracePt t="86057" x="3079750" y="3041650"/>
          <p14:tracePt t="86082" x="3067050" y="3041650"/>
          <p14:tracePt t="86094" x="3067050" y="3054350"/>
          <p14:tracePt t="86108" x="3054350" y="3065463"/>
          <p14:tracePt t="86121" x="3041650" y="3090863"/>
          <p14:tracePt t="86135" x="3028950" y="3103563"/>
          <p14:tracePt t="86152" x="3003550" y="3128963"/>
          <p14:tracePt t="86169" x="2992438" y="3141663"/>
          <p14:tracePt t="86185" x="2967038" y="3154363"/>
          <p14:tracePt t="86318" x="2967038" y="3141663"/>
          <p14:tracePt t="86356" x="2967038" y="3128963"/>
          <p14:tracePt t="86393" x="2979738" y="3128963"/>
          <p14:tracePt t="86406" x="2979738" y="3116263"/>
          <p14:tracePt t="86443" x="2979738" y="3103563"/>
          <p14:tracePt t="86480" x="2979738" y="3090863"/>
          <p14:tracePt t="86531" x="2979738" y="3078163"/>
          <p14:tracePt t="86867" x="2992438" y="3078163"/>
          <p14:tracePt t="87440" x="3016250" y="3078163"/>
          <p14:tracePt t="87453" x="3092450" y="3065463"/>
          <p14:tracePt t="87465" x="3179763" y="3054350"/>
          <p14:tracePt t="87478" x="3267075" y="3041650"/>
          <p14:tracePt t="87493" x="3379788" y="3041650"/>
          <p14:tracePt t="87507" x="3541713" y="3041650"/>
          <p14:tracePt t="87524" x="3705225" y="3041650"/>
          <p14:tracePt t="87540" x="3830638" y="3041650"/>
          <p14:tracePt t="87558" x="3992563" y="3028950"/>
          <p14:tracePt t="87574" x="4092575" y="3028950"/>
          <p14:tracePt t="87591" x="4217988" y="3028950"/>
          <p14:tracePt t="87608" x="4406900" y="3016250"/>
          <p14:tracePt t="87625" x="4456113" y="3016250"/>
          <p14:tracePt t="87641" x="4494213" y="3016250"/>
          <p14:tracePt t="87658" x="4556125" y="3003550"/>
          <p14:tracePt t="87675" x="4581525" y="3003550"/>
          <p14:tracePt t="87690" x="4606925" y="3003550"/>
          <p14:tracePt t="87707" x="4668838" y="3003550"/>
          <p14:tracePt t="87724" x="4706938" y="3003550"/>
          <p14:tracePt t="87740" x="4794250" y="3003550"/>
          <p14:tracePt t="87757" x="4819650" y="3003550"/>
          <p14:tracePt t="87773" x="4856163" y="3003550"/>
          <p14:tracePt t="87791" x="4919663" y="3016250"/>
          <p14:tracePt t="87807" x="4945063" y="3016250"/>
          <p14:tracePt t="87824" x="4968875" y="3016250"/>
          <p14:tracePt t="87841" x="5006975" y="3028950"/>
          <p14:tracePt t="87857" x="5032375" y="3028950"/>
          <p14:tracePt t="87874" x="5057775" y="3041650"/>
          <p14:tracePt t="87891" x="5132388" y="3041650"/>
          <p14:tracePt t="87908" x="5170488" y="3041650"/>
          <p14:tracePt t="87925" x="5194300" y="3041650"/>
          <p14:tracePt t="87926" x="5207000" y="3041650"/>
          <p14:tracePt t="87941" x="5232400" y="3041650"/>
          <p14:tracePt t="87964" x="5245100" y="3041650"/>
          <p14:tracePt t="87988" x="5270500" y="3041650"/>
          <p14:tracePt t="88012" x="5281613" y="3041650"/>
          <p14:tracePt t="88026" x="5294313" y="3041650"/>
          <p14:tracePt t="88037" x="5319713" y="3041650"/>
          <p14:tracePt t="88050" x="5332413" y="3041650"/>
          <p14:tracePt t="88063" x="5370513" y="3041650"/>
          <p14:tracePt t="88077" x="5407025" y="3041650"/>
          <p14:tracePt t="88092" x="5457825" y="3041650"/>
          <p14:tracePt t="88108" x="5495925" y="3041650"/>
          <p14:tracePt t="88125" x="5532438" y="3041650"/>
          <p14:tracePt t="88142" x="5583238" y="3041650"/>
          <p14:tracePt t="88159" x="5595938" y="3041650"/>
          <p14:tracePt t="88175" x="5607050" y="3041650"/>
          <p14:tracePt t="88192" x="5645150" y="3041650"/>
          <p14:tracePt t="88212" x="5670550" y="3041650"/>
          <p14:tracePt t="88225" x="5695950" y="3041650"/>
          <p14:tracePt t="88242" x="5719763" y="3041650"/>
          <p14:tracePt t="88259" x="5757863" y="3041650"/>
          <p14:tracePt t="88276" x="5795963" y="3041650"/>
          <p14:tracePt t="88292" x="5821363" y="3041650"/>
          <p14:tracePt t="88309" x="5845175" y="3041650"/>
          <p14:tracePt t="88326" x="5857875" y="3041650"/>
          <p14:tracePt t="88343" x="5883275" y="3041650"/>
          <p14:tracePt t="88362" x="5895975" y="3041650"/>
          <p14:tracePt t="88386" x="5908675" y="3041650"/>
          <p14:tracePt t="88687" x="5932488" y="3041650"/>
          <p14:tracePt t="88699" x="5970588" y="3041650"/>
          <p14:tracePt t="88714" x="6021388" y="3041650"/>
          <p14:tracePt t="88724" x="6057900" y="3041650"/>
          <p14:tracePt t="88737" x="6083300" y="3041650"/>
          <p14:tracePt t="88749" x="6108700" y="3041650"/>
          <p14:tracePt t="88764" x="6121400" y="3041650"/>
          <p14:tracePt t="88779" x="6134100" y="3041650"/>
          <p14:tracePt t="88796" x="6157913" y="3041650"/>
          <p14:tracePt t="88815" x="6170613" y="3041650"/>
          <p14:tracePt t="88829" x="6183313" y="3041650"/>
          <p14:tracePt t="88846" x="6196013" y="3041650"/>
          <p14:tracePt t="88863" x="6208713" y="3041650"/>
          <p14:tracePt t="88923" x="6196013" y="3041650"/>
          <p14:tracePt t="88935" x="6183313" y="3041650"/>
          <p14:tracePt t="88949" x="6157913" y="3041650"/>
          <p14:tracePt t="88960" x="6121400" y="3041650"/>
          <p14:tracePt t="88974" x="5983288" y="3054350"/>
          <p14:tracePt t="88987" x="5857875" y="3065463"/>
          <p14:tracePt t="88999" x="5732463" y="3078163"/>
          <p14:tracePt t="89013" x="5683250" y="3078163"/>
          <p14:tracePt t="89029" x="5645150" y="3090863"/>
          <p14:tracePt t="89046" x="5619750" y="3090863"/>
          <p14:tracePt t="89062" x="5607050" y="3090863"/>
          <p14:tracePt t="89098" x="5619750" y="3090863"/>
          <p14:tracePt t="89109" x="5645150" y="3078163"/>
          <p14:tracePt t="89121" x="5683250" y="3078163"/>
          <p14:tracePt t="89135" x="5757863" y="3065463"/>
          <p14:tracePt t="89148" x="5883275" y="3065463"/>
          <p14:tracePt t="89163" x="5983288" y="3054350"/>
          <p14:tracePt t="89179" x="6045200" y="3054350"/>
          <p14:tracePt t="89196" x="6108700" y="3041650"/>
          <p14:tracePt t="89213" x="6170613" y="3041650"/>
          <p14:tracePt t="89230" x="6183313" y="3041650"/>
          <p14:tracePt t="89246" x="6196013" y="3041650"/>
          <p14:tracePt t="89296" x="6183313" y="3041650"/>
          <p14:tracePt t="89308" x="6170613" y="3041650"/>
          <p14:tracePt t="89321" x="6146800" y="3041650"/>
          <p14:tracePt t="89334" x="6108700" y="3041650"/>
          <p14:tracePt t="89348" x="6070600" y="3041650"/>
          <p14:tracePt t="89363" x="6057900" y="3041650"/>
          <p14:tracePt t="89408" x="6083300" y="3041650"/>
          <p14:tracePt t="89421" x="6096000" y="3041650"/>
          <p14:tracePt t="89434" x="6121400" y="3041650"/>
          <p14:tracePt t="89448" x="6146800" y="3041650"/>
          <p14:tracePt t="89458" x="6183313" y="3041650"/>
          <p14:tracePt t="89470" x="6234113" y="3041650"/>
          <p14:tracePt t="89483" x="6259513" y="3028950"/>
          <p14:tracePt t="89497" x="6283325" y="3028950"/>
          <p14:tracePt t="89534" x="6259513" y="3028950"/>
          <p14:tracePt t="89546" x="6234113" y="3028950"/>
          <p14:tracePt t="89558" x="6196013" y="3028950"/>
          <p14:tracePt t="89570" x="6157913" y="3028950"/>
          <p14:tracePt t="89583" x="6121400" y="3028950"/>
          <p14:tracePt t="89598" x="6083300" y="3028950"/>
          <p14:tracePt t="89614" x="6034088" y="3041650"/>
          <p14:tracePt t="89631" x="6021388" y="3041650"/>
          <p14:tracePt t="89670" x="6045200" y="3041650"/>
          <p14:tracePt t="89683" x="6070600" y="3041650"/>
          <p14:tracePt t="89695" x="6096000" y="3041650"/>
          <p14:tracePt t="89708" x="6121400" y="3041650"/>
          <p14:tracePt t="89721" x="6170613" y="3041650"/>
          <p14:tracePt t="89734" x="6208713" y="3041650"/>
          <p14:tracePt t="89748" x="6246813" y="3041650"/>
          <p14:tracePt t="89765" x="6259513" y="3041650"/>
          <p14:tracePt t="89794" x="6234113" y="3041650"/>
          <p14:tracePt t="89808" x="6208713" y="3041650"/>
          <p14:tracePt t="89820" x="6183313" y="3041650"/>
          <p14:tracePt t="89834" x="6146800" y="3054350"/>
          <p14:tracePt t="89850" x="6121400" y="3065463"/>
          <p14:tracePt t="89867" x="6096000" y="3078163"/>
          <p14:tracePt t="89920" x="6108700" y="3078163"/>
          <p14:tracePt t="89936" x="6134100" y="3065463"/>
          <p14:tracePt t="89945" x="6146800" y="3065463"/>
          <p14:tracePt t="89958" x="6157913" y="3054350"/>
          <p14:tracePt t="90008" x="6134100" y="3054350"/>
          <p14:tracePt t="90020" x="6096000" y="3065463"/>
          <p14:tracePt t="90036" x="5995988" y="3090863"/>
          <p14:tracePt t="90045" x="5908675" y="3116263"/>
          <p14:tracePt t="90057" x="5870575" y="3128963"/>
          <p14:tracePt t="90070" x="5857875" y="3128963"/>
          <p14:tracePt t="90106" x="5908675" y="3116263"/>
          <p14:tracePt t="90118" x="5957888" y="3090863"/>
          <p14:tracePt t="90132" x="5995988" y="3090863"/>
          <p14:tracePt t="90143" x="6021388" y="3078163"/>
          <p14:tracePt t="90157" x="6034088" y="3078163"/>
          <p14:tracePt t="90269" x="6045200" y="3078163"/>
          <p14:tracePt t="90419" x="6021388" y="3078163"/>
          <p14:tracePt t="90456" x="6008688" y="3078163"/>
          <p14:tracePt t="92026" x="6021388" y="3065463"/>
          <p14:tracePt t="92039" x="6083300" y="3054350"/>
          <p14:tracePt t="92052" x="6196013" y="3028950"/>
          <p14:tracePt t="92064" x="6308725" y="3028950"/>
          <p14:tracePt t="92078" x="6408738" y="3028950"/>
          <p14:tracePt t="92090" x="6496050" y="3028950"/>
          <p14:tracePt t="92108" x="6572250" y="3028950"/>
          <p14:tracePt t="92125" x="6708775" y="3028950"/>
          <p14:tracePt t="92141" x="6897688" y="3028950"/>
          <p14:tracePt t="92158" x="6934200" y="3041650"/>
          <p14:tracePt t="92175" x="6972300" y="3054350"/>
          <p14:tracePt t="92191" x="7046913" y="3054350"/>
          <p14:tracePt t="92208" x="7097713" y="3054350"/>
          <p14:tracePt t="92225" x="7197725" y="3054350"/>
          <p14:tracePt t="92241" x="7435850" y="3065463"/>
          <p14:tracePt t="92258" x="7523163" y="3065463"/>
          <p14:tracePt t="92275" x="7597775" y="3065463"/>
          <p14:tracePt t="92292" x="7797800" y="3065463"/>
          <p14:tracePt t="92308" x="7935913" y="3065463"/>
          <p14:tracePt t="92325" x="8074025" y="3065463"/>
          <p14:tracePt t="92342" x="8248650" y="3065463"/>
          <p14:tracePt t="92359" x="8348663" y="3065463"/>
          <p14:tracePt t="92375" x="8474075" y="3065463"/>
          <p14:tracePt t="92392" x="8686800" y="3065463"/>
          <p14:tracePt t="92409" x="8737600" y="3078163"/>
          <p14:tracePt t="92425" x="8774113" y="3078163"/>
          <p14:tracePt t="92442" x="8824913" y="3090863"/>
          <p14:tracePt t="92459" x="8837613" y="3090863"/>
          <p14:tracePt t="92476" x="8850313" y="3090863"/>
          <p14:tracePt t="92599" x="8812213" y="3090863"/>
          <p14:tracePt t="92613" x="8737600" y="3090863"/>
          <p14:tracePt t="92624" x="8637588" y="3090863"/>
          <p14:tracePt t="92636" x="8512175" y="3078163"/>
          <p14:tracePt t="92650" x="8312150" y="3065463"/>
          <p14:tracePt t="92664" x="7948613" y="3028950"/>
          <p14:tracePt t="92678" x="7661275" y="2978150"/>
          <p14:tracePt t="92695" x="7397750" y="2916238"/>
          <p14:tracePt t="92711" x="7059613" y="2865438"/>
          <p14:tracePt t="92728" x="6721475" y="2765425"/>
          <p14:tracePt t="92745" x="6621463" y="2752725"/>
          <p14:tracePt t="92761" x="6534150" y="2740025"/>
          <p14:tracePt t="92778" x="6321425" y="2716213"/>
          <p14:tracePt t="92794" x="6221413" y="2703513"/>
          <p14:tracePt t="92810" x="6134100" y="2678113"/>
          <p14:tracePt t="92827" x="6045200" y="2652713"/>
          <p14:tracePt t="92843" x="6034088" y="2627313"/>
          <p14:tracePt t="92860" x="6021388" y="2627313"/>
          <p14:tracePt t="92887" x="6034088" y="2627313"/>
          <p14:tracePt t="93197" x="6045200" y="2627313"/>
          <p14:tracePt t="93211" x="6057900" y="2616200"/>
          <p14:tracePt t="93224" x="6083300" y="2616200"/>
          <p14:tracePt t="93236" x="6121400" y="2616200"/>
          <p14:tracePt t="93249" x="6157913" y="2616200"/>
          <p14:tracePt t="93263" x="6196013" y="2616200"/>
          <p14:tracePt t="93280" x="6234113" y="2616200"/>
          <p14:tracePt t="93297" x="6270625" y="2616200"/>
          <p14:tracePt t="93313" x="6346825" y="2616200"/>
          <p14:tracePt t="93330" x="6396038" y="2616200"/>
          <p14:tracePt t="93346" x="6472238" y="2616200"/>
          <p14:tracePt t="93362" x="6596063" y="2640013"/>
          <p14:tracePt t="93379" x="6634163" y="2652713"/>
          <p14:tracePt t="93396" x="6672263" y="2665413"/>
          <p14:tracePt t="93413" x="6734175" y="2665413"/>
          <p14:tracePt t="93429" x="6772275" y="2678113"/>
          <p14:tracePt t="93446" x="6808788" y="2690813"/>
          <p14:tracePt t="93463" x="6897688" y="2703513"/>
          <p14:tracePt t="93480" x="6910388" y="2703513"/>
          <p14:tracePt t="93521" x="6897688" y="2703513"/>
          <p14:tracePt t="93534" x="6846888" y="2703513"/>
          <p14:tracePt t="93545" x="6808788" y="2703513"/>
          <p14:tracePt t="93558" x="6759575" y="2703513"/>
          <p14:tracePt t="93570" x="6684963" y="2703513"/>
          <p14:tracePt t="93582" x="6508750" y="2703513"/>
          <p14:tracePt t="93598" x="6321425" y="2703513"/>
          <p14:tracePt t="93613" x="6157913" y="2703513"/>
          <p14:tracePt t="93630" x="5845175" y="2703513"/>
          <p14:tracePt t="93647" x="5457825" y="2690813"/>
          <p14:tracePt t="93664" x="5383213" y="2678113"/>
          <p14:tracePt t="93680" x="5345113" y="2678113"/>
          <p14:tracePt t="93697" x="5332413" y="2678113"/>
          <p14:tracePt t="93733" x="5345113" y="2678113"/>
          <p14:tracePt t="93744" x="5383213" y="2678113"/>
          <p14:tracePt t="93758" x="5457825" y="2678113"/>
          <p14:tracePt t="93770" x="5583238" y="2678113"/>
          <p14:tracePt t="93783" x="5683250" y="2678113"/>
          <p14:tracePt t="93797" x="5770563" y="2678113"/>
          <p14:tracePt t="93814" x="5895975" y="2678113"/>
          <p14:tracePt t="93831" x="6096000" y="2678113"/>
          <p14:tracePt t="93848" x="6408738" y="2678113"/>
          <p14:tracePt t="93864" x="6546850" y="2678113"/>
          <p14:tracePt t="93881" x="6684963" y="2690813"/>
          <p14:tracePt t="93898" x="7010400" y="2690813"/>
          <p14:tracePt t="93915" x="7134225" y="2703513"/>
          <p14:tracePt t="93932" x="7235825" y="2716213"/>
          <p14:tracePt t="93933" x="7310438" y="2728913"/>
          <p14:tracePt t="93948" x="7385050" y="2728913"/>
          <p14:tracePt t="93965" x="7459663" y="2728913"/>
          <p14:tracePt t="93982" x="7523163" y="2728913"/>
          <p14:tracePt t="93998" x="7610475" y="2728913"/>
          <p14:tracePt t="94015" x="7648575" y="2728913"/>
          <p14:tracePt t="94032" x="7673975" y="2728913"/>
          <p14:tracePt t="94048" x="7723188" y="2728913"/>
          <p14:tracePt t="94065" x="7735888" y="2728913"/>
          <p14:tracePt t="94082" x="7748588" y="2728913"/>
          <p14:tracePt t="94099" x="7761288" y="2728913"/>
          <p14:tracePt t="94118" x="7761288" y="2716213"/>
          <p14:tracePt t="94269" x="7761288" y="2740025"/>
          <p14:tracePt t="94281" x="7761288" y="2778125"/>
          <p14:tracePt t="94294" x="7761288" y="2828925"/>
          <p14:tracePt t="94307" x="7761288" y="2903538"/>
          <p14:tracePt t="94320" x="7761288" y="2952750"/>
          <p14:tracePt t="94334" x="7748588" y="2990850"/>
          <p14:tracePt t="94351" x="7723188" y="3028950"/>
          <p14:tracePt t="94368" x="7723188" y="3054350"/>
          <p14:tracePt t="94385" x="7723188" y="3078163"/>
          <p14:tracePt t="94401" x="7723188" y="3090863"/>
          <p14:tracePt t="94418" x="7723188" y="3103563"/>
          <p14:tracePt t="94435" x="7723188" y="3128963"/>
          <p14:tracePt t="94506" x="7723188" y="3103563"/>
          <p14:tracePt t="94520" x="7710488" y="3078163"/>
          <p14:tracePt t="94530" x="7697788" y="3054350"/>
          <p14:tracePt t="94544" x="7685088" y="3003550"/>
          <p14:tracePt t="94556" x="7673975" y="2916238"/>
          <p14:tracePt t="94571" x="7661275" y="2816225"/>
          <p14:tracePt t="94585" x="7661275" y="2716213"/>
          <p14:tracePt t="94602" x="7661275" y="2640013"/>
          <p14:tracePt t="94619" x="7661275" y="2590800"/>
          <p14:tracePt t="94636" x="7661275" y="2516188"/>
          <p14:tracePt t="94652" x="7661275" y="2503488"/>
          <p14:tracePt t="94669" x="7661275" y="2490788"/>
          <p14:tracePt t="94718" x="7661275" y="2503488"/>
          <p14:tracePt t="94731" x="7661275" y="2516188"/>
          <p14:tracePt t="94743" x="7661275" y="2527300"/>
          <p14:tracePt t="94755" x="7661275" y="2540000"/>
          <p14:tracePt t="94772" x="7661275" y="2565400"/>
          <p14:tracePt t="94786" x="7661275" y="2627313"/>
          <p14:tracePt t="94803" x="7661275" y="2728913"/>
          <p14:tracePt t="94820" x="7661275" y="2903538"/>
          <p14:tracePt t="94836" x="7661275" y="2990850"/>
          <p14:tracePt t="94853" x="7661275" y="3141663"/>
          <p14:tracePt t="94870" x="7661275" y="3454400"/>
          <p14:tracePt t="94886" x="7661275" y="3529013"/>
          <p14:tracePt t="94903" x="7661275" y="3567113"/>
          <p14:tracePt t="94920" x="7673975" y="3590925"/>
          <p14:tracePt t="94936" x="7673975" y="3603625"/>
          <p14:tracePt t="94979" x="7673975" y="3590925"/>
          <p14:tracePt t="94993" x="7673975" y="3554413"/>
          <p14:tracePt t="95005" x="7673975" y="3479800"/>
          <p14:tracePt t="95016" x="7685088" y="3378200"/>
          <p14:tracePt t="95029" x="7697788" y="3267075"/>
          <p14:tracePt t="95041" x="7710488" y="3190875"/>
          <p14:tracePt t="95056" x="7723188" y="3103563"/>
          <p14:tracePt t="95071" x="7735888" y="2965450"/>
          <p14:tracePt t="95087" x="7748588" y="2840038"/>
          <p14:tracePt t="95104" x="7748588" y="2778125"/>
          <p14:tracePt t="95121" x="7748588" y="2703513"/>
          <p14:tracePt t="95138" x="7748588" y="2690813"/>
          <p14:tracePt t="95254" x="7748588" y="2703513"/>
          <p14:tracePt t="95266" x="7748588" y="2728913"/>
          <p14:tracePt t="95279" x="7748588" y="2765425"/>
          <p14:tracePt t="95292" x="7748588" y="2790825"/>
          <p14:tracePt t="95307" x="7748588" y="2828925"/>
          <p14:tracePt t="95322" x="7748588" y="2840038"/>
          <p14:tracePt t="95338" x="7748588" y="2865438"/>
          <p14:tracePt t="95354" x="7748588" y="2890838"/>
          <p14:tracePt t="95372" x="7748588" y="2941638"/>
          <p14:tracePt t="95389" x="7748588" y="2952750"/>
          <p14:tracePt t="95405" x="7748588" y="3003550"/>
          <p14:tracePt t="95422" x="7748588" y="3016250"/>
          <p14:tracePt t="95439" x="7748588" y="3041650"/>
          <p14:tracePt t="95455" x="7748588" y="3054350"/>
          <p14:tracePt t="95515" x="7748588" y="3016250"/>
          <p14:tracePt t="95528" x="7748588" y="2990850"/>
          <p14:tracePt t="95542" x="7748588" y="2965450"/>
          <p14:tracePt t="95552" x="7748588" y="2941638"/>
          <p14:tracePt t="95565" x="7735888" y="2903538"/>
          <p14:tracePt t="95578" x="7735888" y="2840038"/>
          <p14:tracePt t="95592" x="7723188" y="2728913"/>
          <p14:tracePt t="95606" x="7723188" y="2652713"/>
          <p14:tracePt t="95623" x="7710488" y="2578100"/>
          <p14:tracePt t="95640" x="7710488" y="2552700"/>
          <p14:tracePt t="95656" x="7710488" y="2527300"/>
          <p14:tracePt t="95728" x="7697788" y="2540000"/>
          <p14:tracePt t="95743" x="7697788" y="2578100"/>
          <p14:tracePt t="95751" x="7685088" y="2640013"/>
          <p14:tracePt t="95765" x="7685088" y="2690813"/>
          <p14:tracePt t="95777" x="7685088" y="2728913"/>
          <p14:tracePt t="95793" x="7685088" y="2765425"/>
          <p14:tracePt t="95807" x="7685088" y="2803525"/>
          <p14:tracePt t="95824" x="7685088" y="2852738"/>
          <p14:tracePt t="95841" x="7685088" y="2941638"/>
          <p14:tracePt t="95857" x="7710488" y="3154363"/>
          <p14:tracePt t="95872" x="7723188" y="3190875"/>
          <p14:tracePt t="95889" x="7723188" y="3216275"/>
          <p14:tracePt t="95938" x="7723188" y="3178175"/>
          <p14:tracePt t="95951" x="7723188" y="3116263"/>
          <p14:tracePt t="95963" x="7723188" y="3054350"/>
          <p14:tracePt t="95975" x="7723188" y="2978150"/>
          <p14:tracePt t="95991" x="7723188" y="2928938"/>
          <p14:tracePt t="96006" x="7723188" y="2852738"/>
          <p14:tracePt t="96023" x="7710488" y="2790825"/>
          <p14:tracePt t="96040" x="7685088" y="2627313"/>
          <p14:tracePt t="96056" x="7685088" y="2590800"/>
          <p14:tracePt t="96073" x="7685088" y="2565400"/>
          <p14:tracePt t="96138" x="7685088" y="2578100"/>
          <p14:tracePt t="96150" x="7685088" y="2616200"/>
          <p14:tracePt t="96163" x="7685088" y="2640013"/>
          <p14:tracePt t="96176" x="7685088" y="2665413"/>
          <p14:tracePt t="96190" x="7685088" y="2690813"/>
          <p14:tracePt t="96206" x="7685088" y="2703513"/>
          <p14:tracePt t="96224" x="7685088" y="2728913"/>
          <p14:tracePt t="96240" x="7685088" y="2765425"/>
          <p14:tracePt t="96257" x="7685088" y="2778125"/>
          <p14:tracePt t="96273" x="7685088" y="2790825"/>
          <p14:tracePt t="97671" x="7697788" y="2790825"/>
          <p14:tracePt t="97683" x="7710488" y="2790825"/>
          <p14:tracePt t="97699" x="7735888" y="2790825"/>
          <p14:tracePt t="97709" x="7748588" y="2803525"/>
          <p14:tracePt t="97721" x="7761288" y="2803525"/>
          <p14:tracePt t="97734" x="7773988" y="2816225"/>
          <p14:tracePt t="97750" x="7785100" y="2816225"/>
          <p14:tracePt t="97764" x="7797800" y="2840038"/>
          <p14:tracePt t="97784" x="7797800" y="2865438"/>
          <p14:tracePt t="97798" x="7810500" y="2878138"/>
          <p14:tracePt t="97815" x="7823200" y="2878138"/>
          <p14:tracePt t="97835" x="7823200" y="2890838"/>
          <p14:tracePt t="97896" x="7823200" y="2903538"/>
          <p14:tracePt t="97946" x="7823200" y="2916238"/>
          <p14:tracePt t="97984" x="7823200" y="2928938"/>
          <p14:tracePt t="98008" x="7823200" y="2941638"/>
          <p14:tracePt t="98021" x="7823200" y="2952750"/>
          <p14:tracePt t="98046" x="7823200" y="2965450"/>
          <p14:tracePt t="98072" x="7823200" y="2978150"/>
          <p14:tracePt t="98095" x="7835900" y="2990850"/>
          <p14:tracePt t="98120" x="7835900" y="3003550"/>
          <p14:tracePt t="98135" x="7861300" y="3003550"/>
          <p14:tracePt t="98145" x="7874000" y="3016250"/>
          <p14:tracePt t="98158" x="7897813" y="3028950"/>
          <p14:tracePt t="98170" x="7935913" y="3028950"/>
          <p14:tracePt t="98186" x="7961313" y="3041650"/>
          <p14:tracePt t="98200" x="7999413" y="3054350"/>
          <p14:tracePt t="98216" x="8035925" y="3065463"/>
          <p14:tracePt t="98233" x="8061325" y="3065463"/>
          <p14:tracePt t="98250" x="8099425" y="3065463"/>
          <p14:tracePt t="98266" x="8123238" y="3065463"/>
          <p14:tracePt t="98283" x="8161338" y="3065463"/>
          <p14:tracePt t="98300" x="8299450" y="3065463"/>
          <p14:tracePt t="98317" x="8348663" y="3065463"/>
          <p14:tracePt t="98333" x="8435975" y="3065463"/>
          <p14:tracePt t="98350" x="8461375" y="3065463"/>
          <p14:tracePt t="98367" x="8499475" y="3041650"/>
          <p14:tracePt t="98383" x="8561388" y="3028950"/>
          <p14:tracePt t="98400" x="8586788" y="3028950"/>
          <p14:tracePt t="98417" x="8624888" y="3016250"/>
          <p14:tracePt t="98433" x="8661400" y="3016250"/>
          <p14:tracePt t="98457" x="8674100" y="3016250"/>
          <p14:tracePt t="98581" x="8661400" y="3016250"/>
          <p14:tracePt t="99180" x="8686800" y="3016250"/>
          <p14:tracePt t="99192" x="8699500" y="3016250"/>
          <p14:tracePt t="99206" x="8712200" y="3016250"/>
          <p14:tracePt t="99217" x="8750300" y="3016250"/>
          <p14:tracePt t="99229" x="8774113" y="3016250"/>
          <p14:tracePt t="99242" x="8812213" y="3016250"/>
          <p14:tracePt t="99256" x="8837613" y="3016250"/>
          <p14:tracePt t="99270" x="8863013" y="3016250"/>
          <p14:tracePt t="99287" x="8874125" y="3016250"/>
          <p14:tracePt t="99304" x="8886825" y="3016250"/>
          <p14:tracePt t="99321" x="8912225" y="3016250"/>
          <p14:tracePt t="99337" x="8924925" y="3016250"/>
          <p14:tracePt t="99366" x="8937625" y="3016250"/>
          <p14:tracePt t="101098" x="8986838" y="3016250"/>
          <p14:tracePt t="101114" x="9037638" y="3016250"/>
          <p14:tracePt t="101123" x="9099550" y="3016250"/>
          <p14:tracePt t="101137" x="9150350" y="3016250"/>
          <p14:tracePt t="101148" x="9199563" y="3016250"/>
          <p14:tracePt t="101164" x="9275763" y="3016250"/>
          <p14:tracePt t="101178" x="9388475" y="3016250"/>
          <p14:tracePt t="101195" x="9488488" y="3016250"/>
          <p14:tracePt t="101212" x="9550400" y="3016250"/>
          <p14:tracePt t="101228" x="9650413" y="3016250"/>
          <p14:tracePt t="101244" x="9701213" y="3016250"/>
          <p14:tracePt t="101261" x="9826625" y="3016250"/>
          <p14:tracePt t="101278" x="9875838" y="3016250"/>
          <p14:tracePt t="101295" x="9952038" y="3028950"/>
          <p14:tracePt t="101312" x="10013950" y="3041650"/>
          <p14:tracePt t="101329" x="10039350" y="3041650"/>
          <p14:tracePt t="101345" x="10064750" y="3041650"/>
          <p14:tracePt t="101362" x="10075863" y="3054350"/>
          <p14:tracePt t="101386" x="10075863" y="3065463"/>
          <p14:tracePt t="101472" x="10075863" y="3078163"/>
          <p14:tracePt t="101485" x="10075863" y="3090863"/>
          <p14:tracePt t="101509" x="10075863" y="3103563"/>
          <p14:tracePt t="101535" x="10075863" y="3116263"/>
          <p14:tracePt t="101559" x="10075863" y="3128963"/>
          <p14:tracePt t="101585" x="10075863" y="3141663"/>
          <p14:tracePt t="101608" x="10075863" y="3165475"/>
          <p14:tracePt t="101622" x="10064750" y="3165475"/>
          <p14:tracePt t="101634" x="10052050" y="3178175"/>
          <p14:tracePt t="101659" x="10026650" y="3190875"/>
          <p14:tracePt t="101684" x="10013950" y="3203575"/>
          <p14:tracePt t="101709" x="10001250" y="3203575"/>
          <p14:tracePt t="101896" x="9988550" y="3203575"/>
          <p14:tracePt t="102245" x="9975850" y="3203575"/>
          <p14:tracePt t="102618" x="9975850" y="3190875"/>
          <p14:tracePt t="112762" x="9988550" y="3190875"/>
          <p14:tracePt t="113048" x="9913938" y="3190875"/>
          <p14:tracePt t="113060" x="9839325" y="3190875"/>
          <p14:tracePt t="113073" x="9713913" y="3190875"/>
          <p14:tracePt t="113085" x="9413875" y="3190875"/>
          <p14:tracePt t="113098" x="9024938" y="3228975"/>
          <p14:tracePt t="113111" x="8599488" y="3290888"/>
          <p14:tracePt t="113124" x="8074025" y="3378200"/>
          <p14:tracePt t="113142" x="7623175" y="3429000"/>
          <p14:tracePt t="113159" x="6997700" y="3441700"/>
          <p14:tracePt t="113175" x="5945188" y="3441700"/>
          <p14:tracePt t="113192" x="5470525" y="3441700"/>
          <p14:tracePt t="113209" x="5132388" y="3441700"/>
          <p14:tracePt t="113225" x="4368800" y="3490913"/>
          <p14:tracePt t="113242" x="4181475" y="3516313"/>
          <p14:tracePt t="113259" x="4030663" y="3529013"/>
          <p14:tracePt t="113276" x="3717925" y="3541713"/>
          <p14:tracePt t="113292" x="3541713" y="3567113"/>
          <p14:tracePt t="113309" x="3441700" y="3567113"/>
          <p14:tracePt t="113326" x="3317875" y="3603625"/>
          <p14:tracePt t="113343" x="3267075" y="3616325"/>
          <p14:tracePt t="113359" x="3228975" y="3616325"/>
          <p14:tracePt t="113376" x="3167063" y="3629025"/>
          <p14:tracePt t="113393" x="3141663" y="3629025"/>
          <p14:tracePt t="113410" x="3116263" y="3629025"/>
          <p14:tracePt t="113425" x="3103563" y="3629025"/>
          <p14:tracePt t="113708" x="3041650" y="3641725"/>
          <p14:tracePt t="113720" x="2941638" y="3679825"/>
          <p14:tracePt t="113734" x="2767013" y="3703638"/>
          <p14:tracePt t="113747" x="2590800" y="3716338"/>
          <p14:tracePt t="113760" x="2441575" y="3716338"/>
          <p14:tracePt t="113778" x="2339975" y="3716338"/>
          <p14:tracePt t="113795" x="2239963" y="3716338"/>
          <p14:tracePt t="113811" x="2078038" y="3716338"/>
          <p14:tracePt t="113828" x="2027238" y="3703638"/>
          <p14:tracePt t="113845" x="1965325" y="3679825"/>
          <p14:tracePt t="113861" x="1939925" y="3654425"/>
          <p14:tracePt t="113878" x="1927225" y="3654425"/>
          <p14:tracePt t="113895" x="1914525" y="3654425"/>
          <p14:tracePt t="113903" x="1914525" y="3641725"/>
          <p14:tracePt t="113983" x="1927225" y="3641725"/>
          <p14:tracePt t="113997" x="1939925" y="3641725"/>
          <p14:tracePt t="114007" x="1952625" y="3641725"/>
          <p14:tracePt t="114020" x="1965325" y="3641725"/>
          <p14:tracePt t="114032" x="1990725" y="3629025"/>
          <p14:tracePt t="114049" x="2003425" y="3629025"/>
          <p14:tracePt t="114062" x="2027238" y="3629025"/>
          <p14:tracePt t="114079" x="2039938" y="3629025"/>
          <p14:tracePt t="114095" x="2078038" y="3629025"/>
          <p14:tracePt t="114111" x="2116138" y="3629025"/>
          <p14:tracePt t="114128" x="2165350" y="3629025"/>
          <p14:tracePt t="114145" x="2216150" y="3629025"/>
          <p14:tracePt t="114161" x="2316163" y="3629025"/>
          <p14:tracePt t="114178" x="2339975" y="3629025"/>
          <p14:tracePt t="114194" x="2390775" y="3629025"/>
          <p14:tracePt t="114211" x="2403475" y="3641725"/>
          <p14:tracePt t="114256" x="2403475" y="3654425"/>
          <p14:tracePt t="114293" x="2390775" y="3667125"/>
          <p14:tracePt t="114306" x="2378075" y="3667125"/>
          <p14:tracePt t="114318" x="2339975" y="3679825"/>
          <p14:tracePt t="114331" x="2252663" y="3692525"/>
          <p14:tracePt t="114345" x="2165350" y="3703638"/>
          <p14:tracePt t="114362" x="2127250" y="3716338"/>
          <p14:tracePt t="114379" x="2078038" y="3716338"/>
          <p14:tracePt t="114395" x="2014538" y="3729038"/>
          <p14:tracePt t="114412" x="2003425" y="3729038"/>
          <p14:tracePt t="114429" x="1990725" y="3729038"/>
          <p14:tracePt t="114493" x="2003425" y="3729038"/>
          <p14:tracePt t="114505" x="2014538" y="3729038"/>
          <p14:tracePt t="114518" x="2027238" y="3716338"/>
          <p14:tracePt t="114531" x="2039938" y="3716338"/>
          <p14:tracePt t="114555" x="2052638" y="3716338"/>
          <p14:tracePt t="114705" x="2039938" y="3716338"/>
          <p14:tracePt t="114830" x="2039938" y="3703638"/>
          <p14:tracePt t="114855" x="2052638" y="3703638"/>
          <p14:tracePt t="120229" x="2065338" y="3703638"/>
          <p14:tracePt t="120242" x="2078038" y="3692525"/>
          <p14:tracePt t="120255" x="2103438" y="3692525"/>
          <p14:tracePt t="120266" x="2116138" y="3692525"/>
          <p14:tracePt t="120279" x="2139950" y="3692525"/>
          <p14:tracePt t="120292" x="2165350" y="3679825"/>
          <p14:tracePt t="120305" x="2228850" y="3679825"/>
          <p14:tracePt t="120319" x="2278063" y="3679825"/>
          <p14:tracePt t="120337" x="2352675" y="3679825"/>
          <p14:tracePt t="120354" x="2390775" y="3679825"/>
          <p14:tracePt t="120370" x="2490788" y="3679825"/>
          <p14:tracePt t="120387" x="2578100" y="3679825"/>
          <p14:tracePt t="120404" x="2703513" y="3679825"/>
          <p14:tracePt t="120420" x="2890838" y="3679825"/>
          <p14:tracePt t="120437" x="2967038" y="3667125"/>
          <p14:tracePt t="120454" x="3028950" y="3667125"/>
          <p14:tracePt t="120471" x="3192463" y="3667125"/>
          <p14:tracePt t="120487" x="3317875" y="3667125"/>
          <p14:tracePt t="120504" x="3417888" y="3667125"/>
          <p14:tracePt t="120521" x="3567113" y="3667125"/>
          <p14:tracePt t="120538" x="3654425" y="3667125"/>
          <p14:tracePt t="120554" x="3917950" y="3667125"/>
          <p14:tracePt t="120571" x="4030663" y="3667125"/>
          <p14:tracePt t="120587" x="4117975" y="3667125"/>
          <p14:tracePt t="120605" x="4268788" y="3667125"/>
          <p14:tracePt t="120621" x="4368800" y="3667125"/>
          <p14:tracePt t="120638" x="4494213" y="3679825"/>
          <p14:tracePt t="120655" x="4656138" y="3692525"/>
          <p14:tracePt t="120672" x="4719638" y="3703638"/>
          <p14:tracePt t="120688" x="4743450" y="3703638"/>
          <p14:tracePt t="120705" x="4794250" y="3703638"/>
          <p14:tracePt t="120722" x="4819650" y="3703638"/>
          <p14:tracePt t="120738" x="4843463" y="3703638"/>
          <p14:tracePt t="120755" x="4881563" y="3703638"/>
          <p14:tracePt t="120772" x="4894263" y="3703638"/>
          <p14:tracePt t="120791" x="4906963" y="3703638"/>
          <p14:tracePt t="121313" x="4932363" y="3703638"/>
          <p14:tracePt t="121326" x="4956175" y="3703638"/>
          <p14:tracePt t="121338" x="4994275" y="3703638"/>
          <p14:tracePt t="121350" x="5032375" y="3703638"/>
          <p14:tracePt t="121364" x="5106988" y="3692525"/>
          <p14:tracePt t="121378" x="5245100" y="3692525"/>
          <p14:tracePt t="121391" x="5357813" y="3692525"/>
          <p14:tracePt t="121408" x="5432425" y="3692525"/>
          <p14:tracePt t="121425" x="5495925" y="3692525"/>
          <p14:tracePt t="121441" x="5583238" y="3692525"/>
          <p14:tracePt t="121458" x="5619750" y="3692525"/>
          <p14:tracePt t="121475" x="5683250" y="3692525"/>
          <p14:tracePt t="121491" x="5821363" y="3692525"/>
          <p14:tracePt t="121508" x="5857875" y="3692525"/>
          <p14:tracePt t="121525" x="5883275" y="3692525"/>
          <p14:tracePt t="121542" x="5921375" y="3692525"/>
          <p14:tracePt t="124368" x="5945188" y="3692525"/>
          <p14:tracePt t="124380" x="5995988" y="3692525"/>
          <p14:tracePt t="124393" x="6083300" y="3692525"/>
          <p14:tracePt t="124405" x="6146800" y="3692525"/>
          <p14:tracePt t="124420" x="6196013" y="3692525"/>
          <p14:tracePt t="124436" x="6259513" y="3692525"/>
          <p14:tracePt t="124453" x="6308725" y="3692525"/>
          <p14:tracePt t="124470" x="6508750" y="3692525"/>
          <p14:tracePt t="124486" x="6608763" y="3692525"/>
          <p14:tracePt t="124503" x="6684963" y="3692525"/>
          <p14:tracePt t="124520" x="6808788" y="3692525"/>
          <p14:tracePt t="124537" x="6884988" y="3679825"/>
          <p14:tracePt t="124554" x="6997700" y="3679825"/>
          <p14:tracePt t="124570" x="7246938" y="3679825"/>
          <p14:tracePt t="124587" x="7348538" y="3679825"/>
          <p14:tracePt t="124604" x="7435850" y="3679825"/>
          <p14:tracePt t="124620" x="7685088" y="3679825"/>
          <p14:tracePt t="124637" x="7835900" y="3679825"/>
          <p14:tracePt t="124654" x="7935913" y="3679825"/>
          <p14:tracePt t="124671" x="8086725" y="3679825"/>
          <p14:tracePt t="124687" x="8148638" y="3679825"/>
          <p14:tracePt t="124704" x="8223250" y="3679825"/>
          <p14:tracePt t="124721" x="8424863" y="3679825"/>
          <p14:tracePt t="124738" x="8486775" y="3679825"/>
          <p14:tracePt t="124754" x="8537575" y="3679825"/>
          <p14:tracePt t="124771" x="8599488" y="3679825"/>
          <p14:tracePt t="124788" x="8612188" y="3679825"/>
          <p14:tracePt t="124807" x="8637588" y="3679825"/>
          <p14:tracePt t="124964" x="8624888" y="3679825"/>
          <p14:tracePt t="124979" x="8586788" y="3679825"/>
          <p14:tracePt t="124991" x="8537575" y="3679825"/>
          <p14:tracePt t="125002" x="8474075" y="3679825"/>
          <p14:tracePt t="125015" x="8435975" y="3679825"/>
          <p14:tracePt t="125028" x="8399463" y="3679825"/>
          <p14:tracePt t="125040" x="8374063" y="3679825"/>
          <p14:tracePt t="125054" x="8348663" y="3679825"/>
          <p14:tracePt t="125071" x="8324850" y="3679825"/>
          <p14:tracePt t="125088" x="8274050" y="3679825"/>
          <p14:tracePt t="125104" x="8186738" y="3679825"/>
          <p14:tracePt t="125121" x="8148638" y="3679825"/>
          <p14:tracePt t="125138" x="8123238" y="3679825"/>
          <p14:tracePt t="125155" x="8110538" y="3679825"/>
          <p14:tracePt t="125265" x="8123238" y="3679825"/>
          <p14:tracePt t="125289" x="8148638" y="3679825"/>
          <p14:tracePt t="125352" x="8135938" y="3679825"/>
          <p14:tracePt t="125365" x="8110538" y="3679825"/>
          <p14:tracePt t="125377" x="8074025" y="3679825"/>
          <p14:tracePt t="125393" x="8061325" y="3679825"/>
          <p14:tracePt t="125407" x="8035925" y="3679825"/>
          <p14:tracePt t="125424" x="8010525" y="3679825"/>
          <p14:tracePt t="125440" x="7974013" y="3679825"/>
          <p14:tracePt t="125457" x="7897813" y="3679825"/>
          <p14:tracePt t="125514" x="7910513" y="3679825"/>
          <p14:tracePt t="125527" x="7935913" y="3692525"/>
          <p14:tracePt t="125552" x="7948613" y="3692525"/>
          <p14:tracePt t="125564" x="7961313" y="3692525"/>
          <p14:tracePt t="125577" x="7974013" y="3692525"/>
          <p14:tracePt t="125590" x="7986713" y="3692525"/>
          <p14:tracePt t="125608" x="7999413" y="3692525"/>
          <p14:tracePt t="125624" x="8010525" y="3692525"/>
          <p14:tracePt t="125640" x="8048625" y="3703638"/>
          <p14:tracePt t="125658" x="8074025" y="3703638"/>
          <p14:tracePt t="125675" x="8099425" y="3703638"/>
          <p14:tracePt t="125691" x="8148638" y="3703638"/>
          <p14:tracePt t="125708" x="8161338" y="3703638"/>
          <p14:tracePt t="125724" x="8174038" y="3703638"/>
          <p14:tracePt t="125763" x="8161338" y="3703638"/>
          <p14:tracePt t="125777" x="8135938" y="3703638"/>
          <p14:tracePt t="125788" x="8110538" y="3716338"/>
          <p14:tracePt t="125801" x="8086725" y="3716338"/>
          <p14:tracePt t="125814" x="8061325" y="3716338"/>
          <p14:tracePt t="125828" x="8035925" y="3716338"/>
          <p14:tracePt t="125841" x="8010525" y="3716338"/>
          <p14:tracePt t="125857" x="7986713" y="3716338"/>
          <p14:tracePt t="125874" x="7974013" y="3716338"/>
          <p14:tracePt t="125891" x="7948613" y="3729038"/>
          <p14:tracePt t="126050" x="7961313" y="3729038"/>
          <p14:tracePt t="129815" x="8010525" y="3729038"/>
          <p14:tracePt t="129826" x="8074025" y="3729038"/>
          <p14:tracePt t="129843" x="8135938" y="3716338"/>
          <p14:tracePt t="129852" x="8223250" y="3692525"/>
          <p14:tracePt t="129865" x="8412163" y="3654425"/>
          <p14:tracePt t="129877" x="8599488" y="3641725"/>
          <p14:tracePt t="129890" x="8750300" y="3603625"/>
          <p14:tracePt t="129906" x="8937625" y="3579813"/>
          <p14:tracePt t="129923" x="9237663" y="3516313"/>
          <p14:tracePt t="129925" x="9488488" y="3479800"/>
          <p14:tracePt t="129940" x="9650413" y="3441700"/>
          <p14:tracePt t="129957" x="9763125" y="3416300"/>
          <p14:tracePt t="129973" x="9863138" y="3403600"/>
          <p14:tracePt t="129990" x="10064750" y="3390900"/>
          <p14:tracePt t="130007" x="10152063" y="3390900"/>
          <p14:tracePt t="130023" x="10201275" y="3390900"/>
          <p14:tracePt t="130040" x="10288588" y="3378200"/>
          <p14:tracePt t="130057" x="10326688" y="3378200"/>
          <p14:tracePt t="130073" x="10339388" y="3367088"/>
          <p14:tracePt t="130091" x="10377488" y="3367088"/>
          <p14:tracePt t="130107" x="10401300" y="3367088"/>
          <p14:tracePt t="130124" x="10414000" y="3367088"/>
          <p14:tracePt t="130141" x="10452100" y="3367088"/>
          <p14:tracePt t="130159" x="10464800" y="3367088"/>
          <p14:tracePt t="130176" x="10477500" y="3367088"/>
          <p14:tracePt t="130192" x="10490200" y="3367088"/>
          <p14:tracePt t="130250" x="10490200" y="3390900"/>
          <p14:tracePt t="130263" x="10477500" y="3416300"/>
          <p14:tracePt t="130276" x="10477500" y="3441700"/>
          <p14:tracePt t="130287" x="10464800" y="3479800"/>
          <p14:tracePt t="130300" x="10439400" y="3503613"/>
          <p14:tracePt t="130314" x="10426700" y="3541713"/>
          <p14:tracePt t="130327" x="10414000" y="3554413"/>
          <p14:tracePt t="130342" x="10401300" y="3567113"/>
          <p14:tracePt t="130358" x="10377488" y="3579813"/>
          <p14:tracePt t="130375" x="10364788" y="3590925"/>
          <p14:tracePt t="130392" x="10313988" y="3603625"/>
          <p14:tracePt t="130409" x="10264775" y="3603625"/>
          <p14:tracePt t="130425" x="10226675" y="3616325"/>
          <p14:tracePt t="130442" x="10139363" y="3629025"/>
          <p14:tracePt t="130459" x="10113963" y="3629025"/>
          <p14:tracePt t="130475" x="10101263" y="3629025"/>
          <p14:tracePt t="130492" x="10052050" y="3641725"/>
          <p14:tracePt t="130509" x="10026650" y="3641725"/>
          <p14:tracePt t="130526" x="9963150" y="3641725"/>
          <p14:tracePt t="130542" x="9913938" y="3641725"/>
          <p14:tracePt t="130559" x="9875838" y="3654425"/>
          <p14:tracePt t="130576" x="9839325" y="3654425"/>
          <p14:tracePt t="130593" x="9801225" y="3654425"/>
          <p14:tracePt t="130611" x="9788525" y="3654425"/>
          <p14:tracePt t="130626" x="9775825" y="3667125"/>
          <p14:tracePt t="130649" x="9763125" y="3667125"/>
          <p14:tracePt t="134417" x="9739313" y="3667125"/>
          <p14:tracePt t="134431" x="9713913" y="3679825"/>
          <p14:tracePt t="134444" x="9250363" y="3892550"/>
          <p14:tracePt t="134455" x="8435975" y="4217988"/>
          <p14:tracePt t="134468" x="7773988" y="4467225"/>
          <p14:tracePt t="134480" x="7159625" y="4679950"/>
          <p14:tracePt t="134495" x="6584950" y="4856163"/>
          <p14:tracePt t="134509" x="6208713" y="4981575"/>
          <p14:tracePt t="134526" x="5795963" y="5105400"/>
          <p14:tracePt t="134543" x="5319713" y="5243513"/>
          <p14:tracePt t="134560" x="4856163" y="5343525"/>
          <p14:tracePt t="134576" x="4694238" y="5343525"/>
          <p14:tracePt t="134593" x="4530725" y="5343525"/>
          <p14:tracePt t="134610" x="4294188" y="5268913"/>
          <p14:tracePt t="134626" x="4230688" y="5230813"/>
          <p14:tracePt t="134643" x="4181475" y="5194300"/>
          <p14:tracePt t="134660" x="4117975" y="5156200"/>
          <p14:tracePt t="134677" x="4068763" y="5143500"/>
          <p14:tracePt t="134692" x="4017963" y="5118100"/>
          <p14:tracePt t="134709" x="3856038" y="5068888"/>
          <p14:tracePt t="134725" x="3756025" y="5030788"/>
          <p14:tracePt t="134742" x="3679825" y="5005388"/>
          <p14:tracePt t="134759" x="3592513" y="4956175"/>
          <p14:tracePt t="134776" x="3579813" y="4918075"/>
          <p14:tracePt t="134792" x="3554413" y="4856163"/>
          <p14:tracePt t="134809" x="3554413" y="4792663"/>
          <p14:tracePt t="135078" x="3492500" y="4743450"/>
          <p14:tracePt t="135090" x="3367088" y="4667250"/>
          <p14:tracePt t="135104" x="3054350" y="4567238"/>
          <p14:tracePt t="135116" x="2741613" y="4467225"/>
          <p14:tracePt t="135131" x="2490788" y="4379913"/>
          <p14:tracePt t="135145" x="2190750" y="4318000"/>
          <p14:tracePt t="135162" x="1927225" y="4267200"/>
          <p14:tracePt t="135179" x="1778000" y="4241800"/>
          <p14:tracePt t="135195" x="1639888" y="4205288"/>
          <p14:tracePt t="135212" x="1601788" y="4192588"/>
          <p14:tracePt t="135229" x="1577975" y="4192588"/>
          <p14:tracePt t="135246" x="1552575" y="4167188"/>
          <p14:tracePt t="135262" x="1539875" y="4167188"/>
          <p14:tracePt t="135279" x="1539875" y="4154488"/>
          <p14:tracePt t="135294" x="1514475" y="4141788"/>
          <p14:tracePt t="135316" x="1514475" y="4129088"/>
          <p14:tracePt t="135330" x="1501775" y="4117975"/>
          <p14:tracePt t="136114" x="1514475" y="4117975"/>
          <p14:tracePt t="136125" x="1527175" y="4117975"/>
          <p14:tracePt t="136139" x="1539875" y="4117975"/>
          <p14:tracePt t="136152" x="1552575" y="4117975"/>
          <p14:tracePt t="136166" x="1589088" y="4129088"/>
          <p14:tracePt t="136182" x="1665288" y="4129088"/>
          <p14:tracePt t="136200" x="1714500" y="4141788"/>
          <p14:tracePt t="136216" x="1790700" y="4141788"/>
          <p14:tracePt t="136233" x="1827213" y="4154488"/>
          <p14:tracePt t="136250" x="1839913" y="4154488"/>
          <p14:tracePt t="136266" x="1903413" y="4167188"/>
          <p14:tracePt t="136283" x="1939925" y="4179888"/>
          <p14:tracePt t="136300" x="1978025" y="4179888"/>
          <p14:tracePt t="136316" x="2014538" y="4179888"/>
          <p14:tracePt t="136333" x="2027238" y="4179888"/>
          <p14:tracePt t="136349" x="2052638" y="4179888"/>
          <p14:tracePt t="136367" x="2078038" y="4179888"/>
          <p14:tracePt t="136383" x="2090738" y="4179888"/>
          <p14:tracePt t="136400" x="2103438" y="4179888"/>
          <p14:tracePt t="136417" x="2127250" y="4179888"/>
          <p14:tracePt t="136437" x="2139950" y="4179888"/>
          <p14:tracePt t="136453" x="2152650" y="4179888"/>
          <p14:tracePt t="136467" x="2165350" y="4192588"/>
          <p14:tracePt t="136487" x="2178050" y="4192588"/>
          <p14:tracePt t="136503" x="2190750" y="4205288"/>
          <p14:tracePt t="136517" x="2216150" y="4205288"/>
          <p14:tracePt t="136534" x="2239963" y="4205288"/>
          <p14:tracePt t="136551" x="2290763" y="4205288"/>
          <p14:tracePt t="136568" x="2303463" y="4205288"/>
          <p14:tracePt t="136583" x="2328863" y="4205288"/>
          <p14:tracePt t="136600" x="2328863" y="4217988"/>
          <p14:tracePt t="136616" x="2339975" y="4217988"/>
          <p14:tracePt t="140272" x="2352675" y="4217988"/>
          <p14:tracePt t="140285" x="2378075" y="4217988"/>
          <p14:tracePt t="140296" x="2403475" y="4217988"/>
          <p14:tracePt t="140309" x="2441575" y="4230688"/>
          <p14:tracePt t="140322" x="2465388" y="4230688"/>
          <p14:tracePt t="140336" x="2516188" y="4230688"/>
          <p14:tracePt t="140349" x="2641600" y="4241800"/>
          <p14:tracePt t="140365" x="2754313" y="4241800"/>
          <p14:tracePt t="140382" x="2841625" y="4254500"/>
          <p14:tracePt t="140399" x="2954338" y="4254500"/>
          <p14:tracePt t="140416" x="2992438" y="4254500"/>
          <p14:tracePt t="140433" x="3028950" y="4254500"/>
          <p14:tracePt t="140449" x="3205163" y="4279900"/>
          <p14:tracePt t="140466" x="3305175" y="4292600"/>
          <p14:tracePt t="140483" x="3392488" y="4318000"/>
          <p14:tracePt t="140485" x="3454400" y="4341813"/>
          <p14:tracePt t="140500" x="3505200" y="4367213"/>
          <p14:tracePt t="140516" x="3567113" y="4367213"/>
          <p14:tracePt t="140534" x="3643313" y="4367213"/>
          <p14:tracePt t="140550" x="3843338" y="4367213"/>
          <p14:tracePt t="140567" x="3917950" y="4367213"/>
          <p14:tracePt t="140584" x="3968750" y="4354513"/>
          <p14:tracePt t="140600" x="4030663" y="4341813"/>
          <p14:tracePt t="140617" x="4056063" y="4330700"/>
          <p14:tracePt t="140634" x="4081463" y="4318000"/>
          <p14:tracePt t="140651" x="4130675" y="4318000"/>
          <p14:tracePt t="140667" x="4168775" y="4305300"/>
          <p14:tracePt t="140684" x="4230688" y="4305300"/>
          <p14:tracePt t="140700" x="4343400" y="4305300"/>
          <p14:tracePt t="140717" x="4394200" y="4305300"/>
          <p14:tracePt t="140735" x="4430713" y="4305300"/>
          <p14:tracePt t="140751" x="4518025" y="4279900"/>
          <p14:tracePt t="140767" x="4543425" y="4279900"/>
          <p14:tracePt t="140784" x="4581525" y="4267200"/>
          <p14:tracePt t="140801" x="4719638" y="4241800"/>
          <p14:tracePt t="140818" x="4781550" y="4241800"/>
          <p14:tracePt t="140834" x="4919663" y="4241800"/>
          <p14:tracePt t="140851" x="4956175" y="4241800"/>
          <p14:tracePt t="140868" x="4981575" y="4241800"/>
          <p14:tracePt t="140884" x="5045075" y="4241800"/>
          <p14:tracePt t="140908" x="5057775" y="4241800"/>
          <p14:tracePt t="140921" x="5094288" y="4241800"/>
          <p14:tracePt t="140935" x="5106988" y="4241800"/>
          <p14:tracePt t="140951" x="5132388" y="4241800"/>
          <p14:tracePt t="140967" x="5157788" y="4241800"/>
          <p14:tracePt t="140984" x="5219700" y="4241800"/>
          <p14:tracePt t="141000" x="5257800" y="4241800"/>
          <p14:tracePt t="141017" x="5281613" y="4241800"/>
          <p14:tracePt t="141034" x="5345113" y="4241800"/>
          <p14:tracePt t="141051" x="5383213" y="4241800"/>
          <p14:tracePt t="141067" x="5407025" y="4241800"/>
          <p14:tracePt t="141084" x="5507038" y="4241800"/>
          <p14:tracePt t="141101" x="5570538" y="4241800"/>
          <p14:tracePt t="141118" x="5619750" y="4241800"/>
          <p14:tracePt t="141134" x="5695950" y="4241800"/>
          <p14:tracePt t="141151" x="5732463" y="4241800"/>
          <p14:tracePt t="141167" x="5745163" y="4241800"/>
          <p14:tracePt t="141185" x="5795963" y="4241800"/>
          <p14:tracePt t="141201" x="5832475" y="4241800"/>
          <p14:tracePt t="141218" x="5883275" y="4241800"/>
          <p14:tracePt t="141235" x="5970588" y="4241800"/>
          <p14:tracePt t="141251" x="5995988" y="4241800"/>
          <p14:tracePt t="141268" x="6021388" y="4241800"/>
          <p14:tracePt t="141285" x="6045200" y="4230688"/>
          <p14:tracePt t="141301" x="6057900" y="4230688"/>
          <p14:tracePt t="141320" x="6070600" y="4230688"/>
          <p14:tracePt t="141592" x="6096000" y="4230688"/>
          <p14:tracePt t="141606" x="6121400" y="4230688"/>
          <p14:tracePt t="141618" x="6146800" y="4230688"/>
          <p14:tracePt t="141630" x="6170613" y="4230688"/>
          <p14:tracePt t="141642" x="6196013" y="4230688"/>
          <p14:tracePt t="141657" x="6221413" y="4230688"/>
          <p14:tracePt t="141671" x="6259513" y="4230688"/>
          <p14:tracePt t="141688" x="6308725" y="4230688"/>
          <p14:tracePt t="141704" x="6370638" y="4230688"/>
          <p14:tracePt t="141721" x="6483350" y="4217988"/>
          <p14:tracePt t="141738" x="6508750" y="4217988"/>
          <p14:tracePt t="141754" x="6534150" y="4205288"/>
          <p14:tracePt t="141771" x="6584950" y="4192588"/>
          <p14:tracePt t="141788" x="6608763" y="4192588"/>
          <p14:tracePt t="141805" x="6634163" y="4179888"/>
          <p14:tracePt t="141822" x="6721475" y="4167188"/>
          <p14:tracePt t="141838" x="6759575" y="4167188"/>
          <p14:tracePt t="141854" x="6797675" y="4154488"/>
          <p14:tracePt t="141872" x="6859588" y="4154488"/>
          <p14:tracePt t="141888" x="6884988" y="4154488"/>
          <p14:tracePt t="141905" x="6897688" y="4154488"/>
          <p14:tracePt t="141922" x="6921500" y="4141788"/>
          <p14:tracePt t="141942" x="6946900" y="4141788"/>
          <p14:tracePt t="141966" x="6959600" y="4141788"/>
          <p14:tracePt t="141980" x="6972300" y="4141788"/>
          <p14:tracePt t="141992" x="6985000" y="4141788"/>
          <p14:tracePt t="142008" x="6997700" y="4141788"/>
          <p14:tracePt t="142022" x="7021513" y="4141788"/>
          <p14:tracePt t="142039" x="7034213" y="4141788"/>
          <p14:tracePt t="142056" x="7097713" y="4141788"/>
          <p14:tracePt t="142071" x="7123113" y="4141788"/>
          <p14:tracePt t="142087" x="7146925" y="4141788"/>
          <p14:tracePt t="142104" x="7185025" y="4154488"/>
          <p14:tracePt t="142121" x="7197725" y="4154488"/>
          <p14:tracePt t="142140" x="7223125" y="4154488"/>
          <p14:tracePt t="142154" x="7223125" y="4167188"/>
          <p14:tracePt t="142171" x="7235825" y="4167188"/>
          <p14:tracePt t="142191" x="7246938" y="4167188"/>
          <p14:tracePt t="142215" x="7272338" y="4167188"/>
          <p14:tracePt t="142228" x="7272338" y="4179888"/>
          <p14:tracePt t="142241" x="7285038" y="4179888"/>
          <p14:tracePt t="142255" x="7297738" y="4179888"/>
          <p14:tracePt t="142278" x="7310438" y="4179888"/>
          <p14:tracePt t="142339" x="7310438" y="4192588"/>
          <p14:tracePt t="142414" x="7297738" y="4192588"/>
          <p14:tracePt t="142427" x="7285038" y="4192588"/>
          <p14:tracePt t="142451" x="7272338" y="4192588"/>
          <p14:tracePt t="142463" x="7259638" y="4192588"/>
          <p14:tracePt t="142477" x="7259638" y="4205288"/>
          <p14:tracePt t="142492" x="7246938" y="4205288"/>
          <p14:tracePt t="142501" x="7223125" y="4205288"/>
          <p14:tracePt t="142513" x="7197725" y="4205288"/>
          <p14:tracePt t="142526" x="7159625" y="4205288"/>
          <p14:tracePt t="142541" x="7110413" y="4205288"/>
          <p14:tracePt t="142556" x="7059613" y="4217988"/>
          <p14:tracePt t="142572" x="7021513" y="4217988"/>
          <p14:tracePt t="142589" x="6972300" y="4217988"/>
          <p14:tracePt t="142606" x="6959600" y="4217988"/>
          <p14:tracePt t="142626" x="6934200" y="4217988"/>
          <p14:tracePt t="142663" x="6921500" y="4217988"/>
          <p14:tracePt t="142701" x="6921500" y="4230688"/>
          <p14:tracePt t="143513" x="6910388" y="4230688"/>
          <p14:tracePt t="143923" x="6910388" y="4241800"/>
          <p14:tracePt t="147089" x="6910388" y="4254500"/>
          <p14:tracePt t="147201" x="6897688" y="4254500"/>
          <p14:tracePt t="149906" x="6659563" y="4092575"/>
          <p14:tracePt t="149922" x="5995988" y="3767138"/>
          <p14:tracePt t="149931" x="5457825" y="3490913"/>
          <p14:tracePt t="149943" x="5032375" y="3290888"/>
          <p14:tracePt t="149957" x="4481513" y="3078163"/>
          <p14:tracePt t="149970" x="4117975" y="2840038"/>
          <p14:tracePt t="149987" x="3805238" y="2616200"/>
          <p14:tracePt t="150004" x="3429000" y="2390775"/>
          <p14:tracePt t="150020" x="2992438" y="2190750"/>
          <p14:tracePt t="150036" x="2879725" y="2139950"/>
          <p14:tracePt t="150054" x="2828925" y="2089150"/>
          <p14:tracePt t="150071" x="2767013" y="2052638"/>
          <p14:tracePt t="150087" x="2767013" y="2027238"/>
          <p14:tracePt t="150104" x="2767013" y="2014538"/>
          <p14:tracePt t="150131" x="2778125" y="2001838"/>
          <p14:tracePt t="150144" x="2803525" y="2001838"/>
          <p14:tracePt t="150155" x="2828925" y="1989138"/>
          <p14:tracePt t="150170" x="2890838" y="1978025"/>
          <p14:tracePt t="150186" x="3028950" y="1965325"/>
          <p14:tracePt t="150203" x="3179763" y="1939925"/>
          <p14:tracePt t="150220" x="3454400" y="1889125"/>
          <p14:tracePt t="150237" x="3617913" y="1876425"/>
          <p14:tracePt t="150254" x="3879850" y="1852613"/>
          <p14:tracePt t="150270" x="4192588" y="1876425"/>
          <p14:tracePt t="150287" x="4343400" y="1889125"/>
          <p14:tracePt t="150304" x="4581525" y="1914525"/>
          <p14:tracePt t="150320" x="5006975" y="1978025"/>
          <p14:tracePt t="150337" x="5157788" y="2001838"/>
          <p14:tracePt t="150354" x="5332413" y="2014538"/>
          <p14:tracePt t="150370" x="5708650" y="2089150"/>
          <p14:tracePt t="150387" x="5832475" y="2139950"/>
          <p14:tracePt t="150404" x="5921375" y="2178050"/>
          <p14:tracePt t="150421" x="6108700" y="2252663"/>
          <p14:tracePt t="150437" x="6234113" y="2314575"/>
          <p14:tracePt t="150454" x="6472238" y="2540000"/>
          <p14:tracePt t="150471" x="6559550" y="2665413"/>
          <p14:tracePt t="150488" x="6608763" y="2752725"/>
          <p14:tracePt t="150504" x="6672263" y="2916238"/>
          <p14:tracePt t="150521" x="6672263" y="3003550"/>
          <p14:tracePt t="150538" x="6672263" y="3090863"/>
          <p14:tracePt t="150554" x="6659563" y="3190875"/>
          <p14:tracePt t="150571" x="6521450" y="3403600"/>
          <p14:tracePt t="150588" x="6334125" y="3490913"/>
          <p14:tracePt t="150605" x="5870575" y="3667125"/>
          <p14:tracePt t="150621" x="5432425" y="3779838"/>
          <p14:tracePt t="150638" x="5006975" y="3841750"/>
          <p14:tracePt t="150655" x="4117975" y="3867150"/>
          <p14:tracePt t="150672" x="3767138" y="3829050"/>
          <p14:tracePt t="150688" x="3530600" y="3779838"/>
          <p14:tracePt t="150705" x="3041650" y="3603625"/>
          <p14:tracePt t="150722" x="2867025" y="3503613"/>
          <p14:tracePt t="150739" x="2767013" y="3390900"/>
          <p14:tracePt t="150755" x="2641600" y="3203575"/>
          <p14:tracePt t="150772" x="2628900" y="3165475"/>
          <p14:tracePt t="150789" x="2603500" y="3141663"/>
          <p14:tracePt t="150805" x="2590800" y="3103563"/>
          <p14:tracePt t="150828" x="2590800" y="3090863"/>
          <p14:tracePt t="151003" x="2578100" y="3090863"/>
          <p14:tracePt t="151029" x="2565400" y="3090863"/>
          <p14:tracePt t="151043" x="2554288" y="3090863"/>
          <p14:tracePt t="151052" x="2541588" y="3090863"/>
          <p14:tracePt t="151078" x="2516188" y="3090863"/>
          <p14:tracePt t="151089" x="2503488" y="3090863"/>
          <p14:tracePt t="151102" x="2478088" y="3090863"/>
          <p14:tracePt t="151115" x="2465388" y="3090863"/>
          <p14:tracePt t="151128" x="2452688" y="3090863"/>
          <p14:tracePt t="151144" x="2441575" y="3090863"/>
          <p14:tracePt t="151166" x="2428875" y="3090863"/>
          <p14:tracePt t="151202" x="2416175" y="3090863"/>
          <p14:tracePt t="151302" x="2416175" y="3078163"/>
          <p14:tracePt t="151315" x="2403475" y="3078163"/>
          <p14:tracePt t="151327" x="2403475" y="3065463"/>
          <p14:tracePt t="151339" x="2403475" y="3041650"/>
          <p14:tracePt t="151351" x="2403475" y="3028950"/>
          <p14:tracePt t="151365" x="2403475" y="2978150"/>
          <p14:tracePt t="151379" x="2390775" y="2903538"/>
          <p14:tracePt t="151393" x="2390775" y="2840038"/>
          <p14:tracePt t="151409" x="2390775" y="2803525"/>
          <p14:tracePt t="151426" x="2390775" y="2765425"/>
          <p14:tracePt t="151443" x="2378075" y="2703513"/>
          <p14:tracePt t="151459" x="2365375" y="2678113"/>
          <p14:tracePt t="151476" x="2352675" y="2616200"/>
          <p14:tracePt t="151493" x="2328863" y="2516188"/>
          <p14:tracePt t="151510" x="2316163" y="2452688"/>
          <p14:tracePt t="151527" x="2303463" y="2439988"/>
          <p14:tracePt t="151543" x="2278063" y="2403475"/>
          <p14:tracePt t="151560" x="2265363" y="2390775"/>
          <p14:tracePt t="151576" x="2252663" y="2390775"/>
          <p14:tracePt t="151593" x="2228850" y="2390775"/>
          <p14:tracePt t="151610" x="2203450" y="2390775"/>
          <p14:tracePt t="151626" x="2190750" y="2390775"/>
          <p14:tracePt t="151644" x="2165350" y="2390775"/>
          <p14:tracePt t="151738" x="2165350" y="2403475"/>
          <p14:tracePt t="151775" x="2165350" y="2414588"/>
          <p14:tracePt t="151787" x="2165350" y="2439988"/>
          <p14:tracePt t="151801" x="2178050" y="2465388"/>
          <p14:tracePt t="151814" x="2190750" y="2516188"/>
          <p14:tracePt t="151827" x="2216150" y="2540000"/>
          <p14:tracePt t="151844" x="2239963" y="2578100"/>
          <p14:tracePt t="151861" x="2265363" y="2603500"/>
          <p14:tracePt t="151878" x="2290763" y="2627313"/>
          <p14:tracePt t="151895" x="2328863" y="2640013"/>
          <p14:tracePt t="151902" x="2352675" y="2640013"/>
          <p14:tracePt t="151915" x="2390775" y="2652713"/>
          <p14:tracePt t="151926" x="2441575" y="2665413"/>
          <p14:tracePt t="151943" x="2541588" y="2678113"/>
          <p14:tracePt t="151960" x="2628900" y="2690813"/>
          <p14:tracePt t="151976" x="2767013" y="2716213"/>
          <p14:tracePt t="151993" x="2841625" y="2716213"/>
          <p14:tracePt t="152010" x="2928938" y="2716213"/>
          <p14:tracePt t="152026" x="3205163" y="2716213"/>
          <p14:tracePt t="152044" x="3305175" y="2716213"/>
          <p14:tracePt t="152061" x="3405188" y="2716213"/>
          <p14:tracePt t="152077" x="3692525" y="2678113"/>
          <p14:tracePt t="152094" x="3856038" y="2665413"/>
          <p14:tracePt t="152111" x="3992563" y="2627313"/>
          <p14:tracePt t="152128" x="4156075" y="2590800"/>
          <p14:tracePt t="152144" x="4205288" y="2590800"/>
          <p14:tracePt t="152161" x="4268788" y="2578100"/>
          <p14:tracePt t="152178" x="4368800" y="2565400"/>
          <p14:tracePt t="152194" x="4406900" y="2552700"/>
          <p14:tracePt t="152211" x="4443413" y="2552700"/>
          <p14:tracePt t="152228" x="4481513" y="2552700"/>
          <p14:tracePt t="152810" x="4456113" y="2552700"/>
          <p14:tracePt t="152822" x="4356100" y="2552700"/>
          <p14:tracePt t="152834" x="4256088" y="2540000"/>
          <p14:tracePt t="152850" x="4081463" y="2503488"/>
          <p14:tracePt t="152865" x="3692525" y="2390775"/>
          <p14:tracePt t="152881" x="3341688" y="2239963"/>
          <p14:tracePt t="152898" x="2490788" y="2027238"/>
          <p14:tracePt t="152915" x="2228850" y="1978025"/>
          <p14:tracePt t="152932" x="2065338" y="1939925"/>
          <p14:tracePt t="152947" x="1827213" y="1939925"/>
          <p14:tracePt t="152964" x="1727200" y="1952625"/>
          <p14:tracePt t="152981" x="1639888" y="2001838"/>
          <p14:tracePt t="152997" x="1552575" y="2165350"/>
          <p14:tracePt t="153014" x="1539875" y="2278063"/>
          <p14:tracePt t="153031" x="1514475" y="2378075"/>
          <p14:tracePt t="153048" x="1527175" y="2527300"/>
          <p14:tracePt t="153064" x="1577975" y="2603500"/>
          <p14:tracePt t="153081" x="1689100" y="2678113"/>
          <p14:tracePt t="153098" x="1914525" y="2952750"/>
          <p14:tracePt t="153115" x="2103438" y="3103563"/>
          <p14:tracePt t="153131" x="2516188" y="3278188"/>
          <p14:tracePt t="153148" x="3429000" y="3490913"/>
          <p14:tracePt t="153165" x="3917950" y="3567113"/>
          <p14:tracePt t="153182" x="4305300" y="3603625"/>
          <p14:tracePt t="153198" x="5132388" y="3629025"/>
          <p14:tracePt t="153215" x="5319713" y="3603625"/>
          <p14:tracePt t="153232" x="5483225" y="3541713"/>
          <p14:tracePt t="153248" x="5870575" y="3165475"/>
          <p14:tracePt t="153265" x="6021388" y="2990850"/>
          <p14:tracePt t="153282" x="6121400" y="2865438"/>
          <p14:tracePt t="153299" x="6183313" y="2716213"/>
          <p14:tracePt t="153315" x="6183313" y="2665413"/>
          <p14:tracePt t="153332" x="6183313" y="2603500"/>
          <p14:tracePt t="153349" x="5995988" y="2403475"/>
          <p14:tracePt t="153366" x="5845175" y="2314575"/>
          <p14:tracePt t="153382" x="5732463" y="2227263"/>
          <p14:tracePt t="153399" x="5445125" y="2089150"/>
          <p14:tracePt t="153416" x="5145088" y="2014538"/>
          <p14:tracePt t="153432" x="4668838" y="1914525"/>
          <p14:tracePt t="153449" x="4281488" y="1852613"/>
          <p14:tracePt t="153466" x="3992563" y="1814513"/>
          <p14:tracePt t="153482" x="3667125" y="1789113"/>
          <p14:tracePt t="153499" x="3505200" y="1789113"/>
          <p14:tracePt t="153516" x="3328988" y="1789113"/>
          <p14:tracePt t="153533" x="3054350" y="1852613"/>
          <p14:tracePt t="153550" x="2941638" y="1901825"/>
          <p14:tracePt t="153566" x="2867025" y="1978025"/>
          <p14:tracePt t="153583" x="2728913" y="2178050"/>
          <p14:tracePt t="153600" x="2654300" y="2327275"/>
          <p14:tracePt t="153617" x="2578100" y="2452688"/>
          <p14:tracePt t="153633" x="2516188" y="2616200"/>
          <p14:tracePt t="153650" x="2490788" y="2716213"/>
          <p14:tracePt t="153667" x="2490788" y="2865438"/>
          <p14:tracePt t="153683" x="2541588" y="3165475"/>
          <p14:tracePt t="153700" x="2603500" y="3267075"/>
          <p14:tracePt t="153717" x="2678113" y="3341688"/>
          <p14:tracePt t="153734" x="2816225" y="3454400"/>
          <p14:tracePt t="153750" x="2903538" y="3503613"/>
          <p14:tracePt t="153767" x="3079750" y="3529013"/>
          <p14:tracePt t="153784" x="3454400" y="3554413"/>
          <p14:tracePt t="153801" x="3567113" y="3554413"/>
          <p14:tracePt t="153818" x="3692525" y="3554413"/>
          <p14:tracePt t="153834" x="3943350" y="3516313"/>
          <p14:tracePt t="153851" x="4081463" y="3490913"/>
          <p14:tracePt t="153867" x="4168775" y="3454400"/>
          <p14:tracePt t="153884" x="4281488" y="3378200"/>
          <p14:tracePt t="153901" x="4318000" y="3354388"/>
          <p14:tracePt t="153906" x="4330700" y="3328988"/>
          <p14:tracePt t="153919" x="4356100" y="3290888"/>
          <p14:tracePt t="153934" x="4368800" y="3254375"/>
          <p14:tracePt t="153951" x="4368800" y="3241675"/>
          <p14:tracePt t="153968" x="4368800" y="3228975"/>
          <p14:tracePt t="153985" x="4381500" y="3216275"/>
          <p14:tracePt t="154017" x="4381500" y="3203575"/>
          <p14:tracePt t="154168" x="4381500" y="3216275"/>
          <p14:tracePt t="154180" x="4381500" y="3228975"/>
          <p14:tracePt t="154192" x="4368800" y="3254375"/>
          <p14:tracePt t="154206" x="4356100" y="3267075"/>
          <p14:tracePt t="154220" x="4305300" y="3316288"/>
          <p14:tracePt t="154237" x="4217988" y="3403600"/>
          <p14:tracePt t="154254" x="4092575" y="3590925"/>
          <p14:tracePt t="154271" x="3905250" y="3929063"/>
          <p14:tracePt t="154287" x="3843338" y="4054475"/>
          <p14:tracePt t="154304" x="3817938" y="4192588"/>
          <p14:tracePt t="154321" x="3779838" y="4467225"/>
          <p14:tracePt t="154337" x="3779838" y="4579938"/>
          <p14:tracePt t="154354" x="3779838" y="4643438"/>
          <p14:tracePt t="154370" x="3817938" y="4756150"/>
          <p14:tracePt t="154387" x="3879850" y="4830763"/>
          <p14:tracePt t="154403" x="3956050" y="4892675"/>
          <p14:tracePt t="154420" x="4181475" y="5068888"/>
          <p14:tracePt t="154437" x="4256088" y="5156200"/>
          <p14:tracePt t="154453" x="4330700" y="5218113"/>
          <p14:tracePt t="154470" x="4406900" y="5281613"/>
          <p14:tracePt t="154487" x="4418013" y="5281613"/>
          <p14:tracePt t="154503" x="4443413" y="5294313"/>
          <p14:tracePt t="154640" x="4456113" y="5281613"/>
          <p14:tracePt t="154653" x="4506913" y="5230813"/>
          <p14:tracePt t="154665" x="4619625" y="5130800"/>
          <p14:tracePt t="154679" x="4719638" y="5005388"/>
          <p14:tracePt t="154692" x="4794250" y="4892675"/>
          <p14:tracePt t="154706" x="4843463" y="4818063"/>
          <p14:tracePt t="154722" x="4868863" y="4743450"/>
          <p14:tracePt t="154739" x="4881563" y="4718050"/>
          <p14:tracePt t="154756" x="4881563" y="4692650"/>
          <p14:tracePt t="154773" x="4881563" y="4679950"/>
          <p14:tracePt t="154790" x="4856163" y="4643438"/>
          <p14:tracePt t="154806" x="4606925" y="4479925"/>
          <p14:tracePt t="154823" x="4506913" y="4392613"/>
          <p14:tracePt t="154838" x="4406900" y="4330700"/>
          <p14:tracePt t="154855" x="4281488" y="4241800"/>
          <p14:tracePt t="154871" x="4205288" y="4217988"/>
          <p14:tracePt t="154888" x="4105275" y="4205288"/>
          <p14:tracePt t="154905" x="3856038" y="4192588"/>
          <p14:tracePt t="154922" x="3767138" y="4192588"/>
          <p14:tracePt t="154939" x="3730625" y="4192588"/>
          <p14:tracePt t="154955" x="3679825" y="4205288"/>
          <p14:tracePt t="154972" x="3667125" y="4230688"/>
          <p14:tracePt t="154988" x="3654425" y="4241800"/>
          <p14:tracePt t="155005" x="3643313" y="4318000"/>
          <p14:tracePt t="155022" x="3630613" y="4405313"/>
          <p14:tracePt t="155039" x="3617913" y="4530725"/>
          <p14:tracePt t="155056" x="3605213" y="4718050"/>
          <p14:tracePt t="155072" x="3605213" y="4768850"/>
          <p14:tracePt t="155089" x="3605213" y="4805363"/>
          <p14:tracePt t="155106" x="3630613" y="4856163"/>
          <p14:tracePt t="155123" x="3654425" y="4892675"/>
          <p14:tracePt t="155139" x="3679825" y="4905375"/>
          <p14:tracePt t="155156" x="3805238" y="4930775"/>
          <p14:tracePt t="155173" x="3867150" y="4930775"/>
          <p14:tracePt t="155189" x="3956050" y="4930775"/>
          <p14:tracePt t="155206" x="3968750" y="4930775"/>
          <p14:tracePt t="155223" x="3979863" y="4930775"/>
          <p14:tracePt t="155240" x="4005263" y="4918075"/>
          <p14:tracePt t="155256" x="4017963" y="4892675"/>
          <p14:tracePt t="155273" x="4043363" y="4856163"/>
          <p14:tracePt t="155290" x="4068763" y="4779963"/>
          <p14:tracePt t="155307" x="4081463" y="4743450"/>
          <p14:tracePt t="155323" x="4092575" y="4692650"/>
          <p14:tracePt t="155340" x="4092575" y="4579938"/>
          <p14:tracePt t="155357" x="4092575" y="4543425"/>
          <p14:tracePt t="155374" x="4092575" y="4518025"/>
          <p14:tracePt t="155390" x="4092575" y="4479925"/>
          <p14:tracePt t="155407" x="4081463" y="4454525"/>
          <p14:tracePt t="155424" x="4068763" y="4430713"/>
          <p14:tracePt t="155440" x="3968750" y="4392613"/>
          <p14:tracePt t="155457" x="3879850" y="4367213"/>
          <p14:tracePt t="155474" x="3817938" y="4341813"/>
          <p14:tracePt t="155491" x="3717925" y="4318000"/>
          <p14:tracePt t="155507" x="3692525" y="4318000"/>
          <p14:tracePt t="155524" x="3667125" y="4318000"/>
          <p14:tracePt t="155541" x="3617913" y="4318000"/>
          <p14:tracePt t="155558" x="3579813" y="4318000"/>
          <p14:tracePt t="155575" x="3530600" y="4318000"/>
          <p14:tracePt t="155591" x="3429000" y="4318000"/>
          <p14:tracePt t="155608" x="3367088" y="4341813"/>
          <p14:tracePt t="155624" x="3328988" y="4354513"/>
          <p14:tracePt t="155641" x="3292475" y="4367213"/>
          <p14:tracePt t="155658" x="3267075" y="4392613"/>
          <p14:tracePt t="155675" x="3254375" y="4392613"/>
          <p14:tracePt t="155691" x="3241675" y="4405313"/>
          <p14:tracePt t="155708" x="3241675" y="4418013"/>
          <p14:tracePt t="155725" x="3228975" y="4418013"/>
          <p14:tracePt t="157158" x="3205163" y="4443413"/>
          <p14:tracePt t="157171" x="3179763" y="4454525"/>
          <p14:tracePt t="157185" x="3154363" y="4454525"/>
          <p14:tracePt t="157195" x="3116263" y="4454525"/>
          <p14:tracePt t="157207" x="3067050" y="4454525"/>
          <p14:tracePt t="157221" x="2967038" y="4454525"/>
          <p14:tracePt t="157235" x="2816225" y="4454525"/>
          <p14:tracePt t="157249" x="2678113" y="4443413"/>
          <p14:tracePt t="157266" x="2503488" y="4392613"/>
          <p14:tracePt t="157282" x="2228850" y="4292600"/>
          <p14:tracePt t="157299" x="1714500" y="4054475"/>
          <p14:tracePt t="157316" x="1577975" y="3992563"/>
          <p14:tracePt t="157333" x="1452563" y="3916363"/>
          <p14:tracePt t="157349" x="1163638" y="3803650"/>
          <p14:tracePt t="157365" x="1027113" y="3754438"/>
          <p14:tracePt t="157381" x="938213" y="3716338"/>
          <p14:tracePt t="157398" x="814388" y="3629025"/>
          <p14:tracePt t="157415" x="763588" y="3590925"/>
          <p14:tracePt t="157431" x="725488" y="3529013"/>
          <p14:tracePt t="157448" x="676275" y="3454400"/>
          <p14:tracePt t="157465" x="663575" y="3429000"/>
          <p14:tracePt t="157482" x="650875" y="3416300"/>
          <p14:tracePt t="157499" x="625475" y="3416300"/>
          <p14:tracePt t="157515" x="600075" y="3416300"/>
          <p14:tracePt t="157532" x="588963" y="3403600"/>
          <p14:tracePt t="157549" x="576263" y="3403600"/>
          <p14:tracePt t="157568" x="563563" y="3403600"/>
          <p14:tracePt t="157582" x="563563" y="3390900"/>
          <p14:tracePt t="157599" x="550863" y="3390900"/>
          <p14:tracePt t="157618" x="525463" y="3390900"/>
          <p14:tracePt t="157633" x="512763" y="3378200"/>
          <p14:tracePt t="157649" x="500063" y="3378200"/>
          <p14:tracePt t="157666" x="476250" y="3378200"/>
          <p14:tracePt t="157683" x="463550" y="3354388"/>
          <p14:tracePt t="157705" x="450850" y="335438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C85E5FA-1414-E546-3080-F8113EBC7D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075265"/>
              </p:ext>
            </p:extLst>
          </p:nvPr>
        </p:nvGraphicFramePr>
        <p:xfrm>
          <a:off x="295556" y="1097162"/>
          <a:ext cx="5411470" cy="2575560"/>
        </p:xfrm>
        <a:graphic>
          <a:graphicData uri="http://schemas.openxmlformats.org/drawingml/2006/table">
            <a:tbl>
              <a:tblPr/>
              <a:tblGrid>
                <a:gridCol w="3941445">
                  <a:extLst>
                    <a:ext uri="{9D8B030D-6E8A-4147-A177-3AD203B41FA5}">
                      <a16:colId xmlns:a16="http://schemas.microsoft.com/office/drawing/2014/main" val="2747756394"/>
                    </a:ext>
                  </a:extLst>
                </a:gridCol>
                <a:gridCol w="1470025">
                  <a:extLst>
                    <a:ext uri="{9D8B030D-6E8A-4147-A177-3AD203B41FA5}">
                      <a16:colId xmlns:a16="http://schemas.microsoft.com/office/drawing/2014/main" val="335350661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00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Mohamed Emad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Single-Step income statement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2022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530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Revenues 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75997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53365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Service Revenue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52800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839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Expenses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52792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Rent expenses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(4800)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0384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Wages expenses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(33080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21174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Advertising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(5400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6011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Utility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(3600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04638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17170"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expenses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(46880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2210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 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5920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548725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F372109-FD75-D400-AADA-207D5C477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152243"/>
              </p:ext>
            </p:extLst>
          </p:nvPr>
        </p:nvGraphicFramePr>
        <p:xfrm>
          <a:off x="295556" y="3973175"/>
          <a:ext cx="5411470" cy="2133600"/>
        </p:xfrm>
        <a:graphic>
          <a:graphicData uri="http://schemas.openxmlformats.org/drawingml/2006/table">
            <a:tbl>
              <a:tblPr/>
              <a:tblGrid>
                <a:gridCol w="4375785">
                  <a:extLst>
                    <a:ext uri="{9D8B030D-6E8A-4147-A177-3AD203B41FA5}">
                      <a16:colId xmlns:a16="http://schemas.microsoft.com/office/drawing/2014/main" val="785250327"/>
                    </a:ext>
                  </a:extLst>
                </a:gridCol>
                <a:gridCol w="1035685">
                  <a:extLst>
                    <a:ext uri="{9D8B030D-6E8A-4147-A177-3AD203B41FA5}">
                      <a16:colId xmlns:a16="http://schemas.microsoft.com/office/drawing/2014/main" val="3335410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Mohamed Emad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31.2022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207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Capital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8680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17359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06470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59829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5920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38062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1612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2800)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04104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Capital</a:t>
                      </a:r>
                      <a:endParaRPr lang="en-US" sz="15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11800</a:t>
                      </a:r>
                      <a:endParaRPr lang="en-US" sz="15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7667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11F5DA2-319F-D12F-6E2D-9F50F822E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634306"/>
              </p:ext>
            </p:extLst>
          </p:nvPr>
        </p:nvGraphicFramePr>
        <p:xfrm>
          <a:off x="6096000" y="742824"/>
          <a:ext cx="4673600" cy="5050486"/>
        </p:xfrm>
        <a:graphic>
          <a:graphicData uri="http://schemas.openxmlformats.org/drawingml/2006/table">
            <a:tbl>
              <a:tblPr/>
              <a:tblGrid>
                <a:gridCol w="3013075">
                  <a:extLst>
                    <a:ext uri="{9D8B030D-6E8A-4147-A177-3AD203B41FA5}">
                      <a16:colId xmlns:a16="http://schemas.microsoft.com/office/drawing/2014/main" val="2970636165"/>
                    </a:ext>
                  </a:extLst>
                </a:gridCol>
                <a:gridCol w="984250">
                  <a:extLst>
                    <a:ext uri="{9D8B030D-6E8A-4147-A177-3AD203B41FA5}">
                      <a16:colId xmlns:a16="http://schemas.microsoft.com/office/drawing/2014/main" val="2750137679"/>
                    </a:ext>
                  </a:extLst>
                </a:gridCol>
                <a:gridCol w="676275">
                  <a:extLst>
                    <a:ext uri="{9D8B030D-6E8A-4147-A177-3AD203B41FA5}">
                      <a16:colId xmlns:a16="http://schemas.microsoft.com/office/drawing/2014/main" val="1044054202"/>
                    </a:ext>
                  </a:extLst>
                </a:gridCol>
              </a:tblGrid>
              <a:tr h="942268"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00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Mohamed Emad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Balance Sheet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At the year ended Dec 31.2022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2709453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0000"/>
                          </a:highlight>
                          <a:latin typeface="Albertus Medium" panose="020E0602030304020304" pitchFamily="34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Assets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2202358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Current assets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: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5738340"/>
                  </a:ext>
                </a:extLst>
              </a:tr>
              <a:tr h="258844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Cash  </a:t>
                      </a:r>
                      <a:r>
                        <a:rPr lang="ar-SA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                   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6200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3456941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Accounts receivable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3000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5395770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Supplies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400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 dirty="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9600</a:t>
                      </a:r>
                      <a:endParaRPr lang="en-US" sz="15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8189133"/>
                  </a:ext>
                </a:extLst>
              </a:tr>
              <a:tr h="219022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ar-EG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228137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Fixed Assets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1619461"/>
                  </a:ext>
                </a:extLst>
              </a:tr>
              <a:tr h="25005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Land  </a:t>
                      </a: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4000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4000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9778004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Assets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13600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5840402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Liabilities and owner's’s equity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7949761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Short term liabilities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7930479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Accounts Payable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1800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2540906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Long term liabilities</a:t>
                      </a:r>
                      <a:r>
                        <a:rPr lang="en-US" sz="1100" b="1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4269"/>
                  </a:ext>
                </a:extLst>
              </a:tr>
              <a:tr h="25005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Loans (If found)</a:t>
                      </a: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47305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100" b="1" u="sng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Owner's equity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6973725"/>
                  </a:ext>
                </a:extLst>
              </a:tr>
              <a:tr h="248467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Capital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11800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5328033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  <a:spcBef>
                          <a:spcPts val="1200"/>
                        </a:spcBef>
                      </a:pPr>
                      <a:r>
                        <a:rPr lang="en-US" sz="11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5912837"/>
                  </a:ext>
                </a:extLst>
              </a:tr>
              <a:tr h="209767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>
                          <a:solidFill>
                            <a:srgbClr val="FFFFFF"/>
                          </a:solidFill>
                          <a:effectLst/>
                          <a:highlight>
                            <a:srgbClr val="000000"/>
                          </a:highlight>
                          <a:latin typeface="Albertus Medium" panose="020E0602030304020304" pitchFamily="34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liabilities and Owner's  equity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13600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897012"/>
                  </a:ext>
                </a:extLst>
              </a:tr>
            </a:tbl>
          </a:graphicData>
        </a:graphic>
      </p:graphicFrame>
      <p:cxnSp>
        <p:nvCxnSpPr>
          <p:cNvPr id="7" name="AutoShape 6">
            <a:extLst>
              <a:ext uri="{FF2B5EF4-FFF2-40B4-BE49-F238E27FC236}">
                <a16:creationId xmlns:a16="http://schemas.microsoft.com/office/drawing/2014/main" id="{F0B9B650-7EB2-CBFF-88D5-E1F98748C38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418377" y="5202621"/>
            <a:ext cx="1203140" cy="756492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0" name="AutoShape 6">
            <a:extLst>
              <a:ext uri="{FF2B5EF4-FFF2-40B4-BE49-F238E27FC236}">
                <a16:creationId xmlns:a16="http://schemas.microsoft.com/office/drawing/2014/main" id="{B34BF659-1E76-6AB0-F9E3-2896A44F83C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60381" y="3570573"/>
            <a:ext cx="641131" cy="12083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3" name="AutoShape 6">
            <a:extLst>
              <a:ext uri="{FF2B5EF4-FFF2-40B4-BE49-F238E27FC236}">
                <a16:creationId xmlns:a16="http://schemas.microsoft.com/office/drawing/2014/main" id="{BA1F16ED-F419-EFFA-99F9-FF842D2BF77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901513" y="3582656"/>
            <a:ext cx="0" cy="1772632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17" name="AutoShape 6">
            <a:extLst>
              <a:ext uri="{FF2B5EF4-FFF2-40B4-BE49-F238E27FC236}">
                <a16:creationId xmlns:a16="http://schemas.microsoft.com/office/drawing/2014/main" id="{B206B1C1-401B-B97D-0CC4-AED9289F2F9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5343139" y="5355288"/>
            <a:ext cx="475616" cy="0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 type="none" w="med" len="med"/>
            <a:tailEnd type="arrow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591C91C-E098-1FAD-CB56-79295BAE13E9}"/>
              </a:ext>
            </a:extLst>
          </p:cNvPr>
          <p:cNvSpPr txBox="1"/>
          <p:nvPr/>
        </p:nvSpPr>
        <p:spPr>
          <a:xfrm>
            <a:off x="149580" y="6312101"/>
            <a:ext cx="2535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64407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44164">
        <p:circle/>
      </p:transition>
    </mc:Choice>
    <mc:Fallback xmlns="">
      <p:transition spd="slow" advTm="344164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2" x="450850" y="3341688"/>
          <p14:tracePt t="1015" x="476250" y="3316288"/>
          <p14:tracePt t="1034" x="512763" y="3303588"/>
          <p14:tracePt t="1044" x="588963" y="3278188"/>
          <p14:tracePt t="1055" x="676275" y="3267075"/>
          <p14:tracePt t="1069" x="750888" y="3254375"/>
          <p14:tracePt t="1085" x="814388" y="3228975"/>
          <p14:tracePt t="1102" x="989013" y="3203575"/>
          <p14:tracePt t="1119" x="1101725" y="3190875"/>
          <p14:tracePt t="1136" x="1239838" y="3165475"/>
          <p14:tracePt t="1152" x="1439863" y="3103563"/>
          <p14:tracePt t="1169" x="1501775" y="3065463"/>
          <p14:tracePt t="1186" x="1601788" y="2990850"/>
          <p14:tracePt t="1203" x="1890713" y="2890838"/>
          <p14:tracePt t="1219" x="2027238" y="2840038"/>
          <p14:tracePt t="1236" x="2116138" y="2816225"/>
          <p14:tracePt t="1253" x="2252663" y="2778125"/>
          <p14:tracePt t="1270" x="2316163" y="2778125"/>
          <p14:tracePt t="1286" x="2352675" y="2765425"/>
          <p14:tracePt t="1303" x="2503488" y="2740025"/>
          <p14:tracePt t="1320" x="2578100" y="2728913"/>
          <p14:tracePt t="1336" x="2654300" y="2716213"/>
          <p14:tracePt t="1353" x="2716213" y="2703513"/>
          <p14:tracePt t="9480" x="2703513" y="2703513"/>
          <p14:tracePt t="9492" x="2667000" y="2716213"/>
          <p14:tracePt t="9507" x="2641600" y="2716213"/>
          <p14:tracePt t="9520" x="2603500" y="2716213"/>
          <p14:tracePt t="9535" x="2578100" y="2716213"/>
          <p14:tracePt t="9553" x="2516188" y="2716213"/>
          <p14:tracePt t="9569" x="2216150" y="2716213"/>
          <p14:tracePt t="9586" x="2103438" y="2690813"/>
          <p14:tracePt t="9603" x="1978025" y="2652713"/>
          <p14:tracePt t="9620" x="1665288" y="2527300"/>
          <p14:tracePt t="9636" x="1527175" y="2478088"/>
          <p14:tracePt t="9653" x="1427163" y="2427288"/>
          <p14:tracePt t="9669" x="1327150" y="2390775"/>
          <p14:tracePt t="9686" x="1301750" y="2378075"/>
          <p14:tracePt t="9703" x="1263650" y="2365375"/>
          <p14:tracePt t="9720" x="1239838" y="2352675"/>
          <p14:tracePt t="9737" x="1214438" y="2339975"/>
          <p14:tracePt t="9754" x="1201738" y="2339975"/>
          <p14:tracePt t="9770" x="1150938" y="2314575"/>
          <p14:tracePt t="9787" x="1101725" y="2303463"/>
          <p14:tracePt t="9803" x="1063625" y="2303463"/>
          <p14:tracePt t="9820" x="976313" y="2265363"/>
          <p14:tracePt t="9837" x="963613" y="2252663"/>
          <p14:tracePt t="9853" x="950913" y="2239963"/>
          <p14:tracePt t="9871" x="938213" y="2227263"/>
          <p14:tracePt t="9887" x="938213" y="2214563"/>
          <p14:tracePt t="9904" x="925513" y="2201863"/>
          <p14:tracePt t="9921" x="914400" y="2178050"/>
          <p14:tracePt t="9937" x="914400" y="2165350"/>
          <p14:tracePt t="9954" x="914400" y="2127250"/>
          <p14:tracePt t="9971" x="914400" y="2101850"/>
          <p14:tracePt t="9988" x="914400" y="2065338"/>
          <p14:tracePt t="10004" x="976313" y="2001838"/>
          <p14:tracePt t="10021" x="1063625" y="1965325"/>
          <p14:tracePt t="10038" x="1139825" y="1927225"/>
          <p14:tracePt t="10055" x="1314450" y="1865313"/>
          <p14:tracePt t="10071" x="1489075" y="1827213"/>
          <p14:tracePt t="10088" x="1752600" y="1776413"/>
          <p14:tracePt t="10105" x="2116138" y="1701800"/>
          <p14:tracePt t="10122" x="2303463" y="1663700"/>
          <p14:tracePt t="10138" x="2565400" y="1614488"/>
          <p14:tracePt t="10155" x="2816225" y="1527175"/>
          <p14:tracePt t="10172" x="2867025" y="1489075"/>
          <p14:tracePt t="10188" x="2903538" y="1489075"/>
          <p14:tracePt t="10205" x="2928938" y="1463675"/>
          <p14:tracePt t="10227" x="2941638" y="1463675"/>
          <p14:tracePt t="10241" x="2941638" y="1450975"/>
          <p14:tracePt t="10255" x="2954338" y="1439863"/>
          <p14:tracePt t="10272" x="2954338" y="1427163"/>
          <p14:tracePt t="10289" x="2967038" y="1427163"/>
          <p14:tracePt t="10306" x="2967038" y="1414463"/>
          <p14:tracePt t="10322" x="2979738" y="1401763"/>
          <p14:tracePt t="10339" x="2992438" y="1401763"/>
          <p14:tracePt t="10356" x="3028950" y="1389063"/>
          <p14:tracePt t="10373" x="3041650" y="1389063"/>
          <p14:tracePt t="10389" x="3054350" y="1389063"/>
          <p14:tracePt t="10406" x="3067050" y="1376363"/>
          <p14:tracePt t="10826" x="3028950" y="1376363"/>
          <p14:tracePt t="10838" x="2992438" y="1376363"/>
          <p14:tracePt t="10851" x="2967038" y="1376363"/>
          <p14:tracePt t="10863" x="2928938" y="1389063"/>
          <p14:tracePt t="10879" x="2879725" y="1401763"/>
          <p14:tracePt t="10893" x="2790825" y="1414463"/>
          <p14:tracePt t="10909" x="2716213" y="1427163"/>
          <p14:tracePt t="10924" x="2667000" y="1439863"/>
          <p14:tracePt t="10941" x="2616200" y="1450975"/>
          <p14:tracePt t="10958" x="2590800" y="1450975"/>
          <p14:tracePt t="10976" x="2578100" y="1450975"/>
          <p14:tracePt t="11125" x="2590800" y="1450975"/>
          <p14:tracePt t="11137" x="2603500" y="1450975"/>
          <p14:tracePt t="11150" x="2616200" y="1439863"/>
          <p14:tracePt t="11163" x="2641600" y="1439863"/>
          <p14:tracePt t="11177" x="2678113" y="1439863"/>
          <p14:tracePt t="11194" x="2716213" y="1414463"/>
          <p14:tracePt t="11210" x="2754313" y="1401763"/>
          <p14:tracePt t="11225" x="2828925" y="1389063"/>
          <p14:tracePt t="11242" x="2854325" y="1389063"/>
          <p14:tracePt t="11259" x="2879725" y="1376363"/>
          <p14:tracePt t="11276" x="2967038" y="1363663"/>
          <p14:tracePt t="11292" x="3003550" y="1363663"/>
          <p14:tracePt t="11309" x="3054350" y="1350963"/>
          <p14:tracePt t="11326" x="3116263" y="1350963"/>
          <p14:tracePt t="11342" x="3141663" y="1350963"/>
          <p14:tracePt t="11359" x="3154363" y="1339850"/>
          <p14:tracePt t="11376" x="3179763" y="1327150"/>
          <p14:tracePt t="11400" x="3205163" y="1327150"/>
          <p14:tracePt t="11424" x="3228975" y="1327150"/>
          <p14:tracePt t="11437" x="3241675" y="1314450"/>
          <p14:tracePt t="11460" x="3267075" y="1314450"/>
          <p14:tracePt t="11761" x="3267075" y="1301750"/>
          <p14:tracePt t="11786" x="3292475" y="1301750"/>
          <p14:tracePt t="11799" x="3317875" y="1301750"/>
          <p14:tracePt t="11811" x="3341688" y="1301750"/>
          <p14:tracePt t="11822" x="3354388" y="1301750"/>
          <p14:tracePt t="11835" x="3367088" y="1301750"/>
          <p14:tracePt t="11847" x="3379788" y="1301750"/>
          <p14:tracePt t="11862" x="3417888" y="1301750"/>
          <p14:tracePt t="11878" x="3429000" y="1301750"/>
          <p14:tracePt t="11895" x="3454400" y="1301750"/>
          <p14:tracePt t="11912" x="3505200" y="1301750"/>
          <p14:tracePt t="11928" x="3517900" y="1301750"/>
          <p14:tracePt t="11945" x="3554413" y="1301750"/>
          <p14:tracePt t="11962" x="3567113" y="1301750"/>
          <p14:tracePt t="11984" x="3579813" y="1301750"/>
          <p14:tracePt t="12122" x="3554413" y="1301750"/>
          <p14:tracePt t="12134" x="3530600" y="1301750"/>
          <p14:tracePt t="12149" x="3505200" y="1301750"/>
          <p14:tracePt t="12159" x="3492500" y="1301750"/>
          <p14:tracePt t="12171" x="3467100" y="1301750"/>
          <p14:tracePt t="12184" x="3441700" y="1301750"/>
          <p14:tracePt t="12198" x="3405188" y="1301750"/>
          <p14:tracePt t="12213" x="3354388" y="1301750"/>
          <p14:tracePt t="12230" x="3254375" y="1301750"/>
          <p14:tracePt t="12246" x="3167063" y="1301750"/>
          <p14:tracePt t="12263" x="3054350" y="1301750"/>
          <p14:tracePt t="12280" x="3028950" y="1301750"/>
          <p14:tracePt t="12296" x="2992438" y="1301750"/>
          <p14:tracePt t="12313" x="2979738" y="1301750"/>
          <p14:tracePt t="12357" x="2979738" y="1276350"/>
          <p14:tracePt t="12383" x="2992438" y="1263650"/>
          <p14:tracePt t="12395" x="3003550" y="1250950"/>
          <p14:tracePt t="12408" x="3041650" y="1250950"/>
          <p14:tracePt t="12420" x="3092450" y="1250950"/>
          <p14:tracePt t="12433" x="3167063" y="1250950"/>
          <p14:tracePt t="12447" x="3241675" y="1263650"/>
          <p14:tracePt t="12464" x="3279775" y="1289050"/>
          <p14:tracePt t="12481" x="3317875" y="1327150"/>
          <p14:tracePt t="12497" x="3379788" y="1363663"/>
          <p14:tracePt t="12514" x="3392488" y="1376363"/>
          <p14:tracePt t="12531" x="3405188" y="1389063"/>
          <p14:tracePt t="12557" x="3405188" y="1401763"/>
          <p14:tracePt t="12621" x="3367088" y="1414463"/>
          <p14:tracePt t="12635" x="3305175" y="1427163"/>
          <p14:tracePt t="12647" x="3192463" y="1427163"/>
          <p14:tracePt t="12658" x="3092450" y="1439863"/>
          <p14:tracePt t="12672" x="3003550" y="1450975"/>
          <p14:tracePt t="12685" x="2903538" y="1450975"/>
          <p14:tracePt t="12698" x="2754313" y="1450975"/>
          <p14:tracePt t="12715" x="2590800" y="1450975"/>
          <p14:tracePt t="12732" x="2490788" y="1450975"/>
          <p14:tracePt t="12748" x="2365375" y="1450975"/>
          <p14:tracePt t="12765" x="2328863" y="1450975"/>
          <p14:tracePt t="12782" x="2316163" y="1450975"/>
          <p14:tracePt t="12799" x="2303463" y="1450975"/>
          <p14:tracePt t="12969" x="2290763" y="1450975"/>
          <p14:tracePt t="12986" x="2278063" y="1450975"/>
          <p14:tracePt t="13007" x="2265363" y="1450975"/>
          <p14:tracePt t="13020" x="2252663" y="1463675"/>
          <p14:tracePt t="13032" x="2239963" y="1463675"/>
          <p14:tracePt t="13044" x="2216150" y="1463675"/>
          <p14:tracePt t="13058" x="2178050" y="1476375"/>
          <p14:tracePt t="13070" x="2165350" y="1489075"/>
          <p14:tracePt t="13083" x="2139950" y="1501775"/>
          <p14:tracePt t="13100" x="2116138" y="1527175"/>
          <p14:tracePt t="13116" x="2116138" y="1539875"/>
          <p14:tracePt t="13133" x="2078038" y="1589088"/>
          <p14:tracePt t="13150" x="2078038" y="1614488"/>
          <p14:tracePt t="13167" x="2065338" y="1627188"/>
          <p14:tracePt t="13183" x="2039938" y="1663700"/>
          <p14:tracePt t="13200" x="2027238" y="1676400"/>
          <p14:tracePt t="13217" x="2027238" y="1689100"/>
          <p14:tracePt t="13233" x="2003425" y="1701800"/>
          <p14:tracePt t="13250" x="1990725" y="1714500"/>
          <p14:tracePt t="13269" x="1978025" y="1714500"/>
          <p14:tracePt t="13443" x="1978025" y="1701800"/>
          <p14:tracePt t="13468" x="1978025" y="1689100"/>
          <p14:tracePt t="13481" x="1978025" y="1676400"/>
          <p14:tracePt t="13494" x="1990725" y="1663700"/>
          <p14:tracePt t="13505" x="2003425" y="1639888"/>
          <p14:tracePt t="13522" x="2003425" y="1627188"/>
          <p14:tracePt t="13536" x="2003425" y="1614488"/>
          <p14:tracePt t="13553" x="2014538" y="1601788"/>
          <p14:tracePt t="13569" x="2027238" y="1601788"/>
          <p14:tracePt t="13586" x="2027238" y="1576388"/>
          <p14:tracePt t="14116" x="2039938" y="1576388"/>
          <p14:tracePt t="14128" x="2078038" y="1576388"/>
          <p14:tracePt t="14142" x="2165350" y="1576388"/>
          <p14:tracePt t="14155" x="2252663" y="1563688"/>
          <p14:tracePt t="14171" x="2303463" y="1563688"/>
          <p14:tracePt t="14189" x="2352675" y="1563688"/>
          <p14:tracePt t="14205" x="2478088" y="1563688"/>
          <p14:tracePt t="14222" x="2565400" y="1563688"/>
          <p14:tracePt t="14239" x="2667000" y="1563688"/>
          <p14:tracePt t="14256" x="2778125" y="1563688"/>
          <p14:tracePt t="14273" x="2816225" y="1563688"/>
          <p14:tracePt t="14290" x="2841625" y="1563688"/>
          <p14:tracePt t="14304" x="2903538" y="1563688"/>
          <p14:tracePt t="14321" x="2941638" y="1563688"/>
          <p14:tracePt t="14338" x="2954338" y="1563688"/>
          <p14:tracePt t="14354" x="2979738" y="1563688"/>
          <p14:tracePt t="14371" x="2992438" y="1563688"/>
          <p14:tracePt t="14452" x="3003550" y="1563688"/>
          <p14:tracePt t="14478" x="3016250" y="1563688"/>
          <p14:tracePt t="14493" x="3028950" y="1563688"/>
          <p14:tracePt t="14502" x="3041650" y="1563688"/>
          <p14:tracePt t="14527" x="3054350" y="1563688"/>
          <p14:tracePt t="14540" x="3067050" y="1563688"/>
          <p14:tracePt t="14551" x="3079750" y="1563688"/>
          <p14:tracePt t="14564" x="3092450" y="1563688"/>
          <p14:tracePt t="14577" x="3103563" y="1563688"/>
          <p14:tracePt t="14591" x="3128963" y="1563688"/>
          <p14:tracePt t="14606" x="3154363" y="1563688"/>
          <p14:tracePt t="14622" x="3192463" y="1563688"/>
          <p14:tracePt t="14639" x="3279775" y="1563688"/>
          <p14:tracePt t="14656" x="3405188" y="1563688"/>
          <p14:tracePt t="14673" x="3454400" y="1563688"/>
          <p14:tracePt t="14690" x="3492500" y="1563688"/>
          <p14:tracePt t="14706" x="3579813" y="1563688"/>
          <p14:tracePt t="14723" x="3667125" y="1563688"/>
          <p14:tracePt t="14739" x="3779838" y="1563688"/>
          <p14:tracePt t="14756" x="3817938" y="1563688"/>
          <p14:tracePt t="14773" x="3856038" y="1563688"/>
          <p14:tracePt t="14790" x="3905250" y="1563688"/>
          <p14:tracePt t="14806" x="3930650" y="1563688"/>
          <p14:tracePt t="14823" x="3943350" y="1563688"/>
          <p14:tracePt t="14840" x="3992563" y="1563688"/>
          <p14:tracePt t="14857" x="4017963" y="1563688"/>
          <p14:tracePt t="14874" x="4056063" y="1563688"/>
          <p14:tracePt t="14890" x="4130675" y="1563688"/>
          <p14:tracePt t="14907" x="4156075" y="1563688"/>
          <p14:tracePt t="14924" x="4181475" y="1563688"/>
          <p14:tracePt t="14941" x="4205288" y="1563688"/>
          <p14:tracePt t="14957" x="4217988" y="1563688"/>
          <p14:tracePt t="14976" x="4230688" y="1563688"/>
          <p14:tracePt t="14991" x="4243388" y="1563688"/>
          <p14:tracePt t="15188" x="4230688" y="1563688"/>
          <p14:tracePt t="15736" x="4217988" y="1563688"/>
          <p14:tracePt t="16023" x="4205288" y="1563688"/>
          <p14:tracePt t="16036" x="4192588" y="1563688"/>
          <p14:tracePt t="16049" x="4168775" y="1563688"/>
          <p14:tracePt t="16063" x="4156075" y="1563688"/>
          <p14:tracePt t="16080" x="4130675" y="1563688"/>
          <p14:tracePt t="16098" x="4117975" y="1563688"/>
          <p14:tracePt t="16113" x="4092575" y="1563688"/>
          <p14:tracePt t="16135" x="4081463" y="1563688"/>
          <p14:tracePt t="16147" x="4056063" y="1563688"/>
          <p14:tracePt t="16162" x="4030663" y="1563688"/>
          <p14:tracePt t="16179" x="3992563" y="1563688"/>
          <p14:tracePt t="16196" x="3968750" y="1563688"/>
          <p14:tracePt t="16212" x="3917950" y="1563688"/>
          <p14:tracePt t="16229" x="3905250" y="1563688"/>
          <p14:tracePt t="16248" x="3892550" y="1563688"/>
          <p14:tracePt t="16533" x="3905250" y="1563688"/>
          <p14:tracePt t="16558" x="3917950" y="1563688"/>
          <p14:tracePt t="16584" x="3943350" y="1563688"/>
          <p14:tracePt t="16609" x="3956050" y="1563688"/>
          <p14:tracePt t="16621" x="3968750" y="1563688"/>
          <p14:tracePt t="16635" x="3979863" y="1563688"/>
          <p14:tracePt t="16649" x="3992563" y="1563688"/>
          <p14:tracePt t="16671" x="4017963" y="1563688"/>
          <p14:tracePt t="16695" x="4030663" y="1563688"/>
          <p14:tracePt t="16709" x="4043363" y="1563688"/>
          <p14:tracePt t="16721" x="4056063" y="1563688"/>
          <p14:tracePt t="16732" x="4081463" y="1563688"/>
          <p14:tracePt t="16747" x="4105275" y="1563688"/>
          <p14:tracePt t="16764" x="4130675" y="1563688"/>
          <p14:tracePt t="16781" x="4143375" y="1563688"/>
          <p14:tracePt t="16797" x="4181475" y="1563688"/>
          <p14:tracePt t="16814" x="4181475" y="1552575"/>
          <p14:tracePt t="16831" x="4192588" y="1552575"/>
          <p14:tracePt t="17120" x="4205288" y="1552575"/>
          <p14:tracePt t="17169" x="4217988" y="1539875"/>
          <p14:tracePt t="17194" x="4230688" y="1527175"/>
          <p14:tracePt t="17207" x="4243388" y="1527175"/>
          <p14:tracePt t="17220" x="4256088" y="1527175"/>
          <p14:tracePt t="17234" x="4281488" y="1527175"/>
          <p14:tracePt t="17251" x="4294188" y="1527175"/>
          <p14:tracePt t="17268" x="4318000" y="1514475"/>
          <p14:tracePt t="17284" x="4356100" y="1514475"/>
          <p14:tracePt t="17305" x="4368800" y="1514475"/>
          <p14:tracePt t="17318" x="4381500" y="1514475"/>
          <p14:tracePt t="17718" x="4394200" y="1501775"/>
          <p14:tracePt t="17731" x="4406900" y="1489075"/>
          <p14:tracePt t="17743" x="4443413" y="1489075"/>
          <p14:tracePt t="17754" x="4468813" y="1489075"/>
          <p14:tracePt t="17770" x="4494213" y="1489075"/>
          <p14:tracePt t="17785" x="4506913" y="1489075"/>
          <p14:tracePt t="17802" x="4518025" y="1489075"/>
          <p14:tracePt t="17819" x="4543425" y="1489075"/>
          <p14:tracePt t="17835" x="4556125" y="1489075"/>
          <p14:tracePt t="17852" x="4568825" y="1489075"/>
          <p14:tracePt t="17879" x="4581525" y="1489075"/>
          <p14:tracePt t="17891" x="4594225" y="1489075"/>
          <p14:tracePt t="20748" x="4518025" y="1489075"/>
          <p14:tracePt t="20761" x="4418013" y="1489075"/>
          <p14:tracePt t="20773" x="4318000" y="1489075"/>
          <p14:tracePt t="20786" x="4205288" y="1501775"/>
          <p14:tracePt t="20799" x="3956050" y="1563688"/>
          <p14:tracePt t="20813" x="3643313" y="1676400"/>
          <p14:tracePt t="20830" x="3454400" y="1765300"/>
          <p14:tracePt t="20847" x="3305175" y="1827213"/>
          <p14:tracePt t="20864" x="2941638" y="1914525"/>
          <p14:tracePt t="20880" x="2803525" y="1939925"/>
          <p14:tracePt t="20897" x="2716213" y="1939925"/>
          <p14:tracePt t="20914" x="2641600" y="1939925"/>
          <p14:tracePt t="20931" x="2616200" y="1939925"/>
          <p14:tracePt t="20947" x="2578100" y="1939925"/>
          <p14:tracePt t="20964" x="2554288" y="1952625"/>
          <p14:tracePt t="20981" x="2541588" y="1952625"/>
          <p14:tracePt t="20997" x="2516188" y="1952625"/>
          <p14:tracePt t="21014" x="2465388" y="1952625"/>
          <p14:tracePt t="21031" x="2428875" y="1952625"/>
          <p14:tracePt t="21048" x="2390775" y="1952625"/>
          <p14:tracePt t="21064" x="2303463" y="1952625"/>
          <p14:tracePt t="21081" x="2278063" y="1952625"/>
          <p14:tracePt t="21098" x="2228850" y="1965325"/>
          <p14:tracePt t="21121" x="2216150" y="1965325"/>
          <p14:tracePt t="21247" x="2216150" y="1952625"/>
          <p14:tracePt t="21260" x="2216150" y="1939925"/>
          <p14:tracePt t="21273" x="2228850" y="1927225"/>
          <p14:tracePt t="21286" x="2239963" y="1927225"/>
          <p14:tracePt t="21300" x="2265363" y="1927225"/>
          <p14:tracePt t="21317" x="2290763" y="1914525"/>
          <p14:tracePt t="21332" x="2316163" y="1901825"/>
          <p14:tracePt t="21349" x="2378075" y="1889125"/>
          <p14:tracePt t="21365" x="2403475" y="1889125"/>
          <p14:tracePt t="21382" x="2428875" y="1889125"/>
          <p14:tracePt t="21399" x="2452688" y="1876425"/>
          <p14:tracePt t="21416" x="2490788" y="1865313"/>
          <p14:tracePt t="21433" x="2503488" y="1865313"/>
          <p14:tracePt t="21449" x="2554288" y="1852613"/>
          <p14:tracePt t="21466" x="2578100" y="1852613"/>
          <p14:tracePt t="21483" x="2616200" y="1852613"/>
          <p14:tracePt t="21499" x="2654300" y="1839913"/>
          <p14:tracePt t="21516" x="2667000" y="1839913"/>
          <p14:tracePt t="21533" x="2678113" y="1839913"/>
          <p14:tracePt t="21550" x="2703513" y="1827213"/>
          <p14:tracePt t="21566" x="2716213" y="1827213"/>
          <p14:tracePt t="21583" x="2728913" y="1827213"/>
          <p14:tracePt t="21600" x="2767013" y="1827213"/>
          <p14:tracePt t="21617" x="2778125" y="1827213"/>
          <p14:tracePt t="21633" x="2841625" y="1827213"/>
          <p14:tracePt t="21650" x="2890838" y="1827213"/>
          <p14:tracePt t="21667" x="2928938" y="1827213"/>
          <p14:tracePt t="21683" x="2992438" y="1827213"/>
          <p14:tracePt t="21700" x="3016250" y="1827213"/>
          <p14:tracePt t="21717" x="3041650" y="1827213"/>
          <p14:tracePt t="21734" x="3067050" y="1827213"/>
          <p14:tracePt t="21750" x="3079750" y="1827213"/>
          <p14:tracePt t="21767" x="3092450" y="1827213"/>
          <p14:tracePt t="21784" x="3116263" y="1827213"/>
          <p14:tracePt t="21807" x="3128963" y="1827213"/>
          <p14:tracePt t="22206" x="3141663" y="1827213"/>
          <p14:tracePt t="22222" x="3154363" y="1827213"/>
          <p14:tracePt t="22233" x="3167063" y="1827213"/>
          <p14:tracePt t="22245" x="3179763" y="1827213"/>
          <p14:tracePt t="22256" x="3205163" y="1827213"/>
          <p14:tracePt t="22269" x="3216275" y="1827213"/>
          <p14:tracePt t="22286" x="3228975" y="1827213"/>
          <p14:tracePt t="22302" x="3254375" y="1827213"/>
          <p14:tracePt t="22319" x="3267075" y="1827213"/>
          <p14:tracePt t="22342" x="3279775" y="1827213"/>
          <p14:tracePt t="22380" x="3292475" y="1827213"/>
          <p14:tracePt t="22780" x="3292475" y="1814513"/>
          <p14:tracePt t="22805" x="3292475" y="1801813"/>
          <p14:tracePt t="22817" x="3317875" y="1801813"/>
          <p14:tracePt t="22830" x="3328988" y="1801813"/>
          <p14:tracePt t="22842" x="3354388" y="1801813"/>
          <p14:tracePt t="22855" x="3379788" y="1801813"/>
          <p14:tracePt t="22871" x="3441700" y="1801813"/>
          <p14:tracePt t="22888" x="3492500" y="1801813"/>
          <p14:tracePt t="22905" x="3567113" y="1801813"/>
          <p14:tracePt t="22922" x="3605213" y="1801813"/>
          <p14:tracePt t="22938" x="3617913" y="1801813"/>
          <p14:tracePt t="22955" x="3643313" y="1801813"/>
          <p14:tracePt t="22972" x="3667125" y="1801813"/>
          <p14:tracePt t="22988" x="3679825" y="1801813"/>
          <p14:tracePt t="23005" x="3717925" y="1801813"/>
          <p14:tracePt t="23022" x="3756025" y="1801813"/>
          <p14:tracePt t="23039" x="3779838" y="1801813"/>
          <p14:tracePt t="23055" x="3843338" y="1801813"/>
          <p14:tracePt t="23072" x="3856038" y="1801813"/>
          <p14:tracePt t="23089" x="3867150" y="1801813"/>
          <p14:tracePt t="23106" x="3892550" y="1801813"/>
          <p14:tracePt t="23140" x="3905250" y="1801813"/>
          <p14:tracePt t="23177" x="3917950" y="1801813"/>
          <p14:tracePt t="23203" x="3943350" y="1801813"/>
          <p14:tracePt t="23229" x="3968750" y="1801813"/>
          <p14:tracePt t="23243" x="4005263" y="1801813"/>
          <p14:tracePt t="23254" x="4056063" y="1801813"/>
          <p14:tracePt t="23268" x="4117975" y="1801813"/>
          <p14:tracePt t="23279" x="4156075" y="1801813"/>
          <p14:tracePt t="23292" x="4192588" y="1801813"/>
          <p14:tracePt t="23306" x="4205288" y="1801813"/>
          <p14:tracePt t="23323" x="4217988" y="1801813"/>
          <p14:tracePt t="23340" x="4230688" y="1801813"/>
          <p14:tracePt t="23357" x="4243388" y="1801813"/>
          <p14:tracePt t="23403" x="4256088" y="1801813"/>
          <p14:tracePt t="23677" x="4243388" y="1801813"/>
          <p14:tracePt t="23702" x="4230688" y="1801813"/>
          <p14:tracePt t="23714" x="4217988" y="1801813"/>
          <p14:tracePt t="23729" x="4205288" y="1801813"/>
          <p14:tracePt t="23743" x="4181475" y="1801813"/>
          <p14:tracePt t="23758" x="4130675" y="1814513"/>
          <p14:tracePt t="23775" x="4105275" y="1814513"/>
          <p14:tracePt t="23792" x="4056063" y="1839913"/>
          <p14:tracePt t="23808" x="4030663" y="1839913"/>
          <p14:tracePt t="23825" x="4005263" y="1852613"/>
          <p14:tracePt t="23842" x="3930650" y="1876425"/>
          <p14:tracePt t="23858" x="3867150" y="1876425"/>
          <p14:tracePt t="23875" x="3779838" y="1889125"/>
          <p14:tracePt t="23892" x="3654425" y="1901825"/>
          <p14:tracePt t="23909" x="3617913" y="1901825"/>
          <p14:tracePt t="23925" x="3592513" y="1914525"/>
          <p14:tracePt t="23942" x="3541713" y="1927225"/>
          <p14:tracePt t="23963" x="3517900" y="1927225"/>
          <p14:tracePt t="24287" x="3479800" y="1939925"/>
          <p14:tracePt t="24300" x="3405188" y="1952625"/>
          <p14:tracePt t="24315" x="3317875" y="1965325"/>
          <p14:tracePt t="24327" x="3116263" y="1965325"/>
          <p14:tracePt t="24344" x="2941638" y="1965325"/>
          <p14:tracePt t="24361" x="2754313" y="1965325"/>
          <p14:tracePt t="24377" x="2152650" y="1901825"/>
          <p14:tracePt t="24394" x="1939925" y="1889125"/>
          <p14:tracePt t="24411" x="1790700" y="1889125"/>
          <p14:tracePt t="24428" x="1439863" y="1889125"/>
          <p14:tracePt t="24444" x="1263650" y="1889125"/>
          <p14:tracePt t="24461" x="1150938" y="1889125"/>
          <p14:tracePt t="24478" x="1001713" y="1889125"/>
          <p14:tracePt t="24494" x="938213" y="1889125"/>
          <p14:tracePt t="24511" x="850900" y="1876425"/>
          <p14:tracePt t="24528" x="625475" y="1865313"/>
          <p14:tracePt t="24545" x="525463" y="1865313"/>
          <p14:tracePt t="24561" x="463550" y="1865313"/>
          <p14:tracePt t="24578" x="363538" y="1852613"/>
          <p14:tracePt t="24595" x="338138" y="1852613"/>
          <p14:tracePt t="24612" x="300038" y="1839913"/>
          <p14:tracePt t="24628" x="287338" y="1839913"/>
          <p14:tracePt t="24799" x="287338" y="1814513"/>
          <p14:tracePt t="24811" x="287338" y="1789113"/>
          <p14:tracePt t="24824" x="287338" y="1765300"/>
          <p14:tracePt t="24837" x="287338" y="1739900"/>
          <p14:tracePt t="24850" x="287338" y="1727200"/>
          <p14:tracePt t="24864" x="287338" y="1714500"/>
          <p14:tracePt t="24880" x="287338" y="1701800"/>
          <p14:tracePt t="24896" x="274638" y="1701800"/>
          <p14:tracePt t="24913" x="274638" y="1689100"/>
          <p14:tracePt t="25023" x="287338" y="1689100"/>
          <p14:tracePt t="25035" x="300038" y="1689100"/>
          <p14:tracePt t="25051" x="338138" y="1689100"/>
          <p14:tracePt t="25065" x="376238" y="1689100"/>
          <p14:tracePt t="25080" x="438150" y="1689100"/>
          <p14:tracePt t="25097" x="512763" y="1689100"/>
          <p14:tracePt t="25114" x="625475" y="1689100"/>
          <p14:tracePt t="25131" x="676275" y="1689100"/>
          <p14:tracePt t="25147" x="763588" y="1689100"/>
          <p14:tracePt t="25164" x="989013" y="1701800"/>
          <p14:tracePt t="25181" x="1063625" y="1701800"/>
          <p14:tracePt t="25197" x="1101725" y="1701800"/>
          <p14:tracePt t="25214" x="1163638" y="1701800"/>
          <p14:tracePt t="25231" x="1176338" y="1714500"/>
          <p14:tracePt t="25258" x="1176338" y="1727200"/>
          <p14:tracePt t="25297" x="1150938" y="1727200"/>
          <p14:tracePt t="25310" x="1101725" y="1727200"/>
          <p14:tracePt t="25323" x="1001713" y="1727200"/>
          <p14:tracePt t="25335" x="901700" y="1727200"/>
          <p14:tracePt t="25348" x="825500" y="1727200"/>
          <p14:tracePt t="25364" x="738188" y="1739900"/>
          <p14:tracePt t="25381" x="625475" y="1739900"/>
          <p14:tracePt t="25398" x="363538" y="1752600"/>
          <p14:tracePt t="25415" x="287338" y="1776413"/>
          <p14:tracePt t="25431" x="250825" y="1776413"/>
          <p14:tracePt t="25448" x="212725" y="1814513"/>
          <p14:tracePt t="25465" x="212725" y="1852613"/>
          <p14:tracePt t="25482" x="200025" y="1876425"/>
          <p14:tracePt t="25498" x="200025" y="1952625"/>
          <p14:tracePt t="25515" x="200025" y="1978025"/>
          <p14:tracePt t="25532" x="200025" y="1989138"/>
          <p14:tracePt t="25549" x="200025" y="2001838"/>
          <p14:tracePt t="25583" x="212725" y="2001838"/>
          <p14:tracePt t="25596" x="263525" y="2014538"/>
          <p14:tracePt t="25608" x="338138" y="2027238"/>
          <p14:tracePt t="25620" x="412750" y="2039938"/>
          <p14:tracePt t="25635" x="476250" y="2052638"/>
          <p14:tracePt t="25649" x="538163" y="2065338"/>
          <p14:tracePt t="25666" x="588963" y="2065338"/>
          <p14:tracePt t="25682" x="650875" y="2065338"/>
          <p14:tracePt t="25699" x="863600" y="2065338"/>
          <p14:tracePt t="25716" x="950913" y="2065338"/>
          <p14:tracePt t="25732" x="1001713" y="2065338"/>
          <p14:tracePt t="25749" x="1076325" y="2039938"/>
          <p14:tracePt t="25766" x="1101725" y="2027238"/>
          <p14:tracePt t="25783" x="1139825" y="1965325"/>
          <p14:tracePt t="25800" x="1163638" y="1914525"/>
          <p14:tracePt t="25816" x="1176338" y="1889125"/>
          <p14:tracePt t="25833" x="1201738" y="1827213"/>
          <p14:tracePt t="25850" x="1201738" y="1801813"/>
          <p14:tracePt t="25866" x="1201738" y="1789113"/>
          <p14:tracePt t="25883" x="1176338" y="1752600"/>
          <p14:tracePt t="25900" x="1150938" y="1739900"/>
          <p14:tracePt t="25917" x="1139825" y="1714500"/>
          <p14:tracePt t="25933" x="1089025" y="1689100"/>
          <p14:tracePt t="25950" x="1038225" y="1676400"/>
          <p14:tracePt t="25967" x="950913" y="1652588"/>
          <p14:tracePt t="25984" x="712788" y="1614488"/>
          <p14:tracePt t="26000" x="625475" y="1601788"/>
          <p14:tracePt t="26017" x="550863" y="1576388"/>
          <p14:tracePt t="26034" x="387350" y="1563688"/>
          <p14:tracePt t="26051" x="274638" y="1563688"/>
          <p14:tracePt t="26067" x="150813" y="1563688"/>
          <p14:tracePt t="26084" x="38100" y="1601788"/>
          <p14:tracePt t="26101" x="12700" y="1614488"/>
          <p14:tracePt t="26331" x="87313" y="2165350"/>
          <p14:tracePt t="26343" x="174625" y="2165350"/>
          <p14:tracePt t="26355" x="238125" y="2165350"/>
          <p14:tracePt t="26370" x="312738" y="2165350"/>
          <p14:tracePt t="26385" x="363538" y="2165350"/>
          <p14:tracePt t="26402" x="412750" y="2165350"/>
          <p14:tracePt t="26418" x="463550" y="2152650"/>
          <p14:tracePt t="26435" x="563563" y="2139950"/>
          <p14:tracePt t="26452" x="600075" y="2127250"/>
          <p14:tracePt t="26469" x="638175" y="2101850"/>
          <p14:tracePt t="26486" x="650875" y="2089150"/>
          <p14:tracePt t="26502" x="663575" y="2078038"/>
          <p14:tracePt t="26519" x="638175" y="2027238"/>
          <p14:tracePt t="26536" x="576263" y="1978025"/>
          <p14:tracePt t="26552" x="500063" y="1914525"/>
          <p14:tracePt t="26569" x="387350" y="1827213"/>
          <p14:tracePt t="26586" x="350838" y="1801813"/>
          <p14:tracePt t="26603" x="300038" y="1789113"/>
          <p14:tracePt t="26619" x="200025" y="1776413"/>
          <p14:tracePt t="26636" x="150813" y="1776413"/>
          <p14:tracePt t="26653" x="87313" y="1801813"/>
          <p14:tracePt t="26670" x="50800" y="1865313"/>
          <p14:tracePt t="26686" x="38100" y="1901825"/>
          <p14:tracePt t="26703" x="25400" y="1927225"/>
          <p14:tracePt t="26720" x="25400" y="1978025"/>
          <p14:tracePt t="26742" x="38100" y="2001838"/>
          <p14:tracePt t="26755" x="50800" y="2001838"/>
          <p14:tracePt t="26770" x="74613" y="2001838"/>
          <p14:tracePt t="26787" x="87313" y="2014538"/>
          <p14:tracePt t="26804" x="125413" y="2027238"/>
          <p14:tracePt t="26820" x="187325" y="2039938"/>
          <p14:tracePt t="26837" x="225425" y="2052638"/>
          <p14:tracePt t="26854" x="250825" y="2065338"/>
          <p14:tracePt t="26870" x="312738" y="2078038"/>
          <p14:tracePt t="26887" x="350838" y="2089150"/>
          <p14:tracePt t="26904" x="425450" y="2089150"/>
          <p14:tracePt t="26921" x="563563" y="2114550"/>
          <p14:tracePt t="26937" x="612775" y="2114550"/>
          <p14:tracePt t="26954" x="650875" y="2114550"/>
          <p14:tracePt t="26971" x="738188" y="2114550"/>
          <p14:tracePt t="26988" x="801688" y="2114550"/>
          <p14:tracePt t="27004" x="1001713" y="2114550"/>
          <p14:tracePt t="27021" x="1089025" y="2114550"/>
          <p14:tracePt t="27038" x="1139825" y="2127250"/>
          <p14:tracePt t="27054" x="1227138" y="2139950"/>
          <p14:tracePt t="27071" x="1263650" y="2139950"/>
          <p14:tracePt t="27088" x="1289050" y="2152650"/>
          <p14:tracePt t="27105" x="1327150" y="2152650"/>
          <p14:tracePt t="27165" x="1314450" y="2152650"/>
          <p14:tracePt t="27178" x="1301750" y="2152650"/>
          <p14:tracePt t="27190" x="1289050" y="2152650"/>
          <p14:tracePt t="27202" x="1276350" y="2152650"/>
          <p14:tracePt t="27215" x="1239838" y="2152650"/>
          <p14:tracePt t="27228" x="1201738" y="2152650"/>
          <p14:tracePt t="27240" x="1163638" y="2152650"/>
          <p14:tracePt t="27255" x="1050925" y="2152650"/>
          <p14:tracePt t="27272" x="976313" y="2165350"/>
          <p14:tracePt t="27289" x="914400" y="2165350"/>
          <p14:tracePt t="27305" x="850900" y="2178050"/>
          <p14:tracePt t="27322" x="838200" y="2178050"/>
          <p14:tracePt t="27390" x="876300" y="2178050"/>
          <p14:tracePt t="27403" x="925513" y="2178050"/>
          <p14:tracePt t="27415" x="989013" y="2178050"/>
          <p14:tracePt t="27429" x="1050925" y="2178050"/>
          <p14:tracePt t="27443" x="1127125" y="2178050"/>
          <p14:tracePt t="27456" x="1176338" y="2178050"/>
          <p14:tracePt t="27473" x="1227138" y="2178050"/>
          <p14:tracePt t="27490" x="1276350" y="2178050"/>
          <p14:tracePt t="27506" x="1401763" y="2178050"/>
          <p14:tracePt t="27523" x="1439863" y="2178050"/>
          <p14:tracePt t="27540" x="1465263" y="2178050"/>
          <p14:tracePt t="27557" x="1476375" y="2178050"/>
          <p14:tracePt t="27576" x="1465263" y="2178050"/>
          <p14:tracePt t="27592" x="1439863" y="2178050"/>
          <p14:tracePt t="27607" x="1414463" y="2178050"/>
          <p14:tracePt t="27624" x="1401763" y="2178050"/>
          <p14:tracePt t="27640" x="1389063" y="2190750"/>
          <p14:tracePt t="27701" x="1414463" y="2190750"/>
          <p14:tracePt t="27726" x="1427163" y="2190750"/>
          <p14:tracePt t="28039" x="1439863" y="2190750"/>
          <p14:tracePt t="28051" x="1501775" y="2190750"/>
          <p14:tracePt t="28063" x="1601788" y="2190750"/>
          <p14:tracePt t="28078" x="1739900" y="2227263"/>
          <p14:tracePt t="28092" x="1903413" y="2265363"/>
          <p14:tracePt t="28109" x="2278063" y="2339975"/>
          <p14:tracePt t="28125" x="2992438" y="2465388"/>
          <p14:tracePt t="28142" x="3454400" y="2527300"/>
          <p14:tracePt t="28159" x="3779838" y="2565400"/>
          <p14:tracePt t="28175" x="4368800" y="2590800"/>
          <p14:tracePt t="28192" x="4568825" y="2590800"/>
          <p14:tracePt t="28209" x="4719638" y="2590800"/>
          <p14:tracePt t="28226" x="4906963" y="2590800"/>
          <p14:tracePt t="28242" x="4994275" y="2590800"/>
          <p14:tracePt t="28259" x="5081588" y="2590800"/>
          <p14:tracePt t="28276" x="5245100" y="2590800"/>
          <p14:tracePt t="28293" x="5281613" y="2590800"/>
          <p14:tracePt t="28309" x="5319713" y="2603500"/>
          <p14:tracePt t="28326" x="5357813" y="2616200"/>
          <p14:tracePt t="28474" x="5357813" y="2603500"/>
          <p14:tracePt t="28489" x="5332413" y="2578100"/>
          <p14:tracePt t="28502" x="5307013" y="2527300"/>
          <p14:tracePt t="28514" x="5281613" y="2503488"/>
          <p14:tracePt t="28527" x="5257800" y="2465388"/>
          <p14:tracePt t="28544" x="5207000" y="2427288"/>
          <p14:tracePt t="28561" x="5181600" y="2403475"/>
          <p14:tracePt t="28577" x="5132388" y="2352675"/>
          <p14:tracePt t="28594" x="5119688" y="2339975"/>
          <p14:tracePt t="28611" x="5106988" y="2314575"/>
          <p14:tracePt t="28627" x="5081588" y="2278063"/>
          <p14:tracePt t="28644" x="5068888" y="2278063"/>
          <p14:tracePt t="28662" x="5068888" y="2265363"/>
          <p14:tracePt t="29085" x="5068888" y="2278063"/>
          <p14:tracePt t="29099" x="5057775" y="2290763"/>
          <p14:tracePt t="29146" x="5081588" y="2290763"/>
          <p14:tracePt t="29160" x="5106988" y="2290763"/>
          <p14:tracePt t="29172" x="5119688" y="2290763"/>
          <p14:tracePt t="29185" x="5145088" y="2290763"/>
          <p14:tracePt t="29199" x="5170488" y="2290763"/>
          <p14:tracePt t="29213" x="5194300" y="2290763"/>
          <p14:tracePt t="29230" x="5232400" y="2290763"/>
          <p14:tracePt t="29247" x="5281613" y="2290763"/>
          <p14:tracePt t="29264" x="5370513" y="2290763"/>
          <p14:tracePt t="29280" x="5394325" y="2290763"/>
          <p14:tracePt t="29296" x="5407025" y="2290763"/>
          <p14:tracePt t="29321" x="5407025" y="2278063"/>
          <p14:tracePt t="29333" x="5407025" y="2265363"/>
          <p14:tracePt t="29371" x="5383213" y="2252663"/>
          <p14:tracePt t="29383" x="5345113" y="2239963"/>
          <p14:tracePt t="29395" x="5294313" y="2227263"/>
          <p14:tracePt t="29408" x="5270500" y="2227263"/>
          <p14:tracePt t="29421" x="5232400" y="2227263"/>
          <p14:tracePt t="29434" x="5207000" y="2227263"/>
          <p14:tracePt t="29447" x="5181600" y="2227263"/>
          <p14:tracePt t="29464" x="5170488" y="2214563"/>
          <p14:tracePt t="29481" x="5145088" y="2201863"/>
          <p14:tracePt t="29508" x="5145088" y="2190750"/>
          <p14:tracePt t="29583" x="5157788" y="2190750"/>
          <p14:tracePt t="29609" x="5170488" y="2190750"/>
          <p14:tracePt t="30618" x="5132388" y="2190750"/>
          <p14:tracePt t="30630" x="5019675" y="2190750"/>
          <p14:tracePt t="30643" x="4856163" y="2190750"/>
          <p14:tracePt t="30655" x="4706938" y="2190750"/>
          <p14:tracePt t="30669" x="4543425" y="2190750"/>
          <p14:tracePt t="30686" x="4243388" y="2201863"/>
          <p14:tracePt t="30702" x="3930650" y="2201863"/>
          <p14:tracePt t="30719" x="3441700" y="2214563"/>
          <p14:tracePt t="30736" x="3128963" y="2214563"/>
          <p14:tracePt t="30753" x="2928938" y="2214563"/>
          <p14:tracePt t="30769" x="2641600" y="2214563"/>
          <p14:tracePt t="30786" x="2465388" y="2214563"/>
          <p14:tracePt t="30803" x="2278063" y="2214563"/>
          <p14:tracePt t="30820" x="2078038" y="2214563"/>
          <p14:tracePt t="30837" x="2027238" y="2214563"/>
          <p14:tracePt t="30853" x="1990725" y="2214563"/>
          <p14:tracePt t="30870" x="1914525" y="2214563"/>
          <p14:tracePt t="30886" x="1865313" y="2214563"/>
          <p14:tracePt t="30903" x="1814513" y="2214563"/>
          <p14:tracePt t="30920" x="1665288" y="2214563"/>
          <p14:tracePt t="30937" x="1589088" y="2214563"/>
          <p14:tracePt t="30954" x="1552575" y="2214563"/>
          <p14:tracePt t="30970" x="1489075" y="2214563"/>
          <p14:tracePt t="30987" x="1476375" y="2214563"/>
          <p14:tracePt t="31004" x="1452563" y="2214563"/>
          <p14:tracePt t="31021" x="1414463" y="2227263"/>
          <p14:tracePt t="31037" x="1389063" y="2227263"/>
          <p14:tracePt t="31054" x="1363663" y="2239963"/>
          <p14:tracePt t="31071" x="1301750" y="2239963"/>
          <p14:tracePt t="31087" x="1263650" y="2239963"/>
          <p14:tracePt t="31104" x="1201738" y="2239963"/>
          <p14:tracePt t="31121" x="1189038" y="2239963"/>
          <p14:tracePt t="31137" x="1176338" y="2239963"/>
          <p14:tracePt t="31154" x="1150938" y="2239963"/>
          <p14:tracePt t="31171" x="1139825" y="2239963"/>
          <p14:tracePt t="31490" x="1114425" y="2239963"/>
          <p14:tracePt t="31502" x="1063625" y="2252663"/>
          <p14:tracePt t="31515" x="938213" y="2265363"/>
          <p14:tracePt t="31526" x="838200" y="2290763"/>
          <p14:tracePt t="31541" x="738188" y="2303463"/>
          <p14:tracePt t="31556" x="663575" y="2327275"/>
          <p14:tracePt t="31572" x="612775" y="2339975"/>
          <p14:tracePt t="31589" x="488950" y="2339975"/>
          <p14:tracePt t="31606" x="425450" y="2339975"/>
          <p14:tracePt t="31622" x="387350" y="2339975"/>
          <p14:tracePt t="31639" x="363538" y="2339975"/>
          <p14:tracePt t="31656" x="350838" y="2339975"/>
          <p14:tracePt t="31688" x="376238" y="2339975"/>
          <p14:tracePt t="31701" x="400050" y="2339975"/>
          <p14:tracePt t="31713" x="425450" y="2339975"/>
          <p14:tracePt t="31726" x="450850" y="2339975"/>
          <p14:tracePt t="31740" x="476250" y="2339975"/>
          <p14:tracePt t="31756" x="512763" y="2339975"/>
          <p14:tracePt t="31773" x="525463" y="2339975"/>
          <p14:tracePt t="31790" x="563563" y="2339975"/>
          <p14:tracePt t="31807" x="600075" y="2339975"/>
          <p14:tracePt t="31823" x="638175" y="2339975"/>
          <p14:tracePt t="31840" x="750888" y="2339975"/>
          <p14:tracePt t="31856" x="776288" y="2339975"/>
          <p14:tracePt t="31873" x="814388" y="2339975"/>
          <p14:tracePt t="31890" x="850900" y="2339975"/>
          <p14:tracePt t="31914" x="863600" y="2339975"/>
          <p14:tracePt t="31987" x="838200" y="2339975"/>
          <p14:tracePt t="32000" x="801688" y="2339975"/>
          <p14:tracePt t="32013" x="763588" y="2339975"/>
          <p14:tracePt t="32026" x="738188" y="2339975"/>
          <p14:tracePt t="32041" x="712788" y="2339975"/>
          <p14:tracePt t="32058" x="701675" y="2339975"/>
          <p14:tracePt t="32075" x="688975" y="2339975"/>
          <p14:tracePt t="32091" x="676275" y="2339975"/>
          <p14:tracePt t="32149" x="688975" y="2339975"/>
          <p14:tracePt t="32162" x="712788" y="2339975"/>
          <p14:tracePt t="32174" x="738188" y="2339975"/>
          <p14:tracePt t="32187" x="776288" y="2339975"/>
          <p14:tracePt t="32199" x="788988" y="2339975"/>
          <p14:tracePt t="32211" x="801688" y="2327275"/>
          <p14:tracePt t="32226" x="825500" y="2327275"/>
          <p14:tracePt t="35327" x="814388" y="2327275"/>
          <p14:tracePt t="35341" x="788988" y="2339975"/>
          <p14:tracePt t="35355" x="788988" y="2352675"/>
          <p14:tracePt t="35368" x="763588" y="2390775"/>
          <p14:tracePt t="35377" x="763588" y="2403475"/>
          <p14:tracePt t="35389" x="738188" y="2427288"/>
          <p14:tracePt t="35404" x="725488" y="2452688"/>
          <p14:tracePt t="35421" x="725488" y="2490788"/>
          <p14:tracePt t="35438" x="712788" y="2540000"/>
          <p14:tracePt t="35454" x="701675" y="2590800"/>
          <p14:tracePt t="35471" x="688975" y="2603500"/>
          <p14:tracePt t="35488" x="688975" y="2627313"/>
          <p14:tracePt t="35505" x="676275" y="2640013"/>
          <p14:tracePt t="35521" x="663575" y="2640013"/>
          <p14:tracePt t="35538" x="650875" y="2640013"/>
          <p14:tracePt t="35554" x="638175" y="2640013"/>
          <p14:tracePt t="35601" x="625475" y="2640013"/>
          <p14:tracePt t="35638" x="612775" y="2640013"/>
          <p14:tracePt t="35650" x="600075" y="2640013"/>
          <p14:tracePt t="35662" x="588963" y="2640013"/>
          <p14:tracePt t="35676" x="576263" y="2627313"/>
          <p14:tracePt t="35688" x="550863" y="2616200"/>
          <p14:tracePt t="35712" x="538163" y="2616200"/>
          <p14:tracePt t="35725" x="512763" y="2603500"/>
          <p14:tracePt t="35740" x="512763" y="2590800"/>
          <p14:tracePt t="35756" x="500063" y="2590800"/>
          <p14:tracePt t="35772" x="488950" y="2590800"/>
          <p14:tracePt t="35789" x="476250" y="2578100"/>
          <p14:tracePt t="35806" x="463550" y="2578100"/>
          <p14:tracePt t="36012" x="463550" y="2565400"/>
          <p14:tracePt t="36063" x="463550" y="2552700"/>
          <p14:tracePt t="36149" x="463550" y="2540000"/>
          <p14:tracePt t="36574" x="463550" y="2552700"/>
          <p14:tracePt t="36587" x="463550" y="2565400"/>
          <p14:tracePt t="36598" x="463550" y="2578100"/>
          <p14:tracePt t="36623" x="463550" y="2603500"/>
          <p14:tracePt t="36648" x="463550" y="2616200"/>
          <p14:tracePt t="36663" x="463550" y="2627313"/>
          <p14:tracePt t="36697" x="463550" y="2640013"/>
          <p14:tracePt t="36712" x="463550" y="2652713"/>
          <p14:tracePt t="36748" x="463550" y="2665413"/>
          <p14:tracePt t="36773" x="463550" y="2678113"/>
          <p14:tracePt t="36799" x="463550" y="2690813"/>
          <p14:tracePt t="36814" x="463550" y="2703513"/>
          <p14:tracePt t="36835" x="463550" y="2716213"/>
          <p14:tracePt t="37060" x="463550" y="2728913"/>
          <p14:tracePt t="37671" x="463550" y="2740025"/>
          <p14:tracePt t="37683" x="463550" y="2752725"/>
          <p14:tracePt t="37707" x="463550" y="2765425"/>
          <p14:tracePt t="37733" x="463550" y="2778125"/>
          <p14:tracePt t="37757" x="463550" y="2790825"/>
          <p14:tracePt t="37770" x="463550" y="2803525"/>
          <p14:tracePt t="37796" x="463550" y="2816225"/>
          <p14:tracePt t="37809" x="463550" y="2828925"/>
          <p14:tracePt t="37823" x="463550" y="2840038"/>
          <p14:tracePt t="37835" x="463550" y="2852738"/>
          <p14:tracePt t="37847" x="463550" y="2865438"/>
          <p14:tracePt t="37864" x="463550" y="2878138"/>
          <p14:tracePt t="37882" x="463550" y="2890838"/>
          <p14:tracePt t="37897" x="463550" y="2903538"/>
          <p14:tracePt t="37920" x="463550" y="2928938"/>
          <p14:tracePt t="37943" x="463550" y="2941638"/>
          <p14:tracePt t="37969" x="463550" y="2952750"/>
          <p14:tracePt t="37982" x="463550" y="2965450"/>
          <p14:tracePt t="38032" x="463550" y="2978150"/>
          <p14:tracePt t="38356" x="463550" y="2990850"/>
          <p14:tracePt t="38381" x="463550" y="3016250"/>
          <p14:tracePt t="38392" x="463550" y="3041650"/>
          <p14:tracePt t="38406" x="463550" y="3078163"/>
          <p14:tracePt t="38418" x="463550" y="3103563"/>
          <p14:tracePt t="38433" x="463550" y="3128963"/>
          <p14:tracePt t="38449" x="463550" y="3141663"/>
          <p14:tracePt t="38466" x="463550" y="3165475"/>
          <p14:tracePt t="38483" x="463550" y="3178175"/>
          <p14:tracePt t="38500" x="463550" y="3190875"/>
          <p14:tracePt t="38516" x="463550" y="3203575"/>
          <p14:tracePt t="38567" x="463550" y="3216275"/>
          <p14:tracePt t="39926" x="525463" y="3203575"/>
          <p14:tracePt t="39943" x="612775" y="3178175"/>
          <p14:tracePt t="39958" x="701675" y="3154363"/>
          <p14:tracePt t="39974" x="763588" y="3128963"/>
          <p14:tracePt t="39989" x="1089025" y="3054350"/>
          <p14:tracePt t="40005" x="1227138" y="3041650"/>
          <p14:tracePt t="40022" x="1352550" y="3016250"/>
          <p14:tracePt t="40039" x="1639888" y="2928938"/>
          <p14:tracePt t="40056" x="1827213" y="2903538"/>
          <p14:tracePt t="40072" x="1978025" y="2890838"/>
          <p14:tracePt t="40089" x="2165350" y="2852738"/>
          <p14:tracePt t="40106" x="2252663" y="2828925"/>
          <p14:tracePt t="40123" x="2378075" y="2803525"/>
          <p14:tracePt t="40139" x="2678113" y="2778125"/>
          <p14:tracePt t="40156" x="2790825" y="2752725"/>
          <p14:tracePt t="40173" x="2890838" y="2740025"/>
          <p14:tracePt t="40189" x="3067050" y="2740025"/>
          <p14:tracePt t="40206" x="3179763" y="2740025"/>
          <p14:tracePt t="40223" x="3317875" y="2740025"/>
          <p14:tracePt t="40240" x="3530600" y="2740025"/>
          <p14:tracePt t="40257" x="3592513" y="2740025"/>
          <p14:tracePt t="40273" x="3667125" y="2740025"/>
          <p14:tracePt t="40290" x="3805238" y="2740025"/>
          <p14:tracePt t="40307" x="3917950" y="2740025"/>
          <p14:tracePt t="40324" x="4017963" y="2728913"/>
          <p14:tracePt t="40340" x="4205288" y="2728913"/>
          <p14:tracePt t="40357" x="4256088" y="2728913"/>
          <p14:tracePt t="40374" x="4305300" y="2728913"/>
          <p14:tracePt t="40390" x="4406900" y="2716213"/>
          <p14:tracePt t="40407" x="4456113" y="2716213"/>
          <p14:tracePt t="40424" x="4543425" y="2716213"/>
          <p14:tracePt t="40441" x="4656138" y="2716213"/>
          <p14:tracePt t="40457" x="4706938" y="2716213"/>
          <p14:tracePt t="40474" x="4768850" y="2716213"/>
          <p14:tracePt t="40490" x="4794250" y="2703513"/>
          <p14:tracePt t="40512" x="4806950" y="2703513"/>
          <p14:tracePt t="40649" x="4806950" y="2690813"/>
          <p14:tracePt t="40674" x="4819650" y="2678113"/>
          <p14:tracePt t="40699" x="4819650" y="2665413"/>
          <p14:tracePt t="40724" x="4832350" y="2640013"/>
          <p14:tracePt t="40741" x="4832350" y="2616200"/>
          <p14:tracePt t="40756" x="4832350" y="2590800"/>
          <p14:tracePt t="40768" x="4832350" y="2565400"/>
          <p14:tracePt t="40775" x="4832350" y="2552700"/>
          <p14:tracePt t="40792" x="4832350" y="2527300"/>
          <p14:tracePt t="40809" x="4832350" y="2503488"/>
          <p14:tracePt t="40825" x="4832350" y="2478088"/>
          <p14:tracePt t="40848" x="4832350" y="2465388"/>
          <p14:tracePt t="40884" x="4832350" y="2452688"/>
          <p14:tracePt t="41110" x="4832350" y="2465388"/>
          <p14:tracePt t="41123" x="4832350" y="2478088"/>
          <p14:tracePt t="41136" x="4819650" y="2503488"/>
          <p14:tracePt t="41149" x="4819650" y="2527300"/>
          <p14:tracePt t="41164" x="4819650" y="2578100"/>
          <p14:tracePt t="41179" x="4819650" y="2616200"/>
          <p14:tracePt t="41196" x="4819650" y="2652713"/>
          <p14:tracePt t="41212" x="4819650" y="2703513"/>
          <p14:tracePt t="41229" x="4819650" y="2740025"/>
          <p14:tracePt t="41244" x="4819650" y="2778125"/>
          <p14:tracePt t="41261" x="4819650" y="2878138"/>
          <p14:tracePt t="41278" x="4819650" y="2928938"/>
          <p14:tracePt t="41294" x="4819650" y="2965450"/>
          <p14:tracePt t="41311" x="4819650" y="3028950"/>
          <p14:tracePt t="41328" x="4819650" y="3054350"/>
          <p14:tracePt t="41344" x="4819650" y="3078163"/>
          <p14:tracePt t="41361" x="4832350" y="3103563"/>
          <p14:tracePt t="41378" x="4832350" y="3116263"/>
          <p14:tracePt t="41395" x="4832350" y="3128963"/>
          <p14:tracePt t="41546" x="4832350" y="3116263"/>
          <p14:tracePt t="41572" x="4832350" y="3103563"/>
          <p14:tracePt t="41584" x="4832350" y="3090863"/>
          <p14:tracePt t="41600" x="4832350" y="3065463"/>
          <p14:tracePt t="41612" x="4832350" y="3016250"/>
          <p14:tracePt t="41628" x="4832350" y="2952750"/>
          <p14:tracePt t="41645" x="4832350" y="2916238"/>
          <p14:tracePt t="41662" x="4832350" y="2828925"/>
          <p14:tracePt t="41679" x="4832350" y="2790825"/>
          <p14:tracePt t="41695" x="4832350" y="2752725"/>
          <p14:tracePt t="41712" x="4832350" y="2652713"/>
          <p14:tracePt t="41729" x="4832350" y="2603500"/>
          <p14:tracePt t="41746" x="4832350" y="2565400"/>
          <p14:tracePt t="41762" x="4832350" y="2552700"/>
          <p14:tracePt t="41779" x="4832350" y="2540000"/>
          <p14:tracePt t="41858" x="4832350" y="2565400"/>
          <p14:tracePt t="41870" x="4832350" y="2603500"/>
          <p14:tracePt t="41884" x="4832350" y="2627313"/>
          <p14:tracePt t="41898" x="4832350" y="2665413"/>
          <p14:tracePt t="41913" x="4832350" y="2690813"/>
          <p14:tracePt t="41930" x="4832350" y="2716213"/>
          <p14:tracePt t="41947" x="4819650" y="2803525"/>
          <p14:tracePt t="41963" x="4819650" y="2903538"/>
          <p14:tracePt t="41980" x="4819650" y="3003550"/>
          <p14:tracePt t="41997" x="4819650" y="3141663"/>
          <p14:tracePt t="42013" x="4819650" y="3190875"/>
          <p14:tracePt t="42030" x="4819650" y="3216275"/>
          <p14:tracePt t="42047" x="4819650" y="3267075"/>
          <p14:tracePt t="42064" x="4819650" y="3290888"/>
          <p14:tracePt t="42081" x="4819650" y="3303588"/>
          <p14:tracePt t="42097" x="4819650" y="3316288"/>
          <p14:tracePt t="42131" x="4819650" y="3328988"/>
          <p14:tracePt t="42183" x="4819650" y="3354388"/>
          <p14:tracePt t="42206" x="4819650" y="3367088"/>
          <p14:tracePt t="42220" x="4819650" y="3378200"/>
          <p14:tracePt t="42233" x="4819650" y="3390900"/>
          <p14:tracePt t="42248" x="4819650" y="3403600"/>
          <p14:tracePt t="42264" x="4819650" y="3429000"/>
          <p14:tracePt t="42281" x="4819650" y="3441700"/>
          <p14:tracePt t="42298" x="4819650" y="3467100"/>
          <p14:tracePt t="42315" x="4819650" y="3479800"/>
          <p14:tracePt t="42331" x="4819650" y="3490913"/>
          <p14:tracePt t="42348" x="4819650" y="3503613"/>
          <p14:tracePt t="42506" x="4832350" y="3503613"/>
          <p14:tracePt t="42531" x="4856163" y="3503613"/>
          <p14:tracePt t="42555" x="4868863" y="3503613"/>
          <p14:tracePt t="42568" x="4894263" y="3503613"/>
          <p14:tracePt t="42580" x="4919663" y="3503613"/>
          <p14:tracePt t="42604" x="4945063" y="3503613"/>
          <p14:tracePt t="42631" x="4956175" y="3503613"/>
          <p14:tracePt t="42755" x="4945063" y="3503613"/>
          <p14:tracePt t="42772" x="4932363" y="3503613"/>
          <p14:tracePt t="42786" x="4894263" y="3503613"/>
          <p14:tracePt t="42801" x="4881563" y="3503613"/>
          <p14:tracePt t="42817" x="4856163" y="3503613"/>
          <p14:tracePt t="42834" x="4819650" y="3503613"/>
          <p14:tracePt t="42855" x="4806950" y="3503613"/>
          <p14:tracePt t="42967" x="4832350" y="3503613"/>
          <p14:tracePt t="42993" x="4843463" y="3503613"/>
          <p14:tracePt t="43006" x="4856163" y="3503613"/>
          <p14:tracePt t="43029" x="4868863" y="3503613"/>
          <p14:tracePt t="43179" x="4906963" y="3503613"/>
          <p14:tracePt t="43192" x="4956175" y="3503613"/>
          <p14:tracePt t="43205" x="4981575" y="3503613"/>
          <p14:tracePt t="43220" x="5006975" y="3503613"/>
          <p14:tracePt t="43235" x="5019675" y="3503613"/>
          <p14:tracePt t="43252" x="5032375" y="3503613"/>
          <p14:tracePt t="43615" x="5057775" y="3503613"/>
          <p14:tracePt t="43629" x="5094288" y="3490913"/>
          <p14:tracePt t="43643" x="5119688" y="3479800"/>
          <p14:tracePt t="43658" x="5157788" y="3479800"/>
          <p14:tracePt t="43674" x="5207000" y="3467100"/>
          <p14:tracePt t="43687" x="5245100" y="3441700"/>
          <p14:tracePt t="43703" x="5294313" y="3429000"/>
          <p14:tracePt t="43720" x="5307013" y="3429000"/>
          <p14:tracePt t="43763" x="5294313" y="3429000"/>
          <p14:tracePt t="43776" x="5270500" y="3429000"/>
          <p14:tracePt t="43788" x="5257800" y="3429000"/>
          <p14:tracePt t="43801" x="5245100" y="3429000"/>
          <p14:tracePt t="43813" x="5232400" y="3429000"/>
          <p14:tracePt t="43826" x="5194300" y="3429000"/>
          <p14:tracePt t="43839" x="5181600" y="3429000"/>
          <p14:tracePt t="43854" x="5145088" y="3429000"/>
          <p14:tracePt t="43871" x="5106988" y="3429000"/>
          <p14:tracePt t="43888" x="5057775" y="3429000"/>
          <p14:tracePt t="43904" x="4981575" y="3429000"/>
          <p14:tracePt t="43921" x="4968875" y="3416300"/>
          <p14:tracePt t="43940" x="4981575" y="3416300"/>
          <p14:tracePt t="43954" x="5006975" y="3416300"/>
          <p14:tracePt t="43971" x="5032375" y="3416300"/>
          <p14:tracePt t="43988" x="5057775" y="3416300"/>
          <p14:tracePt t="44005" x="5106988" y="3416300"/>
          <p14:tracePt t="44021" x="5145088" y="3416300"/>
          <p14:tracePt t="44038" x="5194300" y="3416300"/>
          <p14:tracePt t="44055" x="5383213" y="3416300"/>
          <p14:tracePt t="44072" x="5457825" y="3403600"/>
          <p14:tracePt t="44088" x="5495925" y="3367088"/>
          <p14:tracePt t="44105" x="5557838" y="3328988"/>
          <p14:tracePt t="44122" x="5557838" y="3316288"/>
          <p14:tracePt t="44138" x="5557838" y="3278188"/>
          <p14:tracePt t="44155" x="5557838" y="3267075"/>
          <p14:tracePt t="44172" x="5557838" y="3254375"/>
          <p14:tracePt t="44188" x="5557838" y="3228975"/>
          <p14:tracePt t="44205" x="5557838" y="3165475"/>
          <p14:tracePt t="44222" x="5557838" y="3128963"/>
          <p14:tracePt t="44239" x="5557838" y="2990850"/>
          <p14:tracePt t="44256" x="5545138" y="2941638"/>
          <p14:tracePt t="44272" x="5532438" y="2890838"/>
          <p14:tracePt t="44289" x="5495925" y="2790825"/>
          <p14:tracePt t="44306" x="5470525" y="2728913"/>
          <p14:tracePt t="44323" x="5457825" y="2690813"/>
          <p14:tracePt t="44339" x="5407025" y="2603500"/>
          <p14:tracePt t="44356" x="5394325" y="2578100"/>
          <p14:tracePt t="44373" x="5383213" y="2578100"/>
          <p14:tracePt t="44389" x="5370513" y="2565400"/>
          <p14:tracePt t="44425" x="5357813" y="2565400"/>
          <p14:tracePt t="44449" x="5357813" y="2578100"/>
          <p14:tracePt t="44462" x="5345113" y="2578100"/>
          <p14:tracePt t="44474" x="5345113" y="2590800"/>
          <p14:tracePt t="44486" x="5345113" y="2616200"/>
          <p14:tracePt t="44499" x="5332413" y="2627313"/>
          <p14:tracePt t="44512" x="5332413" y="2640013"/>
          <p14:tracePt t="44525" x="5319713" y="2665413"/>
          <p14:tracePt t="44540" x="5319713" y="2690813"/>
          <p14:tracePt t="44557" x="5307013" y="2740025"/>
          <p14:tracePt t="44574" x="5294313" y="2790825"/>
          <p14:tracePt t="44590" x="5270500" y="2990850"/>
          <p14:tracePt t="44607" x="5257800" y="3041650"/>
          <p14:tracePt t="44624" x="5245100" y="3103563"/>
          <p14:tracePt t="44640" x="5219700" y="3190875"/>
          <p14:tracePt t="44657" x="5219700" y="3216275"/>
          <p14:tracePt t="44724" x="5219700" y="3203575"/>
          <p14:tracePt t="44738" x="5219700" y="3190875"/>
          <p14:tracePt t="44750" x="5219700" y="3154363"/>
          <p14:tracePt t="44761" x="5219700" y="3116263"/>
          <p14:tracePt t="44774" x="5219700" y="3028950"/>
          <p14:tracePt t="44791" x="5219700" y="2928938"/>
          <p14:tracePt t="44808" x="5219700" y="2852738"/>
          <p14:tracePt t="44824" x="5219700" y="2716213"/>
          <p14:tracePt t="44841" x="5219700" y="2627313"/>
          <p14:tracePt t="44858" x="5219700" y="2565400"/>
          <p14:tracePt t="44875" x="5232400" y="2465388"/>
          <p14:tracePt t="44891" x="5232400" y="2439988"/>
          <p14:tracePt t="44960" x="5232400" y="2465388"/>
          <p14:tracePt t="44973" x="5232400" y="2478088"/>
          <p14:tracePt t="44989" x="5232400" y="2503488"/>
          <p14:tracePt t="45003" x="5232400" y="2527300"/>
          <p14:tracePt t="45016" x="5232400" y="2552700"/>
          <p14:tracePt t="45029" x="5232400" y="2565400"/>
          <p14:tracePt t="45042" x="5219700" y="2590800"/>
          <p14:tracePt t="45059" x="5207000" y="2627313"/>
          <p14:tracePt t="45075" x="5194300" y="2728913"/>
          <p14:tracePt t="45092" x="5181600" y="2816225"/>
          <p14:tracePt t="45109" x="5170488" y="2878138"/>
          <p14:tracePt t="45126" x="5157788" y="2978150"/>
          <p14:tracePt t="45142" x="5157788" y="3003550"/>
          <p14:tracePt t="45159" x="5145088" y="3016250"/>
          <p14:tracePt t="45176" x="5145088" y="3028950"/>
          <p14:tracePt t="45236" x="5145088" y="3016250"/>
          <p14:tracePt t="45249" x="5145088" y="2978150"/>
          <p14:tracePt t="45263" x="5145088" y="2928938"/>
          <p14:tracePt t="45278" x="5145088" y="2865438"/>
          <p14:tracePt t="45294" x="5145088" y="2803525"/>
          <p14:tracePt t="45311" x="5145088" y="2740025"/>
          <p14:tracePt t="45328" x="5145088" y="2640013"/>
          <p14:tracePt t="45345" x="5145088" y="2603500"/>
          <p14:tracePt t="45360" x="5145088" y="2565400"/>
          <p14:tracePt t="45377" x="5145088" y="2527300"/>
          <p14:tracePt t="45447" x="5145088" y="2540000"/>
          <p14:tracePt t="45460" x="5145088" y="2565400"/>
          <p14:tracePt t="45477" x="5145088" y="2578100"/>
          <p14:tracePt t="45493" x="5132388" y="2603500"/>
          <p14:tracePt t="45504" x="5132388" y="2640013"/>
          <p14:tracePt t="45513" x="5106988" y="2752725"/>
          <p14:tracePt t="45528" x="5068888" y="2903538"/>
          <p14:tracePt t="45544" x="5032375" y="3041650"/>
          <p14:tracePt t="45561" x="4956175" y="3241675"/>
          <p14:tracePt t="45578" x="4932363" y="3354388"/>
          <p14:tracePt t="45594" x="4919663" y="3454400"/>
          <p14:tracePt t="45611" x="4906963" y="3554413"/>
          <p14:tracePt t="45634" x="4906963" y="3541713"/>
          <p14:tracePt t="45646" x="4906963" y="3516313"/>
          <p14:tracePt t="45661" x="4906963" y="3479800"/>
          <p14:tracePt t="45678" x="4906963" y="3441700"/>
          <p14:tracePt t="45695" x="4906963" y="3403600"/>
          <p14:tracePt t="45711" x="4932363" y="3341688"/>
          <p14:tracePt t="45728" x="4945063" y="3303588"/>
          <p14:tracePt t="45745" x="4945063" y="3241675"/>
          <p14:tracePt t="45761" x="4968875" y="3090863"/>
          <p14:tracePt t="45778" x="4968875" y="3003550"/>
          <p14:tracePt t="45795" x="4981575" y="2941638"/>
          <p14:tracePt t="45812" x="4994275" y="2865438"/>
          <p14:tracePt t="45828" x="5006975" y="2828925"/>
          <p14:tracePt t="45845" x="5019675" y="2790825"/>
          <p14:tracePt t="45862" x="5019675" y="2752725"/>
          <p14:tracePt t="45879" x="5032375" y="2728913"/>
          <p14:tracePt t="45895" x="5032375" y="2716213"/>
          <p14:tracePt t="45912" x="5032375" y="2703513"/>
          <p14:tracePt t="46769" x="4981575" y="2703513"/>
          <p14:tracePt t="46781" x="4843463" y="2740025"/>
          <p14:tracePt t="46797" x="4694238" y="2790825"/>
          <p14:tracePt t="46816" x="4506913" y="2890838"/>
          <p14:tracePt t="46833" x="3767138" y="3065463"/>
          <p14:tracePt t="46849" x="3492500" y="3165475"/>
          <p14:tracePt t="46866" x="3154363" y="3216275"/>
          <p14:tracePt t="46883" x="2503488" y="3341688"/>
          <p14:tracePt t="46900" x="2316163" y="3354388"/>
          <p14:tracePt t="46917" x="2078038" y="3378200"/>
          <p14:tracePt t="46933" x="1677988" y="3416300"/>
          <p14:tracePt t="46950" x="1577975" y="3429000"/>
          <p14:tracePt t="46967" x="1501775" y="3429000"/>
          <p14:tracePt t="46983" x="1352550" y="3467100"/>
          <p14:tracePt t="47000" x="1289050" y="3467100"/>
          <p14:tracePt t="47017" x="1201738" y="3479800"/>
          <p14:tracePt t="47033" x="1101725" y="3490913"/>
          <p14:tracePt t="47050" x="1063625" y="3490913"/>
          <p14:tracePt t="47067" x="1038225" y="3490913"/>
          <p14:tracePt t="47083" x="1014413" y="3490913"/>
          <p14:tracePt t="47100" x="1001713" y="3490913"/>
          <p14:tracePt t="47117" x="989013" y="3490913"/>
          <p14:tracePt t="47134" x="976313" y="3490913"/>
          <p14:tracePt t="47752" x="976313" y="3503613"/>
          <p14:tracePt t="47889" x="989013" y="3503613"/>
          <p14:tracePt t="47914" x="989013" y="3516313"/>
          <p14:tracePt t="47926" x="1001713" y="3516313"/>
          <p14:tracePt t="47977" x="1014413" y="3516313"/>
          <p14:tracePt t="48014" x="1027113" y="3516313"/>
          <p14:tracePt t="48027" x="1027113" y="3529013"/>
          <p14:tracePt t="48042" x="1038225" y="3529013"/>
          <p14:tracePt t="48056" x="1050925" y="3529013"/>
          <p14:tracePt t="48077" x="1063625" y="3541713"/>
          <p14:tracePt t="48114" x="1076325" y="3541713"/>
          <p14:tracePt t="48139" x="1076325" y="3554413"/>
          <p14:tracePt t="48151" x="1089025" y="3554413"/>
          <p14:tracePt t="48163" x="1101725" y="3554413"/>
          <p14:tracePt t="48188" x="1114425" y="3554413"/>
          <p14:tracePt t="48201" x="1114425" y="3567113"/>
          <p14:tracePt t="48213" x="1127125" y="3567113"/>
          <p14:tracePt t="48226" x="1150938" y="3567113"/>
          <p14:tracePt t="48240" x="1201738" y="3579813"/>
          <p14:tracePt t="48255" x="1252538" y="3579813"/>
          <p14:tracePt t="48271" x="1301750" y="3579813"/>
          <p14:tracePt t="48288" x="1352550" y="3590925"/>
          <p14:tracePt t="48305" x="1427163" y="3590925"/>
          <p14:tracePt t="48322" x="1465263" y="3590925"/>
          <p14:tracePt t="48339" x="1501775" y="3590925"/>
          <p14:tracePt t="48355" x="1639888" y="3603625"/>
          <p14:tracePt t="48372" x="1689100" y="3603625"/>
          <p14:tracePt t="48389" x="1752600" y="3616325"/>
          <p14:tracePt t="48405" x="1778000" y="3616325"/>
          <p14:tracePt t="48422" x="1790700" y="3616325"/>
          <p14:tracePt t="48438" x="1814513" y="3616325"/>
          <p14:tracePt t="48455" x="1827213" y="3616325"/>
          <p14:tracePt t="53284" x="2052638" y="3479800"/>
          <p14:tracePt t="53299" x="2365375" y="3254375"/>
          <p14:tracePt t="53318" x="2641600" y="3028950"/>
          <p14:tracePt t="53335" x="3241675" y="2690813"/>
          <p14:tracePt t="53344" x="3429000" y="2590800"/>
          <p14:tracePt t="53358" x="3554413" y="2552700"/>
          <p14:tracePt t="53375" x="3654425" y="2516188"/>
          <p14:tracePt t="53391" x="3756025" y="2490788"/>
          <p14:tracePt t="53408" x="3979863" y="2439988"/>
          <p14:tracePt t="53425" x="4068763" y="2439988"/>
          <p14:tracePt t="53442" x="4156075" y="2439988"/>
          <p14:tracePt t="53458" x="4268788" y="2403475"/>
          <p14:tracePt t="53475" x="4318000" y="2390775"/>
          <p14:tracePt t="53492" x="4394200" y="2378075"/>
          <p14:tracePt t="53509" x="4594225" y="2327275"/>
          <p14:tracePt t="53525" x="4694238" y="2314575"/>
          <p14:tracePt t="53542" x="4768850" y="2290763"/>
          <p14:tracePt t="53559" x="4868863" y="2252663"/>
          <p14:tracePt t="53575" x="4894263" y="2252663"/>
          <p14:tracePt t="53592" x="4906963" y="2252663"/>
          <p14:tracePt t="53720" x="4906963" y="2265363"/>
          <p14:tracePt t="53820" x="4919663" y="2278063"/>
          <p14:tracePt t="53834" x="4932363" y="2278063"/>
          <p14:tracePt t="53855" x="4956175" y="2278063"/>
          <p14:tracePt t="53869" x="5006975" y="2278063"/>
          <p14:tracePt t="53882" x="5019675" y="2278063"/>
          <p14:tracePt t="53895" x="5045075" y="2278063"/>
          <p14:tracePt t="53910" x="5068888" y="2278063"/>
          <p14:tracePt t="53927" x="5081588" y="2278063"/>
          <p14:tracePt t="54007" x="5068888" y="2278063"/>
          <p14:tracePt t="54020" x="5057775" y="2278063"/>
          <p14:tracePt t="54036" x="5032375" y="2278063"/>
          <p14:tracePt t="54052" x="5006975" y="2278063"/>
          <p14:tracePt t="54061" x="4994275" y="2278063"/>
          <p14:tracePt t="54078" x="4981575" y="2278063"/>
          <p14:tracePt t="54094" x="4968875" y="2278063"/>
          <p14:tracePt t="54181" x="4981575" y="2278063"/>
          <p14:tracePt t="54193" x="4994275" y="2278063"/>
          <p14:tracePt t="54210" x="5019675" y="2278063"/>
          <p14:tracePt t="54220" x="5045075" y="2278063"/>
          <p14:tracePt t="54230" x="5068888" y="2278063"/>
          <p14:tracePt t="54254" x="5081588" y="2278063"/>
          <p14:tracePt t="54268" x="5094288" y="2278063"/>
          <p14:tracePt t="54342" x="5068888" y="2278063"/>
          <p14:tracePt t="54354" x="5045075" y="2278063"/>
          <p14:tracePt t="54368" x="5032375" y="2278063"/>
          <p14:tracePt t="54381" x="5006975" y="2278063"/>
          <p14:tracePt t="54396" x="4994275" y="2278063"/>
          <p14:tracePt t="54417" x="4981575" y="2278063"/>
          <p14:tracePt t="54431" x="4968875" y="2278063"/>
          <p14:tracePt t="54518" x="4981575" y="2278063"/>
          <p14:tracePt t="54542" x="4994275" y="2278063"/>
          <p14:tracePt t="54692" x="4981575" y="2278063"/>
          <p14:tracePt t="54942" x="4994275" y="2278063"/>
          <p14:tracePt t="54967" x="5006975" y="2278063"/>
          <p14:tracePt t="54990" x="5019675" y="2278063"/>
          <p14:tracePt t="55053" x="5006975" y="2278063"/>
          <p14:tracePt t="55069" x="4981575" y="2278063"/>
          <p14:tracePt t="55091" x="4956175" y="2278063"/>
          <p14:tracePt t="55115" x="4945063" y="2278063"/>
          <p14:tracePt t="55228" x="4956175" y="2278063"/>
          <p14:tracePt t="55241" x="4981575" y="2278063"/>
          <p14:tracePt t="55256" x="4994275" y="2278063"/>
          <p14:tracePt t="55266" x="5019675" y="2278063"/>
          <p14:tracePt t="55282" x="5045075" y="2278063"/>
          <p14:tracePt t="55326" x="5057775" y="2278063"/>
          <p14:tracePt t="55352" x="5019675" y="2278063"/>
          <p14:tracePt t="55364" x="4994275" y="2278063"/>
          <p14:tracePt t="55384" x="4968875" y="2265363"/>
          <p14:tracePt t="55398" x="4956175" y="2265363"/>
          <p14:tracePt t="55408" x="4932363" y="2265363"/>
          <p14:tracePt t="55426" x="4919663" y="2265363"/>
          <p14:tracePt t="55526" x="4945063" y="2265363"/>
          <p14:tracePt t="55540" x="4956175" y="2265363"/>
          <p14:tracePt t="55555" x="4968875" y="2265363"/>
          <p14:tracePt t="55570" x="4981575" y="2265363"/>
          <p14:tracePt t="55677" x="4968875" y="2265363"/>
          <p14:tracePt t="55691" x="4956175" y="2265363"/>
          <p14:tracePt t="56585" x="4945063" y="2278063"/>
          <p14:tracePt t="56597" x="4945063" y="2290763"/>
          <p14:tracePt t="56611" x="4932363" y="2314575"/>
          <p14:tracePt t="56635" x="4932363" y="2327275"/>
          <p14:tracePt t="56648" x="4932363" y="2339975"/>
          <p14:tracePt t="56660" x="4932363" y="2352675"/>
          <p14:tracePt t="56673" x="4932363" y="2365375"/>
          <p14:tracePt t="56688" x="4932363" y="2390775"/>
          <p14:tracePt t="56704" x="4932363" y="2427288"/>
          <p14:tracePt t="56722" x="4932363" y="2452688"/>
          <p14:tracePt t="56738" x="4932363" y="2503488"/>
          <p14:tracePt t="56754" x="4932363" y="2516188"/>
          <p14:tracePt t="56772" x="4932363" y="2527300"/>
          <p14:tracePt t="56788" x="4932363" y="2552700"/>
          <p14:tracePt t="56805" x="4945063" y="2565400"/>
          <p14:tracePt t="56822" x="4956175" y="2590800"/>
          <p14:tracePt t="56839" x="4968875" y="2640013"/>
          <p14:tracePt t="56855" x="4981575" y="2716213"/>
          <p14:tracePt t="56872" x="4981575" y="2752725"/>
          <p14:tracePt t="56889" x="4968875" y="2828925"/>
          <p14:tracePt t="56905" x="4956175" y="2852738"/>
          <p14:tracePt t="56922" x="4856163" y="2903538"/>
          <p14:tracePt t="56939" x="4656138" y="2916238"/>
          <p14:tracePt t="56956" x="4406900" y="2928938"/>
          <p14:tracePt t="56972" x="4217988" y="2941638"/>
          <p14:tracePt t="56989" x="3779838" y="2941638"/>
          <p14:tracePt t="57006" x="3579813" y="2941638"/>
          <p14:tracePt t="57022" x="3441700" y="2941638"/>
          <p14:tracePt t="57039" x="3216275" y="2952750"/>
          <p14:tracePt t="57056" x="3092450" y="2952750"/>
          <p14:tracePt t="57073" x="2867025" y="2978150"/>
          <p14:tracePt t="57090" x="2778125" y="2978150"/>
          <p14:tracePt t="57106" x="2703513" y="2990850"/>
          <p14:tracePt t="57123" x="2541588" y="3028950"/>
          <p14:tracePt t="57140" x="2416175" y="3041650"/>
          <p14:tracePt t="57156" x="2239963" y="3078163"/>
          <p14:tracePt t="57173" x="2027238" y="3116263"/>
          <p14:tracePt t="57190" x="1965325" y="3128963"/>
          <p14:tracePt t="57207" x="1927225" y="3128963"/>
          <p14:tracePt t="57223" x="1903413" y="3141663"/>
          <p14:tracePt t="57240" x="1903413" y="3154363"/>
          <p14:tracePt t="57257" x="1890713" y="3154363"/>
          <p14:tracePt t="57273" x="1852613" y="3178175"/>
          <p14:tracePt t="57290" x="1814513" y="3203575"/>
          <p14:tracePt t="57307" x="1778000" y="3228975"/>
          <p14:tracePt t="57324" x="1652588" y="3228975"/>
          <p14:tracePt t="57341" x="1614488" y="3241675"/>
          <p14:tracePt t="57357" x="1589088" y="3254375"/>
          <p14:tracePt t="57374" x="1565275" y="3267075"/>
          <p14:tracePt t="57391" x="1552575" y="3278188"/>
          <p14:tracePt t="57596" x="1565275" y="3290888"/>
          <p14:tracePt t="57610" x="1601788" y="3316288"/>
          <p14:tracePt t="57629" x="1639888" y="3328988"/>
          <p14:tracePt t="57651" x="1701800" y="3341688"/>
          <p14:tracePt t="57669" x="1765300" y="3367088"/>
          <p14:tracePt t="57684" x="1827213" y="3367088"/>
          <p14:tracePt t="57700" x="1903413" y="3367088"/>
          <p14:tracePt t="57710" x="2003425" y="3367088"/>
          <p14:tracePt t="57725" x="2090738" y="3378200"/>
          <p14:tracePt t="57742" x="2139950" y="3378200"/>
          <p14:tracePt t="57759" x="2252663" y="3378200"/>
          <p14:tracePt t="57776" x="2328863" y="3378200"/>
          <p14:tracePt t="57792" x="2416175" y="3378200"/>
          <p14:tracePt t="57809" x="2603500" y="3378200"/>
          <p14:tracePt t="57826" x="2667000" y="3378200"/>
          <p14:tracePt t="57842" x="2703513" y="3378200"/>
          <p14:tracePt t="57859" x="2841625" y="3378200"/>
          <p14:tracePt t="57876" x="2979738" y="3378200"/>
          <p14:tracePt t="57893" x="3103563" y="3378200"/>
          <p14:tracePt t="57910" x="3305175" y="3378200"/>
          <p14:tracePt t="57928" x="3429000" y="3367088"/>
          <p14:tracePt t="57944" x="3592513" y="3367088"/>
          <p14:tracePt t="57960" x="3867150" y="3367088"/>
          <p14:tracePt t="57976" x="3968750" y="3367088"/>
          <p14:tracePt t="57993" x="4056063" y="3367088"/>
          <p14:tracePt t="58010" x="4305300" y="3367088"/>
          <p14:tracePt t="58026" x="4468813" y="3367088"/>
          <p14:tracePt t="58043" x="4594225" y="3367088"/>
          <p14:tracePt t="58060" x="4768850" y="3390900"/>
          <p14:tracePt t="58077" x="4832350" y="3390900"/>
          <p14:tracePt t="58093" x="4968875" y="3390900"/>
          <p14:tracePt t="58110" x="5032375" y="3390900"/>
          <p14:tracePt t="58127" x="5081588" y="3390900"/>
          <p14:tracePt t="58143" x="5157788" y="3390900"/>
          <p14:tracePt t="58160" x="5181600" y="3390900"/>
          <p14:tracePt t="58177" x="5207000" y="3390900"/>
          <p14:tracePt t="58194" x="5232400" y="3390900"/>
          <p14:tracePt t="58211" x="5257800" y="3390900"/>
          <p14:tracePt t="58227" x="5270500" y="3390900"/>
          <p14:tracePt t="58244" x="5307013" y="3390900"/>
          <p14:tracePt t="58261" x="5332413" y="3390900"/>
          <p14:tracePt t="58278" x="5370513" y="3390900"/>
          <p14:tracePt t="58294" x="5445125" y="3390900"/>
          <p14:tracePt t="58311" x="5470525" y="3390900"/>
          <p14:tracePt t="58328" x="5495925" y="3390900"/>
          <p14:tracePt t="58345" x="5519738" y="3403600"/>
          <p14:tracePt t="58368" x="5532438" y="3403600"/>
          <p14:tracePt t="58429" x="5507038" y="3403600"/>
          <p14:tracePt t="58443" x="5483225" y="3403600"/>
          <p14:tracePt t="58457" x="5457825" y="3416300"/>
          <p14:tracePt t="58471" x="5432425" y="3416300"/>
          <p14:tracePt t="58482" x="5419725" y="3416300"/>
          <p14:tracePt t="58495" x="5394325" y="3429000"/>
          <p14:tracePt t="58512" x="5383213" y="3441700"/>
          <p14:tracePt t="58529" x="5370513" y="3441700"/>
          <p14:tracePt t="58545" x="5357813" y="3441700"/>
          <p14:tracePt t="58568" x="5345113" y="3454400"/>
          <p14:tracePt t="58580" x="5332413" y="3454400"/>
          <p14:tracePt t="58704" x="5345113" y="3454400"/>
          <p14:tracePt t="58730" x="5357813" y="3454400"/>
          <p14:tracePt t="58745" x="5370513" y="3454400"/>
          <p14:tracePt t="58761" x="5383213" y="3454400"/>
          <p14:tracePt t="58774" x="5394325" y="3454400"/>
          <p14:tracePt t="58783" x="5407025" y="3454400"/>
          <p14:tracePt t="58796" x="5419725" y="3454400"/>
          <p14:tracePt t="58904" x="5407025" y="3454400"/>
          <p14:tracePt t="58921" x="5383213" y="3454400"/>
          <p14:tracePt t="58942" x="5357813" y="3454400"/>
          <p14:tracePt t="58958" x="5332413" y="3454400"/>
          <p14:tracePt t="58975" x="5294313" y="3467100"/>
          <p14:tracePt t="58991" x="5194300" y="3479800"/>
          <p14:tracePt t="59009" x="5170488" y="3479800"/>
          <p14:tracePt t="59020" x="5157788" y="3479800"/>
          <p14:tracePt t="59078" x="5170488" y="3479800"/>
          <p14:tracePt t="59092" x="5194300" y="3479800"/>
          <p14:tracePt t="59108" x="5219700" y="3479800"/>
          <p14:tracePt t="59124" x="5245100" y="3479800"/>
          <p14:tracePt t="59132" x="5270500" y="3479800"/>
          <p14:tracePt t="59147" x="5294313" y="3479800"/>
          <p14:tracePt t="59164" x="5319713" y="3479800"/>
          <p14:tracePt t="59181" x="5370513" y="3479800"/>
          <p14:tracePt t="59198" x="5383213" y="3479800"/>
          <p14:tracePt t="59214" x="5394325" y="3479800"/>
          <p14:tracePt t="59231" x="5407025" y="3479800"/>
          <p14:tracePt t="59340" x="5394325" y="3479800"/>
          <p14:tracePt t="59364" x="5370513" y="3490913"/>
          <p14:tracePt t="59377" x="5345113" y="3490913"/>
          <p14:tracePt t="59389" x="5319713" y="3490913"/>
          <p14:tracePt t="59401" x="5270500" y="3490913"/>
          <p14:tracePt t="59415" x="5232400" y="3490913"/>
          <p14:tracePt t="59432" x="5207000" y="3490913"/>
          <p14:tracePt t="59449" x="5181600" y="3490913"/>
          <p14:tracePt t="59466" x="5170488" y="3490913"/>
          <p14:tracePt t="59482" x="5157788" y="3490913"/>
          <p14:tracePt t="59589" x="5157788" y="3503613"/>
          <p14:tracePt t="59651" x="5170488" y="3503613"/>
          <p14:tracePt t="59676" x="5181600" y="3503613"/>
          <p14:tracePt t="59691" x="5194300" y="3503613"/>
          <p14:tracePt t="59713" x="5207000" y="3503613"/>
          <p14:tracePt t="59738" x="5232400" y="3503613"/>
          <p14:tracePt t="59752" x="5245100" y="3503613"/>
          <p14:tracePt t="59763" x="5257800" y="3503613"/>
          <p14:tracePt t="59775" x="5270500" y="3503613"/>
          <p14:tracePt t="59788" x="5281613" y="3503613"/>
          <p14:tracePt t="59812" x="5294313" y="3503613"/>
          <p14:tracePt t="59838" x="5307013" y="3503613"/>
          <p14:tracePt t="59875" x="5319713" y="3503613"/>
          <p14:tracePt t="60026" x="5307013" y="3503613"/>
          <p14:tracePt t="60042" x="5294313" y="3503613"/>
          <p14:tracePt t="60056" x="5281613" y="3503613"/>
          <p14:tracePt t="60150" x="5294313" y="3503613"/>
          <p14:tracePt t="60166" x="5294313" y="3490913"/>
          <p14:tracePt t="60183" x="5307013" y="3490913"/>
          <p14:tracePt t="60197" x="5319713" y="3479800"/>
          <p14:tracePt t="60211" x="5332413" y="3479800"/>
          <p14:tracePt t="60636" x="5345113" y="3479800"/>
          <p14:tracePt t="60710" x="5370513" y="3479800"/>
          <p14:tracePt t="60735" x="5383213" y="3467100"/>
          <p14:tracePt t="60748" x="5394325" y="3467100"/>
          <p14:tracePt t="60760" x="5407025" y="3467100"/>
          <p14:tracePt t="60784" x="5419725" y="3467100"/>
          <p14:tracePt t="60835" x="5432425" y="3454400"/>
          <p14:tracePt t="62856" x="5432425" y="3441700"/>
          <p14:tracePt t="62871" x="5445125" y="3390900"/>
          <p14:tracePt t="62887" x="5445125" y="3316288"/>
          <p14:tracePt t="62905" x="5457825" y="3254375"/>
          <p14:tracePt t="62906" x="5470525" y="3190875"/>
          <p14:tracePt t="62928" x="5470525" y="3154363"/>
          <p14:tracePt t="62948" x="5470525" y="3078163"/>
          <p14:tracePt t="62966" x="5470525" y="3041650"/>
          <p14:tracePt t="62979" x="5470525" y="3016250"/>
          <p14:tracePt t="62996" x="5470525" y="2916238"/>
          <p14:tracePt t="63013" x="5470525" y="2865438"/>
          <p14:tracePt t="63030" x="5470525" y="2828925"/>
          <p14:tracePt t="63046" x="5470525" y="2765425"/>
          <p14:tracePt t="63063" x="5470525" y="2740025"/>
          <p14:tracePt t="63080" x="5457825" y="2716213"/>
          <p14:tracePt t="63096" x="5432425" y="2640013"/>
          <p14:tracePt t="63113" x="5432425" y="2590800"/>
          <p14:tracePt t="63130" x="5432425" y="2540000"/>
          <p14:tracePt t="63147" x="5383213" y="2439988"/>
          <p14:tracePt t="63163" x="5370513" y="2403475"/>
          <p14:tracePt t="63180" x="5345113" y="2390775"/>
          <p14:tracePt t="63197" x="5307013" y="2352675"/>
          <p14:tracePt t="63214" x="5281613" y="2339975"/>
          <p14:tracePt t="63230" x="5207000" y="2327275"/>
          <p14:tracePt t="63247" x="5170488" y="2327275"/>
          <p14:tracePt t="63264" x="5157788" y="2327275"/>
          <p14:tracePt t="63281" x="5106988" y="2314575"/>
          <p14:tracePt t="63297" x="5094288" y="2314575"/>
          <p14:tracePt t="63314" x="5081588" y="2314575"/>
          <p14:tracePt t="63331" x="5057775" y="2314575"/>
          <p14:tracePt t="63354" x="5045075" y="2314575"/>
          <p14:tracePt t="63442" x="5057775" y="2314575"/>
          <p14:tracePt t="63468" x="5068888" y="2314575"/>
          <p14:tracePt t="63491" x="5081588" y="2314575"/>
          <p14:tracePt t="63507" x="5106988" y="2314575"/>
          <p14:tracePt t="63524" x="5157788" y="2314575"/>
          <p14:tracePt t="63539" x="5219700" y="2314575"/>
          <p14:tracePt t="63550" x="5294313" y="2314575"/>
          <p14:tracePt t="63565" x="5345113" y="2314575"/>
          <p14:tracePt t="63582" x="5394325" y="2314575"/>
          <p14:tracePt t="63599" x="5407025" y="2314575"/>
          <p14:tracePt t="63617" x="5419725" y="2314575"/>
          <p14:tracePt t="63678" x="5394325" y="2314575"/>
          <p14:tracePt t="63691" x="5370513" y="2314575"/>
          <p14:tracePt t="63705" x="5319713" y="2314575"/>
          <p14:tracePt t="63715" x="5245100" y="2314575"/>
          <p14:tracePt t="63732" x="5170488" y="2303463"/>
          <p14:tracePt t="63749" x="5132388" y="2303463"/>
          <p14:tracePt t="63766" x="5094288" y="2290763"/>
          <p14:tracePt t="63783" x="5032375" y="2290763"/>
          <p14:tracePt t="63799" x="4994275" y="2290763"/>
          <p14:tracePt t="63816" x="4945063" y="2290763"/>
          <p14:tracePt t="63833" x="4932363" y="2290763"/>
          <p14:tracePt t="63953" x="4945063" y="2290763"/>
          <p14:tracePt t="63977" x="4956175" y="2290763"/>
          <p14:tracePt t="63989" x="4968875" y="2290763"/>
          <p14:tracePt t="64002" x="4981575" y="2290763"/>
          <p14:tracePt t="64017" x="5019675" y="2290763"/>
          <p14:tracePt t="64033" x="5057775" y="2290763"/>
          <p14:tracePt t="64050" x="5106988" y="2290763"/>
          <p14:tracePt t="64067" x="5219700" y="2290763"/>
          <p14:tracePt t="64084" x="5257800" y="2290763"/>
          <p14:tracePt t="64101" x="5281613" y="2290763"/>
          <p14:tracePt t="64117" x="5307013" y="2290763"/>
          <p14:tracePt t="64189" x="5281613" y="2290763"/>
          <p14:tracePt t="64205" x="5219700" y="2290763"/>
          <p14:tracePt t="64220" x="5145088" y="2290763"/>
          <p14:tracePt t="64235" x="5094288" y="2278063"/>
          <p14:tracePt t="64251" x="5045075" y="2265363"/>
          <p14:tracePt t="64269" x="4932363" y="2239963"/>
          <p14:tracePt t="64285" x="4881563" y="2239963"/>
          <p14:tracePt t="64301" x="4806950" y="2239963"/>
          <p14:tracePt t="64318" x="4719638" y="2239963"/>
          <p14:tracePt t="64335" x="4706938" y="2239963"/>
          <p14:tracePt t="64387" x="4719638" y="2239963"/>
          <p14:tracePt t="64400" x="4743450" y="2239963"/>
          <p14:tracePt t="64413" x="4756150" y="2239963"/>
          <p14:tracePt t="64430" x="4768850" y="2239963"/>
          <p14:tracePt t="64443" x="4794250" y="2239963"/>
          <p14:tracePt t="64452" x="4832350" y="2239963"/>
          <p14:tracePt t="64469" x="4856163" y="2239963"/>
          <p14:tracePt t="64485" x="4881563" y="2239963"/>
          <p14:tracePt t="64502" x="4945063" y="2252663"/>
          <p14:tracePt t="64519" x="5019675" y="2252663"/>
          <p14:tracePt t="64536" x="5068888" y="2265363"/>
          <p14:tracePt t="64552" x="5170488" y="2265363"/>
          <p14:tracePt t="64569" x="5194300" y="2265363"/>
          <p14:tracePt t="64586" x="5219700" y="2265363"/>
          <p14:tracePt t="64602" x="5245100" y="2265363"/>
          <p14:tracePt t="64676" x="5219700" y="2265363"/>
          <p14:tracePt t="64693" x="5181600" y="2265363"/>
          <p14:tracePt t="64711" x="5119688" y="2265363"/>
          <p14:tracePt t="64725" x="4981575" y="2265363"/>
          <p14:tracePt t="64738" x="4945063" y="2265363"/>
          <p14:tracePt t="64753" x="4906963" y="2265363"/>
          <p14:tracePt t="64770" x="4881563" y="2265363"/>
          <p14:tracePt t="64787" x="4868863" y="2265363"/>
          <p14:tracePt t="64803" x="4856163" y="2265363"/>
          <p14:tracePt t="64861" x="4868863" y="2265363"/>
          <p14:tracePt t="64886" x="4881563" y="2265363"/>
          <p14:tracePt t="64899" x="4919663" y="2265363"/>
          <p14:tracePt t="64911" x="4968875" y="2265363"/>
          <p14:tracePt t="64924" x="5045075" y="2265363"/>
          <p14:tracePt t="64939" x="5132388" y="2265363"/>
          <p14:tracePt t="64954" x="5181600" y="2265363"/>
          <p14:tracePt t="64971" x="5219700" y="2265363"/>
          <p14:tracePt t="64987" x="5270500" y="2265363"/>
          <p14:tracePt t="65011" x="5281613" y="2265363"/>
          <p14:tracePt t="65087" x="5257800" y="2265363"/>
          <p14:tracePt t="65103" x="5232400" y="2265363"/>
          <p14:tracePt t="65123" x="5170488" y="2265363"/>
          <p14:tracePt t="65138" x="5006975" y="2265363"/>
          <p14:tracePt t="65155" x="4968875" y="2265363"/>
          <p14:tracePt t="65171" x="4932363" y="2265363"/>
          <p14:tracePt t="65188" x="4906963" y="2265363"/>
          <p14:tracePt t="65205" x="4894263" y="2265363"/>
          <p14:tracePt t="65247" x="4906963" y="2265363"/>
          <p14:tracePt t="65260" x="4919663" y="2265363"/>
          <p14:tracePt t="65273" x="4945063" y="2265363"/>
          <p14:tracePt t="65288" x="4968875" y="2265363"/>
          <p14:tracePt t="65305" x="5019675" y="2265363"/>
          <p14:tracePt t="65322" x="5068888" y="2265363"/>
          <p14:tracePt t="65339" x="5145088" y="2265363"/>
          <p14:tracePt t="65355" x="5170488" y="2265363"/>
          <p14:tracePt t="65372" x="5181600" y="2265363"/>
          <p14:tracePt t="65389" x="5207000" y="2265363"/>
          <p14:tracePt t="65406" x="5219700" y="2265363"/>
          <p14:tracePt t="65484" x="5194300" y="2265363"/>
          <p14:tracePt t="65500" x="5170488" y="2265363"/>
          <p14:tracePt t="65513" x="5132388" y="2265363"/>
          <p14:tracePt t="65523" x="5081588" y="2265363"/>
          <p14:tracePt t="65540" x="5032375" y="2265363"/>
          <p14:tracePt t="65556" x="5006975" y="2265363"/>
          <p14:tracePt t="65573" x="4981575" y="2265363"/>
          <p14:tracePt t="66096" x="4994275" y="2265363"/>
          <p14:tracePt t="66114" x="5019675" y="2265363"/>
          <p14:tracePt t="66134" x="5068888" y="2265363"/>
          <p14:tracePt t="66147" x="5081588" y="2265363"/>
          <p14:tracePt t="66159" x="5094288" y="2265363"/>
          <p14:tracePt t="66175" x="5106988" y="2265363"/>
          <p14:tracePt t="66195" x="5119688" y="2265363"/>
          <p14:tracePt t="66219" x="5132388" y="2265363"/>
          <p14:tracePt t="66231" x="5145088" y="2265363"/>
          <p14:tracePt t="66295" x="5145088" y="2278063"/>
          <p14:tracePt t="66332" x="5132388" y="2278063"/>
          <p14:tracePt t="66346" x="5106988" y="2278063"/>
          <p14:tracePt t="66360" x="5057775" y="2278063"/>
          <p14:tracePt t="66376" x="4981575" y="2278063"/>
          <p14:tracePt t="66393" x="4932363" y="2278063"/>
          <p14:tracePt t="66410" x="4843463" y="2278063"/>
          <p14:tracePt t="66426" x="4832350" y="2278063"/>
          <p14:tracePt t="66443" x="4819650" y="2278063"/>
          <p14:tracePt t="66460" x="4806950" y="2278063"/>
          <p14:tracePt t="66545" x="4819650" y="2278063"/>
          <p14:tracePt t="66559" x="4832350" y="2278063"/>
          <p14:tracePt t="66577" x="4856163" y="2278063"/>
          <p14:tracePt t="66591" x="4906963" y="2278063"/>
          <p14:tracePt t="66603" x="4981575" y="2278063"/>
          <p14:tracePt t="66611" x="5019675" y="2278063"/>
          <p14:tracePt t="66627" x="5057775" y="2278063"/>
          <p14:tracePt t="66644" x="5081588" y="2278063"/>
          <p14:tracePt t="66661" x="5119688" y="2278063"/>
          <p14:tracePt t="66677" x="5132388" y="2278063"/>
          <p14:tracePt t="66782" x="5119688" y="2278063"/>
          <p14:tracePt t="66797" x="5094288" y="2278063"/>
          <p14:tracePt t="66811" x="5057775" y="2278063"/>
          <p14:tracePt t="66828" x="4994275" y="2278063"/>
          <p14:tracePt t="66845" x="4919663" y="2278063"/>
          <p14:tracePt t="66861" x="4906963" y="2278063"/>
          <p14:tracePt t="66878" x="4894263" y="2278063"/>
          <p14:tracePt t="66929" x="4906963" y="2278063"/>
          <p14:tracePt t="66942" x="4945063" y="2278063"/>
          <p14:tracePt t="66959" x="4968875" y="2278063"/>
          <p14:tracePt t="66976" x="4994275" y="2278063"/>
          <p14:tracePt t="66987" x="5006975" y="2278063"/>
          <p14:tracePt t="66997" x="5019675" y="2278063"/>
          <p14:tracePt t="67012" x="5045075" y="2278063"/>
          <p14:tracePt t="67542" x="5045075" y="2290763"/>
          <p14:tracePt t="67560" x="5045075" y="2303463"/>
          <p14:tracePt t="67579" x="5045075" y="2352675"/>
          <p14:tracePt t="67590" x="5045075" y="2378075"/>
          <p14:tracePt t="67604" x="5045075" y="2414588"/>
          <p14:tracePt t="67616" x="5045075" y="2478088"/>
          <p14:tracePt t="67631" x="5057775" y="2578100"/>
          <p14:tracePt t="67648" x="5081588" y="2652713"/>
          <p14:tracePt t="67664" x="5094288" y="2728913"/>
          <p14:tracePt t="67681" x="5170488" y="2828925"/>
          <p14:tracePt t="67698" x="5219700" y="2903538"/>
          <p14:tracePt t="67715" x="5257800" y="2952750"/>
          <p14:tracePt t="67732" x="5332413" y="3154363"/>
          <p14:tracePt t="67748" x="5357813" y="3241675"/>
          <p14:tracePt t="67765" x="5370513" y="3278188"/>
          <p14:tracePt t="67782" x="5370513" y="3341688"/>
          <p14:tracePt t="67798" x="5370513" y="3354388"/>
          <p14:tracePt t="67815" x="5370513" y="3378200"/>
          <p14:tracePt t="67832" x="5370513" y="3403600"/>
          <p14:tracePt t="67848" x="5357813" y="3403600"/>
          <p14:tracePt t="67865" x="5332413" y="3416300"/>
          <p14:tracePt t="67882" x="5219700" y="3467100"/>
          <p14:tracePt t="67899" x="5181600" y="3490913"/>
          <p14:tracePt t="67915" x="5094288" y="3541713"/>
          <p14:tracePt t="67932" x="5068888" y="3567113"/>
          <p14:tracePt t="67949" x="5045075" y="3567113"/>
          <p14:tracePt t="67966" x="4994275" y="3603625"/>
          <p14:tracePt t="67982" x="4981575" y="3616325"/>
          <p14:tracePt t="67999" x="4968875" y="3629025"/>
          <p14:tracePt t="68075" x="4981575" y="3629025"/>
          <p14:tracePt t="68089" x="4994275" y="3629025"/>
          <p14:tracePt t="68104" x="5019675" y="3629025"/>
          <p14:tracePt t="68120" x="5057775" y="3629025"/>
          <p14:tracePt t="68133" x="5106988" y="3641725"/>
          <p14:tracePt t="68150" x="5157788" y="3667125"/>
          <p14:tracePt t="68167" x="5307013" y="3703638"/>
          <p14:tracePt t="68183" x="5345113" y="3716338"/>
          <p14:tracePt t="68200" x="5383213" y="3716338"/>
          <p14:tracePt t="68217" x="5419725" y="3716338"/>
          <p14:tracePt t="68233" x="5432425" y="3716338"/>
          <p14:tracePt t="68250" x="5457825" y="3729038"/>
          <p14:tracePt t="68267" x="5470525" y="3741738"/>
          <p14:tracePt t="68413" x="5457825" y="3741738"/>
          <p14:tracePt t="68439" x="5432425" y="3741738"/>
          <p14:tracePt t="68453" x="5419725" y="3741738"/>
          <p14:tracePt t="68468" x="5383213" y="3741738"/>
          <p14:tracePt t="68484" x="5332413" y="3729038"/>
          <p14:tracePt t="68501" x="5257800" y="3703638"/>
          <p14:tracePt t="68518" x="5232400" y="3703638"/>
          <p14:tracePt t="68535" x="5219700" y="3692525"/>
          <p14:tracePt t="68551" x="5194300" y="3679825"/>
          <p14:tracePt t="68568" x="5194300" y="3667125"/>
          <p14:tracePt t="68625" x="5194300" y="3654425"/>
          <p14:tracePt t="68662" x="5194300" y="3641725"/>
          <p14:tracePt t="68676" x="5207000" y="3641725"/>
          <p14:tracePt t="68696" x="5219700" y="3629025"/>
          <p14:tracePt t="68718" x="5281613" y="3629025"/>
          <p14:tracePt t="68728" x="5307013" y="3629025"/>
          <p14:tracePt t="68739" x="5332413" y="3629025"/>
          <p14:tracePt t="68752" x="5357813" y="3629025"/>
          <p14:tracePt t="68769" x="5370513" y="3629025"/>
          <p14:tracePt t="68786" x="5383213" y="3629025"/>
          <p14:tracePt t="68802" x="5407025" y="3629025"/>
          <p14:tracePt t="68819" x="5419725" y="3629025"/>
          <p14:tracePt t="68836" x="5432425" y="3629025"/>
          <p14:tracePt t="68853" x="5457825" y="3629025"/>
          <p14:tracePt t="68874" x="5470525" y="3629025"/>
          <p14:tracePt t="68950" x="5470525" y="3616325"/>
          <p14:tracePt t="68986" x="5457825" y="3603625"/>
          <p14:tracePt t="69012" x="5445125" y="3603625"/>
          <p14:tracePt t="69029" x="5419725" y="3603625"/>
          <p14:tracePt t="69050" x="5394325" y="3603625"/>
          <p14:tracePt t="69065" x="5383213" y="3603625"/>
          <p14:tracePt t="69186" x="5394325" y="3603625"/>
          <p14:tracePt t="69212" x="5407025" y="3603625"/>
          <p14:tracePt t="69229" x="5419725" y="3603625"/>
          <p14:tracePt t="69261" x="5432425" y="3603625"/>
          <p14:tracePt t="69273" x="5432425" y="3616325"/>
          <p14:tracePt t="69288" x="5445125" y="3629025"/>
          <p14:tracePt t="69322" x="5457825" y="3629025"/>
          <p14:tracePt t="69347" x="5457825" y="3641725"/>
          <p14:tracePt t="69410" x="5445125" y="3641725"/>
          <p14:tracePt t="69426" x="5432425" y="3641725"/>
          <p14:tracePt t="69438" x="5432425" y="3654425"/>
          <p14:tracePt t="69455" x="5407025" y="3667125"/>
          <p14:tracePt t="69472" x="5370513" y="3667125"/>
          <p14:tracePt t="69488" x="5257800" y="3692525"/>
          <p14:tracePt t="69505" x="5232400" y="3692525"/>
          <p14:tracePt t="69522" x="5207000" y="3703638"/>
          <p14:tracePt t="69539" x="5194300" y="3703638"/>
          <p14:tracePt t="69909" x="5207000" y="3703638"/>
          <p14:tracePt t="69947" x="5219700" y="3703638"/>
          <p14:tracePt t="69971" x="5232400" y="3703638"/>
          <p14:tracePt t="69988" x="5245100" y="3703638"/>
          <p14:tracePt t="69999" x="5257800" y="3703638"/>
          <p14:tracePt t="70011" x="5270500" y="3703638"/>
          <p14:tracePt t="70024" x="5281613" y="3703638"/>
          <p14:tracePt t="70040" x="5294313" y="3703638"/>
          <p14:tracePt t="70057" x="5294313" y="3716338"/>
          <p14:tracePt t="70082" x="5307013" y="3716338"/>
          <p14:tracePt t="70233" x="5307013" y="3729038"/>
          <p14:tracePt t="70444" x="5307013" y="3716338"/>
          <p14:tracePt t="70460" x="5307013" y="3703638"/>
          <p14:tracePt t="70479" x="5307013" y="3692525"/>
          <p14:tracePt t="70492" x="5307013" y="3679825"/>
          <p14:tracePt t="70509" x="5307013" y="3629025"/>
          <p14:tracePt t="70526" x="5307013" y="3616325"/>
          <p14:tracePt t="70543" x="5307013" y="3590925"/>
          <p14:tracePt t="70559" x="5307013" y="3579813"/>
          <p14:tracePt t="70576" x="5307013" y="3567113"/>
          <p14:tracePt t="70593" x="5294313" y="3554413"/>
          <p14:tracePt t="70618" x="5294313" y="3541713"/>
          <p14:tracePt t="70643" x="5281613" y="3529013"/>
          <p14:tracePt t="70680" x="5281613" y="3516313"/>
          <p14:tracePt t="70731" x="5270500" y="3516313"/>
          <p14:tracePt t="70768" x="5257800" y="3516313"/>
          <p14:tracePt t="70794" x="5245100" y="3516313"/>
          <p14:tracePt t="70811" x="5232400" y="3516313"/>
          <p14:tracePt t="70828" x="5207000" y="3516313"/>
          <p14:tracePt t="70849" x="5194300" y="3516313"/>
          <p14:tracePt t="70851" x="5181600" y="3516313"/>
          <p14:tracePt t="70865" x="5170488" y="3516313"/>
          <p14:tracePt t="70878" x="5157788" y="3516313"/>
          <p14:tracePt t="70894" x="5132388" y="3516313"/>
          <p14:tracePt t="70918" x="5119688" y="3516313"/>
          <p14:tracePt t="71092" x="5132388" y="3516313"/>
          <p14:tracePt t="71541" x="5132388" y="3503613"/>
          <p14:tracePt t="72014" x="5132388" y="3490913"/>
          <p14:tracePt t="72264" x="5132388" y="3454400"/>
          <p14:tracePt t="72280" x="5132388" y="3328988"/>
          <p14:tracePt t="72294" x="5106988" y="3165475"/>
          <p14:tracePt t="72306" x="5094288" y="3028950"/>
          <p14:tracePt t="72317" x="5068888" y="2916238"/>
          <p14:tracePt t="72333" x="5057775" y="2728913"/>
          <p14:tracePt t="72350" x="5045075" y="2565400"/>
          <p14:tracePt t="72366" x="5032375" y="2290763"/>
          <p14:tracePt t="72383" x="5032375" y="2190750"/>
          <p14:tracePt t="72400" x="5032375" y="2127250"/>
          <p14:tracePt t="72417" x="5032375" y="1965325"/>
          <p14:tracePt t="72433" x="5032375" y="1852613"/>
          <p14:tracePt t="72450" x="5032375" y="1801813"/>
          <p14:tracePt t="72467" x="5032375" y="1727200"/>
          <p14:tracePt t="72483" x="5032375" y="1714500"/>
          <p14:tracePt t="72500" x="5032375" y="1701800"/>
          <p14:tracePt t="72774" x="5032375" y="1714500"/>
          <p14:tracePt t="72793" x="5032375" y="1727200"/>
          <p14:tracePt t="72812" x="5032375" y="1739900"/>
          <p14:tracePt t="72824" x="5032375" y="1752600"/>
          <p14:tracePt t="72849" x="5032375" y="1776413"/>
          <p14:tracePt t="72861" x="5032375" y="1789113"/>
          <p14:tracePt t="72874" x="5032375" y="1801813"/>
          <p14:tracePt t="72887" x="5032375" y="1814513"/>
          <p14:tracePt t="72902" x="5032375" y="1839913"/>
          <p14:tracePt t="72919" x="5032375" y="1852613"/>
          <p14:tracePt t="72935" x="5032375" y="1889125"/>
          <p14:tracePt t="72952" x="5032375" y="2039938"/>
          <p14:tracePt t="72969" x="5032375" y="2101850"/>
          <p14:tracePt t="72986" x="5032375" y="2178050"/>
          <p14:tracePt t="73002" x="5019675" y="2390775"/>
          <p14:tracePt t="73019" x="5019675" y="2540000"/>
          <p14:tracePt t="73036" x="5019675" y="2678113"/>
          <p14:tracePt t="73052" x="5006975" y="2840038"/>
          <p14:tracePt t="73069" x="5006975" y="2903538"/>
          <p14:tracePt t="73086" x="5006975" y="2952750"/>
          <p14:tracePt t="73103" x="5006975" y="2965450"/>
          <p14:tracePt t="73119" x="5006975" y="2978150"/>
          <p14:tracePt t="73397" x="4994275" y="2990850"/>
          <p14:tracePt t="73415" x="4994275" y="3016250"/>
          <p14:tracePt t="73434" x="4994275" y="3041650"/>
          <p14:tracePt t="73435" x="4994275" y="3065463"/>
          <p14:tracePt t="73455" x="4994275" y="3103563"/>
          <p14:tracePt t="73471" x="4994275" y="3141663"/>
          <p14:tracePt t="73488" x="4994275" y="3203575"/>
          <p14:tracePt t="73504" x="4994275" y="3216275"/>
          <p14:tracePt t="73521" x="4994275" y="3228975"/>
          <p14:tracePt t="73538" x="4994275" y="3254375"/>
          <p14:tracePt t="73554" x="4994275" y="3267075"/>
          <p14:tracePt t="73571" x="4994275" y="3278188"/>
          <p14:tracePt t="73588" x="4994275" y="3290888"/>
          <p14:tracePt t="73605" x="4994275" y="3303588"/>
          <p14:tracePt t="73622" x="4994275" y="3316288"/>
          <p14:tracePt t="73638" x="4994275" y="3328988"/>
          <p14:tracePt t="73658" x="4994275" y="3341688"/>
          <p14:tracePt t="73673" x="4994275" y="3354388"/>
          <p14:tracePt t="73688" x="4994275" y="3378200"/>
          <p14:tracePt t="73708" x="4994275" y="3390900"/>
          <p14:tracePt t="73722" x="4994275" y="3416300"/>
          <p14:tracePt t="73770" x="4994275" y="3429000"/>
          <p14:tracePt t="74208" x="4981575" y="3429000"/>
          <p14:tracePt t="74225" x="4981575" y="3441700"/>
          <p14:tracePt t="74240" x="4981575" y="3467100"/>
          <p14:tracePt t="74257" x="4981575" y="3490913"/>
          <p14:tracePt t="74274" x="4981575" y="3503613"/>
          <p14:tracePt t="74291" x="4981575" y="3516313"/>
          <p14:tracePt t="74307" x="4981575" y="3541713"/>
          <p14:tracePt t="74324" x="4981575" y="3554413"/>
          <p14:tracePt t="74341" x="4994275" y="3579813"/>
          <p14:tracePt t="74358" x="5019675" y="3603625"/>
          <p14:tracePt t="74374" x="5019675" y="3616325"/>
          <p14:tracePt t="74391" x="5045075" y="3641725"/>
          <p14:tracePt t="74408" x="5106988" y="3667125"/>
          <p14:tracePt t="74425" x="5132388" y="3679825"/>
          <p14:tracePt t="74441" x="5170488" y="3679825"/>
          <p14:tracePt t="74458" x="5232400" y="3692525"/>
          <p14:tracePt t="74475" x="5257800" y="3692525"/>
          <p14:tracePt t="74491" x="5281613" y="3692525"/>
          <p14:tracePt t="74508" x="5294313" y="3692525"/>
          <p14:tracePt t="74581" x="5281613" y="3692525"/>
          <p14:tracePt t="74598" x="5257800" y="3692525"/>
          <p14:tracePt t="74615" x="5219700" y="3692525"/>
          <p14:tracePt t="74633" x="5145088" y="3692525"/>
          <p14:tracePt t="74647" x="5106988" y="3692525"/>
          <p14:tracePt t="74659" x="5068888" y="3692525"/>
          <p14:tracePt t="74675" x="5006975" y="3692525"/>
          <p14:tracePt t="74692" x="4932363" y="3692525"/>
          <p14:tracePt t="74709" x="4806950" y="3703638"/>
          <p14:tracePt t="74726" x="4781550" y="3703638"/>
          <p14:tracePt t="74742" x="4768850" y="3703638"/>
          <p14:tracePt t="74759" x="4768850" y="3716338"/>
          <p14:tracePt t="74792" x="4794250" y="3716338"/>
          <p14:tracePt t="74804" x="4819650" y="3716338"/>
          <p14:tracePt t="74817" x="4843463" y="3716338"/>
          <p14:tracePt t="74830" x="4881563" y="3716338"/>
          <p14:tracePt t="74843" x="4919663" y="3716338"/>
          <p14:tracePt t="74860" x="4956175" y="3716338"/>
          <p14:tracePt t="74876" x="4994275" y="3716338"/>
          <p14:tracePt t="74893" x="5057775" y="3729038"/>
          <p14:tracePt t="74910" x="5132388" y="3729038"/>
          <p14:tracePt t="74926" x="5194300" y="3741738"/>
          <p14:tracePt t="74943" x="5281613" y="3741738"/>
          <p14:tracePt t="74960" x="5319713" y="3754438"/>
          <p14:tracePt t="74979" x="5332413" y="3754438"/>
          <p14:tracePt t="75028" x="5281613" y="3754438"/>
          <p14:tracePt t="75042" x="5219700" y="3754438"/>
          <p14:tracePt t="75054" x="5170488" y="3754438"/>
          <p14:tracePt t="75066" x="5132388" y="3754438"/>
          <p14:tracePt t="75079" x="5057775" y="3729038"/>
          <p14:tracePt t="75094" x="4968875" y="3703638"/>
          <p14:tracePt t="75110" x="4843463" y="3679825"/>
          <p14:tracePt t="75127" x="4681538" y="3654425"/>
          <p14:tracePt t="75144" x="4530725" y="3641725"/>
          <p14:tracePt t="75161" x="4494213" y="3641725"/>
          <p14:tracePt t="75177" x="4481513" y="3641725"/>
          <p14:tracePt t="75240" x="4506913" y="3641725"/>
          <p14:tracePt t="75253" x="4543425" y="3641725"/>
          <p14:tracePt t="75266" x="4619625" y="3641725"/>
          <p14:tracePt t="75279" x="4732338" y="3641725"/>
          <p14:tracePt t="75295" x="4794250" y="3641725"/>
          <p14:tracePt t="75311" x="4856163" y="3654425"/>
          <p14:tracePt t="75328" x="4906963" y="3679825"/>
          <p14:tracePt t="75345" x="4968875" y="3703638"/>
          <p14:tracePt t="75362" x="4994275" y="3703638"/>
          <p14:tracePt t="75378" x="5019675" y="3703638"/>
          <p14:tracePt t="75395" x="5032375" y="3703638"/>
          <p14:tracePt t="75790" x="5068888" y="3703638"/>
          <p14:tracePt t="75807" x="5106988" y="3703638"/>
          <p14:tracePt t="75824" x="5132388" y="3703638"/>
          <p14:tracePt t="75833" x="5157788" y="3703638"/>
          <p14:tracePt t="75847" x="5181600" y="3716338"/>
          <p14:tracePt t="75864" x="5207000" y="3716338"/>
          <p14:tracePt t="75880" x="5219700" y="3716338"/>
          <p14:tracePt t="75897" x="5219700" y="3729038"/>
          <p14:tracePt t="75989" x="5207000" y="3729038"/>
          <p14:tracePt t="76006" x="5194300" y="3741738"/>
          <p14:tracePt t="76024" x="5170488" y="3754438"/>
          <p14:tracePt t="76037" x="5132388" y="3754438"/>
          <p14:tracePt t="76048" x="5081588" y="3754438"/>
          <p14:tracePt t="76064" x="5006975" y="3754438"/>
          <p14:tracePt t="76081" x="4994275" y="3767138"/>
          <p14:tracePt t="76098" x="4981575" y="3767138"/>
          <p14:tracePt t="76214" x="4994275" y="3767138"/>
          <p14:tracePt t="76239" x="5006975" y="3767138"/>
          <p14:tracePt t="76256" x="5019675" y="3767138"/>
          <p14:tracePt t="76267" x="5032375" y="3767138"/>
          <p14:tracePt t="76288" x="5045075" y="3767138"/>
          <p14:tracePt t="76301" x="5057775" y="3767138"/>
          <p14:tracePt t="76315" x="5068888" y="3767138"/>
          <p14:tracePt t="76332" x="5081588" y="3767138"/>
          <p14:tracePt t="76349" x="5094288" y="3767138"/>
          <p14:tracePt t="76366" x="5119688" y="3767138"/>
          <p14:tracePt t="76382" x="5132388" y="3767138"/>
          <p14:tracePt t="76399" x="5145088" y="3767138"/>
          <p14:tracePt t="76437" x="5157788" y="3767138"/>
          <p14:tracePt t="76537" x="5145088" y="3767138"/>
          <p14:tracePt t="76555" x="5119688" y="3767138"/>
          <p14:tracePt t="76575" x="5019675" y="3767138"/>
          <p14:tracePt t="76590" x="4968875" y="3767138"/>
          <p14:tracePt t="76601" x="4932363" y="3767138"/>
          <p14:tracePt t="76616" x="4906963" y="3767138"/>
          <p14:tracePt t="76633" x="4881563" y="3767138"/>
          <p14:tracePt t="76650" x="4868863" y="3767138"/>
          <p14:tracePt t="76724" x="4894263" y="3767138"/>
          <p14:tracePt t="76743" x="4906963" y="3767138"/>
          <p14:tracePt t="76763" x="4994275" y="3767138"/>
          <p14:tracePt t="76775" x="5032375" y="3767138"/>
          <p14:tracePt t="76786" x="5057775" y="3767138"/>
          <p14:tracePt t="76801" x="5081588" y="3767138"/>
          <p14:tracePt t="76817" x="5094288" y="3767138"/>
          <p14:tracePt t="76834" x="5106988" y="3767138"/>
          <p14:tracePt t="76851" x="5119688" y="3767138"/>
          <p14:tracePt t="76960" x="5106988" y="3767138"/>
          <p14:tracePt t="76972" x="5094288" y="3767138"/>
          <p14:tracePt t="76998" x="5068888" y="3767138"/>
          <p14:tracePt t="77011" x="5057775" y="3767138"/>
          <p14:tracePt t="77034" x="5045075" y="3767138"/>
          <p14:tracePt t="79005" x="5032375" y="3767138"/>
          <p14:tracePt t="79067" x="5019675" y="3767138"/>
          <p14:tracePt t="79085" x="5006975" y="3767138"/>
          <p14:tracePt t="79100" x="4994275" y="3767138"/>
          <p14:tracePt t="79116" x="4981575" y="3767138"/>
          <p14:tracePt t="79153" x="4968875" y="3767138"/>
          <p14:tracePt t="79753" x="4956175" y="3767138"/>
          <p14:tracePt t="79790" x="4945063" y="3767138"/>
          <p14:tracePt t="79814" x="4932363" y="3767138"/>
          <p14:tracePt t="79826" x="4919663" y="3767138"/>
          <p14:tracePt t="79839" x="4894263" y="3767138"/>
          <p14:tracePt t="79851" x="4868863" y="3754438"/>
          <p14:tracePt t="79864" x="4843463" y="3754438"/>
          <p14:tracePt t="79879" x="4819650" y="3754438"/>
          <p14:tracePt t="79896" x="4794250" y="3754438"/>
          <p14:tracePt t="79913" x="4781550" y="3754438"/>
          <p14:tracePt t="79929" x="4756150" y="3754438"/>
          <p14:tracePt t="79946" x="4743450" y="3741738"/>
          <p14:tracePt t="79963" x="4732338" y="3741738"/>
          <p14:tracePt t="79980" x="4706938" y="3741738"/>
          <p14:tracePt t="79996" x="4694238" y="3741738"/>
          <p14:tracePt t="80013" x="4668838" y="3741738"/>
          <p14:tracePt t="80030" x="4643438" y="3741738"/>
          <p14:tracePt t="80046" x="4630738" y="3741738"/>
          <p14:tracePt t="80075" x="4619625" y="3729038"/>
          <p14:tracePt t="80087" x="4606925" y="3729038"/>
          <p14:tracePt t="80201" x="4594225" y="3716338"/>
          <p14:tracePt t="80226" x="4581525" y="3703638"/>
          <p14:tracePt t="80250" x="4568825" y="3703638"/>
          <p14:tracePt t="80269" x="4556125" y="3692525"/>
          <p14:tracePt t="80288" x="4543425" y="3692525"/>
          <p14:tracePt t="80300" x="4543425" y="3679825"/>
          <p14:tracePt t="80314" x="4530725" y="3679825"/>
          <p14:tracePt t="80337" x="4506913" y="3667125"/>
          <p14:tracePt t="80362" x="4494213" y="3667125"/>
          <p14:tracePt t="80374" x="4481513" y="3667125"/>
          <p14:tracePt t="80387" x="4468813" y="3667125"/>
          <p14:tracePt t="80400" x="4468813" y="3654425"/>
          <p14:tracePt t="80415" x="4456113" y="3654425"/>
          <p14:tracePt t="98769" x="4430713" y="3654425"/>
          <p14:tracePt t="98788" x="4368800" y="3654425"/>
          <p14:tracePt t="98806" x="4305300" y="3654425"/>
          <p14:tracePt t="98808" x="4256088" y="3667125"/>
          <p14:tracePt t="98828" x="4168775" y="3692525"/>
          <p14:tracePt t="98839" x="4081463" y="3716338"/>
          <p14:tracePt t="98854" x="3979863" y="3729038"/>
          <p14:tracePt t="98871" x="3830638" y="3767138"/>
          <p14:tracePt t="98888" x="3805238" y="3779838"/>
          <p14:tracePt t="98905" x="3779838" y="3792538"/>
          <p14:tracePt t="98921" x="3756025" y="3803650"/>
          <p14:tracePt t="98938" x="3743325" y="3816350"/>
          <p14:tracePt t="99230" x="3756025" y="3816350"/>
          <p14:tracePt t="99248" x="3767138" y="3803650"/>
          <p14:tracePt t="99269" x="3867150" y="3803650"/>
          <p14:tracePt t="99282" x="3905250" y="3803650"/>
          <p14:tracePt t="99292" x="3943350" y="3803650"/>
          <p14:tracePt t="99306" x="3979863" y="3803650"/>
          <p14:tracePt t="99323" x="4005263" y="3803650"/>
          <p14:tracePt t="99339" x="4043363" y="3803650"/>
          <p14:tracePt t="99356" x="4130675" y="3803650"/>
          <p14:tracePt t="99373" x="4168775" y="3792538"/>
          <p14:tracePt t="99390" x="4192588" y="3792538"/>
          <p14:tracePt t="99406" x="4205288" y="3792538"/>
          <p14:tracePt t="99667" x="4168775" y="3792538"/>
          <p14:tracePt t="99684" x="4017963" y="3792538"/>
          <p14:tracePt t="99700" x="3867150" y="3792538"/>
          <p14:tracePt t="99712" x="3643313" y="3779838"/>
          <p14:tracePt t="99725" x="3192463" y="3779838"/>
          <p14:tracePt t="99741" x="2916238" y="3767138"/>
          <p14:tracePt t="99757" x="2365375" y="3692525"/>
          <p14:tracePt t="99774" x="2152650" y="3679825"/>
          <p14:tracePt t="99792" x="1914525" y="3641725"/>
          <p14:tracePt t="99808" x="1865313" y="3629025"/>
          <p14:tracePt t="99825" x="1827213" y="3629025"/>
          <p14:tracePt t="99841" x="1778000" y="3629025"/>
          <p14:tracePt t="99865" x="1765300" y="3629025"/>
          <p14:tracePt t="99877" x="1752600" y="3629025"/>
          <p14:tracePt t="99952" x="1689100" y="3641725"/>
          <p14:tracePt t="99965" x="1614488" y="3641725"/>
          <p14:tracePt t="99984" x="1552575" y="3654425"/>
          <p14:tracePt t="100006" x="1465263" y="3654425"/>
          <p14:tracePt t="100024" x="1439863" y="3654425"/>
          <p14:tracePt t="100038" x="1414463" y="3654425"/>
          <p14:tracePt t="100039" x="1401763" y="3654425"/>
          <p14:tracePt t="100052" x="1376363" y="3654425"/>
          <p14:tracePt t="100064" x="1363663" y="3654425"/>
          <p14:tracePt t="100077" x="1352550" y="3654425"/>
          <p14:tracePt t="100114" x="1339850" y="3654425"/>
          <p14:tracePt t="100190" x="1352550" y="3654425"/>
          <p14:tracePt t="100209" x="1363663" y="3654425"/>
          <p14:tracePt t="100228" x="1389063" y="3654425"/>
          <p14:tracePt t="100243" x="1527175" y="3654425"/>
          <p14:tracePt t="100260" x="1677988" y="3641725"/>
          <p14:tracePt t="100276" x="2052638" y="3629025"/>
          <p14:tracePt t="100293" x="2465388" y="3629025"/>
          <p14:tracePt t="100310" x="2778125" y="3629025"/>
          <p14:tracePt t="100327" x="3592513" y="3629025"/>
          <p14:tracePt t="100343" x="3843338" y="3629025"/>
          <p14:tracePt t="100360" x="4017963" y="3629025"/>
          <p14:tracePt t="100376" x="4394200" y="3629025"/>
          <p14:tracePt t="100393" x="4506913" y="3629025"/>
          <p14:tracePt t="100410" x="4568825" y="3629025"/>
          <p14:tracePt t="100427" x="4630738" y="3629025"/>
          <p14:tracePt t="100444" x="4668838" y="3629025"/>
          <p14:tracePt t="100460" x="4681538" y="3629025"/>
          <p14:tracePt t="100477" x="4719638" y="3629025"/>
          <p14:tracePt t="100494" x="4743450" y="3629025"/>
          <p14:tracePt t="100511" x="4756150" y="3629025"/>
          <p14:tracePt t="100527" x="4806950" y="3629025"/>
          <p14:tracePt t="100544" x="4843463" y="3629025"/>
          <p14:tracePt t="100561" x="4881563" y="3629025"/>
          <p14:tracePt t="100577" x="4945063" y="3629025"/>
          <p14:tracePt t="100594" x="4956175" y="3629025"/>
          <p14:tracePt t="100611" x="4968875" y="3629025"/>
          <p14:tracePt t="100888" x="5006975" y="3629025"/>
          <p14:tracePt t="100907" x="5057775" y="3629025"/>
          <p14:tracePt t="100934" x="5157788" y="3629025"/>
          <p14:tracePt t="100946" x="5181600" y="3641725"/>
          <p14:tracePt t="100962" x="5219700" y="3641725"/>
          <p14:tracePt t="100986" x="5232400" y="3641725"/>
          <p14:tracePt t="101036" x="5232400" y="3654425"/>
          <p14:tracePt t="101112" x="5207000" y="3654425"/>
          <p14:tracePt t="101134" x="5181600" y="3654425"/>
          <p14:tracePt t="101151" x="5094288" y="3654425"/>
          <p14:tracePt t="101164" x="5045075" y="3667125"/>
          <p14:tracePt t="101180" x="5006975" y="3667125"/>
          <p14:tracePt t="101198" x="4981575" y="3679825"/>
          <p14:tracePt t="101213" x="4945063" y="3692525"/>
          <p14:tracePt t="101230" x="4932363" y="3703638"/>
          <p14:tracePt t="101298" x="4932363" y="3716338"/>
          <p14:tracePt t="101373" x="4945063" y="3729038"/>
          <p14:tracePt t="101392" x="4956175" y="3729038"/>
          <p14:tracePt t="101410" x="5006975" y="3741738"/>
          <p14:tracePt t="101422" x="5057775" y="3754438"/>
          <p14:tracePt t="101436" x="5094288" y="3767138"/>
          <p14:tracePt t="101449" x="5132388" y="3779838"/>
          <p14:tracePt t="101464" x="5157788" y="3779838"/>
          <p14:tracePt t="101481" x="5170488" y="3779838"/>
          <p14:tracePt t="101498" x="5181600" y="3779838"/>
          <p14:tracePt t="101514" x="5194300" y="3779838"/>
          <p14:tracePt t="101623" x="5181600" y="3779838"/>
          <p14:tracePt t="101641" x="5170488" y="3779838"/>
          <p14:tracePt t="101657" x="5132388" y="3779838"/>
          <p14:tracePt t="101667" x="5094288" y="3779838"/>
          <p14:tracePt t="101682" x="5068888" y="3779838"/>
          <p14:tracePt t="101699" x="5019675" y="3754438"/>
          <p14:tracePt t="101715" x="4994275" y="3754438"/>
          <p14:tracePt t="101734" x="4981575" y="3754438"/>
          <p14:tracePt t="101749" x="4981575" y="3741738"/>
          <p14:tracePt t="101834" x="4981575" y="3729038"/>
          <p14:tracePt t="101852" x="5019675" y="3729038"/>
          <p14:tracePt t="101873" x="5106988" y="3729038"/>
          <p14:tracePt t="101890" x="5145088" y="3729038"/>
          <p14:tracePt t="101902" x="5170488" y="3729038"/>
          <p14:tracePt t="101917" x="5194300" y="3729038"/>
          <p14:tracePt t="101933" x="5207000" y="3729038"/>
          <p14:tracePt t="101950" x="5219700" y="3729038"/>
          <p14:tracePt t="101966" x="5232400" y="3716338"/>
          <p14:tracePt t="102020" x="5232400" y="3703638"/>
          <p14:tracePt t="102035" x="5219700" y="3703638"/>
          <p14:tracePt t="102045" x="5181600" y="3703638"/>
          <p14:tracePt t="102058" x="5119688" y="3703638"/>
          <p14:tracePt t="102071" x="5045075" y="3692525"/>
          <p14:tracePt t="102084" x="5006975" y="3692525"/>
          <p14:tracePt t="102100" x="4981575" y="3692525"/>
          <p14:tracePt t="102117" x="4968875" y="3692525"/>
          <p14:tracePt t="102134" x="4956175" y="3692525"/>
          <p14:tracePt t="102171" x="4956175" y="3679825"/>
          <p14:tracePt t="102182" x="4968875" y="3679825"/>
          <p14:tracePt t="102208" x="5032375" y="3667125"/>
          <p14:tracePt t="102225" x="5057775" y="3667125"/>
          <p14:tracePt t="102236" x="5068888" y="3667125"/>
          <p14:tracePt t="102251" x="5081588" y="3667125"/>
          <p14:tracePt t="102346" x="5057775" y="3667125"/>
          <p14:tracePt t="102371" x="5045075" y="3667125"/>
          <p14:tracePt t="102431" x="5068888" y="3667125"/>
          <p14:tracePt t="102445" x="5094288" y="3667125"/>
          <p14:tracePt t="102457" x="5119688" y="3667125"/>
          <p14:tracePt t="102470" x="5132388" y="3667125"/>
          <p14:tracePt t="102485" x="5145088" y="3667125"/>
          <p14:tracePt t="102502" x="5157788" y="3667125"/>
          <p14:tracePt t="102519" x="5170488" y="3667125"/>
          <p14:tracePt t="102535" x="5181600" y="3667125"/>
          <p14:tracePt t="102607" x="5181600" y="3679825"/>
          <p14:tracePt t="102632" x="5157788" y="3679825"/>
          <p14:tracePt t="102648" x="5119688" y="3679825"/>
          <p14:tracePt t="102661" x="5045075" y="3692525"/>
          <p14:tracePt t="102675" x="4994275" y="3692525"/>
          <p14:tracePt t="102690" x="4968875" y="3703638"/>
          <p14:tracePt t="102704" x="4945063" y="3716338"/>
          <p14:tracePt t="102719" x="4932363" y="3716338"/>
          <p14:tracePt t="102736" x="4919663" y="3716338"/>
          <p14:tracePt t="105538" x="4894263" y="3741738"/>
          <p14:tracePt t="105555" x="4843463" y="3767138"/>
          <p14:tracePt t="105568" x="4643438" y="3803650"/>
          <p14:tracePt t="105582" x="4381500" y="3879850"/>
          <p14:tracePt t="105597" x="4068763" y="3979863"/>
          <p14:tracePt t="105614" x="3354388" y="4179888"/>
          <p14:tracePt t="105631" x="3192463" y="4267200"/>
          <p14:tracePt t="105648" x="3079750" y="4330700"/>
          <p14:tracePt t="105664" x="2903538" y="4467225"/>
          <p14:tracePt t="105681" x="2803525" y="4505325"/>
          <p14:tracePt t="105698" x="2716213" y="4530725"/>
          <p14:tracePt t="105714" x="2590800" y="4567238"/>
          <p14:tracePt t="105731" x="2554288" y="4567238"/>
          <p14:tracePt t="105748" x="2528888" y="4567238"/>
          <p14:tracePt t="105765" x="2516188" y="4567238"/>
          <p14:tracePt t="105781" x="2503488" y="4567238"/>
          <p14:tracePt t="105824" x="2490788" y="4567238"/>
          <p14:tracePt t="105849" x="2478088" y="4567238"/>
          <p14:tracePt t="105861" x="2465388" y="4567238"/>
          <p14:tracePt t="105873" x="2452688" y="4567238"/>
          <p14:tracePt t="105898" x="2441575" y="4567238"/>
          <p14:tracePt t="105924" x="2416175" y="4567238"/>
          <p14:tracePt t="105935" x="2403475" y="4567238"/>
          <p14:tracePt t="105951" x="2390775" y="4567238"/>
          <p14:tracePt t="105965" x="2378075" y="4567238"/>
          <p14:tracePt t="105982" x="2352675" y="4567238"/>
          <p14:tracePt t="105999" x="2339975" y="4567238"/>
          <p14:tracePt t="106048" x="2328863" y="4567238"/>
          <p14:tracePt t="106060" x="2316163" y="4567238"/>
          <p14:tracePt t="106073" x="2303463" y="4567238"/>
          <p14:tracePt t="106085" x="2290763" y="4567238"/>
          <p14:tracePt t="106099" x="2278063" y="4567238"/>
          <p14:tracePt t="106161" x="2278063" y="4554538"/>
          <p14:tracePt t="106186" x="2278063" y="4543425"/>
          <p14:tracePt t="106210" x="2278063" y="4530725"/>
          <p14:tracePt t="106236" x="2290763" y="4530725"/>
          <p14:tracePt t="106247" x="2303463" y="4530725"/>
          <p14:tracePt t="106260" x="2339975" y="4530725"/>
          <p14:tracePt t="106274" x="2352675" y="4530725"/>
          <p14:tracePt t="106285" x="2390775" y="4530725"/>
          <p14:tracePt t="106300" x="2416175" y="4530725"/>
          <p14:tracePt t="106317" x="2441575" y="4543425"/>
          <p14:tracePt t="106334" x="2478088" y="4543425"/>
          <p14:tracePt t="106350" x="2654300" y="4554538"/>
          <p14:tracePt t="106367" x="2767013" y="4567238"/>
          <p14:tracePt t="106384" x="2841625" y="4567238"/>
          <p14:tracePt t="106401" x="2941638" y="4579938"/>
          <p14:tracePt t="106417" x="2979738" y="4592638"/>
          <p14:tracePt t="106434" x="3003550" y="4592638"/>
          <p14:tracePt t="106451" x="3028950" y="4605338"/>
          <p14:tracePt t="106473" x="3041650" y="4605338"/>
          <p14:tracePt t="106573" x="3028950" y="4605338"/>
          <p14:tracePt t="106597" x="3016250" y="4605338"/>
          <p14:tracePt t="106612" x="3003550" y="4605338"/>
          <p14:tracePt t="106626" x="2992438" y="4605338"/>
          <p14:tracePt t="106637" x="2967038" y="4605338"/>
          <p14:tracePt t="106651" x="2928938" y="4605338"/>
          <p14:tracePt t="106668" x="2903538" y="4605338"/>
          <p14:tracePt t="106685" x="2879725" y="4605338"/>
          <p14:tracePt t="106702" x="2867025" y="4605338"/>
          <p14:tracePt t="106718" x="2867025" y="4592638"/>
          <p14:tracePt t="106746" x="2903538" y="4579938"/>
          <p14:tracePt t="106759" x="2928938" y="4579938"/>
          <p14:tracePt t="106771" x="2941638" y="4567238"/>
          <p14:tracePt t="106785" x="2954338" y="4567238"/>
          <p14:tracePt t="106802" x="2979738" y="4567238"/>
          <p14:tracePt t="106819" x="3003550" y="4567238"/>
          <p14:tracePt t="106836" x="3067050" y="4567238"/>
          <p14:tracePt t="106852" x="3116263" y="4567238"/>
          <p14:tracePt t="106869" x="3179763" y="4567238"/>
          <p14:tracePt t="106886" x="3267075" y="4567238"/>
          <p14:tracePt t="106902" x="3305175" y="4567238"/>
          <p14:tracePt t="106921" x="3317875" y="4567238"/>
          <p14:tracePt t="107096" x="3305175" y="4567238"/>
          <p14:tracePt t="107114" x="3292475" y="4567238"/>
          <p14:tracePt t="107137" x="3279775" y="4567238"/>
          <p14:tracePt t="107153" x="3254375" y="4567238"/>
          <p14:tracePt t="107170" x="3241675" y="4567238"/>
          <p14:tracePt t="107187" x="3216275" y="4567238"/>
          <p14:tracePt t="107208" x="3205163" y="4567238"/>
          <p14:tracePt t="107320" x="3228975" y="4567238"/>
          <p14:tracePt t="107342" x="3254375" y="4567238"/>
          <p14:tracePt t="107362" x="3305175" y="4567238"/>
          <p14:tracePt t="107377" x="3317875" y="4567238"/>
          <p14:tracePt t="107389" x="3328988" y="4567238"/>
          <p14:tracePt t="107404" x="3341688" y="4567238"/>
          <p14:tracePt t="107421" x="3367088" y="4567238"/>
          <p14:tracePt t="107444" x="3379788" y="4567238"/>
          <p14:tracePt t="107469" x="3392488" y="4567238"/>
          <p14:tracePt t="107506" x="3405188" y="4567238"/>
          <p14:tracePt t="107531" x="3417888" y="4567238"/>
          <p14:tracePt t="107619" x="3405188" y="4554538"/>
          <p14:tracePt t="107638" x="3392488" y="4554538"/>
          <p14:tracePt t="107657" x="3354388" y="4530725"/>
          <p14:tracePt t="107672" x="3305175" y="4518025"/>
          <p14:tracePt t="107689" x="3216275" y="4505325"/>
          <p14:tracePt t="107706" x="3128963" y="4479925"/>
          <p14:tracePt t="107722" x="3028950" y="4454525"/>
          <p14:tracePt t="107739" x="2992438" y="4454525"/>
          <p14:tracePt t="107756" x="2954338" y="4454525"/>
          <p14:tracePt t="107773" x="2890838" y="4454525"/>
          <p14:tracePt t="107789" x="2867025" y="4454525"/>
          <p14:tracePt t="107856" x="2890838" y="4454525"/>
          <p14:tracePt t="107874" x="2903538" y="4454525"/>
          <p14:tracePt t="107891" x="2916238" y="4454525"/>
          <p14:tracePt t="107892" x="2941638" y="4454525"/>
          <p14:tracePt t="107906" x="2979738" y="4454525"/>
          <p14:tracePt t="107923" x="3079750" y="4454525"/>
          <p14:tracePt t="107940" x="3154363" y="4454525"/>
          <p14:tracePt t="107957" x="3292475" y="4454525"/>
          <p14:tracePt t="107973" x="3341688" y="4454525"/>
          <p14:tracePt t="107990" x="3379788" y="4454525"/>
          <p14:tracePt t="108007" x="3505200" y="4454525"/>
          <p14:tracePt t="108023" x="3567113" y="4454525"/>
          <p14:tracePt t="108040" x="3617913" y="4454525"/>
          <p14:tracePt t="108057" x="3679825" y="4454525"/>
          <p14:tracePt t="108074" x="3692525" y="4454525"/>
          <p14:tracePt t="108092" x="3705225" y="4454525"/>
          <p14:tracePt t="108168" x="3692525" y="4454525"/>
          <p14:tracePt t="108188" x="3654425" y="4454525"/>
          <p14:tracePt t="108201" x="3617913" y="4454525"/>
          <p14:tracePt t="108217" x="3530600" y="4454525"/>
          <p14:tracePt t="108230" x="3492500" y="4454525"/>
          <p14:tracePt t="108243" x="3454400" y="4454525"/>
          <p14:tracePt t="108258" x="3417888" y="4454525"/>
          <p14:tracePt t="108275" x="3379788" y="4443413"/>
          <p14:tracePt t="108292" x="3317875" y="4443413"/>
          <p14:tracePt t="108308" x="3254375" y="4443413"/>
          <p14:tracePt t="108325" x="3228975" y="4430713"/>
          <p14:tracePt t="108343" x="3216275" y="4430713"/>
          <p14:tracePt t="108916" x="3228975" y="4430713"/>
          <p14:tracePt t="109140" x="3179763" y="4443413"/>
          <p14:tracePt t="109162" x="3079750" y="4467225"/>
          <p14:tracePt t="109178" x="2867025" y="4518025"/>
          <p14:tracePt t="109195" x="2754313" y="4543425"/>
          <p14:tracePt t="109212" x="2578100" y="4579938"/>
          <p14:tracePt t="109228" x="2252663" y="4630738"/>
          <p14:tracePt t="109245" x="2152650" y="4667250"/>
          <p14:tracePt t="109262" x="2065338" y="4692650"/>
          <p14:tracePt t="109278" x="1914525" y="4756150"/>
          <p14:tracePt t="109295" x="1839913" y="4779963"/>
          <p14:tracePt t="109312" x="1790700" y="4805363"/>
          <p14:tracePt t="109329" x="1701800" y="4843463"/>
          <p14:tracePt t="109345" x="1689100" y="4856163"/>
          <p14:tracePt t="109362" x="1677988" y="4856163"/>
          <p14:tracePt t="109490" x="1665288" y="4856163"/>
          <p14:tracePt t="109576" x="1652588" y="4856163"/>
          <p14:tracePt t="109598" x="1639888" y="4879975"/>
          <p14:tracePt t="109617" x="1627188" y="4892675"/>
          <p14:tracePt t="109637" x="1614488" y="4918075"/>
          <p14:tracePt t="109675" x="1601788" y="4930775"/>
          <p14:tracePt t="109712" x="1601788" y="4943475"/>
          <p14:tracePt t="109851" x="1601788" y="4956175"/>
          <p14:tracePt t="109950" x="1589088" y="4968875"/>
          <p14:tracePt t="109988" x="1589088" y="4981575"/>
          <p14:tracePt t="110012" x="1577975" y="4981575"/>
          <p14:tracePt t="110028" x="1577975" y="4992688"/>
          <p14:tracePt t="110042" x="1565275" y="4992688"/>
          <p14:tracePt t="110054" x="1552575" y="4992688"/>
          <p14:tracePt t="110065" x="1552575" y="5005388"/>
          <p14:tracePt t="110082" x="1539875" y="5018088"/>
          <p14:tracePt t="110100" x="1527175" y="5030788"/>
          <p14:tracePt t="110115" x="1514475" y="5056188"/>
          <p14:tracePt t="110132" x="1501775" y="5068888"/>
          <p14:tracePt t="110149" x="1489075" y="5092700"/>
          <p14:tracePt t="110165" x="1465263" y="5118100"/>
          <p14:tracePt t="110182" x="1465263" y="5143500"/>
          <p14:tracePt t="110201" x="1465263" y="5156200"/>
          <p14:tracePt t="110216" x="1452563" y="5156200"/>
          <p14:tracePt t="110248" x="1452563" y="5168900"/>
          <p14:tracePt t="110261" x="1439863" y="5168900"/>
          <p14:tracePt t="110298" x="1427163" y="5181600"/>
          <p14:tracePt t="110323" x="1414463" y="5181600"/>
          <p14:tracePt t="110335" x="1401763" y="5181600"/>
          <p14:tracePt t="110349" x="1389063" y="5181600"/>
          <p14:tracePt t="110366" x="1363663" y="5181600"/>
          <p14:tracePt t="110383" x="1352550" y="5181600"/>
          <p14:tracePt t="110400" x="1276350" y="5181600"/>
          <p14:tracePt t="110416" x="1227138" y="5181600"/>
          <p14:tracePt t="110433" x="1176338" y="5181600"/>
          <p14:tracePt t="110450" x="1076325" y="5156200"/>
          <p14:tracePt t="110466" x="1038225" y="5130800"/>
          <p14:tracePt t="110483" x="989013" y="5092700"/>
          <p14:tracePt t="110500" x="914400" y="5005388"/>
          <p14:tracePt t="110517" x="889000" y="4981575"/>
          <p14:tracePt t="110534" x="863600" y="4956175"/>
          <p14:tracePt t="110550" x="863600" y="4943475"/>
          <p14:tracePt t="110711" x="863600" y="4930775"/>
          <p14:tracePt t="111258" x="850900" y="4930775"/>
          <p14:tracePt t="111280" x="825500" y="4930775"/>
          <p14:tracePt t="111304" x="776288" y="4930775"/>
          <p14:tracePt t="111320" x="750888" y="4930775"/>
          <p14:tracePt t="111337" x="712788" y="4930775"/>
          <p14:tracePt t="111354" x="688975" y="4930775"/>
          <p14:tracePt t="111370" x="650875" y="4930775"/>
          <p14:tracePt t="111387" x="588963" y="4930775"/>
          <p14:tracePt t="111404" x="563563" y="4930775"/>
          <p14:tracePt t="111422" x="550863" y="4930775"/>
          <p14:tracePt t="111632" x="563563" y="4930775"/>
          <p14:tracePt t="111669" x="576263" y="4930775"/>
          <p14:tracePt t="111681" x="588963" y="4930775"/>
          <p14:tracePt t="111696" x="600075" y="4930775"/>
          <p14:tracePt t="111706" x="638175" y="4930775"/>
          <p14:tracePt t="111721" x="650875" y="4930775"/>
          <p14:tracePt t="111738" x="676275" y="4930775"/>
          <p14:tracePt t="111755" x="688975" y="4930775"/>
          <p14:tracePt t="111772" x="763588" y="4930775"/>
          <p14:tracePt t="111788" x="850900" y="4930775"/>
          <p14:tracePt t="111805" x="938213" y="4918075"/>
          <p14:tracePt t="111822" x="1076325" y="4918075"/>
          <p14:tracePt t="111839" x="1114425" y="4905375"/>
          <p14:tracePt t="111855" x="1150938" y="4905375"/>
          <p14:tracePt t="111872" x="1239838" y="4905375"/>
          <p14:tracePt t="111889" x="1276350" y="4905375"/>
          <p14:tracePt t="111906" x="1327150" y="4905375"/>
          <p14:tracePt t="111922" x="1376363" y="4905375"/>
          <p14:tracePt t="111939" x="1401763" y="4905375"/>
          <p14:tracePt t="111956" x="1414463" y="4905375"/>
          <p14:tracePt t="111973" x="1427163" y="4905375"/>
          <p14:tracePt t="112107" x="1414463" y="4905375"/>
          <p14:tracePt t="112145" x="1401763" y="4905375"/>
          <p14:tracePt t="112729" x="1389063" y="4905375"/>
          <p14:tracePt t="112754" x="1376363" y="4905375"/>
          <p14:tracePt t="112770" x="1363663" y="4905375"/>
          <p14:tracePt t="112791" x="1352550" y="4905375"/>
          <p14:tracePt t="112803" x="1339850" y="4905375"/>
          <p14:tracePt t="112815" x="1327150" y="4905375"/>
          <p14:tracePt t="112840" x="1314450" y="4905375"/>
          <p14:tracePt t="112852" x="1301750" y="4905375"/>
          <p14:tracePt t="112878" x="1276350" y="4905375"/>
          <p14:tracePt t="112903" x="1252538" y="4905375"/>
          <p14:tracePt t="112915" x="1239838" y="4905375"/>
          <p14:tracePt t="112928" x="1201738" y="4905375"/>
          <p14:tracePt t="112943" x="1163638" y="4905375"/>
          <p14:tracePt t="112960" x="1150938" y="4905375"/>
          <p14:tracePt t="112977" x="1139825" y="4905375"/>
          <p14:tracePt t="112993" x="1101725" y="4905375"/>
          <p14:tracePt t="113015" x="1089025" y="4905375"/>
          <p14:tracePt t="113028" x="1076325" y="4905375"/>
          <p14:tracePt t="113043" x="1063625" y="4905375"/>
          <p14:tracePt t="113065" x="1050925" y="4905375"/>
          <p14:tracePt t="113078" x="1038225" y="4905375"/>
          <p14:tracePt t="113093" x="1027113" y="4905375"/>
          <p14:tracePt t="113253" x="1038225" y="4905375"/>
          <p14:tracePt t="113272" x="1063625" y="4905375"/>
          <p14:tracePt t="113289" x="1163638" y="4905375"/>
          <p14:tracePt t="113303" x="1239838" y="4905375"/>
          <p14:tracePt t="113316" x="1314450" y="4905375"/>
          <p14:tracePt t="113329" x="1376363" y="4905375"/>
          <p14:tracePt t="113345" x="1427163" y="4905375"/>
          <p14:tracePt t="113361" x="1465263" y="4905375"/>
          <p14:tracePt t="113378" x="1552575" y="4905375"/>
          <p14:tracePt t="113395" x="1589088" y="4905375"/>
          <p14:tracePt t="113411" x="1614488" y="4905375"/>
          <p14:tracePt t="113428" x="1627188" y="4905375"/>
          <p14:tracePt t="113488" x="1614488" y="4905375"/>
          <p14:tracePt t="113500" x="1589088" y="4905375"/>
          <p14:tracePt t="113514" x="1552575" y="4905375"/>
          <p14:tracePt t="113529" x="1527175" y="4905375"/>
          <p14:tracePt t="113545" x="1501775" y="4905375"/>
          <p14:tracePt t="113562" x="1476375" y="4892675"/>
          <p14:tracePt t="113579" x="1414463" y="4879975"/>
          <p14:tracePt t="113596" x="1327150" y="4868863"/>
          <p14:tracePt t="113612" x="1214438" y="4843463"/>
          <p14:tracePt t="113629" x="1101725" y="4830763"/>
          <p14:tracePt t="113646" x="1063625" y="4830763"/>
          <p14:tracePt t="113663" x="1038225" y="4830763"/>
          <p14:tracePt t="113679" x="1027113" y="4830763"/>
          <p14:tracePt t="113801" x="1038225" y="4830763"/>
          <p14:tracePt t="113826" x="1089025" y="4830763"/>
          <p14:tracePt t="113843" x="1139825" y="4830763"/>
          <p14:tracePt t="113855" x="1176338" y="4830763"/>
          <p14:tracePt t="113869" x="1214438" y="4830763"/>
          <p14:tracePt t="113882" x="1239838" y="4830763"/>
          <p14:tracePt t="113897" x="1276350" y="4830763"/>
          <p14:tracePt t="113913" x="1352550" y="4843463"/>
          <p14:tracePt t="113930" x="1414463" y="4843463"/>
          <p14:tracePt t="113947" x="1465263" y="4843463"/>
          <p14:tracePt t="113964" x="1514475" y="4856163"/>
          <p14:tracePt t="113980" x="1527175" y="4856163"/>
          <p14:tracePt t="113997" x="1539875" y="4856163"/>
          <p14:tracePt t="114048" x="1489075" y="4856163"/>
          <p14:tracePt t="114062" x="1452563" y="4856163"/>
          <p14:tracePt t="114073" x="1414463" y="4856163"/>
          <p14:tracePt t="114087" x="1389063" y="4856163"/>
          <p14:tracePt t="114099" x="1363663" y="4856163"/>
          <p14:tracePt t="114124" x="1352550" y="4856163"/>
          <p14:tracePt t="114336" x="1363663" y="4856163"/>
          <p14:tracePt t="114822" x="1389063" y="4856163"/>
          <p14:tracePt t="114843" x="1427163" y="4856163"/>
          <p14:tracePt t="114856" x="1476375" y="4856163"/>
          <p14:tracePt t="114869" x="1639888" y="4856163"/>
          <p14:tracePt t="114884" x="1827213" y="4856163"/>
          <p14:tracePt t="114901" x="2303463" y="4843463"/>
          <p14:tracePt t="114917" x="2616200" y="4843463"/>
          <p14:tracePt t="114934" x="2816225" y="4843463"/>
          <p14:tracePt t="114951" x="3103563" y="4843463"/>
          <p14:tracePt t="114968" x="3267075" y="4843463"/>
          <p14:tracePt t="114984" x="3417888" y="4856163"/>
          <p14:tracePt t="115001" x="3643313" y="4868863"/>
          <p14:tracePt t="115018" x="3717925" y="4868863"/>
          <p14:tracePt t="115034" x="3892550" y="4879975"/>
          <p14:tracePt t="115051" x="4030663" y="4879975"/>
          <p14:tracePt t="115068" x="4143375" y="4892675"/>
          <p14:tracePt t="115085" x="4294188" y="4892675"/>
          <p14:tracePt t="115102" x="4330700" y="4892675"/>
          <p14:tracePt t="115118" x="4368800" y="4892675"/>
          <p14:tracePt t="115135" x="4430713" y="4892675"/>
          <p14:tracePt t="115152" x="4468813" y="4892675"/>
          <p14:tracePt t="115169" x="4506913" y="4892675"/>
          <p14:tracePt t="115185" x="4594225" y="4892675"/>
          <p14:tracePt t="115202" x="4630738" y="4905375"/>
          <p14:tracePt t="115219" x="4656138" y="4905375"/>
          <p14:tracePt t="115235" x="4694238" y="4905375"/>
          <p14:tracePt t="115252" x="4719638" y="4918075"/>
          <p14:tracePt t="115269" x="4732338" y="4918075"/>
          <p14:tracePt t="115285" x="4768850" y="4943475"/>
          <p14:tracePt t="115302" x="4781550" y="4956175"/>
          <p14:tracePt t="115322" x="4794250" y="4956175"/>
          <p14:tracePt t="115345" x="4806950" y="4956175"/>
          <p14:tracePt t="115382" x="4819650" y="4956175"/>
          <p14:tracePt t="115395" x="4832350" y="4956175"/>
          <p14:tracePt t="115408" x="4843463" y="4956175"/>
          <p14:tracePt t="115421" x="4856163" y="4956175"/>
          <p14:tracePt t="115436" x="4868863" y="4956175"/>
          <p14:tracePt t="115556" x="4856163" y="4956175"/>
          <p14:tracePt t="115581" x="4843463" y="4943475"/>
          <p14:tracePt t="115607" x="4843463" y="4930775"/>
          <p14:tracePt t="115622" x="4843463" y="4918075"/>
          <p14:tracePt t="115641" x="4832350" y="4918075"/>
          <p14:tracePt t="115660" x="4832350" y="4905375"/>
          <p14:tracePt t="115678" x="4832350" y="4892675"/>
          <p14:tracePt t="115696" x="4832350" y="4879975"/>
          <p14:tracePt t="115711" x="4832350" y="4868863"/>
          <p14:tracePt t="115731" x="4832350" y="4856163"/>
          <p14:tracePt t="116118" x="4843463" y="4856163"/>
          <p14:tracePt t="116169" x="4868863" y="4856163"/>
          <p14:tracePt t="116193" x="4881563" y="4856163"/>
          <p14:tracePt t="116217" x="4919663" y="4856163"/>
          <p14:tracePt t="116218" x="4932363" y="4856163"/>
          <p14:tracePt t="116232" x="4956175" y="4856163"/>
          <p14:tracePt t="116245" x="4968875" y="4856163"/>
          <p14:tracePt t="116258" x="4981575" y="4856163"/>
          <p14:tracePt t="116273" x="4994275" y="4856163"/>
          <p14:tracePt t="116289" x="5006975" y="4856163"/>
          <p14:tracePt t="116306" x="5019675" y="4856163"/>
          <p14:tracePt t="116330" x="5032375" y="4856163"/>
          <p14:tracePt t="116354" x="5045075" y="4856163"/>
          <p14:tracePt t="116367" x="5057775" y="4856163"/>
          <p14:tracePt t="116404" x="5068888" y="4856163"/>
          <p14:tracePt t="116630" x="5068888" y="4868863"/>
          <p14:tracePt t="116654" x="5068888" y="4879975"/>
          <p14:tracePt t="116704" x="5068888" y="4892675"/>
          <p14:tracePt t="116753" x="5081588" y="4892675"/>
          <p14:tracePt t="116772" x="5081588" y="4905375"/>
          <p14:tracePt t="116815" x="5094288" y="4905375"/>
          <p14:tracePt t="116840" x="5106988" y="4905375"/>
          <p14:tracePt t="116853" x="5106988" y="4918075"/>
          <p14:tracePt t="116890" x="5119688" y="4918075"/>
          <p14:tracePt t="116928" x="5132388" y="4918075"/>
          <p14:tracePt t="116978" x="5145088" y="4918075"/>
          <p14:tracePt t="116998" x="5157788" y="4918075"/>
          <p14:tracePt t="117019" x="5157788" y="4930775"/>
          <p14:tracePt t="117077" x="5170488" y="4930775"/>
          <p14:tracePt t="117103" x="5181600" y="4930775"/>
          <p14:tracePt t="117140" x="5194300" y="4930775"/>
          <p14:tracePt t="117164" x="5207000" y="4930775"/>
          <p14:tracePt t="117289" x="5219700" y="4930775"/>
          <p14:tracePt t="117352" x="5232400" y="4930775"/>
          <p14:tracePt t="117376" x="5245100" y="4930775"/>
          <p14:tracePt t="117392" x="5257800" y="4930775"/>
          <p14:tracePt t="117407" x="5270500" y="4930775"/>
          <p14:tracePt t="117438" x="5281613" y="4930775"/>
          <p14:tracePt t="117488" x="5294313" y="4930775"/>
          <p14:tracePt t="117738" x="5307013" y="4930775"/>
          <p14:tracePt t="117800" x="5319713" y="4930775"/>
          <p14:tracePt t="117875" x="5332413" y="4930775"/>
          <p14:tracePt t="117936" x="5332413" y="4918075"/>
          <p14:tracePt t="118523" x="5270500" y="4918075"/>
          <p14:tracePt t="118544" x="5170488" y="4918075"/>
          <p14:tracePt t="118570" x="4781550" y="4918075"/>
          <p14:tracePt t="118590" x="4181475" y="4968875"/>
          <p14:tracePt t="118607" x="3743325" y="4968875"/>
          <p14:tracePt t="118623" x="3116263" y="4968875"/>
          <p14:tracePt t="118635" x="2841625" y="4956175"/>
          <p14:tracePt t="118649" x="2516188" y="4918075"/>
          <p14:tracePt t="118665" x="2339975" y="4918075"/>
          <p14:tracePt t="118682" x="2203450" y="4918075"/>
          <p14:tracePt t="118699" x="2003425" y="4918075"/>
          <p14:tracePt t="118716" x="1890713" y="4918075"/>
          <p14:tracePt t="118732" x="1752600" y="4956175"/>
          <p14:tracePt t="118749" x="1527175" y="5005388"/>
          <p14:tracePt t="118766" x="1476375" y="5018088"/>
          <p14:tracePt t="118783" x="1427163" y="5018088"/>
          <p14:tracePt t="118799" x="1352550" y="5043488"/>
          <p14:tracePt t="118816" x="1289050" y="5056188"/>
          <p14:tracePt t="118833" x="1201738" y="5081588"/>
          <p14:tracePt t="118849" x="1027113" y="5118100"/>
          <p14:tracePt t="118866" x="950913" y="5130800"/>
          <p14:tracePt t="118883" x="914400" y="5143500"/>
          <p14:tracePt t="118900" x="889000" y="5156200"/>
          <p14:tracePt t="118971" x="889000" y="5181600"/>
          <p14:tracePt t="118985" x="876300" y="5181600"/>
          <p14:tracePt t="119022" x="863600" y="5181600"/>
          <p14:tracePt t="119045" x="863600" y="5194300"/>
          <p14:tracePt t="119221" x="863600" y="5205413"/>
          <p14:tracePt t="119258" x="850900" y="5205413"/>
          <p14:tracePt t="119295" x="838200" y="5205413"/>
          <p14:tracePt t="119309" x="838200" y="5218113"/>
          <p14:tracePt t="119323" x="814388" y="5230813"/>
          <p14:tracePt t="119337" x="801688" y="5256213"/>
          <p14:tracePt t="119353" x="776288" y="5256213"/>
          <p14:tracePt t="119368" x="750888" y="5268913"/>
          <p14:tracePt t="119385" x="725488" y="5281613"/>
          <p14:tracePt t="119483" x="738188" y="5281613"/>
          <p14:tracePt t="119506" x="763588" y="5281613"/>
          <p14:tracePt t="119508" x="788988" y="5268913"/>
          <p14:tracePt t="119525" x="825500" y="5256213"/>
          <p14:tracePt t="119537" x="850900" y="5230813"/>
          <p14:tracePt t="119552" x="901700" y="5230813"/>
          <p14:tracePt t="119569" x="1001713" y="5218113"/>
          <p14:tracePt t="119586" x="1276350" y="5194300"/>
          <p14:tracePt t="119602" x="1376363" y="5181600"/>
          <p14:tracePt t="119619" x="1589088" y="5181600"/>
          <p14:tracePt t="119636" x="1739900" y="5168900"/>
          <p14:tracePt t="119653" x="1865313" y="5168900"/>
          <p14:tracePt t="119669" x="2003425" y="5168900"/>
          <p14:tracePt t="119686" x="2027238" y="5168900"/>
          <p14:tracePt t="119703" x="2039938" y="5168900"/>
          <p14:tracePt t="119756" x="2039938" y="5181600"/>
          <p14:tracePt t="119768" x="2027238" y="5181600"/>
          <p14:tracePt t="119780" x="1990725" y="5181600"/>
          <p14:tracePt t="119793" x="1914525" y="5181600"/>
          <p14:tracePt t="119805" x="1827213" y="5181600"/>
          <p14:tracePt t="119820" x="1765300" y="5181600"/>
          <p14:tracePt t="119837" x="1714500" y="5181600"/>
          <p14:tracePt t="119854" x="1652588" y="5181600"/>
          <p14:tracePt t="119870" x="1514475" y="5181600"/>
          <p14:tracePt t="119887" x="1401763" y="5181600"/>
          <p14:tracePt t="119904" x="1314450" y="5181600"/>
          <p14:tracePt t="119921" x="1227138" y="5181600"/>
          <p14:tracePt t="119937" x="1214438" y="5181600"/>
          <p14:tracePt t="119992" x="1214438" y="5168900"/>
          <p14:tracePt t="120008" x="1227138" y="5168900"/>
          <p14:tracePt t="120031" x="1301750" y="5156200"/>
          <p14:tracePt t="120047" x="1376363" y="5143500"/>
          <p14:tracePt t="120063" x="1439863" y="5143500"/>
          <p14:tracePt t="120076" x="1501775" y="5143500"/>
          <p14:tracePt t="120087" x="1552575" y="5143500"/>
          <p14:tracePt t="120104" x="1601788" y="5143500"/>
          <p14:tracePt t="120121" x="1790700" y="5143500"/>
          <p14:tracePt t="120138" x="1878013" y="5156200"/>
          <p14:tracePt t="120155" x="1927225" y="5168900"/>
          <p14:tracePt t="120172" x="2003425" y="5194300"/>
          <p14:tracePt t="120188" x="2014538" y="5194300"/>
          <p14:tracePt t="120205" x="2039938" y="5194300"/>
          <p14:tracePt t="120280" x="2027238" y="5194300"/>
          <p14:tracePt t="120301" x="2014538" y="5194300"/>
          <p14:tracePt t="120317" x="1939925" y="5194300"/>
          <p14:tracePt t="120334" x="1878013" y="5194300"/>
          <p14:tracePt t="120347" x="1827213" y="5194300"/>
          <p14:tracePt t="120359" x="1801813" y="5194300"/>
          <p14:tracePt t="120372" x="1790700" y="5194300"/>
          <p14:tracePt t="120389" x="1778000" y="5194300"/>
          <p14:tracePt t="120428" x="1790700" y="5194300"/>
          <p14:tracePt t="120441" x="1827213" y="5194300"/>
          <p14:tracePt t="120453" x="1890713" y="5194300"/>
          <p14:tracePt t="120466" x="1952625" y="5194300"/>
          <p14:tracePt t="120478" x="2039938" y="5194300"/>
          <p14:tracePt t="120491" x="2139950" y="5194300"/>
          <p14:tracePt t="120506" x="2390775" y="5194300"/>
          <p14:tracePt t="120523" x="2678113" y="5218113"/>
          <p14:tracePt t="120540" x="2941638" y="5243513"/>
          <p14:tracePt t="120556" x="3630613" y="5368925"/>
          <p14:tracePt t="120573" x="3830638" y="5418138"/>
          <p14:tracePt t="120590" x="3992563" y="5456238"/>
          <p14:tracePt t="120607" x="4381500" y="5530850"/>
          <p14:tracePt t="120623" x="4518025" y="5556250"/>
          <p14:tracePt t="120640" x="4630738" y="5581650"/>
          <p14:tracePt t="120657" x="4768850" y="5619750"/>
          <p14:tracePt t="120673" x="4819650" y="5619750"/>
          <p14:tracePt t="120690" x="4868863" y="5630863"/>
          <p14:tracePt t="120707" x="4932363" y="5630863"/>
          <p14:tracePt t="120724" x="4956175" y="5630863"/>
          <p14:tracePt t="120740" x="4968875" y="5630863"/>
          <p14:tracePt t="120757" x="4981575" y="5630863"/>
          <p14:tracePt t="120802" x="4994275" y="5630863"/>
          <p14:tracePt t="120841" x="5006975" y="5630863"/>
          <p14:tracePt t="120890" x="5019675" y="5630863"/>
          <p14:tracePt t="120913" x="5032375" y="5630863"/>
          <p14:tracePt t="120939" x="5057775" y="5594350"/>
          <p14:tracePt t="120940" x="5057775" y="5581650"/>
          <p14:tracePt t="120957" x="5081588" y="5543550"/>
          <p14:tracePt t="120973" x="5081588" y="5530850"/>
          <p14:tracePt t="120991" x="5119688" y="5494338"/>
          <p14:tracePt t="121015" x="5132388" y="5481638"/>
          <p14:tracePt t="121030" x="5132388" y="5468938"/>
          <p14:tracePt t="121046" x="5132388" y="5456238"/>
          <p14:tracePt t="121059" x="5145088" y="5456238"/>
          <p14:tracePt t="121075" x="5145088" y="5443538"/>
          <p14:tracePt t="121092" x="5145088" y="5418138"/>
          <p14:tracePt t="121114" x="5145088" y="5407025"/>
          <p14:tracePt t="121139" x="5145088" y="5394325"/>
          <p14:tracePt t="121151" x="5157788" y="5381625"/>
          <p14:tracePt t="121165" x="5157788" y="5368925"/>
          <p14:tracePt t="121177" x="5157788" y="5356225"/>
          <p14:tracePt t="121201" x="5157788" y="5343525"/>
          <p14:tracePt t="121214" x="5157788" y="5330825"/>
          <p14:tracePt t="121227" x="5170488" y="5330825"/>
          <p14:tracePt t="121242" x="5170488" y="5318125"/>
          <p14:tracePt t="121259" x="5170488" y="5305425"/>
          <p14:tracePt t="121301" x="5170488" y="5294313"/>
          <p14:tracePt t="121376" x="5170488" y="5281613"/>
          <p14:tracePt t="121437" x="5170488" y="5268913"/>
          <p14:tracePt t="121463" x="5170488" y="5256213"/>
          <p14:tracePt t="121537" x="5170488" y="5243513"/>
          <p14:tracePt t="122037" x="5181600" y="5243513"/>
          <p14:tracePt t="122485" x="5170488" y="5243513"/>
          <p14:tracePt t="122510" x="5157788" y="5243513"/>
          <p14:tracePt t="122530" x="5132388" y="5243513"/>
          <p14:tracePt t="122547" x="5057775" y="5243513"/>
          <p14:tracePt t="122561" x="4856163" y="5243513"/>
          <p14:tracePt t="122573" x="4706938" y="5243513"/>
          <p14:tracePt t="122585" x="4418013" y="5281613"/>
          <p14:tracePt t="122598" x="4168775" y="5305425"/>
          <p14:tracePt t="122614" x="3905250" y="5343525"/>
          <p14:tracePt t="122631" x="3541713" y="5407025"/>
          <p14:tracePt t="122648" x="3067050" y="5518150"/>
          <p14:tracePt t="122665" x="2954338" y="5556250"/>
          <p14:tracePt t="122681" x="2854325" y="5581650"/>
          <p14:tracePt t="122698" x="2616200" y="5619750"/>
          <p14:tracePt t="122715" x="2503488" y="5630863"/>
          <p14:tracePt t="122731" x="2403475" y="5630863"/>
          <p14:tracePt t="122748" x="2278063" y="5656263"/>
          <p14:tracePt t="122765" x="2239963" y="5656263"/>
          <p14:tracePt t="122782" x="2203450" y="5668963"/>
          <p14:tracePt t="122799" x="2127250" y="5681663"/>
          <p14:tracePt t="122815" x="2065338" y="5681663"/>
          <p14:tracePt t="122832" x="1965325" y="5681663"/>
          <p14:tracePt t="122849" x="1778000" y="5681663"/>
          <p14:tracePt t="122865" x="1701800" y="5656263"/>
          <p14:tracePt t="122882" x="1652588" y="5656263"/>
          <p14:tracePt t="122899" x="1565275" y="5619750"/>
          <p14:tracePt t="122917" x="1514475" y="5607050"/>
          <p14:tracePt t="122932" x="1452563" y="5581650"/>
          <p14:tracePt t="122949" x="1301750" y="5530850"/>
          <p14:tracePt t="122966" x="1227138" y="5507038"/>
          <p14:tracePt t="122983" x="1189038" y="5481638"/>
          <p14:tracePt t="122999" x="1139825" y="5443538"/>
          <p14:tracePt t="123016" x="1114425" y="5443538"/>
          <p14:tracePt t="123033" x="1114425" y="5430838"/>
          <p14:tracePt t="123050" x="1089025" y="5430838"/>
          <p14:tracePt t="123083" x="1089025" y="5418138"/>
          <p14:tracePt t="123470" x="1101725" y="5418138"/>
          <p14:tracePt t="123531" x="1114425" y="5418138"/>
          <p14:tracePt t="123656" x="1101725" y="5418138"/>
          <p14:tracePt t="123679" x="1089025" y="5418138"/>
          <p14:tracePt t="123700" x="1050925" y="5418138"/>
          <p14:tracePt t="123719" x="989013" y="5418138"/>
          <p14:tracePt t="123736" x="950913" y="5418138"/>
          <p14:tracePt t="123752" x="925513" y="5418138"/>
          <p14:tracePt t="123769" x="914400" y="5418138"/>
          <p14:tracePt t="123806" x="950913" y="5418138"/>
          <p14:tracePt t="123817" x="963613" y="5418138"/>
          <p14:tracePt t="123831" x="989013" y="5418138"/>
          <p14:tracePt t="123856" x="1014413" y="5418138"/>
          <p14:tracePt t="123868" x="1027113" y="5418138"/>
          <p14:tracePt t="123883" x="1038225" y="5418138"/>
          <p14:tracePt t="123993" x="1027113" y="5418138"/>
          <p14:tracePt t="124015" x="989013" y="5418138"/>
          <p14:tracePt t="124039" x="963613" y="5418138"/>
          <p14:tracePt t="124093" x="976313" y="5418138"/>
          <p14:tracePt t="124116" x="989013" y="5418138"/>
          <p14:tracePt t="124119" x="1001713" y="5418138"/>
          <p14:tracePt t="124144" x="1050925" y="5418138"/>
          <p14:tracePt t="124160" x="1063625" y="5418138"/>
          <p14:tracePt t="124175" x="1089025" y="5418138"/>
          <p14:tracePt t="124192" x="1189038" y="5418138"/>
          <p14:tracePt t="124206" x="1239838" y="5418138"/>
          <p14:tracePt t="124222" x="1276350" y="5418138"/>
          <p14:tracePt t="124238" x="1314450" y="5418138"/>
          <p14:tracePt t="124255" x="1327150" y="5418138"/>
          <p14:tracePt t="124271" x="1352550" y="5418138"/>
          <p14:tracePt t="124288" x="1363663" y="5418138"/>
          <p14:tracePt t="124304" x="1389063" y="5418138"/>
          <p14:tracePt t="124321" x="1389063" y="5430838"/>
          <p14:tracePt t="124338" x="1401763" y="5430838"/>
          <p14:tracePt t="124355" x="1414463" y="5443538"/>
          <p14:tracePt t="124371" x="1427163" y="5443538"/>
          <p14:tracePt t="124390" x="1439863" y="5443538"/>
          <p14:tracePt t="124405" x="1465263" y="5443538"/>
          <p14:tracePt t="124421" x="1489075" y="5443538"/>
          <p14:tracePt t="124438" x="1514475" y="5443538"/>
          <p14:tracePt t="124455" x="1552575" y="5443538"/>
          <p14:tracePt t="124472" x="1565275" y="5443538"/>
          <p14:tracePt t="124527" x="1565275" y="5456238"/>
          <p14:tracePt t="124541" x="1527175" y="5456238"/>
          <p14:tracePt t="124555" x="1489075" y="5468938"/>
          <p14:tracePt t="124572" x="1452563" y="5468938"/>
          <p14:tracePt t="124589" x="1414463" y="5468938"/>
          <p14:tracePt t="124606" x="1363663" y="5494338"/>
          <p14:tracePt t="124622" x="1327150" y="5494338"/>
          <p14:tracePt t="124691" x="1339850" y="5494338"/>
          <p14:tracePt t="124713" x="1352550" y="5494338"/>
          <p14:tracePt t="124730" x="1389063" y="5494338"/>
          <p14:tracePt t="124747" x="1439863" y="5494338"/>
          <p14:tracePt t="124761" x="1527175" y="5494338"/>
          <p14:tracePt t="124774" x="1589088" y="5507038"/>
          <p14:tracePt t="124790" x="1652588" y="5518150"/>
          <p14:tracePt t="124806" x="1714500" y="5530850"/>
          <p14:tracePt t="124823" x="1727200" y="5530850"/>
          <p14:tracePt t="124839" x="1739900" y="5530850"/>
          <p14:tracePt t="124927" x="1727200" y="5530850"/>
          <p14:tracePt t="124949" x="1714500" y="5543550"/>
          <p14:tracePt t="124966" x="1689100" y="5543550"/>
          <p14:tracePt t="124982" x="1677988" y="5543550"/>
          <p14:tracePt t="125064" x="1689100" y="5543550"/>
          <p14:tracePt t="125089" x="1714500" y="5543550"/>
          <p14:tracePt t="125112" x="1727200" y="5543550"/>
          <p14:tracePt t="125137" x="1739900" y="5543550"/>
          <p14:tracePt t="125164" x="1752600" y="5543550"/>
          <p14:tracePt t="125251" x="1727200" y="5543550"/>
          <p14:tracePt t="125280" x="1627188" y="5543550"/>
          <p14:tracePt t="125295" x="1577975" y="5543550"/>
          <p14:tracePt t="125308" x="1539875" y="5543550"/>
          <p14:tracePt t="125325" x="1527175" y="5543550"/>
          <p14:tracePt t="125342" x="1514475" y="5543550"/>
          <p14:tracePt t="125364" x="1527175" y="5543550"/>
          <p14:tracePt t="125377" x="1565275" y="5543550"/>
          <p14:tracePt t="125392" x="1614488" y="5530850"/>
          <p14:tracePt t="125409" x="1665288" y="5530850"/>
          <p14:tracePt t="125425" x="1701800" y="5518150"/>
          <p14:tracePt t="125442" x="1765300" y="5518150"/>
          <p14:tracePt t="125459" x="1765300" y="5507038"/>
          <p14:tracePt t="125512" x="1739900" y="5518150"/>
          <p14:tracePt t="125524" x="1714500" y="5518150"/>
          <p14:tracePt t="125537" x="1677988" y="5530850"/>
          <p14:tracePt t="125550" x="1665288" y="5543550"/>
          <p14:tracePt t="125563" x="1652588" y="5543550"/>
          <p14:tracePt t="125612" x="1665288" y="5543550"/>
          <p14:tracePt t="125628" x="1689100" y="5543550"/>
          <p14:tracePt t="125652" x="1701800" y="5543550"/>
          <p14:tracePt t="126024" x="1701800" y="5530850"/>
          <p14:tracePt t="127606" x="1701800" y="5518150"/>
          <p14:tracePt t="127628" x="1689100" y="5507038"/>
          <p14:tracePt t="127655" x="1677988" y="5430838"/>
          <p14:tracePt t="127656" x="1652588" y="5356225"/>
          <p14:tracePt t="127672" x="1639888" y="5281613"/>
          <p14:tracePt t="127688" x="1614488" y="5230813"/>
          <p14:tracePt t="127704" x="1589088" y="5181600"/>
          <p14:tracePt t="127720" x="1552575" y="5118100"/>
          <p14:tracePt t="127735" x="1527175" y="5105400"/>
          <p14:tracePt t="127752" x="1514475" y="5092700"/>
          <p14:tracePt t="127768" x="1489075" y="5068888"/>
          <p14:tracePt t="127785" x="1414463" y="4981575"/>
          <p14:tracePt t="127801" x="1376363" y="4905375"/>
          <p14:tracePt t="127818" x="1314450" y="4730750"/>
          <p14:tracePt t="127835" x="1301750" y="4679950"/>
          <p14:tracePt t="127852" x="1301750" y="4605338"/>
          <p14:tracePt t="127868" x="1301750" y="4479925"/>
          <p14:tracePt t="127885" x="1327150" y="4305300"/>
          <p14:tracePt t="127902" x="1376363" y="4154488"/>
          <p14:tracePt t="127918" x="1452563" y="3941763"/>
          <p14:tracePt t="127935" x="1452563" y="3892550"/>
          <p14:tracePt t="127952" x="1452563" y="3854450"/>
          <p14:tracePt t="127969" x="1452563" y="3779838"/>
          <p14:tracePt t="127985" x="1465263" y="3729038"/>
          <p14:tracePt t="128002" x="1465263" y="3692525"/>
          <p14:tracePt t="128019" x="1476375" y="3629025"/>
          <p14:tracePt t="128036" x="1489075" y="3629025"/>
          <p14:tracePt t="128067" x="1489075" y="3641725"/>
          <p14:tracePt t="128079" x="1489075" y="3692525"/>
          <p14:tracePt t="128341" x="1476375" y="3692525"/>
          <p14:tracePt t="128363" x="1427163" y="3692525"/>
          <p14:tracePt t="128385" x="1263650" y="3729038"/>
          <p14:tracePt t="128400" x="1189038" y="3741738"/>
          <p14:tracePt t="128418" x="1089025" y="3741738"/>
          <p14:tracePt t="128430" x="989013" y="3741738"/>
          <p14:tracePt t="128443" x="901700" y="3741738"/>
          <p14:tracePt t="128458" x="850900" y="3741738"/>
          <p14:tracePt t="128471" x="814388" y="3741738"/>
          <p14:tracePt t="128487" x="788988" y="3741738"/>
          <p14:tracePt t="128504" x="776288" y="3741738"/>
          <p14:tracePt t="128552" x="788988" y="3741738"/>
          <p14:tracePt t="128565" x="814388" y="3729038"/>
          <p14:tracePt t="128578" x="876300" y="3716338"/>
          <p14:tracePt t="128591" x="938213" y="3716338"/>
          <p14:tracePt t="128605" x="1014413" y="3716338"/>
          <p14:tracePt t="128621" x="1076325" y="3716338"/>
          <p14:tracePt t="128638" x="1176338" y="3716338"/>
          <p14:tracePt t="128655" x="1565275" y="3779838"/>
          <p14:tracePt t="128672" x="1727200" y="3841750"/>
          <p14:tracePt t="128688" x="1865313" y="3892550"/>
          <p14:tracePt t="128705" x="2239963" y="3979863"/>
          <p14:tracePt t="128722" x="2403475" y="4029075"/>
          <p14:tracePt t="128739" x="2490788" y="4054475"/>
          <p14:tracePt t="128755" x="2578100" y="4054475"/>
          <p14:tracePt t="128826" x="2565400" y="4054475"/>
          <p14:tracePt t="128840" x="2541588" y="4054475"/>
          <p14:tracePt t="128853" x="2465388" y="4054475"/>
          <p14:tracePt t="128866" x="2365375" y="4054475"/>
          <p14:tracePt t="128879" x="2252663" y="4041775"/>
          <p14:tracePt t="128892" x="2165350" y="4029075"/>
          <p14:tracePt t="128909" x="2103438" y="3992563"/>
          <p14:tracePt t="128928" x="1927225" y="3929063"/>
          <p14:tracePt t="128941" x="1814513" y="3892550"/>
          <p14:tracePt t="128956" x="1714500" y="3854450"/>
          <p14:tracePt t="128973" x="1639888" y="3829050"/>
          <p14:tracePt t="128989" x="1552575" y="3792538"/>
          <p14:tracePt t="129006" x="1514475" y="3779838"/>
          <p14:tracePt t="129023" x="1514475" y="3767138"/>
          <p14:tracePt t="129040" x="1501775" y="3754438"/>
          <p14:tracePt t="129077" x="1501775" y="3741738"/>
          <p14:tracePt t="129088" x="1527175" y="3741738"/>
          <p14:tracePt t="129103" x="1614488" y="3741738"/>
          <p14:tracePt t="129115" x="1727200" y="3741738"/>
          <p14:tracePt t="129127" x="1839913" y="3741738"/>
          <p14:tracePt t="129140" x="2014538" y="3741738"/>
          <p14:tracePt t="129157" x="2265363" y="3741738"/>
          <p14:tracePt t="129174" x="2503488" y="3741738"/>
          <p14:tracePt t="129190" x="2803525" y="3741738"/>
          <p14:tracePt t="129207" x="2916238" y="3754438"/>
          <p14:tracePt t="129224" x="3041650" y="3754438"/>
          <p14:tracePt t="129241" x="3154363" y="3754438"/>
          <p14:tracePt t="129257" x="3167063" y="3754438"/>
          <p14:tracePt t="129287" x="3154363" y="3754438"/>
          <p14:tracePt t="129300" x="3103563" y="3754438"/>
          <p14:tracePt t="129314" x="3054350" y="3754438"/>
          <p14:tracePt t="129327" x="2992438" y="3754438"/>
          <p14:tracePt t="129341" x="2954338" y="3754438"/>
          <p14:tracePt t="129358" x="2928938" y="3754438"/>
          <p14:tracePt t="129374" x="2903538" y="3754438"/>
          <p14:tracePt t="129391" x="2890838" y="3741738"/>
          <p14:tracePt t="129413" x="2890838" y="3729038"/>
          <p14:tracePt t="129437" x="2903538" y="3729038"/>
          <p14:tracePt t="129450" x="2967038" y="3729038"/>
          <p14:tracePt t="129463" x="3103563" y="3729038"/>
          <p14:tracePt t="129476" x="3228975" y="3729038"/>
          <p14:tracePt t="129491" x="3379788" y="3729038"/>
          <p14:tracePt t="129508" x="3692525" y="3729038"/>
          <p14:tracePt t="129525" x="4043363" y="3767138"/>
          <p14:tracePt t="129542" x="4668838" y="3803650"/>
          <p14:tracePt t="129558" x="4945063" y="3803650"/>
          <p14:tracePt t="129575" x="5245100" y="3816350"/>
          <p14:tracePt t="129592" x="5307013" y="3816350"/>
          <p14:tracePt t="129609" x="5370513" y="3816350"/>
          <p14:tracePt t="129625" x="5419725" y="3816350"/>
          <p14:tracePt t="129648" x="5432425" y="3816350"/>
          <p14:tracePt t="129762" x="5419725" y="3816350"/>
          <p14:tracePt t="129798" x="5419725" y="3803650"/>
          <p14:tracePt t="129814" x="5407025" y="3803650"/>
          <p14:tracePt t="129836" x="5394325" y="3792538"/>
          <p14:tracePt t="129852" x="5383213" y="3792538"/>
          <p14:tracePt t="129868" x="5357813" y="3792538"/>
          <p14:tracePt t="129882" x="5345113" y="3779838"/>
          <p14:tracePt t="129897" x="5332413" y="3767138"/>
          <p14:tracePt t="129898" x="5307013" y="3767138"/>
          <p14:tracePt t="129912" x="5281613" y="3754438"/>
          <p14:tracePt t="129930" x="5257800" y="3741738"/>
          <p14:tracePt t="129946" x="5245100" y="3741738"/>
          <p14:tracePt t="129960" x="5245100" y="3729038"/>
          <p14:tracePt t="130036" x="5257800" y="3729038"/>
          <p14:tracePt t="130310" x="5270500" y="3729038"/>
          <p14:tracePt t="130328" x="5281613" y="3729038"/>
          <p14:tracePt t="130345" x="5294313" y="3729038"/>
          <p14:tracePt t="130362" x="5370513" y="3716338"/>
          <p14:tracePt t="130378" x="5407025" y="3716338"/>
          <p14:tracePt t="130395" x="5445125" y="3703638"/>
          <p14:tracePt t="130412" x="5507038" y="3692525"/>
          <p14:tracePt t="130429" x="5519738" y="3692525"/>
          <p14:tracePt t="130446" x="5532438" y="3692525"/>
          <p14:tracePt t="130462" x="5595938" y="3679825"/>
          <p14:tracePt t="130479" x="5619750" y="3667125"/>
          <p14:tracePt t="130496" x="5670550" y="3654425"/>
          <p14:tracePt t="130512" x="5719763" y="3654425"/>
          <p14:tracePt t="130529" x="5745163" y="3654425"/>
          <p14:tracePt t="130546" x="5757863" y="3654425"/>
          <p14:tracePt t="130562" x="5783263" y="3654425"/>
          <p14:tracePt t="130583" x="5808663" y="3654425"/>
          <p14:tracePt t="130608" x="5821363" y="3654425"/>
          <p14:tracePt t="130633" x="5832475" y="3654425"/>
          <p14:tracePt t="130658" x="5857875" y="3654425"/>
          <p14:tracePt t="130683" x="5870575" y="3654425"/>
          <p14:tracePt t="130707" x="5895975" y="3654425"/>
          <p14:tracePt t="130733" x="5908675" y="3654425"/>
          <p14:tracePt t="130745" x="5921375" y="3654425"/>
          <p14:tracePt t="130833" x="5921375" y="3667125"/>
          <p14:tracePt t="130870" x="5921375" y="3679825"/>
          <p14:tracePt t="130895" x="5921375" y="3692525"/>
          <p14:tracePt t="130920" x="5921375" y="3703638"/>
          <p14:tracePt t="130945" x="5921375" y="3716338"/>
          <p14:tracePt t="130959" x="5921375" y="3729038"/>
          <p14:tracePt t="130983" x="5921375" y="3741738"/>
          <p14:tracePt t="131007" x="5921375" y="3767138"/>
          <p14:tracePt t="131019" x="5921375" y="3779838"/>
          <p14:tracePt t="131032" x="5921375" y="3803650"/>
          <p14:tracePt t="131047" x="5921375" y="3816350"/>
          <p14:tracePt t="131064" x="5921375" y="3829050"/>
          <p14:tracePt t="131081" x="5921375" y="3854450"/>
          <p14:tracePt t="131098" x="5908675" y="3867150"/>
          <p14:tracePt t="131120" x="5908675" y="3879850"/>
          <p14:tracePt t="131135" x="5908675" y="3892550"/>
          <p14:tracePt t="131150" x="5908675" y="3905250"/>
          <p14:tracePt t="131170" x="5908675" y="3916363"/>
          <p14:tracePt t="131183" x="5908675" y="3929063"/>
          <p14:tracePt t="131198" x="5908675" y="3954463"/>
          <p14:tracePt t="131215" x="5908675" y="3979863"/>
          <p14:tracePt t="131232" x="5908675" y="4029075"/>
          <p14:tracePt t="131248" x="5908675" y="4092575"/>
          <p14:tracePt t="131265" x="5908675" y="4129088"/>
          <p14:tracePt t="131282" x="5895975" y="4167188"/>
          <p14:tracePt t="131299" x="5895975" y="4179888"/>
          <p14:tracePt t="131315" x="5895975" y="4205288"/>
          <p14:tracePt t="131332" x="5895975" y="4267200"/>
          <p14:tracePt t="131349" x="5895975" y="4330700"/>
          <p14:tracePt t="131365" x="5895975" y="4392613"/>
          <p14:tracePt t="131382" x="5895975" y="4518025"/>
          <p14:tracePt t="131399" x="5895975" y="4554538"/>
          <p14:tracePt t="131416" x="5895975" y="4579938"/>
          <p14:tracePt t="131432" x="5895975" y="4630738"/>
          <p14:tracePt t="131449" x="5895975" y="4656138"/>
          <p14:tracePt t="131466" x="5895975" y="4679950"/>
          <p14:tracePt t="131483" x="5908675" y="4705350"/>
          <p14:tracePt t="131499" x="5908675" y="4718050"/>
          <p14:tracePt t="131943" x="5908675" y="4730750"/>
          <p14:tracePt t="131966" x="5908675" y="4743450"/>
          <p14:tracePt t="131968" x="5908675" y="4756150"/>
          <p14:tracePt t="131983" x="5908675" y="4779963"/>
          <p14:tracePt t="131996" x="5908675" y="4792663"/>
          <p14:tracePt t="132010" x="5908675" y="4805363"/>
          <p14:tracePt t="132023" x="5908675" y="4818063"/>
          <p14:tracePt t="132041" x="5908675" y="4830763"/>
          <p14:tracePt t="132053" x="5908675" y="4843463"/>
          <p14:tracePt t="132068" x="5908675" y="4856163"/>
          <p14:tracePt t="132091" x="5908675" y="4868863"/>
          <p14:tracePt t="132116" x="5908675" y="4879975"/>
          <p14:tracePt t="132128" x="5908675" y="4892675"/>
          <p14:tracePt t="132142" x="5908675" y="4905375"/>
          <p14:tracePt t="132154" x="5908675" y="4930775"/>
          <p14:tracePt t="132169" x="5908675" y="4956175"/>
          <p14:tracePt t="132185" x="5908675" y="4992688"/>
          <p14:tracePt t="132202" x="5908675" y="5018088"/>
          <p14:tracePt t="132219" x="5908675" y="5068888"/>
          <p14:tracePt t="132236" x="5908675" y="5092700"/>
          <p14:tracePt t="132254" x="5908675" y="5105400"/>
          <p14:tracePt t="132269" x="5908675" y="5118100"/>
          <p14:tracePt t="132291" x="5908675" y="5143500"/>
          <p14:tracePt t="132315" x="5908675" y="5156200"/>
          <p14:tracePt t="132328" x="5908675" y="5168900"/>
          <p14:tracePt t="132341" x="5908675" y="5181600"/>
          <p14:tracePt t="132354" x="5908675" y="5194300"/>
          <p14:tracePt t="132369" x="5908675" y="5230813"/>
          <p14:tracePt t="132386" x="5908675" y="5256213"/>
          <p14:tracePt t="132403" x="5908675" y="5281613"/>
          <p14:tracePt t="132420" x="5908675" y="5305425"/>
          <p14:tracePt t="132436" x="5908675" y="5330825"/>
          <p14:tracePt t="132453" x="5895975" y="5343525"/>
          <p14:tracePt t="132477" x="5895975" y="5356225"/>
          <p14:tracePt t="132539" x="5895975" y="5368925"/>
          <p14:tracePt t="132590" x="5883275" y="5368925"/>
          <p14:tracePt t="132602" x="5870575" y="5368925"/>
          <p14:tracePt t="132617" x="5845175" y="5368925"/>
          <p14:tracePt t="132630" x="5832475" y="5368925"/>
          <p14:tracePt t="132643" x="5808663" y="5368925"/>
          <p14:tracePt t="132655" x="5783263" y="5368925"/>
          <p14:tracePt t="132671" x="5770563" y="5368925"/>
          <p14:tracePt t="132687" x="5757863" y="5368925"/>
          <p14:tracePt t="132704" x="5732463" y="5368925"/>
          <p14:tracePt t="132727" x="5719763" y="5368925"/>
          <p14:tracePt t="132763" x="5708650" y="5368925"/>
          <p14:tracePt t="132840" x="5695950" y="5368925"/>
          <p14:tracePt t="132864" x="5683250" y="5368925"/>
          <p14:tracePt t="132880" x="5670550" y="5368925"/>
          <p14:tracePt t="132894" x="5657850" y="5368925"/>
          <p14:tracePt t="132909" x="5645150" y="5368925"/>
          <p14:tracePt t="132924" x="5619750" y="5368925"/>
          <p14:tracePt t="132938" x="5607050" y="5368925"/>
          <p14:tracePt t="132955" x="5583238" y="5368925"/>
          <p14:tracePt t="132972" x="5570538" y="5368925"/>
          <p14:tracePt t="132988" x="5557838" y="5368925"/>
          <p14:tracePt t="133005" x="5545138" y="5368925"/>
          <p14:tracePt t="133022" x="5545138" y="5356225"/>
          <p14:tracePt t="133039" x="5532438" y="5356225"/>
          <p14:tracePt t="133063" x="5519738" y="5356225"/>
          <p14:tracePt t="133088" x="5507038" y="5356225"/>
          <p14:tracePt t="133138" x="5495925" y="5356225"/>
          <p14:tracePt t="133175" x="5483225" y="5356225"/>
          <p14:tracePt t="133226" x="5470525" y="5356225"/>
          <p14:tracePt t="136559" x="5457825" y="5356225"/>
          <p14:tracePt t="136585" x="5419725" y="5356225"/>
          <p14:tracePt t="136606" x="5407025" y="5356225"/>
          <p14:tracePt t="136607" x="5383213" y="5368925"/>
          <p14:tracePt t="136621" x="5370513" y="5381625"/>
          <p14:tracePt t="136636" x="5345113" y="5381625"/>
          <p14:tracePt t="136653" x="5294313" y="5394325"/>
          <p14:tracePt t="136671" x="5232400" y="5407025"/>
          <p14:tracePt t="136672" x="5181600" y="5418138"/>
          <p14:tracePt t="136687" x="5145088" y="5418138"/>
          <p14:tracePt t="136703" x="5119688" y="5418138"/>
          <p14:tracePt t="136720" x="5094288" y="5418138"/>
          <p14:tracePt t="136737" x="5032375" y="5418138"/>
          <p14:tracePt t="136753" x="4981575" y="5407025"/>
          <p14:tracePt t="136770" x="4806950" y="5407025"/>
          <p14:tracePt t="136787" x="4732338" y="5394325"/>
          <p14:tracePt t="136804" x="4668838" y="5394325"/>
          <p14:tracePt t="136820" x="4543425" y="5394325"/>
          <p14:tracePt t="136837" x="4456113" y="5394325"/>
          <p14:tracePt t="136854" x="4343400" y="5394325"/>
          <p14:tracePt t="136871" x="4143375" y="5394325"/>
          <p14:tracePt t="136887" x="4105275" y="5394325"/>
          <p14:tracePt t="136904" x="4068763" y="5394325"/>
          <p14:tracePt t="136909" x="4043363" y="5394325"/>
          <p14:tracePt t="136921" x="4017963" y="5394325"/>
          <p14:tracePt t="136938" x="4005263" y="5394325"/>
          <p14:tracePt t="136954" x="4005263" y="5381625"/>
          <p14:tracePt t="136971" x="3979863" y="5381625"/>
          <p14:tracePt t="136987" x="3968750" y="5381625"/>
          <p14:tracePt t="137004" x="3956050" y="5381625"/>
          <p14:tracePt t="137031" x="3943350" y="5381625"/>
          <p14:tracePt t="138795" x="3930650" y="5368925"/>
          <p14:tracePt t="138815" x="3879850" y="5368925"/>
          <p14:tracePt t="138833" x="3592513" y="5368925"/>
          <p14:tracePt t="138846" x="3479800" y="5368925"/>
          <p14:tracePt t="138862" x="3341688" y="5368925"/>
          <p14:tracePt t="138878" x="3116263" y="5368925"/>
          <p14:tracePt t="138895" x="2778125" y="5368925"/>
          <p14:tracePt t="138913" x="2654300" y="5368925"/>
          <p14:tracePt t="138929" x="2541588" y="5368925"/>
          <p14:tracePt t="138946" x="2228850" y="5407025"/>
          <p14:tracePt t="138963" x="2103438" y="5430838"/>
          <p14:tracePt t="138980" x="2014538" y="5456238"/>
          <p14:tracePt t="138997" x="1878013" y="5481638"/>
          <p14:tracePt t="139012" x="1801813" y="5494338"/>
          <p14:tracePt t="139031" x="1552575" y="5507038"/>
          <p14:tracePt t="139047" x="1452563" y="5507038"/>
          <p14:tracePt t="139062" x="1363663" y="5530850"/>
          <p14:tracePt t="139081" x="1314450" y="5530850"/>
          <p14:tracePt t="139082" x="1276350" y="5543550"/>
          <p14:tracePt t="139099" x="1239838" y="5543550"/>
          <p14:tracePt t="139113" x="1201738" y="5543550"/>
          <p14:tracePt t="139130" x="1150938" y="5543550"/>
          <p14:tracePt t="139146" x="989013" y="5543550"/>
          <p14:tracePt t="139163" x="901700" y="5543550"/>
          <p14:tracePt t="139180" x="850900" y="5543550"/>
          <p14:tracePt t="139197" x="763588" y="5556250"/>
          <p14:tracePt t="139213" x="750888" y="5556250"/>
          <p14:tracePt t="139230" x="738188" y="5568950"/>
          <p14:tracePt t="139247" x="712788" y="5581650"/>
          <p14:tracePt t="139266" x="701675" y="5581650"/>
          <p14:tracePt t="139282" x="676275" y="5581650"/>
          <p14:tracePt t="139369" x="676275" y="5594350"/>
          <p14:tracePt t="139880" x="688975" y="5594350"/>
          <p14:tracePt t="139906" x="701675" y="5594350"/>
          <p14:tracePt t="139922" x="725488" y="5594350"/>
          <p14:tracePt t="139938" x="788988" y="5594350"/>
          <p14:tracePt t="139951" x="838200" y="5619750"/>
          <p14:tracePt t="139968" x="889000" y="5630863"/>
          <p14:tracePt t="139969" x="938213" y="5656263"/>
          <p14:tracePt t="139986" x="976313" y="5656263"/>
          <p14:tracePt t="140004" x="1050925" y="5681663"/>
          <p14:tracePt t="140018" x="1101725" y="5681663"/>
          <p14:tracePt t="140033" x="1176338" y="5694363"/>
          <p14:tracePt t="140050" x="1227138" y="5707063"/>
          <p14:tracePt t="140068" x="1314450" y="5719763"/>
          <p14:tracePt t="140086" x="1339850" y="5719763"/>
          <p14:tracePt t="140100" x="1352550" y="5719763"/>
          <p14:tracePt t="140117" x="1363663" y="5719763"/>
          <p14:tracePt t="140134" x="1376363" y="5719763"/>
          <p14:tracePt t="140727" x="1376363" y="5732463"/>
          <p14:tracePt t="140764" x="1376363" y="5743575"/>
          <p14:tracePt t="140789" x="1376363" y="5756275"/>
          <p14:tracePt t="140813" x="1376363" y="5768975"/>
          <p14:tracePt t="140828" x="1363663" y="5794375"/>
          <p14:tracePt t="140844" x="1363663" y="5807075"/>
          <p14:tracePt t="140859" x="1363663" y="5819775"/>
          <p14:tracePt t="140872" x="1363663" y="5832475"/>
          <p14:tracePt t="140888" x="1363663" y="5843588"/>
          <p14:tracePt t="140913" x="1352550" y="5856288"/>
          <p14:tracePt t="141026" x="1352550" y="5868988"/>
          <p14:tracePt t="141063" x="1352550" y="5881688"/>
          <p14:tracePt t="141087" x="1339850" y="5881688"/>
          <p14:tracePt t="141113" x="1339850" y="5894388"/>
          <p14:tracePt t="141512" x="1376363" y="5894388"/>
          <p14:tracePt t="141543" x="1476375" y="5894388"/>
          <p14:tracePt t="141570" x="1589088" y="5894388"/>
          <p14:tracePt t="141600" x="1965325" y="5894388"/>
          <p14:tracePt t="141613" x="2065338" y="5894388"/>
          <p14:tracePt t="141627" x="2165350" y="5894388"/>
          <p14:tracePt t="141640" x="2290763" y="5894388"/>
          <p14:tracePt t="141656" x="2416175" y="5894388"/>
          <p14:tracePt t="141673" x="2490788" y="5894388"/>
          <p14:tracePt t="141690" x="2578100" y="5894388"/>
          <p14:tracePt t="141706" x="2590800" y="5894388"/>
          <p14:tracePt t="141723" x="2603500" y="5894388"/>
          <p14:tracePt t="141862" x="2590800" y="5894388"/>
          <p14:tracePt t="141883" x="2554288" y="5894388"/>
          <p14:tracePt t="141898" x="2503488" y="5894388"/>
          <p14:tracePt t="141913" x="2490788" y="5894388"/>
          <p14:tracePt t="141929" x="2465388" y="5894388"/>
          <p14:tracePt t="141948" x="2452688" y="5894388"/>
          <p14:tracePt t="141972" x="2441575" y="5894388"/>
          <p14:tracePt t="141989" x="2428875" y="5881688"/>
          <p14:tracePt t="142004" x="2416175" y="5881688"/>
          <p14:tracePt t="142022" x="2416175" y="5868988"/>
          <p14:tracePt t="142035" x="2403475" y="5868988"/>
          <p14:tracePt t="142310" x="2403475" y="5856288"/>
          <p14:tracePt t="142335" x="2390775" y="5856288"/>
          <p14:tracePt t="142351" x="2378075" y="5843588"/>
          <p14:tracePt t="142372" x="2365375" y="5843588"/>
          <p14:tracePt t="142385" x="2352675" y="5819775"/>
          <p14:tracePt t="142401" x="2339975" y="5819775"/>
          <p14:tracePt t="142414" x="2316163" y="5794375"/>
          <p14:tracePt t="142428" x="2303463" y="5781675"/>
          <p14:tracePt t="142445" x="2290763" y="5781675"/>
          <p14:tracePt t="142446" x="2290763" y="5768975"/>
          <p14:tracePt t="142471" x="2278063" y="5768975"/>
          <p14:tracePt t="144534" x="2265363" y="5768975"/>
          <p14:tracePt t="144559" x="2152650" y="5768975"/>
          <p14:tracePt t="144574" x="2065338" y="5768975"/>
          <p14:tracePt t="144586" x="1990725" y="5768975"/>
          <p14:tracePt t="144602" x="1903413" y="5768975"/>
          <p14:tracePt t="144618" x="1727200" y="5756275"/>
          <p14:tracePt t="144635" x="1452563" y="5707063"/>
          <p14:tracePt t="144652" x="1363663" y="5694363"/>
          <p14:tracePt t="144668" x="1301750" y="5694363"/>
          <p14:tracePt t="144685" x="1201738" y="5656263"/>
          <p14:tracePt t="144701" x="1089025" y="5630863"/>
          <p14:tracePt t="144718" x="989013" y="5594350"/>
          <p14:tracePt t="144735" x="825500" y="5518150"/>
          <p14:tracePt t="144752" x="776288" y="5481638"/>
          <p14:tracePt t="144768" x="763588" y="5456238"/>
          <p14:tracePt t="144785" x="725488" y="5430838"/>
          <p14:tracePt t="144802" x="712788" y="5418138"/>
          <p14:tracePt t="144819" x="688975" y="5407025"/>
          <p14:tracePt t="144821" x="688975" y="5394325"/>
          <p14:tracePt t="144835" x="676275" y="5381625"/>
          <p14:tracePt t="144858" x="663575" y="5381625"/>
          <p14:tracePt t="144872" x="650875" y="5381625"/>
          <p14:tracePt t="144945" x="638175" y="5381625"/>
          <p14:tracePt t="144969" x="638175" y="5394325"/>
          <p14:tracePt t="144985" x="588963" y="5468938"/>
          <p14:tracePt t="145001" x="563563" y="5494338"/>
          <p14:tracePt t="145016" x="538163" y="5543550"/>
          <p14:tracePt t="145030" x="500063" y="5556250"/>
          <p14:tracePt t="145045" x="463550" y="5607050"/>
          <p14:tracePt t="145060" x="450850" y="5619750"/>
          <p14:tracePt t="145076" x="438150" y="5643563"/>
          <p14:tracePt t="145092" x="425450" y="5668963"/>
          <p14:tracePt t="145109" x="412750" y="5707063"/>
          <p14:tracePt t="145124" x="412750" y="5732463"/>
          <p14:tracePt t="145138" x="412750" y="5756275"/>
          <p14:tracePt t="145153" x="412750" y="5781675"/>
          <p14:tracePt t="145170" x="412750" y="5819775"/>
          <p14:tracePt t="145187" x="412750" y="5856288"/>
          <p14:tracePt t="145203" x="412750" y="5868988"/>
          <p14:tracePt t="145220" x="412750" y="5881688"/>
          <p14:tracePt t="145237" x="412750" y="5894388"/>
          <p14:tracePt t="145254" x="425450" y="5894388"/>
          <p14:tracePt t="145270" x="450850" y="5894388"/>
          <p14:tracePt t="145287" x="476250" y="5907088"/>
          <p14:tracePt t="145304" x="500063" y="5907088"/>
          <p14:tracePt t="145321" x="550863" y="5919788"/>
          <p14:tracePt t="145337" x="576263" y="5919788"/>
          <p14:tracePt t="145354" x="588963" y="5919788"/>
          <p14:tracePt t="145371" x="612775" y="5919788"/>
          <p14:tracePt t="145394" x="625475" y="5919788"/>
          <p14:tracePt t="145419" x="638175" y="5919788"/>
          <p14:tracePt t="145456" x="650875" y="5919788"/>
          <p14:tracePt t="145494" x="663575" y="5919788"/>
          <p14:tracePt t="145532" x="676275" y="5919788"/>
          <p14:tracePt t="145557" x="688975" y="5919788"/>
          <p14:tracePt t="145573" x="701675" y="5919788"/>
          <p14:tracePt t="145588" x="712788" y="5919788"/>
          <p14:tracePt t="145605" x="738188" y="5907088"/>
          <p14:tracePt t="145622" x="776288" y="5894388"/>
          <p14:tracePt t="145639" x="801688" y="5894388"/>
          <p14:tracePt t="145657" x="814388" y="5881688"/>
          <p14:tracePt t="146467" x="863600" y="5881688"/>
          <p14:tracePt t="146491" x="914400" y="5881688"/>
          <p14:tracePt t="146492" x="976313" y="5881688"/>
          <p14:tracePt t="146516" x="1201738" y="5881688"/>
          <p14:tracePt t="146532" x="1376363" y="5881688"/>
          <p14:tracePt t="146547" x="1527175" y="5881688"/>
          <p14:tracePt t="146561" x="1627188" y="5894388"/>
          <p14:tracePt t="146575" x="1752600" y="5894388"/>
          <p14:tracePt t="146592" x="2065338" y="5907088"/>
          <p14:tracePt t="146609" x="2216150" y="5907088"/>
          <p14:tracePt t="146626" x="2352675" y="5907088"/>
          <p14:tracePt t="146642" x="2628900" y="5907088"/>
          <p14:tracePt t="146659" x="2816225" y="5907088"/>
          <p14:tracePt t="146676" x="2979738" y="5907088"/>
          <p14:tracePt t="146693" x="3216275" y="5907088"/>
          <p14:tracePt t="146710" x="3354388" y="5907088"/>
          <p14:tracePt t="146726" x="3567113" y="5907088"/>
          <p14:tracePt t="146743" x="3830638" y="5956300"/>
          <p14:tracePt t="146760" x="3917950" y="5981700"/>
          <p14:tracePt t="146776" x="3979863" y="6007100"/>
          <p14:tracePt t="146793" x="4117975" y="6056313"/>
          <p14:tracePt t="146811" x="4205288" y="6069013"/>
          <p14:tracePt t="146827" x="4294188" y="6081713"/>
          <p14:tracePt t="146843" x="4418013" y="6081713"/>
          <p14:tracePt t="146860" x="4443413" y="6081713"/>
          <p14:tracePt t="146877" x="4468813" y="6081713"/>
          <p14:tracePt t="146894" x="4506913" y="6081713"/>
          <p14:tracePt t="146911" x="4518025" y="6081713"/>
          <p14:tracePt t="146928" x="4543425" y="6081713"/>
          <p14:tracePt t="146944" x="4556125" y="6081713"/>
          <p14:tracePt t="146962" x="4568825" y="6081713"/>
          <p14:tracePt t="146977" x="4594225" y="6081713"/>
          <p14:tracePt t="146994" x="4630738" y="6069013"/>
          <p14:tracePt t="147011" x="4668838" y="6056313"/>
          <p14:tracePt t="147027" x="4706938" y="6045200"/>
          <p14:tracePt t="147045" x="4781550" y="6045200"/>
          <p14:tracePt t="147061" x="4806950" y="6045200"/>
          <p14:tracePt t="147077" x="4856163" y="6032500"/>
          <p14:tracePt t="147094" x="4868863" y="6019800"/>
          <p14:tracePt t="147111" x="4881563" y="6019800"/>
          <p14:tracePt t="147128" x="4894263" y="6019800"/>
          <p14:tracePt t="147176" x="4906963" y="6019800"/>
          <p14:tracePt t="147601" x="4906963" y="6007100"/>
          <p14:tracePt t="147632" x="4919663" y="5981700"/>
          <p14:tracePt t="147659" x="4919663" y="5969000"/>
          <p14:tracePt t="147675" x="4919663" y="5945188"/>
          <p14:tracePt t="147689" x="4919663" y="5932488"/>
          <p14:tracePt t="147704" x="4919663" y="5894388"/>
          <p14:tracePt t="147717" x="4919663" y="5868988"/>
          <p14:tracePt t="147732" x="4906963" y="5843588"/>
          <p14:tracePt t="147747" x="4894263" y="5819775"/>
          <p14:tracePt t="147766" x="4868863" y="5781675"/>
          <p14:tracePt t="147786" x="4856163" y="5768975"/>
          <p14:tracePt t="147801" x="4856163" y="5756275"/>
          <p14:tracePt t="147825" x="4856163" y="5743575"/>
          <p14:tracePt t="147839" x="4843463" y="5743575"/>
          <p14:tracePt t="147862" x="4843463" y="5732463"/>
          <p14:tracePt t="147875" x="4832350" y="5732463"/>
          <p14:tracePt t="148249" x="4843463" y="5732463"/>
          <p14:tracePt t="148278" x="4868863" y="5732463"/>
          <p14:tracePt t="148299" x="4881563" y="5743575"/>
          <p14:tracePt t="148316" x="4919663" y="5768975"/>
          <p14:tracePt t="148335" x="4932363" y="5781675"/>
          <p14:tracePt t="148336" x="4956175" y="5794375"/>
          <p14:tracePt t="148353" x="4968875" y="5807075"/>
          <p14:tracePt t="148369" x="4994275" y="5832475"/>
          <p14:tracePt t="148384" x="5019675" y="5843588"/>
          <p14:tracePt t="148399" x="5145088" y="5868988"/>
          <p14:tracePt t="148416" x="5194300" y="5881688"/>
          <p14:tracePt t="148435" x="5270500" y="5907088"/>
          <p14:tracePt t="148450" x="5307013" y="5907088"/>
          <p14:tracePt t="148466" x="5332413" y="5907088"/>
          <p14:tracePt t="148483" x="5345113" y="5907088"/>
          <p14:tracePt t="148500" x="5370513" y="5907088"/>
          <p14:tracePt t="148517" x="5383213" y="5907088"/>
          <p14:tracePt t="148533" x="5394325" y="5907088"/>
          <p14:tracePt t="148550" x="5394325" y="5919788"/>
          <p14:tracePt t="148568" x="5407025" y="5919788"/>
          <p14:tracePt t="149147" x="5407025" y="5932488"/>
          <p14:tracePt t="149171" x="5407025" y="5945188"/>
          <p14:tracePt t="149196" x="5394325" y="5956300"/>
          <p14:tracePt t="149220" x="5394325" y="5969000"/>
          <p14:tracePt t="149245" x="5394325" y="5981700"/>
          <p14:tracePt t="149283" x="5394325" y="5994400"/>
          <p14:tracePt t="149345" x="5394325" y="6007100"/>
          <p14:tracePt t="149370" x="5394325" y="6019800"/>
          <p14:tracePt t="149395" x="5394325" y="6032500"/>
          <p14:tracePt t="149420" x="5394325" y="6045200"/>
          <p14:tracePt t="149445" x="5394325" y="6056313"/>
          <p14:tracePt t="149484" x="5394325" y="6069013"/>
          <p14:tracePt t="149521" x="5394325" y="6081713"/>
          <p14:tracePt t="149544" x="5383213" y="6081713"/>
          <p14:tracePt t="149595" x="5370513" y="6081713"/>
          <p14:tracePt t="149695" x="5357813" y="6081713"/>
          <p14:tracePt t="149720" x="5332413" y="6081713"/>
          <p14:tracePt t="149735" x="5307013" y="6081713"/>
          <p14:tracePt t="149749" x="5281613" y="6081713"/>
          <p14:tracePt t="149764" x="5257800" y="6081713"/>
          <p14:tracePt t="149778" x="5232400" y="6081713"/>
          <p14:tracePt t="149794" x="5170488" y="6081713"/>
          <p14:tracePt t="149808" x="5094288" y="6081713"/>
          <p14:tracePt t="149822" x="4945063" y="6081713"/>
          <p14:tracePt t="149838" x="4832350" y="6045200"/>
          <p14:tracePt t="149855" x="4732338" y="6032500"/>
          <p14:tracePt t="149872" x="4481513" y="6032500"/>
          <p14:tracePt t="149889" x="4230688" y="6032500"/>
          <p14:tracePt t="149905" x="4056063" y="6032500"/>
          <p14:tracePt t="149910" x="3905250" y="6032500"/>
          <p14:tracePt t="149925" x="3767138" y="6032500"/>
          <p14:tracePt t="149942" x="3554413" y="6032500"/>
          <p14:tracePt t="149955" x="3379788" y="6032500"/>
          <p14:tracePt t="149972" x="3128963" y="6045200"/>
          <p14:tracePt t="149989" x="2992438" y="6045200"/>
          <p14:tracePt t="150005" x="2778125" y="6069013"/>
          <p14:tracePt t="150023" x="2441575" y="6069013"/>
          <p14:tracePt t="150039" x="2328863" y="6069013"/>
          <p14:tracePt t="150056" x="2178050" y="6069013"/>
          <p14:tracePt t="150073" x="1878013" y="6019800"/>
          <p14:tracePt t="150089" x="1765300" y="5981700"/>
          <p14:tracePt t="150108" x="1665288" y="5932488"/>
          <p14:tracePt t="150125" x="1665288" y="5907088"/>
          <p14:tracePt t="150142" x="1665288" y="5856288"/>
          <p14:tracePt t="150456" x="1639888" y="5868988"/>
          <p14:tracePt t="150484" x="1439863" y="5994400"/>
          <p14:tracePt t="150504" x="1176338" y="6094413"/>
          <p14:tracePt t="150519" x="1101725" y="6132513"/>
          <p14:tracePt t="150534" x="1038225" y="6145213"/>
          <p14:tracePt t="150549" x="989013" y="6157913"/>
          <p14:tracePt t="150564" x="938213" y="6181725"/>
          <p14:tracePt t="150580" x="901700" y="6194425"/>
          <p14:tracePt t="150581" x="889000" y="6207125"/>
          <p14:tracePt t="150603" x="876300" y="6207125"/>
          <p14:tracePt t="150704" x="876300" y="6219825"/>
          <p14:tracePt t="150766" x="889000" y="6219825"/>
          <p14:tracePt t="150780" x="901700" y="6219825"/>
          <p14:tracePt t="150795" x="914400" y="6207125"/>
          <p14:tracePt t="150809" x="938213" y="6207125"/>
          <p14:tracePt t="150826" x="989013" y="6207125"/>
          <p14:tracePt t="150842" x="1189038" y="6181725"/>
          <p14:tracePt t="150859" x="1263650" y="6169025"/>
          <p14:tracePt t="150879" x="1363663" y="6169025"/>
          <p14:tracePt t="150893" x="1401763" y="6157913"/>
          <p14:tracePt t="150909" x="1427163" y="6157913"/>
          <p14:tracePt t="150928" x="1452563" y="6157913"/>
          <p14:tracePt t="151253" x="1452563" y="6145213"/>
          <p14:tracePt t="151276" x="1439863" y="6094413"/>
          <p14:tracePt t="151294" x="1376363" y="5969000"/>
          <p14:tracePt t="151311" x="1339850" y="5843588"/>
          <p14:tracePt t="151328" x="1301750" y="5732463"/>
          <p14:tracePt t="151347" x="1239838" y="5568950"/>
          <p14:tracePt t="151366" x="1214438" y="5481638"/>
          <p14:tracePt t="151381" x="1201738" y="5443538"/>
          <p14:tracePt t="151397" x="1201738" y="5394325"/>
          <p14:tracePt t="151415" x="1201738" y="5281613"/>
          <p14:tracePt t="151429" x="1201738" y="5205413"/>
          <p14:tracePt t="151445" x="1201738" y="5156200"/>
          <p14:tracePt t="151461" x="1201738" y="5105400"/>
          <p14:tracePt t="151479" x="1201738" y="5056188"/>
          <p14:tracePt t="151495" x="1201738" y="5030788"/>
          <p14:tracePt t="151512" x="1201738" y="5018088"/>
          <p14:tracePt t="151530" x="1201738" y="4992688"/>
          <p14:tracePt t="151545" x="1201738" y="4968875"/>
          <p14:tracePt t="151564" x="1201738" y="4943475"/>
          <p14:tracePt t="151579" x="1176338" y="4930775"/>
          <p14:tracePt t="151595" x="1150938" y="4905375"/>
          <p14:tracePt t="151612" x="1127125" y="4892675"/>
          <p14:tracePt t="151629" x="1050925" y="4805363"/>
          <p14:tracePt t="151647" x="1027113" y="4779963"/>
          <p14:tracePt t="151662" x="1014413" y="4756150"/>
          <p14:tracePt t="151679" x="976313" y="4730750"/>
          <p14:tracePt t="151750" x="976313" y="4718050"/>
          <p14:tracePt t="151777" x="1001713" y="4718050"/>
          <p14:tracePt t="151802" x="1150938" y="4718050"/>
          <p14:tracePt t="151816" x="1227138" y="4718050"/>
          <p14:tracePt t="151833" x="1301750" y="4718050"/>
          <p14:tracePt t="151850" x="1389063" y="4718050"/>
          <p14:tracePt t="151851" x="1514475" y="4718050"/>
          <p14:tracePt t="151865" x="1652588" y="4718050"/>
          <p14:tracePt t="151880" x="1752600" y="4718050"/>
          <p14:tracePt t="151896" x="1839913" y="4718050"/>
          <p14:tracePt t="151913" x="1878013" y="4718050"/>
          <p14:tracePt t="151930" x="1939925" y="4718050"/>
          <p14:tracePt t="151948" x="1965325" y="4718050"/>
          <p14:tracePt t="151963" x="1978025" y="4718050"/>
          <p14:tracePt t="151988" x="1990725" y="4718050"/>
          <p14:tracePt t="152002" x="1978025" y="4718050"/>
          <p14:tracePt t="152016" x="1965325" y="4718050"/>
          <p14:tracePt t="152050" x="1952625" y="4718050"/>
          <p14:tracePt t="152099" x="2003425" y="4718050"/>
          <p14:tracePt t="152112" x="2139950" y="4718050"/>
          <p14:tracePt t="152130" x="2290763" y="4718050"/>
          <p14:tracePt t="152146" x="2667000" y="4718050"/>
          <p14:tracePt t="152162" x="3792538" y="4743450"/>
          <p14:tracePt t="152178" x="4330700" y="4868863"/>
          <p14:tracePt t="152192" x="4694238" y="4930775"/>
          <p14:tracePt t="152206" x="4919663" y="4956175"/>
          <p14:tracePt t="152221" x="5032375" y="4981575"/>
          <p14:tracePt t="152238" x="5157788" y="4981575"/>
          <p14:tracePt t="152252" x="5170488" y="4981575"/>
          <p14:tracePt t="152267" x="5170488" y="4968875"/>
          <p14:tracePt t="152849" x="5145088" y="4968875"/>
          <p14:tracePt t="152872" x="5068888" y="4968875"/>
          <p14:tracePt t="152886" x="5032375" y="4956175"/>
          <p14:tracePt t="152901" x="5006975" y="4956175"/>
          <p14:tracePt t="152920" x="4981575" y="4943475"/>
          <p14:tracePt t="152940" x="4932363" y="4930775"/>
          <p14:tracePt t="152956" x="4919663" y="4930775"/>
          <p14:tracePt t="153048" x="4945063" y="4930775"/>
          <p14:tracePt t="153074" x="4994275" y="4918075"/>
          <p14:tracePt t="153095" x="5045075" y="4892675"/>
          <p14:tracePt t="153113" x="5245100" y="4879975"/>
          <p14:tracePt t="153131" x="5319713" y="4879975"/>
          <p14:tracePt t="153146" x="5357813" y="4879975"/>
          <p14:tracePt t="153147" x="5383213" y="4879975"/>
          <p14:tracePt t="153161" x="5407025" y="4892675"/>
          <p14:tracePt t="153176" x="5432425" y="4892675"/>
          <p14:tracePt t="153197" x="5445125" y="4892675"/>
          <p14:tracePt t="153322" x="5432425" y="4892675"/>
          <p14:tracePt t="153346" x="5419725" y="4892675"/>
          <p14:tracePt t="153347" x="5407025" y="4892675"/>
          <p14:tracePt t="153363" x="5357813" y="4892675"/>
          <p14:tracePt t="153379" x="5307013" y="4892675"/>
          <p14:tracePt t="153394" x="5270500" y="4892675"/>
          <p14:tracePt t="153409" x="5219700" y="4892675"/>
          <p14:tracePt t="153509" x="5245100" y="4892675"/>
          <p14:tracePt t="153537" x="5332413" y="4892675"/>
          <p14:tracePt t="153561" x="5419725" y="4879975"/>
          <p14:tracePt t="153577" x="5470525" y="4879975"/>
          <p14:tracePt t="153593" x="5532438" y="4879975"/>
          <p14:tracePt t="153608" x="5607050" y="4868863"/>
          <p14:tracePt t="153624" x="5619750" y="4868863"/>
          <p14:tracePt t="153639" x="5632450" y="4868863"/>
          <p14:tracePt t="153670" x="5619750" y="4868863"/>
          <p14:tracePt t="153684" x="5595938" y="4868863"/>
          <p14:tracePt t="153699" x="5570538" y="4879975"/>
          <p14:tracePt t="153715" x="5532438" y="4879975"/>
          <p14:tracePt t="153730" x="5507038" y="4879975"/>
          <p14:tracePt t="153746" x="5419725" y="4905375"/>
          <p14:tracePt t="153761" x="5307013" y="4918075"/>
          <p14:tracePt t="153778" x="5194300" y="4930775"/>
          <p14:tracePt t="153795" x="4981575" y="4968875"/>
          <p14:tracePt t="153811" x="4919663" y="4981575"/>
          <p14:tracePt t="153828" x="4856163" y="4992688"/>
          <p14:tracePt t="153845" x="4806950" y="5005388"/>
          <p14:tracePt t="153921" x="4832350" y="5005388"/>
          <p14:tracePt t="153948" x="4856163" y="4992688"/>
          <p14:tracePt t="153965" x="4881563" y="4992688"/>
          <p14:tracePt t="153982" x="4956175" y="4992688"/>
          <p14:tracePt t="153996" x="5019675" y="4992688"/>
          <p14:tracePt t="154011" x="5057775" y="4992688"/>
          <p14:tracePt t="154026" x="5094288" y="4992688"/>
          <p14:tracePt t="154040" x="5119688" y="4992688"/>
          <p14:tracePt t="154058" x="5157788" y="4992688"/>
          <p14:tracePt t="154072" x="5170488" y="4992688"/>
          <p14:tracePt t="154089" x="5181600" y="4992688"/>
          <p14:tracePt t="154194" x="5157788" y="4992688"/>
          <p14:tracePt t="154223" x="5094288" y="4992688"/>
          <p14:tracePt t="154251" x="5057775" y="4992688"/>
          <p14:tracePt t="154271" x="5032375" y="4992688"/>
          <p14:tracePt t="154382" x="5045075" y="4992688"/>
          <p14:tracePt t="154443" x="5057775" y="4981575"/>
          <p14:tracePt t="154460" x="5068888" y="4981575"/>
          <p14:tracePt t="154475" x="5081588" y="4981575"/>
          <p14:tracePt t="154490" x="5094288" y="4956175"/>
          <p14:tracePt t="154507" x="5132388" y="4930775"/>
          <p14:tracePt t="154526" x="5145088" y="4918075"/>
          <p14:tracePt t="154545" x="5181600" y="4892675"/>
          <p14:tracePt t="154561" x="5194300" y="4879975"/>
          <p14:tracePt t="154579" x="5207000" y="4868863"/>
          <p14:tracePt t="154596" x="5232400" y="4868863"/>
          <p14:tracePt t="154617" x="5257800" y="4868863"/>
          <p14:tracePt t="154830" x="5245100" y="4868863"/>
          <p14:tracePt t="154880" x="5232400" y="4868863"/>
          <p14:tracePt t="154956" x="5232400" y="4879975"/>
          <p14:tracePt t="154985" x="5232400" y="4892675"/>
          <p14:tracePt t="155154" x="5245100" y="4892675"/>
          <p14:tracePt t="155180" x="5257800" y="4892675"/>
          <p14:tracePt t="155454" x="5245100" y="4892675"/>
          <p14:tracePt t="155479" x="5232400" y="4905375"/>
          <p14:tracePt t="155495" x="5181600" y="4956175"/>
          <p14:tracePt t="155514" x="5045075" y="5018088"/>
          <p14:tracePt t="155515" x="4856163" y="5130800"/>
          <p14:tracePt t="155532" x="4619625" y="5294313"/>
          <p14:tracePt t="155549" x="4243388" y="5543550"/>
          <p14:tracePt t="155564" x="3867150" y="5781675"/>
          <p14:tracePt t="155565" x="3630613" y="5945188"/>
          <p14:tracePt t="155580" x="3441700" y="6045200"/>
          <p14:tracePt t="155598" x="3216275" y="6132513"/>
          <p14:tracePt t="155613" x="3041650" y="6181725"/>
          <p14:tracePt t="155631" x="2841625" y="6245225"/>
          <p14:tracePt t="155646" x="2803525" y="6245225"/>
          <p14:tracePt t="155663" x="2790825" y="6245225"/>
          <p14:tracePt t="155664" x="2778125" y="6245225"/>
          <p14:tracePt t="155701" x="2790825" y="6245225"/>
          <p14:tracePt t="155989" x="2728913" y="6245225"/>
          <p14:tracePt t="156018" x="2516188" y="6245225"/>
          <p14:tracePt t="156044" x="2190750" y="6257925"/>
          <p14:tracePt t="156063" x="2003425" y="6257925"/>
          <p14:tracePt t="156064" x="1839913" y="6257925"/>
          <p14:tracePt t="156080" x="1727200" y="6257925"/>
          <p14:tracePt t="156098" x="1589088" y="6257925"/>
          <p14:tracePt t="156113" x="1427163" y="6257925"/>
          <p14:tracePt t="156129" x="1127125" y="6219825"/>
          <p14:tracePt t="156147" x="1038225" y="6181725"/>
          <p14:tracePt t="156166" x="950913" y="6119813"/>
          <p14:tracePt t="156182" x="925513" y="6094413"/>
          <p14:tracePt t="156200" x="889000" y="6045200"/>
          <p14:tracePt t="156216" x="876300" y="6019800"/>
          <p14:tracePt t="156232" x="850900" y="6007100"/>
          <p14:tracePt t="156247" x="814388" y="5969000"/>
          <p14:tracePt t="156266" x="738188" y="5932488"/>
          <p14:tracePt t="156283" x="712788" y="5919788"/>
          <p14:tracePt t="156303" x="676275" y="5894388"/>
          <p14:tracePt t="156319" x="650875" y="5881688"/>
          <p14:tracePt t="156335" x="650875" y="5868988"/>
          <p14:tracePt t="156413" x="638175" y="5868988"/>
          <p14:tracePt t="156587" x="663575" y="5868988"/>
          <p14:tracePt t="156613" x="688975" y="5881688"/>
          <p14:tracePt t="156636" x="763588" y="5932488"/>
          <p14:tracePt t="156655" x="788988" y="5956300"/>
          <p14:tracePt t="156671" x="850900" y="6007100"/>
          <p14:tracePt t="156688" x="1014413" y="6069013"/>
          <p14:tracePt t="156704" x="1101725" y="6094413"/>
          <p14:tracePt t="156720" x="1176338" y="6107113"/>
          <p14:tracePt t="156738" x="1314450" y="6132513"/>
          <p14:tracePt t="156756" x="1376363" y="6132513"/>
          <p14:tracePt t="156771" x="1489075" y="6132513"/>
          <p14:tracePt t="156787" x="1778000" y="6119813"/>
          <p14:tracePt t="156803" x="1914525" y="6107113"/>
          <p14:tracePt t="156818" x="2052638" y="6056313"/>
          <p14:tracePt t="156836" x="2541588" y="5945188"/>
          <p14:tracePt t="156851" x="2716213" y="5907088"/>
          <p14:tracePt t="156866" x="2879725" y="5881688"/>
          <p14:tracePt t="156884" x="3016250" y="5868988"/>
          <p14:tracePt t="156885" x="3192463" y="5868988"/>
          <p14:tracePt t="156901" x="3367088" y="5843588"/>
          <p14:tracePt t="156921" x="3479800" y="5843588"/>
          <p14:tracePt t="156922" x="3567113" y="5843588"/>
          <p14:tracePt t="156938" x="3630613" y="5843588"/>
          <p14:tracePt t="156954" x="3692525" y="5843588"/>
          <p14:tracePt t="156968" x="3756025" y="5843588"/>
          <p14:tracePt t="156985" x="3867150" y="5856288"/>
          <p14:tracePt t="157001" x="3917950" y="5868988"/>
          <p14:tracePt t="157019" x="3943350" y="5881688"/>
          <p14:tracePt t="157035" x="3968750" y="5881688"/>
          <p14:tracePt t="157285" x="3992563" y="5881688"/>
          <p14:tracePt t="157313" x="4056063" y="5907088"/>
          <p14:tracePt t="157329" x="4105275" y="5919788"/>
          <p14:tracePt t="157347" x="4181475" y="5945188"/>
          <p14:tracePt t="157362" x="4205288" y="5969000"/>
          <p14:tracePt t="157377" x="4230688" y="5981700"/>
          <p14:tracePt t="157393" x="4268788" y="6007100"/>
          <p14:tracePt t="157409" x="4394200" y="6056313"/>
          <p14:tracePt t="157424" x="4468813" y="6056313"/>
          <p14:tracePt t="157441" x="4543425" y="6081713"/>
          <p14:tracePt t="157457" x="4606925" y="6094413"/>
          <p14:tracePt t="157473" x="4694238" y="6119813"/>
          <p14:tracePt t="157490" x="4732338" y="6132513"/>
          <p14:tracePt t="157506" x="4756150" y="6132513"/>
          <p14:tracePt t="157521" x="4843463" y="6157913"/>
          <p14:tracePt t="157537" x="4906963" y="6169025"/>
          <p14:tracePt t="157552" x="4945063" y="6194425"/>
          <p14:tracePt t="157568" x="4994275" y="6194425"/>
          <p14:tracePt t="157585" x="5068888" y="6232525"/>
          <p14:tracePt t="157603" x="5094288" y="6232525"/>
          <p14:tracePt t="157619" x="5106988" y="6245225"/>
          <p14:tracePt t="157635" x="5145088" y="6257925"/>
          <p14:tracePt t="157658" x="5157788" y="6257925"/>
          <p14:tracePt t="157908" x="5145088" y="6257925"/>
          <p14:tracePt t="157957" x="5132388" y="6257925"/>
          <p14:tracePt t="157981" x="5119688" y="6257925"/>
          <p14:tracePt t="158007" x="5094288" y="6245225"/>
          <p14:tracePt t="158024" x="5094288" y="6232525"/>
          <p14:tracePt t="158038" x="5081588" y="6232525"/>
          <p14:tracePt t="158069" x="5057775" y="6219825"/>
          <p14:tracePt t="158094" x="5045075" y="6219825"/>
          <p14:tracePt t="158118" x="5032375" y="6207125"/>
          <p14:tracePt t="158568" x="5045075" y="6207125"/>
          <p14:tracePt t="158598" x="5068888" y="6207125"/>
          <p14:tracePt t="158626" x="5094288" y="6207125"/>
          <p14:tracePt t="158644" x="5132388" y="6207125"/>
          <p14:tracePt t="158659" x="5145088" y="6207125"/>
          <p14:tracePt t="158673" x="5157788" y="6207125"/>
          <p14:tracePt t="158691" x="5170488" y="6207125"/>
          <p14:tracePt t="158692" x="5181600" y="6207125"/>
          <p14:tracePt t="158707" x="5194300" y="6207125"/>
          <p14:tracePt t="158723" x="5219700" y="6207125"/>
          <p14:tracePt t="158742" x="5257800" y="6207125"/>
          <p14:tracePt t="158758" x="5281613" y="6207125"/>
          <p14:tracePt t="158774" x="5307013" y="6207125"/>
          <p14:tracePt t="158791" x="5332413" y="6207125"/>
          <p14:tracePt t="158792" x="5345113" y="6207125"/>
          <p14:tracePt t="158807" x="5357813" y="6207125"/>
          <p14:tracePt t="158824" x="5370513" y="6207125"/>
          <p14:tracePt t="158842" x="5383213" y="6207125"/>
          <p14:tracePt t="159640" x="5370513" y="6207125"/>
          <p14:tracePt t="159665" x="5345113" y="6207125"/>
          <p14:tracePt t="159687" x="5332413" y="6207125"/>
          <p14:tracePt t="159705" x="5307013" y="6207125"/>
          <p14:tracePt t="159720" x="5294313" y="6207125"/>
          <p14:tracePt t="159735" x="5281613" y="6207125"/>
          <p14:tracePt t="159765" x="5270500" y="6207125"/>
          <p14:tracePt t="165310" x="5270500" y="6194425"/>
          <p14:tracePt t="165337" x="5270500" y="6132513"/>
          <p14:tracePt t="165360" x="5270500" y="6032500"/>
          <p14:tracePt t="165375" x="5270500" y="5994400"/>
          <p14:tracePt t="165389" x="5270500" y="5945188"/>
          <p14:tracePt t="165406" x="5270500" y="5907088"/>
          <p14:tracePt t="165421" x="5270500" y="5868988"/>
          <p14:tracePt t="165422" x="5270500" y="5832475"/>
          <p14:tracePt t="165436" x="5270500" y="5768975"/>
          <p14:tracePt t="165452" x="5270500" y="5681663"/>
          <p14:tracePt t="165467" x="5270500" y="5630863"/>
          <p14:tracePt t="165483" x="5270500" y="5581650"/>
          <p14:tracePt t="165500" x="5257800" y="5518150"/>
          <p14:tracePt t="165518" x="5257800" y="5494338"/>
          <p14:tracePt t="165535" x="5232400" y="5443538"/>
          <p14:tracePt t="165560" x="5194300" y="5368925"/>
          <p14:tracePt t="165576" x="5181600" y="5294313"/>
          <p14:tracePt t="165596" x="5157788" y="5218113"/>
          <p14:tracePt t="165616" x="5132388" y="5181600"/>
          <p14:tracePt t="165636" x="5106988" y="5143500"/>
          <p14:tracePt t="165652" x="5094288" y="5118100"/>
          <p14:tracePt t="165678" x="5068888" y="5092700"/>
          <p14:tracePt t="165698" x="5057775" y="5081588"/>
          <p14:tracePt t="165717" x="5045075" y="5056188"/>
          <p14:tracePt t="165734" x="5032375" y="5056188"/>
          <p14:tracePt t="165754" x="5019675" y="5043488"/>
          <p14:tracePt t="165770" x="5006975" y="5043488"/>
          <p14:tracePt t="165785" x="5006975" y="5030788"/>
          <p14:tracePt t="165801" x="5006975" y="5018088"/>
          <p14:tracePt t="166195" x="4994275" y="5018088"/>
          <p14:tracePt t="166222" x="4956175" y="4992688"/>
          <p14:tracePt t="166223" x="4894263" y="4956175"/>
          <p14:tracePt t="166245" x="4732338" y="4843463"/>
          <p14:tracePt t="166263" x="4681538" y="4818063"/>
          <p14:tracePt t="166278" x="4656138" y="4779963"/>
          <p14:tracePt t="166294" x="4643438" y="4768850"/>
          <p14:tracePt t="166381" x="4681538" y="4768850"/>
          <p14:tracePt t="166403" x="4694238" y="4768850"/>
          <p14:tracePt t="166425" x="4732338" y="4768850"/>
          <p14:tracePt t="166442" x="4743450" y="4768850"/>
          <p14:tracePt t="168201" x="4743450" y="4792663"/>
          <p14:tracePt t="168228" x="4732338" y="4830763"/>
          <p14:tracePt t="168256" x="4732338" y="4868863"/>
          <p14:tracePt t="168276" x="4732338" y="4943475"/>
          <p14:tracePt t="168295" x="4732338" y="4981575"/>
          <p14:tracePt t="168318" x="4732338" y="5056188"/>
          <p14:tracePt t="168334" x="4732338" y="5081588"/>
          <p14:tracePt t="168349" x="4732338" y="5156200"/>
          <p14:tracePt t="168364" x="4732338" y="5205413"/>
          <p14:tracePt t="168381" x="4732338" y="5318125"/>
          <p14:tracePt t="168398" x="4732338" y="5418138"/>
          <p14:tracePt t="168413" x="4732338" y="5494338"/>
          <p14:tracePt t="168413" x="4732338" y="5556250"/>
          <p14:tracePt t="168432" x="4732338" y="5607050"/>
          <p14:tracePt t="168446" x="4732338" y="5668963"/>
          <p14:tracePt t="168465" x="4756150" y="5832475"/>
          <p14:tracePt t="168480" x="4768850" y="5932488"/>
          <p14:tracePt t="168496" x="4768850" y="6007100"/>
          <p14:tracePt t="168512" x="4794250" y="6081713"/>
          <p14:tracePt t="168528" x="4806950" y="6107113"/>
          <p14:tracePt t="168548" x="4806950" y="6132513"/>
          <p14:tracePt t="168564" x="4819650" y="6157913"/>
          <p14:tracePt t="168584" x="4819650" y="6169025"/>
          <p14:tracePt t="168599" x="4819650" y="6194425"/>
          <p14:tracePt t="168635" x="4819650" y="6207125"/>
          <p14:tracePt t="176999" x="4832350" y="6207125"/>
          <p14:tracePt t="177027" x="4945063" y="6194425"/>
          <p14:tracePt t="177058" x="5068888" y="6181725"/>
          <p14:tracePt t="177083" x="5119688" y="6181725"/>
          <p14:tracePt t="177100" x="5157788" y="6181725"/>
          <p14:tracePt t="177122" x="5170488" y="6181725"/>
          <p14:tracePt t="177160" x="5181600" y="6181725"/>
          <p14:tracePt t="177285" x="5170488" y="6181725"/>
          <p14:tracePt t="177410" x="5181600" y="6181725"/>
          <p14:tracePt t="177435" x="5219700" y="6181725"/>
          <p14:tracePt t="177460" x="5257800" y="6194425"/>
          <p14:tracePt t="177477" x="5270500" y="6194425"/>
          <p14:tracePt t="177572" x="5257800" y="6194425"/>
          <p14:tracePt t="178221" x="5270500" y="6194425"/>
          <p14:tracePt t="178245" x="5307013" y="6194425"/>
          <p14:tracePt t="178262" x="5332413" y="6169025"/>
          <p14:tracePt t="178277" x="5383213" y="6145213"/>
          <p14:tracePt t="178292" x="5407025" y="6107113"/>
          <p14:tracePt t="178309" x="5595938" y="5856288"/>
          <p14:tracePt t="178325" x="5808663" y="5694363"/>
          <p14:tracePt t="178341" x="5945188" y="5594350"/>
          <p14:tracePt t="178359" x="6134100" y="5456238"/>
          <p14:tracePt t="178376" x="6170613" y="5418138"/>
          <p14:tracePt t="178392" x="6196013" y="5394325"/>
          <p14:tracePt t="178409" x="6246813" y="5356225"/>
          <p14:tracePt t="178426" x="6259513" y="5343525"/>
          <p14:tracePt t="178443" x="6259513" y="5330825"/>
          <p14:tracePt t="178444" x="6270625" y="5330825"/>
          <p14:tracePt t="178461" x="6270625" y="5318125"/>
          <p14:tracePt t="178507" x="6283325" y="5318125"/>
          <p14:tracePt t="178569" x="6296025" y="5305425"/>
          <p14:tracePt t="178595" x="6321425" y="5281613"/>
          <p14:tracePt t="178617" x="6346825" y="5268913"/>
          <p14:tracePt t="178641" x="6370638" y="5256213"/>
          <p14:tracePt t="178662" x="6383338" y="5243513"/>
          <p14:tracePt t="178678" x="6408738" y="5230813"/>
          <p14:tracePt t="178696" x="6434138" y="5218113"/>
          <p14:tracePt t="178711" x="6446838" y="5218113"/>
          <p14:tracePt t="178726" x="6459538" y="5205413"/>
          <p14:tracePt t="178743" x="6472238" y="5205413"/>
          <p14:tracePt t="178856" x="6472238" y="5218113"/>
          <p14:tracePt t="178882" x="6446838" y="5305425"/>
          <p14:tracePt t="178909" x="6183313" y="5468938"/>
          <p14:tracePt t="178934" x="5883275" y="5719763"/>
          <p14:tracePt t="178951" x="5670550" y="5969000"/>
          <p14:tracePt t="178968" x="5245100" y="6294438"/>
          <p14:tracePt t="178986" x="5157788" y="6370638"/>
          <p14:tracePt t="179002" x="5081588" y="6432550"/>
          <p14:tracePt t="179019" x="5032375" y="6470650"/>
          <p14:tracePt t="179038" x="5032375" y="6483350"/>
          <p14:tracePt t="179055" x="5019675" y="6483350"/>
          <p14:tracePt t="179092" x="5019675" y="6470650"/>
          <p14:tracePt t="179117" x="5019675" y="6445250"/>
          <p14:tracePt t="179131" x="5045075" y="6432550"/>
          <p14:tracePt t="179146" x="5057775" y="6407150"/>
          <p14:tracePt t="179163" x="5132388" y="6345238"/>
          <p14:tracePt t="179178" x="5257800" y="6219825"/>
          <p14:tracePt t="179179" x="5383213" y="6094413"/>
          <p14:tracePt t="179199" x="5519738" y="5981700"/>
          <p14:tracePt t="179218" x="5745163" y="5768975"/>
          <p14:tracePt t="179234" x="5957888" y="5643563"/>
          <p14:tracePt t="179252" x="6146800" y="5494338"/>
          <p14:tracePt t="179271" x="6359525" y="5268913"/>
          <p14:tracePt t="179288" x="6421438" y="5205413"/>
          <p14:tracePt t="179309" x="6508750" y="5143500"/>
          <p14:tracePt t="179326" x="6534150" y="5130800"/>
          <p14:tracePt t="179342" x="6559550" y="5118100"/>
          <p14:tracePt t="179442" x="6546850" y="5118100"/>
          <p14:tracePt t="179467" x="6534150" y="5130800"/>
          <p14:tracePt t="179482" x="6534150" y="5143500"/>
          <p14:tracePt t="179499" x="6521450" y="5168900"/>
          <p14:tracePt t="179514" x="6496050" y="5205413"/>
          <p14:tracePt t="179515" x="6459538" y="5268913"/>
          <p14:tracePt t="179531" x="6346825" y="5343525"/>
          <p14:tracePt t="179550" x="6157913" y="5430838"/>
          <p14:tracePt t="179567" x="5883275" y="5656263"/>
          <p14:tracePt t="179585" x="5719763" y="5807075"/>
          <p14:tracePt t="179603" x="5345113" y="6132513"/>
          <p14:tracePt t="179618" x="5232400" y="6232525"/>
          <p14:tracePt t="179634" x="5157788" y="6281738"/>
          <p14:tracePt t="179653" x="5094288" y="6345238"/>
          <p14:tracePt t="179669" x="5081588" y="6345238"/>
          <p14:tracePt t="179741" x="5094288" y="6345238"/>
          <p14:tracePt t="179769" x="5145088" y="6269038"/>
          <p14:tracePt t="179784" x="5232400" y="6207125"/>
          <p14:tracePt t="179803" x="5457825" y="6019800"/>
          <p14:tracePt t="179819" x="5570538" y="5919788"/>
          <p14:tracePt t="179834" x="5683250" y="5856288"/>
          <p14:tracePt t="179850" x="5821363" y="5781675"/>
          <p14:tracePt t="179866" x="6170613" y="5630863"/>
          <p14:tracePt t="179882" x="6283325" y="5581650"/>
          <p14:tracePt t="179899" x="6359525" y="5518150"/>
          <p14:tracePt t="179917" x="6446838" y="5443538"/>
          <p14:tracePt t="179933" x="6459538" y="5418138"/>
          <p14:tracePt t="180053" x="6459538" y="5430838"/>
          <p14:tracePt t="180439" x="6446838" y="5443538"/>
          <p14:tracePt t="180469" x="6370638" y="5443538"/>
          <p14:tracePt t="180498" x="6296025" y="5443538"/>
          <p14:tracePt t="180550" x="6321425" y="5430838"/>
          <p14:tracePt t="180570" x="6383338" y="5407025"/>
          <p14:tracePt t="180589" x="6508750" y="5230813"/>
          <p14:tracePt t="180605" x="6559550" y="5130800"/>
          <p14:tracePt t="180620" x="6621463" y="5030788"/>
          <p14:tracePt t="180638" x="6759575" y="4892675"/>
          <p14:tracePt t="180654" x="6808788" y="4843463"/>
          <p14:tracePt t="180670" x="6872288" y="4805363"/>
          <p14:tracePt t="180686" x="6910388" y="4805363"/>
          <p14:tracePt t="180702" x="6934200" y="4792663"/>
          <p14:tracePt t="180764" x="6921500" y="4792663"/>
          <p14:tracePt t="180793" x="6884988" y="4818063"/>
          <p14:tracePt t="180824" x="6859588" y="4830763"/>
          <p14:tracePt t="180826" x="6834188" y="4843463"/>
          <p14:tracePt t="180857" x="6797675" y="4905375"/>
          <p14:tracePt t="180874" x="6708775" y="5018088"/>
          <p14:tracePt t="180890" x="6646863" y="5092700"/>
          <p14:tracePt t="180906" x="6572250" y="5143500"/>
          <p14:tracePt t="180926" x="6496050" y="5205413"/>
          <p14:tracePt t="180944" x="6483350" y="5205413"/>
          <p14:tracePt t="180963" x="6496050" y="5205413"/>
          <p14:tracePt t="180981" x="6521450" y="5205413"/>
          <p14:tracePt t="180999" x="6608763" y="5181600"/>
          <p14:tracePt t="181018" x="6659563" y="5143500"/>
          <p14:tracePt t="181036" x="6734175" y="5092700"/>
          <p14:tracePt t="181052" x="6808788" y="5081588"/>
          <p14:tracePt t="181073" x="6872288" y="5081588"/>
          <p14:tracePt t="181090" x="6997700" y="5081588"/>
          <p14:tracePt t="181105" x="7021513" y="5081588"/>
          <p14:tracePt t="181123" x="7034213" y="5081588"/>
          <p14:tracePt t="181173" x="7010400" y="5081588"/>
          <p14:tracePt t="181188" x="6959600" y="5081588"/>
          <p14:tracePt t="181203" x="6910388" y="5081588"/>
          <p14:tracePt t="181219" x="6872288" y="5081588"/>
          <p14:tracePt t="181237" x="6759575" y="5081588"/>
          <p14:tracePt t="181252" x="6696075" y="5081588"/>
          <p14:tracePt t="181270" x="6608763" y="5081588"/>
          <p14:tracePt t="181285" x="6546850" y="5092700"/>
          <p14:tracePt t="181286" x="6483350" y="5105400"/>
          <p14:tracePt t="181303" x="6472238" y="5118100"/>
          <p14:tracePt t="181323" x="6459538" y="5118100"/>
          <p14:tracePt t="181349" x="6483350" y="5118100"/>
          <p14:tracePt t="181364" x="6534150" y="5118100"/>
          <p14:tracePt t="181380" x="6572250" y="5118100"/>
          <p14:tracePt t="181398" x="6646863" y="5118100"/>
          <p14:tracePt t="181414" x="6684963" y="5118100"/>
          <p14:tracePt t="181432" x="6721475" y="5105400"/>
          <p14:tracePt t="181448" x="6746875" y="5105400"/>
          <p14:tracePt t="181467" x="6759575" y="5092700"/>
          <p14:tracePt t="181485" x="6772275" y="5092700"/>
          <p14:tracePt t="181573" x="6759575" y="5092700"/>
          <p14:tracePt t="181602" x="6696075" y="5092700"/>
          <p14:tracePt t="181617" x="6659563" y="5092700"/>
          <p14:tracePt t="181633" x="6596063" y="5092700"/>
          <p14:tracePt t="181652" x="6546850" y="5092700"/>
          <p14:tracePt t="181671" x="6534150" y="5092700"/>
          <p14:tracePt t="181709" x="6572250" y="5092700"/>
          <p14:tracePt t="181724" x="6608763" y="5092700"/>
          <p14:tracePt t="181739" x="6659563" y="5092700"/>
          <p14:tracePt t="181756" x="6696075" y="5092700"/>
          <p14:tracePt t="181774" x="6784975" y="5092700"/>
          <p14:tracePt t="181789" x="6834188" y="5092700"/>
          <p14:tracePt t="181806" x="6921500" y="5092700"/>
          <p14:tracePt t="181822" x="7059613" y="5092700"/>
          <p14:tracePt t="181837" x="7097713" y="5092700"/>
          <p14:tracePt t="181854" x="7110413" y="5092700"/>
          <p14:tracePt t="181871" x="7110413" y="5081588"/>
          <p14:tracePt t="181896" x="7097713" y="5081588"/>
          <p14:tracePt t="181912" x="7046913" y="5068888"/>
          <p14:tracePt t="181933" x="6897688" y="5068888"/>
          <p14:tracePt t="181948" x="6846888" y="5068888"/>
          <p14:tracePt t="181965" x="6797675" y="5068888"/>
          <p14:tracePt t="181981" x="6759575" y="5068888"/>
          <p14:tracePt t="181998" x="6621463" y="5068888"/>
          <p14:tracePt t="182018" x="6559550" y="5068888"/>
          <p14:tracePt t="182033" x="6534150" y="5068888"/>
          <p14:tracePt t="182058" x="6559550" y="5068888"/>
          <p14:tracePt t="182074" x="6584950" y="5068888"/>
          <p14:tracePt t="182090" x="6621463" y="5068888"/>
          <p14:tracePt t="182109" x="6684963" y="5056188"/>
          <p14:tracePt t="182125" x="6721475" y="5056188"/>
          <p14:tracePt t="182141" x="6759575" y="5056188"/>
          <p14:tracePt t="182158" x="6884988" y="5056188"/>
          <p14:tracePt t="182174" x="6959600" y="5056188"/>
          <p14:tracePt t="182190" x="6997700" y="5056188"/>
          <p14:tracePt t="182207" x="7021513" y="5056188"/>
          <p14:tracePt t="182208" x="7034213" y="5056188"/>
          <p14:tracePt t="182245" x="7010400" y="5056188"/>
          <p14:tracePt t="182260" x="6959600" y="5056188"/>
          <p14:tracePt t="182275" x="6910388" y="5056188"/>
          <p14:tracePt t="182293" x="6859588" y="5056188"/>
          <p14:tracePt t="182309" x="6772275" y="5056188"/>
          <p14:tracePt t="182324" x="6734175" y="5056188"/>
          <p14:tracePt t="182340" x="6696075" y="5056188"/>
          <p14:tracePt t="182358" x="6684963" y="5056188"/>
          <p14:tracePt t="182395" x="6708775" y="5056188"/>
          <p14:tracePt t="182410" x="6721475" y="5056188"/>
          <p14:tracePt t="182425" x="6734175" y="5056188"/>
          <p14:tracePt t="182442" x="6759575" y="5056188"/>
          <p14:tracePt t="182457" x="6808788" y="5043488"/>
          <p14:tracePt t="182475" x="6834188" y="5043488"/>
          <p14:tracePt t="182491" x="6859588" y="5030788"/>
          <p14:tracePt t="182583" x="6846888" y="5030788"/>
          <p14:tracePt t="182882" x="6846888" y="5043488"/>
          <p14:tracePt t="182907" x="6846888" y="5068888"/>
          <p14:tracePt t="182943" x="6846888" y="5092700"/>
          <p14:tracePt t="182945" x="6846888" y="5105400"/>
          <p14:tracePt t="182973" x="6846888" y="5130800"/>
          <p14:tracePt t="183007" x="6846888" y="5143500"/>
          <p14:tracePt t="183031" x="6859588" y="5156200"/>
          <p14:tracePt t="183056" x="6859588" y="5168900"/>
          <p14:tracePt t="183072" x="6859588" y="5181600"/>
          <p14:tracePt t="183087" x="6872288" y="5194300"/>
          <p14:tracePt t="183106" x="6884988" y="5256213"/>
          <p14:tracePt t="183130" x="6897688" y="5281613"/>
          <p14:tracePt t="183147" x="6910388" y="5294313"/>
          <p14:tracePt t="183165" x="6921500" y="5294313"/>
          <p14:tracePt t="183182" x="6921500" y="5305425"/>
          <p14:tracePt t="183293" x="6897688" y="5305425"/>
          <p14:tracePt t="183320" x="6872288" y="5305425"/>
          <p14:tracePt t="183346" x="6821488" y="5305425"/>
          <p14:tracePt t="183366" x="6808788" y="5305425"/>
          <p14:tracePt t="183392" x="6808788" y="5318125"/>
          <p14:tracePt t="183467" x="6834188" y="5318125"/>
          <p14:tracePt t="183495" x="6946900" y="5318125"/>
          <p14:tracePt t="183516" x="6997700" y="5318125"/>
          <p14:tracePt t="183517" x="7046913" y="5318125"/>
          <p14:tracePt t="183535" x="7085013" y="5318125"/>
          <p14:tracePt t="183552" x="7110413" y="5318125"/>
          <p14:tracePt t="183568" x="7123113" y="5318125"/>
          <p14:tracePt t="183583" x="7134225" y="5318125"/>
          <p14:tracePt t="183655" x="7110413" y="5330825"/>
          <p14:tracePt t="183685" x="7021513" y="5330825"/>
          <p14:tracePt t="183708" x="6834188" y="5343525"/>
          <p14:tracePt t="183725" x="6784975" y="5356225"/>
          <p14:tracePt t="183742" x="6746875" y="5368925"/>
          <p14:tracePt t="183817" x="6772275" y="5368925"/>
          <p14:tracePt t="183847" x="6897688" y="5343525"/>
          <p14:tracePt t="183862" x="6946900" y="5330825"/>
          <p14:tracePt t="183879" x="6985000" y="5330825"/>
          <p14:tracePt t="183966" x="6972300" y="5330825"/>
          <p14:tracePt t="183993" x="6959600" y="5330825"/>
          <p14:tracePt t="184302" x="6946900" y="5330825"/>
          <p14:tracePt t="184330" x="6897688" y="5330825"/>
          <p14:tracePt t="184358" x="6821488" y="5330825"/>
          <p14:tracePt t="184380" x="6559550" y="5494338"/>
          <p14:tracePt t="184399" x="6359525" y="5607050"/>
          <p14:tracePt t="184416" x="6096000" y="5781675"/>
          <p14:tracePt t="184434" x="5870575" y="5843588"/>
          <p14:tracePt t="184451" x="5532438" y="5932488"/>
          <p14:tracePt t="184468" x="5432425" y="5981700"/>
          <p14:tracePt t="184484" x="5357813" y="6007100"/>
          <p14:tracePt t="184501" x="5245100" y="6056313"/>
          <p14:tracePt t="184518" x="5207000" y="6056313"/>
          <p14:tracePt t="184535" x="5194300" y="6069013"/>
          <p14:tracePt t="184551" x="5170488" y="6069013"/>
          <p14:tracePt t="184677" x="5181600" y="6069013"/>
          <p14:tracePt t="184704" x="5194300" y="6069013"/>
          <p14:tracePt t="184723" x="5207000" y="6069013"/>
          <p14:tracePt t="184739" x="5257800" y="6069013"/>
          <p14:tracePt t="184754" x="5281613" y="6069013"/>
          <p14:tracePt t="184771" x="5319713" y="6069013"/>
          <p14:tracePt t="184788" x="5394325" y="6056313"/>
          <p14:tracePt t="184804" x="5407025" y="6056313"/>
          <p14:tracePt t="184862" x="5394325" y="6056313"/>
          <p14:tracePt t="184892" x="5319713" y="6069013"/>
          <p14:tracePt t="184917" x="5270500" y="6119813"/>
          <p14:tracePt t="184940" x="5219700" y="6194425"/>
          <p14:tracePt t="184958" x="5219700" y="6207125"/>
          <p14:tracePt t="185011" x="5232400" y="6181725"/>
          <p14:tracePt t="185027" x="5257800" y="6169025"/>
          <p14:tracePt t="185044" x="5281613" y="6145213"/>
          <p14:tracePt t="185066" x="5307013" y="6132513"/>
          <p14:tracePt t="185111" x="5294313" y="6145213"/>
          <p14:tracePt t="185127" x="5270500" y="6157913"/>
          <p14:tracePt t="185147" x="5257800" y="6181725"/>
          <p14:tracePt t="185163" x="5232400" y="6207125"/>
          <p14:tracePt t="185212" x="5257800" y="6194425"/>
          <p14:tracePt t="185230" x="5319713" y="6181725"/>
          <p14:tracePt t="185250" x="5483225" y="6119813"/>
          <p14:tracePt t="185268" x="5507038" y="6107113"/>
          <p14:tracePt t="185286" x="5519738" y="6094413"/>
          <p14:tracePt t="185303" x="5519738" y="6081713"/>
          <p14:tracePt t="185323" x="5507038" y="6081713"/>
          <p14:tracePt t="185338" x="5495925" y="6081713"/>
          <p14:tracePt t="185354" x="5470525" y="6081713"/>
          <p14:tracePt t="186658" x="5483225" y="6069013"/>
          <p14:tracePt t="186691" x="5570538" y="5994400"/>
          <p14:tracePt t="186711" x="5932488" y="5768975"/>
          <p14:tracePt t="186728" x="6196013" y="5619750"/>
          <p14:tracePt t="186747" x="6646863" y="5407025"/>
          <p14:tracePt t="186765" x="7021513" y="5305425"/>
          <p14:tracePt t="186782" x="7472363" y="5156200"/>
          <p14:tracePt t="186803" x="7785100" y="5043488"/>
          <p14:tracePt t="186821" x="8461375" y="4667250"/>
          <p14:tracePt t="186839" x="8699500" y="4479925"/>
          <p14:tracePt t="186857" x="9350375" y="4167188"/>
          <p14:tracePt t="186873" x="9537700" y="4079875"/>
          <p14:tracePt t="186891" x="9663113" y="4005263"/>
          <p14:tracePt t="186910" x="9875838" y="3829050"/>
          <p14:tracePt t="186932" x="10188575" y="3516313"/>
          <p14:tracePt t="186951" x="10288588" y="3403600"/>
          <p14:tracePt t="186968" x="10364788" y="3316288"/>
          <p14:tracePt t="186987" x="10452100" y="3154363"/>
          <p14:tracePt t="187007" x="10514013" y="2916238"/>
          <p14:tracePt t="187024" x="10514013" y="2790825"/>
          <p14:tracePt t="187041" x="10514013" y="2690813"/>
          <p14:tracePt t="187058" x="10464800" y="2527300"/>
          <p14:tracePt t="187076" x="10426700" y="2465388"/>
          <p14:tracePt t="187094" x="10252075" y="2227263"/>
          <p14:tracePt t="187110" x="10075863" y="2027238"/>
          <p14:tracePt t="187127" x="9939338" y="1852613"/>
          <p14:tracePt t="187145" x="9713913" y="1589088"/>
          <p14:tracePt t="187162" x="9637713" y="1527175"/>
          <p14:tracePt t="187181" x="9475788" y="1450975"/>
          <p14:tracePt t="187198" x="9413875" y="1439863"/>
          <p14:tracePt t="187216" x="9350375" y="1427163"/>
          <p14:tracePt t="187236" x="9288463" y="1427163"/>
          <p14:tracePt t="187256" x="9263063" y="1427163"/>
          <p14:tracePt t="187605" x="9163050" y="1427163"/>
          <p14:tracePt t="187633" x="8886825" y="1414463"/>
          <p14:tracePt t="187669" x="8199438" y="1238250"/>
          <p14:tracePt t="187698" x="7797800" y="1101725"/>
          <p14:tracePt t="187719" x="7572375" y="1014413"/>
          <p14:tracePt t="187738" x="7535863" y="989013"/>
          <p14:tracePt t="187758" x="7497763" y="950913"/>
          <p14:tracePt t="187778" x="7485063" y="925513"/>
          <p14:tracePt t="187816" x="7485063" y="912813"/>
          <p14:tracePt t="187831" x="7497763" y="912813"/>
          <p14:tracePt t="187847" x="7510463" y="912813"/>
          <p14:tracePt t="187863" x="7548563" y="901700"/>
          <p14:tracePt t="187881" x="7635875" y="901700"/>
          <p14:tracePt t="187896" x="7697788" y="901700"/>
          <p14:tracePt t="187917" x="7810500" y="901700"/>
          <p14:tracePt t="187935" x="7874000" y="901700"/>
          <p14:tracePt t="187953" x="8110538" y="901700"/>
          <p14:tracePt t="187969" x="8199438" y="901700"/>
          <p14:tracePt t="187986" x="8248650" y="901700"/>
          <p14:tracePt t="188003" x="8312150" y="901700"/>
          <p14:tracePt t="188024" x="8348663" y="912813"/>
          <p14:tracePt t="188039" x="8361363" y="925513"/>
          <p14:tracePt t="188040" x="8386763" y="925513"/>
          <p14:tracePt t="188058" x="8412163" y="938213"/>
          <p14:tracePt t="188078" x="8435975" y="938213"/>
          <p14:tracePt t="188153" x="8424863" y="938213"/>
          <p14:tracePt t="188185" x="8386763" y="938213"/>
          <p14:tracePt t="188216" x="8186738" y="938213"/>
          <p14:tracePt t="188235" x="8086725" y="938213"/>
          <p14:tracePt t="188252" x="7935913" y="912813"/>
          <p14:tracePt t="188269" x="7810500" y="901700"/>
          <p14:tracePt t="188286" x="7648575" y="889000"/>
          <p14:tracePt t="188305" x="7410450" y="876300"/>
          <p14:tracePt t="188327" x="7297738" y="863600"/>
          <p14:tracePt t="188344" x="7285038" y="850900"/>
          <p14:tracePt t="188362" x="7272338" y="850900"/>
          <p14:tracePt t="188465" x="7285038" y="850900"/>
          <p14:tracePt t="188496" x="7348538" y="850900"/>
          <p14:tracePt t="188524" x="7448550" y="850900"/>
          <p14:tracePt t="188545" x="7485063" y="850900"/>
          <p14:tracePt t="188561" x="7497763" y="850900"/>
          <p14:tracePt t="188601" x="7485063" y="850900"/>
          <p14:tracePt t="188615" x="7448550" y="850900"/>
          <p14:tracePt t="188631" x="7423150" y="850900"/>
          <p14:tracePt t="188647" x="7397750" y="850900"/>
          <p14:tracePt t="188664" x="7348538" y="850900"/>
          <p14:tracePt t="188680" x="7335838" y="850900"/>
          <p14:tracePt t="188696" x="7310438" y="850900"/>
          <p14:tracePt t="188714" x="7285038" y="850900"/>
          <p14:tracePt t="188732" x="7259638" y="850900"/>
          <p14:tracePt t="188748" x="7235825" y="850900"/>
          <p14:tracePt t="188765" x="7210425" y="850900"/>
          <p14:tracePt t="188782" x="7197725" y="850900"/>
          <p14:tracePt t="189251" x="7210425" y="850900"/>
          <p14:tracePt t="189287" x="7223125" y="850900"/>
          <p14:tracePt t="189312" x="7235825" y="850900"/>
          <p14:tracePt t="189336" x="7246938" y="850900"/>
          <p14:tracePt t="189352" x="7272338" y="863600"/>
          <p14:tracePt t="189370" x="7285038" y="876300"/>
          <p14:tracePt t="189388" x="7359650" y="912813"/>
          <p14:tracePt t="189404" x="7397750" y="950913"/>
          <p14:tracePt t="189424" x="7472363" y="1014413"/>
          <p14:tracePt t="189442" x="7497763" y="1050925"/>
          <p14:tracePt t="189459" x="7535863" y="1089025"/>
          <p14:tracePt t="189476" x="7572375" y="1114425"/>
          <p14:tracePt t="189494" x="7610475" y="1138238"/>
          <p14:tracePt t="189511" x="7635875" y="1150938"/>
          <p14:tracePt t="189531" x="7748588" y="1163638"/>
          <p14:tracePt t="189549" x="7848600" y="1189038"/>
          <p14:tracePt t="189567" x="7910513" y="1201738"/>
          <p14:tracePt t="189586" x="7961313" y="1214438"/>
          <p14:tracePt t="189603" x="7986713" y="1214438"/>
          <p14:tracePt t="189619" x="7999413" y="1214438"/>
          <p14:tracePt t="189636" x="8048625" y="1214438"/>
          <p14:tracePt t="189652" x="8074025" y="1214438"/>
          <p14:tracePt t="189669" x="8086725" y="1214438"/>
          <p14:tracePt t="189687" x="8123238" y="1214438"/>
          <p14:tracePt t="189710" x="8148638" y="1214438"/>
          <p14:tracePt t="189726" x="8174038" y="1214438"/>
          <p14:tracePt t="189744" x="8212138" y="1214438"/>
          <p14:tracePt t="189762" x="8261350" y="1214438"/>
          <p14:tracePt t="189779" x="8274050" y="1214438"/>
          <p14:tracePt t="189796" x="8299450" y="1214438"/>
          <p14:tracePt t="189818" x="8324850" y="1201738"/>
          <p14:tracePt t="189837" x="8348663" y="1201738"/>
          <p14:tracePt t="189854" x="8361363" y="1189038"/>
          <p14:tracePt t="189871" x="8374063" y="1189038"/>
          <p14:tracePt t="189890" x="8399463" y="1176338"/>
          <p14:tracePt t="189908" x="8412163" y="1163638"/>
          <p14:tracePt t="189927" x="8448675" y="1163638"/>
          <p14:tracePt t="189972" x="8448675" y="1150938"/>
          <p14:tracePt t="190021" x="8435975" y="1150938"/>
          <p14:tracePt t="190049" x="8412163" y="1150938"/>
          <p14:tracePt t="190051" x="8399463" y="1150938"/>
          <p14:tracePt t="190078" x="8324850" y="1150938"/>
          <p14:tracePt t="190096" x="8248650" y="1150938"/>
          <p14:tracePt t="190117" x="8110538" y="1138238"/>
          <p14:tracePt t="190133" x="8086725" y="1125538"/>
          <p14:tracePt t="190135" x="8074025" y="1125538"/>
          <p14:tracePt t="190159" x="8074025" y="1114425"/>
          <p14:tracePt t="190177" x="8086725" y="1114425"/>
          <p14:tracePt t="190195" x="8110538" y="1114425"/>
          <p14:tracePt t="190212" x="8161338" y="1101725"/>
          <p14:tracePt t="190230" x="8174038" y="1089025"/>
          <p14:tracePt t="190296" x="8161338" y="1089025"/>
          <p14:tracePt t="190316" x="8148638" y="1089025"/>
          <p14:tracePt t="190333" x="8110538" y="1089025"/>
          <p14:tracePt t="190358" x="8099425" y="1089025"/>
          <p14:tracePt t="190377" x="8086725" y="1089025"/>
          <p14:tracePt t="190421" x="8074025" y="1089025"/>
          <p14:tracePt t="190446" x="8061325" y="1089025"/>
          <p14:tracePt t="190461" x="8048625" y="1089025"/>
          <p14:tracePt t="190479" x="8023225" y="1089025"/>
          <p14:tracePt t="190497" x="7897813" y="1114425"/>
          <p14:tracePt t="190515" x="7823200" y="1150938"/>
          <p14:tracePt t="190535" x="7685088" y="1227138"/>
          <p14:tracePt t="190553" x="7648575" y="1250950"/>
          <p14:tracePt t="190571" x="7548563" y="1314450"/>
          <p14:tracePt t="190588" x="7510463" y="1327150"/>
          <p14:tracePt t="190605" x="7459663" y="1350963"/>
          <p14:tracePt t="190624" x="7385050" y="1376363"/>
          <p14:tracePt t="190641" x="7372350" y="1376363"/>
          <p14:tracePt t="190657" x="7348538" y="1389063"/>
          <p14:tracePt t="191331" x="7359650" y="1389063"/>
          <p14:tracePt t="191366" x="7372350" y="1389063"/>
          <p14:tracePt t="191618" x="7385050" y="1389063"/>
          <p14:tracePt t="191650" x="7397750" y="1389063"/>
          <p14:tracePt t="191682" x="7423150" y="1389063"/>
          <p14:tracePt t="191701" x="7448550" y="1389063"/>
          <p14:tracePt t="191718" x="7585075" y="1389063"/>
          <p14:tracePt t="191735" x="7648575" y="1389063"/>
          <p14:tracePt t="191752" x="7710488" y="1389063"/>
          <p14:tracePt t="191772" x="7810500" y="1389063"/>
          <p14:tracePt t="191788" x="7861300" y="1389063"/>
          <p14:tracePt t="191806" x="8061325" y="1389063"/>
          <p14:tracePt t="191822" x="8161338" y="1389063"/>
          <p14:tracePt t="191840" x="8223250" y="1389063"/>
          <p14:tracePt t="191858" x="8324850" y="1389063"/>
          <p14:tracePt t="191874" x="8374063" y="1389063"/>
          <p14:tracePt t="191895" x="8512175" y="1401763"/>
          <p14:tracePt t="191912" x="8586788" y="1401763"/>
          <p14:tracePt t="191934" x="8637588" y="1401763"/>
          <p14:tracePt t="191950" x="8650288" y="1414463"/>
          <p14:tracePt t="191968" x="8661400" y="1414463"/>
          <p14:tracePt t="192427" x="8686800" y="1414463"/>
          <p14:tracePt t="192457" x="8750300" y="1414463"/>
          <p14:tracePt t="192475" x="8824913" y="1414463"/>
          <p14:tracePt t="192492" x="8950325" y="1414463"/>
          <p14:tracePt t="192511" x="8999538" y="1414463"/>
          <p14:tracePt t="192528" x="9050338" y="1439863"/>
          <p14:tracePt t="192547" x="9063038" y="1439863"/>
          <p14:tracePt t="192566" x="9075738" y="1439863"/>
          <p14:tracePt t="192584" x="9088438" y="1439863"/>
          <p14:tracePt t="193163" x="9088438" y="1450975"/>
          <p14:tracePt t="193500" x="9099550" y="1450975"/>
          <p14:tracePt t="193528" x="9188450" y="1450975"/>
          <p14:tracePt t="193552" x="9288463" y="1450975"/>
          <p14:tracePt t="193569" x="9324975" y="1450975"/>
          <p14:tracePt t="193586" x="9388475" y="1450975"/>
          <p14:tracePt t="193602" x="9424988" y="1450975"/>
          <p14:tracePt t="193619" x="9463088" y="1450975"/>
          <p14:tracePt t="193637" x="9501188" y="1450975"/>
          <p14:tracePt t="193799" x="9488488" y="1450975"/>
          <p14:tracePt t="193824" x="9475788" y="1450975"/>
          <p14:tracePt t="194048" x="9463088" y="1450975"/>
          <p14:tracePt t="194497" x="9437688" y="1450975"/>
          <p14:tracePt t="194527" x="9224963" y="1539875"/>
          <p14:tracePt t="194552" x="8924925" y="1701800"/>
          <p14:tracePt t="194571" x="8499475" y="1839913"/>
          <p14:tracePt t="194589" x="8324850" y="1889125"/>
          <p14:tracePt t="194605" x="8212138" y="1914525"/>
          <p14:tracePt t="194623" x="8086725" y="1939925"/>
          <p14:tracePt t="194640" x="8048625" y="1952625"/>
          <p14:tracePt t="194657" x="7986713" y="1952625"/>
          <p14:tracePt t="194674" x="7948613" y="1965325"/>
          <p14:tracePt t="194693" x="7935913" y="1965325"/>
          <p14:tracePt t="194710" x="7874000" y="1965325"/>
          <p14:tracePt t="194727" x="7848600" y="1965325"/>
          <p14:tracePt t="194743" x="7810500" y="1965325"/>
          <p14:tracePt t="194758" x="7761288" y="1965325"/>
          <p14:tracePt t="194774" x="7723188" y="1965325"/>
          <p14:tracePt t="194792" x="7697788" y="1965325"/>
          <p14:tracePt t="194808" x="7673975" y="1965325"/>
          <p14:tracePt t="194824" x="7648575" y="1965325"/>
          <p14:tracePt t="194845" x="7635875" y="1952625"/>
          <p14:tracePt t="194869" x="7623175" y="1939925"/>
          <p14:tracePt t="194894" x="7610475" y="1939925"/>
          <p14:tracePt t="194994" x="7610475" y="1927225"/>
          <p14:tracePt t="195024" x="7610475" y="1914525"/>
          <p14:tracePt t="195083" x="7610475" y="1901825"/>
          <p14:tracePt t="195245" x="7623175" y="1901825"/>
          <p14:tracePt t="195275" x="7623175" y="1889125"/>
          <p14:tracePt t="195301" x="7635875" y="1876425"/>
          <p14:tracePt t="195322" x="7648575" y="1865313"/>
          <p14:tracePt t="195343" x="7661275" y="1852613"/>
          <p14:tracePt t="195360" x="7673975" y="1852613"/>
          <p14:tracePt t="213953" x="7661275" y="1852613"/>
          <p14:tracePt t="213973" x="7572375" y="1914525"/>
          <p14:tracePt t="213990" x="7323138" y="2114550"/>
          <p14:tracePt t="214008" x="7197725" y="2227263"/>
          <p14:tracePt t="214027" x="6759575" y="2478088"/>
          <p14:tracePt t="214045" x="6621463" y="2578100"/>
          <p14:tracePt t="214065" x="6459538" y="2778125"/>
          <p14:tracePt t="214083" x="6408738" y="2840038"/>
          <p14:tracePt t="214100" x="6383338" y="2865438"/>
          <p14:tracePt t="214101" x="6383338" y="2890838"/>
          <p14:tracePt t="214119" x="6370638" y="2903538"/>
          <p14:tracePt t="214328" x="6370638" y="2890838"/>
          <p14:tracePt t="214356" x="6370638" y="2878138"/>
          <p14:tracePt t="214388" x="6370638" y="2828925"/>
          <p14:tracePt t="214389" x="6370638" y="2816225"/>
          <p14:tracePt t="214412" x="6370638" y="2803525"/>
          <p14:tracePt t="214413" x="6370638" y="2790825"/>
          <p14:tracePt t="214433" x="6370638" y="2778125"/>
          <p14:tracePt t="214451" x="6370638" y="2752725"/>
          <p14:tracePt t="214467" x="6370638" y="2740025"/>
          <p14:tracePt t="214484" x="6370638" y="2728913"/>
          <p14:tracePt t="214501" x="6370638" y="2690813"/>
          <p14:tracePt t="214519" x="6370638" y="2678113"/>
          <p14:tracePt t="214538" x="6370638" y="2665413"/>
          <p14:tracePt t="214555" x="6370638" y="2652713"/>
          <p14:tracePt t="214575" x="6370638" y="2640013"/>
          <p14:tracePt t="214594" x="6370638" y="2627313"/>
          <p14:tracePt t="214625" x="6370638" y="2616200"/>
          <p14:tracePt t="214674" x="6370638" y="2603500"/>
          <p14:tracePt t="214700" x="6370638" y="2590800"/>
          <p14:tracePt t="214716" x="6370638" y="2578100"/>
          <p14:tracePt t="216147" x="6370638" y="2565400"/>
          <p14:tracePt t="216195" x="6370638" y="2552700"/>
          <p14:tracePt t="216221" x="6370638" y="2527300"/>
          <p14:tracePt t="216237" x="6370638" y="2503488"/>
          <p14:tracePt t="216253" x="6370638" y="2478088"/>
          <p14:tracePt t="216272" x="6370638" y="2403475"/>
          <p14:tracePt t="216288" x="6370638" y="2365375"/>
          <p14:tracePt t="216304" x="6370638" y="2352675"/>
          <p14:tracePt t="216324" x="6383338" y="2303463"/>
          <p14:tracePt t="216341" x="6396038" y="2290763"/>
          <p14:tracePt t="216358" x="6408738" y="2265363"/>
          <p14:tracePt t="216376" x="6408738" y="2252663"/>
          <p14:tracePt t="216393" x="6408738" y="2239963"/>
          <p14:tracePt t="216412" x="6421438" y="2201863"/>
          <p14:tracePt t="216428" x="6434138" y="2190750"/>
          <p14:tracePt t="216447" x="6434138" y="2165350"/>
          <p14:tracePt t="216465" x="6434138" y="2152650"/>
          <p14:tracePt t="216484" x="6434138" y="2127250"/>
          <p14:tracePt t="216544" x="6421438" y="2127250"/>
          <p14:tracePt t="216570" x="6408738" y="2127250"/>
          <p14:tracePt t="216595" x="6396038" y="2127250"/>
          <p14:tracePt t="216645" x="6383338" y="2127250"/>
          <p14:tracePt t="216795" x="6408738" y="2127250"/>
          <p14:tracePt t="216829" x="6483350" y="2114550"/>
          <p14:tracePt t="216848" x="6546850" y="2114550"/>
          <p14:tracePt t="216872" x="6584950" y="2114550"/>
          <p14:tracePt t="216892" x="6608763" y="2114550"/>
          <p14:tracePt t="216914" x="6634163" y="2114550"/>
          <p14:tracePt t="216938" x="6672263" y="2114550"/>
          <p14:tracePt t="216954" x="6684963" y="2114550"/>
          <p14:tracePt t="216976" x="6746875" y="2114550"/>
          <p14:tracePt t="216992" x="6759575" y="2114550"/>
          <p14:tracePt t="217009" x="6772275" y="2127250"/>
          <p14:tracePt t="217027" x="6784975" y="2127250"/>
          <p14:tracePt t="217046" x="6784975" y="2139950"/>
          <p14:tracePt t="217080" x="6784975" y="2152650"/>
          <p14:tracePt t="217096" x="6784975" y="2165350"/>
          <p14:tracePt t="217117" x="6772275" y="2178050"/>
          <p14:tracePt t="217134" x="6772275" y="2190750"/>
          <p14:tracePt t="217152" x="6759575" y="2190750"/>
          <p14:tracePt t="217169" x="6734175" y="2214563"/>
          <p14:tracePt t="217191" x="6721475" y="2227263"/>
          <p14:tracePt t="217209" x="6696075" y="2239963"/>
          <p14:tracePt t="217227" x="6696075" y="2252663"/>
          <p14:tracePt t="217245" x="6684963" y="2252663"/>
          <p14:tracePt t="217368" x="6672263" y="2252663"/>
          <p14:tracePt t="218128" x="6684963" y="2252663"/>
          <p14:tracePt t="218161" x="6708775" y="2252663"/>
          <p14:tracePt t="218197" x="6872288" y="2252663"/>
          <p14:tracePt t="218225" x="7021513" y="2278063"/>
          <p14:tracePt t="218248" x="7146925" y="2290763"/>
          <p14:tracePt t="218266" x="7397750" y="2314575"/>
          <p14:tracePt t="218284" x="7548563" y="2327275"/>
          <p14:tracePt t="218303" x="7785100" y="2327275"/>
          <p14:tracePt t="218320" x="7986713" y="2327275"/>
          <p14:tracePt t="218338" x="8261350" y="2352675"/>
          <p14:tracePt t="218355" x="8650288" y="2352675"/>
          <p14:tracePt t="218373" x="8986838" y="2352675"/>
          <p14:tracePt t="218392" x="9375775" y="2352675"/>
          <p14:tracePt t="218410" x="9501188" y="2352675"/>
          <p14:tracePt t="218428" x="9650413" y="2365375"/>
          <p14:tracePt t="218447" x="9701213" y="2365375"/>
          <p14:tracePt t="218465" x="9801225" y="2365375"/>
          <p14:tracePt t="218483" x="9839325" y="2365375"/>
          <p14:tracePt t="218500" x="9875838" y="2365375"/>
          <p14:tracePt t="218518" x="9913938" y="2365375"/>
          <p14:tracePt t="218535" x="9926638" y="2365375"/>
          <p14:tracePt t="218614" x="9939338" y="2365375"/>
          <p14:tracePt t="218727" x="9926638" y="2365375"/>
          <p14:tracePt t="218758" x="9913938" y="2365375"/>
          <p14:tracePt t="218789" x="9863138" y="2365375"/>
          <p14:tracePt t="218809" x="9852025" y="2365375"/>
          <p14:tracePt t="218830" x="9826625" y="2365375"/>
          <p14:tracePt t="218846" x="9813925" y="2365375"/>
          <p14:tracePt t="218865" x="9801225" y="2365375"/>
          <p14:tracePt t="218883" x="9788525" y="2365375"/>
          <p14:tracePt t="218914" x="9775825" y="2365375"/>
          <p14:tracePt t="218938" x="9763125" y="2365375"/>
          <p14:tracePt t="219998" x="9750425" y="2365375"/>
          <p14:tracePt t="220022" x="9739313" y="2365375"/>
          <p14:tracePt t="220046" x="9726613" y="2352675"/>
          <p14:tracePt t="220068" x="9713913" y="2352675"/>
          <p14:tracePt t="220085" x="9688513" y="2339975"/>
          <p14:tracePt t="220103" x="9675813" y="2339975"/>
          <p14:tracePt t="220124" x="9663113" y="2327275"/>
          <p14:tracePt t="220140" x="9650413" y="2327275"/>
          <p14:tracePt t="220522" x="9650413" y="2339975"/>
          <p14:tracePt t="220571" x="9663113" y="2339975"/>
          <p14:tracePt t="220587" x="9675813" y="2339975"/>
          <p14:tracePt t="220602" x="9688513" y="2339975"/>
          <p14:tracePt t="220624" x="9713913" y="2339975"/>
          <p14:tracePt t="220640" x="9726613" y="2339975"/>
          <p14:tracePt t="220657" x="9739313" y="2339975"/>
          <p14:tracePt t="220674" x="9750425" y="2352675"/>
          <p14:tracePt t="220694" x="9763125" y="2352675"/>
          <p14:tracePt t="220721" x="9775825" y="2352675"/>
          <p14:tracePt t="221754" x="9739313" y="2352675"/>
          <p14:tracePt t="221782" x="9601200" y="2339975"/>
          <p14:tracePt t="221800" x="9437688" y="2339975"/>
          <p14:tracePt t="221820" x="9124950" y="2339975"/>
          <p14:tracePt t="221839" x="8975725" y="2339975"/>
          <p14:tracePt t="221855" x="8537575" y="2378075"/>
          <p14:tracePt t="221874" x="8374063" y="2403475"/>
          <p14:tracePt t="221894" x="8199438" y="2452688"/>
          <p14:tracePt t="221912" x="8148638" y="2452688"/>
          <p14:tracePt t="221930" x="8061325" y="2490788"/>
          <p14:tracePt t="221947" x="8023225" y="2490788"/>
          <p14:tracePt t="221966" x="7935913" y="2503488"/>
          <p14:tracePt t="221983" x="7910513" y="2516188"/>
          <p14:tracePt t="222001" x="7874000" y="2527300"/>
          <p14:tracePt t="222019" x="7823200" y="2527300"/>
          <p14:tracePt t="222036" x="7785100" y="2527300"/>
          <p14:tracePt t="222056" x="7748588" y="2527300"/>
          <p14:tracePt t="222079" x="7723188" y="2527300"/>
          <p14:tracePt t="222096" x="7710488" y="2527300"/>
          <p14:tracePt t="222113" x="7697788" y="2527300"/>
          <p14:tracePt t="222132" x="7673975" y="2527300"/>
          <p14:tracePt t="222150" x="7661275" y="2527300"/>
          <p14:tracePt t="222169" x="7597775" y="2527300"/>
          <p14:tracePt t="222186" x="7561263" y="2527300"/>
          <p14:tracePt t="222207" x="7535863" y="2527300"/>
          <p14:tracePt t="222225" x="7523163" y="2527300"/>
          <p14:tracePt t="222378" x="7535863" y="2527300"/>
          <p14:tracePt t="222412" x="7548563" y="2527300"/>
          <p14:tracePt t="222431" x="7561263" y="2527300"/>
          <p14:tracePt t="222449" x="7572375" y="2527300"/>
          <p14:tracePt t="222468" x="7585075" y="2527300"/>
          <p14:tracePt t="222502" x="7597775" y="2527300"/>
          <p14:tracePt t="222526" x="7610475" y="2527300"/>
          <p14:tracePt t="222864" x="7623175" y="2516188"/>
          <p14:tracePt t="222901" x="7635875" y="2516188"/>
          <p14:tracePt t="222925" x="7648575" y="2516188"/>
          <p14:tracePt t="222945" x="7661275" y="2516188"/>
          <p14:tracePt t="222962" x="7673975" y="2516188"/>
          <p14:tracePt t="222963" x="7723188" y="2516188"/>
          <p14:tracePt t="222981" x="7761288" y="2516188"/>
          <p14:tracePt t="222998" x="7810500" y="2516188"/>
          <p14:tracePt t="223018" x="7961313" y="2527300"/>
          <p14:tracePt t="223035" x="8123238" y="2527300"/>
          <p14:tracePt t="223055" x="8424863" y="2565400"/>
          <p14:tracePt t="223071" x="8574088" y="2590800"/>
          <p14:tracePt t="223089" x="8986838" y="2627313"/>
          <p14:tracePt t="223107" x="9137650" y="2652713"/>
          <p14:tracePt t="223124" x="9401175" y="2678113"/>
          <p14:tracePt t="223144" x="9550400" y="2690813"/>
          <p14:tracePt t="223162" x="9863138" y="2716213"/>
          <p14:tracePt t="223182" x="9952038" y="2728913"/>
          <p14:tracePt t="223203" x="10039350" y="2728913"/>
          <p14:tracePt t="223220" x="10052050" y="2728913"/>
          <p14:tracePt t="223238" x="10064750" y="2728913"/>
          <p14:tracePt t="223376" x="10052050" y="2728913"/>
          <p14:tracePt t="223403" x="10026650" y="2716213"/>
          <p14:tracePt t="223421" x="9988550" y="2703513"/>
          <p14:tracePt t="223443" x="9901238" y="2627313"/>
          <p14:tracePt t="223465" x="9852025" y="2578100"/>
          <p14:tracePt t="223483" x="9839325" y="2565400"/>
          <p14:tracePt t="223502" x="9826625" y="2552700"/>
          <p14:tracePt t="223520" x="9826625" y="2540000"/>
          <p14:tracePt t="223573" x="9813925" y="2540000"/>
          <p14:tracePt t="224073" x="9801225" y="2527300"/>
          <p14:tracePt t="224097" x="9788525" y="2527300"/>
          <p14:tracePt t="224159" x="9775825" y="2527300"/>
          <p14:tracePt t="224621" x="9763125" y="2527300"/>
          <p14:tracePt t="224655" x="9750425" y="2527300"/>
          <p14:tracePt t="224687" x="9626600" y="2527300"/>
          <p14:tracePt t="224707" x="9575800" y="2527300"/>
          <p14:tracePt t="224707" x="9501188" y="2540000"/>
          <p14:tracePt t="224725" x="9388475" y="2552700"/>
          <p14:tracePt t="224745" x="9063038" y="2578100"/>
          <p14:tracePt t="224763" x="8924925" y="2603500"/>
          <p14:tracePt t="224780" x="8763000" y="2616200"/>
          <p14:tracePt t="224801" x="8361363" y="2665413"/>
          <p14:tracePt t="224820" x="8123238" y="2690813"/>
          <p14:tracePt t="224839" x="8035925" y="2703513"/>
          <p14:tracePt t="224858" x="7773988" y="2728913"/>
          <p14:tracePt t="224876" x="7635875" y="2740025"/>
          <p14:tracePt t="224895" x="7472363" y="2778125"/>
          <p14:tracePt t="224913" x="7423150" y="2790825"/>
          <p14:tracePt t="224933" x="7359650" y="2803525"/>
          <p14:tracePt t="224954" x="7323138" y="2803525"/>
          <p14:tracePt t="224972" x="7259638" y="2803525"/>
          <p14:tracePt t="224992" x="7235825" y="2803525"/>
          <p14:tracePt t="225009" x="7172325" y="2803525"/>
          <p14:tracePt t="225026" x="7146925" y="2803525"/>
          <p14:tracePt t="225044" x="7097713" y="2803525"/>
          <p14:tracePt t="225061" x="7085013" y="2803525"/>
          <p14:tracePt t="225080" x="7072313" y="2803525"/>
          <p14:tracePt t="225098" x="7059613" y="2790825"/>
          <p14:tracePt t="225131" x="7046913" y="2790825"/>
          <p14:tracePt t="225168" x="7034213" y="2790825"/>
          <p14:tracePt t="225186" x="7021513" y="2790825"/>
          <p14:tracePt t="225218" x="7010400" y="2790825"/>
          <p14:tracePt t="225543" x="7021513" y="2790825"/>
          <p14:tracePt t="225572" x="7034213" y="2790825"/>
          <p14:tracePt t="225593" x="7046913" y="2790825"/>
          <p14:tracePt t="225611" x="7059613" y="2790825"/>
          <p14:tracePt t="225629" x="7085013" y="2790825"/>
          <p14:tracePt t="225630" x="7123113" y="2778125"/>
          <p14:tracePt t="225647" x="7146925" y="2765425"/>
          <p14:tracePt t="225667" x="7210425" y="2765425"/>
          <p14:tracePt t="225687" x="7246938" y="2765425"/>
          <p14:tracePt t="225704" x="7310438" y="2752725"/>
          <p14:tracePt t="225722" x="7523163" y="2752725"/>
          <p14:tracePt t="225744" x="7710488" y="2752725"/>
          <p14:tracePt t="225761" x="7861300" y="2752725"/>
          <p14:tracePt t="225779" x="8035925" y="2752725"/>
          <p14:tracePt t="225780" x="8212138" y="2752725"/>
          <p14:tracePt t="225796" x="8374063" y="2752725"/>
          <p14:tracePt t="225816" x="8548688" y="2752725"/>
          <p14:tracePt t="225817" x="8812213" y="2765425"/>
          <p14:tracePt t="225835" x="8999538" y="2778125"/>
          <p14:tracePt t="225854" x="9124950" y="2790825"/>
          <p14:tracePt t="225873" x="9337675" y="2816225"/>
          <p14:tracePt t="225894" x="9575800" y="2852738"/>
          <p14:tracePt t="225912" x="9688513" y="2878138"/>
          <p14:tracePt t="225934" x="9813925" y="2890838"/>
          <p14:tracePt t="225955" x="9863138" y="2903538"/>
          <p14:tracePt t="225977" x="9888538" y="2903538"/>
          <p14:tracePt t="226167" x="9875838" y="2903538"/>
          <p14:tracePt t="226196" x="9863138" y="2903538"/>
          <p14:tracePt t="226217" x="9852025" y="2903538"/>
          <p14:tracePt t="226237" x="9839325" y="2903538"/>
          <p14:tracePt t="226254" x="9813925" y="2878138"/>
          <p14:tracePt t="226276" x="9801225" y="2878138"/>
          <p14:tracePt t="226294" x="9788525" y="2865438"/>
          <p14:tracePt t="226313" x="9775825" y="2865438"/>
          <p14:tracePt t="226332" x="9763125" y="2852738"/>
          <p14:tracePt t="226377" x="9763125" y="2840038"/>
          <p14:tracePt t="226394" x="9750425" y="2840038"/>
          <p14:tracePt t="226414" x="9750425" y="2828925"/>
          <p14:tracePt t="226466" x="9739313" y="2816225"/>
          <p14:tracePt t="226516" x="9739313" y="2803525"/>
          <p14:tracePt t="227501" x="9713913" y="2790825"/>
          <p14:tracePt t="227537" x="9488488" y="2728913"/>
          <p14:tracePt t="227570" x="9024938" y="2652713"/>
          <p14:tracePt t="227601" x="8399463" y="2603500"/>
          <p14:tracePt t="227619" x="8261350" y="2603500"/>
          <p14:tracePt t="227638" x="8110538" y="2603500"/>
          <p14:tracePt t="227655" x="8061325" y="2590800"/>
          <p14:tracePt t="227675" x="7974013" y="2578100"/>
          <p14:tracePt t="227694" x="7897813" y="2565400"/>
          <p14:tracePt t="227714" x="7710488" y="2527300"/>
          <p14:tracePt t="227732" x="7623175" y="2503488"/>
          <p14:tracePt t="227753" x="7510463" y="2452688"/>
          <p14:tracePt t="227772" x="7459663" y="2403475"/>
          <p14:tracePt t="227773" x="7410450" y="2339975"/>
          <p14:tracePt t="227791" x="7372350" y="2239963"/>
          <p14:tracePt t="227810" x="7323138" y="2152650"/>
          <p14:tracePt t="227829" x="7235825" y="2027238"/>
          <p14:tracePt t="227849" x="7159625" y="1927225"/>
          <p14:tracePt t="227868" x="7134225" y="1901825"/>
          <p14:tracePt t="227887" x="7097713" y="1839913"/>
          <p14:tracePt t="227905" x="7085013" y="1814513"/>
          <p14:tracePt t="227930" x="7059613" y="1752600"/>
          <p14:tracePt t="227949" x="7034213" y="1714500"/>
          <p14:tracePt t="227970" x="7034213" y="1701800"/>
          <p14:tracePt t="227999" x="7021513" y="1714500"/>
          <p14:tracePt t="228017" x="7010400" y="1727200"/>
          <p14:tracePt t="228035" x="7010400" y="1752600"/>
          <p14:tracePt t="228053" x="7010400" y="1776413"/>
          <p14:tracePt t="228070" x="7010400" y="1789113"/>
          <p14:tracePt t="228087" x="6985000" y="1865313"/>
          <p14:tracePt t="228105" x="6972300" y="1939925"/>
          <p14:tracePt t="228125" x="6946900" y="2139950"/>
          <p14:tracePt t="228143" x="6934200" y="2214563"/>
          <p14:tracePt t="228165" x="6921500" y="2290763"/>
          <p14:tracePt t="228184" x="6921500" y="2327275"/>
          <p14:tracePt t="228203" x="6921500" y="2378075"/>
          <p14:tracePt t="228220" x="6921500" y="2403475"/>
          <p14:tracePt t="228239" x="6921500" y="2478088"/>
          <p14:tracePt t="228256" x="6921500" y="2516188"/>
          <p14:tracePt t="228273" x="6921500" y="2552700"/>
          <p14:tracePt t="228290" x="6921500" y="2578100"/>
          <p14:tracePt t="228309" x="6921500" y="2590800"/>
          <p14:tracePt t="228346" x="6921500" y="2603500"/>
          <p14:tracePt t="228435" x="6921500" y="2578100"/>
          <p14:tracePt t="228465" x="6921500" y="2503488"/>
          <p14:tracePt t="228489" x="6921500" y="2427288"/>
          <p14:tracePt t="228507" x="6921500" y="2390775"/>
          <p14:tracePt t="228526" x="6921500" y="2278063"/>
          <p14:tracePt t="228545" x="6921500" y="2178050"/>
          <p14:tracePt t="228563" x="6910388" y="2039938"/>
          <p14:tracePt t="228581" x="6910388" y="2001838"/>
          <p14:tracePt t="228600" x="6910388" y="1965325"/>
          <p14:tracePt t="228672" x="6897688" y="1965325"/>
          <p14:tracePt t="228706" x="6897688" y="1978025"/>
          <p14:tracePt t="228730" x="6897688" y="2027238"/>
          <p14:tracePt t="228752" x="6897688" y="2152650"/>
          <p14:tracePt t="228772" x="6897688" y="2252663"/>
          <p14:tracePt t="228789" x="6897688" y="2290763"/>
          <p14:tracePt t="228809" x="6897688" y="2414588"/>
          <p14:tracePt t="228827" x="6897688" y="2465388"/>
          <p14:tracePt t="228849" x="6921500" y="2552700"/>
          <p14:tracePt t="228870" x="6934200" y="2565400"/>
          <p14:tracePt t="228890" x="6934200" y="2578100"/>
          <p14:tracePt t="228909" x="6959600" y="2590800"/>
          <p14:tracePt t="228929" x="6985000" y="2590800"/>
          <p14:tracePt t="228947" x="7110413" y="2590800"/>
          <p14:tracePt t="228968" x="7159625" y="2590800"/>
          <p14:tracePt t="228985" x="7297738" y="2590800"/>
          <p14:tracePt t="229007" x="7797800" y="2590800"/>
          <p14:tracePt t="229024" x="8199438" y="2590800"/>
          <p14:tracePt t="229042" x="8750300" y="2590800"/>
          <p14:tracePt t="229060" x="9575800" y="2565400"/>
          <p14:tracePt t="229078" x="9913938" y="2565400"/>
          <p14:tracePt t="229096" x="10252075" y="2565400"/>
          <p14:tracePt t="229115" x="10364788" y="2565400"/>
          <p14:tracePt t="229133" x="10602913" y="2565400"/>
          <p14:tracePt t="229153" x="10677525" y="2565400"/>
          <p14:tracePt t="229172" x="10764838" y="2565400"/>
          <p14:tracePt t="229191" x="10777538" y="2565400"/>
          <p14:tracePt t="229210" x="10802938" y="2565400"/>
          <p14:tracePt t="229229" x="10815638" y="2565400"/>
          <p14:tracePt t="229246" x="10839450" y="2578100"/>
          <p14:tracePt t="229264" x="10852150" y="2578100"/>
          <p14:tracePt t="229407" x="10839450" y="2578100"/>
          <p14:tracePt t="229440" x="10752138" y="2616200"/>
          <p14:tracePt t="229469" x="10614025" y="2665413"/>
          <p14:tracePt t="229488" x="10577513" y="2690813"/>
          <p14:tracePt t="229509" x="10502900" y="2752725"/>
          <p14:tracePt t="229531" x="10414000" y="2816225"/>
          <p14:tracePt t="229550" x="10390188" y="2828925"/>
          <p14:tracePt t="229571" x="10390188" y="2840038"/>
          <p14:tracePt t="229593" x="10390188" y="2852738"/>
          <p14:tracePt t="229681" x="10390188" y="2865438"/>
          <p14:tracePt t="230666" x="10377488" y="2865438"/>
          <p14:tracePt t="230694" x="10226675" y="2878138"/>
          <p14:tracePt t="230715" x="10064750" y="2890838"/>
          <p14:tracePt t="230732" x="9952038" y="2903538"/>
          <p14:tracePt t="230753" x="9588500" y="2928938"/>
          <p14:tracePt t="230771" x="9401175" y="2941638"/>
          <p14:tracePt t="230790" x="8937625" y="2990850"/>
          <p14:tracePt t="230813" x="8750300" y="2990850"/>
          <p14:tracePt t="230814" x="8637588" y="2990850"/>
          <p14:tracePt t="230831" x="8561388" y="2990850"/>
          <p14:tracePt t="230848" x="8512175" y="2990850"/>
          <p14:tracePt t="230866" x="8412163" y="3003550"/>
          <p14:tracePt t="230884" x="8324850" y="3003550"/>
          <p14:tracePt t="230901" x="8099425" y="3016250"/>
          <p14:tracePt t="230920" x="8023225" y="3016250"/>
          <p14:tracePt t="230937" x="7974013" y="3016250"/>
          <p14:tracePt t="230956" x="7897813" y="3016250"/>
          <p14:tracePt t="230974" x="7886700" y="3016250"/>
          <p14:tracePt t="230995" x="7835900" y="3003550"/>
          <p14:tracePt t="231014" x="7773988" y="3003550"/>
          <p14:tracePt t="231032" x="7723188" y="3003550"/>
          <p14:tracePt t="231050" x="7610475" y="3003550"/>
          <p14:tracePt t="231068" x="7561263" y="3003550"/>
          <p14:tracePt t="231088" x="7472363" y="3003550"/>
          <p14:tracePt t="231106" x="7435850" y="3003550"/>
          <p14:tracePt t="231124" x="7385050" y="3003550"/>
          <p14:tracePt t="231146" x="7223125" y="3003550"/>
          <p14:tracePt t="231165" x="7097713" y="3003550"/>
          <p14:tracePt t="231182" x="7059613" y="3003550"/>
          <p14:tracePt t="231202" x="7010400" y="3016250"/>
          <p14:tracePt t="231222" x="6985000" y="3016250"/>
          <p14:tracePt t="231243" x="6934200" y="3016250"/>
          <p14:tracePt t="231261" x="6921500" y="3016250"/>
          <p14:tracePt t="231282" x="6872288" y="3016250"/>
          <p14:tracePt t="231300" x="6846888" y="3016250"/>
          <p14:tracePt t="231318" x="6834188" y="3016250"/>
          <p14:tracePt t="231526" x="6834188" y="3028950"/>
          <p14:tracePt t="231564" x="6846888" y="3116263"/>
          <p14:tracePt t="231587" x="6846888" y="3178175"/>
          <p14:tracePt t="231606" x="6859588" y="3190875"/>
          <p14:tracePt t="231627" x="6872288" y="3228975"/>
          <p14:tracePt t="231647" x="6872288" y="3241675"/>
          <p14:tracePt t="231667" x="6872288" y="3254375"/>
          <p14:tracePt t="231684" x="6872288" y="3267075"/>
          <p14:tracePt t="231874" x="6884988" y="3267075"/>
          <p14:tracePt t="231962" x="6897688" y="3267075"/>
          <p14:tracePt t="231991" x="6934200" y="3267075"/>
          <p14:tracePt t="232012" x="7021513" y="3267075"/>
          <p14:tracePt t="232030" x="7072313" y="3278188"/>
          <p14:tracePt t="232051" x="7134225" y="3316288"/>
          <p14:tracePt t="232071" x="7159625" y="3328988"/>
          <p14:tracePt t="232089" x="7197725" y="3354388"/>
          <p14:tracePt t="232110" x="7210425" y="3367088"/>
          <p14:tracePt t="232135" x="7210425" y="3378200"/>
          <p14:tracePt t="232172" x="7210425" y="3390900"/>
          <p14:tracePt t="232273" x="7210425" y="3403600"/>
          <p14:tracePt t="232548" x="7210425" y="3390900"/>
          <p14:tracePt t="232696" x="7197725" y="3390900"/>
          <p14:tracePt t="232733" x="7185025" y="3378200"/>
          <p14:tracePt t="232753" x="7172325" y="3378200"/>
          <p14:tracePt t="232771" x="7123113" y="3378200"/>
          <p14:tracePt t="232790" x="7110413" y="3378200"/>
          <p14:tracePt t="232807" x="7085013" y="3367088"/>
          <p14:tracePt t="232808" x="7072313" y="3367088"/>
          <p14:tracePt t="232827" x="7059613" y="3367088"/>
          <p14:tracePt t="232844" x="7046913" y="3354388"/>
          <p14:tracePt t="233082" x="7059613" y="3354388"/>
          <p14:tracePt t="233104" x="7085013" y="3354388"/>
          <p14:tracePt t="233127" x="7097713" y="3354388"/>
          <p14:tracePt t="233148" x="7146925" y="3354388"/>
          <p14:tracePt t="233171" x="7185025" y="3367088"/>
          <p14:tracePt t="233193" x="7210425" y="3378200"/>
          <p14:tracePt t="233216" x="7235825" y="3403600"/>
          <p14:tracePt t="233238" x="7259638" y="3403600"/>
          <p14:tracePt t="233257" x="7272338" y="3403600"/>
          <p14:tracePt t="233320" x="7272338" y="3416300"/>
          <p14:tracePt t="233369" x="7259638" y="3416300"/>
          <p14:tracePt t="233394" x="7246938" y="3416300"/>
          <p14:tracePt t="233417" x="7235825" y="3416300"/>
          <p14:tracePt t="233440" x="7223125" y="3416300"/>
          <p14:tracePt t="233457" x="7185025" y="3416300"/>
          <p14:tracePt t="233476" x="7159625" y="3416300"/>
          <p14:tracePt t="233496" x="7110413" y="3403600"/>
          <p14:tracePt t="233516" x="7085013" y="3403600"/>
          <p14:tracePt t="233535" x="7072313" y="3403600"/>
          <p14:tracePt t="233694" x="7085013" y="3403600"/>
          <p14:tracePt t="233730" x="7097713" y="3403600"/>
          <p14:tracePt t="233767" x="7110413" y="3403600"/>
          <p14:tracePt t="233784" x="7123113" y="3403600"/>
          <p14:tracePt t="233831" x="7134225" y="3403600"/>
          <p14:tracePt t="233918" x="7146925" y="3403600"/>
          <p14:tracePt t="233954" x="7159625" y="3403600"/>
          <p14:tracePt t="233979" x="7159625" y="3416300"/>
          <p14:tracePt t="233996" x="7172325" y="3416300"/>
          <p14:tracePt t="234055" x="7172325" y="3429000"/>
          <p14:tracePt t="234142" x="7159625" y="3429000"/>
          <p14:tracePt t="234176" x="7159625" y="3416300"/>
          <p14:tracePt t="234208" x="7134225" y="3403600"/>
          <p14:tracePt t="234243" x="7110413" y="3390900"/>
          <p14:tracePt t="234264" x="7110413" y="3378200"/>
          <p14:tracePt t="234282" x="7097713" y="3378200"/>
          <p14:tracePt t="234366" x="7085013" y="3378200"/>
          <p14:tracePt t="234641" x="7097713" y="3378200"/>
          <p14:tracePt t="234671" x="7097713" y="3390900"/>
          <p14:tracePt t="234714" x="7110413" y="3390900"/>
          <p14:tracePt t="234733" x="7123113" y="3390900"/>
          <p14:tracePt t="234789" x="7134225" y="3390900"/>
          <p14:tracePt t="234815" x="7146925" y="3390900"/>
          <p14:tracePt t="234833" x="7159625" y="3403600"/>
          <p14:tracePt t="234853" x="7259638" y="3416300"/>
          <p14:tracePt t="234872" x="7372350" y="3429000"/>
          <p14:tracePt t="234893" x="7535863" y="3454400"/>
          <p14:tracePt t="234913" x="7623175" y="3479800"/>
          <p14:tracePt t="234914" x="7710488" y="3490913"/>
          <p14:tracePt t="234935" x="7810500" y="3490913"/>
          <p14:tracePt t="234954" x="7961313" y="3503613"/>
          <p14:tracePt t="234972" x="7999413" y="3503613"/>
          <p14:tracePt t="234992" x="8035925" y="3503613"/>
          <p14:tracePt t="235013" x="8048625" y="3503613"/>
          <p14:tracePt t="235034" x="8048625" y="3516313"/>
          <p14:tracePt t="235526" x="8061325" y="3516313"/>
          <p14:tracePt t="235556" x="8148638" y="3516313"/>
          <p14:tracePt t="235580" x="8248650" y="3516313"/>
          <p14:tracePt t="235597" x="8286750" y="3529013"/>
          <p14:tracePt t="235616" x="8335963" y="3541713"/>
          <p14:tracePt t="235637" x="8361363" y="3541713"/>
          <p14:tracePt t="235654" x="8386763" y="3554413"/>
          <p14:tracePt t="235674" x="8399463" y="3554413"/>
          <p14:tracePt t="235692" x="8412163" y="3554413"/>
          <p14:tracePt t="235711" x="8424863" y="3554413"/>
          <p14:tracePt t="235731" x="8435975" y="3554413"/>
          <p14:tracePt t="235925" x="8448675" y="3554413"/>
          <p14:tracePt t="235955" x="8474075" y="3554413"/>
          <p14:tracePt t="235978" x="8499475" y="3554413"/>
          <p14:tracePt t="235999" x="8548688" y="3554413"/>
          <p14:tracePt t="236019" x="8561388" y="3554413"/>
          <p14:tracePt t="236039" x="8624888" y="3554413"/>
          <p14:tracePt t="236057" x="8686800" y="3541713"/>
          <p14:tracePt t="236077" x="8812213" y="3541713"/>
          <p14:tracePt t="236099" x="8886825" y="3541713"/>
          <p14:tracePt t="236118" x="8912225" y="3541713"/>
          <p14:tracePt t="236136" x="8975725" y="3541713"/>
          <p14:tracePt t="236154" x="9024938" y="3541713"/>
          <p14:tracePt t="236172" x="9124950" y="3541713"/>
          <p14:tracePt t="236189" x="9163050" y="3541713"/>
          <p14:tracePt t="236206" x="9199563" y="3541713"/>
          <p14:tracePt t="236226" x="9224963" y="3541713"/>
          <p14:tracePt t="236247" x="9250363" y="3541713"/>
          <p14:tracePt t="236265" x="9263063" y="3541713"/>
          <p14:tracePt t="236473" x="9275763" y="3541713"/>
          <p14:tracePt t="236503" x="9301163" y="3529013"/>
          <p14:tracePt t="236526" x="9424988" y="3503613"/>
          <p14:tracePt t="236544" x="9513888" y="3490913"/>
          <p14:tracePt t="236564" x="9637713" y="3467100"/>
          <p14:tracePt t="236582" x="9688513" y="3467100"/>
          <p14:tracePt t="236603" x="9863138" y="3467100"/>
          <p14:tracePt t="236621" x="10013950" y="3467100"/>
          <p14:tracePt t="236639" x="10052050" y="3467100"/>
          <p14:tracePt t="236656" x="10088563" y="3467100"/>
          <p14:tracePt t="236674" x="10139363" y="3467100"/>
          <p14:tracePt t="236692" x="10164763" y="3467100"/>
          <p14:tracePt t="236710" x="10226675" y="3467100"/>
          <p14:tracePt t="236728" x="10252075" y="3467100"/>
          <p14:tracePt t="236747" x="10313988" y="3467100"/>
          <p14:tracePt t="236767" x="10339388" y="3467100"/>
          <p14:tracePt t="236785" x="10390188" y="3467100"/>
          <p14:tracePt t="236804" x="10401300" y="3467100"/>
          <p14:tracePt t="236822" x="10426700" y="3467100"/>
          <p14:tracePt t="236842" x="10439400" y="3454400"/>
          <p14:tracePt t="236863" x="10452100" y="3454400"/>
          <p14:tracePt t="236883" x="10464800" y="3441700"/>
          <p14:tracePt t="236971" x="10477500" y="3429000"/>
          <p14:tracePt t="237003" x="10477500" y="3416300"/>
          <p14:tracePt t="237022" x="10490200" y="3416300"/>
          <p14:tracePt t="237045" x="10490200" y="3403600"/>
          <p14:tracePt t="237120" x="10502900" y="3403600"/>
          <p14:tracePt t="238554" x="10401300" y="3403600"/>
          <p14:tracePt t="238582" x="10075863" y="3378200"/>
          <p14:tracePt t="238609" x="9350375" y="3378200"/>
          <p14:tracePt t="238633" x="8599488" y="3378200"/>
          <p14:tracePt t="238650" x="8235950" y="3378200"/>
          <p14:tracePt t="238651" x="8010525" y="3403600"/>
          <p14:tracePt t="238670" x="7835900" y="3429000"/>
          <p14:tracePt t="238692" x="7510463" y="3454400"/>
          <p14:tracePt t="238711" x="7372350" y="3467100"/>
          <p14:tracePt t="238731" x="7235825" y="3467100"/>
          <p14:tracePt t="238749" x="7197725" y="3467100"/>
          <p14:tracePt t="238768" x="7146925" y="3467100"/>
          <p14:tracePt t="238786" x="7123113" y="3467100"/>
          <p14:tracePt t="238806" x="7097713" y="3467100"/>
          <p14:tracePt t="238825" x="7072313" y="3467100"/>
          <p14:tracePt t="238846" x="7010400" y="3467100"/>
          <p14:tracePt t="238865" x="6884988" y="3467100"/>
          <p14:tracePt t="238883" x="6834188" y="3467100"/>
          <p14:tracePt t="238901" x="6759575" y="3467100"/>
          <p14:tracePt t="238919" x="6746875" y="3479800"/>
          <p14:tracePt t="238944" x="6708775" y="3503613"/>
          <p14:tracePt t="238964" x="6672263" y="3541713"/>
          <p14:tracePt t="238983" x="6672263" y="3554413"/>
          <p14:tracePt t="239003" x="6659563" y="3567113"/>
          <p14:tracePt t="239022" x="6659563" y="3579813"/>
          <p14:tracePt t="239051" x="6659563" y="3590925"/>
          <p14:tracePt t="239587" x="6696075" y="3590925"/>
          <p14:tracePt t="239617" x="6859588" y="3641725"/>
          <p14:tracePt t="239639" x="7123113" y="3716338"/>
          <p14:tracePt t="239658" x="7272338" y="3741738"/>
          <p14:tracePt t="239679" x="7497763" y="3803650"/>
          <p14:tracePt t="239699" x="7661275" y="3841750"/>
          <p14:tracePt t="239717" x="7761288" y="3854450"/>
          <p14:tracePt t="239738" x="8010525" y="3892550"/>
          <p14:tracePt t="239757" x="8110538" y="3905250"/>
          <p14:tracePt t="239779" x="8235950" y="3916363"/>
          <p14:tracePt t="239800" x="8361363" y="3929063"/>
          <p14:tracePt t="239818" x="8435975" y="3929063"/>
          <p14:tracePt t="239837" x="8624888" y="3929063"/>
          <p14:tracePt t="239854" x="8712200" y="3929063"/>
          <p14:tracePt t="239875" x="8824913" y="3929063"/>
          <p14:tracePt t="239895" x="8886825" y="3929063"/>
          <p14:tracePt t="239912" x="8986838" y="3929063"/>
          <p14:tracePt t="239934" x="9063038" y="3929063"/>
          <p14:tracePt t="239954" x="9237663" y="3941763"/>
          <p14:tracePt t="239974" x="9337675" y="3941763"/>
          <p14:tracePt t="239996" x="9363075" y="3941763"/>
          <p14:tracePt t="240016" x="9413875" y="3941763"/>
          <p14:tracePt t="240037" x="9437688" y="3941763"/>
          <p14:tracePt t="240054" x="9450388" y="3941763"/>
          <p14:tracePt t="240076" x="9463088" y="3941763"/>
          <p14:tracePt t="241096" x="9501188" y="3941763"/>
          <p14:tracePt t="241137" x="9601200" y="3929063"/>
          <p14:tracePt t="241172" x="9726613" y="3916363"/>
          <p14:tracePt t="241196" x="9926638" y="3905250"/>
          <p14:tracePt t="241219" x="10026650" y="3892550"/>
          <p14:tracePt t="241239" x="10064750" y="3892550"/>
          <p14:tracePt t="241260" x="10139363" y="3879850"/>
          <p14:tracePt t="241282" x="10188575" y="3879850"/>
          <p14:tracePt t="241302" x="10213975" y="3879850"/>
          <p14:tracePt t="241322" x="10226675" y="3879850"/>
          <p14:tracePt t="241706" x="10252075" y="3879850"/>
          <p14:tracePt t="241731" x="10301288" y="3867150"/>
          <p14:tracePt t="241756" x="10326688" y="3829050"/>
          <p14:tracePt t="241775" x="10352088" y="3803650"/>
          <p14:tracePt t="241795" x="10377488" y="3741738"/>
          <p14:tracePt t="241814" x="10390188" y="3716338"/>
          <p14:tracePt t="241835" x="10426700" y="3679825"/>
          <p14:tracePt t="241856" x="10439400" y="3667125"/>
          <p14:tracePt t="241877" x="10452100" y="3654425"/>
          <p14:tracePt t="242118" x="10439400" y="3654425"/>
          <p14:tracePt t="242242" x="10452100" y="3654425"/>
          <p14:tracePt t="242280" x="10577513" y="3654425"/>
          <p14:tracePt t="242302" x="10602913" y="3654425"/>
          <p14:tracePt t="242325" x="10626725" y="3654425"/>
          <p14:tracePt t="242344" x="10652125" y="3654425"/>
          <p14:tracePt t="242654" x="10664825" y="3654425"/>
          <p14:tracePt t="242681" x="10677525" y="3654425"/>
          <p14:tracePt t="242702" x="10690225" y="3641725"/>
          <p14:tracePt t="242720" x="10715625" y="3629025"/>
          <p14:tracePt t="242744" x="10764838" y="3603625"/>
          <p14:tracePt t="242763" x="10777538" y="3590925"/>
          <p14:tracePt t="242781" x="10790238" y="3541713"/>
          <p14:tracePt t="242800" x="10790238" y="3529013"/>
          <p14:tracePt t="242819" x="10790238" y="3490913"/>
          <p14:tracePt t="242841" x="10790238" y="3467100"/>
          <p14:tracePt t="242862" x="10752138" y="3454400"/>
          <p14:tracePt t="242880" x="10677525" y="3429000"/>
          <p14:tracePt t="242902" x="10602913" y="3403600"/>
          <p14:tracePt t="242922" x="10577513" y="3390900"/>
          <p14:tracePt t="242944" x="10502900" y="3378200"/>
          <p14:tracePt t="242964" x="10301288" y="3367088"/>
          <p14:tracePt t="242984" x="10201275" y="3367088"/>
          <p14:tracePt t="243003" x="10064750" y="3367088"/>
          <p14:tracePt t="243023" x="10013950" y="3367088"/>
          <p14:tracePt t="243044" x="9888538" y="3367088"/>
          <p14:tracePt t="243062" x="9826625" y="3367088"/>
          <p14:tracePt t="243080" x="9701213" y="3367088"/>
          <p14:tracePt t="243098" x="9675813" y="3390900"/>
          <p14:tracePt t="243117" x="9626600" y="3467100"/>
          <p14:tracePt t="243138" x="9601200" y="3590925"/>
          <p14:tracePt t="243159" x="9588500" y="3641725"/>
          <p14:tracePt t="243180" x="9588500" y="3716338"/>
          <p14:tracePt t="243198" x="9588500" y="3741738"/>
          <p14:tracePt t="243217" x="9588500" y="3779838"/>
          <p14:tracePt t="243238" x="9675813" y="3803650"/>
          <p14:tracePt t="243261" x="9763125" y="3829050"/>
          <p14:tracePt t="243281" x="9939338" y="3879850"/>
          <p14:tracePt t="243300" x="10088563" y="3905250"/>
          <p14:tracePt t="243319" x="10213975" y="3916363"/>
          <p14:tracePt t="243340" x="10526713" y="3929063"/>
          <p14:tracePt t="243361" x="10626725" y="3929063"/>
          <p14:tracePt t="243382" x="10739438" y="3929063"/>
          <p14:tracePt t="243400" x="10864850" y="3879850"/>
          <p14:tracePt t="243420" x="10952163" y="3841750"/>
          <p14:tracePt t="243443" x="11141075" y="3741738"/>
          <p14:tracePt t="243463" x="11253788" y="3579813"/>
          <p14:tracePt t="243482" x="11290300" y="3490913"/>
          <p14:tracePt t="243504" x="11328400" y="3367088"/>
          <p14:tracePt t="243525" x="11328400" y="3316288"/>
          <p14:tracePt t="243526" x="11328400" y="3290888"/>
          <p14:tracePt t="243545" x="11315700" y="3254375"/>
          <p14:tracePt t="243567" x="11215688" y="3190875"/>
          <p14:tracePt t="243585" x="11141075" y="3154363"/>
          <p14:tracePt t="243605" x="10952163" y="3090863"/>
          <p14:tracePt t="243626" x="10815638" y="3028950"/>
          <p14:tracePt t="243647" x="10764838" y="3028950"/>
          <p14:tracePt t="243665" x="10614025" y="3028950"/>
          <p14:tracePt t="243683" x="10514013" y="3028950"/>
          <p14:tracePt t="243704" x="10339388" y="3028950"/>
          <p14:tracePt t="243724" x="10239375" y="3103563"/>
          <p14:tracePt t="243745" x="10188575" y="3128963"/>
          <p14:tracePt t="243764" x="10088563" y="3216275"/>
          <p14:tracePt t="243783" x="10026650" y="3254375"/>
          <p14:tracePt t="243802" x="9926638" y="3328988"/>
          <p14:tracePt t="243821" x="9875838" y="3378200"/>
          <p14:tracePt t="243841" x="9852025" y="3441700"/>
          <p14:tracePt t="243864" x="9852025" y="3503613"/>
          <p14:tracePt t="243883" x="9852025" y="3516313"/>
          <p14:tracePt t="243901" x="9863138" y="3554413"/>
          <p14:tracePt t="243921" x="9888538" y="3554413"/>
          <p14:tracePt t="243943" x="9926638" y="3579813"/>
          <p14:tracePt t="243965" x="9975850" y="3616325"/>
          <p14:tracePt t="243984" x="9988550" y="3616325"/>
          <p14:tracePt t="244003" x="10026650" y="3641725"/>
          <p14:tracePt t="244021" x="10039350" y="3641725"/>
          <p14:tracePt t="244042" x="10101263" y="3667125"/>
          <p14:tracePt t="244063" x="10213975" y="3703638"/>
          <p14:tracePt t="244082" x="10264775" y="3729038"/>
          <p14:tracePt t="244101" x="10364788" y="3803650"/>
          <p14:tracePt t="244121" x="10401300" y="3816350"/>
          <p14:tracePt t="244142" x="10490200" y="3854450"/>
          <p14:tracePt t="244164" x="10614025" y="3854450"/>
          <p14:tracePt t="244185" x="10726738" y="3829050"/>
          <p14:tracePt t="244204" x="10752138" y="3803650"/>
          <p14:tracePt t="244222" x="10802938" y="3754438"/>
          <p14:tracePt t="244245" x="10815638" y="3729038"/>
          <p14:tracePt t="244268" x="10828338" y="3679825"/>
          <p14:tracePt t="244287" x="10839450" y="3603625"/>
          <p14:tracePt t="244306" x="10839450" y="3541713"/>
          <p14:tracePt t="244328" x="10839450" y="3341688"/>
          <p14:tracePt t="244349" x="10839450" y="3178175"/>
          <p14:tracePt t="244368" x="10802938" y="3103563"/>
          <p14:tracePt t="244387" x="10726738" y="2952750"/>
          <p14:tracePt t="244406" x="10664825" y="2865438"/>
          <p14:tracePt t="244427" x="10539413" y="2740025"/>
          <p14:tracePt t="244451" x="10439400" y="2690813"/>
          <p14:tracePt t="244469" x="10390188" y="2678113"/>
          <p14:tracePt t="244489" x="10313988" y="2678113"/>
          <p14:tracePt t="244510" x="10188575" y="2678113"/>
          <p14:tracePt t="244531" x="10101263" y="2690813"/>
          <p14:tracePt t="244551" x="9939338" y="2790825"/>
          <p14:tracePt t="244572" x="9826625" y="2928938"/>
          <p14:tracePt t="244593" x="9788525" y="2990850"/>
          <p14:tracePt t="244612" x="9726613" y="3078163"/>
          <p14:tracePt t="244630" x="9713913" y="3116263"/>
          <p14:tracePt t="244652" x="9663113" y="3254375"/>
          <p14:tracePt t="244672" x="9626600" y="3516313"/>
          <p14:tracePt t="244690" x="9601200" y="3629025"/>
          <p14:tracePt t="244710" x="9601200" y="3767138"/>
          <p14:tracePt t="244729" x="9601200" y="3816350"/>
          <p14:tracePt t="244751" x="9613900" y="4017963"/>
          <p14:tracePt t="244770" x="9637713" y="4129088"/>
          <p14:tracePt t="244771" x="9663113" y="4217988"/>
          <p14:tracePt t="244792" x="9688513" y="4254500"/>
          <p14:tracePt t="244815" x="9775825" y="4330700"/>
          <p14:tracePt t="244836" x="9975850" y="4379913"/>
          <p14:tracePt t="244855" x="10088563" y="4392613"/>
          <p14:tracePt t="244874" x="10239375" y="4392613"/>
          <p14:tracePt t="244896" x="10288588" y="4392613"/>
          <p14:tracePt t="244917" x="10390188" y="4392613"/>
          <p14:tracePt t="244935" x="10539413" y="4354513"/>
          <p14:tracePt t="244957" x="10652125" y="4318000"/>
          <p14:tracePt t="244958" x="10715625" y="4230688"/>
          <p14:tracePt t="244979" x="10790238" y="4129088"/>
          <p14:tracePt t="245000" x="10890250" y="3929063"/>
          <p14:tracePt t="245020" x="10928350" y="3841750"/>
          <p14:tracePt t="245020" x="10952163" y="3767138"/>
          <p14:tracePt t="245041" x="10964863" y="3716338"/>
          <p14:tracePt t="245061" x="10964863" y="3529013"/>
          <p14:tracePt t="245082" x="10952163" y="3290888"/>
          <p14:tracePt t="245102" x="10939463" y="3216275"/>
          <p14:tracePt t="245122" x="10864850" y="3116263"/>
          <p14:tracePt t="245143" x="10777538" y="3065463"/>
          <p14:tracePt t="245165" x="10564813" y="2952750"/>
          <p14:tracePt t="245185" x="10414000" y="2865438"/>
          <p14:tracePt t="245205" x="10364788" y="2828925"/>
          <p14:tracePt t="245224" x="10301288" y="2803525"/>
          <p14:tracePt t="245243" x="10288588" y="2803525"/>
          <p14:tracePt t="245266" x="10188575" y="2816225"/>
          <p14:tracePt t="245286" x="10026650" y="2878138"/>
          <p14:tracePt t="245307" x="9901238" y="2941638"/>
          <p14:tracePt t="245326" x="9863138" y="2965450"/>
          <p14:tracePt t="245345" x="9813925" y="3016250"/>
          <p14:tracePt t="245367" x="9788525" y="3054350"/>
          <p14:tracePt t="245387" x="9750425" y="3241675"/>
          <p14:tracePt t="245406" x="9713913" y="3441700"/>
          <p14:tracePt t="245425" x="9713913" y="3503613"/>
          <p14:tracePt t="245445" x="9713913" y="3590925"/>
          <p14:tracePt t="245467" x="9713913" y="3641725"/>
          <p14:tracePt t="245490" x="9713913" y="3741738"/>
          <p14:tracePt t="245509" x="9739313" y="3905250"/>
          <p14:tracePt t="245527" x="9763125" y="3979863"/>
          <p14:tracePt t="245551" x="9801225" y="4054475"/>
          <p14:tracePt t="245572" x="9888538" y="4129088"/>
          <p14:tracePt t="245590" x="9963150" y="4154488"/>
          <p14:tracePt t="245610" x="10126663" y="4217988"/>
          <p14:tracePt t="245629" x="10201275" y="4241800"/>
          <p14:tracePt t="245651" x="10264775" y="4279900"/>
          <p14:tracePt t="245672" x="10301288" y="4279900"/>
          <p14:tracePt t="245691" x="10326688" y="4279900"/>
          <p14:tracePt t="245712" x="10390188" y="4279900"/>
          <p14:tracePt t="245730" x="10514013" y="4279900"/>
          <p14:tracePt t="245751" x="10552113" y="4267200"/>
          <p14:tracePt t="245772" x="10602913" y="4241800"/>
          <p14:tracePt t="245794" x="10652125" y="4205288"/>
          <p14:tracePt t="245813" x="10664825" y="4179888"/>
          <p14:tracePt t="245834" x="10702925" y="4117975"/>
          <p14:tracePt t="245855" x="10726738" y="3992563"/>
          <p14:tracePt t="245877" x="10739438" y="3916363"/>
          <p14:tracePt t="245896" x="10764838" y="3792538"/>
          <p14:tracePt t="245920" x="10777538" y="3703638"/>
          <p14:tracePt t="245939" x="10790238" y="3654425"/>
          <p14:tracePt t="245962" x="10790238" y="3503613"/>
          <p14:tracePt t="245982" x="10790238" y="3328988"/>
          <p14:tracePt t="246001" x="10777538" y="3278188"/>
          <p14:tracePt t="246022" x="10752138" y="3203575"/>
          <p14:tracePt t="246043" x="10715625" y="3165475"/>
          <p14:tracePt t="246065" x="10702925" y="3141663"/>
          <p14:tracePt t="246087" x="10639425" y="3116263"/>
          <p14:tracePt t="246107" x="10490200" y="3090863"/>
          <p14:tracePt t="246127" x="10439400" y="3090863"/>
          <p14:tracePt t="246147" x="10364788" y="3090863"/>
          <p14:tracePt t="246167" x="10326688" y="3090863"/>
          <p14:tracePt t="246187" x="10301288" y="3090863"/>
          <p14:tracePt t="246207" x="10252075" y="3128963"/>
          <p14:tracePt t="246228" x="10239375" y="3154363"/>
          <p14:tracePt t="246229" x="10213975" y="3178175"/>
          <p14:tracePt t="246255" x="10101263" y="3290888"/>
          <p14:tracePt t="246274" x="10039350" y="3416300"/>
          <p14:tracePt t="246294" x="9913938" y="3629025"/>
          <p14:tracePt t="246316" x="9875838" y="3741738"/>
          <p14:tracePt t="246337" x="9863138" y="3792538"/>
          <p14:tracePt t="246359" x="9863138" y="3892550"/>
          <p14:tracePt t="246378" x="9875838" y="3967163"/>
          <p14:tracePt t="246379" x="9913938" y="4054475"/>
          <p14:tracePt t="246401" x="9952038" y="4117975"/>
          <p14:tracePt t="246423" x="10064750" y="4205288"/>
          <p14:tracePt t="246444" x="10164763" y="4254500"/>
          <p14:tracePt t="246463" x="10201275" y="4279900"/>
          <p14:tracePt t="246484" x="10252075" y="4292600"/>
          <p14:tracePt t="246508" x="10326688" y="4292600"/>
          <p14:tracePt t="246529" x="10414000" y="4292600"/>
          <p14:tracePt t="246548" x="10477500" y="4292600"/>
          <p14:tracePt t="246569" x="10639425" y="4267200"/>
          <p14:tracePt t="246592" x="10726738" y="4179888"/>
          <p14:tracePt t="246611" x="10764838" y="4117975"/>
          <p14:tracePt t="246631" x="10815638" y="3967163"/>
          <p14:tracePt t="246650" x="10839450" y="3916363"/>
          <p14:tracePt t="246669" x="10852150" y="3829050"/>
          <p14:tracePt t="246691" x="10852150" y="3754438"/>
          <p14:tracePt t="246711" x="10852150" y="3679825"/>
          <p14:tracePt t="246732" x="10852150" y="3529013"/>
          <p14:tracePt t="246752" x="10828338" y="3416300"/>
          <p14:tracePt t="246772" x="10802938" y="3378200"/>
          <p14:tracePt t="246793" x="10739438" y="3303588"/>
          <p14:tracePt t="246814" x="10590213" y="3241675"/>
          <p14:tracePt t="246834" x="10526713" y="3216275"/>
          <p14:tracePt t="246855" x="10414000" y="3216275"/>
          <p14:tracePt t="246874" x="10377488" y="3216275"/>
          <p14:tracePt t="246894" x="10326688" y="3216275"/>
          <p14:tracePt t="246912" x="10313988" y="3228975"/>
          <p14:tracePt t="246933" x="10277475" y="3228975"/>
          <p14:tracePt t="246956" x="10226675" y="3267075"/>
          <p14:tracePt t="246977" x="10113963" y="3290888"/>
          <p14:tracePt t="246998" x="10064750" y="3316288"/>
          <p14:tracePt t="247018" x="9988550" y="3367088"/>
          <p14:tracePt t="247039" x="9926638" y="3441700"/>
          <p14:tracePt t="247060" x="9913938" y="3479800"/>
          <p14:tracePt t="247080" x="9888538" y="3554413"/>
          <p14:tracePt t="247099" x="9875838" y="3579813"/>
          <p14:tracePt t="247123" x="9875838" y="3616325"/>
          <p14:tracePt t="247144" x="9863138" y="3654425"/>
          <p14:tracePt t="247164" x="9863138" y="3679825"/>
          <p14:tracePt t="247188" x="9863138" y="3692525"/>
          <p14:tracePt t="247213" x="9863138" y="3703638"/>
          <p14:tracePt t="247238" x="9863138" y="3729038"/>
          <p14:tracePt t="247261" x="9875838" y="3729038"/>
          <p14:tracePt t="247279" x="9901238" y="3767138"/>
          <p14:tracePt t="247302" x="9963150" y="3816350"/>
          <p14:tracePt t="247322" x="10013950" y="3841750"/>
          <p14:tracePt t="247342" x="10139363" y="3879850"/>
          <p14:tracePt t="247364" x="10213975" y="3916363"/>
          <p14:tracePt t="247385" x="10239375" y="3916363"/>
          <p14:tracePt t="247407" x="10326688" y="3941763"/>
          <p14:tracePt t="247425" x="10377488" y="3941763"/>
          <p14:tracePt t="247426" x="10426700" y="3941763"/>
          <p14:tracePt t="247448" x="10477500" y="3941763"/>
          <p14:tracePt t="247468" x="10526713" y="3941763"/>
          <p14:tracePt t="247488" x="10590213" y="3892550"/>
          <p14:tracePt t="247509" x="10602913" y="3867150"/>
          <p14:tracePt t="247529" x="10639425" y="3803650"/>
          <p14:tracePt t="247552" x="10664825" y="3767138"/>
          <p14:tracePt t="247572" x="10664825" y="3754438"/>
          <p14:tracePt t="247593" x="10690225" y="3729038"/>
          <p14:tracePt t="247613" x="10702925" y="3703638"/>
          <p14:tracePt t="247632" x="10702925" y="3692525"/>
          <p14:tracePt t="247651" x="10715625" y="3679825"/>
          <p14:tracePt t="247670" x="10715625" y="3667125"/>
          <p14:tracePt t="247693" x="10715625" y="3641725"/>
          <p14:tracePt t="247715" x="10715625" y="3603625"/>
          <p14:tracePt t="247733" x="10715625" y="3579813"/>
          <p14:tracePt t="247751" x="10702925" y="3503613"/>
          <p14:tracePt t="247772" x="10690225" y="3479800"/>
          <p14:tracePt t="247795" x="10664825" y="3429000"/>
          <p14:tracePt t="247816" x="10639425" y="3390900"/>
          <p14:tracePt t="247836" x="10590213" y="3354388"/>
          <p14:tracePt t="247857" x="10552113" y="3341688"/>
          <p14:tracePt t="247879" x="10464800" y="3316288"/>
          <p14:tracePt t="247899" x="10390188" y="3290888"/>
          <p14:tracePt t="247919" x="10377488" y="3290888"/>
          <p14:tracePt t="247943" x="10364788" y="3278188"/>
          <p14:tracePt t="247974" x="10352088" y="3278188"/>
          <p14:tracePt t="247998" x="10339388" y="3278188"/>
          <p14:tracePt t="248023" x="10326688" y="3278188"/>
          <p14:tracePt t="248043" x="10313988" y="3278188"/>
          <p14:tracePt t="248063" x="10301288" y="3290888"/>
          <p14:tracePt t="248084" x="10277475" y="3303588"/>
          <p14:tracePt t="248106" x="10188575" y="3341688"/>
          <p14:tracePt t="248126" x="10075863" y="3429000"/>
          <p14:tracePt t="248148" x="9975850" y="3579813"/>
          <p14:tracePt t="248168" x="9952038" y="3654425"/>
          <p14:tracePt t="248188" x="9913938" y="3754438"/>
          <p14:tracePt t="248208" x="9901238" y="3792538"/>
          <p14:tracePt t="248233" x="9901238" y="3841750"/>
          <p14:tracePt t="248252" x="9888538" y="3892550"/>
          <p14:tracePt t="248271" x="9888538" y="3916363"/>
          <p14:tracePt t="248293" x="9888538" y="3979863"/>
          <p14:tracePt t="248313" x="9888538" y="4029075"/>
          <p14:tracePt t="248335" x="9901238" y="4067175"/>
          <p14:tracePt t="248355" x="9926638" y="4079875"/>
          <p14:tracePt t="248375" x="10052050" y="4129088"/>
          <p14:tracePt t="248397" x="10139363" y="4141788"/>
          <p14:tracePt t="248397" x="10213975" y="4167188"/>
          <p14:tracePt t="248420" x="10264775" y="4167188"/>
          <p14:tracePt t="248442" x="10339388" y="4179888"/>
          <p14:tracePt t="248465" x="10439400" y="4179888"/>
          <p14:tracePt t="248487" x="10614025" y="4179888"/>
          <p14:tracePt t="248506" x="10690225" y="4154488"/>
          <p14:tracePt t="248525" x="10777538" y="4029075"/>
          <p14:tracePt t="248549" x="10852150" y="3916363"/>
          <p14:tracePt t="248570" x="10877550" y="3854450"/>
          <p14:tracePt t="248589" x="10915650" y="3792538"/>
          <p14:tracePt t="248611" x="10928350" y="3703638"/>
          <p14:tracePt t="248633" x="10928350" y="3654425"/>
          <p14:tracePt t="248634" x="10928350" y="3603625"/>
          <p14:tracePt t="248655" x="10928350" y="3503613"/>
          <p14:tracePt t="248674" x="10928350" y="3354388"/>
          <p14:tracePt t="248693" x="10928350" y="3278188"/>
          <p14:tracePt t="248714" x="10890250" y="3190875"/>
          <p14:tracePt t="248734" x="10864850" y="3141663"/>
          <p14:tracePt t="248734" x="10839450" y="3116263"/>
          <p14:tracePt t="248757" x="10790238" y="3078163"/>
          <p14:tracePt t="248777" x="10664825" y="3016250"/>
          <p14:tracePt t="248800" x="10502900" y="2965450"/>
          <p14:tracePt t="248822" x="10414000" y="2965450"/>
          <p14:tracePt t="248841" x="10377488" y="2965450"/>
          <p14:tracePt t="248860" x="10313988" y="2990850"/>
          <p14:tracePt t="248883" x="10264775" y="3028950"/>
          <p14:tracePt t="248904" x="10239375" y="3041650"/>
          <p14:tracePt t="248929" x="10152063" y="3078163"/>
          <p14:tracePt t="248948" x="10039350" y="3141663"/>
          <p14:tracePt t="248970" x="10001250" y="3178175"/>
          <p14:tracePt t="248971" x="9952038" y="3228975"/>
          <p14:tracePt t="248991" x="9913938" y="3290888"/>
          <p14:tracePt t="249014" x="9852025" y="3467100"/>
          <p14:tracePt t="249037" x="9839325" y="3579813"/>
          <p14:tracePt t="249060" x="9839325" y="3629025"/>
          <p14:tracePt t="249080" x="9839325" y="3641725"/>
          <p14:tracePt t="249098" x="9839325" y="3692525"/>
          <p14:tracePt t="249119" x="9852025" y="3703638"/>
          <p14:tracePt t="249120" x="9875838" y="3741738"/>
          <p14:tracePt t="249139" x="9913938" y="3767138"/>
          <p14:tracePt t="249162" x="10013950" y="3841750"/>
          <p14:tracePt t="249184" x="10139363" y="3954463"/>
          <p14:tracePt t="249205" x="10201275" y="4005263"/>
          <p14:tracePt t="249224" x="10264775" y="4041775"/>
          <p14:tracePt t="249245" x="10339388" y="4067175"/>
          <p14:tracePt t="249266" x="10364788" y="4079875"/>
          <p14:tracePt t="249287" x="10439400" y="4079875"/>
          <p14:tracePt t="249307" x="10552113" y="4079875"/>
          <p14:tracePt t="249326" x="10602913" y="4079875"/>
          <p14:tracePt t="249346" x="10677525" y="4079875"/>
          <p14:tracePt t="249366" x="10702925" y="4079875"/>
          <p14:tracePt t="249386" x="10739438" y="4041775"/>
          <p14:tracePt t="249407" x="10764838" y="4005263"/>
          <p14:tracePt t="249428" x="10790238" y="3992563"/>
          <p14:tracePt t="249448" x="10790238" y="3967163"/>
          <p14:tracePt t="249467" x="10802938" y="3967163"/>
          <p14:tracePt t="249487" x="10802938" y="3954463"/>
          <p14:tracePt t="250479" x="10777538" y="3954463"/>
          <p14:tracePt t="250512" x="10590213" y="3954463"/>
          <p14:tracePt t="250530" x="10226675" y="3879850"/>
          <p14:tracePt t="250550" x="9901238" y="3816350"/>
          <p14:tracePt t="250571" x="9488488" y="3779838"/>
          <p14:tracePt t="250592" x="8874125" y="3754438"/>
          <p14:tracePt t="250611" x="8699500" y="3754438"/>
          <p14:tracePt t="250630" x="8386763" y="3754438"/>
          <p14:tracePt t="250660" x="8048625" y="3729038"/>
          <p14:tracePt t="250688" x="7886700" y="3729038"/>
          <p14:tracePt t="250715" x="7548563" y="3703638"/>
          <p14:tracePt t="250740" x="7310438" y="3654425"/>
          <p14:tracePt t="250766" x="7197725" y="3641725"/>
          <p14:tracePt t="250801" x="7110413" y="3629025"/>
          <p14:tracePt t="250836" x="6884988" y="3603625"/>
          <p14:tracePt t="250867" x="6721475" y="3567113"/>
          <p14:tracePt t="250905" x="6684963" y="3567113"/>
          <p14:tracePt t="250977" x="6696075" y="3567113"/>
          <p14:tracePt t="251000" x="6734175" y="3567113"/>
          <p14:tracePt t="251025" x="6808788" y="3554413"/>
          <p14:tracePt t="251026" x="6834188" y="3554413"/>
          <p14:tracePt t="251049" x="6884988" y="3554413"/>
          <p14:tracePt t="251071" x="6972300" y="3554413"/>
          <p14:tracePt t="251094" x="7159625" y="3554413"/>
          <p14:tracePt t="251124" x="7285038" y="3554413"/>
          <p14:tracePt t="251147" x="7323138" y="3579813"/>
          <p14:tracePt t="251173" x="7335838" y="3590925"/>
          <p14:tracePt t="251207" x="7335838" y="3603625"/>
          <p14:tracePt t="251229" x="7285038" y="3603625"/>
          <p14:tracePt t="251260" x="7246938" y="3603625"/>
          <p14:tracePt t="251301" x="7259638" y="3603625"/>
          <p14:tracePt t="251328" x="7323138" y="3579813"/>
          <p14:tracePt t="251354" x="7410450" y="3567113"/>
          <p14:tracePt t="251379" x="7648575" y="3541713"/>
          <p14:tracePt t="251405" x="7785100" y="3529013"/>
          <p14:tracePt t="251439" x="7823200" y="3516313"/>
          <p14:tracePt t="251538" x="7861300" y="3516313"/>
          <p14:tracePt t="251563" x="8186738" y="3516313"/>
          <p14:tracePt t="251594" x="8637588" y="3603625"/>
          <p14:tracePt t="251618" x="9337675" y="3641725"/>
          <p14:tracePt t="251651" x="10126663" y="3641725"/>
          <p14:tracePt t="251677" x="10401300" y="3641725"/>
          <p14:tracePt t="251700" x="10539413" y="3641725"/>
          <p14:tracePt t="251729" x="10564813" y="3641725"/>
          <p14:tracePt t="251774" x="10564813" y="3654425"/>
          <p14:tracePt t="251825" x="10552113" y="3654425"/>
          <p14:tracePt t="253082" x="10539413" y="3654425"/>
          <p14:tracePt t="253103" x="10514013" y="3654425"/>
          <p14:tracePt t="253125" x="10426700" y="3679825"/>
          <p14:tracePt t="253148" x="10339388" y="3679825"/>
          <p14:tracePt t="253149" x="10277475" y="3679825"/>
          <p14:tracePt t="253175" x="10201275" y="3692525"/>
          <p14:tracePt t="253196" x="10164763" y="3692525"/>
          <p14:tracePt t="253223" x="10113963" y="3692525"/>
          <p14:tracePt t="253251" x="10101263" y="3703638"/>
          <p14:tracePt t="253276" x="10075863" y="3703638"/>
          <p14:tracePt t="253657" x="10064750" y="3703638"/>
          <p14:tracePt t="253697" x="10052050" y="3703638"/>
          <p14:tracePt t="253728" x="10026650" y="3703638"/>
          <p14:tracePt t="253757" x="9988550" y="3703638"/>
          <p14:tracePt t="253782" x="9975850" y="3703638"/>
          <p14:tracePt t="259845" x="9952038" y="3703638"/>
          <p14:tracePt t="259880" x="9675813" y="3767138"/>
          <p14:tracePt t="259907" x="9312275" y="3841750"/>
          <p14:tracePt t="259932" x="9012238" y="3929063"/>
          <p14:tracePt t="259956" x="8512175" y="4054475"/>
          <p14:tracePt t="259975" x="8348663" y="4092575"/>
          <p14:tracePt t="259999" x="8074025" y="4129088"/>
          <p14:tracePt t="260026" x="7773988" y="4141788"/>
          <p14:tracePt t="260048" x="7561263" y="4141788"/>
          <p14:tracePt t="260070" x="7485063" y="4141788"/>
          <p14:tracePt t="260092" x="7459663" y="4141788"/>
          <p14:tracePt t="260092" x="7435850" y="4154488"/>
          <p14:tracePt t="260112" x="7410450" y="4154488"/>
          <p14:tracePt t="260137" x="7348538" y="4154488"/>
          <p14:tracePt t="260158" x="7310438" y="4154488"/>
          <p14:tracePt t="260177" x="7285038" y="4154488"/>
          <p14:tracePt t="260201" x="7197725" y="4154488"/>
          <p14:tracePt t="260225" x="7123113" y="4154488"/>
          <p14:tracePt t="260246" x="7059613" y="4154488"/>
          <p14:tracePt t="260268" x="6997700" y="4129088"/>
          <p14:tracePt t="260291" x="6972300" y="4117975"/>
          <p14:tracePt t="260316" x="6946900" y="4079875"/>
          <p14:tracePt t="260317" x="6946900" y="4067175"/>
          <p14:tracePt t="260338" x="6934200" y="4067175"/>
          <p14:tracePt t="260362" x="6946900" y="4041775"/>
          <p14:tracePt t="260642" x="6921500" y="4041775"/>
          <p14:tracePt t="260678" x="6721475" y="4041775"/>
          <p14:tracePt t="260700" x="6672263" y="4041775"/>
          <p14:tracePt t="260721" x="6621463" y="4041775"/>
          <p14:tracePt t="260743" x="6572250" y="4041775"/>
          <p14:tracePt t="260765" x="6559550" y="4041775"/>
          <p14:tracePt t="260786" x="6546850" y="4041775"/>
          <p14:tracePt t="260810" x="6534150" y="4041775"/>
          <p14:tracePt t="260834" x="6508750" y="4029075"/>
          <p14:tracePt t="260868" x="6459538" y="4029075"/>
          <p14:tracePt t="260893" x="6446838" y="4017963"/>
          <p14:tracePt t="260918" x="6421438" y="4017963"/>
          <p14:tracePt t="260945" x="6408738" y="4017963"/>
          <p14:tracePt t="261014" x="6408738" y="4005263"/>
          <p14:tracePt t="261077" x="6408738" y="3992563"/>
          <p14:tracePt t="261313" x="6408738" y="3979863"/>
          <p14:tracePt t="261346" x="6396038" y="3979863"/>
          <p14:tracePt t="263032" x="6396038" y="3967163"/>
          <p14:tracePt t="263063" x="6383338" y="3967163"/>
          <p14:tracePt t="263084" x="6370638" y="3941763"/>
          <p14:tracePt t="263294" x="6383338" y="3941763"/>
          <p14:tracePt t="263319" x="6396038" y="3941763"/>
          <p14:tracePt t="263343" x="6421438" y="3941763"/>
          <p14:tracePt t="263367" x="6472238" y="3941763"/>
          <p14:tracePt t="263397" x="6508750" y="3941763"/>
          <p14:tracePt t="263424" x="6521450" y="3941763"/>
          <p14:tracePt t="263451" x="6534150" y="3941763"/>
          <p14:tracePt t="263480" x="6559550" y="3941763"/>
          <p14:tracePt t="263506" x="6584950" y="3941763"/>
          <p14:tracePt t="263531" x="6621463" y="3941763"/>
          <p14:tracePt t="263553" x="6659563" y="3941763"/>
          <p14:tracePt t="263581" x="6834188" y="3941763"/>
          <p14:tracePt t="263607" x="6910388" y="3929063"/>
          <p14:tracePt t="263634" x="6997700" y="3929063"/>
          <p14:tracePt t="263663" x="7110413" y="3916363"/>
          <p14:tracePt t="263690" x="7235825" y="3905250"/>
          <p14:tracePt t="263721" x="7335838" y="3892550"/>
          <p14:tracePt t="263742" x="7359650" y="3892550"/>
          <p14:tracePt t="263770" x="7497763" y="3892550"/>
          <p14:tracePt t="263795" x="7635875" y="3892550"/>
          <p14:tracePt t="263820" x="7723188" y="3892550"/>
          <p14:tracePt t="263848" x="7797800" y="3892550"/>
          <p14:tracePt t="263880" x="7874000" y="3892550"/>
          <p14:tracePt t="263908" x="7935913" y="3892550"/>
          <p14:tracePt t="263933" x="7999413" y="3892550"/>
          <p14:tracePt t="263959" x="8048625" y="3892550"/>
          <p14:tracePt t="263983" x="8061325" y="3892550"/>
          <p14:tracePt t="264055" x="8074025" y="3892550"/>
          <p14:tracePt t="264104" x="8086725" y="3892550"/>
          <p14:tracePt t="264603" x="8074025" y="3892550"/>
          <p14:tracePt t="264628" x="8061325" y="3892550"/>
          <p14:tracePt t="264662" x="8010525" y="3916363"/>
          <p14:tracePt t="264681" x="7974013" y="3916363"/>
          <p14:tracePt t="264705" x="7897813" y="3941763"/>
          <p14:tracePt t="264730" x="7773988" y="3967163"/>
          <p14:tracePt t="264760" x="7585075" y="3992563"/>
          <p14:tracePt t="264786" x="7485063" y="3992563"/>
          <p14:tracePt t="264815" x="7348538" y="4017963"/>
          <p14:tracePt t="264841" x="7159625" y="4029075"/>
          <p14:tracePt t="264861" x="7072313" y="4041775"/>
          <p14:tracePt t="264888" x="6997700" y="4067175"/>
          <p14:tracePt t="264889" x="6959600" y="4067175"/>
          <p14:tracePt t="264915" x="6921500" y="4092575"/>
          <p14:tracePt t="264942" x="6872288" y="4092575"/>
          <p14:tracePt t="264972" x="6834188" y="4105275"/>
          <p14:tracePt t="265005" x="6721475" y="4105275"/>
          <p14:tracePt t="265029" x="6659563" y="4105275"/>
          <p14:tracePt t="265062" x="6608763" y="4105275"/>
          <p14:tracePt t="265085" x="6584950" y="4105275"/>
          <p14:tracePt t="265108" x="6572250" y="4105275"/>
          <p14:tracePt t="265164" x="6559550" y="4105275"/>
          <p14:tracePt t="265183" x="6546850" y="4105275"/>
          <p14:tracePt t="265211" x="6521450" y="4105275"/>
          <p14:tracePt t="265236" x="6508750" y="4105275"/>
          <p14:tracePt t="265261" x="6483350" y="4105275"/>
          <p14:tracePt t="265284" x="6459538" y="4105275"/>
          <p14:tracePt t="265312" x="6446838" y="4105275"/>
          <p14:tracePt t="265363" x="6421438" y="4105275"/>
          <p14:tracePt t="265386" x="6396038" y="4105275"/>
          <p14:tracePt t="265413" x="6359525" y="4105275"/>
          <p14:tracePt t="265438" x="6346825" y="4105275"/>
          <p14:tracePt t="265625" x="6359525" y="4105275"/>
          <p14:tracePt t="265651" x="6421438" y="4105275"/>
          <p14:tracePt t="265679" x="6521450" y="4105275"/>
          <p14:tracePt t="265699" x="6559550" y="4105275"/>
          <p14:tracePt t="265700" x="6596063" y="4105275"/>
          <p14:tracePt t="265727" x="6684963" y="4105275"/>
          <p14:tracePt t="265754" x="6859588" y="4105275"/>
          <p14:tracePt t="265784" x="6959600" y="4105275"/>
          <p14:tracePt t="265808" x="7010400" y="4105275"/>
          <p14:tracePt t="265831" x="7072313" y="4105275"/>
          <p14:tracePt t="265856" x="7134225" y="4105275"/>
          <p14:tracePt t="265882" x="7235825" y="4105275"/>
          <p14:tracePt t="265910" x="7323138" y="4105275"/>
          <p14:tracePt t="265911" x="7359650" y="4105275"/>
          <p14:tracePt t="265941" x="7397750" y="4105275"/>
          <p14:tracePt t="265968" x="7435850" y="4105275"/>
          <p14:tracePt t="265995" x="7448550" y="4105275"/>
          <p14:tracePt t="266019" x="7459663" y="4105275"/>
          <p14:tracePt t="267356" x="7448550" y="4105275"/>
          <p14:tracePt t="267407" x="7435850" y="4105275"/>
          <p14:tracePt t="267433" x="7423150" y="4105275"/>
          <p14:tracePt t="267461" x="7397750" y="4105275"/>
          <p14:tracePt t="267489" x="7359650" y="4117975"/>
          <p14:tracePt t="267514" x="7323138" y="4129088"/>
          <p14:tracePt t="267540" x="7297738" y="4167188"/>
          <p14:tracePt t="267563" x="7259638" y="4217988"/>
          <p14:tracePt t="267589" x="7223125" y="4241800"/>
          <p14:tracePt t="267620" x="7134225" y="4267200"/>
          <p14:tracePt t="267647" x="7072313" y="4279900"/>
          <p14:tracePt t="267676" x="7010400" y="4305300"/>
          <p14:tracePt t="267704" x="6946900" y="4318000"/>
          <p14:tracePt t="267705" x="6921500" y="4318000"/>
          <p14:tracePt t="267732" x="6897688" y="4330700"/>
          <p14:tracePt t="267930" x="6910388" y="4330700"/>
          <p14:tracePt t="267959" x="6985000" y="4330700"/>
          <p14:tracePt t="267990" x="7146925" y="4330700"/>
          <p14:tracePt t="268014" x="7397750" y="4330700"/>
          <p14:tracePt t="268044" x="7810500" y="4330700"/>
          <p14:tracePt t="268069" x="7886700" y="4330700"/>
          <p14:tracePt t="268101" x="7897813" y="4330700"/>
          <p14:tracePt t="268132" x="7897813" y="4341813"/>
          <p14:tracePt t="268192" x="7886700" y="4341813"/>
          <p14:tracePt t="268224" x="7823200" y="4341813"/>
          <p14:tracePt t="268249" x="7697788" y="4341813"/>
          <p14:tracePt t="268277" x="7585075" y="4341813"/>
          <p14:tracePt t="268301" x="7548563" y="4341813"/>
          <p14:tracePt t="268331" x="7423150" y="4341813"/>
          <p14:tracePt t="268364" x="7385050" y="4341813"/>
          <p14:tracePt t="268365" x="7372350" y="4341813"/>
          <p14:tracePt t="268441" x="7385050" y="4341813"/>
          <p14:tracePt t="268463" x="7397750" y="4341813"/>
          <p14:tracePt t="268489" x="7435850" y="4341813"/>
          <p14:tracePt t="268519" x="7497763" y="4341813"/>
          <p14:tracePt t="268554" x="7561263" y="4341813"/>
          <p14:tracePt t="268580" x="7610475" y="4341813"/>
          <p14:tracePt t="268615" x="7710488" y="4341813"/>
          <p14:tracePt t="268644" x="7748588" y="4341813"/>
          <p14:tracePt t="268667" x="7761288" y="4341813"/>
          <p14:tracePt t="268702" x="7748588" y="4341813"/>
          <p14:tracePt t="268733" x="7661275" y="4341813"/>
          <p14:tracePt t="268764" x="7585075" y="4341813"/>
          <p14:tracePt t="268765" x="7561263" y="4341813"/>
          <p14:tracePt t="268789" x="7535863" y="4341813"/>
          <p14:tracePt t="268790" x="7523163" y="4341813"/>
          <p14:tracePt t="268814" x="7510463" y="4354513"/>
          <p14:tracePt t="268901" x="7523163" y="4354513"/>
          <p14:tracePt t="268933" x="7561263" y="4354513"/>
          <p14:tracePt t="268964" x="7661275" y="4354513"/>
          <p14:tracePt t="268992" x="7685088" y="4354513"/>
          <p14:tracePt t="269019" x="7697788" y="4354513"/>
          <p14:tracePt t="269089" x="7685088" y="4354513"/>
          <p14:tracePt t="269113" x="7635875" y="4354513"/>
          <p14:tracePt t="269135" x="7610475" y="4354513"/>
          <p14:tracePt t="269165" x="7585075" y="4354513"/>
          <p14:tracePt t="269237" x="7597775" y="4354513"/>
          <p14:tracePt t="269262" x="7648575" y="4354513"/>
          <p14:tracePt t="269288" x="7673975" y="4354513"/>
          <p14:tracePt t="269318" x="7685088" y="4354513"/>
          <p14:tracePt t="269349" x="7697788" y="4354513"/>
          <p14:tracePt t="270621" x="7723188" y="4367213"/>
          <p14:tracePt t="270644" x="7773988" y="4379913"/>
          <p14:tracePt t="270672" x="7861300" y="4405313"/>
          <p14:tracePt t="270695" x="7886700" y="4405313"/>
          <p14:tracePt t="270723" x="7897813" y="4418013"/>
          <p14:tracePt t="270753" x="7923213" y="4418013"/>
          <p14:tracePt t="270783" x="7961313" y="4418013"/>
          <p14:tracePt t="270808" x="8148638" y="4443413"/>
          <p14:tracePt t="270837" x="8324850" y="4454525"/>
          <p14:tracePt t="270864" x="8624888" y="4454525"/>
          <p14:tracePt t="270889" x="8999538" y="4454525"/>
          <p14:tracePt t="270915" x="9537700" y="4454525"/>
          <p14:tracePt t="270938" x="9926638" y="4454525"/>
          <p14:tracePt t="270968" x="10213975" y="4454525"/>
          <p14:tracePt t="270994" x="10526713" y="4454525"/>
          <p14:tracePt t="271025" x="10577513" y="4454525"/>
          <p14:tracePt t="271059" x="10590213" y="4454525"/>
          <p14:tracePt t="271089" x="10590213" y="4467225"/>
          <p14:tracePt t="271780" x="10577513" y="4467225"/>
          <p14:tracePt t="271817" x="10564813" y="4467225"/>
          <p14:tracePt t="271855" x="10552113" y="4467225"/>
          <p14:tracePt t="271892" x="10539413" y="4467225"/>
          <p14:tracePt t="271954" x="10526713" y="4467225"/>
          <p14:tracePt t="272876" x="10514013" y="4467225"/>
          <p14:tracePt t="272898" x="10502900" y="4479925"/>
          <p14:tracePt t="272920" x="10364788" y="4505325"/>
          <p14:tracePt t="272945" x="9963150" y="4567238"/>
          <p14:tracePt t="272967" x="9050338" y="4667250"/>
          <p14:tracePt t="272994" x="8099425" y="4779963"/>
          <p14:tracePt t="273019" x="7497763" y="4918075"/>
          <p14:tracePt t="273047" x="6959600" y="4968875"/>
          <p14:tracePt t="273069" x="6759575" y="4981575"/>
          <p14:tracePt t="273096" x="6684963" y="4981575"/>
          <p14:tracePt t="273118" x="6684963" y="4968875"/>
          <p14:tracePt t="273140" x="6672263" y="4943475"/>
          <p14:tracePt t="273167" x="6659563" y="4905375"/>
          <p14:tracePt t="273189" x="6634163" y="4856163"/>
          <p14:tracePt t="273214" x="6559550" y="4805363"/>
          <p14:tracePt t="273238" x="6483350" y="4768850"/>
          <p14:tracePt t="273272" x="6383338" y="4730750"/>
          <p14:tracePt t="273307" x="6283325" y="4692650"/>
          <p14:tracePt t="273344" x="6221413" y="4667250"/>
          <p14:tracePt t="273377" x="6196013" y="4656138"/>
          <p14:tracePt t="273408" x="6196013" y="4643438"/>
          <p14:tracePt t="273624" x="6196013" y="4630738"/>
          <p14:tracePt t="273647" x="6208713" y="4630738"/>
          <p14:tracePt t="273670" x="6270625" y="4630738"/>
          <p14:tracePt t="273701" x="6396038" y="4630738"/>
          <p14:tracePt t="273731" x="6434138" y="4630738"/>
          <p14:tracePt t="273756" x="6472238" y="4630738"/>
          <p14:tracePt t="273781" x="6508750" y="4630738"/>
          <p14:tracePt t="273803" x="6584950" y="4630738"/>
          <p14:tracePt t="273828" x="6646863" y="4630738"/>
          <p14:tracePt t="273852" x="6708775" y="4630738"/>
          <p14:tracePt t="273880" x="6734175" y="4630738"/>
          <p14:tracePt t="273902" x="6784975" y="4630738"/>
          <p14:tracePt t="273933" x="6846888" y="4618038"/>
          <p14:tracePt t="273955" x="6921500" y="4592638"/>
          <p14:tracePt t="273985" x="7010400" y="4579938"/>
          <p14:tracePt t="274009" x="7021513" y="4579938"/>
          <p14:tracePt t="274036" x="7046913" y="4579938"/>
          <p14:tracePt t="274084" x="7059613" y="4579938"/>
          <p14:tracePt t="274109" x="7072313" y="4579938"/>
          <p14:tracePt t="274148" x="7097713" y="4579938"/>
          <p14:tracePt t="274178" x="7110413" y="4579938"/>
          <p14:tracePt t="274204" x="7172325" y="4579938"/>
          <p14:tracePt t="274223" x="7246938" y="4579938"/>
          <p14:tracePt t="274249" x="7297738" y="4579938"/>
          <p14:tracePt t="274276" x="7310438" y="4579938"/>
          <p14:tracePt t="274308" x="7323138" y="4579938"/>
          <p14:tracePt t="274508" x="7323138" y="4592638"/>
          <p14:tracePt t="274546" x="7310438" y="4592638"/>
          <p14:tracePt t="274583" x="7297738" y="4605338"/>
          <p14:tracePt t="274584" x="7272338" y="4618038"/>
          <p14:tracePt t="274621" x="7159625" y="4656138"/>
          <p14:tracePt t="274659" x="7085013" y="4718050"/>
          <p14:tracePt t="274696" x="7021513" y="4768850"/>
          <p14:tracePt t="274741" x="6985000" y="4779963"/>
          <p14:tracePt t="274778" x="6985000" y="4792663"/>
          <p14:tracePt t="274820" x="6972300" y="4792663"/>
          <p14:tracePt t="274932" x="6959600" y="4792663"/>
          <p14:tracePt t="274994" x="6946900" y="4792663"/>
          <p14:tracePt t="275029" x="6934200" y="4792663"/>
          <p14:tracePt t="275065" x="6897688" y="4792663"/>
          <p14:tracePt t="275101" x="6859588" y="4792663"/>
          <p14:tracePt t="275137" x="6846888" y="4792663"/>
          <p14:tracePt t="275173" x="6834188" y="4792663"/>
          <p14:tracePt t="275211" x="6821488" y="4792663"/>
          <p14:tracePt t="275247" x="6808788" y="4792663"/>
          <p14:tracePt t="275493" x="6808788" y="4779963"/>
          <p14:tracePt t="275568" x="6821488" y="4779963"/>
          <p14:tracePt t="275605" x="6834188" y="4779963"/>
          <p14:tracePt t="275635" x="6846888" y="4779963"/>
          <p14:tracePt t="275665" x="6872288" y="4779963"/>
          <p14:tracePt t="275697" x="6921500" y="4779963"/>
          <p14:tracePt t="275726" x="6934200" y="4779963"/>
          <p14:tracePt t="275829" x="6921500" y="4779963"/>
          <p14:tracePt t="275879" x="6910388" y="4779963"/>
          <p14:tracePt t="275942" x="6897688" y="4779963"/>
          <p14:tracePt t="275979" x="6884988" y="4779963"/>
          <p14:tracePt t="276041" x="6872288" y="4779963"/>
          <p14:tracePt t="276065" x="6846888" y="4779963"/>
          <p14:tracePt t="276096" x="6834188" y="4779963"/>
          <p14:tracePt t="276126" x="6784975" y="4779963"/>
          <p14:tracePt t="276161" x="6746875" y="4779963"/>
          <p14:tracePt t="276228" x="6759575" y="4779963"/>
          <p14:tracePt t="276262" x="6784975" y="4779963"/>
          <p14:tracePt t="276296" x="6808788" y="4768850"/>
          <p14:tracePt t="276332" x="6859588" y="4743450"/>
          <p14:tracePt t="276369" x="6946900" y="4718050"/>
          <p14:tracePt t="276409" x="6997700" y="4705350"/>
          <p14:tracePt t="276446" x="6997700" y="4692650"/>
          <p14:tracePt t="276482" x="6959600" y="4692650"/>
          <p14:tracePt t="276518" x="6872288" y="4692650"/>
          <p14:tracePt t="276554" x="6784975" y="4667250"/>
          <p14:tracePt t="276600" x="6596063" y="4667250"/>
          <p14:tracePt t="276602" x="6546850" y="4667250"/>
          <p14:tracePt t="276638" x="6459538" y="4667250"/>
          <p14:tracePt t="276673" x="6359525" y="4692650"/>
          <p14:tracePt t="276708" x="6270625" y="4730750"/>
          <p14:tracePt t="276747" x="6246813" y="4756150"/>
          <p14:tracePt t="276784" x="6246813" y="4768850"/>
          <p14:tracePt t="276824" x="6321425" y="4805363"/>
          <p14:tracePt t="276860" x="6434138" y="4905375"/>
          <p14:tracePt t="276897" x="6821488" y="5018088"/>
          <p14:tracePt t="276933" x="7197725" y="5056188"/>
          <p14:tracePt t="276938" x="7385050" y="5056188"/>
          <p14:tracePt t="276975" x="7697788" y="5056188"/>
          <p14:tracePt t="276977" x="7810500" y="5056188"/>
          <p14:tracePt t="277012" x="8099425" y="5005388"/>
          <p14:tracePt t="277045" x="8299450" y="4918075"/>
          <p14:tracePt t="277081" x="8399463" y="4830763"/>
          <p14:tracePt t="277107" x="8412163" y="4805363"/>
          <p14:tracePt t="277133" x="8412163" y="4792663"/>
          <p14:tracePt t="277161" x="8386763" y="4779963"/>
          <p14:tracePt t="277188" x="8161338" y="4718050"/>
          <p14:tracePt t="277216" x="8023225" y="4679950"/>
          <p14:tracePt t="277244" x="7773988" y="4630738"/>
          <p14:tracePt t="277268" x="7485063" y="4605338"/>
          <p14:tracePt t="277301" x="7185025" y="4605338"/>
          <p14:tracePt t="277326" x="7046913" y="4618038"/>
          <p14:tracePt t="277327" x="6934200" y="4643438"/>
          <p14:tracePt t="277352" x="6772275" y="4692650"/>
          <p14:tracePt t="277383" x="6684963" y="4743450"/>
          <p14:tracePt t="277414" x="6546850" y="4856163"/>
          <p14:tracePt t="277447" x="6459538" y="4968875"/>
          <p14:tracePt t="277481" x="6370638" y="5043488"/>
          <p14:tracePt t="277507" x="6370638" y="5056188"/>
          <p14:tracePt t="277548" x="6383338" y="5056188"/>
          <p14:tracePt t="277572" x="6396038" y="5056188"/>
          <p14:tracePt t="277602" x="6459538" y="5068888"/>
          <p14:tracePt t="277634" x="6508750" y="5092700"/>
          <p14:tracePt t="277666" x="6797675" y="5130800"/>
          <p14:tracePt t="277699" x="7085013" y="5143500"/>
          <p14:tracePt t="277737" x="7510463" y="5143500"/>
          <p14:tracePt t="277772" x="7697788" y="5130800"/>
          <p14:tracePt t="277773" x="7773988" y="5105400"/>
          <p14:tracePt t="277803" x="7897813" y="5030788"/>
          <p14:tracePt t="277835" x="8023225" y="4905375"/>
          <p14:tracePt t="277863" x="8035925" y="4856163"/>
          <p14:tracePt t="277890" x="8035925" y="4830763"/>
          <p14:tracePt t="277916" x="7986713" y="4805363"/>
          <p14:tracePt t="277945" x="7923213" y="4768850"/>
          <p14:tracePt t="277971" x="7835900" y="4705350"/>
          <p14:tracePt t="278001" x="7661275" y="4643438"/>
          <p14:tracePt t="278029" x="7448550" y="4618038"/>
          <p14:tracePt t="278055" x="7297738" y="4618038"/>
          <p14:tracePt t="278083" x="7185025" y="4618038"/>
          <p14:tracePt t="278084" x="7134225" y="4618038"/>
          <p14:tracePt t="278107" x="7072313" y="4618038"/>
          <p14:tracePt t="278136" x="6834188" y="4618038"/>
          <p14:tracePt t="278160" x="6734175" y="4630738"/>
          <p14:tracePt t="278188" x="6684963" y="4643438"/>
          <p14:tracePt t="278217" x="6659563" y="4667250"/>
          <p14:tracePt t="278247" x="6646863" y="4679950"/>
          <p14:tracePt t="278271" x="6634163" y="4692650"/>
          <p14:tracePt t="278359" x="6634163" y="4718050"/>
          <p14:tracePt t="278386" x="6634163" y="4730750"/>
          <p14:tracePt t="278410" x="6708775" y="4792663"/>
          <p14:tracePt t="278439" x="6959600" y="4892675"/>
          <p14:tracePt t="278469" x="7223125" y="4992688"/>
          <p14:tracePt t="278500" x="7923213" y="5081588"/>
          <p14:tracePt t="278529" x="8223250" y="5081588"/>
          <p14:tracePt t="278554" x="8499475" y="5081588"/>
          <p14:tracePt t="278584" x="8661400" y="5081588"/>
          <p14:tracePt t="278610" x="8686800" y="5068888"/>
          <p14:tracePt t="278640" x="8686800" y="5056188"/>
          <p14:tracePt t="278669" x="8686800" y="5043488"/>
          <p14:tracePt t="278700" x="8586788" y="5018088"/>
          <p14:tracePt t="278732" x="8399463" y="4868863"/>
          <p14:tracePt t="278758" x="8299450" y="4792663"/>
          <p14:tracePt t="278785" x="8110538" y="4705350"/>
          <p14:tracePt t="278817" x="7861300" y="4656138"/>
          <p14:tracePt t="278843" x="7710488" y="4643438"/>
          <p14:tracePt t="278844" x="7623175" y="4630738"/>
          <p14:tracePt t="278875" x="7423150" y="4618038"/>
          <p14:tracePt t="278904" x="7185025" y="4618038"/>
          <p14:tracePt t="278934" x="6997700" y="4630738"/>
          <p14:tracePt t="278961" x="6897688" y="4667250"/>
          <p14:tracePt t="278989" x="6821488" y="4692650"/>
          <p14:tracePt t="279019" x="6734175" y="4743450"/>
          <p14:tracePt t="279049" x="6696075" y="4779963"/>
          <p14:tracePt t="279075" x="6684963" y="4818063"/>
          <p14:tracePt t="279105" x="6684963" y="4830763"/>
          <p14:tracePt t="279106" x="6684963" y="4843463"/>
          <p14:tracePt t="279132" x="6684963" y="4856163"/>
          <p14:tracePt t="279162" x="6684963" y="4879975"/>
          <p14:tracePt t="279193" x="6759575" y="4918075"/>
          <p14:tracePt t="279222" x="6808788" y="4956175"/>
          <p14:tracePt t="279252" x="6859588" y="4968875"/>
          <p14:tracePt t="279278" x="6959600" y="4981575"/>
          <p14:tracePt t="279308" x="7197725" y="4992688"/>
          <p14:tracePt t="279338" x="7272338" y="4992688"/>
          <p14:tracePt t="279366" x="7323138" y="4992688"/>
          <p14:tracePt t="279390" x="7423150" y="4992688"/>
          <p14:tracePt t="279419" x="7661275" y="4943475"/>
          <p14:tracePt t="279447" x="7723188" y="4918075"/>
          <p14:tracePt t="279476" x="7761288" y="4868863"/>
          <p14:tracePt t="279511" x="7797800" y="4779963"/>
          <p14:tracePt t="279542" x="7835900" y="4718050"/>
          <p14:tracePt t="279568" x="7874000" y="4692650"/>
          <p14:tracePt t="279593" x="8086725" y="4630738"/>
          <p14:tracePt t="279620" x="8212138" y="4592638"/>
          <p14:tracePt t="279646" x="8435975" y="4567238"/>
          <p14:tracePt t="279670" x="8774113" y="4543425"/>
          <p14:tracePt t="279701" x="8975725" y="4543425"/>
          <p14:tracePt t="279734" x="9137650" y="4543425"/>
          <p14:tracePt t="279760" x="9175750" y="4543425"/>
          <p14:tracePt t="279891" x="9163050" y="4543425"/>
          <p14:tracePt t="280315" x="9175750" y="4543425"/>
          <p14:tracePt t="280341" x="9188450" y="4543425"/>
          <p14:tracePt t="280367" x="9212263" y="4567238"/>
          <p14:tracePt t="280394" x="9275763" y="4579938"/>
          <p14:tracePt t="280422" x="9401175" y="4656138"/>
          <p14:tracePt t="280448" x="9525000" y="4718050"/>
          <p14:tracePt t="280476" x="9588500" y="4768850"/>
          <p14:tracePt t="280477" x="9613900" y="4768850"/>
          <p14:tracePt t="280500" x="9637713" y="4779963"/>
          <p14:tracePt t="280527" x="9775825" y="4805363"/>
          <p14:tracePt t="280554" x="9863138" y="4805363"/>
          <p14:tracePt t="280582" x="9939338" y="4830763"/>
          <p14:tracePt t="280616" x="10013950" y="4843463"/>
          <p14:tracePt t="280644" x="10039350" y="4856163"/>
          <p14:tracePt t="280671" x="10088563" y="4868863"/>
          <p14:tracePt t="280695" x="10139363" y="4868863"/>
          <p14:tracePt t="280723" x="10201275" y="4868863"/>
          <p14:tracePt t="280747" x="10264775" y="4868863"/>
          <p14:tracePt t="280774" x="10313988" y="4879975"/>
          <p14:tracePt t="280775" x="10326688" y="4879975"/>
          <p14:tracePt t="280798" x="10339388" y="4879975"/>
          <p14:tracePt t="280828" x="10352088" y="4892675"/>
          <p14:tracePt t="280858" x="10377488" y="4892675"/>
          <p14:tracePt t="280886" x="10426700" y="4892675"/>
          <p14:tracePt t="280910" x="10539413" y="4892675"/>
          <p14:tracePt t="280936" x="10614025" y="4892675"/>
          <p14:tracePt t="280960" x="10639425" y="4879975"/>
          <p14:tracePt t="280985" x="10652125" y="4879975"/>
          <p14:tracePt t="281026" x="10626725" y="4879975"/>
          <p14:tracePt t="281049" x="10590213" y="4879975"/>
          <p14:tracePt t="281050" x="10552113" y="4879975"/>
          <p14:tracePt t="281084" x="10502900" y="4879975"/>
          <p14:tracePt t="281110" x="10477500" y="4879975"/>
          <p14:tracePt t="281187" x="10502900" y="4879975"/>
          <p14:tracePt t="281214" x="10514013" y="4879975"/>
          <p14:tracePt t="281286" x="10502900" y="4879975"/>
          <p14:tracePt t="281312" x="10490200" y="4879975"/>
          <p14:tracePt t="281349" x="10477500" y="4879975"/>
          <p14:tracePt t="281549" x="10464800" y="4879975"/>
          <p14:tracePt t="281581" x="10464800" y="4868863"/>
          <p14:tracePt t="281609" x="10439400" y="4868863"/>
          <p14:tracePt t="281634" x="10426700" y="4868863"/>
          <p14:tracePt t="281660" x="10414000" y="4868863"/>
          <p14:tracePt t="282085" x="10390188" y="4868863"/>
          <p14:tracePt t="282111" x="10226675" y="4856163"/>
          <p14:tracePt t="282137" x="9588500" y="4856163"/>
          <p14:tracePt t="282165" x="8537575" y="4856163"/>
          <p14:tracePt t="282190" x="7585075" y="4856163"/>
          <p14:tracePt t="282215" x="6910388" y="4856163"/>
          <p14:tracePt t="282240" x="6396038" y="4856163"/>
          <p14:tracePt t="282267" x="6146800" y="4843463"/>
          <p14:tracePt t="282296" x="6034088" y="4792663"/>
          <p14:tracePt t="282324" x="6008688" y="4743450"/>
          <p14:tracePt t="282354" x="5983288" y="4679950"/>
          <p14:tracePt t="282382" x="5970588" y="4656138"/>
          <p14:tracePt t="282383" x="5957888" y="4618038"/>
          <p14:tracePt t="282412" x="5895975" y="4579938"/>
          <p14:tracePt t="282440" x="5783263" y="4530725"/>
          <p14:tracePt t="282474" x="5619750" y="4467225"/>
          <p14:tracePt t="282503" x="5583238" y="4467225"/>
          <p14:tracePt t="282546" x="5595938" y="4467225"/>
          <p14:tracePt t="282568" x="5632450" y="4467225"/>
          <p14:tracePt t="282596" x="5808663" y="4454525"/>
          <p14:tracePt t="282623" x="6045200" y="4454525"/>
          <p14:tracePt t="282652" x="6383338" y="4430713"/>
          <p14:tracePt t="282677" x="6646863" y="4418013"/>
          <p14:tracePt t="282707" x="7085013" y="4418013"/>
          <p14:tracePt t="282736" x="7223125" y="4418013"/>
          <p14:tracePt t="282764" x="7310438" y="4443413"/>
          <p14:tracePt t="282788" x="7385050" y="4479925"/>
          <p14:tracePt t="282815" x="7423150" y="4530725"/>
          <p14:tracePt t="282843" x="7423150" y="4554538"/>
          <p14:tracePt t="282845" x="7423150" y="4567238"/>
          <p14:tracePt t="282872" x="7423150" y="4592638"/>
          <p14:tracePt t="282895" x="7385050" y="4643438"/>
          <p14:tracePt t="282919" x="7323138" y="4705350"/>
          <p14:tracePt t="282951" x="7085013" y="4792663"/>
          <p14:tracePt t="282982" x="6759575" y="4818063"/>
          <p14:tracePt t="283007" x="6572250" y="4805363"/>
          <p14:tracePt t="283033" x="6283325" y="4692650"/>
          <p14:tracePt t="283063" x="6121400" y="4518025"/>
          <p14:tracePt t="283093" x="6021388" y="4354513"/>
          <p14:tracePt t="283127" x="6021388" y="4318000"/>
          <p14:tracePt t="283153" x="6021388" y="4292600"/>
          <p14:tracePt t="283183" x="6021388" y="4267200"/>
          <p14:tracePt t="283209" x="6108700" y="4241800"/>
          <p14:tracePt t="283238" x="6321425" y="4217988"/>
          <p14:tracePt t="283268" x="6572250" y="4217988"/>
          <p14:tracePt t="283291" x="6696075" y="4217988"/>
          <p14:tracePt t="283321" x="6985000" y="4279900"/>
          <p14:tracePt t="283352" x="7085013" y="4330700"/>
          <p14:tracePt t="283386" x="7223125" y="4467225"/>
          <p14:tracePt t="283412" x="7372350" y="4643438"/>
          <p14:tracePt t="283438" x="7448550" y="4730750"/>
          <p14:tracePt t="283467" x="7448550" y="4768850"/>
          <p14:tracePt t="283468" x="7435850" y="4779963"/>
          <p14:tracePt t="283497" x="7385050" y="4792663"/>
          <p14:tracePt t="283530" x="7259638" y="4843463"/>
          <p14:tracePt t="283555" x="7097713" y="4856163"/>
          <p14:tracePt t="283588" x="6759575" y="4856163"/>
          <p14:tracePt t="283618" x="6434138" y="4818063"/>
          <p14:tracePt t="283643" x="6157913" y="4705350"/>
          <p14:tracePt t="283669" x="5983288" y="4530725"/>
          <p14:tracePt t="283697" x="5921375" y="4418013"/>
          <p14:tracePt t="283724" x="5883275" y="4341813"/>
          <p14:tracePt t="283758" x="5883275" y="4318000"/>
          <p14:tracePt t="283788" x="5908675" y="4292600"/>
          <p14:tracePt t="283815" x="5995988" y="4279900"/>
          <p14:tracePt t="283845" x="6270625" y="4254500"/>
          <p14:tracePt t="283875" x="6508750" y="4254500"/>
          <p14:tracePt t="283898" x="6821488" y="4254500"/>
          <p14:tracePt t="283926" x="7021513" y="4305300"/>
          <p14:tracePt t="283957" x="7397750" y="4454525"/>
          <p14:tracePt t="283984" x="7597775" y="4630738"/>
          <p14:tracePt t="284012" x="7673975" y="4730750"/>
          <p14:tracePt t="284045" x="7697788" y="4779963"/>
          <p14:tracePt t="284077" x="7697788" y="4792663"/>
          <p14:tracePt t="284104" x="7685088" y="4792663"/>
          <p14:tracePt t="284130" x="7610475" y="4805363"/>
          <p14:tracePt t="284163" x="7435850" y="4805363"/>
          <p14:tracePt t="284193" x="7197725" y="4805363"/>
          <p14:tracePt t="284224" x="6872288" y="4768850"/>
          <p14:tracePt t="284254" x="6508750" y="4543425"/>
          <p14:tracePt t="284280" x="6196013" y="4392613"/>
          <p14:tracePt t="284306" x="5995988" y="4267200"/>
          <p14:tracePt t="284332" x="5945188" y="4217988"/>
          <p14:tracePt t="284357" x="5945188" y="4205288"/>
          <p14:tracePt t="284389" x="5957888" y="4205288"/>
          <p14:tracePt t="284390" x="5995988" y="4192588"/>
          <p14:tracePt t="284415" x="6157913" y="4167188"/>
          <p14:tracePt t="284445" x="6334125" y="4129088"/>
          <p14:tracePt t="284474" x="6521450" y="4129088"/>
          <p14:tracePt t="284500" x="6821488" y="4129088"/>
          <p14:tracePt t="284527" x="7110413" y="4205288"/>
          <p14:tracePt t="284553" x="7272338" y="4292600"/>
          <p14:tracePt t="284577" x="7459663" y="4405313"/>
          <p14:tracePt t="284603" x="7535863" y="4518025"/>
          <p14:tracePt t="284633" x="7548563" y="4567238"/>
          <p14:tracePt t="284664" x="7523163" y="4605338"/>
          <p14:tracePt t="284689" x="7459663" y="4630738"/>
          <p14:tracePt t="284718" x="7385050" y="4667250"/>
          <p14:tracePt t="284747" x="7272338" y="4679950"/>
          <p14:tracePt t="284773" x="7021513" y="4667250"/>
          <p14:tracePt t="284800" x="6546850" y="4454525"/>
          <p14:tracePt t="284831" x="6296025" y="4305300"/>
          <p14:tracePt t="284859" x="6070600" y="4217988"/>
          <p14:tracePt t="284886" x="5995988" y="4167188"/>
          <p14:tracePt t="284918" x="6008688" y="4154488"/>
          <p14:tracePt t="284953" x="6234113" y="4105275"/>
          <p14:tracePt t="284979" x="6383338" y="4079875"/>
          <p14:tracePt t="285006" x="6621463" y="4067175"/>
          <p14:tracePt t="285032" x="6946900" y="4067175"/>
          <p14:tracePt t="285060" x="7172325" y="4067175"/>
          <p14:tracePt t="285083" x="7335838" y="4129088"/>
          <p14:tracePt t="285110" x="7510463" y="4179888"/>
          <p14:tracePt t="285145" x="7597775" y="4279900"/>
          <p14:tracePt t="285181" x="7610475" y="4367213"/>
          <p14:tracePt t="285211" x="7610475" y="4418013"/>
          <p14:tracePt t="285240" x="7572375" y="4479925"/>
          <p14:tracePt t="285267" x="7523163" y="4518025"/>
          <p14:tracePt t="285294" x="7472363" y="4543425"/>
          <p14:tracePt t="285324" x="7448550" y="4579938"/>
          <p14:tracePt t="285325" x="7435850" y="4592638"/>
          <p14:tracePt t="285352" x="7423150" y="4605338"/>
          <p14:tracePt t="285379" x="7397750" y="4605338"/>
          <p14:tracePt t="285406" x="7385050" y="4605338"/>
          <p14:tracePt t="285438" x="7359650" y="4618038"/>
          <p14:tracePt t="285470" x="7323138" y="4618038"/>
          <p14:tracePt t="285502" x="7159625" y="4618038"/>
          <p14:tracePt t="285533" x="7072313" y="4618038"/>
          <p14:tracePt t="285556" x="6934200" y="4618038"/>
          <p14:tracePt t="285581" x="6634163" y="4592638"/>
          <p14:tracePt t="285612" x="6396038" y="4579938"/>
          <p14:tracePt t="285637" x="6234113" y="4567238"/>
          <p14:tracePt t="285664" x="6070600" y="4567238"/>
          <p14:tracePt t="285691" x="6021388" y="4567238"/>
          <p14:tracePt t="285885" x="6034088" y="4554538"/>
          <p14:tracePt t="285915" x="6083300" y="4543425"/>
          <p14:tracePt t="285944" x="6121400" y="4518025"/>
          <p14:tracePt t="285977" x="6221413" y="4418013"/>
          <p14:tracePt t="286004" x="6559550" y="4330700"/>
          <p14:tracePt t="286030" x="6821488" y="4330700"/>
          <p14:tracePt t="286060" x="7097713" y="4405313"/>
          <p14:tracePt t="286089" x="7572375" y="4605338"/>
          <p14:tracePt t="286123" x="7797800" y="4718050"/>
          <p14:tracePt t="286159" x="7861300" y="4768850"/>
          <p14:tracePt t="286189" x="7861300" y="4792663"/>
          <p14:tracePt t="286218" x="7848600" y="4792663"/>
          <p14:tracePt t="286243" x="7823200" y="4805363"/>
          <p14:tracePt t="286268" x="7773988" y="4830763"/>
          <p14:tracePt t="286301" x="7523163" y="4830763"/>
          <p14:tracePt t="286326" x="7310438" y="4818063"/>
          <p14:tracePt t="286353" x="6997700" y="4756150"/>
          <p14:tracePt t="286380" x="6559550" y="4667250"/>
          <p14:tracePt t="286413" x="6196013" y="4505325"/>
          <p14:tracePt t="286441" x="5932488" y="4330700"/>
          <p14:tracePt t="286474" x="5783263" y="4217988"/>
          <p14:tracePt t="286506" x="5745163" y="4205288"/>
          <p14:tracePt t="286535" x="5745163" y="4192588"/>
          <p14:tracePt t="286582" x="5745163" y="4179888"/>
          <p14:tracePt t="286657" x="5757863" y="4179888"/>
          <p14:tracePt t="286685" x="5770563" y="4179888"/>
          <p14:tracePt t="286714" x="5783263" y="4179888"/>
          <p14:tracePt t="286739" x="5821363" y="4179888"/>
          <p14:tracePt t="286769" x="5857875" y="4179888"/>
          <p14:tracePt t="286796" x="5908675" y="4192588"/>
          <p14:tracePt t="286826" x="5945188" y="4254500"/>
          <p14:tracePt t="286858" x="6070600" y="4354513"/>
          <p14:tracePt t="286893" x="6234113" y="4430713"/>
          <p14:tracePt t="286894" x="6308725" y="4454525"/>
          <p14:tracePt t="286925" x="6408738" y="4530725"/>
          <p14:tracePt t="286956" x="6508750" y="4630738"/>
          <p14:tracePt t="286990" x="6596063" y="4718050"/>
          <p14:tracePt t="287019" x="6696075" y="4818063"/>
          <p14:tracePt t="287046" x="6721475" y="4843463"/>
          <p14:tracePt t="287879" x="6734175" y="4843463"/>
          <p14:tracePt t="287908" x="6808788" y="4843463"/>
          <p14:tracePt t="287940" x="6859588" y="4843463"/>
          <p14:tracePt t="287941" x="6884988" y="4843463"/>
          <p14:tracePt t="287973" x="6934200" y="4843463"/>
          <p14:tracePt t="288003" x="7046913" y="4818063"/>
          <p14:tracePt t="288036" x="7097713" y="4792663"/>
          <p14:tracePt t="288063" x="7123113" y="4779963"/>
          <p14:tracePt t="288128" x="7123113" y="4768850"/>
          <p14:tracePt t="289823" x="7110413" y="4768850"/>
          <p14:tracePt t="289861" x="7097713" y="4768850"/>
          <p14:tracePt t="290496" x="7085013" y="4768850"/>
          <p14:tracePt t="290524" x="7059613" y="4768850"/>
          <p14:tracePt t="290551" x="7034213" y="4779963"/>
          <p14:tracePt t="290578" x="6972300" y="4805363"/>
          <p14:tracePt t="290605" x="6884988" y="4856163"/>
          <p14:tracePt t="290634" x="6808788" y="4956175"/>
          <p14:tracePt t="290665" x="6784975" y="5005388"/>
          <p14:tracePt t="290692" x="6772275" y="5043488"/>
          <p14:tracePt t="290722" x="6759575" y="5043488"/>
          <p14:tracePt t="290832" x="6759575" y="5056188"/>
          <p14:tracePt t="291144" x="6746875" y="5056188"/>
          <p14:tracePt t="291174" x="6708775" y="5056188"/>
          <p14:tracePt t="291199" x="6621463" y="5056188"/>
          <p14:tracePt t="291224" x="6559550" y="5056188"/>
          <p14:tracePt t="291252" x="6508750" y="5056188"/>
          <p14:tracePt t="291283" x="6472238" y="5056188"/>
          <p14:tracePt t="291879" x="6472238" y="5043488"/>
          <p14:tracePt t="291919" x="6483350" y="5043488"/>
          <p14:tracePt t="291945" x="6572250" y="5043488"/>
          <p14:tracePt t="291972" x="6708775" y="5092700"/>
          <p14:tracePt t="291993" x="6821488" y="5143500"/>
          <p14:tracePt t="292016" x="6872288" y="5156200"/>
          <p14:tracePt t="292040" x="7134225" y="5194300"/>
          <p14:tracePt t="292064" x="7197725" y="5194300"/>
          <p14:tracePt t="292087" x="7259638" y="5194300"/>
          <p14:tracePt t="292108" x="7272338" y="5205413"/>
          <p14:tracePt t="292279" x="7272338" y="5218113"/>
          <p14:tracePt t="292378" x="7259638" y="5218113"/>
          <p14:tracePt t="292413" x="7246938" y="5230813"/>
          <p14:tracePt t="292437" x="7223125" y="5230813"/>
          <p14:tracePt t="292459" x="7197725" y="5230813"/>
          <p14:tracePt t="292481" x="7159625" y="5256213"/>
          <p14:tracePt t="292506" x="7097713" y="5268913"/>
          <p14:tracePt t="292529" x="7021513" y="5294313"/>
          <p14:tracePt t="292552" x="6934200" y="5294313"/>
          <p14:tracePt t="292575" x="6910388" y="5294313"/>
          <p14:tracePt t="292596" x="6884988" y="5294313"/>
          <p14:tracePt t="292702" x="6897688" y="5294313"/>
          <p14:tracePt t="292739" x="6946900" y="5294313"/>
          <p14:tracePt t="292767" x="6997700" y="5294313"/>
          <p14:tracePt t="292792" x="7034213" y="5294313"/>
          <p14:tracePt t="292813" x="7134225" y="5294313"/>
          <p14:tracePt t="292834" x="7259638" y="5294313"/>
          <p14:tracePt t="292860" x="7448550" y="5318125"/>
          <p14:tracePt t="292883" x="7561263" y="5318125"/>
          <p14:tracePt t="292907" x="7610475" y="5318125"/>
          <p14:tracePt t="292933" x="7623175" y="5318125"/>
          <p14:tracePt t="293012" x="7623175" y="5305425"/>
          <p14:tracePt t="293075" x="7610475" y="5305425"/>
          <p14:tracePt t="293112" x="7597775" y="5305425"/>
          <p14:tracePt t="293135" x="7585075" y="5305425"/>
          <p14:tracePt t="293159" x="7572375" y="5305425"/>
          <p14:tracePt t="293180" x="7485063" y="5305425"/>
          <p14:tracePt t="293201" x="7359650" y="5281613"/>
          <p14:tracePt t="293224" x="7297738" y="5281613"/>
          <p14:tracePt t="293245" x="7259638" y="5281613"/>
          <p14:tracePt t="293266" x="7123113" y="5281613"/>
          <p14:tracePt t="293291" x="6946900" y="5281613"/>
          <p14:tracePt t="293314" x="6859588" y="5305425"/>
          <p14:tracePt t="293336" x="6834188" y="5318125"/>
          <p14:tracePt t="293512" x="6846888" y="5318125"/>
          <p14:tracePt t="293551" x="6959600" y="5318125"/>
          <p14:tracePt t="293574" x="7085013" y="5330825"/>
          <p14:tracePt t="293595" x="7134225" y="5356225"/>
          <p14:tracePt t="293621" x="7385050" y="5418138"/>
          <p14:tracePt t="293649" x="7585075" y="5481638"/>
          <p14:tracePt t="293673" x="7597775" y="5481638"/>
          <p14:tracePt t="293735" x="7572375" y="5481638"/>
          <p14:tracePt t="293757" x="7535863" y="5481638"/>
          <p14:tracePt t="293778" x="7423150" y="5481638"/>
          <p14:tracePt t="293802" x="7348538" y="5481638"/>
          <p14:tracePt t="293824" x="7323138" y="5481638"/>
          <p14:tracePt t="293847" x="7159625" y="5443538"/>
          <p14:tracePt t="293869" x="7097713" y="5443538"/>
          <p14:tracePt t="293892" x="6985000" y="5430838"/>
          <p14:tracePt t="293915" x="6946900" y="5430838"/>
          <p14:tracePt t="293939" x="6934200" y="5430838"/>
          <p14:tracePt t="294210" x="6934200" y="5418138"/>
          <p14:tracePt t="294249" x="6946900" y="5418138"/>
          <p14:tracePt t="294276" x="6985000" y="5418138"/>
          <p14:tracePt t="294300" x="7034213" y="5418138"/>
          <p14:tracePt t="294326" x="7072313" y="5418138"/>
          <p14:tracePt t="294348" x="7097713" y="5418138"/>
          <p14:tracePt t="294368" x="7110413" y="5418138"/>
          <p14:tracePt t="294433" x="7097713" y="5418138"/>
          <p14:tracePt t="294476" x="6934200" y="5394325"/>
          <p14:tracePt t="294516" x="6808788" y="5394325"/>
          <p14:tracePt t="294543" x="6784975" y="5394325"/>
          <p14:tracePt t="294564" x="6772275" y="5394325"/>
          <p14:tracePt t="294646" x="6784975" y="5394325"/>
          <p14:tracePt t="294683" x="6897688" y="5394325"/>
          <p14:tracePt t="294709" x="7010400" y="5407025"/>
          <p14:tracePt t="294733" x="7059613" y="5407025"/>
          <p14:tracePt t="294754" x="7085013" y="5418138"/>
          <p14:tracePt t="294778" x="7097713" y="5418138"/>
          <p14:tracePt t="294858" x="7072313" y="5418138"/>
          <p14:tracePt t="294900" x="7010400" y="5418138"/>
          <p14:tracePt t="294929" x="6946900" y="5418138"/>
          <p14:tracePt t="294955" x="6934200" y="5418138"/>
          <p14:tracePt t="294980" x="6959600" y="5418138"/>
          <p14:tracePt t="295003" x="6985000" y="5418138"/>
          <p14:tracePt t="295027" x="7034213" y="5407025"/>
          <p14:tracePt t="295050" x="7072313" y="5407025"/>
          <p14:tracePt t="295071" x="7110413" y="5407025"/>
          <p14:tracePt t="295169" x="7097713" y="5407025"/>
          <p14:tracePt t="295208" x="6972300" y="5407025"/>
          <p14:tracePt t="295231" x="6921500" y="5407025"/>
          <p14:tracePt t="295255" x="6910388" y="5407025"/>
          <p14:tracePt t="295443" x="6934200" y="5407025"/>
          <p14:tracePt t="296839" x="6921500" y="5407025"/>
          <p14:tracePt t="296877" x="6834188" y="5407025"/>
          <p14:tracePt t="296917" x="6534150" y="5456238"/>
          <p14:tracePt t="296948" x="6321425" y="5507038"/>
          <p14:tracePt t="296973" x="6196013" y="5556250"/>
          <p14:tracePt t="296996" x="6034088" y="5594350"/>
          <p14:tracePt t="297021" x="5795963" y="5656263"/>
          <p14:tracePt t="297045" x="5645150" y="5694363"/>
          <p14:tracePt t="297068" x="5570538" y="5707063"/>
          <p14:tracePt t="297094" x="5507038" y="5732463"/>
          <p14:tracePt t="297118" x="5332413" y="5794375"/>
          <p14:tracePt t="297144" x="5119688" y="5868988"/>
          <p14:tracePt t="297169" x="5006975" y="5919788"/>
          <p14:tracePt t="297192" x="4956175" y="5981700"/>
          <p14:tracePt t="297214" x="4919663" y="6019800"/>
          <p14:tracePt t="297237" x="4906963" y="6056313"/>
          <p14:tracePt t="297259" x="4906963" y="6069013"/>
          <p14:tracePt t="297298" x="4906963" y="6081713"/>
          <p14:tracePt t="297337" x="4906963" y="6094413"/>
          <p14:tracePt t="297359" x="4906963" y="6107113"/>
          <p14:tracePt t="297380" x="4906963" y="6145213"/>
          <p14:tracePt t="297405" x="4906963" y="6169025"/>
          <p14:tracePt t="297427" x="4906963" y="6181725"/>
          <p14:tracePt t="297473" x="4919663" y="6181725"/>
          <p14:tracePt t="297495" x="4945063" y="6181725"/>
          <p14:tracePt t="297518" x="5057775" y="6181725"/>
          <p14:tracePt t="297543" x="5232400" y="6157913"/>
          <p14:tracePt t="297564" x="5332413" y="6132513"/>
          <p14:tracePt t="297590" x="5394325" y="6119813"/>
          <p14:tracePt t="297613" x="5394325" y="6107113"/>
          <p14:tracePt t="297685" x="5394325" y="6094413"/>
          <p14:tracePt t="297716" x="5394325" y="6081713"/>
          <p14:tracePt t="297749" x="5345113" y="5956300"/>
          <p14:tracePt t="297775" x="5270500" y="5856288"/>
          <p14:tracePt t="297799" x="5094288" y="5781675"/>
          <p14:tracePt t="297823" x="5019675" y="5768975"/>
          <p14:tracePt t="297824" x="4981575" y="5768975"/>
          <p14:tracePt t="297847" x="4919663" y="5768975"/>
          <p14:tracePt t="297868" x="4906963" y="5768975"/>
          <p14:tracePt t="297891" x="4868863" y="5807075"/>
          <p14:tracePt t="297913" x="4843463" y="5856288"/>
          <p14:tracePt t="297944" x="4832350" y="5919788"/>
          <p14:tracePt t="297968" x="4832350" y="5981700"/>
          <p14:tracePt t="297992" x="4832350" y="6032500"/>
          <p14:tracePt t="298013" x="4832350" y="6069013"/>
          <p14:tracePt t="298037" x="4856163" y="6119813"/>
          <p14:tracePt t="298062" x="4956175" y="6207125"/>
          <p14:tracePt t="298087" x="5207000" y="6394450"/>
          <p14:tracePt t="298114" x="5419725" y="6519863"/>
          <p14:tracePt t="298138" x="5607050" y="6570663"/>
          <p14:tracePt t="298162" x="5832475" y="6557963"/>
          <p14:tracePt t="298184" x="6021388" y="6394450"/>
          <p14:tracePt t="298205" x="6070600" y="6319838"/>
          <p14:tracePt t="298228" x="6157913" y="6157913"/>
          <p14:tracePt t="298252" x="6196013" y="6045200"/>
          <p14:tracePt t="298275" x="6234113" y="5868988"/>
          <p14:tracePt t="298298" x="6221413" y="5607050"/>
          <p14:tracePt t="298322" x="6146800" y="5443538"/>
          <p14:tracePt t="298347" x="5983288" y="5368925"/>
          <p14:tracePt t="298370" x="5745163" y="5343525"/>
          <p14:tracePt t="298393" x="5645150" y="5343525"/>
          <p14:tracePt t="298418" x="5507038" y="5343525"/>
          <p14:tracePt t="298441" x="5370513" y="5368925"/>
          <p14:tracePt t="298465" x="5194300" y="5430838"/>
          <p14:tracePt t="298489" x="5032375" y="5568950"/>
          <p14:tracePt t="298513" x="4956175" y="5743575"/>
          <p14:tracePt t="298538" x="4932363" y="5843588"/>
          <p14:tracePt t="298562" x="4919663" y="5894388"/>
          <p14:tracePt t="298584" x="4919663" y="5919788"/>
          <p14:tracePt t="298605" x="4919663" y="5932488"/>
          <p14:tracePt t="298630" x="4919663" y="5945188"/>
          <p14:tracePt t="298720" x="4932363" y="5945188"/>
          <p14:tracePt t="299056" x="4968875" y="5932488"/>
          <p14:tracePt t="299093" x="5207000" y="5881688"/>
          <p14:tracePt t="299116" x="5883275" y="5807075"/>
          <p14:tracePt t="299137" x="6659563" y="5732463"/>
          <p14:tracePt t="299162" x="7397750" y="5668963"/>
          <p14:tracePt t="299186" x="8286750" y="5543550"/>
          <p14:tracePt t="299209" x="9012238" y="5418138"/>
          <p14:tracePt t="299233" x="9488488" y="5281613"/>
          <p14:tracePt t="299254" x="9613900" y="5218113"/>
          <p14:tracePt t="299277" x="9813925" y="5130800"/>
          <p14:tracePt t="299300" x="10039350" y="5043488"/>
          <p14:tracePt t="299322" x="10188575" y="4992688"/>
          <p14:tracePt t="299346" x="10301288" y="4956175"/>
          <p14:tracePt t="299369" x="10439400" y="4918075"/>
          <p14:tracePt t="299393" x="10690225" y="4868863"/>
          <p14:tracePt t="299419" x="10902950" y="4805363"/>
          <p14:tracePt t="299443" x="11002963" y="4756150"/>
          <p14:tracePt t="299467" x="11064875" y="4692650"/>
          <p14:tracePt t="299489" x="11090275" y="4630738"/>
          <p14:tracePt t="299513" x="11141075" y="4554538"/>
          <p14:tracePt t="299536" x="11141075" y="4505325"/>
          <p14:tracePt t="299562" x="11141075" y="4479925"/>
          <p14:tracePt t="299584" x="11141075" y="4467225"/>
          <p14:tracePt t="299607" x="11141075" y="4443413"/>
          <p14:tracePt t="299629" x="11141075" y="4430713"/>
          <p14:tracePt t="299652" x="11115675" y="4405313"/>
          <p14:tracePt t="299673" x="11090275" y="4379913"/>
          <p14:tracePt t="299697" x="11052175" y="4367213"/>
          <p14:tracePt t="299719" x="11028363" y="4354513"/>
          <p14:tracePt t="299741" x="10990263" y="4354513"/>
          <p14:tracePt t="299764" x="10964863" y="4341813"/>
          <p14:tracePt t="299789" x="10928350" y="4330700"/>
          <p14:tracePt t="299811" x="10902950" y="4330700"/>
          <p14:tracePt t="299837" x="10890250" y="4318000"/>
          <p14:tracePt t="299861" x="10864850" y="4292600"/>
          <p14:tracePt t="299884" x="10828338" y="4241800"/>
          <p14:tracePt t="299908" x="10802938" y="4217988"/>
          <p14:tracePt t="299935" x="10777538" y="4179888"/>
          <p14:tracePt t="299960" x="10752138" y="4154488"/>
          <p14:tracePt t="299983" x="10739438" y="4154488"/>
          <p14:tracePt t="300066" x="10715625" y="4205288"/>
          <p14:tracePt t="300104" x="10590213" y="4405313"/>
          <p14:tracePt t="300128" x="10502900" y="4567238"/>
          <p14:tracePt t="300153" x="10452100" y="4743450"/>
          <p14:tracePt t="300174" x="10426700" y="4805363"/>
          <p14:tracePt t="300198" x="10414000" y="4843463"/>
          <p14:tracePt t="300265" x="10414000" y="4830763"/>
          <p14:tracePt t="300306" x="10414000" y="4779963"/>
          <p14:tracePt t="300335" x="10414000" y="4718050"/>
          <p14:tracePt t="300361" x="10414000" y="4679950"/>
          <p14:tracePt t="300385" x="10414000" y="4605338"/>
          <p14:tracePt t="300411" x="10414000" y="4492625"/>
          <p14:tracePt t="300442" x="10414000" y="4379913"/>
          <p14:tracePt t="300475" x="10426700" y="4341813"/>
          <p14:tracePt t="300510" x="10426700" y="4318000"/>
          <p14:tracePt t="300602" x="10426700" y="4330700"/>
          <p14:tracePt t="300636" x="10426700" y="4479925"/>
          <p14:tracePt t="300670" x="10426700" y="4792663"/>
          <p14:tracePt t="300706" x="10426700" y="5230813"/>
          <p14:tracePt t="300747" x="10426700" y="5368925"/>
          <p14:tracePt t="300779" x="10426700" y="5381625"/>
          <p14:tracePt t="300863" x="10426700" y="5356225"/>
          <p14:tracePt t="300896" x="10426700" y="5268913"/>
          <p14:tracePt t="300925" x="10426700" y="5056188"/>
          <p14:tracePt t="300953" x="10426700" y="4892675"/>
          <p14:tracePt t="300982" x="10426700" y="4667250"/>
          <p14:tracePt t="301012" x="10426700" y="4505325"/>
          <p14:tracePt t="301035" x="10426700" y="4492625"/>
          <p14:tracePt t="301061" x="10426700" y="4479925"/>
          <p14:tracePt t="301062" x="10426700" y="4467225"/>
          <p14:tracePt t="301163" x="10426700" y="4479925"/>
          <p14:tracePt t="301191" x="10426700" y="4579938"/>
          <p14:tracePt t="301214" x="10426700" y="4705350"/>
          <p14:tracePt t="301236" x="10426700" y="4805363"/>
          <p14:tracePt t="301257" x="10426700" y="4905375"/>
          <p14:tracePt t="301281" x="10426700" y="5105400"/>
          <p14:tracePt t="301306" x="10426700" y="5194300"/>
          <p14:tracePt t="301328" x="10414000" y="5205413"/>
          <p14:tracePt t="301386" x="10414000" y="5194300"/>
          <p14:tracePt t="301429" x="10414000" y="5043488"/>
          <p14:tracePt t="301469" x="10414000" y="4905375"/>
          <p14:tracePt t="301498" x="10414000" y="4667250"/>
          <p14:tracePt t="301499" x="10414000" y="4530725"/>
          <p14:tracePt t="301527" x="10414000" y="4379913"/>
          <p14:tracePt t="301553" x="10414000" y="4241800"/>
          <p14:tracePt t="301578" x="10426700" y="4117975"/>
          <p14:tracePt t="301599" x="10426700" y="4105275"/>
          <p14:tracePt t="301636" x="10426700" y="4117975"/>
          <p14:tracePt t="301661" x="10426700" y="4179888"/>
          <p14:tracePt t="301682" x="10426700" y="4205288"/>
          <p14:tracePt t="301707" x="10426700" y="4279900"/>
          <p14:tracePt t="301729" x="10426700" y="4430713"/>
          <p14:tracePt t="301750" x="10426700" y="4630738"/>
          <p14:tracePt t="301774" x="10426700" y="4743450"/>
          <p14:tracePt t="301798" x="10426700" y="4818063"/>
          <p14:tracePt t="301819" x="10426700" y="4868863"/>
          <p14:tracePt t="301845" x="10426700" y="4943475"/>
          <p14:tracePt t="301871" x="10426700" y="5005388"/>
          <p14:tracePt t="301893" x="10426700" y="5030788"/>
          <p14:tracePt t="301972" x="10426700" y="5018088"/>
          <p14:tracePt t="301994" x="10426700" y="4981575"/>
          <p14:tracePt t="302018" x="10426700" y="4918075"/>
          <p14:tracePt t="302040" x="10426700" y="4856163"/>
          <p14:tracePt t="302063" x="10426700" y="4768850"/>
          <p14:tracePt t="302088" x="10426700" y="4605338"/>
          <p14:tracePt t="302113" x="10426700" y="4479925"/>
          <p14:tracePt t="302134" x="10426700" y="4443413"/>
          <p14:tracePt t="302157" x="10426700" y="4430713"/>
          <p14:tracePt t="302235" x="10426700" y="4443413"/>
          <p14:tracePt t="302280" x="10426700" y="4492625"/>
          <p14:tracePt t="302312" x="10426700" y="4630738"/>
          <p14:tracePt t="302334" x="10426700" y="4679950"/>
          <p14:tracePt t="302355" x="10426700" y="4692650"/>
          <p14:tracePt t="302381" x="10439400" y="4718050"/>
          <p14:tracePt t="302508" x="10439400" y="4705350"/>
          <p14:tracePt t="302552" x="10439400" y="4592638"/>
          <p14:tracePt t="302579" x="10439400" y="4518025"/>
          <p14:tracePt t="302603" x="10414000" y="4479925"/>
          <p14:tracePt t="302626" x="10414000" y="4454525"/>
          <p14:tracePt t="302653" x="10414000" y="4443413"/>
          <p14:tracePt t="302858" x="10414000" y="4454525"/>
          <p14:tracePt t="302894" x="10414000" y="4479925"/>
          <p14:tracePt t="302895" x="10414000" y="4505325"/>
          <p14:tracePt t="302920" x="10414000" y="4530725"/>
          <p14:tracePt t="303007" x="10414000" y="4518025"/>
          <p14:tracePt t="303039" x="10414000" y="4505325"/>
          <p14:tracePt t="303064" x="10414000" y="4492625"/>
          <p14:tracePt t="303088" x="10414000" y="4479925"/>
          <p14:tracePt t="303992" x="10401300" y="4479925"/>
          <p14:tracePt t="304033" x="10390188" y="4567238"/>
          <p14:tracePt t="304080" x="10390188" y="4718050"/>
          <p14:tracePt t="304105" x="10390188" y="4768850"/>
          <p14:tracePt t="304128" x="10390188" y="4792663"/>
          <p14:tracePt t="304152" x="10390188" y="4805363"/>
          <p14:tracePt t="304303" x="10390188" y="4818063"/>
          <p14:tracePt t="304352" x="10390188" y="4830763"/>
          <p14:tracePt t="304389" x="10390188" y="4843463"/>
          <p14:tracePt t="304410" x="10390188" y="4856163"/>
          <p14:tracePt t="304433" x="10390188" y="4918075"/>
          <p14:tracePt t="304457" x="10390188" y="4981575"/>
          <p14:tracePt t="304482" x="10390188" y="5018088"/>
          <p14:tracePt t="304506" x="10390188" y="5056188"/>
          <p14:tracePt t="304528" x="10390188" y="5081588"/>
          <p14:tracePt t="304549" x="10390188" y="5092700"/>
          <p14:tracePt t="304572" x="10390188" y="5118100"/>
          <p14:tracePt t="304596" x="10390188" y="5143500"/>
          <p14:tracePt t="304689" x="10390188" y="5156200"/>
          <p14:tracePt t="304732" x="10401300" y="5205413"/>
          <p14:tracePt t="304766" x="10401300" y="5230813"/>
          <p14:tracePt t="304793" x="10401300" y="5256213"/>
          <p14:tracePt t="304818" x="10414000" y="5268913"/>
          <p14:tracePt t="304840" x="10414000" y="5294313"/>
          <p14:tracePt t="304862" x="10414000" y="5305425"/>
          <p14:tracePt t="304887" x="10414000" y="5330825"/>
          <p14:tracePt t="304909" x="10414000" y="5368925"/>
          <p14:tracePt t="304932" x="10414000" y="5394325"/>
          <p14:tracePt t="304955" x="10414000" y="5418138"/>
          <p14:tracePt t="304977" x="10414000" y="5430838"/>
          <p14:tracePt t="305025" x="10414000" y="5443538"/>
          <p14:tracePt t="305175" x="10401300" y="5443538"/>
          <p14:tracePt t="305209" x="10390188" y="5443538"/>
          <p14:tracePt t="305437" x="10390188" y="5430838"/>
          <p14:tracePt t="305474" x="10414000" y="5407025"/>
          <p14:tracePt t="305499" x="10477500" y="5381625"/>
          <p14:tracePt t="305522" x="10526713" y="5368925"/>
          <p14:tracePt t="305523" x="10577513" y="5368925"/>
          <p14:tracePt t="305547" x="10614025" y="5356225"/>
          <p14:tracePt t="305548" x="10626725" y="5343525"/>
          <p14:tracePt t="305575" x="10677525" y="5330825"/>
          <p14:tracePt t="305601" x="10690225" y="5318125"/>
          <p14:tracePt t="305923" x="10690225" y="5305425"/>
          <p14:tracePt t="305962" x="10690225" y="5256213"/>
          <p14:tracePt t="305988" x="10677525" y="5092700"/>
          <p14:tracePt t="306015" x="10664825" y="4956175"/>
          <p14:tracePt t="306038" x="10652125" y="4879975"/>
          <p14:tracePt t="306062" x="10639425" y="4792663"/>
          <p14:tracePt t="306088" x="10639425" y="4667250"/>
          <p14:tracePt t="306112" x="10639425" y="4579938"/>
          <p14:tracePt t="306133" x="10639425" y="4567238"/>
          <p14:tracePt t="306156" x="10639425" y="4518025"/>
          <p14:tracePt t="306180" x="10639425" y="4505325"/>
          <p14:tracePt t="306260" x="10626725" y="4505325"/>
          <p14:tracePt t="306296" x="10614025" y="4505325"/>
          <p14:tracePt t="306318" x="10602913" y="4505325"/>
          <p14:tracePt t="306343" x="10602913" y="4543425"/>
          <p14:tracePt t="306366" x="10602913" y="4705350"/>
          <p14:tracePt t="306391" x="10602913" y="4843463"/>
          <p14:tracePt t="306413" x="10602913" y="5056188"/>
          <p14:tracePt t="306437" x="10626725" y="5281613"/>
          <p14:tracePt t="306464" x="10639425" y="5381625"/>
          <p14:tracePt t="306487" x="10652125" y="5456238"/>
          <p14:tracePt t="306510" x="10664825" y="5518150"/>
          <p14:tracePt t="306533" x="10677525" y="5630863"/>
          <p14:tracePt t="306560" x="10690225" y="5756275"/>
          <p14:tracePt t="306585" x="10690225" y="5819775"/>
          <p14:tracePt t="306609" x="10690225" y="5843588"/>
          <p14:tracePt t="306632" x="10690225" y="5856288"/>
          <p14:tracePt t="306658" x="10690225" y="5868988"/>
          <p14:tracePt t="306682" x="10690225" y="5881688"/>
          <p14:tracePt t="306719" x="10690225" y="5894388"/>
          <p14:tracePt t="306745" x="10664825" y="5907088"/>
          <p14:tracePt t="306769" x="10614025" y="5907088"/>
          <p14:tracePt t="306795" x="10539413" y="5919788"/>
          <p14:tracePt t="306817" x="10514013" y="5919788"/>
          <p14:tracePt t="306843" x="10477500" y="5919788"/>
          <p14:tracePt t="306865" x="10452100" y="5919788"/>
          <p14:tracePt t="306888" x="10439400" y="5907088"/>
          <p14:tracePt t="306921" x="10401300" y="5881688"/>
          <p14:tracePt t="306944" x="10377488" y="5868988"/>
          <p14:tracePt t="306968" x="10377488" y="5856288"/>
          <p14:tracePt t="306969" x="10352088" y="5843588"/>
          <p14:tracePt t="306994" x="10352088" y="5832475"/>
          <p14:tracePt t="307031" x="10352088" y="5819775"/>
          <p14:tracePt t="307157" x="10364788" y="5819775"/>
          <p14:tracePt t="307231" x="10377488" y="5819775"/>
          <p14:tracePt t="307293" x="10377488" y="5807075"/>
          <p14:tracePt t="307904" x="10390188" y="5807075"/>
          <p14:tracePt t="307945" x="10452100" y="5756275"/>
          <p14:tracePt t="307989" x="10864850" y="5681663"/>
          <p14:tracePt t="307996" x="11015663" y="5643563"/>
          <p14:tracePt t="308035" x="11415713" y="5556250"/>
          <p14:tracePt t="308062" x="11541125" y="5468938"/>
          <p14:tracePt t="308088" x="11641138" y="5294313"/>
          <p14:tracePt t="308111" x="11666538" y="5043488"/>
          <p14:tracePt t="308135" x="11666538" y="4892675"/>
          <p14:tracePt t="308160" x="11666538" y="4779963"/>
          <p14:tracePt t="308183" x="11628438" y="4656138"/>
          <p14:tracePt t="308206" x="11553825" y="4430713"/>
          <p14:tracePt t="308229" x="11428413" y="4230688"/>
          <p14:tracePt t="308255" x="11228388" y="4067175"/>
          <p14:tracePt t="308281" x="11064875" y="3854450"/>
          <p14:tracePt t="308304" x="10977563" y="3629025"/>
          <p14:tracePt t="308329" x="10928350" y="3516313"/>
          <p14:tracePt t="308355" x="10890250" y="3479800"/>
          <p14:tracePt t="308377" x="10877550" y="3467100"/>
          <p14:tracePt t="308403" x="10839450" y="3467100"/>
          <p14:tracePt t="308428" x="10815638" y="3467100"/>
          <p14:tracePt t="308455" x="10790238" y="3467100"/>
          <p14:tracePt t="308590" x="10802938" y="3467100"/>
          <p14:tracePt t="308700" x="10815638" y="3467100"/>
          <p14:tracePt t="308750" x="10828338" y="3467100"/>
          <p14:tracePt t="308780" x="10852150" y="3479800"/>
          <p14:tracePt t="308814" x="11041063" y="3516313"/>
          <p14:tracePt t="308839" x="11115675" y="3541713"/>
          <p14:tracePt t="308865" x="11141075" y="3554413"/>
          <p14:tracePt t="308888" x="11153775" y="3567113"/>
          <p14:tracePt t="308914" x="11153775" y="3579813"/>
          <p14:tracePt t="308943" x="11153775" y="3590925"/>
          <p14:tracePt t="308971" x="11153775" y="3616325"/>
          <p14:tracePt t="308995" x="11153775" y="3654425"/>
          <p14:tracePt t="309017" x="11153775" y="3703638"/>
          <p14:tracePt t="309041" x="11153775" y="3803650"/>
          <p14:tracePt t="309062" x="11153775" y="3905250"/>
          <p14:tracePt t="309063" x="11153775" y="3979863"/>
          <p14:tracePt t="309087" x="11153775" y="4141788"/>
          <p14:tracePt t="309112" x="11128375" y="4467225"/>
          <p14:tracePt t="309135" x="11128375" y="4592638"/>
          <p14:tracePt t="309162" x="11115675" y="4879975"/>
          <p14:tracePt t="309188" x="11115675" y="5168900"/>
          <p14:tracePt t="309209" x="11090275" y="5268913"/>
          <p14:tracePt t="309232" x="11077575" y="5394325"/>
          <p14:tracePt t="309258" x="11064875" y="5494338"/>
          <p14:tracePt t="309284" x="11052175" y="5619750"/>
          <p14:tracePt t="309308" x="11052175" y="5719763"/>
          <p14:tracePt t="309330" x="11041063" y="5807075"/>
          <p14:tracePt t="309355" x="11041063" y="5832475"/>
          <p14:tracePt t="309378" x="11041063" y="5843588"/>
          <p14:tracePt t="309474" x="11028363" y="5843588"/>
          <p14:tracePt t="309513" x="11002963" y="5843588"/>
          <p14:tracePt t="309536" x="10939463" y="5843588"/>
          <p14:tracePt t="309559" x="10915650" y="5843588"/>
          <p14:tracePt t="309582" x="10877550" y="5843588"/>
          <p14:tracePt t="309609" x="10852150" y="5843588"/>
          <p14:tracePt t="309630" x="10839450" y="5843588"/>
          <p14:tracePt t="309697" x="10839450" y="5832475"/>
          <p14:tracePt t="309719" x="10839450" y="5819775"/>
          <p14:tracePt t="309745" x="10839450" y="5794375"/>
          <p14:tracePt t="309769" x="10852150" y="5768975"/>
          <p14:tracePt t="309793" x="10864850" y="5743575"/>
          <p14:tracePt t="309819" x="10890250" y="5719763"/>
          <p14:tracePt t="309844" x="10928350" y="5707063"/>
          <p14:tracePt t="309867" x="11064875" y="5681663"/>
          <p14:tracePt t="309891" x="11177588" y="5656263"/>
          <p14:tracePt t="309916" x="11266488" y="5619750"/>
          <p14:tracePt t="309944" x="11315700" y="5594350"/>
          <p14:tracePt t="309968" x="11366500" y="5530850"/>
          <p14:tracePt t="309993" x="11377613" y="5468938"/>
          <p14:tracePt t="310016" x="11377613" y="5407025"/>
          <p14:tracePt t="310042" x="11377613" y="5343525"/>
          <p14:tracePt t="310064" x="11377613" y="5256213"/>
          <p14:tracePt t="310087" x="11377613" y="5056188"/>
          <p14:tracePt t="310111" x="11341100" y="4843463"/>
          <p14:tracePt t="310133" x="11315700" y="4756150"/>
          <p14:tracePt t="310134" x="11290300" y="4667250"/>
          <p14:tracePt t="310157" x="11277600" y="4579938"/>
          <p14:tracePt t="310181" x="11215688" y="4292600"/>
          <p14:tracePt t="310205" x="11177588" y="4092575"/>
          <p14:tracePt t="310230" x="11128375" y="3967163"/>
          <p14:tracePt t="310254" x="11090275" y="3854450"/>
          <p14:tracePt t="310279" x="11028363" y="3692525"/>
          <p14:tracePt t="310304" x="11002963" y="3567113"/>
          <p14:tracePt t="310329" x="10990263" y="3479800"/>
          <p14:tracePt t="310352" x="10990263" y="3467100"/>
          <p14:tracePt t="310376" x="10964863" y="3454400"/>
          <p14:tracePt t="310401" x="10952163" y="3454400"/>
          <p14:tracePt t="310426" x="10928350" y="3454400"/>
          <p14:tracePt t="310495" x="10915650" y="3454400"/>
          <p14:tracePt t="310520" x="10902950" y="3454400"/>
          <p14:tracePt t="310544" x="10890250" y="3454400"/>
          <p14:tracePt t="310568" x="10877550" y="3454400"/>
          <p14:tracePt t="310591" x="10864850" y="3454400"/>
          <p14:tracePt t="310614" x="10828338" y="3479800"/>
          <p14:tracePt t="310638" x="10726738" y="3529013"/>
          <p14:tracePt t="310664" x="10602913" y="3567113"/>
          <p14:tracePt t="310691" x="10564813" y="3579813"/>
          <p14:tracePt t="310718" x="10552113" y="3579813"/>
          <p14:tracePt t="310845" x="10564813" y="3579813"/>
          <p14:tracePt t="310886" x="10577513" y="3567113"/>
          <p14:tracePt t="311257" x="10590213" y="3567113"/>
          <p14:tracePt t="311680" x="10602913" y="3567113"/>
          <p14:tracePt t="311719" x="10702925" y="3567113"/>
          <p14:tracePt t="311748" x="10852150" y="3567113"/>
          <p14:tracePt t="311772" x="10939463" y="3579813"/>
          <p14:tracePt t="311797" x="10990263" y="3590925"/>
          <p14:tracePt t="311820" x="11028363" y="3590925"/>
          <p14:tracePt t="311992" x="11028363" y="3603625"/>
          <p14:tracePt t="312166" x="11015663" y="3603625"/>
          <p14:tracePt t="312227" x="10990263" y="3603625"/>
          <p14:tracePt t="312249" x="10977563" y="3603625"/>
          <p14:tracePt t="312272" x="10928350" y="3603625"/>
          <p14:tracePt t="312299" x="10877550" y="3616325"/>
          <p14:tracePt t="312325" x="10864850" y="3629025"/>
          <p14:tracePt t="312389" x="10864850" y="3641725"/>
          <p14:tracePt t="312515" x="10864850" y="3654425"/>
          <p14:tracePt t="314222" x="10877550" y="3654425"/>
          <p14:tracePt t="314260" x="10915650" y="3654425"/>
          <p14:tracePt t="314284" x="10939463" y="3654425"/>
          <p14:tracePt t="314306" x="10964863" y="3654425"/>
          <p14:tracePt t="314329" x="10990263" y="3654425"/>
          <p14:tracePt t="314354" x="11002963" y="3679825"/>
          <p14:tracePt t="314471" x="10990263" y="3679825"/>
          <p14:tracePt t="314515" x="10864850" y="3679825"/>
          <p14:tracePt t="314541" x="10790238" y="3679825"/>
          <p14:tracePt t="314562" x="10752138" y="3679825"/>
          <p14:tracePt t="314589" x="10739438" y="3667125"/>
          <p14:tracePt t="314733" x="10752138" y="3667125"/>
          <p14:tracePt t="314770" x="10764838" y="3667125"/>
          <p14:tracePt t="314799" x="10790238" y="3667125"/>
          <p14:tracePt t="314824" x="10852150" y="3667125"/>
          <p14:tracePt t="314846" x="10928350" y="3679825"/>
          <p14:tracePt t="314872" x="10964863" y="3716338"/>
          <p14:tracePt t="314896" x="10977563" y="3716338"/>
          <p14:tracePt t="314969" x="10964863" y="3716338"/>
          <p14:tracePt t="314993" x="10902950" y="3716338"/>
          <p14:tracePt t="315015" x="10852150" y="3716338"/>
          <p14:tracePt t="315039" x="10764838" y="3716338"/>
          <p14:tracePt t="315063" x="10739438" y="3703638"/>
          <p14:tracePt t="315088" x="10726738" y="3703638"/>
          <p14:tracePt t="315114" x="10739438" y="3703638"/>
          <p14:tracePt t="315141" x="10815638" y="3703638"/>
          <p14:tracePt t="315165" x="10890250" y="3703638"/>
          <p14:tracePt t="315190" x="10928350" y="3703638"/>
          <p14:tracePt t="315214" x="10952163" y="3703638"/>
          <p14:tracePt t="315381" x="10952163" y="3716338"/>
          <p14:tracePt t="315422" x="10964863" y="3792538"/>
          <p14:tracePt t="315449" x="10977563" y="3867150"/>
          <p14:tracePt t="315475" x="11002963" y="4041775"/>
          <p14:tracePt t="315501" x="11028363" y="4179888"/>
          <p14:tracePt t="315525" x="11052175" y="4330700"/>
          <p14:tracePt t="315549" x="11064875" y="4605338"/>
          <p14:tracePt t="315575" x="11064875" y="4830763"/>
          <p14:tracePt t="315598" x="11064875" y="4992688"/>
          <p14:tracePt t="315623" x="11052175" y="5230813"/>
          <p14:tracePt t="315647" x="11041063" y="5418138"/>
          <p14:tracePt t="315672" x="11041063" y="5494338"/>
          <p14:tracePt t="315695" x="11041063" y="5530850"/>
          <p14:tracePt t="315720" x="11041063" y="5543550"/>
          <p14:tracePt t="315743" x="11052175" y="5543550"/>
          <p14:tracePt t="316041" x="11052175" y="5556250"/>
          <p14:tracePt t="316084" x="11052175" y="5568950"/>
          <p14:tracePt t="316140" x="11028363" y="5581650"/>
          <p14:tracePt t="316182" x="10915650" y="5581650"/>
          <p14:tracePt t="316212" x="10864850" y="5594350"/>
          <p14:tracePt t="316238" x="10815638" y="5594350"/>
          <p14:tracePt t="316262" x="10802938" y="5594350"/>
          <p14:tracePt t="316378" x="10828338" y="5594350"/>
          <p14:tracePt t="316417" x="10952163" y="5619750"/>
          <p14:tracePt t="316454" x="11090275" y="5694363"/>
          <p14:tracePt t="316481" x="11128375" y="5743575"/>
          <p14:tracePt t="316507" x="11141075" y="5743575"/>
          <p14:tracePt t="316577" x="11128375" y="5743575"/>
          <p14:tracePt t="316624" x="11028363" y="5743575"/>
          <p14:tracePt t="316656" x="10902950" y="5743575"/>
          <p14:tracePt t="316678" x="10877550" y="5743575"/>
          <p14:tracePt t="316726" x="10877550" y="5732463"/>
          <p14:tracePt t="316751" x="10890250" y="5732463"/>
          <p14:tracePt t="316774" x="10902950" y="5732463"/>
          <p14:tracePt t="316800" x="10939463" y="5732463"/>
          <p14:tracePt t="316800" x="10964863" y="5719763"/>
          <p14:tracePt t="316876" x="10952163" y="5719763"/>
          <p14:tracePt t="316911" x="10902950" y="5719763"/>
          <p14:tracePt t="316939" x="10864850" y="5707063"/>
          <p14:tracePt t="316962" x="10852150" y="5707063"/>
          <p14:tracePt t="317051" x="10864850" y="5707063"/>
          <p14:tracePt t="317086" x="10915650" y="5707063"/>
          <p14:tracePt t="317115" x="11002963" y="5707063"/>
          <p14:tracePt t="317139" x="11041063" y="5707063"/>
          <p14:tracePt t="317224" x="11028363" y="5707063"/>
          <p14:tracePt t="317257" x="10977563" y="5707063"/>
          <p14:tracePt t="317279" x="10952163" y="5707063"/>
          <p14:tracePt t="317349" x="10977563" y="5707063"/>
          <p14:tracePt t="317370" x="10990263" y="5707063"/>
          <p14:tracePt t="317395" x="11015663" y="5707063"/>
          <p14:tracePt t="317512" x="11002963" y="5707063"/>
          <p14:tracePt t="317555" x="10939463" y="5707063"/>
          <p14:tracePt t="317582" x="10915650" y="5707063"/>
          <p14:tracePt t="317605" x="10902950" y="5707063"/>
          <p14:tracePt t="321236" x="10890250" y="5707063"/>
          <p14:tracePt t="321280" x="10526713" y="5732463"/>
          <p14:tracePt t="321317" x="9952038" y="5743575"/>
          <p14:tracePt t="321340" x="9713913" y="5743575"/>
          <p14:tracePt t="321364" x="9363075" y="5743575"/>
          <p14:tracePt t="321387" x="9050338" y="5743575"/>
          <p14:tracePt t="321411" x="8850313" y="5743575"/>
          <p14:tracePt t="321435" x="8612188" y="5743575"/>
          <p14:tracePt t="321459" x="8399463" y="5743575"/>
          <p14:tracePt t="321484" x="8223250" y="5781675"/>
          <p14:tracePt t="321508" x="8123238" y="5794375"/>
          <p14:tracePt t="321508" x="7999413" y="5794375"/>
          <p14:tracePt t="321535" x="7761288" y="5819775"/>
          <p14:tracePt t="321561" x="7635875" y="5832475"/>
          <p14:tracePt t="321585" x="7572375" y="5832475"/>
          <p14:tracePt t="321608" x="7535863" y="5843588"/>
          <p14:tracePt t="321631" x="7510463" y="5856288"/>
          <p14:tracePt t="321657" x="7472363" y="5868988"/>
          <p14:tracePt t="321658" x="7459663" y="5868988"/>
          <p14:tracePt t="321681" x="7435850" y="5881688"/>
          <p14:tracePt t="321709" x="7323138" y="5945188"/>
          <p14:tracePt t="321733" x="7297738" y="5956300"/>
          <p14:tracePt t="321759" x="7246938" y="5994400"/>
          <p14:tracePt t="321787" x="7246938" y="6007100"/>
          <p14:tracePt t="322938" x="7235825" y="6007100"/>
          <p14:tracePt t="322967" x="7123113" y="6007100"/>
          <p14:tracePt t="322992" x="7034213" y="6032500"/>
          <p14:tracePt t="323016" x="6997700" y="6032500"/>
          <p14:tracePt t="323040" x="6959600" y="6045200"/>
          <p14:tracePt t="323064" x="6910388" y="6069013"/>
          <p14:tracePt t="323088" x="6884988" y="6069013"/>
          <p14:tracePt t="323113" x="6834188" y="6094413"/>
          <p14:tracePt t="323138" x="6797675" y="6094413"/>
          <p14:tracePt t="323163" x="6784975" y="6094413"/>
          <p14:tracePt t="323192" x="6784975" y="6107113"/>
          <p14:tracePt t="323214" x="6784975" y="6119813"/>
          <p14:tracePt t="323902" x="6772275" y="6119813"/>
          <p14:tracePt t="323936" x="6734175" y="6019800"/>
          <p14:tracePt t="323963" x="6646863" y="5619750"/>
          <p14:tracePt t="323992" x="6646863" y="5118100"/>
          <p14:tracePt t="324019" x="6696075" y="4579938"/>
          <p14:tracePt t="324043" x="6734175" y="3879850"/>
          <p14:tracePt t="324067" x="6684963" y="3178175"/>
          <p14:tracePt t="324094" x="6421438" y="2627313"/>
          <p14:tracePt t="324119" x="6057900" y="1989138"/>
          <p14:tracePt t="324142" x="5695950" y="1439863"/>
          <p14:tracePt t="324167" x="5045075" y="1250950"/>
          <p14:tracePt t="324190" x="4556125" y="1227138"/>
          <p14:tracePt t="324213" x="3979863" y="1227138"/>
          <p14:tracePt t="324238" x="3317875" y="1238250"/>
          <p14:tracePt t="324262" x="3092450" y="1263650"/>
          <p14:tracePt t="324290" x="2828925" y="1363663"/>
          <p14:tracePt t="324320" x="2728913" y="1514475"/>
          <p14:tracePt t="324344" x="2616200" y="1876425"/>
          <p14:tracePt t="324369" x="2565400" y="2165350"/>
          <p14:tracePt t="324394" x="2590800" y="2678113"/>
          <p14:tracePt t="324421" x="2716213" y="3090863"/>
          <p14:tracePt t="324445" x="2928938" y="3716338"/>
          <p14:tracePt t="324468" x="3216275" y="4079875"/>
          <p14:tracePt t="324495" x="3805238" y="4530725"/>
          <p14:tracePt t="324518" x="4556125" y="4856163"/>
          <p14:tracePt t="324540" x="5281613" y="5005388"/>
          <p14:tracePt t="324565" x="6183313" y="5043488"/>
          <p14:tracePt t="324588" x="7021513" y="4992688"/>
          <p14:tracePt t="324615" x="7561263" y="4679950"/>
          <p14:tracePt t="324640" x="7910513" y="4392613"/>
          <p14:tracePt t="324663" x="8135938" y="4230688"/>
          <p14:tracePt t="324689" x="8235950" y="4054475"/>
          <p14:tracePt t="324715" x="8299450" y="3729038"/>
          <p14:tracePt t="324738" x="8299450" y="3429000"/>
          <p14:tracePt t="324763" x="8110538" y="2928938"/>
          <p14:tracePt t="324788" x="7673975" y="2452688"/>
          <p14:tracePt t="324811" x="7435850" y="2039938"/>
          <p14:tracePt t="324839" x="6396038" y="1150938"/>
          <p14:tracePt t="324863" x="5708650" y="1050925"/>
          <p14:tracePt t="324886" x="4894263" y="1050925"/>
          <p14:tracePt t="324909" x="4343400" y="1050925"/>
          <p14:tracePt t="324937" x="3141663" y="1201738"/>
          <p14:tracePt t="324963" x="2854325" y="1439863"/>
          <p14:tracePt t="324988" x="2728913" y="1776413"/>
          <p14:tracePt t="325016" x="2703513" y="2039938"/>
          <p14:tracePt t="325039" x="2728913" y="2490788"/>
          <p14:tracePt t="325063" x="2790825" y="2828925"/>
          <p14:tracePt t="325086" x="2992438" y="3354388"/>
          <p14:tracePt t="325108" x="3167063" y="3567113"/>
          <p14:tracePt t="325138" x="3605213" y="4092575"/>
          <p14:tracePt t="325163" x="4192588" y="4518025"/>
          <p14:tracePt t="325187" x="4630738" y="4705350"/>
          <p14:tracePt t="325214" x="5057775" y="4779963"/>
          <p14:tracePt t="325239" x="5357813" y="4779963"/>
          <p14:tracePt t="325262" x="5445125" y="4779963"/>
          <p14:tracePt t="325288" x="5470525" y="4779963"/>
          <p14:tracePt t="325310" x="5470525" y="4768850"/>
          <p14:tracePt t="325336" x="5470525" y="4756150"/>
          <p14:tracePt t="325747" x="5457825" y="4730750"/>
          <p14:tracePt t="325793" x="4768850" y="4154488"/>
          <p14:tracePt t="325825" x="3554413" y="3041650"/>
          <p14:tracePt t="325854" x="3103563" y="2527300"/>
          <p14:tracePt t="325879" x="2854325" y="2039938"/>
          <p14:tracePt t="325902" x="2703513" y="1789113"/>
          <p14:tracePt t="325931" x="2603500" y="1563688"/>
          <p14:tracePt t="325958" x="2578100" y="1276350"/>
          <p14:tracePt t="325984" x="2628900" y="1214438"/>
          <p14:tracePt t="326008" x="2690813" y="1201738"/>
          <p14:tracePt t="326033" x="2716213" y="1201738"/>
          <p14:tracePt t="326060" x="2903538" y="1201738"/>
          <p14:tracePt t="326083" x="3041650" y="1238250"/>
          <p14:tracePt t="326108" x="3592513" y="1563688"/>
          <p14:tracePt t="326132" x="3705225" y="1652588"/>
          <p14:tracePt t="326160" x="3968750" y="1865313"/>
          <p14:tracePt t="326185" x="4168775" y="2127250"/>
          <p14:tracePt t="326209" x="4294188" y="2439988"/>
          <p14:tracePt t="326233" x="4356100" y="2690813"/>
          <p14:tracePt t="326258" x="4356100" y="2978150"/>
          <p14:tracePt t="326281" x="4356100" y="3216275"/>
          <p14:tracePt t="326308" x="4294188" y="3454400"/>
          <p14:tracePt t="326334" x="4217988" y="3905250"/>
          <p14:tracePt t="326359" x="4181475" y="4305300"/>
          <p14:tracePt t="326384" x="4143375" y="4592638"/>
          <p14:tracePt t="326412" x="4130675" y="4667250"/>
          <p14:tracePt t="326670" x="4117975" y="4667250"/>
          <p14:tracePt t="326713" x="4030663" y="4667250"/>
          <p14:tracePt t="326743" x="3405188" y="4779963"/>
          <p14:tracePt t="326766" x="2903538" y="4918075"/>
          <p14:tracePt t="326790" x="2178050" y="5294313"/>
          <p14:tracePt t="326813" x="1476375" y="5668963"/>
          <p14:tracePt t="326837" x="1163638" y="5819775"/>
          <p14:tracePt t="326861" x="1038225" y="5868988"/>
          <p14:tracePt t="326888" x="963613" y="5894388"/>
          <p14:tracePt t="326911" x="914400" y="5894388"/>
          <p14:tracePt t="326938" x="889000" y="5894388"/>
          <p14:tracePt t="326964" x="876300" y="5894388"/>
          <p14:tracePt t="326988" x="863600" y="5894388"/>
          <p14:tracePt t="327017" x="838200" y="5894388"/>
          <p14:tracePt t="327040" x="801688" y="5894388"/>
          <p14:tracePt t="327064" x="725488" y="5907088"/>
          <p14:tracePt t="327088" x="701675" y="5932488"/>
          <p14:tracePt t="327112" x="676275" y="5932488"/>
          <p14:tracePt t="327136" x="676275" y="5945188"/>
          <p14:tracePt t="327230" x="676275" y="5956300"/>
          <p14:tracePt t="327254" x="688975" y="5969000"/>
          <p14:tracePt t="327278" x="712788" y="5981700"/>
          <p14:tracePt t="327279" x="738188" y="6007100"/>
          <p14:tracePt t="327304" x="763588" y="6032500"/>
          <p14:tracePt t="327331" x="863600" y="6094413"/>
          <p14:tracePt t="327356" x="889000" y="6107113"/>
          <p14:tracePt t="327381" x="914400" y="6107113"/>
          <p14:tracePt t="327406" x="938213" y="6107113"/>
          <p14:tracePt t="327429" x="963613" y="6107113"/>
          <p14:tracePt t="327429" x="989013" y="6107113"/>
          <p14:tracePt t="327453" x="1038225" y="6107113"/>
          <p14:tracePt t="327454" x="1089025" y="6107113"/>
          <p14:tracePt t="327479" x="1189038" y="6119813"/>
          <p14:tracePt t="327504" x="1239838" y="6119813"/>
          <p14:tracePt t="327529" x="1263650" y="6119813"/>
          <p14:tracePt t="327554" x="1276350" y="6119813"/>
          <p14:tracePt t="327579" x="1352550" y="6107113"/>
          <p14:tracePt t="327601" x="1401763" y="6107113"/>
          <p14:tracePt t="327628" x="1552575" y="6081713"/>
          <p14:tracePt t="327628" x="1627188" y="6069013"/>
          <p14:tracePt t="327655" x="1814513" y="6045200"/>
          <p14:tracePt t="327682" x="2165350" y="6032500"/>
          <p14:tracePt t="327706" x="2390775" y="6032500"/>
          <p14:tracePt t="327730" x="2754313" y="6019800"/>
          <p14:tracePt t="327754" x="3003550" y="6007100"/>
          <p14:tracePt t="327777" x="3116263" y="6007100"/>
          <p14:tracePt t="327803" x="3167063" y="5994400"/>
          <p14:tracePt t="328128" x="3228975" y="5994400"/>
          <p14:tracePt t="328167" x="3667125" y="5945188"/>
          <p14:tracePt t="328195" x="4356100" y="5719763"/>
          <p14:tracePt t="328218" x="5345113" y="5230813"/>
          <p14:tracePt t="328243" x="6359525" y="4830763"/>
          <p14:tracePt t="328268" x="7097713" y="4492625"/>
          <p14:tracePt t="328294" x="7874000" y="4054475"/>
          <p14:tracePt t="328322" x="8286750" y="3829050"/>
          <p14:tracePt t="328346" x="8699500" y="3729038"/>
          <p14:tracePt t="328372" x="8850313" y="3692525"/>
          <p14:tracePt t="328397" x="8874125" y="3667125"/>
          <p14:tracePt t="328425" x="8886825" y="3667125"/>
          <p14:tracePt t="328515" x="8874125" y="3667125"/>
          <p14:tracePt t="328951" x="8824913" y="3629025"/>
          <p14:tracePt t="328991" x="8548688" y="3128963"/>
          <p14:tracePt t="329014" x="8348663" y="2478088"/>
          <p14:tracePt t="329039" x="8212138" y="2052638"/>
          <p14:tracePt t="329062" x="8174038" y="1901825"/>
          <p14:tracePt t="329063" x="8135938" y="1727200"/>
          <p14:tracePt t="329088" x="8099425" y="1450975"/>
          <p14:tracePt t="329113" x="8074025" y="1327150"/>
          <p14:tracePt t="329139" x="8061325" y="1276350"/>
          <p14:tracePt t="329163" x="8061325" y="1263650"/>
          <p14:tracePt t="329199" x="8048625" y="1276350"/>
          <p14:tracePt t="329226" x="8035925" y="1301750"/>
          <p14:tracePt t="329253" x="8023225" y="1389063"/>
          <p14:tracePt t="329276" x="8023225" y="1589088"/>
          <p14:tracePt t="329301" x="8023225" y="1852613"/>
          <p14:tracePt t="329324" x="8048625" y="2378075"/>
          <p14:tracePt t="329349" x="8086725" y="3041650"/>
          <p14:tracePt t="329374" x="8123238" y="3603625"/>
          <p14:tracePt t="329398" x="8123238" y="4318000"/>
          <p14:tracePt t="329420" x="8123238" y="4530725"/>
          <p14:tracePt t="329445" x="8123238" y="4792663"/>
          <p14:tracePt t="329468" x="8123238" y="4856163"/>
          <p14:tracePt t="329524" x="8123238" y="4843463"/>
          <p14:tracePt t="329560" x="8110538" y="4618038"/>
          <p14:tracePt t="329586" x="8035925" y="3892550"/>
          <p14:tracePt t="329609" x="8010525" y="3416300"/>
          <p14:tracePt t="329632" x="8010525" y="2765425"/>
          <p14:tracePt t="329657" x="8023225" y="2139950"/>
          <p14:tracePt t="329682" x="8023225" y="1876425"/>
          <p14:tracePt t="329705" x="8048625" y="1752600"/>
          <p14:tracePt t="329730" x="8048625" y="1689100"/>
          <p14:tracePt t="329756" x="8061325" y="1652588"/>
          <p14:tracePt t="329779" x="8061325" y="1627188"/>
          <p14:tracePt t="329821" x="8048625" y="1639888"/>
          <p14:tracePt t="329844" x="8035925" y="1676400"/>
          <p14:tracePt t="329869" x="7999413" y="1714500"/>
          <p14:tracePt t="329896" x="7974013" y="1839913"/>
          <p14:tracePt t="329927" x="7961313" y="2101850"/>
          <p14:tracePt t="329955" x="7948613" y="2314575"/>
          <p14:tracePt t="329982" x="7948613" y="2465388"/>
          <p14:tracePt t="330005" x="7948613" y="2527300"/>
          <p14:tracePt t="330046" x="7948613" y="2503488"/>
          <p14:tracePt t="330073" x="7948613" y="2427288"/>
          <p14:tracePt t="330094" x="7948613" y="2390775"/>
          <p14:tracePt t="330119" x="7948613" y="2278063"/>
          <p14:tracePt t="330143" x="7948613" y="2089150"/>
          <p14:tracePt t="330168" x="7948613" y="2001838"/>
          <p14:tracePt t="330220" x="7948613" y="2027238"/>
          <p14:tracePt t="330243" x="7948613" y="2089150"/>
          <p14:tracePt t="330268" x="7948613" y="2214563"/>
          <p14:tracePt t="330296" x="7948613" y="2490788"/>
          <p14:tracePt t="330324" x="7948613" y="2828925"/>
          <p14:tracePt t="330347" x="7948613" y="3041650"/>
          <p14:tracePt t="330373" x="7948613" y="3154363"/>
          <p14:tracePt t="330432" x="7948613" y="3128963"/>
          <p14:tracePt t="330454" x="7948613" y="3103563"/>
          <p14:tracePt t="330477" x="7948613" y="3054350"/>
          <p14:tracePt t="330499" x="7948613" y="2928938"/>
          <p14:tracePt t="330528" x="7974013" y="2728913"/>
          <p14:tracePt t="330553" x="7986713" y="2540000"/>
          <p14:tracePt t="330578" x="7999413" y="2339975"/>
          <p14:tracePt t="330604" x="8023225" y="2190750"/>
          <p14:tracePt t="330629" x="8035925" y="2139950"/>
          <p14:tracePt t="330707" x="8035925" y="2152650"/>
          <p14:tracePt t="330744" x="8023225" y="2165350"/>
          <p14:tracePt t="330794" x="8023225" y="2178050"/>
          <p14:tracePt t="330819" x="8010525" y="2178050"/>
          <p14:tracePt t="332016" x="8010525" y="2190750"/>
          <p14:tracePt t="332090" x="8010525" y="2201863"/>
          <p14:tracePt t="332115" x="7999413" y="2214563"/>
          <p14:tracePt t="332140" x="7999413" y="2239963"/>
          <p14:tracePt t="332166" x="7974013" y="2265363"/>
          <p14:tracePt t="332201" x="7910513" y="2365375"/>
          <p14:tracePt t="332202" x="7835900" y="2478088"/>
          <p14:tracePt t="332227" x="7648575" y="2652713"/>
          <p14:tracePt t="332253" x="7485063" y="2778125"/>
          <p14:tracePt t="332280" x="7410450" y="2865438"/>
          <p14:tracePt t="332307" x="7372350" y="2903538"/>
          <p14:tracePt t="332332" x="7359650" y="2903538"/>
          <p14:tracePt t="332357" x="7359650" y="2878138"/>
          <p14:tracePt t="332385" x="7359650" y="2790825"/>
          <p14:tracePt t="332409" x="7359650" y="2552700"/>
          <p14:tracePt t="332435" x="7359650" y="2390775"/>
          <p14:tracePt t="332461" x="7359650" y="2303463"/>
          <p14:tracePt t="332487" x="7348538" y="2278063"/>
          <p14:tracePt t="332539" x="7335838" y="2290763"/>
          <p14:tracePt t="332565" x="7323138" y="2378075"/>
          <p14:tracePt t="332589" x="7259638" y="2627313"/>
          <p14:tracePt t="332616" x="7159625" y="3028950"/>
          <p14:tracePt t="332643" x="7059613" y="3616325"/>
          <p14:tracePt t="332666" x="7021513" y="3879850"/>
          <p14:tracePt t="332693" x="6997700" y="3992563"/>
          <p14:tracePt t="332717" x="6997700" y="4005263"/>
          <p14:tracePt t="332787" x="6997700" y="3979863"/>
          <p14:tracePt t="332811" x="6997700" y="3967163"/>
          <p14:tracePt t="332812" x="7010400" y="3929063"/>
          <p14:tracePt t="332836" x="7021513" y="3803650"/>
          <p14:tracePt t="332860" x="7046913" y="3490913"/>
          <p14:tracePt t="332887" x="7059613" y="3254375"/>
          <p14:tracePt t="332888" x="7059613" y="3154363"/>
          <p14:tracePt t="332912" x="7059613" y="2928938"/>
          <p14:tracePt t="332940" x="7059613" y="2790825"/>
          <p14:tracePt t="332963" x="7059613" y="2728913"/>
          <p14:tracePt t="332988" x="7059613" y="2716213"/>
          <p14:tracePt t="333012" x="7059613" y="2703513"/>
          <p14:tracePt t="333013" x="7059613" y="2690813"/>
          <p14:tracePt t="333039" x="7046913" y="2678113"/>
          <p14:tracePt t="333992" x="7010400" y="3116263"/>
          <p14:tracePt t="334019" x="6985000" y="3454400"/>
          <p14:tracePt t="334045" x="6985000" y="3729038"/>
          <p14:tracePt t="334069" x="7021513" y="3992563"/>
          <p14:tracePt t="334095" x="7123113" y="4443413"/>
          <p14:tracePt t="334121" x="7197725" y="4943475"/>
          <p14:tracePt t="334144" x="7210425" y="5118100"/>
          <p14:tracePt t="334169" x="7235825" y="5330825"/>
          <p14:tracePt t="334197" x="7272338" y="5456238"/>
          <p14:tracePt t="334225" x="7285038" y="5518150"/>
          <p14:tracePt t="334250" x="7285038" y="5543550"/>
          <p14:tracePt t="334397" x="7285038" y="5530850"/>
          <p14:tracePt t="334440" x="7285038" y="5407025"/>
          <p14:tracePt t="334486" x="7272338" y="4992688"/>
          <p14:tracePt t="334512" x="7246938" y="4667250"/>
          <p14:tracePt t="334538" x="7246938" y="4467225"/>
          <p14:tracePt t="334563" x="7246938" y="4341813"/>
          <p14:tracePt t="334587" x="7246938" y="4241800"/>
          <p14:tracePt t="334610" x="7235825" y="4241800"/>
          <p14:tracePt t="334657" x="7223125" y="4241800"/>
          <p14:tracePt t="334679" x="7223125" y="4254500"/>
          <p14:tracePt t="334709" x="7223125" y="4305300"/>
          <p14:tracePt t="334732" x="7223125" y="4418013"/>
          <p14:tracePt t="334762" x="7235825" y="4692650"/>
          <p14:tracePt t="334787" x="7272338" y="5005388"/>
          <p14:tracePt t="334812" x="7310438" y="5468938"/>
          <p14:tracePt t="334838" x="7335838" y="5719763"/>
          <p14:tracePt t="334864" x="7348538" y="5945188"/>
          <p14:tracePt t="334893" x="7359650" y="6107113"/>
          <p14:tracePt t="334894" x="7359650" y="6145213"/>
          <p14:tracePt t="334956" x="7359650" y="6132513"/>
          <p14:tracePt t="334982" x="7359650" y="6032500"/>
          <p14:tracePt t="335009" x="7359650" y="5956300"/>
          <p14:tracePt t="335031" x="7359650" y="5807075"/>
          <p14:tracePt t="335059" x="7359650" y="5481638"/>
          <p14:tracePt t="335084" x="7348538" y="5105400"/>
          <p14:tracePt t="335112" x="7323138" y="4618038"/>
          <p14:tracePt t="335135" x="7310438" y="4367213"/>
          <p14:tracePt t="335161" x="7310438" y="4230688"/>
          <p14:tracePt t="335186" x="7310438" y="4167188"/>
          <p14:tracePt t="335257" x="7310438" y="4179888"/>
          <p14:tracePt t="335297" x="7310438" y="4192588"/>
          <p14:tracePt t="335329" x="7310438" y="4217988"/>
          <p14:tracePt t="335358" x="7310438" y="4318000"/>
          <p14:tracePt t="335384" x="7310438" y="4567238"/>
          <p14:tracePt t="335422" x="7323138" y="5168900"/>
          <p14:tracePt t="335446" x="7323138" y="5481638"/>
          <p14:tracePt t="335473" x="7323138" y="5607050"/>
          <p14:tracePt t="335497" x="7323138" y="5630863"/>
          <p14:tracePt t="335555" x="7323138" y="5607050"/>
          <p14:tracePt t="335580" x="7323138" y="5518150"/>
          <p14:tracePt t="335604" x="7323138" y="5418138"/>
          <p14:tracePt t="335605" x="7323138" y="5343525"/>
          <p14:tracePt t="335628" x="7323138" y="5243513"/>
          <p14:tracePt t="335654" x="7323138" y="5043488"/>
          <p14:tracePt t="335682" x="7323138" y="4592638"/>
          <p14:tracePt t="335707" x="7310438" y="4479925"/>
          <p14:tracePt t="335731" x="7310438" y="4454525"/>
          <p14:tracePt t="335755" x="7297738" y="4454525"/>
          <p14:tracePt t="336628" x="7210425" y="4418013"/>
          <p14:tracePt t="336674" x="6659563" y="4241800"/>
          <p14:tracePt t="336703" x="5319713" y="3629025"/>
          <p14:tracePt t="336730" x="4481513" y="3128963"/>
          <p14:tracePt t="336755" x="3730625" y="2578100"/>
          <p14:tracePt t="336781" x="3192463" y="2052638"/>
          <p14:tracePt t="336806" x="2841625" y="1776413"/>
          <p14:tracePt t="336833" x="2378075" y="1527175"/>
          <p14:tracePt t="336858" x="2203450" y="1427163"/>
          <p14:tracePt t="336886" x="2103438" y="1414463"/>
          <p14:tracePt t="336913" x="1990725" y="1539875"/>
          <p14:tracePt t="336940" x="1878013" y="1627188"/>
          <p14:tracePt t="336968" x="1814513" y="1714500"/>
          <p14:tracePt t="336993" x="1778000" y="1889125"/>
          <p14:tracePt t="337017" x="1827213" y="2303463"/>
          <p14:tracePt t="337047" x="2078038" y="2916238"/>
          <p14:tracePt t="337072" x="2328863" y="3516313"/>
          <p14:tracePt t="337096" x="2678113" y="4054475"/>
          <p14:tracePt t="337122" x="3317875" y="4592638"/>
          <p14:tracePt t="337150" x="4418013" y="5092700"/>
          <p14:tracePt t="337181" x="5270500" y="5305425"/>
          <p14:tracePt t="337204" x="5719763" y="5318125"/>
          <p14:tracePt t="337230" x="6108700" y="5230813"/>
          <p14:tracePt t="337256" x="6408738" y="5081588"/>
          <p14:tracePt t="337283" x="6559550" y="4968875"/>
          <p14:tracePt t="337312" x="6708775" y="4718050"/>
          <p14:tracePt t="337338" x="6759575" y="4543425"/>
          <p14:tracePt t="337364" x="6797675" y="4418013"/>
          <p14:tracePt t="337388" x="6834188" y="4267200"/>
          <p14:tracePt t="337415" x="6834188" y="4005263"/>
          <p14:tracePt t="337440" x="6821488" y="3716338"/>
          <p14:tracePt t="337465" x="6746875" y="3479800"/>
          <p14:tracePt t="337489" x="6659563" y="3141663"/>
          <p14:tracePt t="337516" x="6559550" y="2828925"/>
          <p14:tracePt t="337540" x="6370638" y="2578100"/>
          <p14:tracePt t="337566" x="6070600" y="2327275"/>
          <p14:tracePt t="337590" x="5895975" y="2239963"/>
          <p14:tracePt t="337616" x="5708650" y="2227263"/>
          <p14:tracePt t="337643" x="5383213" y="2239963"/>
          <p14:tracePt t="337670" x="5194300" y="2365375"/>
          <p14:tracePt t="337696" x="5045075" y="2516188"/>
          <p14:tracePt t="337721" x="4932363" y="2640013"/>
          <p14:tracePt t="337749" x="4832350" y="2865438"/>
          <p14:tracePt t="337773" x="4832350" y="3141663"/>
          <p14:tracePt t="337799" x="4894263" y="3403600"/>
          <p14:tracePt t="337824" x="5032375" y="3741738"/>
          <p14:tracePt t="337850" x="5294313" y="4117975"/>
          <p14:tracePt t="337877" x="5757863" y="4418013"/>
          <p14:tracePt t="337902" x="6045200" y="4579938"/>
          <p14:tracePt t="337931" x="6396038" y="4718050"/>
          <p14:tracePt t="337961" x="6721475" y="4768850"/>
          <p14:tracePt t="337987" x="6846888" y="4756150"/>
          <p14:tracePt t="338016" x="6959600" y="4730750"/>
          <p14:tracePt t="338042" x="7110413" y="4705350"/>
          <p14:tracePt t="338068" x="7235825" y="4679950"/>
          <p14:tracePt t="338093" x="7297738" y="4667250"/>
          <p14:tracePt t="338121" x="7323138" y="4656138"/>
          <p14:tracePt t="338435" x="7323138" y="4643438"/>
          <p14:tracePt t="338472" x="7423150" y="4443413"/>
          <p14:tracePt t="338502" x="7935913" y="3716338"/>
          <p14:tracePt t="338529" x="8724900" y="2728913"/>
          <p14:tracePt t="338556" x="9525000" y="1927225"/>
          <p14:tracePt t="338557" x="10013950" y="1514475"/>
          <p14:tracePt t="338581" x="10352088" y="1301750"/>
          <p14:tracePt t="338606" x="10614025" y="1250950"/>
          <p14:tracePt t="338632" x="10752138" y="1301750"/>
          <p14:tracePt t="338658" x="10790238" y="1363663"/>
          <p14:tracePt t="338732" x="10790238" y="1376363"/>
          <p14:tracePt t="338772" x="10690225" y="1376363"/>
          <p14:tracePt t="338797" x="10390188" y="1363663"/>
          <p14:tracePt t="338822" x="10088563" y="1363663"/>
          <p14:tracePt t="338847" x="9475788" y="1439863"/>
          <p14:tracePt t="338874" x="9224963" y="1514475"/>
          <p14:tracePt t="338918" x="8899525" y="1639888"/>
          <p14:tracePt t="338919" x="8799513" y="1701800"/>
          <p14:tracePt t="338950" x="8637588" y="1865313"/>
          <p14:tracePt t="338977" x="8548688" y="2114550"/>
          <p14:tracePt t="339004" x="8499475" y="2239963"/>
          <p14:tracePt t="339028" x="8486775" y="2278063"/>
          <p14:tracePt t="339056" x="8486775" y="2314575"/>
          <p14:tracePt t="339083" x="8486775" y="2378075"/>
          <p14:tracePt t="339109" x="8486775" y="2552700"/>
          <p14:tracePt t="339135" x="8512175" y="2778125"/>
          <p14:tracePt t="339162" x="8661400" y="2916238"/>
          <p14:tracePt t="339186" x="8975725" y="3090863"/>
          <p14:tracePt t="339493" x="8912225" y="3090863"/>
          <p14:tracePt t="339545" x="7773988" y="3003550"/>
          <p14:tracePt t="339580" x="6270625" y="2540000"/>
          <p14:tracePt t="339608" x="5257800" y="2089150"/>
          <p14:tracePt t="339636" x="4406900" y="1814513"/>
          <p14:tracePt t="339661" x="3830638" y="1689100"/>
          <p14:tracePt t="339685" x="3317875" y="1614488"/>
          <p14:tracePt t="339710" x="3103563" y="1614488"/>
          <p14:tracePt t="339735" x="3003550" y="1639888"/>
          <p14:tracePt t="339761" x="2954338" y="1689100"/>
          <p14:tracePt t="339788" x="2903538" y="1789113"/>
          <p14:tracePt t="339818" x="2828925" y="2214563"/>
          <p14:tracePt t="339845" x="2828925" y="2427288"/>
          <p14:tracePt t="339872" x="2890838" y="2852738"/>
          <p14:tracePt t="339899" x="3028950" y="3216275"/>
          <p14:tracePt t="339928" x="3705225" y="4105275"/>
          <p14:tracePt t="339953" x="3992563" y="4354513"/>
          <p14:tracePt t="339954" x="4368800" y="4618038"/>
          <p14:tracePt t="339980" x="5319713" y="5230813"/>
          <p14:tracePt t="340007" x="6370638" y="5568950"/>
          <p14:tracePt t="340031" x="6959600" y="5581650"/>
          <p14:tracePt t="340058" x="7523163" y="5281613"/>
          <p14:tracePt t="340081" x="7761288" y="5005388"/>
          <p14:tracePt t="340108" x="7948613" y="4805363"/>
          <p14:tracePt t="340133" x="8148638" y="4592638"/>
          <p14:tracePt t="340161" x="8286750" y="4367213"/>
          <p14:tracePt t="340186" x="8335963" y="4154488"/>
          <p14:tracePt t="340212" x="8361363" y="3967163"/>
          <p14:tracePt t="340236" x="8386763" y="3654425"/>
          <p14:tracePt t="340264" x="8361363" y="3367088"/>
          <p14:tracePt t="340290" x="8048625" y="2878138"/>
          <p14:tracePt t="340290" x="7861300" y="2603500"/>
          <p14:tracePt t="340318" x="7585075" y="2239963"/>
          <p14:tracePt t="340343" x="7085013" y="1889125"/>
          <p14:tracePt t="340371" x="6759575" y="1739900"/>
          <p14:tracePt t="340400" x="6534150" y="1739900"/>
          <p14:tracePt t="340425" x="6246813" y="1865313"/>
          <p14:tracePt t="340451" x="6008688" y="2052638"/>
          <p14:tracePt t="340479" x="5945188" y="2201863"/>
          <p14:tracePt t="340507" x="5921375" y="2465388"/>
          <p14:tracePt t="340532" x="5921375" y="2716213"/>
          <p14:tracePt t="340558" x="6045200" y="2916238"/>
          <p14:tracePt t="340582" x="6483350" y="3278188"/>
          <p14:tracePt t="340610" x="6884988" y="3603625"/>
          <p14:tracePt t="340635" x="7623175" y="3879850"/>
          <p14:tracePt t="340660" x="8212138" y="4067175"/>
          <p14:tracePt t="340684" x="8674100" y="4179888"/>
          <p14:tracePt t="340710" x="8963025" y="4217988"/>
          <p14:tracePt t="340735" x="9301163" y="4254500"/>
          <p14:tracePt t="340763" x="9501188" y="4279900"/>
          <p14:tracePt t="340763" x="9550400" y="4279900"/>
          <p14:tracePt t="340791" x="9650413" y="4279900"/>
          <p14:tracePt t="340817" x="9713913" y="4279900"/>
          <p14:tracePt t="340840" x="9763125" y="4279900"/>
          <p14:tracePt t="340866" x="9775825" y="4279900"/>
          <p14:tracePt t="341201" x="9801225" y="4279900"/>
          <p14:tracePt t="341242" x="10039350" y="4279900"/>
          <p14:tracePt t="341269" x="10152063" y="4292600"/>
          <p14:tracePt t="341293" x="10239375" y="4292600"/>
          <p14:tracePt t="341321" x="10414000" y="4292600"/>
          <p14:tracePt t="341345" x="10552113" y="4292600"/>
          <p14:tracePt t="341371" x="10639425" y="4292600"/>
          <p14:tracePt t="341397" x="10702925" y="4292600"/>
          <p14:tracePt t="341422" x="10802938" y="4292600"/>
          <p14:tracePt t="341446" x="10939463" y="4292600"/>
          <p14:tracePt t="341470" x="11002963" y="4292600"/>
          <p14:tracePt t="341498" x="11052175" y="4292600"/>
          <p14:tracePt t="341499" x="11064875" y="4292600"/>
          <p14:tracePt t="341523" x="11077575" y="4292600"/>
          <p14:tracePt t="341547" x="11128375" y="4292600"/>
          <p14:tracePt t="341573" x="11141075" y="429260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A3E6D5-0874-8488-C045-328A4E045B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372244"/>
              </p:ext>
            </p:extLst>
          </p:nvPr>
        </p:nvGraphicFramePr>
        <p:xfrm>
          <a:off x="1292773" y="1340068"/>
          <a:ext cx="6687995" cy="458777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737409">
                  <a:extLst>
                    <a:ext uri="{9D8B030D-6E8A-4147-A177-3AD203B41FA5}">
                      <a16:colId xmlns:a16="http://schemas.microsoft.com/office/drawing/2014/main" val="4149187841"/>
                    </a:ext>
                  </a:extLst>
                </a:gridCol>
                <a:gridCol w="1475293">
                  <a:extLst>
                    <a:ext uri="{9D8B030D-6E8A-4147-A177-3AD203B41FA5}">
                      <a16:colId xmlns:a16="http://schemas.microsoft.com/office/drawing/2014/main" val="193241624"/>
                    </a:ext>
                  </a:extLst>
                </a:gridCol>
                <a:gridCol w="1475293">
                  <a:extLst>
                    <a:ext uri="{9D8B030D-6E8A-4147-A177-3AD203B41FA5}">
                      <a16:colId xmlns:a16="http://schemas.microsoft.com/office/drawing/2014/main" val="1390119082"/>
                    </a:ext>
                  </a:extLst>
                </a:gridCol>
              </a:tblGrid>
              <a:tr h="269869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 title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</a:t>
                      </a:r>
                      <a:endParaRPr lang="en-US" sz="20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Cr</a:t>
                      </a:r>
                      <a:endParaRPr lang="en-US" sz="20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873955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534047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Accounts receivable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085790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Building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854056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Accumulated Depreciation -Building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4294785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Equipment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1715584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Accumulated Depreciation -Equipment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5947788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Notes payable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5418171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Accounts Payable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139814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Zaher</a:t>
                      </a: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,Capital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9760698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Zaher</a:t>
                      </a: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, Withdrawals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196187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Service revenue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140,000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1452773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Salaries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5476377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Insurance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312942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Advertising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6496762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Rent expense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3,000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t-EE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5277762"/>
                  </a:ext>
                </a:extLst>
              </a:tr>
              <a:tr h="269869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</a:t>
                      </a:r>
                      <a:endParaRPr lang="en-US" sz="18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640,000</a:t>
                      </a:r>
                      <a:endParaRPr lang="en-US" sz="180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640,000</a:t>
                      </a:r>
                      <a:endParaRPr lang="en-US" sz="1800" dirty="0">
                        <a:effectLst/>
                        <a:highlight>
                          <a:srgbClr val="FFFF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18441"/>
                  </a:ext>
                </a:extLst>
              </a:tr>
            </a:tbl>
          </a:graphicData>
        </a:graphic>
      </p:graphicFrame>
      <p:sp>
        <p:nvSpPr>
          <p:cNvPr id="8" name="Title ">
            <a:extLst>
              <a:ext uri="{FF2B5EF4-FFF2-40B4-BE49-F238E27FC236}">
                <a16:creationId xmlns:a16="http://schemas.microsoft.com/office/drawing/2014/main" id="{1111FA61-F537-8AE8-DC1E-BBCBF2B42BEC}"/>
              </a:ext>
            </a:extLst>
          </p:cNvPr>
          <p:cNvSpPr txBox="1">
            <a:spLocks/>
          </p:cNvSpPr>
          <p:nvPr/>
        </p:nvSpPr>
        <p:spPr>
          <a:xfrm>
            <a:off x="1198456" y="472137"/>
            <a:ext cx="8543232" cy="86793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Example(3)</a:t>
            </a:r>
          </a:p>
          <a:p>
            <a:r>
              <a:rPr lang="en-US" sz="28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Given the following trial balance: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9166C0-AF9C-7B5E-8EDD-00DF2C3EF7C7}"/>
              </a:ext>
            </a:extLst>
          </p:cNvPr>
          <p:cNvSpPr txBox="1"/>
          <p:nvPr/>
        </p:nvSpPr>
        <p:spPr>
          <a:xfrm>
            <a:off x="7980768" y="2486300"/>
            <a:ext cx="3864211" cy="2295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0"/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Instructions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income statement.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statement of owner's equity. </a:t>
            </a:r>
          </a:p>
          <a:p>
            <a:pPr marL="342900" lvl="0" indent="-342900" algn="justLow" rtl="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Prepare the statement of financial position. 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81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5909">
        <p:circle/>
      </p:transition>
    </mc:Choice>
    <mc:Fallback xmlns="">
      <p:transition spd="slow" advTm="18590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98" x="563563" y="1676400"/>
          <p14:tracePt t="8310" x="889000" y="1627188"/>
          <p14:tracePt t="8322" x="1214438" y="1589088"/>
          <p14:tracePt t="8336" x="1665288" y="1539875"/>
          <p14:tracePt t="8348" x="2014538" y="1501775"/>
          <p14:tracePt t="8362" x="2303463" y="1489075"/>
          <p14:tracePt t="8380" x="2716213" y="1463675"/>
          <p14:tracePt t="8396" x="3041650" y="1427163"/>
          <p14:tracePt t="8413" x="3441700" y="1414463"/>
          <p14:tracePt t="8430" x="3692525" y="1389063"/>
          <p14:tracePt t="8447" x="3856038" y="1389063"/>
          <p14:tracePt t="8463" x="4092575" y="1376363"/>
          <p14:tracePt t="8480" x="4168775" y="1363663"/>
          <p14:tracePt t="8497" x="4268788" y="1350963"/>
          <p14:tracePt t="8513" x="4456113" y="1350963"/>
          <p14:tracePt t="8530" x="4518025" y="1350963"/>
          <p14:tracePt t="8546" x="4568825" y="1350963"/>
          <p14:tracePt t="8564" x="4643438" y="1350963"/>
          <p14:tracePt t="8580" x="4681538" y="1350963"/>
          <p14:tracePt t="8596" x="4706938" y="1350963"/>
          <p14:tracePt t="8613" x="4781550" y="1350963"/>
          <p14:tracePt t="8629" x="4819650" y="1350963"/>
          <p14:tracePt t="8646" x="4981575" y="1350963"/>
          <p14:tracePt t="8663" x="5081588" y="1350963"/>
          <p14:tracePt t="8679" x="5170488" y="1350963"/>
          <p14:tracePt t="8696" x="5257800" y="1350963"/>
          <p14:tracePt t="8713" x="5445125" y="1350963"/>
          <p14:tracePt t="8730" x="5557838" y="1339850"/>
          <p14:tracePt t="8746" x="5670550" y="1339850"/>
          <p14:tracePt t="8763" x="5808663" y="1327150"/>
          <p14:tracePt t="8780" x="5845175" y="1327150"/>
          <p14:tracePt t="8797" x="5883275" y="1327150"/>
          <p14:tracePt t="8813" x="5895975" y="1327150"/>
          <p14:tracePt t="9095" x="5908675" y="1327150"/>
          <p14:tracePt t="9107" x="5957888" y="1327150"/>
          <p14:tracePt t="9120" x="6008688" y="1327150"/>
          <p14:tracePt t="9135" x="6070600" y="1327150"/>
          <p14:tracePt t="9149" x="6157913" y="1327150"/>
          <p14:tracePt t="9166" x="6321425" y="1327150"/>
          <p14:tracePt t="9183" x="6472238" y="1327150"/>
          <p14:tracePt t="9200" x="6759575" y="1339850"/>
          <p14:tracePt t="9216" x="6910388" y="1339850"/>
          <p14:tracePt t="9233" x="7085013" y="1350963"/>
          <p14:tracePt t="9250" x="7348538" y="1376363"/>
          <p14:tracePt t="9266" x="7410450" y="1376363"/>
          <p14:tracePt t="9283" x="7472363" y="1376363"/>
          <p14:tracePt t="9300" x="7485063" y="1376363"/>
          <p14:tracePt t="9317" x="7510463" y="1376363"/>
          <p14:tracePt t="9333" x="7548563" y="1376363"/>
          <p14:tracePt t="9349" x="7561263" y="1376363"/>
          <p14:tracePt t="9367" x="7572375" y="1376363"/>
          <p14:tracePt t="9384" x="7597775" y="1376363"/>
          <p14:tracePt t="9400" x="7623175" y="1376363"/>
          <p14:tracePt t="9416" x="7661275" y="1376363"/>
          <p14:tracePt t="9432" x="7735888" y="1350963"/>
          <p14:tracePt t="9449" x="7761288" y="1350963"/>
          <p14:tracePt t="9466" x="7785100" y="1350963"/>
          <p14:tracePt t="9483" x="7823200" y="1339850"/>
          <p14:tracePt t="9499" x="7823200" y="1327150"/>
          <p14:tracePt t="9516" x="7835900" y="1327150"/>
          <p14:tracePt t="11235" x="7685088" y="1350963"/>
          <p14:tracePt t="11248" x="7323138" y="1439863"/>
          <p14:tracePt t="11261" x="6684963" y="1563688"/>
          <p14:tracePt t="11274" x="6157913" y="1627188"/>
          <p14:tracePt t="11291" x="5507038" y="1701800"/>
          <p14:tracePt t="11308" x="5006975" y="1765300"/>
          <p14:tracePt t="11324" x="3979863" y="1839913"/>
          <p14:tracePt t="11341" x="3692525" y="1852613"/>
          <p14:tracePt t="11358" x="3505200" y="1865313"/>
          <p14:tracePt t="11374" x="3054350" y="1865313"/>
          <p14:tracePt t="11391" x="2903538" y="1865313"/>
          <p14:tracePt t="11408" x="2816225" y="1865313"/>
          <p14:tracePt t="11424" x="2703513" y="1865313"/>
          <p14:tracePt t="11442" x="2654300" y="1865313"/>
          <p14:tracePt t="11459" x="2590800" y="1865313"/>
          <p14:tracePt t="11475" x="2416175" y="1865313"/>
          <p14:tracePt t="11492" x="2328863" y="1865313"/>
          <p14:tracePt t="11507" x="2239963" y="1865313"/>
          <p14:tracePt t="11524" x="2139950" y="1865313"/>
          <p14:tracePt t="11541" x="2090738" y="1865313"/>
          <p14:tracePt t="11558" x="2052638" y="1865313"/>
          <p14:tracePt t="11574" x="1952625" y="1865313"/>
          <p14:tracePt t="11591" x="1852613" y="1852613"/>
          <p14:tracePt t="11608" x="1752600" y="1839913"/>
          <p14:tracePt t="11624" x="1577975" y="1827213"/>
          <p14:tracePt t="11641" x="1527175" y="1801813"/>
          <p14:tracePt t="11658" x="1489075" y="1789113"/>
          <p14:tracePt t="11675" x="1414463" y="1765300"/>
          <p14:tracePt t="11691" x="1376363" y="1765300"/>
          <p14:tracePt t="11708" x="1363663" y="1752600"/>
          <p14:tracePt t="11725" x="1339850" y="1752600"/>
          <p14:tracePt t="11859" x="1352550" y="1765300"/>
          <p14:tracePt t="11871" x="1363663" y="1801813"/>
          <p14:tracePt t="11884" x="1363663" y="1839913"/>
          <p14:tracePt t="11896" x="1376363" y="1901825"/>
          <p14:tracePt t="11913" x="1389063" y="2039938"/>
          <p14:tracePt t="11927" x="1401763" y="2152650"/>
          <p14:tracePt t="11944" x="1401763" y="2239963"/>
          <p14:tracePt t="11960" x="1414463" y="2378075"/>
          <p14:tracePt t="11977" x="1414463" y="2452688"/>
          <p14:tracePt t="11984" x="1427163" y="2540000"/>
          <p14:tracePt t="11994" x="1427163" y="2590800"/>
          <p14:tracePt t="12009" x="1427163" y="2652713"/>
          <p14:tracePt t="12026" x="1427163" y="2678113"/>
          <p14:tracePt t="12043" x="1427163" y="2690813"/>
          <p14:tracePt t="12059" x="1439863" y="2728913"/>
          <p14:tracePt t="12076" x="1439863" y="2740025"/>
          <p14:tracePt t="12095" x="1452563" y="2752725"/>
          <p14:tracePt t="12182" x="1452563" y="2728913"/>
          <p14:tracePt t="12196" x="1465263" y="2690813"/>
          <p14:tracePt t="12207" x="1476375" y="2603500"/>
          <p14:tracePt t="12219" x="1501775" y="2516188"/>
          <p14:tracePt t="12232" x="1539875" y="2427288"/>
          <p14:tracePt t="12245" x="1601788" y="2303463"/>
          <p14:tracePt t="12260" x="1689100" y="2078038"/>
          <p14:tracePt t="12277" x="1778000" y="1827213"/>
          <p14:tracePt t="12294" x="1839913" y="1689100"/>
          <p14:tracePt t="12310" x="1927225" y="1514475"/>
          <p14:tracePt t="12327" x="1952625" y="1439863"/>
          <p14:tracePt t="12344" x="1978025" y="1427163"/>
          <p14:tracePt t="12361" x="1990725" y="1401763"/>
          <p14:tracePt t="12456" x="1990725" y="1414463"/>
          <p14:tracePt t="12470" x="1990725" y="1427163"/>
          <p14:tracePt t="12482" x="1990725" y="1450975"/>
          <p14:tracePt t="12495" x="1990725" y="1463675"/>
          <p14:tracePt t="12512" x="1990725" y="1527175"/>
          <p14:tracePt t="12529" x="1990725" y="1614488"/>
          <p14:tracePt t="12546" x="1978025" y="1839913"/>
          <p14:tracePt t="12562" x="1978025" y="1914525"/>
          <p14:tracePt t="12580" x="1965325" y="2039938"/>
          <p14:tracePt t="12596" x="1965325" y="2365375"/>
          <p14:tracePt t="12613" x="1952625" y="2503488"/>
          <p14:tracePt t="12628" x="1927225" y="2640013"/>
          <p14:tracePt t="12645" x="1878013" y="3016250"/>
          <p14:tracePt t="12662" x="1852613" y="3178175"/>
          <p14:tracePt t="12679" x="1852613" y="3303588"/>
          <p14:tracePt t="12695" x="1852613" y="3441700"/>
          <p14:tracePt t="12712" x="1852613" y="3479800"/>
          <p14:tracePt t="12729" x="1852613" y="3503613"/>
          <p14:tracePt t="12842" x="1852613" y="3479800"/>
          <p14:tracePt t="12855" x="1852613" y="3378200"/>
          <p14:tracePt t="12868" x="1852613" y="3165475"/>
          <p14:tracePt t="12883" x="1878013" y="3003550"/>
          <p14:tracePt t="12897" x="1890713" y="2665413"/>
          <p14:tracePt t="12914" x="1914525" y="2252663"/>
          <p14:tracePt t="12931" x="1927225" y="1978025"/>
          <p14:tracePt t="12946" x="1939925" y="1350963"/>
          <p14:tracePt t="12963" x="1939925" y="1138238"/>
          <p14:tracePt t="12979" x="1939925" y="1025525"/>
          <p14:tracePt t="12996" x="1939925" y="876300"/>
          <p14:tracePt t="13013" x="1939925" y="838200"/>
          <p14:tracePt t="13030" x="1939925" y="812800"/>
          <p14:tracePt t="13047" x="1939925" y="776288"/>
          <p14:tracePt t="13063" x="1939925" y="763588"/>
          <p14:tracePt t="13130" x="1939925" y="776288"/>
          <p14:tracePt t="13142" x="1939925" y="801688"/>
          <p14:tracePt t="13155" x="1927225" y="825500"/>
          <p14:tracePt t="13168" x="1927225" y="850900"/>
          <p14:tracePt t="13182" x="1927225" y="889000"/>
          <p14:tracePt t="13197" x="1914525" y="1001713"/>
          <p14:tracePt t="13214" x="1914525" y="1150938"/>
          <p14:tracePt t="13230" x="1878013" y="1563688"/>
          <p14:tracePt t="13247" x="1878013" y="1965325"/>
          <p14:tracePt t="13264" x="1878013" y="2239963"/>
          <p14:tracePt t="13281" x="1903413" y="3041650"/>
          <p14:tracePt t="13297" x="1939925" y="3267075"/>
          <p14:tracePt t="13314" x="1978025" y="3416300"/>
          <p14:tracePt t="13331" x="2027238" y="3567113"/>
          <p14:tracePt t="13348" x="2039938" y="3590925"/>
          <p14:tracePt t="13364" x="2052638" y="3603625"/>
          <p14:tracePt t="13454" x="2052638" y="3590925"/>
          <p14:tracePt t="13468" x="2052638" y="3567113"/>
          <p14:tracePt t="13478" x="2052638" y="3529013"/>
          <p14:tracePt t="13491" x="2052638" y="3403600"/>
          <p14:tracePt t="13503" x="2052638" y="3228975"/>
          <p14:tracePt t="13520" x="2052638" y="3041650"/>
          <p14:tracePt t="13533" x="2039938" y="2790825"/>
          <p14:tracePt t="13550" x="2027238" y="2403475"/>
          <p14:tracePt t="13566" x="1990725" y="2114550"/>
          <p14:tracePt t="13583" x="1865313" y="1552575"/>
          <p14:tracePt t="13600" x="1814513" y="1350963"/>
          <p14:tracePt t="13616" x="1752600" y="1214438"/>
          <p14:tracePt t="13632" x="1701800" y="1050925"/>
          <p14:tracePt t="13649" x="1689100" y="1014413"/>
          <p14:tracePt t="13665" x="1665288" y="989013"/>
          <p14:tracePt t="13703" x="1652588" y="989013"/>
          <p14:tracePt t="13727" x="1652588" y="1001713"/>
          <p14:tracePt t="13739" x="1639888" y="1038225"/>
          <p14:tracePt t="13752" x="1639888" y="1101725"/>
          <p14:tracePt t="13764" x="1639888" y="1214438"/>
          <p14:tracePt t="13776" x="1614488" y="1350963"/>
          <p14:tracePt t="13790" x="1589088" y="1489075"/>
          <p14:tracePt t="13802" x="1577975" y="1652588"/>
          <p14:tracePt t="13816" x="1539875" y="1989138"/>
          <p14:tracePt t="13833" x="1514475" y="2278063"/>
          <p14:tracePt t="13850" x="1489075" y="2490788"/>
          <p14:tracePt t="13867" x="1476375" y="3141663"/>
          <p14:tracePt t="13883" x="1465263" y="3316288"/>
          <p14:tracePt t="13900" x="1465263" y="3416300"/>
          <p14:tracePt t="13917" x="1465263" y="3503613"/>
          <p14:tracePt t="13934" x="1465263" y="3516313"/>
          <p14:tracePt t="14014" x="1465263" y="3503613"/>
          <p14:tracePt t="14026" x="1465263" y="3454400"/>
          <p14:tracePt t="14038" x="1465263" y="3341688"/>
          <p14:tracePt t="14055" x="1465263" y="3190875"/>
          <p14:tracePt t="14069" x="1465263" y="3041650"/>
          <p14:tracePt t="14085" x="1465263" y="2816225"/>
          <p14:tracePt t="14102" x="1465263" y="2439988"/>
          <p14:tracePt t="14119" x="1439863" y="2052638"/>
          <p14:tracePt t="14135" x="1427163" y="1876425"/>
          <p14:tracePt t="14152" x="1427163" y="1714500"/>
          <p14:tracePt t="14169" x="1414463" y="1589088"/>
          <p14:tracePt t="14184" x="1414463" y="1576388"/>
          <p14:tracePt t="14201" x="1414463" y="1563688"/>
          <p14:tracePt t="14300" x="1414463" y="1576388"/>
          <p14:tracePt t="14313" x="1414463" y="1589088"/>
          <p14:tracePt t="14326" x="1414463" y="1601788"/>
          <p14:tracePt t="14463" x="1414463" y="1589088"/>
          <p14:tracePt t="14513" x="1414463" y="1576388"/>
          <p14:tracePt t="14527" x="1401763" y="1563688"/>
          <p14:tracePt t="14563" x="1401763" y="1552575"/>
          <p14:tracePt t="14586" x="1389063" y="1539875"/>
          <p14:tracePt t="14612" x="1363663" y="1527175"/>
          <p14:tracePt t="14637" x="1352550" y="1527175"/>
          <p14:tracePt t="14650" x="1339850" y="1527175"/>
          <p14:tracePt t="14662" x="1327150" y="1527175"/>
          <p14:tracePt t="14687" x="1314450" y="1527175"/>
          <p14:tracePt t="14725" x="1301750" y="1527175"/>
          <p14:tracePt t="14749" x="1289050" y="1527175"/>
          <p14:tracePt t="14761" x="1276350" y="1527175"/>
          <p14:tracePt t="14787" x="1263650" y="1527175"/>
          <p14:tracePt t="14799" x="1252538" y="1527175"/>
          <p14:tracePt t="14812" x="1239838" y="1527175"/>
          <p14:tracePt t="14825" x="1227138" y="1527175"/>
          <p14:tracePt t="14838" x="1201738" y="1527175"/>
          <p14:tracePt t="14855" x="1189038" y="1527175"/>
          <p14:tracePt t="14870" x="1176338" y="1527175"/>
          <p14:tracePt t="14887" x="1127125" y="1552575"/>
          <p14:tracePt t="14904" x="1101725" y="1576388"/>
          <p14:tracePt t="14920" x="1076325" y="1589088"/>
          <p14:tracePt t="14937" x="1050925" y="1614488"/>
          <p14:tracePt t="14960" x="1038225" y="1627188"/>
          <p14:tracePt t="14973" x="1027113" y="1652588"/>
          <p14:tracePt t="14987" x="1001713" y="1663700"/>
          <p14:tracePt t="15011" x="989013" y="1676400"/>
          <p14:tracePt t="15024" x="976313" y="1676400"/>
          <p14:tracePt t="15038" x="963613" y="1689100"/>
          <p14:tracePt t="15054" x="950913" y="1689100"/>
          <p14:tracePt t="15071" x="938213" y="1701800"/>
          <p14:tracePt t="15088" x="901700" y="1714500"/>
          <p14:tracePt t="15105" x="863600" y="1727200"/>
          <p14:tracePt t="15121" x="825500" y="1727200"/>
          <p14:tracePt t="15138" x="763588" y="1739900"/>
          <p14:tracePt t="15155" x="750888" y="1739900"/>
          <p14:tracePt t="15171" x="738188" y="1739900"/>
          <p14:tracePt t="15496" x="738188" y="1789113"/>
          <p14:tracePt t="15510" x="776288" y="1827213"/>
          <p14:tracePt t="15521" x="825500" y="1876425"/>
          <p14:tracePt t="15533" x="876300" y="1939925"/>
          <p14:tracePt t="15546" x="963613" y="2014538"/>
          <p14:tracePt t="15559" x="1114425" y="2165350"/>
          <p14:tracePt t="15573" x="1301750" y="2414588"/>
          <p14:tracePt t="15590" x="1414463" y="2616200"/>
          <p14:tracePt t="15607" x="1527175" y="2778125"/>
          <p14:tracePt t="15624" x="1652588" y="3090863"/>
          <p14:tracePt t="15640" x="1727200" y="3328988"/>
          <p14:tracePt t="15657" x="1790700" y="3479800"/>
          <p14:tracePt t="15674" x="1903413" y="3667125"/>
          <p14:tracePt t="15690" x="1927225" y="3729038"/>
          <p14:tracePt t="15707" x="1939925" y="3754438"/>
          <p14:tracePt t="15724" x="1939925" y="3767138"/>
          <p14:tracePt t="15770" x="1939925" y="3754438"/>
          <p14:tracePt t="15782" x="1939925" y="3741738"/>
          <p14:tracePt t="15796" x="1939925" y="3716338"/>
          <p14:tracePt t="15809" x="1952625" y="3654425"/>
          <p14:tracePt t="15824" x="1965325" y="3529013"/>
          <p14:tracePt t="15841" x="1978025" y="3378200"/>
          <p14:tracePt t="15857" x="1990725" y="3203575"/>
          <p14:tracePt t="15874" x="2027238" y="2540000"/>
          <p14:tracePt t="15891" x="2052638" y="2265363"/>
          <p14:tracePt t="15907" x="2078038" y="1701800"/>
          <p14:tracePt t="15924" x="2078038" y="1489075"/>
          <p14:tracePt t="15943" x="2078038" y="1376363"/>
          <p14:tracePt t="15959" x="2078038" y="1276350"/>
          <p14:tracePt t="15976" x="2078038" y="1250950"/>
          <p14:tracePt t="15996" x="2078038" y="1238250"/>
          <p14:tracePt t="16069" x="2078038" y="1250950"/>
          <p14:tracePt t="16083" x="2065338" y="1263650"/>
          <p14:tracePt t="16097" x="2065338" y="1276350"/>
          <p14:tracePt t="16120" x="2065338" y="1301750"/>
          <p14:tracePt t="16132" x="2052638" y="1327150"/>
          <p14:tracePt t="16146" x="2027238" y="1389063"/>
          <p14:tracePt t="16159" x="2003425" y="1476375"/>
          <p14:tracePt t="16176" x="1978025" y="1576388"/>
          <p14:tracePt t="16192" x="1952625" y="1689100"/>
          <p14:tracePt t="16209" x="1903413" y="2039938"/>
          <p14:tracePt t="16225" x="1890713" y="2190750"/>
          <p14:tracePt t="16242" x="1878013" y="2314575"/>
          <p14:tracePt t="16259" x="1865313" y="2427288"/>
          <p14:tracePt t="16276" x="1865313" y="2478088"/>
          <p14:tracePt t="16292" x="1865313" y="2503488"/>
          <p14:tracePt t="16309" x="1865313" y="2527300"/>
          <p14:tracePt t="16767" x="1839913" y="2552700"/>
          <p14:tracePt t="16782" x="1778000" y="2652713"/>
          <p14:tracePt t="16793" x="1689100" y="2752725"/>
          <p14:tracePt t="16805" x="1614488" y="2852738"/>
          <p14:tracePt t="16817" x="1565275" y="3016250"/>
          <p14:tracePt t="16830" x="1514475" y="3178175"/>
          <p14:tracePt t="16845" x="1489075" y="3328988"/>
          <p14:tracePt t="16862" x="1465263" y="3454400"/>
          <p14:tracePt t="16878" x="1439863" y="3567113"/>
          <p14:tracePt t="16895" x="1414463" y="3841750"/>
          <p14:tracePt t="16912" x="1414463" y="3979863"/>
          <p14:tracePt t="16928" x="1414463" y="4054475"/>
          <p14:tracePt t="16945" x="1401763" y="4154488"/>
          <p14:tracePt t="16962" x="1401763" y="4179888"/>
          <p14:tracePt t="16981" x="1401763" y="4192588"/>
          <p14:tracePt t="17154" x="1401763" y="4179888"/>
          <p14:tracePt t="17178" x="1401763" y="4154488"/>
          <p14:tracePt t="17190" x="1401763" y="4117975"/>
          <p14:tracePt t="17204" x="1401763" y="4092575"/>
          <p14:tracePt t="17218" x="1414463" y="4054475"/>
          <p14:tracePt t="17231" x="1427163" y="4029075"/>
          <p14:tracePt t="17248" x="1427163" y="3992563"/>
          <p14:tracePt t="17263" x="1452563" y="3967163"/>
          <p14:tracePt t="17280" x="1501775" y="3892550"/>
          <p14:tracePt t="17296" x="1527175" y="3841750"/>
          <p14:tracePt t="17313" x="1552575" y="3779838"/>
          <p14:tracePt t="17330" x="1601788" y="3667125"/>
          <p14:tracePt t="17346" x="1614488" y="3629025"/>
          <p14:tracePt t="17363" x="1614488" y="3616325"/>
          <p14:tracePt t="17380" x="1627188" y="3590925"/>
          <p14:tracePt t="17402" x="1627188" y="3579813"/>
          <p14:tracePt t="17564" x="1627188" y="3567113"/>
          <p14:tracePt t="17627" x="1639888" y="3567113"/>
          <p14:tracePt t="17639" x="1652588" y="3554413"/>
          <p14:tracePt t="17664" x="1665288" y="3541713"/>
          <p14:tracePt t="17701" x="1677988" y="3529013"/>
          <p14:tracePt t="17726" x="1701800" y="3516313"/>
          <p14:tracePt t="17739" x="1701800" y="3503613"/>
          <p14:tracePt t="17753" x="1714500" y="3503613"/>
          <p14:tracePt t="17766" x="1727200" y="3503613"/>
          <p14:tracePt t="17783" x="1739900" y="3503613"/>
          <p14:tracePt t="17926" x="1752600" y="3503613"/>
          <p14:tracePt t="17950" x="1778000" y="3503613"/>
          <p14:tracePt t="17964" x="1778000" y="3516313"/>
          <p14:tracePt t="17978" x="1790700" y="3516313"/>
          <p14:tracePt t="17989" x="1790700" y="3529013"/>
          <p14:tracePt t="18004" x="1801813" y="3529013"/>
          <p14:tracePt t="18017" x="1801813" y="3541713"/>
          <p14:tracePt t="18033" x="1801813" y="3567113"/>
          <p14:tracePt t="18050" x="1801813" y="3603625"/>
          <p14:tracePt t="18066" x="1801813" y="3703638"/>
          <p14:tracePt t="18083" x="1801813" y="3741738"/>
          <p14:tracePt t="18100" x="1801813" y="3779838"/>
          <p14:tracePt t="18117" x="1765300" y="3879850"/>
          <p14:tracePt t="18133" x="1701800" y="3967163"/>
          <p14:tracePt t="18150" x="1665288" y="4105275"/>
          <p14:tracePt t="18167" x="1614488" y="4330700"/>
          <p14:tracePt t="18184" x="1589088" y="4379913"/>
          <p14:tracePt t="18200" x="1577975" y="4443413"/>
          <p14:tracePt t="18217" x="1565275" y="4518025"/>
          <p14:tracePt t="18234" x="1552575" y="4543425"/>
          <p14:tracePt t="18251" x="1552575" y="4567238"/>
          <p14:tracePt t="18399" x="1552575" y="4543425"/>
          <p14:tracePt t="18411" x="1552575" y="4530725"/>
          <p14:tracePt t="18425" x="1552575" y="4505325"/>
          <p14:tracePt t="18439" x="1565275" y="4467225"/>
          <p14:tracePt t="18453" x="1589088" y="4379913"/>
          <p14:tracePt t="18469" x="1627188" y="4292600"/>
          <p14:tracePt t="18487" x="1665288" y="4192588"/>
          <p14:tracePt t="18503" x="1727200" y="4092575"/>
          <p14:tracePt t="18520" x="1752600" y="4054475"/>
          <p14:tracePt t="18536" x="1765300" y="4017963"/>
          <p14:tracePt t="18553" x="1801813" y="3941763"/>
          <p14:tracePt t="18568" x="1801813" y="3929063"/>
          <p14:tracePt t="18585" x="1814513" y="3916363"/>
          <p14:tracePt t="18602" x="1827213" y="3905250"/>
          <p14:tracePt t="18886" x="1827213" y="3916363"/>
          <p14:tracePt t="18911" x="1827213" y="3929063"/>
          <p14:tracePt t="18935" x="1827213" y="3941763"/>
          <p14:tracePt t="18948" x="1827213" y="3954463"/>
          <p14:tracePt t="18973" x="1827213" y="3979863"/>
          <p14:tracePt t="18985" x="1827213" y="4017963"/>
          <p14:tracePt t="18997" x="1827213" y="4105275"/>
          <p14:tracePt t="19010" x="1814513" y="4192588"/>
          <p14:tracePt t="19022" x="1814513" y="4241800"/>
          <p14:tracePt t="19037" x="1801813" y="4267200"/>
          <p14:tracePt t="19054" x="1801813" y="4279900"/>
          <p14:tracePt t="19070" x="1801813" y="4292600"/>
          <p14:tracePt t="19159" x="1801813" y="4267200"/>
          <p14:tracePt t="19174" x="1801813" y="4217988"/>
          <p14:tracePt t="19184" x="1814513" y="4154488"/>
          <p14:tracePt t="19197" x="1839913" y="4092575"/>
          <p14:tracePt t="19209" x="1865313" y="4017963"/>
          <p14:tracePt t="19225" x="1903413" y="3954463"/>
          <p14:tracePt t="19238" x="1927225" y="3905250"/>
          <p14:tracePt t="19256" x="1939925" y="3854450"/>
          <p14:tracePt t="19272" x="1965325" y="3829050"/>
          <p14:tracePt t="19289" x="1978025" y="3816350"/>
          <p14:tracePt t="19396" x="1978025" y="3829050"/>
          <p14:tracePt t="19421" x="1978025" y="3841750"/>
          <p14:tracePt t="19433" x="1965325" y="3841750"/>
          <p14:tracePt t="19445" x="1965325" y="3854450"/>
          <p14:tracePt t="19460" x="1965325" y="3867150"/>
          <p14:tracePt t="19484" x="1965325" y="3892550"/>
          <p14:tracePt t="19496" x="1952625" y="3929063"/>
          <p14:tracePt t="19510" x="1939925" y="3979863"/>
          <p14:tracePt t="19524" x="1927225" y="4054475"/>
          <p14:tracePt t="19540" x="1914525" y="4092575"/>
          <p14:tracePt t="19557" x="1914525" y="4129088"/>
          <p14:tracePt t="19574" x="1903413" y="4179888"/>
          <p14:tracePt t="19591" x="1890713" y="4205288"/>
          <p14:tracePt t="19607" x="1890713" y="4217988"/>
          <p14:tracePt t="19624" x="1890713" y="4241800"/>
          <p14:tracePt t="19641" x="1878013" y="4254500"/>
          <p14:tracePt t="19661" x="1878013" y="4267200"/>
          <p14:tracePt t="19757" x="1878013" y="4254500"/>
          <p14:tracePt t="19770" x="1878013" y="4241800"/>
          <p14:tracePt t="19782" x="1878013" y="4230688"/>
          <p14:tracePt t="19794" x="1878013" y="4205288"/>
          <p14:tracePt t="19810" x="1878013" y="4179888"/>
          <p14:tracePt t="19824" x="1890713" y="4129088"/>
          <p14:tracePt t="19841" x="1914525" y="4054475"/>
          <p14:tracePt t="19858" x="1927225" y="3992563"/>
          <p14:tracePt t="19875" x="1952625" y="3892550"/>
          <p14:tracePt t="19890" x="1965325" y="3867150"/>
          <p14:tracePt t="19906" x="1990725" y="3841750"/>
          <p14:tracePt t="19924" x="2027238" y="3803650"/>
          <p14:tracePt t="19942" x="2027238" y="3792538"/>
          <p14:tracePt t="20018" x="2027238" y="3803650"/>
          <p14:tracePt t="20044" x="2027238" y="3816350"/>
          <p14:tracePt t="20057" x="2027238" y="3841750"/>
          <p14:tracePt t="20069" x="2014538" y="3854450"/>
          <p14:tracePt t="20081" x="2003425" y="3892550"/>
          <p14:tracePt t="20093" x="1990725" y="3967163"/>
          <p14:tracePt t="20108" x="1978025" y="4054475"/>
          <p14:tracePt t="20124" x="1965325" y="4105275"/>
          <p14:tracePt t="20141" x="1952625" y="4154488"/>
          <p14:tracePt t="20158" x="1939925" y="4230688"/>
          <p14:tracePt t="20175" x="1927225" y="4267200"/>
          <p14:tracePt t="20191" x="1927225" y="4305300"/>
          <p14:tracePt t="20208" x="1927225" y="4341813"/>
          <p14:tracePt t="20230" x="1927225" y="4354513"/>
          <p14:tracePt t="20292" x="1927225" y="4330700"/>
          <p14:tracePt t="20305" x="1927225" y="4318000"/>
          <p14:tracePt t="20318" x="1927225" y="4305300"/>
          <p14:tracePt t="20331" x="1927225" y="4292600"/>
          <p14:tracePt t="20344" x="1927225" y="4279900"/>
          <p14:tracePt t="20359" x="1927225" y="4267200"/>
          <p14:tracePt t="20375" x="1927225" y="4241800"/>
          <p14:tracePt t="20393" x="1939925" y="4230688"/>
          <p14:tracePt t="20409" x="1939925" y="4205288"/>
          <p14:tracePt t="20426" x="1952625" y="4205288"/>
          <p14:tracePt t="20444" x="1965325" y="4205288"/>
          <p14:tracePt t="20459" x="1978025" y="4205288"/>
          <p14:tracePt t="20476" x="1990725" y="4205288"/>
          <p14:tracePt t="20492" x="2003425" y="4205288"/>
          <p14:tracePt t="20509" x="2078038" y="4205288"/>
          <p14:tracePt t="20526" x="2116138" y="4205288"/>
          <p14:tracePt t="20543" x="2165350" y="4217988"/>
          <p14:tracePt t="20559" x="2190750" y="4217988"/>
          <p14:tracePt t="20576" x="2203450" y="4230688"/>
          <p14:tracePt t="20593" x="2252663" y="4230688"/>
          <p14:tracePt t="20610" x="2265363" y="4230688"/>
          <p14:tracePt t="20626" x="2290763" y="4241800"/>
          <p14:tracePt t="20653" x="2303463" y="4241800"/>
          <p14:tracePt t="20754" x="2290763" y="4241800"/>
          <p14:tracePt t="20779" x="2278063" y="4241800"/>
          <p14:tracePt t="20791" x="2278063" y="4254500"/>
          <p14:tracePt t="20804" x="2265363" y="4254500"/>
          <p14:tracePt t="20891" x="2278063" y="4254500"/>
          <p14:tracePt t="20903" x="2290763" y="4254500"/>
          <p14:tracePt t="20916" x="2339975" y="4254500"/>
          <p14:tracePt t="20932" x="2390775" y="4254500"/>
          <p14:tracePt t="20945" x="2441575" y="4254500"/>
          <p14:tracePt t="20961" x="2478088" y="4254500"/>
          <p14:tracePt t="20978" x="2516188" y="4254500"/>
          <p14:tracePt t="20995" x="2554288" y="4254500"/>
          <p14:tracePt t="21011" x="2578100" y="4254500"/>
          <p14:tracePt t="21030" x="2590800" y="4254500"/>
          <p14:tracePt t="21128" x="2578100" y="4254500"/>
          <p14:tracePt t="21154" x="2565400" y="4267200"/>
          <p14:tracePt t="21165" x="2541588" y="4279900"/>
          <p14:tracePt t="21178" x="2516188" y="4305300"/>
          <p14:tracePt t="21190" x="2428875" y="4354513"/>
          <p14:tracePt t="21202" x="2278063" y="4492625"/>
          <p14:tracePt t="21216" x="2152650" y="4605338"/>
          <p14:tracePt t="21230" x="2052638" y="4705350"/>
          <p14:tracePt t="21247" x="1965325" y="4779963"/>
          <p14:tracePt t="21262" x="1927225" y="4818063"/>
          <p14:tracePt t="21279" x="1878013" y="4879975"/>
          <p14:tracePt t="21295" x="1865313" y="4905375"/>
          <p14:tracePt t="21312" x="1865313" y="4918075"/>
          <p14:tracePt t="21329" x="1865313" y="4930775"/>
          <p14:tracePt t="21346" x="1865313" y="4943475"/>
          <p14:tracePt t="21439" x="1865313" y="4956175"/>
          <p14:tracePt t="21639" x="1878013" y="4956175"/>
          <p14:tracePt t="21651" x="1903413" y="4956175"/>
          <p14:tracePt t="21663" x="1927225" y="4956175"/>
          <p14:tracePt t="21676" x="2003425" y="4943475"/>
          <p14:tracePt t="21689" x="2090738" y="4943475"/>
          <p14:tracePt t="21700" x="2165350" y="4930775"/>
          <p14:tracePt t="21714" x="2228850" y="4905375"/>
          <p14:tracePt t="21731" x="2316163" y="4892675"/>
          <p14:tracePt t="21748" x="2441575" y="4856163"/>
          <p14:tracePt t="21764" x="2654300" y="4792663"/>
          <p14:tracePt t="21781" x="2703513" y="4768850"/>
          <p14:tracePt t="21798" x="2728913" y="4743450"/>
          <p14:tracePt t="21815" x="2778125" y="4705350"/>
          <p14:tracePt t="21831" x="2790825" y="4692650"/>
          <p14:tracePt t="21937" x="2778125" y="4692650"/>
          <p14:tracePt t="21952" x="2767013" y="4692650"/>
          <p14:tracePt t="21962" x="2690813" y="4705350"/>
          <p14:tracePt t="21974" x="2616200" y="4705350"/>
          <p14:tracePt t="21988" x="2541588" y="4705350"/>
          <p14:tracePt t="22003" x="2465388" y="4705350"/>
          <p14:tracePt t="22017" x="2390775" y="4705350"/>
          <p14:tracePt t="22033" x="2303463" y="4705350"/>
          <p14:tracePt t="22050" x="2190750" y="4667250"/>
          <p14:tracePt t="22067" x="2090738" y="4667250"/>
          <p14:tracePt t="22084" x="2078038" y="4667250"/>
          <p14:tracePt t="22100" x="2065338" y="4667250"/>
          <p14:tracePt t="22137" x="2078038" y="4667250"/>
          <p14:tracePt t="22161" x="2090738" y="4667250"/>
          <p14:tracePt t="22175" x="2127250" y="4667250"/>
          <p14:tracePt t="22187" x="2165350" y="4667250"/>
          <p14:tracePt t="22201" x="2190750" y="4667250"/>
          <p14:tracePt t="22217" x="2228850" y="4667250"/>
          <p14:tracePt t="22233" x="2265363" y="4643438"/>
          <p14:tracePt t="22251" x="2503488" y="4592638"/>
          <p14:tracePt t="22267" x="2741613" y="4543425"/>
          <p14:tracePt t="22283" x="2954338" y="4479925"/>
          <p14:tracePt t="22300" x="3567113" y="4279900"/>
          <p14:tracePt t="22316" x="3779838" y="4217988"/>
          <p14:tracePt t="22333" x="3892550" y="4154488"/>
          <p14:tracePt t="22350" x="3956050" y="4079875"/>
          <p14:tracePt t="22367" x="3968750" y="4067175"/>
          <p14:tracePt t="22383" x="3968750" y="4054475"/>
          <p14:tracePt t="22410" x="3905250" y="4041775"/>
          <p14:tracePt t="22423" x="3717925" y="4041775"/>
          <p14:tracePt t="22436" x="3554413" y="4041775"/>
          <p14:tracePt t="22450" x="3441700" y="4041775"/>
          <p14:tracePt t="22467" x="3317875" y="4041775"/>
          <p14:tracePt t="22484" x="3079750" y="4067175"/>
          <p14:tracePt t="22500" x="2590800" y="4167188"/>
          <p14:tracePt t="22517" x="2428875" y="4230688"/>
          <p14:tracePt t="22534" x="2252663" y="4305300"/>
          <p14:tracePt t="22551" x="1839913" y="4579938"/>
          <p14:tracePt t="22567" x="1752600" y="4692650"/>
          <p14:tracePt t="22584" x="1701800" y="4768850"/>
          <p14:tracePt t="22601" x="1665288" y="4830763"/>
          <p14:tracePt t="22618" x="1665288" y="4856163"/>
          <p14:tracePt t="22636" x="1677988" y="4856163"/>
          <p14:tracePt t="22651" x="1689100" y="4868863"/>
          <p14:tracePt t="22668" x="1727200" y="4879975"/>
          <p14:tracePt t="22685" x="1814513" y="4892675"/>
          <p14:tracePt t="22701" x="2065338" y="4943475"/>
          <p14:tracePt t="22718" x="2178050" y="4981575"/>
          <p14:tracePt t="22734" x="2654300" y="5043488"/>
          <p14:tracePt t="22752" x="2928938" y="5043488"/>
          <p14:tracePt t="22768" x="3254375" y="5018088"/>
          <p14:tracePt t="22784" x="4017963" y="4830763"/>
          <p14:tracePt t="22802" x="4205288" y="4756150"/>
          <p14:tracePt t="22818" x="4330700" y="4656138"/>
          <p14:tracePt t="22835" x="4530725" y="4467225"/>
          <p14:tracePt t="22851" x="4568825" y="4443413"/>
          <p14:tracePt t="22870" x="4568825" y="4430713"/>
          <p14:tracePt t="22888" x="4556125" y="4430713"/>
          <p14:tracePt t="22904" x="4518025" y="4430713"/>
          <p14:tracePt t="22920" x="4481513" y="4430713"/>
          <p14:tracePt t="22937" x="4394200" y="4443413"/>
          <p14:tracePt t="22953" x="4343400" y="4467225"/>
          <p14:tracePt t="22969" x="4305300" y="4479925"/>
          <p14:tracePt t="22985" x="4281488" y="4479925"/>
          <p14:tracePt t="23171" x="4256088" y="4479925"/>
          <p14:tracePt t="23183" x="4217988" y="4479925"/>
          <p14:tracePt t="23196" x="4168775" y="4479925"/>
          <p14:tracePt t="23208" x="4117975" y="4479925"/>
          <p14:tracePt t="23222" x="4068763" y="4479925"/>
          <p14:tracePt t="23237" x="3956050" y="4479925"/>
          <p14:tracePt t="23253" x="3767138" y="4518025"/>
          <p14:tracePt t="23270" x="3492500" y="4605338"/>
          <p14:tracePt t="23287" x="3367088" y="4679950"/>
          <p14:tracePt t="23303" x="3205163" y="4718050"/>
          <p14:tracePt t="23320" x="3054350" y="4779963"/>
          <p14:tracePt t="23337" x="2841625" y="4856163"/>
          <p14:tracePt t="23354" x="2790825" y="4892675"/>
          <p14:tracePt t="23370" x="2754313" y="4930775"/>
          <p14:tracePt t="23387" x="2728913" y="5030788"/>
          <p14:tracePt t="23404" x="2716213" y="5081588"/>
          <p14:tracePt t="23421" x="2716213" y="5168900"/>
          <p14:tracePt t="23437" x="2716213" y="5194300"/>
          <p14:tracePt t="23454" x="2716213" y="5230813"/>
          <p14:tracePt t="23471" x="2728913" y="5230813"/>
          <p14:tracePt t="23488" x="2741613" y="5230813"/>
          <p14:tracePt t="23504" x="2767013" y="5243513"/>
          <p14:tracePt t="23521" x="2928938" y="5268913"/>
          <p14:tracePt t="23538" x="3028950" y="5294313"/>
          <p14:tracePt t="23555" x="3116263" y="5305425"/>
          <p14:tracePt t="23571" x="3467100" y="5305425"/>
          <p14:tracePt t="23588" x="3705225" y="5305425"/>
          <p14:tracePt t="23605" x="3867150" y="5305425"/>
          <p14:tracePt t="23621" x="4156075" y="5218113"/>
          <p14:tracePt t="23638" x="4318000" y="5118100"/>
          <p14:tracePt t="23655" x="4468813" y="4992688"/>
          <p14:tracePt t="23672" x="4594225" y="4843463"/>
          <p14:tracePt t="23688" x="4619625" y="4805363"/>
          <p14:tracePt t="23705" x="4630738" y="4792663"/>
          <p14:tracePt t="23722" x="4619625" y="4768850"/>
          <p14:tracePt t="23739" x="4581525" y="4743450"/>
          <p14:tracePt t="23755" x="4443413" y="4705350"/>
          <p14:tracePt t="23772" x="4130675" y="4554538"/>
          <p14:tracePt t="23789" x="3992563" y="4492625"/>
          <p14:tracePt t="23806" x="3767138" y="4430713"/>
          <p14:tracePt t="23822" x="3317875" y="4392613"/>
          <p14:tracePt t="23839" x="3205163" y="4392613"/>
          <p14:tracePt t="23855" x="3079750" y="4418013"/>
          <p14:tracePt t="23872" x="2803525" y="4530725"/>
          <p14:tracePt t="23891" x="2678113" y="4567238"/>
          <p14:tracePt t="23908" x="2578100" y="4618038"/>
          <p14:tracePt t="23923" x="2490788" y="4692650"/>
          <p14:tracePt t="23940" x="2452688" y="4743450"/>
          <p14:tracePt t="23956" x="2416175" y="4805363"/>
          <p14:tracePt t="23973" x="2403475" y="4843463"/>
          <p14:tracePt t="23989" x="2390775" y="4892675"/>
          <p14:tracePt t="24007" x="2390775" y="4968875"/>
          <p14:tracePt t="24023" x="2390775" y="5005388"/>
          <p14:tracePt t="24040" x="2390775" y="5030788"/>
          <p14:tracePt t="24057" x="2390775" y="5056188"/>
          <p14:tracePt t="24073" x="2390775" y="5081588"/>
          <p14:tracePt t="24104" x="2403475" y="5081588"/>
          <p14:tracePt t="24117" x="2416175" y="5092700"/>
          <p14:tracePt t="24130" x="2452688" y="5105400"/>
          <p14:tracePt t="24142" x="2528888" y="5130800"/>
          <p14:tracePt t="24157" x="2641600" y="5143500"/>
          <p14:tracePt t="24174" x="2741613" y="5156200"/>
          <p14:tracePt t="24190" x="2854325" y="5181600"/>
          <p14:tracePt t="24207" x="3392488" y="5194300"/>
          <p14:tracePt t="24224" x="3605213" y="5194300"/>
          <p14:tracePt t="24240" x="3756025" y="5181600"/>
          <p14:tracePt t="24257" x="4217988" y="5081588"/>
          <p14:tracePt t="24274" x="4430713" y="4992688"/>
          <p14:tracePt t="24291" x="4556125" y="4892675"/>
          <p14:tracePt t="24307" x="4743450" y="4643438"/>
          <p14:tracePt t="24324" x="4819650" y="4554538"/>
          <p14:tracePt t="24341" x="4868863" y="4492625"/>
          <p14:tracePt t="24357" x="4881563" y="4430713"/>
          <p14:tracePt t="24374" x="4881563" y="4405313"/>
          <p14:tracePt t="24391" x="4843463" y="4392613"/>
          <p14:tracePt t="24408" x="4694238" y="4305300"/>
          <p14:tracePt t="24424" x="4506913" y="4230688"/>
          <p14:tracePt t="24441" x="4192588" y="4079875"/>
          <p14:tracePt t="24458" x="3792538" y="3916363"/>
          <p14:tracePt t="24475" x="3605213" y="3892550"/>
          <p14:tracePt t="24491" x="3328988" y="3892550"/>
          <p14:tracePt t="24508" x="3028950" y="4017963"/>
          <p14:tracePt t="24525" x="2941638" y="4105275"/>
          <p14:tracePt t="24542" x="2767013" y="4230688"/>
          <p14:tracePt t="24558" x="2667000" y="4292600"/>
          <p14:tracePt t="24575" x="2516188" y="4367213"/>
          <p14:tracePt t="24592" x="2352675" y="4505325"/>
          <p14:tracePt t="24608" x="2303463" y="4618038"/>
          <p14:tracePt t="24625" x="2239963" y="4718050"/>
          <p14:tracePt t="24642" x="2203450" y="4868863"/>
          <p14:tracePt t="24659" x="2203450" y="4918075"/>
          <p14:tracePt t="24675" x="2203450" y="4930775"/>
          <p14:tracePt t="24692" x="2203450" y="4968875"/>
          <p14:tracePt t="24715" x="2203450" y="4981575"/>
          <p14:tracePt t="24727" x="2216150" y="4981575"/>
          <p14:tracePt t="24742" x="2239963" y="4992688"/>
          <p14:tracePt t="24759" x="2290763" y="5018088"/>
          <p14:tracePt t="24776" x="2390775" y="5056188"/>
          <p14:tracePt t="24792" x="2603500" y="5168900"/>
          <p14:tracePt t="24809" x="2703513" y="5243513"/>
          <p14:tracePt t="24826" x="2790825" y="5318125"/>
          <p14:tracePt t="24843" x="3067050" y="5394325"/>
          <p14:tracePt t="24859" x="3216275" y="5407025"/>
          <p14:tracePt t="24877" x="3328988" y="5407025"/>
          <p14:tracePt t="24893" x="3479800" y="5407025"/>
          <p14:tracePt t="24910" x="3530600" y="5356225"/>
          <p14:tracePt t="24926" x="3592513" y="5318125"/>
          <p14:tracePt t="24943" x="3667125" y="5268913"/>
          <p14:tracePt t="24959" x="3705225" y="5243513"/>
          <p14:tracePt t="24976" x="3743325" y="5230813"/>
          <p14:tracePt t="24993" x="3779838" y="5205413"/>
          <p14:tracePt t="25010" x="3792538" y="5205413"/>
          <p14:tracePt t="25650" x="3792538" y="5181600"/>
          <p14:tracePt t="25662" x="3843338" y="5118100"/>
          <p14:tracePt t="25675" x="3968750" y="5018088"/>
          <p14:tracePt t="25687" x="4130675" y="4892675"/>
          <p14:tracePt t="25700" x="4256088" y="4768850"/>
          <p14:tracePt t="25715" x="4406900" y="4579938"/>
          <p14:tracePt t="25731" x="4556125" y="4279900"/>
          <p14:tracePt t="25748" x="4781550" y="4079875"/>
          <p14:tracePt t="25765" x="5132388" y="3754438"/>
          <p14:tracePt t="25780" x="5245100" y="3554413"/>
          <p14:tracePt t="25797" x="5357813" y="3290888"/>
          <p14:tracePt t="25813" x="5470525" y="3041650"/>
          <p14:tracePt t="25830" x="5519738" y="2965450"/>
          <p14:tracePt t="25847" x="5570538" y="2890838"/>
          <p14:tracePt t="25864" x="5683250" y="2652713"/>
          <p14:tracePt t="25880" x="5757863" y="2516188"/>
          <p14:tracePt t="25897" x="5808663" y="2414588"/>
          <p14:tracePt t="25914" x="5857875" y="2303463"/>
          <p14:tracePt t="25930" x="5870575" y="2278063"/>
          <p14:tracePt t="25949" x="5870575" y="2265363"/>
          <p14:tracePt t="25973" x="5870575" y="2239963"/>
          <p14:tracePt t="25998" x="5870575" y="2227263"/>
          <p14:tracePt t="26010" x="5870575" y="2201863"/>
          <p14:tracePt t="26023" x="5870575" y="2178050"/>
          <p14:tracePt t="26036" x="5883275" y="2127250"/>
          <p14:tracePt t="26049" x="5895975" y="2039938"/>
          <p14:tracePt t="26064" x="5895975" y="1978025"/>
          <p14:tracePt t="26081" x="5908675" y="1927225"/>
          <p14:tracePt t="26097" x="5921375" y="1901825"/>
          <p14:tracePt t="26114" x="5921375" y="1876425"/>
          <p14:tracePt t="26184" x="5921375" y="1927225"/>
          <p14:tracePt t="26198" x="5921375" y="1965325"/>
          <p14:tracePt t="26211" x="5908675" y="2014538"/>
          <p14:tracePt t="26223" x="5895975" y="2065338"/>
          <p14:tracePt t="26235" x="5895975" y="2101850"/>
          <p14:tracePt t="26248" x="5883275" y="2139950"/>
          <p14:tracePt t="26265" x="5870575" y="2303463"/>
          <p14:tracePt t="26282" x="5845175" y="2540000"/>
          <p14:tracePt t="26299" x="5808663" y="3267075"/>
          <p14:tracePt t="26315" x="5808663" y="3641725"/>
          <p14:tracePt t="26332" x="5832475" y="3892550"/>
          <p14:tracePt t="26349" x="5895975" y="4630738"/>
          <p14:tracePt t="26366" x="5932488" y="4892675"/>
          <p14:tracePt t="26382" x="5945188" y="5105400"/>
          <p14:tracePt t="26399" x="5957888" y="5656263"/>
          <p14:tracePt t="26416" x="5957888" y="5807075"/>
          <p14:tracePt t="26432" x="5970588" y="5907088"/>
          <p14:tracePt t="26449" x="5983288" y="6007100"/>
          <p14:tracePt t="26466" x="5983288" y="6019800"/>
          <p14:tracePt t="26485" x="5995988" y="6032500"/>
          <p14:tracePt t="27220" x="5995988" y="6019800"/>
          <p14:tracePt t="27257" x="6008688" y="5994400"/>
          <p14:tracePt t="27272" x="6021388" y="5969000"/>
          <p14:tracePt t="27282" x="6034088" y="5907088"/>
          <p14:tracePt t="27295" x="6057900" y="5843588"/>
          <p14:tracePt t="27307" x="6096000" y="5768975"/>
          <p14:tracePt t="27321" x="6146800" y="5694363"/>
          <p14:tracePt t="27336" x="6221413" y="5556250"/>
          <p14:tracePt t="27353" x="6370638" y="5318125"/>
          <p14:tracePt t="27369" x="6621463" y="4943475"/>
          <p14:tracePt t="27386" x="6684963" y="4792663"/>
          <p14:tracePt t="27403" x="6746875" y="4543425"/>
          <p14:tracePt t="27420" x="6859588" y="4154488"/>
          <p14:tracePt t="27436" x="6910388" y="4005263"/>
          <p14:tracePt t="27453" x="6946900" y="3829050"/>
          <p14:tracePt t="27470" x="7046913" y="3441700"/>
          <p14:tracePt t="27486" x="7097713" y="3328988"/>
          <p14:tracePt t="27503" x="7134225" y="3216275"/>
          <p14:tracePt t="27520" x="7172325" y="3028950"/>
          <p14:tracePt t="27536" x="7185025" y="2916238"/>
          <p14:tracePt t="27553" x="7197725" y="2790825"/>
          <p14:tracePt t="27570" x="7210425" y="2652713"/>
          <p14:tracePt t="27587" x="7223125" y="2616200"/>
          <p14:tracePt t="27604" x="7223125" y="2578100"/>
          <p14:tracePt t="27620" x="7246938" y="2527300"/>
          <p14:tracePt t="27637" x="7259638" y="2516188"/>
          <p14:tracePt t="27654" x="7272338" y="2503488"/>
          <p14:tracePt t="27671" x="7272338" y="2490788"/>
          <p14:tracePt t="27930" x="7272338" y="2478088"/>
          <p14:tracePt t="27942" x="7272338" y="2452688"/>
          <p14:tracePt t="27958" x="7259638" y="2378075"/>
          <p14:tracePt t="27969" x="7246938" y="2227263"/>
          <p14:tracePt t="27982" x="7197725" y="2052638"/>
          <p14:tracePt t="27996" x="7159625" y="1814513"/>
          <p14:tracePt t="28005" x="7097713" y="1389063"/>
          <p14:tracePt t="28022" x="7034213" y="1125538"/>
          <p14:tracePt t="28039" x="6997700" y="950913"/>
          <p14:tracePt t="28055" x="6910388" y="738188"/>
          <p14:tracePt t="28072" x="6872288" y="700088"/>
          <p14:tracePt t="28089" x="6859588" y="688975"/>
          <p14:tracePt t="28106" x="6846888" y="688975"/>
          <p14:tracePt t="28122" x="6846888" y="700088"/>
          <p14:tracePt t="28139" x="6834188" y="712788"/>
          <p14:tracePt t="28156" x="6821488" y="776288"/>
          <p14:tracePt t="28172" x="6797675" y="801688"/>
          <p14:tracePt t="28189" x="6772275" y="825500"/>
          <p14:tracePt t="28206" x="6672263" y="938213"/>
          <p14:tracePt t="28223" x="6634163" y="1038225"/>
          <p14:tracePt t="28240" x="6584950" y="1125538"/>
          <p14:tracePt t="28256" x="6521450" y="1238250"/>
          <p14:tracePt t="28273" x="6496050" y="1289050"/>
          <p14:tracePt t="28290" x="6446838" y="1350963"/>
          <p14:tracePt t="28306" x="6321425" y="1476375"/>
          <p14:tracePt t="28323" x="6208713" y="1539875"/>
          <p14:tracePt t="28340" x="6121400" y="1627188"/>
          <p14:tracePt t="28357" x="6034088" y="1701800"/>
          <p14:tracePt t="28373" x="6021388" y="1701800"/>
          <p14:tracePt t="28390" x="6008688" y="1689100"/>
          <p14:tracePt t="28407" x="6008688" y="1639888"/>
          <p14:tracePt t="28424" x="6008688" y="1627188"/>
          <p14:tracePt t="28452" x="5995988" y="1627188"/>
          <p14:tracePt t="28478" x="5995988" y="1676400"/>
          <p14:tracePt t="28489" x="5995988" y="1765300"/>
          <p14:tracePt t="28501" x="5970588" y="1852613"/>
          <p14:tracePt t="28514" x="5945188" y="2001838"/>
          <p14:tracePt t="28526" x="5895975" y="2365375"/>
          <p14:tracePt t="28541" x="5857875" y="2716213"/>
          <p14:tracePt t="28557" x="5821363" y="2916238"/>
          <p14:tracePt t="28574" x="5795963" y="3065463"/>
          <p14:tracePt t="28591" x="5795963" y="3228975"/>
          <p14:tracePt t="28607" x="5795963" y="3267075"/>
          <p14:tracePt t="28624" x="5795963" y="3278188"/>
          <p14:tracePt t="28715" x="5795963" y="3254375"/>
          <p14:tracePt t="28728" x="5795963" y="3216275"/>
          <p14:tracePt t="28740" x="5795963" y="3128963"/>
          <p14:tracePt t="28751" x="5845175" y="2865438"/>
          <p14:tracePt t="28764" x="5945188" y="2527300"/>
          <p14:tracePt t="28777" x="6057900" y="2239963"/>
          <p14:tracePt t="28792" x="6196013" y="1914525"/>
          <p14:tracePt t="28809" x="6334125" y="1627188"/>
          <p14:tracePt t="28825" x="6446838" y="1427163"/>
          <p14:tracePt t="28842" x="6584950" y="1214438"/>
          <p14:tracePt t="28859" x="6634163" y="1150938"/>
          <p14:tracePt t="28876" x="6672263" y="1089025"/>
          <p14:tracePt t="28892" x="6759575" y="1001713"/>
          <p14:tracePt t="28909" x="6808788" y="963613"/>
          <p14:tracePt t="28926" x="6859588" y="963613"/>
          <p14:tracePt t="28942" x="6985000" y="963613"/>
          <p14:tracePt t="28959" x="7059613" y="976313"/>
          <p14:tracePt t="28975" x="7110413" y="1001713"/>
          <p14:tracePt t="28992" x="7172325" y="1063625"/>
          <p14:tracePt t="29009" x="7210425" y="1076325"/>
          <p14:tracePt t="29026" x="7223125" y="1114425"/>
          <p14:tracePt t="29043" x="7259638" y="1176338"/>
          <p14:tracePt t="29059" x="7297738" y="1227138"/>
          <p14:tracePt t="29076" x="7359650" y="1401763"/>
          <p14:tracePt t="29093" x="7385050" y="1489075"/>
          <p14:tracePt t="29109" x="7410450" y="1552575"/>
          <p14:tracePt t="29126" x="7435850" y="1627188"/>
          <p14:tracePt t="29143" x="7448550" y="1639888"/>
          <p14:tracePt t="29160" x="7448550" y="1652588"/>
          <p14:tracePt t="29176" x="7472363" y="1663700"/>
          <p14:tracePt t="29193" x="7472363" y="1676400"/>
          <p14:tracePt t="29210" x="7472363" y="1689100"/>
          <p14:tracePt t="29227" x="7472363" y="1752600"/>
          <p14:tracePt t="29243" x="7485063" y="1827213"/>
          <p14:tracePt t="29260" x="7497763" y="1965325"/>
          <p14:tracePt t="29277" x="7510463" y="2214563"/>
          <p14:tracePt t="29294" x="7510463" y="2365375"/>
          <p14:tracePt t="29310" x="7510463" y="2478088"/>
          <p14:tracePt t="29327" x="7497763" y="2640013"/>
          <p14:tracePt t="29674" x="7485063" y="2790825"/>
          <p14:tracePt t="29686" x="7459663" y="2941638"/>
          <p14:tracePt t="29700" x="7448550" y="3078163"/>
          <p14:tracePt t="29714" x="7423150" y="3228975"/>
          <p14:tracePt t="29730" x="7385050" y="3516313"/>
          <p14:tracePt t="29746" x="7372350" y="3754438"/>
          <p14:tracePt t="29762" x="7323138" y="4179888"/>
          <p14:tracePt t="29779" x="7310438" y="4530725"/>
          <p14:tracePt t="29796" x="7285038" y="4743450"/>
          <p14:tracePt t="29813" x="7272338" y="5118100"/>
          <p14:tracePt t="29829" x="7259638" y="5394325"/>
          <p14:tracePt t="29846" x="7246938" y="5568950"/>
          <p14:tracePt t="29863" x="7210425" y="5781675"/>
          <p14:tracePt t="29880" x="7197725" y="5856288"/>
          <p14:tracePt t="29896" x="7172325" y="5932488"/>
          <p14:tracePt t="29913" x="7134225" y="6056313"/>
          <p14:tracePt t="29930" x="7123113" y="6107113"/>
          <p14:tracePt t="29946" x="7110413" y="6145213"/>
          <p14:tracePt t="29963" x="7110413" y="6157913"/>
          <p14:tracePt t="29984" x="7110413" y="6169025"/>
          <p14:tracePt t="30034" x="7110413" y="6181725"/>
          <p14:tracePt t="30097" x="7110413" y="6194425"/>
          <p14:tracePt t="30110" x="7110413" y="6207125"/>
          <p14:tracePt t="30136" x="7110413" y="6219825"/>
          <p14:tracePt t="30234" x="7123113" y="6219825"/>
          <p14:tracePt t="30246" x="7123113" y="6207125"/>
          <p14:tracePt t="30259" x="7123113" y="6169025"/>
          <p14:tracePt t="30272" x="7134225" y="6145213"/>
          <p14:tracePt t="30284" x="7146925" y="6119813"/>
          <p14:tracePt t="30298" x="7146925" y="6094413"/>
          <p14:tracePt t="30315" x="7159625" y="6069013"/>
          <p14:tracePt t="30332" x="7185025" y="6032500"/>
          <p14:tracePt t="30348" x="7197725" y="5981700"/>
          <p14:tracePt t="30365" x="7210425" y="5956300"/>
          <p14:tracePt t="30382" x="7223125" y="5932488"/>
          <p14:tracePt t="30398" x="7235825" y="5894388"/>
          <p14:tracePt t="30415" x="7235825" y="5868988"/>
          <p14:tracePt t="30432" x="7235825" y="5843588"/>
          <p14:tracePt t="30449" x="7235825" y="5832475"/>
          <p14:tracePt t="30465" x="7246938" y="5832475"/>
          <p14:tracePt t="30745" x="7259638" y="5807075"/>
          <p14:tracePt t="30758" x="7297738" y="5794375"/>
          <p14:tracePt t="30771" x="7359650" y="5768975"/>
          <p14:tracePt t="30785" x="7410450" y="5743575"/>
          <p14:tracePt t="30800" x="7472363" y="5732463"/>
          <p14:tracePt t="30817" x="7510463" y="5719763"/>
          <p14:tracePt t="30834" x="7561263" y="5707063"/>
          <p14:tracePt t="30850" x="7585075" y="5707063"/>
          <p14:tracePt t="30867" x="7623175" y="5707063"/>
          <p14:tracePt t="30884" x="7785100" y="5707063"/>
          <p14:tracePt t="30900" x="7897813" y="5707063"/>
          <p14:tracePt t="30917" x="7986713" y="5707063"/>
          <p14:tracePt t="30934" x="8212138" y="5707063"/>
          <p14:tracePt t="30951" x="8424863" y="5707063"/>
          <p14:tracePt t="30968" x="8599488" y="5707063"/>
          <p14:tracePt t="30984" x="8950325" y="5694363"/>
          <p14:tracePt t="31001" x="9163050" y="5681663"/>
          <p14:tracePt t="31018" x="9288463" y="5668963"/>
          <p14:tracePt t="31034" x="9413875" y="5643563"/>
          <p14:tracePt t="31051" x="9437688" y="5643563"/>
          <p14:tracePt t="31194" x="9437688" y="5630863"/>
          <p14:tracePt t="31231" x="9437688" y="5619750"/>
          <p14:tracePt t="31243" x="9424988" y="5619750"/>
          <p14:tracePt t="31268" x="9413875" y="5619750"/>
          <p14:tracePt t="31281" x="9401175" y="5619750"/>
          <p14:tracePt t="31293" x="9388475" y="5619750"/>
          <p14:tracePt t="31304" x="9363075" y="5619750"/>
          <p14:tracePt t="31320" x="9350375" y="5619750"/>
          <p14:tracePt t="31343" x="9324975" y="5619750"/>
          <p14:tracePt t="34234" x="9312275" y="5607050"/>
          <p14:tracePt t="34246" x="9288463" y="5594350"/>
          <p14:tracePt t="34259" x="9250363" y="5556250"/>
          <p14:tracePt t="34270" x="9224963" y="5543550"/>
          <p14:tracePt t="34283" x="9163050" y="5494338"/>
          <p14:tracePt t="34297" x="9137650" y="5456238"/>
          <p14:tracePt t="34314" x="9088438" y="5394325"/>
          <p14:tracePt t="34330" x="9050338" y="5318125"/>
          <p14:tracePt t="34347" x="8999538" y="5143500"/>
          <p14:tracePt t="34364" x="8975725" y="5068888"/>
          <p14:tracePt t="34380" x="8963025" y="5018088"/>
          <p14:tracePt t="34397" x="8937625" y="4843463"/>
          <p14:tracePt t="34414" x="8924925" y="4692650"/>
          <p14:tracePt t="34431" x="8924925" y="4543425"/>
          <p14:tracePt t="34447" x="8924925" y="4292600"/>
          <p14:tracePt t="34464" x="8924925" y="4154488"/>
          <p14:tracePt t="34481" x="8924925" y="3992563"/>
          <p14:tracePt t="34498" x="8924925" y="3692525"/>
          <p14:tracePt t="34514" x="8950325" y="3603625"/>
          <p14:tracePt t="34531" x="8963025" y="3554413"/>
          <p14:tracePt t="34548" x="8986838" y="3490913"/>
          <p14:tracePt t="34564" x="9012238" y="3454400"/>
          <p14:tracePt t="34583" x="9024938" y="3441700"/>
          <p14:tracePt t="34619" x="9037638" y="3441700"/>
          <p14:tracePt t="34683" x="9037638" y="3429000"/>
          <p14:tracePt t="34695" x="9037638" y="3416300"/>
          <p14:tracePt t="34745" x="9037638" y="3403600"/>
          <p14:tracePt t="34782" x="9037638" y="3390900"/>
          <p14:tracePt t="34795" x="9024938" y="3367088"/>
          <p14:tracePt t="34807" x="9012238" y="3367088"/>
          <p14:tracePt t="34820" x="9012238" y="3341688"/>
          <p14:tracePt t="34837" x="8999538" y="3328988"/>
          <p14:tracePt t="34851" x="8999538" y="3316288"/>
          <p14:tracePt t="34867" x="8999538" y="3303588"/>
          <p14:tracePt t="34884" x="8975725" y="3303588"/>
          <p14:tracePt t="34901" x="8975725" y="3290888"/>
          <p14:tracePt t="34918" x="8963025" y="3290888"/>
          <p14:tracePt t="35020" x="8975725" y="3290888"/>
          <p14:tracePt t="35031" x="8986838" y="3290888"/>
          <p14:tracePt t="35043" x="8999538" y="3290888"/>
          <p14:tracePt t="35057" x="9037638" y="3290888"/>
          <p14:tracePt t="35071" x="9099550" y="3290888"/>
          <p14:tracePt t="35084" x="9188450" y="3303588"/>
          <p14:tracePt t="35100" x="9263063" y="3303588"/>
          <p14:tracePt t="35117" x="9312275" y="3316288"/>
          <p14:tracePt t="35134" x="9350375" y="3316288"/>
          <p14:tracePt t="35151" x="9363075" y="3316288"/>
          <p14:tracePt t="35206" x="9363075" y="3328988"/>
          <p14:tracePt t="35219" x="9363075" y="3341688"/>
          <p14:tracePt t="35230" x="9363075" y="3354388"/>
          <p14:tracePt t="35243" x="9350375" y="3378200"/>
          <p14:tracePt t="35255" x="9337675" y="3378200"/>
          <p14:tracePt t="35280" x="9337675" y="3390900"/>
          <p14:tracePt t="35592" x="9337675" y="3378200"/>
          <p14:tracePt t="35629" x="9337675" y="3354388"/>
          <p14:tracePt t="35655" x="9337675" y="3341688"/>
          <p14:tracePt t="35666" x="9324975" y="3316288"/>
          <p14:tracePt t="35679" x="9301163" y="3303588"/>
          <p14:tracePt t="35691" x="9263063" y="3267075"/>
          <p14:tracePt t="35705" x="9224963" y="3254375"/>
          <p14:tracePt t="35719" x="9199563" y="3228975"/>
          <p14:tracePt t="35736" x="9175750" y="3216275"/>
          <p14:tracePt t="35753" x="9137650" y="3190875"/>
          <p14:tracePt t="35770" x="9099550" y="3116263"/>
          <p14:tracePt t="35786" x="9088438" y="3090863"/>
          <p14:tracePt t="35803" x="9075738" y="3065463"/>
          <p14:tracePt t="35820" x="9063038" y="3054350"/>
          <p14:tracePt t="36290" x="9075738" y="3054350"/>
          <p14:tracePt t="36302" x="9112250" y="3078163"/>
          <p14:tracePt t="36314" x="9150350" y="3103563"/>
          <p14:tracePt t="36327" x="9188450" y="3141663"/>
          <p14:tracePt t="36340" x="9224963" y="3165475"/>
          <p14:tracePt t="36355" x="9237663" y="3203575"/>
          <p14:tracePt t="36372" x="9250363" y="3241675"/>
          <p14:tracePt t="36389" x="9250363" y="3278188"/>
          <p14:tracePt t="36405" x="9250363" y="3354388"/>
          <p14:tracePt t="36422" x="9250363" y="3367088"/>
          <p14:tracePt t="36438" x="9250363" y="3378200"/>
          <p14:tracePt t="36455" x="9212263" y="3416300"/>
          <p14:tracePt t="36472" x="9188450" y="3416300"/>
          <p14:tracePt t="36489" x="9163050" y="3429000"/>
          <p14:tracePt t="36505" x="9112250" y="3441700"/>
          <p14:tracePt t="36522" x="9088438" y="3441700"/>
          <p14:tracePt t="36539" x="9075738" y="3441700"/>
          <p14:tracePt t="36556" x="9063038" y="3441700"/>
          <p14:tracePt t="36573" x="9050338" y="3454400"/>
          <p14:tracePt t="36591" x="9037638" y="3454400"/>
          <p14:tracePt t="36613" x="9024938" y="3454400"/>
          <p14:tracePt t="36863" x="9037638" y="3454400"/>
          <p14:tracePt t="36888" x="9050338" y="3454400"/>
          <p14:tracePt t="36900" x="9075738" y="3454400"/>
          <p14:tracePt t="36914" x="9099550" y="3454400"/>
          <p14:tracePt t="36928" x="9124950" y="3454400"/>
          <p14:tracePt t="36942" x="9150350" y="3454400"/>
          <p14:tracePt t="36959" x="9175750" y="3454400"/>
          <p14:tracePt t="36975" x="9199563" y="3454400"/>
          <p14:tracePt t="36992" x="9212263" y="3454400"/>
          <p14:tracePt t="37009" x="9224963" y="3454400"/>
          <p14:tracePt t="37026" x="9237663" y="3454400"/>
          <p14:tracePt t="37064" x="9237663" y="3441700"/>
          <p14:tracePt t="37187" x="9224963" y="3441700"/>
          <p14:tracePt t="37199" x="9224963" y="3429000"/>
          <p14:tracePt t="37213" x="9212263" y="3429000"/>
          <p14:tracePt t="37237" x="9199563" y="3416300"/>
          <p14:tracePt t="37249" x="9188450" y="3403600"/>
          <p14:tracePt t="37263" x="9175750" y="3403600"/>
          <p14:tracePt t="37275" x="9175750" y="3390900"/>
          <p14:tracePt t="37293" x="9163050" y="3390900"/>
          <p14:tracePt t="37361" x="9175750" y="3390900"/>
          <p14:tracePt t="37374" x="9188450" y="3378200"/>
          <p14:tracePt t="37386" x="9199563" y="3378200"/>
          <p14:tracePt t="37398" x="9212263" y="3378200"/>
          <p14:tracePt t="37411" x="9224963" y="3378200"/>
          <p14:tracePt t="37426" x="9237663" y="3378200"/>
          <p14:tracePt t="37443" x="9263063" y="3378200"/>
          <p14:tracePt t="37460" x="9288463" y="3378200"/>
          <p14:tracePt t="37476" x="9424988" y="3378200"/>
          <p14:tracePt t="37493" x="9488488" y="3378200"/>
          <p14:tracePt t="37510" x="9525000" y="3378200"/>
          <p14:tracePt t="37526" x="9588500" y="3378200"/>
          <p14:tracePt t="37543" x="9613900" y="3378200"/>
          <p14:tracePt t="37560" x="9637713" y="3378200"/>
          <p14:tracePt t="37577" x="9701213" y="3378200"/>
          <p14:tracePt t="37593" x="9750425" y="3378200"/>
          <p14:tracePt t="37610" x="9788525" y="3378200"/>
          <p14:tracePt t="37627" x="9826625" y="3367088"/>
          <p14:tracePt t="37644" x="9839325" y="3367088"/>
          <p14:tracePt t="37672" x="9852025" y="3367088"/>
          <p14:tracePt t="37735" x="9863138" y="3367088"/>
          <p14:tracePt t="37748" x="9875838" y="3367088"/>
          <p14:tracePt t="37764" x="9901238" y="3367088"/>
          <p14:tracePt t="37773" x="9913938" y="3367088"/>
          <p14:tracePt t="37786" x="9939338" y="3354388"/>
          <p14:tracePt t="37798" x="9988550" y="3341688"/>
          <p14:tracePt t="37812" x="10126663" y="3328988"/>
          <p14:tracePt t="37829" x="10252075" y="3316288"/>
          <p14:tracePt t="37845" x="10364788" y="3316288"/>
          <p14:tracePt t="37861" x="10726738" y="3316288"/>
          <p14:tracePt t="37877" x="10928350" y="3354388"/>
          <p14:tracePt t="37894" x="11052175" y="3390900"/>
          <p14:tracePt t="37911" x="11277600" y="3490913"/>
          <p14:tracePt t="37927" x="11403013" y="3541713"/>
          <p14:tracePt t="37944" x="11490325" y="3567113"/>
          <p14:tracePt t="37961" x="11528425" y="3567113"/>
          <p14:tracePt t="37978" x="11541125" y="3567113"/>
          <p14:tracePt t="38059" x="11541125" y="3554413"/>
          <p14:tracePt t="38072" x="11515725" y="3541713"/>
          <p14:tracePt t="38085" x="11503025" y="3541713"/>
          <p14:tracePt t="38100" x="11490325" y="3541713"/>
          <p14:tracePt t="38113" x="11466513" y="3529013"/>
          <p14:tracePt t="38129" x="11453813" y="3529013"/>
          <p14:tracePt t="38146" x="11441113" y="3529013"/>
          <p14:tracePt t="38162" x="11403013" y="3516313"/>
          <p14:tracePt t="38179" x="11390313" y="3516313"/>
          <p14:tracePt t="38196" x="11366500" y="3516313"/>
          <p14:tracePt t="38212" x="11277600" y="3490913"/>
          <p14:tracePt t="38229" x="11215688" y="3490913"/>
          <p14:tracePt t="38246" x="11164888" y="3479800"/>
          <p14:tracePt t="38262" x="11102975" y="3467100"/>
          <p14:tracePt t="38279" x="11090275" y="3467100"/>
          <p14:tracePt t="38682" x="11077575" y="3467100"/>
          <p14:tracePt t="38956" x="11064875" y="3467100"/>
          <p14:tracePt t="39068" x="11052175" y="3467100"/>
          <p14:tracePt t="39093" x="11028363" y="3467100"/>
          <p14:tracePt t="39119" x="11002963" y="3467100"/>
          <p14:tracePt t="39130" x="10977563" y="3467100"/>
          <p14:tracePt t="39143" x="10939463" y="3467100"/>
          <p14:tracePt t="39155" x="10915650" y="3467100"/>
          <p14:tracePt t="39168" x="10877550" y="3467100"/>
          <p14:tracePt t="39183" x="10864850" y="3467100"/>
          <p14:tracePt t="39200" x="10852150" y="3467100"/>
          <p14:tracePt t="39216" x="10839450" y="3467100"/>
          <p14:tracePt t="39233" x="10815638" y="3467100"/>
          <p14:tracePt t="39250" x="10802938" y="3467100"/>
          <p14:tracePt t="39267" x="10790238" y="3467100"/>
          <p14:tracePt t="39283" x="10764838" y="3467100"/>
          <p14:tracePt t="39300" x="10752138" y="3467100"/>
          <p14:tracePt t="39317" x="10739438" y="3467100"/>
          <p14:tracePt t="39334" x="10726738" y="3467100"/>
          <p14:tracePt t="39350" x="10715625" y="3467100"/>
          <p14:tracePt t="39367" x="10702925" y="3467100"/>
          <p14:tracePt t="39384" x="10690225" y="3467100"/>
          <p14:tracePt t="39429" x="10677525" y="3467100"/>
          <p14:tracePt t="39480" x="10664825" y="3467100"/>
          <p14:tracePt t="39492" x="10652125" y="3467100"/>
          <p14:tracePt t="39517" x="10639425" y="3467100"/>
          <p14:tracePt t="39542" x="10626725" y="3467100"/>
          <p14:tracePt t="39566" x="10614025" y="3467100"/>
          <p14:tracePt t="39578" x="10602913" y="3467100"/>
          <p14:tracePt t="41148" x="10590213" y="3467100"/>
          <p14:tracePt t="41162" x="10577513" y="3467100"/>
          <p14:tracePt t="41174" x="10552113" y="3467100"/>
          <p14:tracePt t="41187" x="10502900" y="3467100"/>
          <p14:tracePt t="41199" x="10426700" y="3467100"/>
          <p14:tracePt t="41212" x="10352088" y="3490913"/>
          <p14:tracePt t="41224" x="10264775" y="3529013"/>
          <p14:tracePt t="41241" x="10088563" y="3603625"/>
          <p14:tracePt t="41257" x="9813925" y="3679825"/>
          <p14:tracePt t="41274" x="9537700" y="3816350"/>
          <p14:tracePt t="41291" x="9424988" y="3854450"/>
          <p14:tracePt t="41308" x="9301163" y="3905250"/>
          <p14:tracePt t="41325" x="9050338" y="3941763"/>
          <p14:tracePt t="41341" x="8963025" y="3954463"/>
          <p14:tracePt t="41358" x="8899525" y="3967163"/>
          <p14:tracePt t="41375" x="8850313" y="3992563"/>
          <p14:tracePt t="41391" x="8837613" y="3992563"/>
          <p14:tracePt t="41410" x="8812213" y="4005263"/>
          <p14:tracePt t="41426" x="8774113" y="4017963"/>
          <p14:tracePt t="41443" x="8750300" y="4017963"/>
          <p14:tracePt t="41460" x="8712200" y="4017963"/>
          <p14:tracePt t="41477" x="8624888" y="4017963"/>
          <p14:tracePt t="41493" x="8548688" y="4017963"/>
          <p14:tracePt t="41508" x="8499475" y="4017963"/>
          <p14:tracePt t="41525" x="8424863" y="4017963"/>
          <p14:tracePt t="41542" x="8399463" y="4017963"/>
          <p14:tracePt t="41559" x="8374063" y="4017963"/>
          <p14:tracePt t="41575" x="8348663" y="4017963"/>
          <p14:tracePt t="41608" x="8348663" y="4005263"/>
          <p14:tracePt t="41634" x="8348663" y="3992563"/>
          <p14:tracePt t="41659" x="8348663" y="3967163"/>
          <p14:tracePt t="41672" x="8348663" y="3954463"/>
          <p14:tracePt t="41684" x="8348663" y="3941763"/>
          <p14:tracePt t="41696" x="8348663" y="3929063"/>
          <p14:tracePt t="41712" x="8348663" y="3916363"/>
          <p14:tracePt t="41726" x="8348663" y="3905250"/>
          <p14:tracePt t="41796" x="8348663" y="3892550"/>
          <p14:tracePt t="41813" x="8361363" y="3892550"/>
          <p14:tracePt t="41835" x="8361363" y="3879850"/>
          <p14:tracePt t="41859" x="8374063" y="3879850"/>
          <p14:tracePt t="41885" x="8386763" y="3867150"/>
          <p14:tracePt t="41897" x="8399463" y="3867150"/>
          <p14:tracePt t="41909" x="8435975" y="3854450"/>
          <p14:tracePt t="41921" x="8474075" y="3841750"/>
          <p14:tracePt t="41935" x="8524875" y="3841750"/>
          <p14:tracePt t="41948" x="8561388" y="3829050"/>
          <p14:tracePt t="41960" x="8599488" y="3829050"/>
          <p14:tracePt t="41977" x="8624888" y="3816350"/>
          <p14:tracePt t="41994" x="8650288" y="3803650"/>
          <p14:tracePt t="42011" x="8712200" y="3803650"/>
          <p14:tracePt t="42027" x="8763000" y="3803650"/>
          <p14:tracePt t="42044" x="8812213" y="3792538"/>
          <p14:tracePt t="42061" x="8874125" y="3792538"/>
          <p14:tracePt t="42078" x="8886825" y="3792538"/>
          <p14:tracePt t="42094" x="8899525" y="3792538"/>
          <p14:tracePt t="42111" x="8912225" y="3792538"/>
          <p14:tracePt t="42133" x="8924925" y="3792538"/>
          <p14:tracePt t="42146" x="8937625" y="3792538"/>
          <p14:tracePt t="42169" x="8950325" y="3792538"/>
          <p14:tracePt t="42195" x="8975725" y="3779838"/>
          <p14:tracePt t="42207" x="8986838" y="3779838"/>
          <p14:tracePt t="42220" x="9012238" y="3779838"/>
          <p14:tracePt t="42232" x="9050338" y="3779838"/>
          <p14:tracePt t="42247" x="9124950" y="3767138"/>
          <p14:tracePt t="42262" x="9212263" y="3754438"/>
          <p14:tracePt t="42278" x="9301163" y="3741738"/>
          <p14:tracePt t="42295" x="9375775" y="3729038"/>
          <p14:tracePt t="42312" x="9626600" y="3692525"/>
          <p14:tracePt t="42328" x="9763125" y="3679825"/>
          <p14:tracePt t="42345" x="9863138" y="3654425"/>
          <p14:tracePt t="42362" x="10026650" y="3616325"/>
          <p14:tracePt t="42379" x="10113963" y="3579813"/>
          <p14:tracePt t="42395" x="10364788" y="3503613"/>
          <p14:tracePt t="42412" x="10477500" y="3467100"/>
          <p14:tracePt t="42429" x="10564813" y="3429000"/>
          <p14:tracePt t="42445" x="10652125" y="3403600"/>
          <p14:tracePt t="42462" x="10690225" y="3390900"/>
          <p14:tracePt t="42479" x="10726738" y="3390900"/>
          <p14:tracePt t="42496" x="10790238" y="3390900"/>
          <p14:tracePt t="42512" x="10828338" y="3390900"/>
          <p14:tracePt t="42529" x="10877550" y="3390900"/>
          <p14:tracePt t="42546" x="10990263" y="3390900"/>
          <p14:tracePt t="42563" x="11052175" y="3390900"/>
          <p14:tracePt t="42579" x="11090275" y="3416300"/>
          <p14:tracePt t="42596" x="11153775" y="3479800"/>
          <p14:tracePt t="42613" x="11164888" y="3503613"/>
          <p14:tracePt t="42630" x="11190288" y="3516313"/>
          <p14:tracePt t="42646" x="11215688" y="3541713"/>
          <p14:tracePt t="42663" x="11215688" y="3554413"/>
          <p14:tracePt t="42681" x="11228388" y="3567113"/>
          <p14:tracePt t="42782" x="11228388" y="3579813"/>
          <p14:tracePt t="42831" x="11228388" y="3590925"/>
          <p14:tracePt t="42844" x="11241088" y="3590925"/>
          <p14:tracePt t="42869" x="11266488" y="3590925"/>
          <p14:tracePt t="42882" x="11277600" y="3590925"/>
          <p14:tracePt t="42892" x="11303000" y="3590925"/>
          <p14:tracePt t="42904" x="11328400" y="3603625"/>
          <p14:tracePt t="42918" x="11353800" y="3603625"/>
          <p14:tracePt t="42931" x="11390313" y="3603625"/>
          <p14:tracePt t="42948" x="11403013" y="3603625"/>
          <p14:tracePt t="42965" x="11415713" y="3616325"/>
          <p14:tracePt t="42981" x="11428413" y="3616325"/>
          <p14:tracePt t="42998" x="11441113" y="3616325"/>
          <p14:tracePt t="43154" x="11428413" y="3616325"/>
          <p14:tracePt t="43168" x="11403013" y="3616325"/>
          <p14:tracePt t="43179" x="11328400" y="3616325"/>
          <p14:tracePt t="43194" x="11241088" y="3616325"/>
          <p14:tracePt t="43205" x="11141075" y="3616325"/>
          <p14:tracePt t="43220" x="10964863" y="3616325"/>
          <p14:tracePt t="43234" x="10677525" y="3629025"/>
          <p14:tracePt t="43249" x="10426700" y="3667125"/>
          <p14:tracePt t="43266" x="10064750" y="3729038"/>
          <p14:tracePt t="43282" x="9437688" y="3841750"/>
          <p14:tracePt t="43299" x="9275763" y="3892550"/>
          <p14:tracePt t="43316" x="9163050" y="3929063"/>
          <p14:tracePt t="43332" x="8937625" y="4005263"/>
          <p14:tracePt t="43349" x="8863013" y="4017963"/>
          <p14:tracePt t="43366" x="8837613" y="4017963"/>
          <p14:tracePt t="43382" x="8824913" y="4017963"/>
          <p14:tracePt t="43578" x="8837613" y="4017963"/>
          <p14:tracePt t="43591" x="8850313" y="4017963"/>
          <p14:tracePt t="43602" x="8863013" y="4017963"/>
          <p14:tracePt t="43617" x="8874125" y="4017963"/>
          <p14:tracePt t="43634" x="8886825" y="4017963"/>
          <p14:tracePt t="43651" x="8899525" y="4017963"/>
          <p14:tracePt t="43667" x="8924925" y="4017963"/>
          <p14:tracePt t="43684" x="8937625" y="4017963"/>
          <p14:tracePt t="43701" x="8999538" y="4017963"/>
          <p14:tracePt t="43717" x="9175750" y="4017963"/>
          <p14:tracePt t="43735" x="9237663" y="4017963"/>
          <p14:tracePt t="43751" x="9288463" y="4017963"/>
          <p14:tracePt t="43767" x="9363075" y="4029075"/>
          <p14:tracePt t="43784" x="9401175" y="4029075"/>
          <p14:tracePt t="43801" x="9450388" y="4029075"/>
          <p14:tracePt t="43817" x="9525000" y="4029075"/>
          <p14:tracePt t="43834" x="9563100" y="4029075"/>
          <p14:tracePt t="43851" x="9575800" y="4029075"/>
          <p14:tracePt t="43868" x="9588500" y="4029075"/>
          <p14:tracePt t="43939" x="9601200" y="4029075"/>
          <p14:tracePt t="45285" x="9588500" y="4029075"/>
          <p14:tracePt t="47104" x="9588500" y="4017963"/>
          <p14:tracePt t="47117" x="9601200" y="4017963"/>
          <p14:tracePt t="47129" x="9613900" y="4017963"/>
          <p14:tracePt t="47143" x="9637713" y="4005263"/>
          <p14:tracePt t="47155" x="9688513" y="4005263"/>
          <p14:tracePt t="47168" x="9788525" y="4005263"/>
          <p14:tracePt t="47181" x="9901238" y="4005263"/>
          <p14:tracePt t="47197" x="9988550" y="4005263"/>
          <p14:tracePt t="47214" x="10039350" y="4005263"/>
          <p14:tracePt t="47231" x="10101263" y="4005263"/>
          <p14:tracePt t="47248" x="10139363" y="3992563"/>
          <p14:tracePt t="47265" x="10164763" y="3992563"/>
          <p14:tracePt t="47281" x="10188575" y="3992563"/>
          <p14:tracePt t="47315" x="10188575" y="3979863"/>
          <p14:tracePt t="47901" x="10188575" y="3992563"/>
          <p14:tracePt t="47914" x="10139363" y="4054475"/>
          <p14:tracePt t="47926" x="10039350" y="4154488"/>
          <p14:tracePt t="47939" x="9939338" y="4267200"/>
          <p14:tracePt t="47953" x="9863138" y="4367213"/>
          <p14:tracePt t="47968" x="9801225" y="4443413"/>
          <p14:tracePt t="47984" x="9739313" y="4505325"/>
          <p14:tracePt t="48001" x="9601200" y="4618038"/>
          <p14:tracePt t="48018" x="9475788" y="4692650"/>
          <p14:tracePt t="48035" x="9312275" y="4779963"/>
          <p14:tracePt t="48051" x="9112250" y="4930775"/>
          <p14:tracePt t="48068" x="9063038" y="4968875"/>
          <p14:tracePt t="48084" x="9012238" y="4981575"/>
          <p14:tracePt t="48101" x="8986838" y="4992688"/>
          <p14:tracePt t="48118" x="8975725" y="4992688"/>
          <p14:tracePt t="48187" x="8963025" y="4981575"/>
          <p14:tracePt t="48200" x="8963025" y="4968875"/>
          <p14:tracePt t="48212" x="8963025" y="4956175"/>
          <p14:tracePt t="48274" x="8950325" y="4956175"/>
          <p14:tracePt t="48300" x="8937625" y="4956175"/>
          <p14:tracePt t="48326" x="8924925" y="4956175"/>
          <p14:tracePt t="48339" x="8912225" y="4956175"/>
          <p14:tracePt t="48350" x="8899525" y="4956175"/>
          <p14:tracePt t="48364" x="8874125" y="4956175"/>
          <p14:tracePt t="48374" x="8837613" y="4956175"/>
          <p14:tracePt t="48388" x="8812213" y="4956175"/>
          <p14:tracePt t="48403" x="8799513" y="4943475"/>
          <p14:tracePt t="48419" x="8786813" y="4930775"/>
          <p14:tracePt t="48436" x="8786813" y="4918075"/>
          <p14:tracePt t="48453" x="8763000" y="4918075"/>
          <p14:tracePt t="48486" x="8763000" y="4905375"/>
          <p14:tracePt t="48574" x="8763000" y="4892675"/>
          <p14:tracePt t="48599" x="8774113" y="4892675"/>
          <p14:tracePt t="48611" x="8799513" y="4892675"/>
          <p14:tracePt t="48623" x="8837613" y="4892675"/>
          <p14:tracePt t="48637" x="8863013" y="4892675"/>
          <p14:tracePt t="48654" x="8886825" y="4892675"/>
          <p14:tracePt t="48670" x="8924925" y="4892675"/>
          <p14:tracePt t="48687" x="8975725" y="4892675"/>
          <p14:tracePt t="48703" x="9024938" y="4892675"/>
          <p14:tracePt t="48720" x="9112250" y="4892675"/>
          <p14:tracePt t="48737" x="9301163" y="4892675"/>
          <p14:tracePt t="48753" x="9363075" y="4892675"/>
          <p14:tracePt t="48770" x="9413875" y="4892675"/>
          <p14:tracePt t="48787" x="9563100" y="4892675"/>
          <p14:tracePt t="48804" x="9663113" y="4892675"/>
          <p14:tracePt t="48820" x="9750425" y="4892675"/>
          <p14:tracePt t="48837" x="9826625" y="4892675"/>
          <p14:tracePt t="48854" x="9852025" y="4892675"/>
          <p14:tracePt t="48871" x="9888538" y="4892675"/>
          <p14:tracePt t="48888" x="9901238" y="4892675"/>
          <p14:tracePt t="48904" x="9913938" y="4892675"/>
          <p14:tracePt t="48921" x="9926638" y="4892675"/>
          <p14:tracePt t="48996" x="9939338" y="4892675"/>
          <p14:tracePt t="49023" x="9952038" y="4892675"/>
          <p14:tracePt t="49033" x="9988550" y="4892675"/>
          <p14:tracePt t="49046" x="10039350" y="4892675"/>
          <p14:tracePt t="49059" x="10101263" y="4879975"/>
          <p14:tracePt t="49071" x="10177463" y="4868863"/>
          <p14:tracePt t="49088" x="10264775" y="4868863"/>
          <p14:tracePt t="49105" x="10377488" y="4856163"/>
          <p14:tracePt t="49121" x="10715625" y="4843463"/>
          <p14:tracePt t="49138" x="10852150" y="4830763"/>
          <p14:tracePt t="49155" x="10990263" y="4830763"/>
          <p14:tracePt t="49172" x="11390313" y="4792663"/>
          <p14:tracePt t="49189" x="11490325" y="4779963"/>
          <p14:tracePt t="49205" x="11553825" y="4779963"/>
          <p14:tracePt t="49222" x="11603038" y="4768850"/>
          <p14:tracePt t="49245" x="11615738" y="4768850"/>
          <p14:tracePt t="49371" x="11603038" y="4768850"/>
          <p14:tracePt t="49384" x="11579225" y="4768850"/>
          <p14:tracePt t="49396" x="11528425" y="4768850"/>
          <p14:tracePt t="49409" x="11466513" y="4768850"/>
          <p14:tracePt t="49423" x="11390313" y="4768850"/>
          <p14:tracePt t="49440" x="11303000" y="4779963"/>
          <p14:tracePt t="49457" x="11190288" y="4792663"/>
          <p14:tracePt t="49473" x="10815638" y="4818063"/>
          <p14:tracePt t="49490" x="10677525" y="4843463"/>
          <p14:tracePt t="49507" x="10539413" y="4879975"/>
          <p14:tracePt t="49523" x="10177463" y="4918075"/>
          <p14:tracePt t="49540" x="10026650" y="4943475"/>
          <p14:tracePt t="49557" x="9926638" y="4943475"/>
          <p14:tracePt t="49574" x="9775825" y="4968875"/>
          <p14:tracePt t="49590" x="9713913" y="4968875"/>
          <p14:tracePt t="49607" x="9626600" y="4968875"/>
          <p14:tracePt t="49624" x="9424988" y="4968875"/>
          <p14:tracePt t="49640" x="9375775" y="4968875"/>
          <p14:tracePt t="49657" x="9275763" y="4968875"/>
          <p14:tracePt t="49674" x="9250363" y="4968875"/>
          <p14:tracePt t="49691" x="9224963" y="4968875"/>
          <p14:tracePt t="49707" x="9150350" y="4981575"/>
          <p14:tracePt t="49724" x="9112250" y="4981575"/>
          <p14:tracePt t="49741" x="9099550" y="4981575"/>
          <p14:tracePt t="49758" x="9063038" y="4981575"/>
          <p14:tracePt t="49775" x="9037638" y="4981575"/>
          <p14:tracePt t="49943" x="9050338" y="4981575"/>
          <p14:tracePt t="49971" x="9063038" y="4981575"/>
          <p14:tracePt t="49982" x="9075738" y="4981575"/>
          <p14:tracePt t="50006" x="9088438" y="4981575"/>
          <p14:tracePt t="50020" x="9112250" y="4981575"/>
          <p14:tracePt t="50030" x="9137650" y="4981575"/>
          <p14:tracePt t="50044" x="9199563" y="4981575"/>
          <p14:tracePt t="50059" x="9288463" y="4981575"/>
          <p14:tracePt t="50076" x="9350375" y="4981575"/>
          <p14:tracePt t="50093" x="9424988" y="4981575"/>
          <p14:tracePt t="50109" x="9525000" y="4981575"/>
          <p14:tracePt t="50126" x="9588500" y="4981575"/>
          <p14:tracePt t="50143" x="9675813" y="4981575"/>
          <p14:tracePt t="50160" x="9813925" y="4981575"/>
          <p14:tracePt t="50176" x="9852025" y="4981575"/>
          <p14:tracePt t="50193" x="9875838" y="4981575"/>
          <p14:tracePt t="50209" x="9901238" y="4968875"/>
          <p14:tracePt t="50226" x="9913938" y="4968875"/>
          <p14:tracePt t="54976" x="9901238" y="4968875"/>
          <p14:tracePt t="54985" x="9875838" y="4968875"/>
          <p14:tracePt t="54998" x="9852025" y="4968875"/>
          <p14:tracePt t="55012" x="9801225" y="4968875"/>
          <p14:tracePt t="55029" x="9713913" y="4968875"/>
          <p14:tracePt t="55045" x="9513888" y="4968875"/>
          <p14:tracePt t="55062" x="8924925" y="4843463"/>
          <p14:tracePt t="55079" x="8374063" y="4692650"/>
          <p14:tracePt t="55096" x="7974013" y="4567238"/>
          <p14:tracePt t="55112" x="6985000" y="4318000"/>
          <p14:tracePt t="55129" x="6684963" y="4217988"/>
          <p14:tracePt t="55146" x="6308725" y="4141788"/>
          <p14:tracePt t="55162" x="5595938" y="3916363"/>
          <p14:tracePt t="55179" x="5394325" y="3803650"/>
          <p14:tracePt t="55196" x="5157788" y="3654425"/>
          <p14:tracePt t="55213" x="4668838" y="3403600"/>
          <p14:tracePt t="55229" x="4556125" y="3316288"/>
          <p14:tracePt t="55246" x="4481513" y="3267075"/>
          <p14:tracePt t="55263" x="4418013" y="3216275"/>
          <p14:tracePt t="55280" x="4381500" y="3178175"/>
          <p14:tracePt t="55296" x="4368800" y="3165475"/>
          <p14:tracePt t="55313" x="4356100" y="3141663"/>
          <p14:tracePt t="55621" x="4305300" y="3141663"/>
          <p14:tracePt t="55635" x="4156075" y="3128963"/>
          <p14:tracePt t="55646" x="3917950" y="3103563"/>
          <p14:tracePt t="55660" x="3617913" y="3028950"/>
          <p14:tracePt t="55674" x="3067050" y="2803525"/>
          <p14:tracePt t="55684" x="2678113" y="2640013"/>
          <p14:tracePt t="55698" x="2352675" y="2490788"/>
          <p14:tracePt t="55714" x="2003425" y="2352675"/>
          <p14:tracePt t="55731" x="1727200" y="2278063"/>
          <p14:tracePt t="55748" x="1476375" y="2165350"/>
          <p14:tracePt t="55765" x="1401763" y="2127250"/>
          <p14:tracePt t="55781" x="1339850" y="2114550"/>
          <p14:tracePt t="55798" x="1239838" y="2027238"/>
          <p14:tracePt t="55815" x="1214438" y="2014538"/>
          <p14:tracePt t="55832" x="1189038" y="2001838"/>
          <p14:tracePt t="55848" x="1176338" y="1989138"/>
          <p14:tracePt t="55881" x="1163638" y="1989138"/>
          <p14:tracePt t="55933" x="1127125" y="1978025"/>
          <p14:tracePt t="55944" x="1076325" y="1939925"/>
          <p14:tracePt t="55957" x="1038225" y="1927225"/>
          <p14:tracePt t="55969" x="1001713" y="1889125"/>
          <p14:tracePt t="55982" x="950913" y="1865313"/>
          <p14:tracePt t="55999" x="925513" y="1852613"/>
          <p14:tracePt t="56016" x="889000" y="1839913"/>
          <p14:tracePt t="56032" x="825500" y="1814513"/>
          <p14:tracePt t="56049" x="788988" y="1801813"/>
          <p14:tracePt t="56068" x="776288" y="1801813"/>
          <p14:tracePt t="58307" x="814388" y="1801813"/>
          <p14:tracePt t="58319" x="850900" y="1827213"/>
          <p14:tracePt t="58331" x="901700" y="1876425"/>
          <p14:tracePt t="58344" x="976313" y="1952625"/>
          <p14:tracePt t="58358" x="1139825" y="2078038"/>
          <p14:tracePt t="58375" x="1339850" y="2201863"/>
          <p14:tracePt t="58392" x="1476375" y="2314575"/>
          <p14:tracePt t="58408" x="1639888" y="2452688"/>
          <p14:tracePt t="58425" x="1689100" y="2516188"/>
          <p14:tracePt t="58442" x="1739900" y="2603500"/>
          <p14:tracePt t="58459" x="1852613" y="2840038"/>
          <p14:tracePt t="58475" x="1903413" y="2965450"/>
          <p14:tracePt t="58492" x="1952625" y="3054350"/>
          <p14:tracePt t="58509" x="2039938" y="3203575"/>
          <p14:tracePt t="58525" x="2078038" y="3316288"/>
          <p14:tracePt t="58542" x="2127250" y="3467100"/>
          <p14:tracePt t="58559" x="2203450" y="3716338"/>
          <p14:tracePt t="58576" x="2239963" y="3829050"/>
          <p14:tracePt t="58593" x="2265363" y="3916363"/>
          <p14:tracePt t="58609" x="2339975" y="4141788"/>
          <p14:tracePt t="58626" x="2352675" y="4279900"/>
          <p14:tracePt t="58642" x="2378075" y="4367213"/>
          <p14:tracePt t="58659" x="2378075" y="4443413"/>
          <p14:tracePt t="58676" x="2378075" y="4454525"/>
          <p14:tracePt t="58694" x="2390775" y="4454525"/>
          <p14:tracePt t="58768" x="2390775" y="4443413"/>
          <p14:tracePt t="58780" x="2390775" y="4392613"/>
          <p14:tracePt t="58793" x="2390775" y="4341813"/>
          <p14:tracePt t="58810" x="2403475" y="4279900"/>
          <p14:tracePt t="58826" x="2416175" y="4230688"/>
          <p14:tracePt t="58843" x="2490788" y="3905250"/>
          <p14:tracePt t="58860" x="2616200" y="3616325"/>
          <p14:tracePt t="58877" x="2778125" y="3341688"/>
          <p14:tracePt t="58893" x="3028950" y="2765425"/>
          <p14:tracePt t="58910" x="3079750" y="2627313"/>
          <p14:tracePt t="58927" x="3116263" y="2540000"/>
          <p14:tracePt t="58944" x="3141663" y="2478088"/>
          <p14:tracePt t="58961" x="3167063" y="2452688"/>
          <p14:tracePt t="58977" x="3179763" y="2439988"/>
          <p14:tracePt t="58994" x="3205163" y="2414588"/>
          <p14:tracePt t="59011" x="3228975" y="2390775"/>
          <p14:tracePt t="59028" x="3228975" y="2365375"/>
          <p14:tracePt t="59044" x="3254375" y="2339975"/>
          <p14:tracePt t="59061" x="3267075" y="2303463"/>
          <p14:tracePt t="59078" x="3267075" y="2290763"/>
          <p14:tracePt t="59094" x="3292475" y="2227263"/>
          <p14:tracePt t="59111" x="3305175" y="2190750"/>
          <p14:tracePt t="59128" x="3305175" y="2152650"/>
          <p14:tracePt t="59145" x="3341688" y="2089150"/>
          <p14:tracePt t="59161" x="3341688" y="2078038"/>
          <p14:tracePt t="59178" x="3341688" y="2065338"/>
          <p14:tracePt t="59254" x="3341688" y="2101850"/>
          <p14:tracePt t="59266" x="3341688" y="2152650"/>
          <p14:tracePt t="59280" x="3341688" y="2201863"/>
          <p14:tracePt t="59297" x="3317875" y="2278063"/>
          <p14:tracePt t="59313" x="3292475" y="2427288"/>
          <p14:tracePt t="59328" x="3216275" y="2816225"/>
          <p14:tracePt t="59346" x="2967038" y="3892550"/>
          <p14:tracePt t="59362" x="2854325" y="4367213"/>
          <p14:tracePt t="59379" x="2716213" y="4768850"/>
          <p14:tracePt t="59396" x="2628900" y="5456238"/>
          <p14:tracePt t="59412" x="2616200" y="5581650"/>
          <p14:tracePt t="59429" x="2616200" y="5681663"/>
          <p14:tracePt t="59446" x="2616200" y="5707063"/>
          <p14:tracePt t="59528" x="2616200" y="5694363"/>
          <p14:tracePt t="59541" x="2616200" y="5681663"/>
          <p14:tracePt t="59554" x="2628900" y="5630863"/>
          <p14:tracePt t="59565" x="2641600" y="5568950"/>
          <p14:tracePt t="59580" x="2678113" y="5456238"/>
          <p14:tracePt t="59597" x="2716213" y="5356225"/>
          <p14:tracePt t="59613" x="2767013" y="5256213"/>
          <p14:tracePt t="59630" x="2867025" y="4992688"/>
          <p14:tracePt t="59646" x="2941638" y="4768850"/>
          <p14:tracePt t="59664" x="3016250" y="4618038"/>
          <p14:tracePt t="59680" x="3267075" y="4318000"/>
          <p14:tracePt t="59697" x="3379788" y="4179888"/>
          <p14:tracePt t="59714" x="3441700" y="4017963"/>
          <p14:tracePt t="59731" x="3541713" y="3803650"/>
          <p14:tracePt t="59747" x="3554413" y="3767138"/>
          <p14:tracePt t="59764" x="3579813" y="3741738"/>
          <p14:tracePt t="59780" x="3579813" y="3716338"/>
          <p14:tracePt t="61723" x="3567113" y="3716338"/>
          <p14:tracePt t="61737" x="3530600" y="3692525"/>
          <p14:tracePt t="61748" x="3479800" y="3667125"/>
          <p14:tracePt t="61762" x="3405188" y="3603625"/>
          <p14:tracePt t="61774" x="3254375" y="3516313"/>
          <p14:tracePt t="61789" x="3079750" y="3403600"/>
          <p14:tracePt t="61805" x="2941638" y="3341688"/>
          <p14:tracePt t="61822" x="2828925" y="3267075"/>
          <p14:tracePt t="61838" x="2616200" y="3116263"/>
          <p14:tracePt t="61855" x="2465388" y="3054350"/>
          <p14:tracePt t="61872" x="2328863" y="2978150"/>
          <p14:tracePt t="61889" x="2178050" y="2816225"/>
          <p14:tracePt t="61905" x="2127250" y="2740025"/>
          <p14:tracePt t="61922" x="2090738" y="2678113"/>
          <p14:tracePt t="61939" x="2052638" y="2590800"/>
          <p14:tracePt t="61956" x="2039938" y="2578100"/>
          <p14:tracePt t="61972" x="2027238" y="2552700"/>
          <p14:tracePt t="61989" x="2014538" y="2540000"/>
          <p14:tracePt t="62022" x="2014538" y="2516188"/>
          <p14:tracePt t="62035" x="2003425" y="2516188"/>
          <p14:tracePt t="62047" x="1990725" y="2490788"/>
          <p14:tracePt t="62072" x="1978025" y="2478088"/>
          <p14:tracePt t="62084" x="1965325" y="2478088"/>
          <p14:tracePt t="62098" x="1952625" y="2452688"/>
          <p14:tracePt t="62109" x="1939925" y="2452688"/>
          <p14:tracePt t="62123" x="1927225" y="2427288"/>
          <p14:tracePt t="62140" x="1927225" y="2414588"/>
          <p14:tracePt t="62157" x="1914525" y="2403475"/>
          <p14:tracePt t="62173" x="1914525" y="2378075"/>
          <p14:tracePt t="62190" x="1903413" y="2378075"/>
          <p14:tracePt t="62207" x="1903413" y="2365375"/>
          <p14:tracePt t="62223" x="1890713" y="2339975"/>
          <p14:tracePt t="62240" x="1878013" y="2327275"/>
          <p14:tracePt t="62257" x="1878013" y="2314575"/>
          <p14:tracePt t="62274" x="1865313" y="2303463"/>
          <p14:tracePt t="62322" x="1852613" y="2290763"/>
          <p14:tracePt t="62348" x="1839913" y="2278063"/>
          <p14:tracePt t="62361" x="1827213" y="2278063"/>
          <p14:tracePt t="62376" x="1814513" y="2278063"/>
          <p14:tracePt t="62396" x="1801813" y="2278063"/>
          <p14:tracePt t="62412" x="1790700" y="2278063"/>
          <p14:tracePt t="62434" x="1778000" y="2278063"/>
          <p14:tracePt t="62448" x="1765300" y="2278063"/>
          <p14:tracePt t="62462" x="1752600" y="2278063"/>
          <p14:tracePt t="62475" x="1739900" y="2278063"/>
          <p14:tracePt t="62491" x="1714500" y="2290763"/>
          <p14:tracePt t="62508" x="1689100" y="2303463"/>
          <p14:tracePt t="62525" x="1614488" y="2314575"/>
          <p14:tracePt t="62541" x="1577975" y="2327275"/>
          <p14:tracePt t="62559" x="1552575" y="2339975"/>
          <p14:tracePt t="62575" x="1527175" y="2352675"/>
          <p14:tracePt t="62592" x="1527175" y="2365375"/>
          <p14:tracePt t="63057" x="1514475" y="2365375"/>
          <p14:tracePt t="63083" x="1501775" y="2365375"/>
          <p14:tracePt t="63107" x="1489075" y="2365375"/>
          <p14:tracePt t="63133" x="1476375" y="2365375"/>
          <p14:tracePt t="63147" x="1465263" y="2365375"/>
          <p14:tracePt t="63160" x="1452563" y="2365375"/>
          <p14:tracePt t="63172" x="1439863" y="2365375"/>
          <p14:tracePt t="63206" x="1427163" y="2365375"/>
          <p14:tracePt t="64241" x="1414463" y="2365375"/>
          <p14:tracePt t="64254" x="1389063" y="2365375"/>
          <p14:tracePt t="64269" x="1363663" y="2365375"/>
          <p14:tracePt t="64282" x="1339850" y="2365375"/>
          <p14:tracePt t="64303" x="1327150" y="2365375"/>
          <p14:tracePt t="64316" x="1314450" y="2365375"/>
          <p14:tracePt t="64352" x="1301750" y="2365375"/>
          <p14:tracePt t="64414" x="1289050" y="2365375"/>
          <p14:tracePt t="64451" x="1276350" y="2365375"/>
          <p14:tracePt t="64478" x="1263650" y="2365375"/>
          <p14:tracePt t="64490" x="1252538" y="2365375"/>
          <p14:tracePt t="64503" x="1239838" y="2365375"/>
          <p14:tracePt t="64516" x="1227138" y="2365375"/>
          <p14:tracePt t="64532" x="1214438" y="2365375"/>
          <p14:tracePt t="64549" x="1189038" y="2365375"/>
          <p14:tracePt t="64839" x="1201738" y="2365375"/>
          <p14:tracePt t="64889" x="1201738" y="2378075"/>
          <p14:tracePt t="65424" x="1176338" y="2390775"/>
          <p14:tracePt t="65440" x="1150938" y="2439988"/>
          <p14:tracePt t="65452" x="1101725" y="2490788"/>
          <p14:tracePt t="65465" x="1050925" y="2552700"/>
          <p14:tracePt t="65477" x="1014413" y="2603500"/>
          <p14:tracePt t="65488" x="963613" y="2627313"/>
          <p14:tracePt t="65503" x="889000" y="2665413"/>
          <p14:tracePt t="65520" x="838200" y="2703513"/>
          <p14:tracePt t="65536" x="801688" y="2716213"/>
          <p14:tracePt t="65553" x="763588" y="2728913"/>
          <p14:tracePt t="65570" x="750888" y="2740025"/>
          <p14:tracePt t="65687" x="776288" y="2740025"/>
          <p14:tracePt t="65699" x="788988" y="2740025"/>
          <p14:tracePt t="65712" x="801688" y="2740025"/>
          <p14:tracePt t="65725" x="814388" y="2740025"/>
          <p14:tracePt t="65739" x="838200" y="2740025"/>
          <p14:tracePt t="65756" x="850900" y="2740025"/>
          <p14:tracePt t="65773" x="863600" y="2740025"/>
          <p14:tracePt t="65789" x="914400" y="2740025"/>
          <p14:tracePt t="65804" x="925513" y="2740025"/>
          <p14:tracePt t="65821" x="950913" y="2740025"/>
          <p14:tracePt t="65837" x="1027113" y="2740025"/>
          <p14:tracePt t="65854" x="1063625" y="2740025"/>
          <p14:tracePt t="65871" x="1101725" y="2740025"/>
          <p14:tracePt t="65888" x="1127125" y="2740025"/>
          <p14:tracePt t="65947" x="1101725" y="2740025"/>
          <p14:tracePt t="65960" x="1063625" y="2740025"/>
          <p14:tracePt t="65973" x="1027113" y="2740025"/>
          <p14:tracePt t="65984" x="976313" y="2740025"/>
          <p14:tracePt t="65996" x="938213" y="2740025"/>
          <p14:tracePt t="66010" x="901700" y="2740025"/>
          <p14:tracePt t="66023" x="825500" y="2740025"/>
          <p14:tracePt t="66038" x="701675" y="2740025"/>
          <p14:tracePt t="66055" x="625475" y="2740025"/>
          <p14:tracePt t="66072" x="563563" y="2740025"/>
          <p14:tracePt t="66089" x="550863" y="2740025"/>
          <p14:tracePt t="66134" x="576263" y="2740025"/>
          <p14:tracePt t="66146" x="600075" y="2740025"/>
          <p14:tracePt t="66158" x="625475" y="2728913"/>
          <p14:tracePt t="66174" x="650875" y="2728913"/>
          <p14:tracePt t="66189" x="676275" y="2728913"/>
          <p14:tracePt t="66206" x="701675" y="2728913"/>
          <p14:tracePt t="66223" x="725488" y="2728913"/>
          <p14:tracePt t="66239" x="738188" y="2728913"/>
          <p14:tracePt t="66259" x="750888" y="2728913"/>
          <p14:tracePt t="66459" x="763588" y="2728913"/>
          <p14:tracePt t="66471" x="776288" y="2716213"/>
          <p14:tracePt t="66485" x="814388" y="2716213"/>
          <p14:tracePt t="66496" x="876300" y="2703513"/>
          <p14:tracePt t="66512" x="963613" y="2690813"/>
          <p14:tracePt t="66525" x="1038225" y="2690813"/>
          <p14:tracePt t="66542" x="1101725" y="2690813"/>
          <p14:tracePt t="66558" x="1201738" y="2690813"/>
          <p14:tracePt t="66574" x="1489075" y="2665413"/>
          <p14:tracePt t="66591" x="1614488" y="2627313"/>
          <p14:tracePt t="66608" x="1714500" y="2578100"/>
          <p14:tracePt t="66625" x="1839913" y="2478088"/>
          <p14:tracePt t="66641" x="1865313" y="2465388"/>
          <p14:tracePt t="66658" x="1865313" y="2452688"/>
          <p14:tracePt t="66682" x="1865313" y="2439988"/>
          <p14:tracePt t="66745" x="1865313" y="2452688"/>
          <p14:tracePt t="66761" x="1852613" y="2452688"/>
          <p14:tracePt t="66773" x="1827213" y="2465388"/>
          <p14:tracePt t="66785" x="1801813" y="2465388"/>
          <p14:tracePt t="66795" x="1765300" y="2478088"/>
          <p14:tracePt t="66808" x="1689100" y="2490788"/>
          <p14:tracePt t="66825" x="1601788" y="2503488"/>
          <p14:tracePt t="66842" x="1539875" y="2516188"/>
          <p14:tracePt t="66858" x="1465263" y="2552700"/>
          <p14:tracePt t="66875" x="1452563" y="2552700"/>
          <p14:tracePt t="66892" x="1439863" y="2565400"/>
          <p14:tracePt t="66932" x="1452563" y="2565400"/>
          <p14:tracePt t="66958" x="1465263" y="2565400"/>
          <p14:tracePt t="66972" x="1489075" y="2565400"/>
          <p14:tracePt t="66984" x="1552575" y="2565400"/>
          <p14:tracePt t="66997" x="1614488" y="2565400"/>
          <p14:tracePt t="67009" x="1677988" y="2565400"/>
          <p14:tracePt t="67025" x="1727200" y="2565400"/>
          <p14:tracePt t="67042" x="1765300" y="2565400"/>
          <p14:tracePt t="67059" x="1914525" y="2565400"/>
          <p14:tracePt t="67076" x="2014538" y="2565400"/>
          <p14:tracePt t="67092" x="2103438" y="2565400"/>
          <p14:tracePt t="67109" x="2190750" y="2565400"/>
          <p14:tracePt t="67126" x="2216150" y="2565400"/>
          <p14:tracePt t="67143" x="2228850" y="2565400"/>
          <p14:tracePt t="67159" x="2252663" y="2565400"/>
          <p14:tracePt t="67243" x="2239963" y="2565400"/>
          <p14:tracePt t="67257" x="2239963" y="2578100"/>
          <p14:tracePt t="67269" x="2228850" y="2578100"/>
          <p14:tracePt t="67343" x="2252663" y="2578100"/>
          <p14:tracePt t="67356" x="2328863" y="2565400"/>
          <p14:tracePt t="67369" x="2452688" y="2552700"/>
          <p14:tracePt t="67382" x="2554288" y="2540000"/>
          <p14:tracePt t="67394" x="2641600" y="2527300"/>
          <p14:tracePt t="67411" x="2741613" y="2527300"/>
          <p14:tracePt t="67427" x="2867025" y="2516188"/>
          <p14:tracePt t="67444" x="3103563" y="2516188"/>
          <p14:tracePt t="67461" x="3154363" y="2516188"/>
          <p14:tracePt t="67477" x="3205163" y="2516188"/>
          <p14:tracePt t="67494" x="3292475" y="2516188"/>
          <p14:tracePt t="67511" x="3341688" y="2527300"/>
          <p14:tracePt t="67528" x="3367088" y="2527300"/>
          <p14:tracePt t="67544" x="3392488" y="2527300"/>
          <p14:tracePt t="67567" x="3405188" y="2527300"/>
          <p14:tracePt t="67979" x="3441700" y="2527300"/>
          <p14:tracePt t="67992" x="3517900" y="2527300"/>
          <p14:tracePt t="68005" x="3605213" y="2540000"/>
          <p14:tracePt t="68018" x="3679825" y="2540000"/>
          <p14:tracePt t="68030" x="3743325" y="2552700"/>
          <p14:tracePt t="68047" x="3817938" y="2552700"/>
          <p14:tracePt t="68063" x="3943350" y="2552700"/>
          <p14:tracePt t="68080" x="4156075" y="2552700"/>
          <p14:tracePt t="68096" x="4217988" y="2552700"/>
          <p14:tracePt t="68113" x="4281488" y="2552700"/>
          <p14:tracePt t="68130" x="4343400" y="2552700"/>
          <p14:tracePt t="68147" x="4381500" y="2540000"/>
          <p14:tracePt t="68164" x="4443413" y="2527300"/>
          <p14:tracePt t="68180" x="4606925" y="2527300"/>
          <p14:tracePt t="68197" x="4656138" y="2527300"/>
          <p14:tracePt t="68214" x="4694238" y="2527300"/>
          <p14:tracePt t="68230" x="4732338" y="2527300"/>
          <p14:tracePt t="68291" x="4719638" y="2527300"/>
          <p14:tracePt t="68304" x="4668838" y="2527300"/>
          <p14:tracePt t="68319" x="4594225" y="2527300"/>
          <p14:tracePt t="68331" x="4518025" y="2527300"/>
          <p14:tracePt t="68348" x="4430713" y="2527300"/>
          <p14:tracePt t="68365" x="4330700" y="2552700"/>
          <p14:tracePt t="68381" x="3867150" y="2590800"/>
          <p14:tracePt t="68398" x="3705225" y="2627313"/>
          <p14:tracePt t="68414" x="3567113" y="2627313"/>
          <p14:tracePt t="68431" x="3305175" y="2640013"/>
          <p14:tracePt t="68448" x="3205163" y="2665413"/>
          <p14:tracePt t="68464" x="3154363" y="2665413"/>
          <p14:tracePt t="68481" x="3116263" y="2678113"/>
          <p14:tracePt t="68498" x="3116263" y="2690813"/>
          <p14:tracePt t="68515" x="3116263" y="2703513"/>
          <p14:tracePt t="68532" x="3128963" y="2703513"/>
          <p14:tracePt t="68548" x="3141663" y="2703513"/>
          <p14:tracePt t="68565" x="3167063" y="2703513"/>
          <p14:tracePt t="68582" x="3179763" y="2703513"/>
          <p14:tracePt t="69088" x="3154363" y="2703513"/>
          <p14:tracePt t="69105" x="3103563" y="2703513"/>
          <p14:tracePt t="69116" x="3016250" y="2703513"/>
          <p14:tracePt t="69127" x="2867025" y="2703513"/>
          <p14:tracePt t="69137" x="2741613" y="2703513"/>
          <p14:tracePt t="69151" x="2641600" y="2703513"/>
          <p14:tracePt t="69167" x="2516188" y="2703513"/>
          <p14:tracePt t="69184" x="2352675" y="2703513"/>
          <p14:tracePt t="69201" x="2078038" y="2703513"/>
          <p14:tracePt t="69218" x="1990725" y="2703513"/>
          <p14:tracePt t="69234" x="1927225" y="2703513"/>
          <p14:tracePt t="69251" x="1814513" y="2703513"/>
          <p14:tracePt t="69268" x="1778000" y="2703513"/>
          <p14:tracePt t="69285" x="1739900" y="2703513"/>
          <p14:tracePt t="69301" x="1639888" y="2703513"/>
          <p14:tracePt t="69318" x="1601788" y="2703513"/>
          <p14:tracePt t="69337" x="1589088" y="2703513"/>
          <p14:tracePt t="69386" x="1614488" y="2703513"/>
          <p14:tracePt t="69400" x="1652588" y="2690813"/>
          <p14:tracePt t="69414" x="1689100" y="2690813"/>
          <p14:tracePt t="69429" x="1714500" y="2690813"/>
          <p14:tracePt t="69439" x="1752600" y="2690813"/>
          <p14:tracePt t="69454" x="1790700" y="2665413"/>
          <p14:tracePt t="69469" x="1865313" y="2652713"/>
          <p14:tracePt t="69486" x="2027238" y="2640013"/>
          <p14:tracePt t="69502" x="2328863" y="2603500"/>
          <p14:tracePt t="69519" x="2465388" y="2590800"/>
          <p14:tracePt t="69536" x="2628900" y="2578100"/>
          <p14:tracePt t="69552" x="2954338" y="2540000"/>
          <p14:tracePt t="69569" x="3028950" y="2540000"/>
          <p14:tracePt t="69586" x="3067050" y="2540000"/>
          <p14:tracePt t="69602" x="3128963" y="2540000"/>
          <p14:tracePt t="69699" x="3116263" y="2540000"/>
          <p14:tracePt t="69711" x="3092450" y="2540000"/>
          <p14:tracePt t="69724" x="3028950" y="2540000"/>
          <p14:tracePt t="69738" x="2941638" y="2540000"/>
          <p14:tracePt t="69753" x="2854325" y="2540000"/>
          <p14:tracePt t="69770" x="2790825" y="2540000"/>
          <p14:tracePt t="69787" x="2703513" y="2540000"/>
          <p14:tracePt t="69804" x="2441575" y="2540000"/>
          <p14:tracePt t="69820" x="2339975" y="2540000"/>
          <p14:tracePt t="69837" x="2228850" y="2540000"/>
          <p14:tracePt t="69854" x="2203450" y="2552700"/>
          <p14:tracePt t="69871" x="2190750" y="2565400"/>
          <p14:tracePt t="69887" x="2190750" y="2578100"/>
          <p14:tracePt t="69961" x="2216150" y="2578100"/>
          <p14:tracePt t="69978" x="2252663" y="2578100"/>
          <p14:tracePt t="69989" x="2316163" y="2578100"/>
          <p14:tracePt t="70004" x="2378075" y="2578100"/>
          <p14:tracePt t="70021" x="2452688" y="2578100"/>
          <p14:tracePt t="70038" x="2541588" y="2578100"/>
          <p14:tracePt t="70054" x="2578100" y="2578100"/>
          <p14:tracePt t="70071" x="2616200" y="2578100"/>
          <p14:tracePt t="70088" x="2654300" y="2578100"/>
          <p14:tracePt t="70104" x="2667000" y="2578100"/>
          <p14:tracePt t="70121" x="2678113" y="2578100"/>
          <p14:tracePt t="70138" x="2690813" y="2578100"/>
          <p14:tracePt t="70172" x="2678113" y="2578100"/>
          <p14:tracePt t="70184" x="2654300" y="2578100"/>
          <p14:tracePt t="70196" x="2628900" y="2578100"/>
          <p14:tracePt t="70210" x="2603500" y="2578100"/>
          <p14:tracePt t="70223" x="2578100" y="2578100"/>
          <p14:tracePt t="70238" x="2528888" y="2578100"/>
          <p14:tracePt t="70255" x="2441575" y="2578100"/>
          <p14:tracePt t="70271" x="2339975" y="2578100"/>
          <p14:tracePt t="70289" x="2178050" y="2578100"/>
          <p14:tracePt t="70305" x="2139950" y="2578100"/>
          <p14:tracePt t="70322" x="2103438" y="2578100"/>
          <p14:tracePt t="70339" x="2078038" y="2578100"/>
          <p14:tracePt t="70355" x="2078038" y="2590800"/>
          <p14:tracePt t="70422" x="2090738" y="2590800"/>
          <p14:tracePt t="70434" x="2103438" y="2590800"/>
          <p14:tracePt t="70446" x="2116138" y="2590800"/>
          <p14:tracePt t="70458" x="2139950" y="2590800"/>
          <p14:tracePt t="70473" x="2203450" y="2590800"/>
          <p14:tracePt t="70490" x="2265363" y="2590800"/>
          <p14:tracePt t="70506" x="2328863" y="2603500"/>
          <p14:tracePt t="70523" x="2428875" y="2603500"/>
          <p14:tracePt t="70540" x="2490788" y="2603500"/>
          <p14:tracePt t="70556" x="2554288" y="2603500"/>
          <p14:tracePt t="70573" x="2690813" y="2603500"/>
          <p14:tracePt t="70590" x="2741613" y="2603500"/>
          <p14:tracePt t="70607" x="2767013" y="2603500"/>
          <p14:tracePt t="70623" x="2803525" y="2603500"/>
          <p14:tracePt t="70670" x="2816225" y="2603500"/>
          <p14:tracePt t="70795" x="2803525" y="2603500"/>
          <p14:tracePt t="70820" x="2790825" y="2603500"/>
          <p14:tracePt t="70847" x="2778125" y="2603500"/>
          <p14:tracePt t="73561" x="2767013" y="2603500"/>
          <p14:tracePt t="73736" x="2754313" y="2603500"/>
          <p14:tracePt t="73748" x="2728913" y="2603500"/>
          <p14:tracePt t="73762" x="2690813" y="2603500"/>
          <p14:tracePt t="73773" x="2641600" y="2603500"/>
          <p14:tracePt t="73785" x="2541588" y="2603500"/>
          <p14:tracePt t="73803" x="2390775" y="2603500"/>
          <p14:tracePt t="73819" x="2252663" y="2627313"/>
          <p14:tracePt t="73836" x="2065338" y="2652713"/>
          <p14:tracePt t="73853" x="1952625" y="2665413"/>
          <p14:tracePt t="73869" x="1827213" y="2678113"/>
          <p14:tracePt t="73886" x="1727200" y="2690813"/>
          <p14:tracePt t="73903" x="1639888" y="2690813"/>
          <p14:tracePt t="73919" x="1627188" y="2690813"/>
          <p14:tracePt t="73936" x="1614488" y="2690813"/>
          <p14:tracePt t="74034" x="1601788" y="2690813"/>
          <p14:tracePt t="74047" x="1577975" y="2690813"/>
          <p14:tracePt t="74060" x="1565275" y="2690813"/>
          <p14:tracePt t="74072" x="1539875" y="2690813"/>
          <p14:tracePt t="74087" x="1501775" y="2690813"/>
          <p14:tracePt t="74104" x="1465263" y="2690813"/>
          <p14:tracePt t="74120" x="1401763" y="2690813"/>
          <p14:tracePt t="74137" x="1339850" y="2690813"/>
          <p14:tracePt t="74154" x="1314450" y="2678113"/>
          <p14:tracePt t="74171" x="1289050" y="2678113"/>
          <p14:tracePt t="74187" x="1239838" y="2665413"/>
          <p14:tracePt t="74204" x="1227138" y="2652713"/>
          <p14:tracePt t="74221" x="1214438" y="2652713"/>
          <p14:tracePt t="74237" x="1201738" y="2640013"/>
          <p14:tracePt t="81324" x="1239838" y="2640013"/>
          <p14:tracePt t="81337" x="1276350" y="2627313"/>
          <p14:tracePt t="81352" x="1314450" y="2627313"/>
          <p14:tracePt t="81366" x="1339850" y="2616200"/>
          <p14:tracePt t="81384" x="1363663" y="2603500"/>
          <p14:tracePt t="81399" x="1389063" y="2603500"/>
          <p14:tracePt t="81416" x="1452563" y="2603500"/>
          <p14:tracePt t="81432" x="1489075" y="2590800"/>
          <p14:tracePt t="81449" x="1601788" y="2590800"/>
          <p14:tracePt t="81466" x="1639888" y="2578100"/>
          <p14:tracePt t="81483" x="1665288" y="2578100"/>
          <p14:tracePt t="81499" x="1689100" y="2578100"/>
          <p14:tracePt t="81573" x="1689100" y="2565400"/>
          <p14:tracePt t="81610" x="1689100" y="2552700"/>
          <p14:tracePt t="81624" x="1689100" y="2540000"/>
          <p14:tracePt t="81638" x="1665288" y="2527300"/>
          <p14:tracePt t="81651" x="1627188" y="2490788"/>
          <p14:tracePt t="81668" x="1577975" y="2427288"/>
          <p14:tracePt t="81685" x="1527175" y="2352675"/>
          <p14:tracePt t="81701" x="1514475" y="2290763"/>
          <p14:tracePt t="81717" x="1514475" y="2265363"/>
          <p14:tracePt t="81734" x="1514475" y="2252663"/>
          <p14:tracePt t="81750" x="1539875" y="2227263"/>
          <p14:tracePt t="81767" x="1577975" y="2214563"/>
          <p14:tracePt t="81784" x="1614488" y="2214563"/>
          <p14:tracePt t="81801" x="1689100" y="2201863"/>
          <p14:tracePt t="81817" x="1714500" y="2201863"/>
          <p14:tracePt t="81834" x="1727200" y="2201863"/>
          <p14:tracePt t="81851" x="1739900" y="2201863"/>
          <p14:tracePt t="82172" x="1752600" y="2214563"/>
          <p14:tracePt t="82222" x="1765300" y="2214563"/>
          <p14:tracePt t="82259" x="1778000" y="2214563"/>
          <p14:tracePt t="82284" x="1790700" y="2214563"/>
          <p14:tracePt t="82296" x="1790700" y="2227263"/>
          <p14:tracePt t="82321" x="1801813" y="2227263"/>
          <p14:tracePt t="82345" x="1801813" y="2239963"/>
          <p14:tracePt t="82434" x="1801813" y="2252663"/>
          <p14:tracePt t="82445" x="1801813" y="2265363"/>
          <p14:tracePt t="82470" x="1790700" y="2265363"/>
          <p14:tracePt t="82482" x="1778000" y="2265363"/>
          <p14:tracePt t="82495" x="1752600" y="2278063"/>
          <p14:tracePt t="82508" x="1714500" y="2278063"/>
          <p14:tracePt t="82522" x="1639888" y="2290763"/>
          <p14:tracePt t="82537" x="1589088" y="2303463"/>
          <p14:tracePt t="82554" x="1552575" y="2303463"/>
          <p14:tracePt t="82571" x="1539875" y="2303463"/>
          <p14:tracePt t="82587" x="1527175" y="2314575"/>
          <p14:tracePt t="82632" x="1565275" y="2314575"/>
          <p14:tracePt t="82644" x="1589088" y="2314575"/>
          <p14:tracePt t="82656" x="1627188" y="2314575"/>
          <p14:tracePt t="82671" x="1652588" y="2314575"/>
          <p14:tracePt t="82687" x="1665288" y="2314575"/>
          <p14:tracePt t="82704" x="1677988" y="2314575"/>
          <p14:tracePt t="82721" x="1701800" y="2314575"/>
          <p14:tracePt t="82737" x="1714500" y="2314575"/>
          <p14:tracePt t="82806" x="1701800" y="2314575"/>
          <p14:tracePt t="82818" x="1677988" y="2314575"/>
          <p14:tracePt t="82831" x="1627188" y="2314575"/>
          <p14:tracePt t="82844" x="1565275" y="2303463"/>
          <p14:tracePt t="82857" x="1489075" y="2303463"/>
          <p14:tracePt t="82872" x="1439863" y="2303463"/>
          <p14:tracePt t="82889" x="1389063" y="2303463"/>
          <p14:tracePt t="82906" x="1352550" y="2303463"/>
          <p14:tracePt t="82922" x="1289050" y="2303463"/>
          <p14:tracePt t="82939" x="1289050" y="2314575"/>
          <p14:tracePt t="82981" x="1301750" y="2314575"/>
          <p14:tracePt t="83006" x="1314450" y="2314575"/>
          <p14:tracePt t="83018" x="1327150" y="2314575"/>
          <p14:tracePt t="83043" x="1339850" y="2314575"/>
          <p14:tracePt t="83107" x="1327150" y="2314575"/>
          <p14:tracePt t="83119" x="1289050" y="2314575"/>
          <p14:tracePt t="83130" x="1239838" y="2314575"/>
          <p14:tracePt t="83143" x="1201738" y="2314575"/>
          <p14:tracePt t="83156" x="1163638" y="2314575"/>
          <p14:tracePt t="83173" x="1150938" y="2314575"/>
          <p14:tracePt t="83189" x="1139825" y="2314575"/>
          <p14:tracePt t="83206" x="1127125" y="2314575"/>
          <p14:tracePt t="83268" x="1139825" y="2314575"/>
          <p14:tracePt t="86601" x="1163638" y="2303463"/>
          <p14:tracePt t="86614" x="1201738" y="2303463"/>
          <p14:tracePt t="86627" x="1227138" y="2303463"/>
          <p14:tracePt t="86640" x="1252538" y="2303463"/>
          <p14:tracePt t="86653" x="1263650" y="2303463"/>
          <p14:tracePt t="86670" x="1276350" y="2303463"/>
          <p14:tracePt t="86687" x="1301750" y="2303463"/>
          <p14:tracePt t="86703" x="1314450" y="2303463"/>
          <p14:tracePt t="86726" x="1339850" y="2303463"/>
          <p14:tracePt t="86738" x="1363663" y="2314575"/>
          <p14:tracePt t="86754" x="1401763" y="2314575"/>
          <p14:tracePt t="86770" x="1452563" y="2327275"/>
          <p14:tracePt t="86787" x="1489075" y="2327275"/>
          <p14:tracePt t="86804" x="1539875" y="2352675"/>
          <p14:tracePt t="86820" x="1565275" y="2352675"/>
          <p14:tracePt t="86837" x="1589088" y="2352675"/>
          <p14:tracePt t="86854" x="1639888" y="2352675"/>
          <p14:tracePt t="86871" x="1701800" y="2352675"/>
          <p14:tracePt t="86887" x="1801813" y="2352675"/>
          <p14:tracePt t="86904" x="1990725" y="2352675"/>
          <p14:tracePt t="86921" x="2090738" y="2352675"/>
          <p14:tracePt t="86938" x="2278063" y="2352675"/>
          <p14:tracePt t="86954" x="2678113" y="2352675"/>
          <p14:tracePt t="86971" x="2828925" y="2339975"/>
          <p14:tracePt t="86988" x="3028950" y="2339975"/>
          <p14:tracePt t="87004" x="3492500" y="2339975"/>
          <p14:tracePt t="87021" x="3643313" y="2339975"/>
          <p14:tracePt t="87038" x="4117975" y="2339975"/>
          <p14:tracePt t="87055" x="4294188" y="2339975"/>
          <p14:tracePt t="87071" x="4430713" y="2339975"/>
          <p14:tracePt t="87088" x="4756150" y="2339975"/>
          <p14:tracePt t="87105" x="4932363" y="2339975"/>
          <p14:tracePt t="87122" x="5045075" y="2352675"/>
          <p14:tracePt t="87138" x="5181600" y="2352675"/>
          <p14:tracePt t="87155" x="5219700" y="2352675"/>
          <p14:tracePt t="87172" x="5245100" y="2365375"/>
          <p14:tracePt t="87189" x="5307013" y="2403475"/>
          <p14:tracePt t="87205" x="5357813" y="2403475"/>
          <p14:tracePt t="87222" x="5419725" y="2414588"/>
          <p14:tracePt t="87239" x="5557838" y="2427288"/>
          <p14:tracePt t="87263" x="5670550" y="2427288"/>
          <p14:tracePt t="87274" x="5708650" y="2439988"/>
          <p14:tracePt t="87289" x="5732463" y="2439988"/>
          <p14:tracePt t="87306" x="5757863" y="2452688"/>
          <p14:tracePt t="87322" x="5770563" y="2452688"/>
          <p14:tracePt t="87339" x="5795963" y="2452688"/>
          <p14:tracePt t="87437" x="5783263" y="2452688"/>
          <p14:tracePt t="87449" x="5770563" y="2452688"/>
          <p14:tracePt t="87463" x="5745163" y="2452688"/>
          <p14:tracePt t="87477" x="5732463" y="2452688"/>
          <p14:tracePt t="87548" x="5745163" y="2439988"/>
          <p14:tracePt t="87562" x="5745163" y="2427288"/>
          <p14:tracePt t="87574" x="5757863" y="2427288"/>
          <p14:tracePt t="87598" x="5757863" y="2414588"/>
          <p14:tracePt t="87610" x="5770563" y="2414588"/>
          <p14:tracePt t="87686" x="5757863" y="2414588"/>
          <p14:tracePt t="87698" x="5732463" y="2414588"/>
          <p14:tracePt t="87711" x="5719763" y="2414588"/>
          <p14:tracePt t="87724" x="5708650" y="2414588"/>
          <p14:tracePt t="87741" x="5695950" y="2414588"/>
          <p14:tracePt t="88845" x="5683250" y="2414588"/>
          <p14:tracePt t="88857" x="5670550" y="2414588"/>
          <p14:tracePt t="88883" x="5657850" y="2414588"/>
          <p14:tracePt t="88894" x="5632450" y="2414588"/>
          <p14:tracePt t="88907" x="5619750" y="2414588"/>
          <p14:tracePt t="88920" x="5607050" y="2414588"/>
          <p14:tracePt t="88933" x="5570538" y="2414588"/>
          <p14:tracePt t="88947" x="5470525" y="2427288"/>
          <p14:tracePt t="88964" x="5319713" y="2465388"/>
          <p14:tracePt t="88979" x="5181600" y="2503488"/>
          <p14:tracePt t="88996" x="4832350" y="2590800"/>
          <p14:tracePt t="89012" x="4530725" y="2652713"/>
          <p14:tracePt t="89029" x="4368800" y="2665413"/>
          <p14:tracePt t="89046" x="4105275" y="2703513"/>
          <p14:tracePt t="89063" x="3917950" y="2716213"/>
          <p14:tracePt t="89080" x="3705225" y="2752725"/>
          <p14:tracePt t="89096" x="3467100" y="2778125"/>
          <p14:tracePt t="89113" x="3379788" y="2790825"/>
          <p14:tracePt t="89130" x="3317875" y="2803525"/>
          <p14:tracePt t="89146" x="3092450" y="2803525"/>
          <p14:tracePt t="89163" x="2967038" y="2803525"/>
          <p14:tracePt t="89180" x="2854325" y="2816225"/>
          <p14:tracePt t="89196" x="2716213" y="2828925"/>
          <p14:tracePt t="89213" x="2667000" y="2828925"/>
          <p14:tracePt t="89230" x="2616200" y="2828925"/>
          <p14:tracePt t="89254" x="2516188" y="2828925"/>
          <p14:tracePt t="89263" x="2465388" y="2828925"/>
          <p14:tracePt t="89280" x="2403475" y="2828925"/>
          <p14:tracePt t="89297" x="2316163" y="2828925"/>
          <p14:tracePt t="89314" x="2290763" y="2828925"/>
          <p14:tracePt t="89330" x="2278063" y="2828925"/>
          <p14:tracePt t="89347" x="2239963" y="2816225"/>
          <p14:tracePt t="89364" x="2228850" y="2816225"/>
          <p14:tracePt t="89380" x="2216150" y="2803525"/>
          <p14:tracePt t="89518" x="2216150" y="2790825"/>
          <p14:tracePt t="89543" x="2216150" y="2778125"/>
          <p14:tracePt t="89555" x="2216150" y="2765425"/>
          <p14:tracePt t="89569" x="2228850" y="2765425"/>
          <p14:tracePt t="89582" x="2228850" y="2752725"/>
          <p14:tracePt t="89598" x="2239963" y="2752725"/>
          <p14:tracePt t="89616" x="2252663" y="2752725"/>
          <p14:tracePt t="89729" x="2239963" y="2752725"/>
          <p14:tracePt t="89742" x="2228850" y="2740025"/>
          <p14:tracePt t="89754" x="2190750" y="2728913"/>
          <p14:tracePt t="89767" x="2065338" y="2703513"/>
          <p14:tracePt t="89782" x="1927225" y="2690813"/>
          <p14:tracePt t="89799" x="1852613" y="2690813"/>
          <p14:tracePt t="89815" x="1778000" y="2678113"/>
          <p14:tracePt t="89832" x="1727200" y="2678113"/>
          <p14:tracePt t="89849" x="1714500" y="2678113"/>
          <p14:tracePt t="90477" x="1739900" y="2678113"/>
          <p14:tracePt t="90490" x="1765300" y="2678113"/>
          <p14:tracePt t="90505" x="1827213" y="2678113"/>
          <p14:tracePt t="90518" x="1903413" y="2678113"/>
          <p14:tracePt t="90535" x="1965325" y="2678113"/>
          <p14:tracePt t="90552" x="2014538" y="2678113"/>
          <p14:tracePt t="90569" x="2116138" y="2678113"/>
          <p14:tracePt t="90585" x="2152650" y="2678113"/>
          <p14:tracePt t="90602" x="2252663" y="2678113"/>
          <p14:tracePt t="90619" x="2290763" y="2678113"/>
          <p14:tracePt t="90636" x="2328863" y="2678113"/>
          <p14:tracePt t="90652" x="2365375" y="2678113"/>
          <p14:tracePt t="90669" x="2378075" y="2678113"/>
          <p14:tracePt t="90776" x="2352675" y="2678113"/>
          <p14:tracePt t="90790" x="2339975" y="2678113"/>
          <p14:tracePt t="90801" x="2303463" y="2678113"/>
          <p14:tracePt t="90815" x="2278063" y="2678113"/>
          <p14:tracePt t="90827" x="2265363" y="2678113"/>
          <p14:tracePt t="90838" x="2252663" y="2678113"/>
          <p14:tracePt t="90853" x="2239963" y="2678113"/>
          <p14:tracePt t="90869" x="2228850" y="2678113"/>
          <p14:tracePt t="90886" x="2216150" y="2678113"/>
          <p14:tracePt t="90903" x="2216150" y="2690813"/>
          <p14:tracePt t="90938" x="2203450" y="2690813"/>
          <p14:tracePt t="91549" x="2216150" y="2690813"/>
          <p14:tracePt t="91574" x="2228850" y="2690813"/>
          <p14:tracePt t="91587" x="2239963" y="2690813"/>
          <p14:tracePt t="91611" x="2252663" y="2690813"/>
          <p14:tracePt t="91625" x="2265363" y="2690813"/>
          <p14:tracePt t="91647" x="2290763" y="2690813"/>
          <p14:tracePt t="91661" x="2303463" y="2690813"/>
          <p14:tracePt t="91675" x="2316163" y="2690813"/>
          <p14:tracePt t="91684" x="2328863" y="2690813"/>
          <p14:tracePt t="91711" x="2339975" y="2690813"/>
          <p14:tracePt t="91722" x="2352675" y="2690813"/>
          <p14:tracePt t="91741" x="2365375" y="2690813"/>
          <p14:tracePt t="91749" x="2390775" y="2690813"/>
          <p14:tracePt t="91761" x="2428875" y="2690813"/>
          <p14:tracePt t="91773" x="2465388" y="2690813"/>
          <p14:tracePt t="91790" x="2503488" y="2690813"/>
          <p14:tracePt t="91807" x="2528888" y="2690813"/>
          <p14:tracePt t="91824" x="2554288" y="2690813"/>
          <p14:tracePt t="91897" x="2554288" y="2703513"/>
          <p14:tracePt t="92234" x="2565400" y="2703513"/>
          <p14:tracePt t="92247" x="2578100" y="2703513"/>
          <p14:tracePt t="92260" x="2590800" y="2703513"/>
          <p14:tracePt t="92283" x="2603500" y="2703513"/>
          <p14:tracePt t="92296" x="2628900" y="2703513"/>
          <p14:tracePt t="92320" x="2654300" y="2703513"/>
          <p14:tracePt t="92333" x="2667000" y="2703513"/>
          <p14:tracePt t="92345" x="2678113" y="2703513"/>
          <p14:tracePt t="92421" x="2667000" y="2703513"/>
          <p14:tracePt t="92433" x="2654300" y="2703513"/>
          <p14:tracePt t="92447" x="2628900" y="2703513"/>
          <p14:tracePt t="92459" x="2616200" y="2703513"/>
          <p14:tracePt t="92483" x="2603500" y="2703513"/>
          <p14:tracePt t="92495" x="2590800" y="2703513"/>
          <p14:tracePt t="92795" x="2578100" y="2703513"/>
          <p14:tracePt t="92807" x="2565400" y="2703513"/>
          <p14:tracePt t="92821" x="2541588" y="2703513"/>
          <p14:tracePt t="92832" x="2490788" y="2703513"/>
          <p14:tracePt t="92844" x="2441575" y="2703513"/>
          <p14:tracePt t="92861" x="2403475" y="2703513"/>
          <p14:tracePt t="92878" x="2365375" y="2703513"/>
          <p14:tracePt t="92894" x="2328863" y="2703513"/>
          <p14:tracePt t="92912" x="2316163" y="2703513"/>
          <p14:tracePt t="92928" x="2303463" y="2703513"/>
          <p14:tracePt t="92944" x="2278063" y="2703513"/>
          <p14:tracePt t="92961" x="2265363" y="2703513"/>
          <p14:tracePt t="92978" x="2239963" y="2703513"/>
          <p14:tracePt t="93193" x="2239963" y="2690813"/>
          <p14:tracePt t="93206" x="2216150" y="2690813"/>
          <p14:tracePt t="93217" x="2178050" y="2678113"/>
          <p14:tracePt t="93230" x="2152650" y="2665413"/>
          <p14:tracePt t="93246" x="2116138" y="2665413"/>
          <p14:tracePt t="93262" x="2090738" y="2652713"/>
          <p14:tracePt t="93279" x="2052638" y="2652713"/>
          <p14:tracePt t="93296" x="1952625" y="2640013"/>
          <p14:tracePt t="93313" x="1878013" y="2640013"/>
          <p14:tracePt t="93329" x="1839913" y="2627313"/>
          <p14:tracePt t="93346" x="1801813" y="2627313"/>
          <p14:tracePt t="93363" x="1790700" y="2627313"/>
          <p14:tracePt t="93543" x="1801813" y="2627313"/>
          <p14:tracePt t="93556" x="1827213" y="2627313"/>
          <p14:tracePt t="93568" x="1839913" y="2627313"/>
          <p14:tracePt t="93582" x="1865313" y="2627313"/>
          <p14:tracePt t="93598" x="1878013" y="2627313"/>
          <p14:tracePt t="93614" x="1903413" y="2627313"/>
          <p14:tracePt t="93631" x="1952625" y="2627313"/>
          <p14:tracePt t="93647" x="2003425" y="2627313"/>
          <p14:tracePt t="93664" x="2139950" y="2627313"/>
          <p14:tracePt t="93681" x="2365375" y="2627313"/>
          <p14:tracePt t="93697" x="2490788" y="2627313"/>
          <p14:tracePt t="93714" x="2616200" y="2627313"/>
          <p14:tracePt t="93731" x="2879725" y="2627313"/>
          <p14:tracePt t="93748" x="2954338" y="2627313"/>
          <p14:tracePt t="93764" x="3003550" y="2627313"/>
          <p14:tracePt t="93781" x="3054350" y="2627313"/>
          <p14:tracePt t="93798" x="3067050" y="2627313"/>
          <p14:tracePt t="93817" x="3079750" y="2627313"/>
          <p14:tracePt t="93929" x="3067050" y="2627313"/>
          <p14:tracePt t="93954" x="3041650" y="2627313"/>
          <p14:tracePt t="93969" x="2992438" y="2627313"/>
          <p14:tracePt t="93981" x="2903538" y="2627313"/>
          <p14:tracePt t="93990" x="2828925" y="2627313"/>
          <p14:tracePt t="94003" x="2767013" y="2627313"/>
          <p14:tracePt t="94018" x="2703513" y="2627313"/>
          <p14:tracePt t="94032" x="2603500" y="2627313"/>
          <p14:tracePt t="94049" x="2478088" y="2627313"/>
          <p14:tracePt t="94066" x="2339975" y="2627313"/>
          <p14:tracePt t="94082" x="2303463" y="2627313"/>
          <p14:tracePt t="94099" x="2290763" y="2627313"/>
          <p14:tracePt t="94116" x="2265363" y="2627313"/>
          <p14:tracePt t="94201" x="2278063" y="2627313"/>
          <p14:tracePt t="94214" x="2290763" y="2627313"/>
          <p14:tracePt t="94226" x="2328863" y="2627313"/>
          <p14:tracePt t="94239" x="2365375" y="2627313"/>
          <p14:tracePt t="94251" x="2416175" y="2627313"/>
          <p14:tracePt t="94266" x="2465388" y="2627313"/>
          <p14:tracePt t="94283" x="2516188" y="2627313"/>
          <p14:tracePt t="94300" x="2578100" y="2627313"/>
          <p14:tracePt t="94316" x="2890838" y="2627313"/>
          <p14:tracePt t="94333" x="3028950" y="2627313"/>
          <p14:tracePt t="94350" x="3128963" y="2627313"/>
          <p14:tracePt t="94367" x="3328988" y="2640013"/>
          <p14:tracePt t="94383" x="3405188" y="2640013"/>
          <p14:tracePt t="94401" x="3454400" y="2652713"/>
          <p14:tracePt t="94417" x="3479800" y="2652713"/>
          <p14:tracePt t="94475" x="3454400" y="2652713"/>
          <p14:tracePt t="94489" x="3417888" y="2652713"/>
          <p14:tracePt t="94504" x="3392488" y="2652713"/>
          <p14:tracePt t="94517" x="3354388" y="2652713"/>
          <p14:tracePt t="94531" x="3317875" y="2652713"/>
          <p14:tracePt t="94539" x="3267075" y="2652713"/>
          <p14:tracePt t="94553" x="3154363" y="2652713"/>
          <p14:tracePt t="94568" x="3003550" y="2652713"/>
          <p14:tracePt t="94584" x="2879725" y="2652713"/>
          <p14:tracePt t="94601" x="2716213" y="2652713"/>
          <p14:tracePt t="94617" x="2628900" y="2652713"/>
          <p14:tracePt t="94634" x="2516188" y="2652713"/>
          <p14:tracePt t="94651" x="2316163" y="2652713"/>
          <p14:tracePt t="94668" x="2278063" y="2652713"/>
          <p14:tracePt t="94685" x="2252663" y="2665413"/>
          <p14:tracePt t="94702" x="2228850" y="2665413"/>
          <p14:tracePt t="94738" x="2239963" y="2665413"/>
          <p14:tracePt t="94749" x="2252663" y="2665413"/>
          <p14:tracePt t="94763" x="2278063" y="2665413"/>
          <p14:tracePt t="94775" x="2316163" y="2665413"/>
          <p14:tracePt t="94787" x="2365375" y="2665413"/>
          <p14:tracePt t="94802" x="2416175" y="2665413"/>
          <p14:tracePt t="94818" x="2465388" y="2665413"/>
          <p14:tracePt t="94835" x="2541588" y="2665413"/>
          <p14:tracePt t="94852" x="2803525" y="2665413"/>
          <p14:tracePt t="94869" x="2954338" y="2665413"/>
          <p14:tracePt t="94885" x="3067050" y="2665413"/>
          <p14:tracePt t="94902" x="3305175" y="2678113"/>
          <p14:tracePt t="94919" x="3467100" y="2678113"/>
          <p14:tracePt t="94936" x="3605213" y="2690813"/>
          <p14:tracePt t="94952" x="3756025" y="2703513"/>
          <p14:tracePt t="94969" x="3792538" y="2703513"/>
          <p14:tracePt t="94986" x="3817938" y="2703513"/>
          <p14:tracePt t="95075" x="3805238" y="2703513"/>
          <p14:tracePt t="95090" x="3767138" y="2703513"/>
          <p14:tracePt t="95102" x="3705225" y="2703513"/>
          <p14:tracePt t="95116" x="3630613" y="2703513"/>
          <p14:tracePt t="95126" x="3554413" y="2703513"/>
          <p14:tracePt t="95139" x="3467100" y="2703513"/>
          <p14:tracePt t="95153" x="3354388" y="2703513"/>
          <p14:tracePt t="95170" x="3179763" y="2703513"/>
          <p14:tracePt t="95186" x="3028950" y="2703513"/>
          <p14:tracePt t="95203" x="2890838" y="2703513"/>
          <p14:tracePt t="95220" x="2867025" y="2703513"/>
          <p14:tracePt t="95273" x="2890838" y="2703513"/>
          <p14:tracePt t="95285" x="2928938" y="2703513"/>
          <p14:tracePt t="95298" x="2992438" y="2703513"/>
          <p14:tracePt t="95310" x="3079750" y="2703513"/>
          <p14:tracePt t="95322" x="3141663" y="2703513"/>
          <p14:tracePt t="95337" x="3216275" y="2703513"/>
          <p14:tracePt t="95354" x="3279775" y="2703513"/>
          <p14:tracePt t="95371" x="3367088" y="2703513"/>
          <p14:tracePt t="95387" x="3630613" y="2703513"/>
          <p14:tracePt t="95404" x="3717925" y="2703513"/>
          <p14:tracePt t="95421" x="3767138" y="2703513"/>
          <p14:tracePt t="95438" x="3817938" y="2703513"/>
          <p14:tracePt t="95454" x="3843338" y="2703513"/>
          <p14:tracePt t="95523" x="3830638" y="2703513"/>
          <p14:tracePt t="95536" x="3805238" y="2703513"/>
          <p14:tracePt t="95548" x="3767138" y="2703513"/>
          <p14:tracePt t="95560" x="3692525" y="2703513"/>
          <p14:tracePt t="95573" x="3630613" y="2703513"/>
          <p14:tracePt t="95588" x="3579813" y="2703513"/>
          <p14:tracePt t="95605" x="3541713" y="2703513"/>
          <p14:tracePt t="95622" x="3517900" y="2703513"/>
          <p14:tracePt t="95672" x="3541713" y="2703513"/>
          <p14:tracePt t="95685" x="3567113" y="2703513"/>
          <p14:tracePt t="95700" x="3630613" y="2703513"/>
          <p14:tracePt t="95712" x="3717925" y="2703513"/>
          <p14:tracePt t="95724" x="3805238" y="2690813"/>
          <p14:tracePt t="95739" x="3905250" y="2690813"/>
          <p14:tracePt t="95756" x="4092575" y="2690813"/>
          <p14:tracePt t="95772" x="4294188" y="2678113"/>
          <p14:tracePt t="95789" x="4543425" y="2678113"/>
          <p14:tracePt t="95806" x="4630738" y="2678113"/>
          <p14:tracePt t="95822" x="4781550" y="2678113"/>
          <p14:tracePt t="95839" x="4868863" y="2678113"/>
          <p14:tracePt t="95856" x="4919663" y="2678113"/>
          <p14:tracePt t="95873" x="4956175" y="2678113"/>
          <p14:tracePt t="95921" x="4945063" y="2678113"/>
          <p14:tracePt t="95934" x="4906963" y="2678113"/>
          <p14:tracePt t="95948" x="4868863" y="2678113"/>
          <p14:tracePt t="95960" x="4843463" y="2678113"/>
          <p14:tracePt t="95973" x="4806950" y="2678113"/>
          <p14:tracePt t="95990" x="4781550" y="2678113"/>
          <p14:tracePt t="96007" x="4743450" y="2678113"/>
          <p14:tracePt t="96023" x="4581525" y="2678113"/>
          <p14:tracePt t="96040" x="4468813" y="2678113"/>
          <p14:tracePt t="96057" x="4394200" y="2678113"/>
          <p14:tracePt t="96074" x="4318000" y="2678113"/>
          <p14:tracePt t="96090" x="4305300" y="2678113"/>
          <p14:tracePt t="96145" x="4318000" y="2678113"/>
          <p14:tracePt t="96158" x="4356100" y="2678113"/>
          <p14:tracePt t="96170" x="4394200" y="2678113"/>
          <p14:tracePt t="96183" x="4430713" y="2678113"/>
          <p14:tracePt t="96196" x="4468813" y="2678113"/>
          <p14:tracePt t="96209" x="4506913" y="2678113"/>
          <p14:tracePt t="96224" x="4518025" y="2678113"/>
          <p14:tracePt t="96296" x="4481513" y="2678113"/>
          <p14:tracePt t="96312" x="4430713" y="2678113"/>
          <p14:tracePt t="96325" x="4381500" y="2665413"/>
          <p14:tracePt t="96341" x="4356100" y="2665413"/>
          <p14:tracePt t="96358" x="4305300" y="2665413"/>
          <p14:tracePt t="96375" x="4281488" y="2665413"/>
          <p14:tracePt t="96458" x="4294188" y="2665413"/>
          <p14:tracePt t="96470" x="4318000" y="2665413"/>
          <p14:tracePt t="96482" x="4381500" y="2665413"/>
          <p14:tracePt t="96495" x="4430713" y="2665413"/>
          <p14:tracePt t="96509" x="4481513" y="2665413"/>
          <p14:tracePt t="96526" x="4518025" y="2665413"/>
          <p14:tracePt t="96542" x="4543425" y="2665413"/>
          <p14:tracePt t="96559" x="4556125" y="2665413"/>
          <p14:tracePt t="96576" x="4568825" y="2665413"/>
          <p14:tracePt t="96606" x="4556125" y="2665413"/>
          <p14:tracePt t="96619" x="4530725" y="2665413"/>
          <p14:tracePt t="96632" x="4481513" y="2665413"/>
          <p14:tracePt t="96644" x="4418013" y="2665413"/>
          <p14:tracePt t="96659" x="4368800" y="2665413"/>
          <p14:tracePt t="96676" x="4343400" y="2665413"/>
          <p14:tracePt t="96693" x="4330700" y="2665413"/>
          <p14:tracePt t="96709" x="4318000" y="2665413"/>
          <p14:tracePt t="96731" x="4330700" y="2665413"/>
          <p14:tracePt t="96745" x="4356100" y="2665413"/>
          <p14:tracePt t="96759" x="4406900" y="2665413"/>
          <p14:tracePt t="96776" x="4443413" y="2665413"/>
          <p14:tracePt t="96793" x="4481513" y="2665413"/>
          <p14:tracePt t="96810" x="4530725" y="2665413"/>
          <p14:tracePt t="96826" x="4543425" y="2665413"/>
          <p14:tracePt t="96843" x="4556125" y="2665413"/>
          <p14:tracePt t="96917" x="4530725" y="2665413"/>
          <p14:tracePt t="96931" x="4481513" y="2665413"/>
          <p14:tracePt t="96947" x="4418013" y="2665413"/>
          <p14:tracePt t="96961" x="4381500" y="2665413"/>
          <p14:tracePt t="96977" x="4356100" y="2665413"/>
          <p14:tracePt t="96994" x="4330700" y="2665413"/>
          <p14:tracePt t="97018" x="4343400" y="2665413"/>
          <p14:tracePt t="97030" x="4368800" y="2665413"/>
          <p14:tracePt t="97044" x="4406900" y="2665413"/>
          <p14:tracePt t="97061" x="4443413" y="2665413"/>
          <p14:tracePt t="97077" x="4468813" y="2665413"/>
          <p14:tracePt t="97094" x="4494213" y="2665413"/>
          <p14:tracePt t="97111" x="4506913" y="2665413"/>
          <p14:tracePt t="97654" x="4530725" y="2665413"/>
          <p14:tracePt t="97667" x="4581525" y="2665413"/>
          <p14:tracePt t="97681" x="4643438" y="2652713"/>
          <p14:tracePt t="97698" x="4719638" y="2652713"/>
          <p14:tracePt t="97713" x="4806950" y="2640013"/>
          <p14:tracePt t="97730" x="5157788" y="2627313"/>
          <p14:tracePt t="97747" x="5307013" y="2616200"/>
          <p14:tracePt t="97763" x="5445125" y="2603500"/>
          <p14:tracePt t="97780" x="5857875" y="2590800"/>
          <p14:tracePt t="97797" x="6008688" y="2578100"/>
          <p14:tracePt t="97814" x="6146800" y="2565400"/>
          <p14:tracePt t="97830" x="6296025" y="2540000"/>
          <p14:tracePt t="97847" x="6370638" y="2527300"/>
          <p14:tracePt t="97864" x="6434138" y="2527300"/>
          <p14:tracePt t="97881" x="6646863" y="2527300"/>
          <p14:tracePt t="97897" x="6734175" y="2527300"/>
          <p14:tracePt t="97914" x="6821488" y="2540000"/>
          <p14:tracePt t="97931" x="6946900" y="2552700"/>
          <p14:tracePt t="97948" x="6985000" y="2565400"/>
          <p14:tracePt t="97964" x="7059613" y="2578100"/>
          <p14:tracePt t="97981" x="7259638" y="2578100"/>
          <p14:tracePt t="97998" x="7348538" y="2578100"/>
          <p14:tracePt t="98015" x="7397750" y="2578100"/>
          <p14:tracePt t="98031" x="7448550" y="2578100"/>
          <p14:tracePt t="98048" x="7459663" y="2578100"/>
          <p14:tracePt t="98140" x="7448550" y="2590800"/>
          <p14:tracePt t="98152" x="7423150" y="2603500"/>
          <p14:tracePt t="98165" x="7359650" y="2627313"/>
          <p14:tracePt t="98182" x="7297738" y="2640013"/>
          <p14:tracePt t="98198" x="7246938" y="2665413"/>
          <p14:tracePt t="98215" x="7197725" y="2678113"/>
          <p14:tracePt t="98302" x="7210425" y="2678113"/>
          <p14:tracePt t="98313" x="7223125" y="2678113"/>
          <p14:tracePt t="98332" x="7259638" y="2678113"/>
          <p14:tracePt t="98345" x="7285038" y="2678113"/>
          <p14:tracePt t="98400" x="7272338" y="2678113"/>
          <p14:tracePt t="98413" x="7246938" y="2678113"/>
          <p14:tracePt t="98425" x="7235825" y="2678113"/>
          <p14:tracePt t="98438" x="7223125" y="2678113"/>
          <p14:tracePt t="98452" x="7197725" y="2678113"/>
          <p14:tracePt t="98559" x="7210425" y="2678113"/>
          <p14:tracePt t="106786" x="7210425" y="2665413"/>
          <p14:tracePt t="106802" x="7185025" y="2665413"/>
          <p14:tracePt t="106810" x="7159625" y="2652713"/>
          <p14:tracePt t="106823" x="7085013" y="2627313"/>
          <p14:tracePt t="106835" x="6946900" y="2603500"/>
          <p14:tracePt t="106850" x="6834188" y="2590800"/>
          <p14:tracePt t="106866" x="6746875" y="2578100"/>
          <p14:tracePt t="106883" x="6659563" y="2552700"/>
          <p14:tracePt t="106900" x="6421438" y="2503488"/>
          <p14:tracePt t="106916" x="6246813" y="2452688"/>
          <p14:tracePt t="106933" x="6121400" y="2427288"/>
          <p14:tracePt t="106950" x="5945188" y="2378075"/>
          <p14:tracePt t="106966" x="5883275" y="2365375"/>
          <p14:tracePt t="106983" x="5832475" y="2352675"/>
          <p14:tracePt t="106988" x="5745163" y="2339975"/>
          <p14:tracePt t="107000" x="5645150" y="2327275"/>
          <p14:tracePt t="107017" x="5545138" y="2327275"/>
          <p14:tracePt t="107033" x="5470525" y="2327275"/>
          <p14:tracePt t="107050" x="5407025" y="2327275"/>
          <p14:tracePt t="107067" x="5394325" y="2327275"/>
          <p14:tracePt t="107084" x="5383213" y="2327275"/>
          <p14:tracePt t="107310" x="5394325" y="2327275"/>
          <p14:tracePt t="107322" x="5419725" y="2327275"/>
          <p14:tracePt t="107339" x="5432425" y="2327275"/>
          <p14:tracePt t="107351" x="5470525" y="2327275"/>
          <p14:tracePt t="107368" x="5507038" y="2327275"/>
          <p14:tracePt t="107385" x="5607050" y="2327275"/>
          <p14:tracePt t="107402" x="5732463" y="2327275"/>
          <p14:tracePt t="107419" x="5870575" y="2352675"/>
          <p14:tracePt t="107435" x="6057900" y="2390775"/>
          <p14:tracePt t="107452" x="6146800" y="2427288"/>
          <p14:tracePt t="107468" x="6270625" y="2465388"/>
          <p14:tracePt t="107485" x="6559550" y="2565400"/>
          <p14:tracePt t="107502" x="6684963" y="2616200"/>
          <p14:tracePt t="107518" x="6759575" y="2652713"/>
          <p14:tracePt t="107535" x="6872288" y="2716213"/>
          <p14:tracePt t="107552" x="6897688" y="2716213"/>
          <p14:tracePt t="107569" x="6921500" y="2728913"/>
          <p14:tracePt t="107585" x="6959600" y="2740025"/>
          <p14:tracePt t="108008" x="6959600" y="2728913"/>
          <p14:tracePt t="108058" x="6959600" y="2716213"/>
          <p14:tracePt t="108108" x="6959600" y="2703513"/>
          <p14:tracePt t="108220" x="6959600" y="2690813"/>
          <p14:tracePt t="108269" x="6946900" y="2690813"/>
          <p14:tracePt t="108320" x="6934200" y="2690813"/>
          <p14:tracePt t="108332" x="6921500" y="2690813"/>
          <p14:tracePt t="108382" x="6910388" y="2690813"/>
          <p14:tracePt t="108419" x="6897688" y="2690813"/>
          <p14:tracePt t="108431" x="6884988" y="2690813"/>
          <p14:tracePt t="108443" x="6872288" y="2690813"/>
          <p14:tracePt t="108457" x="6859588" y="2678113"/>
          <p14:tracePt t="108472" x="6846888" y="2678113"/>
          <p14:tracePt t="108489" x="6834188" y="2678113"/>
          <p14:tracePt t="108506" x="6821488" y="2678113"/>
          <p14:tracePt t="108530" x="6797675" y="2678113"/>
          <p14:tracePt t="108567" x="6784975" y="2678113"/>
          <p14:tracePt t="108630" x="6772275" y="2678113"/>
          <p14:tracePt t="109104" x="6772275" y="2665413"/>
          <p14:tracePt t="109378" x="6746875" y="2665413"/>
          <p14:tracePt t="109390" x="6672263" y="2652713"/>
          <p14:tracePt t="109404" x="6596063" y="2640013"/>
          <p14:tracePt t="109415" x="6508750" y="2627313"/>
          <p14:tracePt t="109428" x="6446838" y="2616200"/>
          <p14:tracePt t="109443" x="6383338" y="2590800"/>
          <p14:tracePt t="109460" x="6321425" y="2565400"/>
          <p14:tracePt t="109476" x="6208713" y="2540000"/>
          <p14:tracePt t="109493" x="5908675" y="2452688"/>
          <p14:tracePt t="109510" x="5808663" y="2403475"/>
          <p14:tracePt t="109527" x="5745163" y="2390775"/>
          <p14:tracePt t="109543" x="5632450" y="2352675"/>
          <p14:tracePt t="109560" x="5583238" y="2327275"/>
          <p14:tracePt t="109577" x="5519738" y="2303463"/>
          <p14:tracePt t="109593" x="5383213" y="2265363"/>
          <p14:tracePt t="109610" x="5332413" y="2265363"/>
          <p14:tracePt t="109627" x="5294313" y="2252663"/>
          <p14:tracePt t="109644" x="5257800" y="2252663"/>
          <p14:tracePt t="109660" x="5245100" y="2252663"/>
          <p14:tracePt t="109679" x="5232400" y="2252663"/>
          <p14:tracePt t="109777" x="5245100" y="2252663"/>
          <p14:tracePt t="109789" x="5270500" y="2252663"/>
          <p14:tracePt t="109801" x="5294313" y="2252663"/>
          <p14:tracePt t="109814" x="5332413" y="2252663"/>
          <p14:tracePt t="109828" x="5357813" y="2252663"/>
          <p14:tracePt t="109845" x="5394325" y="2252663"/>
          <p14:tracePt t="109862" x="5432425" y="2252663"/>
          <p14:tracePt t="109878" x="5557838" y="2252663"/>
          <p14:tracePt t="109895" x="5657850" y="2252663"/>
          <p14:tracePt t="109911" x="5745163" y="2252663"/>
          <p14:tracePt t="109928" x="5845175" y="2265363"/>
          <p14:tracePt t="109945" x="5883275" y="2265363"/>
          <p14:tracePt t="109962" x="5908675" y="2265363"/>
          <p14:tracePt t="109978" x="5957888" y="2265363"/>
          <p14:tracePt t="109995" x="5970588" y="2265363"/>
          <p14:tracePt t="110013" x="5970588" y="2278063"/>
          <p14:tracePt t="110075" x="5957888" y="2278063"/>
          <p14:tracePt t="110087" x="5932488" y="2278063"/>
          <p14:tracePt t="110101" x="5908675" y="2290763"/>
          <p14:tracePt t="110117" x="5883275" y="2303463"/>
          <p14:tracePt t="110131" x="5832475" y="2327275"/>
          <p14:tracePt t="110147" x="5757863" y="2352675"/>
          <p14:tracePt t="110162" x="5719763" y="2352675"/>
          <p14:tracePt t="110179" x="5670550" y="2390775"/>
          <p14:tracePt t="110212" x="5683250" y="2390775"/>
          <p14:tracePt t="110224" x="5719763" y="2390775"/>
          <p14:tracePt t="110236" x="5745163" y="2390775"/>
          <p14:tracePt t="110250" x="5783263" y="2390775"/>
          <p14:tracePt t="110262" x="5795963" y="2390775"/>
          <p14:tracePt t="110280" x="5821363" y="2390775"/>
          <p14:tracePt t="110304" x="5870575" y="2390775"/>
          <p14:tracePt t="110313" x="5895975" y="2390775"/>
          <p14:tracePt t="110330" x="5908675" y="2390775"/>
          <p14:tracePt t="110346" x="5921375" y="2390775"/>
          <p14:tracePt t="110437" x="5908675" y="2390775"/>
          <p14:tracePt t="110451" x="5883275" y="2390775"/>
          <p14:tracePt t="110465" x="5832475" y="2390775"/>
          <p14:tracePt t="110481" x="5745163" y="2390775"/>
          <p14:tracePt t="110498" x="5695950" y="2390775"/>
          <p14:tracePt t="110515" x="5632450" y="2390775"/>
          <p14:tracePt t="110532" x="5619750" y="2390775"/>
          <p14:tracePt t="110587" x="5645150" y="2390775"/>
          <p14:tracePt t="110601" x="5708650" y="2390775"/>
          <p14:tracePt t="110613" x="5757863" y="2390775"/>
          <p14:tracePt t="110627" x="5821363" y="2378075"/>
          <p14:tracePt t="110639" x="5857875" y="2365375"/>
          <p14:tracePt t="110650" x="5895975" y="2365375"/>
          <p14:tracePt t="110665" x="5932488" y="2365375"/>
          <p14:tracePt t="110681" x="5957888" y="2365375"/>
          <p14:tracePt t="110699" x="5970588" y="2365375"/>
          <p14:tracePt t="110786" x="5957888" y="2365375"/>
          <p14:tracePt t="110802" x="5945188" y="2365375"/>
          <p14:tracePt t="110814" x="5921375" y="2365375"/>
          <p14:tracePt t="110825" x="5908675" y="2378075"/>
          <p14:tracePt t="110835" x="5883275" y="2390775"/>
          <p14:tracePt t="110850" x="5870575" y="2390775"/>
          <p14:tracePt t="110898" x="5883275" y="2390775"/>
          <p14:tracePt t="110912" x="5895975" y="2390775"/>
          <p14:tracePt t="110927" x="5908675" y="2390775"/>
          <p14:tracePt t="110937" x="5921375" y="2390775"/>
          <p14:tracePt t="110949" x="5932488" y="2390775"/>
          <p14:tracePt t="110973" x="5945188" y="2390775"/>
          <p14:tracePt t="111073" x="5921375" y="2390775"/>
          <p14:tracePt t="111087" x="5895975" y="2390775"/>
          <p14:tracePt t="111101" x="5832475" y="2390775"/>
          <p14:tracePt t="111116" x="5770563" y="2390775"/>
          <p14:tracePt t="111133" x="5719763" y="2390775"/>
          <p14:tracePt t="111150" x="5695950" y="2390775"/>
          <p14:tracePt t="111167" x="5683250" y="2390775"/>
          <p14:tracePt t="111196" x="5719763" y="2390775"/>
          <p14:tracePt t="111209" x="5757863" y="2390775"/>
          <p14:tracePt t="111223" x="5795963" y="2390775"/>
          <p14:tracePt t="111236" x="5845175" y="2390775"/>
          <p14:tracePt t="111250" x="5870575" y="2390775"/>
          <p14:tracePt t="111267" x="5895975" y="2390775"/>
          <p14:tracePt t="111346" x="5857875" y="2390775"/>
          <p14:tracePt t="111359" x="5808663" y="2390775"/>
          <p14:tracePt t="111373" x="5770563" y="2390775"/>
          <p14:tracePt t="111390" x="5732463" y="2390775"/>
          <p14:tracePt t="111404" x="5708650" y="2390775"/>
          <p14:tracePt t="111418" x="5695950" y="2390775"/>
          <p14:tracePt t="111434" x="5683250" y="2390775"/>
          <p14:tracePt t="111496" x="5695950" y="2390775"/>
          <p14:tracePt t="111509" x="5708650" y="2390775"/>
          <p14:tracePt t="111522" x="5732463" y="2390775"/>
          <p14:tracePt t="111535" x="5770563" y="2390775"/>
          <p14:tracePt t="111551" x="5808663" y="2390775"/>
          <p14:tracePt t="111568" x="5832475" y="2390775"/>
          <p14:tracePt t="111585" x="5857875" y="2390775"/>
          <p14:tracePt t="111608" x="5870575" y="2390775"/>
          <p14:tracePt t="111632" x="5808663" y="2390775"/>
          <p14:tracePt t="111645" x="5757863" y="2390775"/>
          <p14:tracePt t="111659" x="5719763" y="2390775"/>
          <p14:tracePt t="111671" x="5683250" y="2390775"/>
          <p14:tracePt t="111685" x="5645150" y="2390775"/>
          <p14:tracePt t="111702" x="5595938" y="2403475"/>
          <p14:tracePt t="111718" x="5570538" y="2403475"/>
          <p14:tracePt t="111735" x="5557838" y="2403475"/>
          <p14:tracePt t="111772" x="5583238" y="2403475"/>
          <p14:tracePt t="111787" x="5595938" y="2403475"/>
          <p14:tracePt t="111804" x="5607050" y="2403475"/>
          <p14:tracePt t="111821" x="5619750" y="2403475"/>
          <p14:tracePt t="111837" x="5708650" y="2403475"/>
          <p14:tracePt t="111854" x="5783263" y="2403475"/>
          <p14:tracePt t="111870" x="5832475" y="2403475"/>
          <p14:tracePt t="111886" x="5883275" y="2403475"/>
          <p14:tracePt t="111907" x="5895975" y="2403475"/>
          <p14:tracePt t="111931" x="5883275" y="2403475"/>
          <p14:tracePt t="111943" x="5832475" y="2403475"/>
          <p14:tracePt t="111958" x="5783263" y="2403475"/>
          <p14:tracePt t="111972" x="5745163" y="2403475"/>
          <p14:tracePt t="111986" x="5708650" y="2403475"/>
          <p14:tracePt t="112003" x="5683250" y="2403475"/>
          <p14:tracePt t="112019" x="5657850" y="2403475"/>
          <p14:tracePt t="112036" x="5632450" y="2403475"/>
          <p14:tracePt t="112081" x="5645150" y="2403475"/>
          <p14:tracePt t="112093" x="5657850" y="2403475"/>
          <p14:tracePt t="112108" x="5670550" y="2403475"/>
          <p14:tracePt t="112121" x="5695950" y="2403475"/>
          <p14:tracePt t="112138" x="5708650" y="2403475"/>
          <p14:tracePt t="112206" x="5683250" y="2403475"/>
          <p14:tracePt t="112230" x="5670550" y="2403475"/>
          <p14:tracePt t="112256" x="5657850" y="2403475"/>
          <p14:tracePt t="112581" x="5657850" y="2390775"/>
          <p14:tracePt t="112619" x="5670550" y="2390775"/>
          <p14:tracePt t="112643" x="5695950" y="2390775"/>
          <p14:tracePt t="112656" x="5745163" y="2390775"/>
          <p14:tracePt t="112670" x="5795963" y="2390775"/>
          <p14:tracePt t="112686" x="5832475" y="2390775"/>
          <p14:tracePt t="112699" x="5883275" y="2390775"/>
          <p14:tracePt t="112708" x="5921375" y="2390775"/>
          <p14:tracePt t="112722" x="5970588" y="2390775"/>
          <p14:tracePt t="112739" x="6034088" y="2390775"/>
          <p14:tracePt t="112756" x="6096000" y="2352675"/>
          <p14:tracePt t="112772" x="6108700" y="2352675"/>
          <p14:tracePt t="112789" x="6108700" y="2339975"/>
          <p14:tracePt t="112806" x="6070600" y="2327275"/>
          <p14:tracePt t="112823" x="6034088" y="2314575"/>
          <p14:tracePt t="112839" x="5995988" y="2303463"/>
          <p14:tracePt t="112856" x="5908675" y="2303463"/>
          <p14:tracePt t="112873" x="5808663" y="2303463"/>
          <p14:tracePt t="112890" x="5619750" y="2303463"/>
          <p14:tracePt t="112907" x="5345113" y="2303463"/>
          <p14:tracePt t="112923" x="5245100" y="2303463"/>
          <p14:tracePt t="112940" x="5145088" y="2314575"/>
          <p14:tracePt t="112957" x="5068888" y="2314575"/>
          <p14:tracePt t="112991" x="5106988" y="2327275"/>
          <p14:tracePt t="113003" x="5132388" y="2339975"/>
          <p14:tracePt t="113015" x="5145088" y="2352675"/>
          <p14:tracePt t="113029" x="5170488" y="2352675"/>
          <p14:tracePt t="113042" x="5181600" y="2352675"/>
          <p14:tracePt t="113057" x="5207000" y="2352675"/>
          <p14:tracePt t="113074" x="5232400" y="2352675"/>
          <p14:tracePt t="113091" x="5294313" y="2352675"/>
          <p14:tracePt t="113107" x="5495925" y="2352675"/>
          <p14:tracePt t="113124" x="5583238" y="2365375"/>
          <p14:tracePt t="113141" x="5657850" y="2378075"/>
          <p14:tracePt t="113157" x="5745163" y="2403475"/>
          <p14:tracePt t="113174" x="5783263" y="2403475"/>
          <p14:tracePt t="113191" x="5821363" y="2414588"/>
          <p14:tracePt t="113208" x="5832475" y="2414588"/>
          <p14:tracePt t="113227" x="5821363" y="2414588"/>
          <p14:tracePt t="113241" x="5808663" y="2414588"/>
          <p14:tracePt t="113258" x="5783263" y="2403475"/>
          <p14:tracePt t="113275" x="5757863" y="2390775"/>
          <p14:tracePt t="113291" x="5670550" y="2390775"/>
          <p14:tracePt t="113308" x="5557838" y="2390775"/>
          <p14:tracePt t="113325" x="5445125" y="2378075"/>
          <p14:tracePt t="113342" x="5294313" y="2378075"/>
          <p14:tracePt t="113358" x="5257800" y="2378075"/>
          <p14:tracePt t="113375" x="5245100" y="2378075"/>
          <p14:tracePt t="113427" x="5257800" y="2378075"/>
          <p14:tracePt t="113439" x="5294313" y="2378075"/>
          <p14:tracePt t="113451" x="5383213" y="2378075"/>
          <p14:tracePt t="113465" x="5483225" y="2378075"/>
          <p14:tracePt t="113477" x="5545138" y="2378075"/>
          <p14:tracePt t="113492" x="5595938" y="2378075"/>
          <p14:tracePt t="113509" x="5645150" y="2378075"/>
          <p14:tracePt t="113526" x="5683250" y="2378075"/>
          <p14:tracePt t="113542" x="5783263" y="2390775"/>
          <p14:tracePt t="113559" x="5808663" y="2390775"/>
          <p14:tracePt t="113614" x="5770563" y="2378075"/>
          <p14:tracePt t="113628" x="5745163" y="2365375"/>
          <p14:tracePt t="113639" x="5708650" y="2365375"/>
          <p14:tracePt t="113651" x="5657850" y="2365375"/>
          <p14:tracePt t="113664" x="5507038" y="2365375"/>
          <p14:tracePt t="113678" x="5345113" y="2365375"/>
          <p14:tracePt t="113693" x="5219700" y="2378075"/>
          <p14:tracePt t="113710" x="5119688" y="2390775"/>
          <p14:tracePt t="113726" x="5068888" y="2390775"/>
          <p14:tracePt t="113776" x="5081588" y="2390775"/>
          <p14:tracePt t="113788" x="5106988" y="2390775"/>
          <p14:tracePt t="113803" x="5157788" y="2390775"/>
          <p14:tracePt t="113817" x="5281613" y="2365375"/>
          <p14:tracePt t="113829" x="5394325" y="2352675"/>
          <p14:tracePt t="113844" x="5519738" y="2339975"/>
          <p14:tracePt t="113861" x="5595938" y="2339975"/>
          <p14:tracePt t="113877" x="5821363" y="2339975"/>
          <p14:tracePt t="113893" x="5921375" y="2339975"/>
          <p14:tracePt t="113910" x="5957888" y="2339975"/>
          <p14:tracePt t="113927" x="5983288" y="2339975"/>
          <p14:tracePt t="113964" x="5957888" y="2339975"/>
          <p14:tracePt t="113975" x="5895975" y="2339975"/>
          <p14:tracePt t="113988" x="5845175" y="2327275"/>
          <p14:tracePt t="114000" x="5795963" y="2327275"/>
          <p14:tracePt t="114013" x="5732463" y="2327275"/>
          <p14:tracePt t="114028" x="5657850" y="2327275"/>
          <p14:tracePt t="114044" x="5470525" y="2327275"/>
          <p14:tracePt t="114061" x="5307013" y="2327275"/>
          <p14:tracePt t="114078" x="5119688" y="2327275"/>
          <p14:tracePt t="114094" x="5068888" y="2327275"/>
          <p14:tracePt t="114111" x="5057775" y="2327275"/>
          <p14:tracePt t="114128" x="5045075" y="2327275"/>
          <p14:tracePt t="114162" x="5057775" y="2327275"/>
          <p14:tracePt t="114174" x="5068888" y="2327275"/>
          <p14:tracePt t="114187" x="5081588" y="2327275"/>
          <p14:tracePt t="114202" x="5106988" y="2327275"/>
          <p14:tracePt t="114213" x="5145088" y="2327275"/>
          <p14:tracePt t="114228" x="5207000" y="2327275"/>
          <p14:tracePt t="114245" x="5270500" y="2327275"/>
          <p14:tracePt t="114262" x="5332413" y="2327275"/>
          <p14:tracePt t="114279" x="5394325" y="2327275"/>
          <p14:tracePt t="114295" x="5407025" y="2327275"/>
          <p14:tracePt t="114312" x="5419725" y="2327275"/>
          <p14:tracePt t="114329" x="5432425" y="2327275"/>
          <p14:tracePt t="114345" x="5445125" y="2327275"/>
          <p14:tracePt t="114448" x="5432425" y="2327275"/>
          <p14:tracePt t="114462" x="5419725" y="2327275"/>
          <p14:tracePt t="114474" x="5383213" y="2327275"/>
          <p14:tracePt t="114487" x="5332413" y="2327275"/>
          <p14:tracePt t="114499" x="5281613" y="2327275"/>
          <p14:tracePt t="114513" x="5232400" y="2327275"/>
          <p14:tracePt t="114530" x="5194300" y="2327275"/>
          <p14:tracePt t="114547" x="5170488" y="2327275"/>
          <p14:tracePt t="114563" x="5157788" y="2327275"/>
          <p14:tracePt t="114580" x="5157788" y="2339975"/>
          <p14:tracePt t="114624" x="5157788" y="2352675"/>
          <p14:tracePt t="114724" x="5170488" y="2352675"/>
          <p14:tracePt t="114738" x="5181600" y="2352675"/>
          <p14:tracePt t="114751" x="5207000" y="2352675"/>
          <p14:tracePt t="114766" x="5219700" y="2352675"/>
          <p14:tracePt t="114781" x="5257800" y="2352675"/>
          <p14:tracePt t="114797" x="5307013" y="2352675"/>
          <p14:tracePt t="114814" x="5383213" y="2365375"/>
          <p14:tracePt t="114831" x="5407025" y="2365375"/>
          <p14:tracePt t="114848" x="5457825" y="2378075"/>
          <p14:tracePt t="114865" x="5632450" y="2390775"/>
          <p14:tracePt t="114881" x="5695950" y="2390775"/>
          <p14:tracePt t="114897" x="5757863" y="2403475"/>
          <p14:tracePt t="114914" x="5783263" y="2403475"/>
          <p14:tracePt t="114984" x="5757863" y="2403475"/>
          <p14:tracePt t="115001" x="5695950" y="2403475"/>
          <p14:tracePt t="115015" x="5645150" y="2403475"/>
          <p14:tracePt t="115030" x="5595938" y="2414588"/>
          <p14:tracePt t="115044" x="5557838" y="2427288"/>
          <p14:tracePt t="115054" x="5532438" y="2439988"/>
          <p14:tracePt t="115065" x="5519738" y="2439988"/>
          <p14:tracePt t="115082" x="5507038" y="2439988"/>
          <p14:tracePt t="115134" x="5519738" y="2439988"/>
          <p14:tracePt t="115146" x="5545138" y="2439988"/>
          <p14:tracePt t="115159" x="5557838" y="2439988"/>
          <p14:tracePt t="115171" x="5583238" y="2439988"/>
          <p14:tracePt t="115184" x="5607050" y="2439988"/>
          <p14:tracePt t="115199" x="5632450" y="2439988"/>
          <p14:tracePt t="115216" x="5657850" y="2439988"/>
          <p14:tracePt t="115232" x="5683250" y="2439988"/>
          <p14:tracePt t="115258" x="5695950" y="2439988"/>
          <p14:tracePt t="115308" x="5670550" y="2439988"/>
          <p14:tracePt t="115321" x="5632450" y="2439988"/>
          <p14:tracePt t="115334" x="5607050" y="2439988"/>
          <p14:tracePt t="115346" x="5583238" y="2439988"/>
          <p14:tracePt t="115358" x="5570538" y="2439988"/>
          <p14:tracePt t="115371" x="5545138" y="2439988"/>
          <p14:tracePt t="115446" x="5557838" y="2439988"/>
          <p14:tracePt t="115473" x="5570538" y="2439988"/>
          <p14:tracePt t="115920" x="5632450" y="2439988"/>
          <p14:tracePt t="115933" x="5757863" y="2439988"/>
          <p14:tracePt t="115945" x="5870575" y="2452688"/>
          <p14:tracePt t="115957" x="5970588" y="2452688"/>
          <p14:tracePt t="115971" x="6157913" y="2465388"/>
          <p14:tracePt t="115985" x="6383338" y="2478088"/>
          <p14:tracePt t="116002" x="6572250" y="2478088"/>
          <p14:tracePt t="116019" x="6734175" y="2478088"/>
          <p14:tracePt t="116036" x="7146925" y="2516188"/>
          <p14:tracePt t="116052" x="7297738" y="2527300"/>
          <p14:tracePt t="116069" x="7485063" y="2552700"/>
          <p14:tracePt t="116086" x="7523163" y="2552700"/>
          <p14:tracePt t="116102" x="7561263" y="2565400"/>
          <p14:tracePt t="116119" x="7585075" y="2578100"/>
          <p14:tracePt t="116206" x="7572375" y="2578100"/>
          <p14:tracePt t="116219" x="7561263" y="2578100"/>
          <p14:tracePt t="116234" x="7523163" y="2578100"/>
          <p14:tracePt t="116250" x="7435850" y="2578100"/>
          <p14:tracePt t="116258" x="7323138" y="2578100"/>
          <p14:tracePt t="116270" x="7223125" y="2578100"/>
          <p14:tracePt t="116286" x="7110413" y="2578100"/>
          <p14:tracePt t="116303" x="6972300" y="2578100"/>
          <p14:tracePt t="116320" x="6684963" y="2578100"/>
          <p14:tracePt t="116337" x="6621463" y="2578100"/>
          <p14:tracePt t="116353" x="6584950" y="2578100"/>
          <p14:tracePt t="116370" x="6572250" y="2578100"/>
          <p14:tracePt t="116419" x="6584950" y="2578100"/>
          <p14:tracePt t="116434" x="6608763" y="2578100"/>
          <p14:tracePt t="116446" x="6659563" y="2578100"/>
          <p14:tracePt t="116455" x="6734175" y="2578100"/>
          <p14:tracePt t="116471" x="6797675" y="2578100"/>
          <p14:tracePt t="116487" x="6859588" y="2603500"/>
          <p14:tracePt t="116504" x="6910388" y="2616200"/>
          <p14:tracePt t="116521" x="7046913" y="2640013"/>
          <p14:tracePt t="116537" x="7172325" y="2652713"/>
          <p14:tracePt t="116554" x="7272338" y="2665413"/>
          <p14:tracePt t="116571" x="7410450" y="2690813"/>
          <p14:tracePt t="116588" x="7448550" y="2703513"/>
          <p14:tracePt t="116606" x="7497763" y="2703513"/>
          <p14:tracePt t="116680" x="7485063" y="2703513"/>
          <p14:tracePt t="116693" x="7472363" y="2703513"/>
          <p14:tracePt t="116707" x="7459663" y="2703513"/>
          <p14:tracePt t="116723" x="7435850" y="2703513"/>
          <p14:tracePt t="116738" x="7410450" y="2716213"/>
          <p14:tracePt t="116755" x="7323138" y="2740025"/>
          <p14:tracePt t="116772" x="7297738" y="2752725"/>
          <p14:tracePt t="116788" x="7285038" y="2752725"/>
          <p14:tracePt t="116805" x="7285038" y="2765425"/>
          <p14:tracePt t="116866" x="7297738" y="2765425"/>
          <p14:tracePt t="116878" x="7323138" y="2765425"/>
          <p14:tracePt t="116904" x="7348538" y="2765425"/>
          <p14:tracePt t="116918" x="7359650" y="2752725"/>
          <p14:tracePt t="116940" x="7385050" y="2752725"/>
          <p14:tracePt t="116965" x="7397750" y="2752725"/>
          <p14:tracePt t="116978" x="7397750" y="2740025"/>
          <p14:tracePt t="116991" x="7410450" y="2740025"/>
          <p14:tracePt t="117028" x="7410450" y="2728913"/>
          <p14:tracePt t="117053" x="7385050" y="2728913"/>
          <p14:tracePt t="117066" x="7335838" y="2716213"/>
          <p14:tracePt t="117079" x="7259638" y="2716213"/>
          <p14:tracePt t="117091" x="7197725" y="2716213"/>
          <p14:tracePt t="117106" x="7159625" y="2716213"/>
          <p14:tracePt t="117123" x="7123113" y="2716213"/>
          <p14:tracePt t="117139" x="7097713" y="2716213"/>
          <p14:tracePt t="117157" x="7085013" y="2716213"/>
          <p14:tracePt t="117253" x="7097713" y="2716213"/>
          <p14:tracePt t="117265" x="7123113" y="2716213"/>
          <p14:tracePt t="117279" x="7146925" y="2716213"/>
          <p14:tracePt t="117293" x="7197725" y="2716213"/>
          <p14:tracePt t="117308" x="7259638" y="2716213"/>
          <p14:tracePt t="117324" x="7310438" y="2716213"/>
          <p14:tracePt t="117341" x="7385050" y="2716213"/>
          <p14:tracePt t="117357" x="7410450" y="2716213"/>
          <p14:tracePt t="117374" x="7423150" y="2716213"/>
          <p14:tracePt t="117391" x="7459663" y="2716213"/>
          <p14:tracePt t="117464" x="7448550" y="2716213"/>
          <p14:tracePt t="117478" x="7435850" y="2716213"/>
          <p14:tracePt t="117492" x="7397750" y="2716213"/>
          <p14:tracePt t="117510" x="7359650" y="2716213"/>
          <p14:tracePt t="117538" x="7072313" y="2716213"/>
          <p14:tracePt t="117552" x="7010400" y="2716213"/>
          <p14:tracePt t="117566" x="6959600" y="2728913"/>
          <p14:tracePt t="117579" x="6934200" y="2728913"/>
          <p14:tracePt t="117594" x="6921500" y="2728913"/>
          <p14:tracePt t="117663" x="6934200" y="2728913"/>
          <p14:tracePt t="117689" x="6946900" y="2728913"/>
          <p14:tracePt t="117715" x="6959600" y="2728913"/>
          <p14:tracePt t="117727" x="6972300" y="2728913"/>
          <p14:tracePt t="117738" x="6997700" y="2728913"/>
          <p14:tracePt t="117750" x="7010400" y="2728913"/>
          <p14:tracePt t="117762" x="7034213" y="2728913"/>
          <p14:tracePt t="117776" x="7046913" y="2728913"/>
          <p14:tracePt t="117792" x="7072313" y="2728913"/>
          <p14:tracePt t="117809" x="7085013" y="2728913"/>
          <p14:tracePt t="117827" x="7110413" y="2728913"/>
          <p14:tracePt t="117850" x="7123113" y="2728913"/>
          <p14:tracePt t="118075" x="7146925" y="2728913"/>
          <p14:tracePt t="118101" x="7159625" y="2728913"/>
          <p14:tracePt t="118117" x="7197725" y="2728913"/>
          <p14:tracePt t="118130" x="7223125" y="2728913"/>
          <p14:tracePt t="118144" x="7272338" y="2716213"/>
          <p14:tracePt t="118161" x="7335838" y="2716213"/>
          <p14:tracePt t="118178" x="7397750" y="2716213"/>
          <p14:tracePt t="118194" x="7435850" y="2716213"/>
          <p14:tracePt t="118213" x="7448550" y="2716213"/>
          <p14:tracePt t="118299" x="7423150" y="2716213"/>
          <p14:tracePt t="118315" x="7385050" y="2716213"/>
          <p14:tracePt t="118329" x="7335838" y="2716213"/>
          <p14:tracePt t="118345" x="7285038" y="2716213"/>
          <p14:tracePt t="118361" x="7210425" y="2716213"/>
          <p14:tracePt t="118378" x="7172325" y="2716213"/>
          <p14:tracePt t="118395" x="7134225" y="2716213"/>
          <p14:tracePt t="118411" x="7072313" y="2716213"/>
          <p14:tracePt t="118428" x="7059613" y="2716213"/>
          <p14:tracePt t="118548" x="7072313" y="2716213"/>
          <p14:tracePt t="118561" x="7085013" y="2716213"/>
          <p14:tracePt t="118985" x="7097713" y="2716213"/>
          <p14:tracePt t="121621" x="7085013" y="2703513"/>
          <p14:tracePt t="121634" x="7072313" y="2690813"/>
          <p14:tracePt t="121647" x="7046913" y="2690813"/>
          <p14:tracePt t="121659" x="7010400" y="2652713"/>
          <p14:tracePt t="121674" x="6910388" y="2616200"/>
          <p14:tracePt t="121691" x="6759575" y="2578100"/>
          <p14:tracePt t="121708" x="6459538" y="2503488"/>
          <p14:tracePt t="121725" x="6334125" y="2478088"/>
          <p14:tracePt t="121741" x="6208713" y="2452688"/>
          <p14:tracePt t="121758" x="5895975" y="2427288"/>
          <p14:tracePt t="121775" x="5821363" y="2414588"/>
          <p14:tracePt t="121791" x="5783263" y="2414588"/>
          <p14:tracePt t="121809" x="5745163" y="2414588"/>
          <p14:tracePt t="121825" x="5745163" y="2403475"/>
          <p14:tracePt t="121844" x="5732463" y="2403475"/>
          <p14:tracePt t="121932" x="5719763" y="2403475"/>
          <p14:tracePt t="121957" x="5708650" y="2403475"/>
          <p14:tracePt t="121972" x="5695950" y="2403475"/>
          <p14:tracePt t="121995" x="5683250" y="2403475"/>
          <p14:tracePt t="121996" x="5657850" y="2403475"/>
          <p14:tracePt t="122009" x="5645150" y="2403475"/>
          <p14:tracePt t="122026" x="5619750" y="2390775"/>
          <p14:tracePt t="122043" x="5583238" y="2390775"/>
          <p14:tracePt t="122059" x="5557838" y="2390775"/>
          <p14:tracePt t="122076" x="5545138" y="2390775"/>
          <p14:tracePt t="122319" x="5532438" y="2390775"/>
          <p14:tracePt t="122381" x="5519738" y="2390775"/>
          <p14:tracePt t="122393" x="5507038" y="2390775"/>
          <p14:tracePt t="122429" x="5495925" y="2390775"/>
          <p14:tracePt t="122466" x="5483225" y="2390775"/>
          <p14:tracePt t="123153" x="5483225" y="2378075"/>
          <p14:tracePt t="123241" x="5483225" y="2365375"/>
          <p14:tracePt t="123278" x="5470525" y="2365375"/>
          <p14:tracePt t="123304" x="5457825" y="2365375"/>
          <p14:tracePt t="123366" x="5445125" y="2365375"/>
          <p14:tracePt t="124412" x="5419725" y="2352675"/>
          <p14:tracePt t="124425" x="5394325" y="2339975"/>
          <p14:tracePt t="124439" x="5357813" y="2327275"/>
          <p14:tracePt t="124457" x="5332413" y="2303463"/>
          <p14:tracePt t="124469" x="5319713" y="2290763"/>
          <p14:tracePt t="124485" x="5294313" y="2278063"/>
          <p14:tracePt t="124502" x="5270500" y="2252663"/>
          <p14:tracePt t="124536" x="5257800" y="2252663"/>
          <p14:tracePt t="124723" x="5257800" y="2265363"/>
          <p14:tracePt t="124760" x="5257800" y="2278063"/>
          <p14:tracePt t="124786" x="5270500" y="2278063"/>
          <p14:tracePt t="124823" x="5281613" y="2278063"/>
          <p14:tracePt t="124836" x="5294313" y="2278063"/>
          <p14:tracePt t="124849" x="5319713" y="2278063"/>
          <p14:tracePt t="124860" x="5345113" y="2278063"/>
          <p14:tracePt t="124872" x="5383213" y="2290763"/>
          <p14:tracePt t="124887" x="5394325" y="2290763"/>
          <p14:tracePt t="124904" x="5407025" y="2303463"/>
          <p14:tracePt t="124921" x="5432425" y="2303463"/>
          <p14:tracePt t="124937" x="5457825" y="2303463"/>
          <p14:tracePt t="124954" x="5470525" y="2303463"/>
          <p14:tracePt t="124971" x="5483225" y="2314575"/>
          <p14:tracePt t="124987" x="5545138" y="2327275"/>
          <p14:tracePt t="125004" x="5632450" y="2327275"/>
          <p14:tracePt t="125021" x="5732463" y="2352675"/>
          <p14:tracePt t="125038" x="5895975" y="2378075"/>
          <p14:tracePt t="125054" x="5995988" y="2390775"/>
          <p14:tracePt t="125071" x="6146800" y="2403475"/>
          <p14:tracePt t="125088" x="6459538" y="2439988"/>
          <p14:tracePt t="125104" x="6546850" y="2465388"/>
          <p14:tracePt t="125121" x="6608763" y="2490788"/>
          <p14:tracePt t="125138" x="6708775" y="2527300"/>
          <p14:tracePt t="125155" x="6734175" y="2527300"/>
          <p14:tracePt t="125171" x="6784975" y="2527300"/>
          <p14:tracePt t="125188" x="6808788" y="2540000"/>
          <p14:tracePt t="125205" x="6846888" y="2540000"/>
          <p14:tracePt t="125221" x="6872288" y="2540000"/>
          <p14:tracePt t="125238" x="6934200" y="2540000"/>
          <p14:tracePt t="125255" x="6946900" y="2540000"/>
          <p14:tracePt t="125271" x="6959600" y="2540000"/>
          <p14:tracePt t="125289" x="6997700" y="2552700"/>
          <p14:tracePt t="125305" x="7010400" y="2552700"/>
          <p14:tracePt t="125322" x="7021513" y="2552700"/>
          <p14:tracePt t="125339" x="7046913" y="2565400"/>
          <p14:tracePt t="125356" x="7046913" y="2578100"/>
          <p14:tracePt t="125372" x="7072313" y="2590800"/>
          <p14:tracePt t="125420" x="7072313" y="2603500"/>
          <p14:tracePt t="129550" x="7059613" y="2603500"/>
          <p14:tracePt t="129562" x="7046913" y="2603500"/>
          <p14:tracePt t="129574" x="7034213" y="2603500"/>
          <p14:tracePt t="129589" x="6997700" y="2603500"/>
          <p14:tracePt t="129606" x="6959600" y="2603500"/>
          <p14:tracePt t="129623" x="6910388" y="2603500"/>
          <p14:tracePt t="129639" x="6834188" y="2590800"/>
          <p14:tracePt t="129656" x="6797675" y="2590800"/>
          <p14:tracePt t="129673" x="6772275" y="2590800"/>
          <p14:tracePt t="129690" x="6734175" y="2590800"/>
          <p14:tracePt t="129707" x="6696075" y="2578100"/>
          <p14:tracePt t="129723" x="6659563" y="2578100"/>
          <p14:tracePt t="129739" x="6559550" y="2565400"/>
          <p14:tracePt t="129756" x="6521450" y="2565400"/>
          <p14:tracePt t="129773" x="6496050" y="2565400"/>
          <p14:tracePt t="129790" x="6459538" y="2552700"/>
          <p14:tracePt t="129835" x="6446838" y="2552700"/>
          <p14:tracePt t="131761" x="6434138" y="2552700"/>
          <p14:tracePt t="131773" x="6408738" y="2552700"/>
          <p14:tracePt t="131788" x="6321425" y="2540000"/>
          <p14:tracePt t="131800" x="6170613" y="2540000"/>
          <p14:tracePt t="131815" x="6008688" y="2540000"/>
          <p14:tracePt t="131832" x="5619750" y="2540000"/>
          <p14:tracePt t="131848" x="5181600" y="2540000"/>
          <p14:tracePt t="131865" x="4130675" y="2540000"/>
          <p14:tracePt t="131882" x="3817938" y="2552700"/>
          <p14:tracePt t="131898" x="3505200" y="2565400"/>
          <p14:tracePt t="131915" x="3016250" y="2640013"/>
          <p14:tracePt t="131931" x="2890838" y="2665413"/>
          <p14:tracePt t="131948" x="2741613" y="2716213"/>
          <p14:tracePt t="131965" x="2690813" y="2728913"/>
          <p14:tracePt t="131982" x="2616200" y="2765425"/>
          <p14:tracePt t="131998" x="2428875" y="2828925"/>
          <p14:tracePt t="132015" x="2328863" y="2865438"/>
          <p14:tracePt t="132032" x="2278063" y="2890838"/>
          <p14:tracePt t="132048" x="2178050" y="2952750"/>
          <p14:tracePt t="132065" x="2139950" y="2965450"/>
          <p14:tracePt t="132082" x="2090738" y="3003550"/>
          <p14:tracePt t="132098" x="1965325" y="3041650"/>
          <p14:tracePt t="132115" x="1865313" y="3065463"/>
          <p14:tracePt t="132132" x="1765300" y="3078163"/>
          <p14:tracePt t="132149" x="1639888" y="3090863"/>
          <p14:tracePt t="132166" x="1601788" y="3090863"/>
          <p14:tracePt t="132183" x="1577975" y="3090863"/>
          <p14:tracePt t="132199" x="1565275" y="3103563"/>
          <p14:tracePt t="132309" x="1565275" y="3090863"/>
          <p14:tracePt t="132324" x="1565275" y="3065463"/>
          <p14:tracePt t="132342" x="1565275" y="3054350"/>
          <p14:tracePt t="132350" x="1565275" y="3028950"/>
          <p14:tracePt t="132366" x="1565275" y="2990850"/>
          <p14:tracePt t="132383" x="1565275" y="2965450"/>
          <p14:tracePt t="132400" x="1565275" y="2916238"/>
          <p14:tracePt t="132420" x="1565275" y="2903538"/>
          <p14:tracePt t="132508" x="1577975" y="2903538"/>
          <p14:tracePt t="132522" x="1589088" y="2903538"/>
          <p14:tracePt t="132559" x="1601788" y="2903538"/>
          <p14:tracePt t="133082" x="1627188" y="2903538"/>
          <p14:tracePt t="133094" x="1652588" y="2903538"/>
          <p14:tracePt t="133108" x="1689100" y="2903538"/>
          <p14:tracePt t="133125" x="1727200" y="2903538"/>
          <p14:tracePt t="133137" x="1778000" y="2890838"/>
          <p14:tracePt t="133153" x="1939925" y="2878138"/>
          <p14:tracePt t="133170" x="2278063" y="2852738"/>
          <p14:tracePt t="133187" x="2654300" y="2840038"/>
          <p14:tracePt t="133203" x="3041650" y="2790825"/>
          <p14:tracePt t="133220" x="3879850" y="2752725"/>
          <p14:tracePt t="133237" x="4243388" y="2752725"/>
          <p14:tracePt t="133253" x="4530725" y="2740025"/>
          <p14:tracePt t="133270" x="5145088" y="2740025"/>
          <p14:tracePt t="133287" x="5332413" y="2740025"/>
          <p14:tracePt t="133304" x="5457825" y="2740025"/>
          <p14:tracePt t="133320" x="5657850" y="2740025"/>
          <p14:tracePt t="133337" x="5757863" y="2740025"/>
          <p14:tracePt t="133354" x="5832475" y="2740025"/>
          <p14:tracePt t="133370" x="5921375" y="2740025"/>
          <p14:tracePt t="133387" x="5970588" y="2740025"/>
          <p14:tracePt t="133404" x="6008688" y="2740025"/>
          <p14:tracePt t="133421" x="6045200" y="2740025"/>
          <p14:tracePt t="133437" x="6070600" y="2740025"/>
          <p14:tracePt t="133618" x="6057900" y="2740025"/>
          <p14:tracePt t="133630" x="6045200" y="2740025"/>
          <p14:tracePt t="133644" x="6034088" y="2752725"/>
          <p14:tracePt t="133657" x="5983288" y="2765425"/>
          <p14:tracePt t="133672" x="5921375" y="2778125"/>
          <p14:tracePt t="133688" x="5870575" y="2803525"/>
          <p14:tracePt t="133705" x="5783263" y="2840038"/>
          <p14:tracePt t="133722" x="5745163" y="2878138"/>
          <p14:tracePt t="133739" x="5695950" y="2890838"/>
          <p14:tracePt t="133755" x="5570538" y="2941638"/>
          <p14:tracePt t="133772" x="5470525" y="2941638"/>
          <p14:tracePt t="133789" x="5407025" y="2952750"/>
          <p14:tracePt t="133805" x="5307013" y="2952750"/>
          <p14:tracePt t="133822" x="5270500" y="2952750"/>
          <p14:tracePt t="133839" x="5245100" y="2952750"/>
          <p14:tracePt t="133856" x="5181600" y="2952750"/>
          <p14:tracePt t="133872" x="5145088" y="2941638"/>
          <p14:tracePt t="133889" x="5094288" y="2928938"/>
          <p14:tracePt t="133906" x="5006975" y="2890838"/>
          <p14:tracePt t="133929" x="5006975" y="2878138"/>
          <p14:tracePt t="133946" x="5006975" y="2865438"/>
          <p14:tracePt t="133956" x="5006975" y="2852738"/>
          <p14:tracePt t="133973" x="5032375" y="2840038"/>
          <p14:tracePt t="133990" x="5057775" y="2840038"/>
          <p14:tracePt t="134006" x="5106988" y="2828925"/>
          <p14:tracePt t="134023" x="5119688" y="2816225"/>
          <p14:tracePt t="134040" x="5145088" y="2816225"/>
          <p14:tracePt t="134056" x="5194300" y="2816225"/>
          <p14:tracePt t="134073" x="5232400" y="2803525"/>
          <p14:tracePt t="134090" x="5270500" y="2803525"/>
          <p14:tracePt t="134107" x="5307013" y="2790825"/>
          <p14:tracePt t="134129" x="5319713" y="2790825"/>
          <p14:tracePt t="134253" x="5307013" y="2790825"/>
          <p14:tracePt t="134789" x="5307013" y="2778125"/>
          <p14:tracePt t="134839" x="5332413" y="2778125"/>
          <p14:tracePt t="134855" x="5345113" y="2778125"/>
          <p14:tracePt t="134868" x="5357813" y="2778125"/>
          <p14:tracePt t="134877" x="5370513" y="2790825"/>
          <p14:tracePt t="134893" x="5383213" y="2790825"/>
          <p14:tracePt t="134910" x="5394325" y="2790825"/>
          <p14:tracePt t="134926" x="5419725" y="2803525"/>
          <p14:tracePt t="134943" x="5419725" y="2816225"/>
          <p14:tracePt t="134960" x="5432425" y="2816225"/>
          <p14:tracePt t="134977" x="5445125" y="2828925"/>
          <p14:tracePt t="135000" x="5457825" y="2828925"/>
          <p14:tracePt t="135025" x="5457825" y="2840038"/>
          <p14:tracePt t="135088" x="5470525" y="2852738"/>
          <p14:tracePt t="135103" x="5495925" y="2852738"/>
          <p14:tracePt t="135117" x="5519738" y="2865438"/>
          <p14:tracePt t="135128" x="5570538" y="2865438"/>
          <p14:tracePt t="135144" x="5632450" y="2878138"/>
          <p14:tracePt t="135161" x="5708650" y="2878138"/>
          <p14:tracePt t="135177" x="5795963" y="2890838"/>
          <p14:tracePt t="135194" x="5845175" y="2890838"/>
          <p14:tracePt t="135211" x="5921375" y="2890838"/>
          <p14:tracePt t="135228" x="6121400" y="2890838"/>
          <p14:tracePt t="135245" x="6170613" y="2890838"/>
          <p14:tracePt t="135261" x="6221413" y="2890838"/>
          <p14:tracePt t="135278" x="6283325" y="2890838"/>
          <p14:tracePt t="135295" x="6296025" y="2890838"/>
          <p14:tracePt t="135311" x="6321425" y="2890838"/>
          <p14:tracePt t="135328" x="6346825" y="2890838"/>
          <p14:tracePt t="135345" x="6359525" y="2890838"/>
          <p14:tracePt t="136446" x="6346825" y="2890838"/>
          <p14:tracePt t="139275" x="6334125" y="2890838"/>
          <p14:tracePt t="139301" x="6321425" y="2890838"/>
          <p14:tracePt t="139315" x="6296025" y="2890838"/>
          <p14:tracePt t="139328" x="6246813" y="2890838"/>
          <p14:tracePt t="139344" x="6170613" y="2903538"/>
          <p14:tracePt t="139361" x="6083300" y="2916238"/>
          <p14:tracePt t="139378" x="5645150" y="2928938"/>
          <p14:tracePt t="139394" x="5394325" y="2941638"/>
          <p14:tracePt t="139411" x="5106988" y="2965450"/>
          <p14:tracePt t="139428" x="4530725" y="2965450"/>
          <p14:tracePt t="139445" x="4381500" y="2965450"/>
          <p14:tracePt t="139462" x="4243388" y="2978150"/>
          <p14:tracePt t="139478" x="3856038" y="2990850"/>
          <p14:tracePt t="139495" x="3705225" y="3003550"/>
          <p14:tracePt t="139511" x="3605213" y="3016250"/>
          <p14:tracePt t="139528" x="3492500" y="3016250"/>
          <p14:tracePt t="139545" x="3467100" y="3016250"/>
          <p14:tracePt t="139561" x="3441700" y="3016250"/>
          <p14:tracePt t="139860" x="3417888" y="3028950"/>
          <p14:tracePt t="139879" x="3367088" y="3065463"/>
          <p14:tracePt t="139891" x="3216275" y="3141663"/>
          <p14:tracePt t="139901" x="3054350" y="3216275"/>
          <p14:tracePt t="139913" x="2928938" y="3290888"/>
          <p14:tracePt t="139930" x="2816225" y="3328988"/>
          <p14:tracePt t="139947" x="2641600" y="3354388"/>
          <p14:tracePt t="139963" x="2352675" y="3403600"/>
          <p14:tracePt t="139980" x="2278063" y="3403600"/>
          <p14:tracePt t="139996" x="2239963" y="3403600"/>
          <p14:tracePt t="140013" x="2178050" y="3403600"/>
          <p14:tracePt t="140030" x="2152650" y="3403600"/>
          <p14:tracePt t="140046" x="2139950" y="3403600"/>
          <p14:tracePt t="140063" x="2116138" y="3367088"/>
          <p14:tracePt t="140080" x="2103438" y="3354388"/>
          <p14:tracePt t="140097" x="2090738" y="3341688"/>
          <p14:tracePt t="140114" x="2078038" y="3341688"/>
          <p14:tracePt t="140130" x="2078038" y="3328988"/>
          <p14:tracePt t="140147" x="2065338" y="3316288"/>
          <p14:tracePt t="140164" x="2027238" y="3290888"/>
          <p14:tracePt t="140181" x="1990725" y="3267075"/>
          <p14:tracePt t="140197" x="1927225" y="3216275"/>
          <p14:tracePt t="140214" x="1903413" y="3216275"/>
          <p14:tracePt t="140231" x="1890713" y="3190875"/>
          <p14:tracePt t="140248" x="1865313" y="3190875"/>
          <p14:tracePt t="140264" x="1852613" y="3190875"/>
          <p14:tracePt t="140281" x="1852613" y="3178175"/>
          <p14:tracePt t="140298" x="1839913" y="3165475"/>
          <p14:tracePt t="140358" x="1827213" y="3165475"/>
          <p14:tracePt t="141157" x="1814513" y="3165475"/>
          <p14:tracePt t="141293" x="1814513" y="3154363"/>
          <p14:tracePt t="141308" x="1827213" y="3154363"/>
          <p14:tracePt t="141322" x="1839913" y="3154363"/>
          <p14:tracePt t="141335" x="1865313" y="3154363"/>
          <p14:tracePt t="141352" x="1914525" y="3154363"/>
          <p14:tracePt t="141368" x="2003425" y="3154363"/>
          <p14:tracePt t="141385" x="2052638" y="3154363"/>
          <p14:tracePt t="141402" x="2103438" y="3154363"/>
          <p14:tracePt t="141419" x="2278063" y="3154363"/>
          <p14:tracePt t="141436" x="2365375" y="3154363"/>
          <p14:tracePt t="141452" x="2428875" y="3154363"/>
          <p14:tracePt t="141469" x="2516188" y="3154363"/>
          <p14:tracePt t="141486" x="2565400" y="3154363"/>
          <p14:tracePt t="141503" x="2628900" y="3154363"/>
          <p14:tracePt t="141519" x="2816225" y="3154363"/>
          <p14:tracePt t="141536" x="2890838" y="3154363"/>
          <p14:tracePt t="141553" x="2954338" y="3154363"/>
          <p14:tracePt t="141569" x="3028950" y="3154363"/>
          <p14:tracePt t="141586" x="3079750" y="3154363"/>
          <p14:tracePt t="141603" x="3128963" y="3154363"/>
          <p14:tracePt t="141620" x="3279775" y="3154363"/>
          <p14:tracePt t="141636" x="3354388" y="3154363"/>
          <p14:tracePt t="141653" x="3392488" y="3154363"/>
          <p14:tracePt t="141670" x="3429000" y="3154363"/>
          <p14:tracePt t="141687" x="3441700" y="3154363"/>
          <p14:tracePt t="141703" x="3454400" y="3154363"/>
          <p14:tracePt t="141720" x="3467100" y="3154363"/>
          <p14:tracePt t="141741" x="3479800" y="3154363"/>
          <p14:tracePt t="141766" x="3492500" y="3154363"/>
          <p14:tracePt t="141779" x="3505200" y="3154363"/>
          <p14:tracePt t="141792" x="3517900" y="3154363"/>
          <p14:tracePt t="141806" x="3530600" y="3154363"/>
          <p14:tracePt t="141820" x="3541713" y="3154363"/>
          <p14:tracePt t="141837" x="3554413" y="3154363"/>
          <p14:tracePt t="141854" x="3592513" y="3154363"/>
          <p14:tracePt t="141871" x="3643313" y="3154363"/>
          <p14:tracePt t="141887" x="3667125" y="3154363"/>
          <p14:tracePt t="141904" x="3679825" y="3154363"/>
          <p14:tracePt t="141920" x="3717925" y="3154363"/>
          <p14:tracePt t="141941" x="3743325" y="3154363"/>
          <p14:tracePt t="141966" x="3756025" y="3154363"/>
          <p14:tracePt t="141980" x="3767138" y="3154363"/>
          <p14:tracePt t="141999" x="3779838" y="3154363"/>
          <p14:tracePt t="142013" x="3792538" y="3154363"/>
          <p14:tracePt t="142402" x="3805238" y="3154363"/>
          <p14:tracePt t="142417" x="3843338" y="3154363"/>
          <p14:tracePt t="142430" x="3879850" y="3154363"/>
          <p14:tracePt t="142441" x="3917950" y="3154363"/>
          <p14:tracePt t="142456" x="3956050" y="3154363"/>
          <p14:tracePt t="142473" x="3992563" y="3154363"/>
          <p14:tracePt t="142490" x="4143375" y="3154363"/>
          <p14:tracePt t="142506" x="4281488" y="3154363"/>
          <p14:tracePt t="142523" x="4368800" y="3154363"/>
          <p14:tracePt t="142539" x="4430713" y="3154363"/>
          <p14:tracePt t="142557" x="4543425" y="3154363"/>
          <p14:tracePt t="142573" x="4581525" y="3154363"/>
          <p14:tracePt t="142590" x="4668838" y="3154363"/>
          <p14:tracePt t="142607" x="4706938" y="3154363"/>
          <p14:tracePt t="142624" x="4743450" y="3154363"/>
          <p14:tracePt t="142640" x="4756150" y="3154363"/>
          <p14:tracePt t="142657" x="4768850" y="3154363"/>
          <p14:tracePt t="142714" x="4743450" y="3154363"/>
          <p14:tracePt t="142728" x="4719638" y="3154363"/>
          <p14:tracePt t="142742" x="4694238" y="3154363"/>
          <p14:tracePt t="142760" x="4668838" y="3154363"/>
          <p14:tracePt t="142778" x="4619625" y="3154363"/>
          <p14:tracePt t="142792" x="4594225" y="3154363"/>
          <p14:tracePt t="142808" x="4556125" y="3154363"/>
          <p14:tracePt t="142824" x="4543425" y="3154363"/>
          <p14:tracePt t="142841" x="4494213" y="3165475"/>
          <p14:tracePt t="142858" x="4481513" y="3165475"/>
          <p14:tracePt t="142900" x="4494213" y="3165475"/>
          <p14:tracePt t="142913" x="4506913" y="3165475"/>
          <p14:tracePt t="142926" x="4530725" y="3165475"/>
          <p14:tracePt t="142937" x="4543425" y="3165475"/>
          <p14:tracePt t="142965" x="4568825" y="3165475"/>
          <p14:tracePt t="143000" x="4581525" y="3165475"/>
          <p14:tracePt t="143088" x="4581525" y="3178175"/>
          <p14:tracePt t="143313" x="4606925" y="3178175"/>
          <p14:tracePt t="143325" x="4630738" y="3178175"/>
          <p14:tracePt t="143337" x="4706938" y="3178175"/>
          <p14:tracePt t="143349" x="4756150" y="3178175"/>
          <p14:tracePt t="143362" x="4819650" y="3178175"/>
          <p14:tracePt t="143377" x="4919663" y="3178175"/>
          <p14:tracePt t="143393" x="5145088" y="3178175"/>
          <p14:tracePt t="143410" x="5332413" y="3178175"/>
          <p14:tracePt t="143427" x="5921375" y="3228975"/>
          <p14:tracePt t="143443" x="6208713" y="3278188"/>
          <p14:tracePt t="143460" x="6359525" y="3316288"/>
          <p14:tracePt t="143477" x="6596063" y="3367088"/>
          <p14:tracePt t="143494" x="6684963" y="3367088"/>
          <p14:tracePt t="143511" x="6772275" y="3367088"/>
          <p14:tracePt t="143527" x="6884988" y="3367088"/>
          <p14:tracePt t="143544" x="6921500" y="3367088"/>
          <p14:tracePt t="143561" x="6959600" y="3367088"/>
          <p14:tracePt t="143577" x="6985000" y="3367088"/>
          <p14:tracePt t="143594" x="7010400" y="3367088"/>
          <p14:tracePt t="143611" x="7021513" y="3367088"/>
          <p14:tracePt t="143635" x="7034213" y="3367088"/>
          <p14:tracePt t="143649" x="7059613" y="3367088"/>
          <p14:tracePt t="143661" x="7072313" y="3367088"/>
          <p14:tracePt t="143678" x="7085013" y="3367088"/>
          <p14:tracePt t="143694" x="7110413" y="3367088"/>
          <p14:tracePt t="143711" x="7123113" y="3367088"/>
          <p14:tracePt t="143734" x="7134225" y="3367088"/>
          <p14:tracePt t="143773" x="7146925" y="3367088"/>
          <p14:tracePt t="143860" x="7146925" y="3354388"/>
          <p14:tracePt t="143897" x="7146925" y="3341688"/>
          <p14:tracePt t="143911" x="7159625" y="3341688"/>
          <p14:tracePt t="143960" x="7159625" y="3328988"/>
          <p14:tracePt t="143984" x="7146925" y="3328988"/>
          <p14:tracePt t="143997" x="7134225" y="3328988"/>
          <p14:tracePt t="144009" x="7123113" y="3328988"/>
          <p14:tracePt t="144021" x="7110413" y="3328988"/>
          <p14:tracePt t="144035" x="7097713" y="3328988"/>
          <p14:tracePt t="144047" x="7085013" y="3328988"/>
          <p14:tracePt t="144147" x="7085013" y="3316288"/>
          <p14:tracePt t="144173" x="7097713" y="3316288"/>
          <p14:tracePt t="144184" x="7110413" y="3316288"/>
          <p14:tracePt t="144198" x="7134225" y="3303588"/>
          <p14:tracePt t="144214" x="7172325" y="3303588"/>
          <p14:tracePt t="144230" x="7223125" y="3303588"/>
          <p14:tracePt t="144247" x="7272338" y="3303588"/>
          <p14:tracePt t="144263" x="7285038" y="3303588"/>
          <p14:tracePt t="144359" x="7272338" y="3303588"/>
          <p14:tracePt t="144374" x="7235825" y="3303588"/>
          <p14:tracePt t="144388" x="7197725" y="3303588"/>
          <p14:tracePt t="144401" x="7172325" y="3303588"/>
          <p14:tracePt t="144419" x="7146925" y="3303588"/>
          <p14:tracePt t="144483" x="7185025" y="3303588"/>
          <p14:tracePt t="144496" x="7223125" y="3303588"/>
          <p14:tracePt t="144513" x="7272338" y="3290888"/>
          <p14:tracePt t="144524" x="7297738" y="3290888"/>
          <p14:tracePt t="144533" x="7323138" y="3278188"/>
          <p14:tracePt t="144548" x="7348538" y="3278188"/>
          <p14:tracePt t="144565" x="7359650" y="3267075"/>
          <p14:tracePt t="144658" x="7335838" y="3267075"/>
          <p14:tracePt t="144673" x="7297738" y="3267075"/>
          <p14:tracePt t="144688" x="7259638" y="3267075"/>
          <p14:tracePt t="144703" x="7246938" y="3267075"/>
          <p14:tracePt t="144744" x="7259638" y="3267075"/>
          <p14:tracePt t="144757" x="7297738" y="3267075"/>
          <p14:tracePt t="144771" x="7323138" y="3267075"/>
          <p14:tracePt t="144791" x="7348538" y="3267075"/>
          <p14:tracePt t="144806" x="7359650" y="3267075"/>
          <p14:tracePt t="144895" x="7348538" y="3267075"/>
          <p14:tracePt t="144908" x="7310438" y="3267075"/>
          <p14:tracePt t="144921" x="7235825" y="3267075"/>
          <p14:tracePt t="144933" x="7172325" y="3267075"/>
          <p14:tracePt t="144949" x="7146925" y="3267075"/>
          <p14:tracePt t="144966" x="7134225" y="3267075"/>
          <p14:tracePt t="145020" x="7146925" y="3267075"/>
          <p14:tracePt t="145036" x="7159625" y="3267075"/>
          <p14:tracePt t="145051" x="7172325" y="3267075"/>
          <p14:tracePt t="145068" x="7185025" y="3267075"/>
          <p14:tracePt t="145144" x="7197725" y="3267075"/>
          <p14:tracePt t="146191" x="7185025" y="3267075"/>
          <p14:tracePt t="146203" x="7123113" y="3267075"/>
          <p14:tracePt t="146219" x="7010400" y="3267075"/>
          <p14:tracePt t="146230" x="6910388" y="3267075"/>
          <p14:tracePt t="146240" x="6821488" y="3267075"/>
          <p14:tracePt t="146255" x="6721475" y="3267075"/>
          <p14:tracePt t="146272" x="6596063" y="3267075"/>
          <p14:tracePt t="146288" x="6459538" y="3267075"/>
          <p14:tracePt t="146305" x="6283325" y="3267075"/>
          <p14:tracePt t="146322" x="6259513" y="3267075"/>
          <p14:tracePt t="146339" x="6234113" y="3267075"/>
          <p14:tracePt t="146355" x="6183313" y="3241675"/>
          <p14:tracePt t="146372" x="6146800" y="3241675"/>
          <p14:tracePt t="146389" x="6083300" y="3216275"/>
          <p14:tracePt t="146405" x="5895975" y="3178175"/>
          <p14:tracePt t="146422" x="5832475" y="3154363"/>
          <p14:tracePt t="146439" x="5783263" y="3128963"/>
          <p14:tracePt t="146455" x="5695950" y="3090863"/>
          <p14:tracePt t="146472" x="5632450" y="3028950"/>
          <p14:tracePt t="146489" x="5557838" y="2941638"/>
          <p14:tracePt t="146506" x="5270500" y="2740025"/>
          <p14:tracePt t="146522" x="5170488" y="2665413"/>
          <p14:tracePt t="146539" x="5106988" y="2640013"/>
          <p14:tracePt t="146556" x="5068888" y="2616200"/>
          <p14:tracePt t="146639" x="5094288" y="2616200"/>
          <p14:tracePt t="146657" x="5119688" y="2616200"/>
          <p14:tracePt t="146674" x="5157788" y="2616200"/>
          <p14:tracePt t="146690" x="5232400" y="2616200"/>
          <p14:tracePt t="146706" x="5270500" y="2616200"/>
          <p14:tracePt t="146723" x="5307013" y="2616200"/>
          <p14:tracePt t="146740" x="5419725" y="2627313"/>
          <p14:tracePt t="146756" x="5519738" y="2640013"/>
          <p14:tracePt t="146774" x="5657850" y="2665413"/>
          <p14:tracePt t="146790" x="5845175" y="2716213"/>
          <p14:tracePt t="146807" x="5945188" y="2752725"/>
          <p14:tracePt t="146824" x="6070600" y="2778125"/>
          <p14:tracePt t="146840" x="6383338" y="2852738"/>
          <p14:tracePt t="146857" x="6496050" y="2865438"/>
          <p14:tracePt t="146874" x="6559550" y="2890838"/>
          <p14:tracePt t="146890" x="6659563" y="2928938"/>
          <p14:tracePt t="146907" x="6696075" y="2941638"/>
          <p14:tracePt t="146924" x="6734175" y="2952750"/>
          <p14:tracePt t="146941" x="6808788" y="2978150"/>
          <p14:tracePt t="146957" x="6859588" y="3003550"/>
          <p14:tracePt t="146975" x="6897688" y="3003550"/>
          <p14:tracePt t="146991" x="6946900" y="3016250"/>
          <p14:tracePt t="147013" x="6959600" y="3016250"/>
          <p14:tracePt t="147049" x="6959600" y="3028950"/>
          <p14:tracePt t="147062" x="6934200" y="3028950"/>
          <p14:tracePt t="147076" x="6910388" y="3028950"/>
          <p14:tracePt t="147086" x="6872288" y="3028950"/>
          <p14:tracePt t="147099" x="6834188" y="3028950"/>
          <p14:tracePt t="147111" x="6808788" y="3028950"/>
          <p14:tracePt t="147125" x="6759575" y="3028950"/>
          <p14:tracePt t="147141" x="6659563" y="3028950"/>
          <p14:tracePt t="147158" x="6483350" y="3003550"/>
          <p14:tracePt t="147175" x="6208713" y="2952750"/>
          <p14:tracePt t="147191" x="6045200" y="2928938"/>
          <p14:tracePt t="147208" x="5845175" y="2916238"/>
          <p14:tracePt t="147225" x="5557838" y="2890838"/>
          <p14:tracePt t="147242" x="5483225" y="2878138"/>
          <p14:tracePt t="147259" x="5457825" y="2878138"/>
          <p14:tracePt t="147275" x="5432425" y="2878138"/>
          <p14:tracePt t="147374" x="5445125" y="2878138"/>
          <p14:tracePt t="147388" x="5470525" y="2878138"/>
          <p14:tracePt t="147402" x="5507038" y="2878138"/>
          <p14:tracePt t="147417" x="5570538" y="2890838"/>
          <p14:tracePt t="147427" x="5670550" y="2903538"/>
          <p14:tracePt t="147443" x="5757863" y="2916238"/>
          <p14:tracePt t="147459" x="5857875" y="2941638"/>
          <p14:tracePt t="147476" x="6221413" y="3003550"/>
          <p14:tracePt t="147493" x="6346825" y="3016250"/>
          <p14:tracePt t="147510" x="6472238" y="3054350"/>
          <p14:tracePt t="147526" x="6708775" y="3090863"/>
          <p14:tracePt t="147543" x="6872288" y="3116263"/>
          <p14:tracePt t="147560" x="7010400" y="3141663"/>
          <p14:tracePt t="147584" x="7197725" y="3190875"/>
          <p14:tracePt t="147598" x="7197725" y="3203575"/>
          <p14:tracePt t="147612" x="7210425" y="3203575"/>
          <p14:tracePt t="147659" x="7197725" y="3203575"/>
          <p14:tracePt t="147672" x="7185025" y="3203575"/>
          <p14:tracePt t="147684" x="7123113" y="3190875"/>
          <p14:tracePt t="147696" x="7021513" y="3178175"/>
          <p14:tracePt t="147711" x="6921500" y="3165475"/>
          <p14:tracePt t="147727" x="6821488" y="3141663"/>
          <p14:tracePt t="147744" x="6696075" y="3128963"/>
          <p14:tracePt t="147761" x="6296025" y="3054350"/>
          <p14:tracePt t="147777" x="6121400" y="3016250"/>
          <p14:tracePt t="147794" x="6008688" y="2990850"/>
          <p14:tracePt t="147811" x="5645150" y="2916238"/>
          <p14:tracePt t="147827" x="5507038" y="2890838"/>
          <p14:tracePt t="147844" x="5407025" y="2865438"/>
          <p14:tracePt t="147861" x="5345113" y="2852738"/>
          <p14:tracePt t="147878" x="5332413" y="2852738"/>
          <p14:tracePt t="147946" x="5357813" y="2852738"/>
          <p14:tracePt t="147958" x="5394325" y="2852738"/>
          <p14:tracePt t="147971" x="5457825" y="2852738"/>
          <p14:tracePt t="147985" x="5545138" y="2865438"/>
          <p14:tracePt t="147997" x="5632450" y="2878138"/>
          <p14:tracePt t="148012" x="5695950" y="2903538"/>
          <p14:tracePt t="148028" x="5821363" y="2928938"/>
          <p14:tracePt t="148045" x="5983288" y="2952750"/>
          <p14:tracePt t="148062" x="6334125" y="3016250"/>
          <p14:tracePt t="148078" x="6446838" y="3041650"/>
          <p14:tracePt t="148095" x="6572250" y="3065463"/>
          <p14:tracePt t="148112" x="6872288" y="3116263"/>
          <p14:tracePt t="148129" x="6972300" y="3141663"/>
          <p14:tracePt t="148146" x="7059613" y="3154363"/>
          <p14:tracePt t="148162" x="7110413" y="3165475"/>
          <p14:tracePt t="148179" x="7123113" y="3165475"/>
          <p14:tracePt t="148257" x="7097713" y="3165475"/>
          <p14:tracePt t="148275" x="7046913" y="3165475"/>
          <p14:tracePt t="148291" x="6959600" y="3165475"/>
          <p14:tracePt t="148307" x="6872288" y="3154363"/>
          <p14:tracePt t="148308" x="6772275" y="3141663"/>
          <p14:tracePt t="148319" x="6634163" y="3116263"/>
          <p14:tracePt t="148333" x="6370638" y="3065463"/>
          <p14:tracePt t="148346" x="6134100" y="3016250"/>
          <p14:tracePt t="148363" x="5983288" y="2978150"/>
          <p14:tracePt t="148379" x="5821363" y="2928938"/>
          <p14:tracePt t="148396" x="5407025" y="2852738"/>
          <p14:tracePt t="148413" x="5270500" y="2840038"/>
          <p14:tracePt t="148430" x="5181600" y="2840038"/>
          <p14:tracePt t="148447" x="5094288" y="2828925"/>
          <p14:tracePt t="148463" x="5081588" y="2828925"/>
          <p14:tracePt t="148480" x="5081588" y="2816225"/>
          <p14:tracePt t="148497" x="5081588" y="2803525"/>
          <p14:tracePt t="148520" x="5094288" y="2803525"/>
          <p14:tracePt t="148532" x="5119688" y="2803525"/>
          <p14:tracePt t="148547" x="5157788" y="2803525"/>
          <p14:tracePt t="148564" x="5245100" y="2803525"/>
          <p14:tracePt t="148581" x="5383213" y="2828925"/>
          <p14:tracePt t="148597" x="5607050" y="2928938"/>
          <p14:tracePt t="148614" x="5719763" y="2965450"/>
          <p14:tracePt t="148631" x="5883275" y="3003550"/>
          <p14:tracePt t="148647" x="6208713" y="3065463"/>
          <p14:tracePt t="148664" x="6308725" y="3103563"/>
          <p14:tracePt t="148681" x="6396038" y="3128963"/>
          <p14:tracePt t="148698" x="6621463" y="3154363"/>
          <p14:tracePt t="148714" x="6746875" y="3178175"/>
          <p14:tracePt t="148731" x="6872288" y="3190875"/>
          <p14:tracePt t="148748" x="6972300" y="3216275"/>
          <p14:tracePt t="148769" x="6985000" y="3216275"/>
          <p14:tracePt t="148844" x="6959600" y="3216275"/>
          <p14:tracePt t="148858" x="6910388" y="3216275"/>
          <p14:tracePt t="148872" x="6834188" y="3216275"/>
          <p14:tracePt t="148883" x="6759575" y="3203575"/>
          <p14:tracePt t="148898" x="6696075" y="3178175"/>
          <p14:tracePt t="148915" x="6608763" y="3154363"/>
          <p14:tracePt t="148932" x="6283325" y="3103563"/>
          <p14:tracePt t="148949" x="6146800" y="3078163"/>
          <p14:tracePt t="148965" x="6045200" y="3054350"/>
          <p14:tracePt t="148982" x="5921375" y="3041650"/>
          <p14:tracePt t="148999" x="5908675" y="3028950"/>
          <p14:tracePt t="149015" x="5895975" y="3028950"/>
          <p14:tracePt t="149067" x="5908675" y="3028950"/>
          <p14:tracePt t="149092" x="5932488" y="3028950"/>
          <p14:tracePt t="149106" x="5957888" y="3028950"/>
          <p14:tracePt t="149121" x="5995988" y="3028950"/>
          <p14:tracePt t="149133" x="6083300" y="3054350"/>
          <p14:tracePt t="149149" x="6170613" y="3065463"/>
          <p14:tracePt t="149166" x="6259513" y="3090863"/>
          <p14:tracePt t="149183" x="6346825" y="3128963"/>
          <p14:tracePt t="149199" x="6396038" y="3154363"/>
          <p14:tracePt t="149217" x="6421438" y="3154363"/>
          <p14:tracePt t="149233" x="6434138" y="3154363"/>
          <p14:tracePt t="149342" x="6421438" y="3154363"/>
          <p14:tracePt t="149358" x="6408738" y="3154363"/>
          <p14:tracePt t="149371" x="6396038" y="3154363"/>
          <p14:tracePt t="149388" x="6359525" y="3154363"/>
          <p14:tracePt t="149401" x="6308725" y="3141663"/>
          <p14:tracePt t="149417" x="6121400" y="3103563"/>
          <p14:tracePt t="149434" x="6045200" y="3078163"/>
          <p14:tracePt t="149450" x="5983288" y="3054350"/>
          <p14:tracePt t="149467" x="5832475" y="3028950"/>
          <p14:tracePt t="149484" x="5783263" y="3016250"/>
          <p14:tracePt t="149501" x="5757863" y="3016250"/>
          <p14:tracePt t="149517" x="5745163" y="3016250"/>
          <p14:tracePt t="149554" x="5770563" y="3016250"/>
          <p14:tracePt t="149565" x="5808663" y="3016250"/>
          <p14:tracePt t="149578" x="5832475" y="3016250"/>
          <p14:tracePt t="149591" x="5857875" y="3016250"/>
          <p14:tracePt t="149603" x="5883275" y="3016250"/>
          <p14:tracePt t="149618" x="5932488" y="3016250"/>
          <p14:tracePt t="149635" x="6021388" y="3016250"/>
          <p14:tracePt t="149651" x="6134100" y="3028950"/>
          <p14:tracePt t="149668" x="6259513" y="3054350"/>
          <p14:tracePt t="149692" x="6334125" y="3065463"/>
          <p14:tracePt t="149703" x="6334125" y="3078163"/>
          <p14:tracePt t="149718" x="6346825" y="3078163"/>
          <p14:tracePt t="149816" x="6308725" y="3078163"/>
          <p14:tracePt t="149831" x="6259513" y="3078163"/>
          <p14:tracePt t="149846" x="6196013" y="3065463"/>
          <p14:tracePt t="149858" x="6108700" y="3041650"/>
          <p14:tracePt t="149869" x="6045200" y="3016250"/>
          <p14:tracePt t="149886" x="5995988" y="2990850"/>
          <p14:tracePt t="149902" x="5932488" y="2978150"/>
          <p14:tracePt t="149919" x="5857875" y="2941638"/>
          <p14:tracePt t="149936" x="5832475" y="2941638"/>
          <p14:tracePt t="150014" x="5845175" y="2941638"/>
          <p14:tracePt t="150076" x="5857875" y="2941638"/>
          <p14:tracePt t="150165" x="5857875" y="2928938"/>
          <p14:tracePt t="150178" x="5857875" y="2916238"/>
          <p14:tracePt t="150194" x="5845175" y="2903538"/>
          <p14:tracePt t="150206" x="5808663" y="2890838"/>
          <p14:tracePt t="150220" x="5757863" y="2865438"/>
          <p14:tracePt t="150237" x="5719763" y="2840038"/>
          <p14:tracePt t="150254" x="5645150" y="2816225"/>
          <p14:tracePt t="150270" x="5632450" y="2803525"/>
          <p14:tracePt t="150289" x="5607050" y="2803525"/>
          <p14:tracePt t="150401" x="5619750" y="2803525"/>
          <p14:tracePt t="150415" x="5632450" y="2803525"/>
          <p14:tracePt t="150433" x="5657850" y="2803525"/>
          <p14:tracePt t="150448" x="5745163" y="2816225"/>
          <p14:tracePt t="150465" x="5970588" y="2916238"/>
          <p14:tracePt t="150476" x="6183313" y="3028950"/>
          <p14:tracePt t="150489" x="6534150" y="3165475"/>
          <p14:tracePt t="150505" x="6734175" y="3278188"/>
          <p14:tracePt t="150521" x="6859588" y="3354388"/>
          <p14:tracePt t="150538" x="6946900" y="3390900"/>
          <p14:tracePt t="150555" x="7097713" y="3454400"/>
          <p14:tracePt t="150572" x="7134225" y="3467100"/>
          <p14:tracePt t="150588" x="7146925" y="3467100"/>
          <p14:tracePt t="150650" x="7134225" y="3467100"/>
          <p14:tracePt t="150666" x="7123113" y="3467100"/>
          <p14:tracePt t="150681" x="7110413" y="3467100"/>
          <p14:tracePt t="150691" x="7085013" y="3467100"/>
          <p14:tracePt t="150706" x="7059613" y="3467100"/>
          <p14:tracePt t="150722" x="6997700" y="3441700"/>
          <p14:tracePt t="150739" x="6746875" y="3378200"/>
          <p14:tracePt t="150756" x="6596063" y="3303588"/>
          <p14:tracePt t="150773" x="6483350" y="3228975"/>
          <p14:tracePt t="150789" x="6108700" y="3041650"/>
          <p14:tracePt t="150806" x="5932488" y="2990850"/>
          <p14:tracePt t="150823" x="5832475" y="2941638"/>
          <p14:tracePt t="150839" x="5695950" y="2890838"/>
          <p14:tracePt t="150856" x="5670550" y="2878138"/>
          <p14:tracePt t="150873" x="5645150" y="2865438"/>
          <p14:tracePt t="150890" x="5632450" y="2865438"/>
          <p14:tracePt t="150906" x="5619750" y="2865438"/>
          <p14:tracePt t="151037" x="5632450" y="2865438"/>
          <p14:tracePt t="151054" x="5645150" y="2865438"/>
          <p14:tracePt t="151070" x="5657850" y="2878138"/>
          <p14:tracePt t="151080" x="5695950" y="2878138"/>
          <p14:tracePt t="151091" x="5795963" y="2916238"/>
          <p14:tracePt t="151107" x="5908675" y="2965450"/>
          <p14:tracePt t="151124" x="6034088" y="3016250"/>
          <p14:tracePt t="151140" x="6546850" y="3190875"/>
          <p14:tracePt t="151157" x="6772275" y="3267075"/>
          <p14:tracePt t="151174" x="6997700" y="3354388"/>
          <p14:tracePt t="151191" x="7046913" y="3354388"/>
          <p14:tracePt t="151207" x="7072313" y="3378200"/>
          <p14:tracePt t="151224" x="7097713" y="3390900"/>
          <p14:tracePt t="151298" x="7085013" y="3390900"/>
          <p14:tracePt t="151314" x="7072313" y="3390900"/>
          <p14:tracePt t="151336" x="7046913" y="3390900"/>
          <p14:tracePt t="151351" x="6997700" y="3367088"/>
          <p14:tracePt t="151367" x="6921500" y="3328988"/>
          <p14:tracePt t="151378" x="6797675" y="3267075"/>
          <p14:tracePt t="151392" x="6684963" y="3178175"/>
          <p14:tracePt t="151408" x="6584950" y="3116263"/>
          <p14:tracePt t="151425" x="6370638" y="2990850"/>
          <p14:tracePt t="151442" x="6221413" y="2941638"/>
          <p14:tracePt t="151458" x="6070600" y="2903538"/>
          <p14:tracePt t="151484" x="5821363" y="2828925"/>
          <p14:tracePt t="151497" x="5795963" y="2828925"/>
          <p14:tracePt t="151510" x="5770563" y="2816225"/>
          <p14:tracePt t="151598" x="5795963" y="2816225"/>
          <p14:tracePt t="151616" x="5808663" y="2816225"/>
          <p14:tracePt t="151627" x="5870575" y="2816225"/>
          <p14:tracePt t="151643" x="5957888" y="2816225"/>
          <p14:tracePt t="151659" x="6057900" y="2816225"/>
          <p14:tracePt t="151677" x="6183313" y="2840038"/>
          <p14:tracePt t="151693" x="6246813" y="2852738"/>
          <p14:tracePt t="151709" x="6459538" y="2916238"/>
          <p14:tracePt t="151726" x="6584950" y="2941638"/>
          <p14:tracePt t="151743" x="6672263" y="2978150"/>
          <p14:tracePt t="151759" x="6772275" y="3041650"/>
          <p14:tracePt t="151776" x="6808788" y="3054350"/>
          <p14:tracePt t="151793" x="6834188" y="3078163"/>
          <p14:tracePt t="151810" x="6846888" y="3078163"/>
          <p14:tracePt t="151922" x="6834188" y="3078163"/>
          <p14:tracePt t="151936" x="6808788" y="3065463"/>
          <p14:tracePt t="151949" x="6759575" y="3054350"/>
          <p14:tracePt t="151961" x="6672263" y="3041650"/>
          <p14:tracePt t="151977" x="6584950" y="3016250"/>
          <p14:tracePt t="151994" x="6508750" y="3003550"/>
          <p14:tracePt t="152011" x="6421438" y="3003550"/>
          <p14:tracePt t="152027" x="6383338" y="3003550"/>
          <p14:tracePt t="152044" x="6359525" y="3003550"/>
          <p14:tracePt t="152061" x="6308725" y="3003550"/>
          <p14:tracePt t="152083" x="6296025" y="3003550"/>
          <p14:tracePt t="152107" x="6283325" y="3003550"/>
          <p14:tracePt t="152157" x="6270625" y="3003550"/>
          <p14:tracePt t="152194" x="6221413" y="3003550"/>
          <p14:tracePt t="152207" x="6170613" y="2990850"/>
          <p14:tracePt t="152219" x="6146800" y="2990850"/>
          <p14:tracePt t="152233" x="6121400" y="2978150"/>
          <p14:tracePt t="152246" x="6108700" y="2978150"/>
          <p14:tracePt t="152262" x="6083300" y="2965450"/>
          <p14:tracePt t="152278" x="6045200" y="2965450"/>
          <p14:tracePt t="152295" x="5945188" y="2965450"/>
          <p14:tracePt t="152312" x="5908675" y="2952750"/>
          <p14:tracePt t="152328" x="5870575" y="2952750"/>
          <p14:tracePt t="152345" x="5845175" y="2952750"/>
          <p14:tracePt t="152369" x="5832475" y="2952750"/>
          <p14:tracePt t="152406" x="5821363" y="2952750"/>
          <p14:tracePt t="152418" x="5808663" y="2952750"/>
          <p14:tracePt t="152431" x="5783263" y="2941638"/>
          <p14:tracePt t="152456" x="5770563" y="2941638"/>
          <p14:tracePt t="152468" x="5757863" y="2941638"/>
          <p14:tracePt t="152482" x="5745163" y="2941638"/>
          <p14:tracePt t="152496" x="5732463" y="2941638"/>
          <p14:tracePt t="152513" x="5708650" y="2941638"/>
          <p14:tracePt t="152529" x="5657850" y="2928938"/>
          <p14:tracePt t="152546" x="5570538" y="2916238"/>
          <p14:tracePt t="152563" x="5532438" y="2903538"/>
          <p14:tracePt t="152579" x="5519738" y="2903538"/>
          <p14:tracePt t="152596" x="5507038" y="2903538"/>
          <p14:tracePt t="152613" x="5495925" y="2903538"/>
          <p14:tracePt t="152694" x="5507038" y="2903538"/>
          <p14:tracePt t="152719" x="5519738" y="2903538"/>
          <p14:tracePt t="152732" x="5545138" y="2903538"/>
          <p14:tracePt t="152744" x="5595938" y="2903538"/>
          <p14:tracePt t="152755" x="5632450" y="2903538"/>
          <p14:tracePt t="152769" x="5695950" y="2903538"/>
          <p14:tracePt t="152782" x="5732463" y="2916238"/>
          <p14:tracePt t="152797" x="5757863" y="2916238"/>
          <p14:tracePt t="152814" x="5783263" y="2928938"/>
          <p14:tracePt t="152831" x="5821363" y="2928938"/>
          <p14:tracePt t="152847" x="5870575" y="2941638"/>
          <p14:tracePt t="152864" x="5883275" y="2941638"/>
          <p14:tracePt t="152905" x="5857875" y="2941638"/>
          <p14:tracePt t="152917" x="5832475" y="2941638"/>
          <p14:tracePt t="152930" x="5821363" y="2941638"/>
          <p14:tracePt t="152942" x="5808663" y="2941638"/>
          <p14:tracePt t="152955" x="5770563" y="2928938"/>
          <p14:tracePt t="152967" x="5745163" y="2928938"/>
          <p14:tracePt t="152981" x="5719763" y="2928938"/>
          <p14:tracePt t="152998" x="5695950" y="2928938"/>
          <p14:tracePt t="153015" x="5683250" y="2928938"/>
          <p14:tracePt t="153066" x="5695950" y="2928938"/>
          <p14:tracePt t="153078" x="5719763" y="2928938"/>
          <p14:tracePt t="153092" x="5732463" y="2928938"/>
          <p14:tracePt t="153104" x="5757863" y="2928938"/>
          <p14:tracePt t="153117" x="5783263" y="2928938"/>
          <p14:tracePt t="153132" x="5832475" y="2928938"/>
          <p14:tracePt t="153148" x="5870575" y="2928938"/>
          <p14:tracePt t="153165" x="5883275" y="2928938"/>
          <p14:tracePt t="153182" x="5895975" y="2928938"/>
          <p14:tracePt t="153204" x="5870575" y="2928938"/>
          <p14:tracePt t="153217" x="5832475" y="2928938"/>
          <p14:tracePt t="153232" x="5795963" y="2928938"/>
          <p14:tracePt t="153249" x="5757863" y="2928938"/>
          <p14:tracePt t="153266" x="5719763" y="2928938"/>
          <p14:tracePt t="153282" x="5657850" y="2928938"/>
          <p14:tracePt t="153316" x="5670550" y="2928938"/>
          <p14:tracePt t="153328" x="5683250" y="2928938"/>
          <p14:tracePt t="153341" x="5695950" y="2928938"/>
          <p14:tracePt t="153354" x="5708650" y="2928938"/>
          <p14:tracePt t="153368" x="5719763" y="2928938"/>
          <p14:tracePt t="153383" x="5732463" y="2928938"/>
          <p14:tracePt t="153479" x="5719763" y="2928938"/>
          <p14:tracePt t="153591" x="5732463" y="2928938"/>
          <p14:tracePt t="153608" x="5745163" y="2928938"/>
          <p14:tracePt t="153623" x="5783263" y="2928938"/>
          <p14:tracePt t="153634" x="5883275" y="2928938"/>
          <p14:tracePt t="153650" x="5983288" y="2928938"/>
          <p14:tracePt t="153667" x="6221413" y="2965450"/>
          <p14:tracePt t="153684" x="6459538" y="3041650"/>
          <p14:tracePt t="153701" x="6646863" y="3090863"/>
          <p14:tracePt t="153717" x="6859588" y="3203575"/>
          <p14:tracePt t="153734" x="6910388" y="3254375"/>
          <p14:tracePt t="153751" x="6959600" y="3267075"/>
          <p14:tracePt t="153767" x="7021513" y="3316288"/>
          <p14:tracePt t="153784" x="7021513" y="3328988"/>
          <p14:tracePt t="153801" x="7034213" y="3328988"/>
          <p14:tracePt t="153818" x="7034213" y="3341688"/>
          <p14:tracePt t="153903" x="7010400" y="3341688"/>
          <p14:tracePt t="153916" x="6997700" y="3341688"/>
          <p14:tracePt t="153932" x="6959600" y="3341688"/>
          <p14:tracePt t="153943" x="6897688" y="3341688"/>
          <p14:tracePt t="153954" x="6808788" y="3316288"/>
          <p14:tracePt t="153968" x="6734175" y="3290888"/>
          <p14:tracePt t="153985" x="6696075" y="3267075"/>
          <p14:tracePt t="154001" x="6696075" y="3241675"/>
          <p14:tracePt t="154019" x="6708775" y="3216275"/>
          <p14:tracePt t="154035" x="6759575" y="3216275"/>
          <p14:tracePt t="154052" x="6834188" y="3203575"/>
          <p14:tracePt t="154069" x="6884988" y="3190875"/>
          <p14:tracePt t="154085" x="6910388" y="3190875"/>
          <p14:tracePt t="154102" x="6972300" y="3190875"/>
          <p14:tracePt t="154119" x="6985000" y="3190875"/>
          <p14:tracePt t="154136" x="7010400" y="3190875"/>
          <p14:tracePt t="154152" x="7021513" y="3190875"/>
          <p14:tracePt t="154339" x="7072313" y="3190875"/>
          <p14:tracePt t="154355" x="7123113" y="3190875"/>
          <p14:tracePt t="154372" x="7172325" y="3190875"/>
          <p14:tracePt t="154387" x="7210425" y="3190875"/>
          <p14:tracePt t="154404" x="7246938" y="3190875"/>
          <p14:tracePt t="154421" x="7272338" y="3190875"/>
          <p14:tracePt t="154500" x="7272338" y="3203575"/>
          <p14:tracePt t="154515" x="7246938" y="3203575"/>
          <p14:tracePt t="154529" x="7235825" y="3203575"/>
          <p14:tracePt t="154539" x="7210425" y="3216275"/>
          <p14:tracePt t="154554" x="7197725" y="3216275"/>
          <p14:tracePt t="154624" x="7210425" y="3216275"/>
          <p14:tracePt t="154636" x="7223125" y="3216275"/>
          <p14:tracePt t="154775" x="7197725" y="3216275"/>
          <p14:tracePt t="154792" x="7172325" y="3216275"/>
          <p14:tracePt t="154805" x="7134225" y="3216275"/>
          <p14:tracePt t="154822" x="7110413" y="3216275"/>
          <p14:tracePt t="154838" x="7097713" y="3216275"/>
          <p14:tracePt t="154862" x="7134225" y="3216275"/>
          <p14:tracePt t="154874" x="7159625" y="3216275"/>
          <p14:tracePt t="154889" x="7185025" y="3216275"/>
          <p14:tracePt t="154905" x="7197725" y="3216275"/>
          <p14:tracePt t="154922" x="7223125" y="3216275"/>
          <p14:tracePt t="154939" x="7246938" y="3216275"/>
          <p14:tracePt t="154956" x="7259638" y="3216275"/>
          <p14:tracePt t="154985" x="7259638" y="3203575"/>
          <p14:tracePt t="155048" x="7246938" y="3203575"/>
          <p14:tracePt t="155066" x="7235825" y="3203575"/>
          <p14:tracePt t="155082" x="7210425" y="3203575"/>
          <p14:tracePt t="155101" x="7134225" y="3216275"/>
          <p14:tracePt t="155118" x="7110413" y="3216275"/>
          <p14:tracePt t="155160" x="7134225" y="3216275"/>
          <p14:tracePt t="155172" x="7172325" y="3216275"/>
          <p14:tracePt t="155185" x="7210425" y="3216275"/>
          <p14:tracePt t="155197" x="7223125" y="3216275"/>
          <p14:tracePt t="155209" x="7235825" y="3203575"/>
          <p14:tracePt t="155223" x="7246938" y="3203575"/>
          <p14:tracePt t="155323" x="7235825" y="3203575"/>
          <p14:tracePt t="155338" x="7210425" y="3203575"/>
          <p14:tracePt t="155354" x="7185025" y="3203575"/>
          <p14:tracePt t="155367" x="7159625" y="3203575"/>
          <p14:tracePt t="155377" x="7146925" y="3203575"/>
          <p14:tracePt t="155410" x="7159625" y="3203575"/>
          <p14:tracePt t="155421" x="7185025" y="3203575"/>
          <p14:tracePt t="155434" x="7210425" y="3203575"/>
          <p14:tracePt t="155447" x="7235825" y="3203575"/>
          <p14:tracePt t="155459" x="7246938" y="3203575"/>
          <p14:tracePt t="155474" x="7259638" y="3203575"/>
          <p14:tracePt t="155491" x="7272338" y="3203575"/>
          <p14:tracePt t="155597" x="7259638" y="3203575"/>
          <p14:tracePt t="155617" x="7246938" y="3203575"/>
          <p14:tracePt t="155697" x="7259638" y="3203575"/>
          <p14:tracePt t="155721" x="7272338" y="3203575"/>
          <p14:tracePt t="155834" x="7246938" y="3203575"/>
          <p14:tracePt t="156295" x="7235825" y="3203575"/>
          <p14:tracePt t="156369" x="7223125" y="3203575"/>
          <p14:tracePt t="156395" x="7210425" y="3203575"/>
          <p14:tracePt t="156414" x="7197725" y="3203575"/>
          <p14:tracePt t="156430" x="7185025" y="3203575"/>
          <p14:tracePt t="156446" x="7159625" y="3203575"/>
          <p14:tracePt t="156464" x="7146925" y="3203575"/>
          <p14:tracePt t="156568" x="7134225" y="3203575"/>
          <p14:tracePt t="156830" x="7123113" y="3203575"/>
          <p14:tracePt t="156855" x="7110413" y="3190875"/>
          <p14:tracePt t="156870" x="7072313" y="3178175"/>
          <p14:tracePt t="156889" x="6985000" y="3165475"/>
          <p14:tracePt t="156907" x="6759575" y="3141663"/>
          <p14:tracePt t="156918" x="6596063" y="3128963"/>
          <p14:tracePt t="156930" x="6359525" y="3103563"/>
          <p14:tracePt t="156947" x="6146800" y="3078163"/>
          <p14:tracePt t="156963" x="5995988" y="3065463"/>
          <p14:tracePt t="156980" x="5507038" y="3054350"/>
          <p14:tracePt t="156996" x="5270500" y="3054350"/>
          <p14:tracePt t="157014" x="5106988" y="3054350"/>
          <p14:tracePt t="157030" x="4630738" y="3054350"/>
          <p14:tracePt t="157047" x="4481513" y="3028950"/>
          <p14:tracePt t="157064" x="4368800" y="3016250"/>
          <p14:tracePt t="157081" x="4192588" y="2990850"/>
          <p14:tracePt t="157097" x="4105275" y="2978150"/>
          <p14:tracePt t="157114" x="3968750" y="2965450"/>
          <p14:tracePt t="157131" x="3779838" y="2952750"/>
          <p14:tracePt t="157148" x="3743325" y="2952750"/>
          <p14:tracePt t="157164" x="3717925" y="2952750"/>
          <p14:tracePt t="157181" x="3692525" y="2952750"/>
          <p14:tracePt t="157198" x="3692525" y="2941638"/>
          <p14:tracePt t="157228" x="3679825" y="2941638"/>
          <p14:tracePt t="157265" x="3667125" y="2941638"/>
          <p14:tracePt t="157290" x="3654425" y="2928938"/>
          <p14:tracePt t="157302" x="3643313" y="2916238"/>
          <p14:tracePt t="157317" x="3630613" y="2916238"/>
          <p14:tracePt t="157332" x="3617913" y="2916238"/>
          <p14:tracePt t="157348" x="3605213" y="2890838"/>
          <p14:tracePt t="157365" x="3567113" y="2878138"/>
          <p14:tracePt t="157382" x="3530600" y="2828925"/>
          <p14:tracePt t="157398" x="3517900" y="2816225"/>
          <p14:tracePt t="157415" x="3492500" y="2790825"/>
          <p14:tracePt t="157432" x="3479800" y="2765425"/>
          <p14:tracePt t="157449" x="3467100" y="2765425"/>
          <p14:tracePt t="159578" x="3441700" y="2765425"/>
          <p14:tracePt t="159595" x="3417888" y="2765425"/>
          <p14:tracePt t="159611" x="3392488" y="2765425"/>
          <p14:tracePt t="159626" x="3354388" y="2765425"/>
          <p14:tracePt t="159627" x="3241675" y="2778125"/>
          <p14:tracePt t="159641" x="3079750" y="2790825"/>
          <p14:tracePt t="159657" x="2941638" y="2816225"/>
          <p14:tracePt t="159674" x="2828925" y="2828925"/>
          <p14:tracePt t="159691" x="2603500" y="2828925"/>
          <p14:tracePt t="159707" x="2441575" y="2828925"/>
          <p14:tracePt t="159724" x="2328863" y="2828925"/>
          <p14:tracePt t="159741" x="2190750" y="2828925"/>
          <p14:tracePt t="159758" x="2165350" y="2828925"/>
          <p14:tracePt t="159774" x="2152650" y="2828925"/>
          <p14:tracePt t="159791" x="2127250" y="2828925"/>
          <p14:tracePt t="159828" x="2116138" y="2828925"/>
          <p14:tracePt t="159865" x="2103438" y="2828925"/>
          <p14:tracePt t="159880" x="2078038" y="2828925"/>
          <p14:tracePt t="159896" x="2039938" y="2828925"/>
          <p14:tracePt t="159916" x="1939925" y="2828925"/>
          <p14:tracePt t="159929" x="1903413" y="2828925"/>
          <p14:tracePt t="159942" x="1865313" y="2828925"/>
          <p14:tracePt t="159959" x="1839913" y="2828925"/>
          <p14:tracePt t="159975" x="1827213" y="2816225"/>
          <p14:tracePt t="159992" x="1801813" y="2803525"/>
          <p14:tracePt t="160009" x="1790700" y="2790825"/>
          <p14:tracePt t="160026" x="1778000" y="2778125"/>
          <p14:tracePt t="160042" x="1752600" y="2765425"/>
          <p14:tracePt t="160064" x="1739900" y="2752725"/>
          <p14:tracePt t="160077" x="1727200" y="2752725"/>
          <p14:tracePt t="160092" x="1714500" y="2752725"/>
          <p14:tracePt t="160109" x="1701800" y="2740025"/>
          <p14:tracePt t="160126" x="1689100" y="2740025"/>
          <p14:tracePt t="160143" x="1677988" y="2728913"/>
          <p14:tracePt t="160159" x="1665288" y="2728913"/>
          <p14:tracePt t="160176" x="1665288" y="2716213"/>
          <p14:tracePt t="160237" x="1639888" y="2716213"/>
          <p14:tracePt t="160250" x="1627188" y="2716213"/>
          <p14:tracePt t="160275" x="1601788" y="2716213"/>
          <p14:tracePt t="160300" x="1589088" y="2703513"/>
          <p14:tracePt t="160338" x="1577975" y="2703513"/>
          <p14:tracePt t="161659" x="1552575" y="2703513"/>
          <p14:tracePt t="161677" x="1501775" y="2703513"/>
          <p14:tracePt t="161693" x="1439863" y="2703513"/>
          <p14:tracePt t="161706" x="1363663" y="2703513"/>
          <p14:tracePt t="161707" x="1314450" y="2703513"/>
          <p14:tracePt t="161721" x="1263650" y="2703513"/>
          <p14:tracePt t="161734" x="1227138" y="2690813"/>
          <p14:tracePt t="161749" x="1176338" y="2678113"/>
          <p14:tracePt t="161766" x="1114425" y="2665413"/>
          <p14:tracePt t="161782" x="1063625" y="2640013"/>
          <p14:tracePt t="161799" x="1027113" y="2627313"/>
          <p14:tracePt t="161820" x="1014413" y="2627313"/>
          <p14:tracePt t="161958" x="1027113" y="2627313"/>
          <p14:tracePt t="161996" x="1038225" y="2627313"/>
          <p14:tracePt t="162021" x="1050925" y="2627313"/>
          <p14:tracePt t="162045" x="1063625" y="2627313"/>
          <p14:tracePt t="162071" x="1076325" y="2627313"/>
          <p14:tracePt t="162107" x="1089025" y="2627313"/>
          <p14:tracePt t="162195" x="1101725" y="2627313"/>
          <p14:tracePt t="162232" x="1114425" y="2627313"/>
          <p14:tracePt t="162258" x="1127125" y="2627313"/>
          <p14:tracePt t="162394" x="1139825" y="2627313"/>
          <p14:tracePt t="162855" x="1150938" y="2627313"/>
          <p14:tracePt t="162869" x="1176338" y="2627313"/>
          <p14:tracePt t="162890" x="1189038" y="2616200"/>
          <p14:tracePt t="162891" x="1201738" y="2616200"/>
          <p14:tracePt t="162905" x="1239838" y="2603500"/>
          <p14:tracePt t="162920" x="1252538" y="2603500"/>
          <p14:tracePt t="162942" x="1263650" y="2603500"/>
          <p14:tracePt t="163179" x="1252538" y="2603500"/>
          <p14:tracePt t="163241" x="1239838" y="2603500"/>
          <p14:tracePt t="163552" x="1227138" y="2603500"/>
          <p14:tracePt t="163640" x="1214438" y="2603500"/>
          <p14:tracePt t="163665" x="1201738" y="2603500"/>
          <p14:tracePt t="163714" x="1189038" y="2603500"/>
          <p14:tracePt t="168674" x="1189038" y="2590800"/>
          <p14:tracePt t="168688" x="1189038" y="2578100"/>
          <p14:tracePt t="168704" x="1189038" y="2552700"/>
          <p14:tracePt t="168726" x="1189038" y="2540000"/>
          <p14:tracePt t="168748" x="1189038" y="2527300"/>
          <p14:tracePt t="168785" x="1201738" y="2527300"/>
          <p14:tracePt t="168823" x="1201738" y="2516188"/>
          <p14:tracePt t="168843" x="1201738" y="2503488"/>
          <p14:tracePt t="168863" x="1227138" y="2490788"/>
          <p14:tracePt t="168922" x="1239838" y="2490788"/>
          <p14:tracePt t="168984" x="1252538" y="2465388"/>
          <p14:tracePt t="169002" x="1263650" y="2452688"/>
          <p14:tracePt t="169014" x="1276350" y="2439988"/>
          <p14:tracePt t="169028" x="1301750" y="2390775"/>
          <p14:tracePt t="169045" x="1314450" y="2365375"/>
          <p14:tracePt t="169061" x="1339850" y="2327275"/>
          <p14:tracePt t="169078" x="1352550" y="2314575"/>
          <p14:tracePt t="169095" x="1363663" y="2303463"/>
          <p14:tracePt t="169111" x="1389063" y="2290763"/>
          <p14:tracePt t="169134" x="1401763" y="2290763"/>
          <p14:tracePt t="169147" x="1414463" y="2278063"/>
          <p14:tracePt t="169183" x="1427163" y="2278063"/>
          <p14:tracePt t="169234" x="1439863" y="2265363"/>
          <p14:tracePt t="169308" x="1452563" y="2265363"/>
          <p14:tracePt t="169471" x="1452563" y="2278063"/>
          <p14:tracePt t="169486" x="1452563" y="2303463"/>
          <p14:tracePt t="169498" x="1452563" y="2352675"/>
          <p14:tracePt t="169513" x="1452563" y="2403475"/>
          <p14:tracePt t="169530" x="1452563" y="2439988"/>
          <p14:tracePt t="169546" x="1452563" y="2490788"/>
          <p14:tracePt t="169563" x="1452563" y="2516188"/>
          <p14:tracePt t="169580" x="1452563" y="2527300"/>
          <p14:tracePt t="169596" x="1452563" y="2578100"/>
          <p14:tracePt t="169613" x="1452563" y="2603500"/>
          <p14:tracePt t="169630" x="1452563" y="2627313"/>
          <p14:tracePt t="169647" x="1452563" y="2665413"/>
          <p14:tracePt t="169663" x="1452563" y="2678113"/>
          <p14:tracePt t="169680" x="1452563" y="2690813"/>
          <p14:tracePt t="169697" x="1452563" y="2703513"/>
          <p14:tracePt t="169719" x="1452563" y="2728913"/>
          <p14:tracePt t="169744" x="1452563" y="2740025"/>
          <p14:tracePt t="169769" x="1452563" y="2752725"/>
          <p14:tracePt t="169794" x="1452563" y="2765425"/>
          <p14:tracePt t="169806" x="1452563" y="2778125"/>
          <p14:tracePt t="169820" x="1452563" y="2790825"/>
          <p14:tracePt t="169843" x="1465263" y="2816225"/>
          <p14:tracePt t="169856" x="1465263" y="2828925"/>
          <p14:tracePt t="169869" x="1476375" y="2852738"/>
          <p14:tracePt t="169883" x="1476375" y="2865438"/>
          <p14:tracePt t="169898" x="1489075" y="2890838"/>
          <p14:tracePt t="169968" x="1501775" y="2890838"/>
          <p14:tracePt t="170018" x="1514475" y="2890838"/>
          <p14:tracePt t="170916" x="1514475" y="2878138"/>
          <p14:tracePt t="170978" x="1501775" y="2878138"/>
          <p14:tracePt t="171576" x="1489075" y="2865438"/>
          <p14:tracePt t="171626" x="1476375" y="2865438"/>
          <p14:tracePt t="171651" x="1452563" y="2852738"/>
          <p14:tracePt t="171676" x="1439863" y="2840038"/>
          <p14:tracePt t="171701" x="1427163" y="2816225"/>
          <p14:tracePt t="171717" x="1414463" y="2816225"/>
          <p14:tracePt t="171735" x="1401763" y="2803525"/>
          <p14:tracePt t="171757" x="1376363" y="2765425"/>
          <p14:tracePt t="171773" x="1352550" y="2740025"/>
          <p14:tracePt t="171789" x="1276350" y="2678113"/>
          <p14:tracePt t="171805" x="1252538" y="2665413"/>
          <p14:tracePt t="171822" x="1227138" y="2627313"/>
          <p14:tracePt t="171839" x="1201738" y="2603500"/>
          <p14:tracePt t="171862" x="1189038" y="2590800"/>
          <p14:tracePt t="171887" x="1189038" y="2578100"/>
          <p14:tracePt t="171899" x="1176338" y="2578100"/>
          <p14:tracePt t="171912" x="1163638" y="2565400"/>
          <p14:tracePt t="171937" x="1150938" y="2552700"/>
          <p14:tracePt t="171949" x="1150938" y="2540000"/>
          <p14:tracePt t="171975" x="1139825" y="2540000"/>
          <p14:tracePt t="171986" x="1139825" y="2527300"/>
          <p14:tracePt t="171998" x="1127125" y="2527300"/>
          <p14:tracePt t="173096" x="1127125" y="2540000"/>
          <p14:tracePt t="173113" x="1127125" y="2552700"/>
          <p14:tracePt t="173127" x="1127125" y="2578100"/>
          <p14:tracePt t="173144" x="1127125" y="2616200"/>
          <p14:tracePt t="173161" x="1127125" y="2740025"/>
          <p14:tracePt t="173177" x="1139825" y="2778125"/>
          <p14:tracePt t="173194" x="1163638" y="2828925"/>
          <p14:tracePt t="173211" x="1214438" y="2916238"/>
          <p14:tracePt t="173227" x="1276350" y="3003550"/>
          <p14:tracePt t="173244" x="1352550" y="3154363"/>
          <p14:tracePt t="173261" x="1539875" y="3441700"/>
          <p14:tracePt t="173278" x="1601788" y="3541713"/>
          <p14:tracePt t="173294" x="1652588" y="3616325"/>
          <p14:tracePt t="173311" x="1752600" y="3792538"/>
          <p14:tracePt t="173328" x="1801813" y="3929063"/>
          <p14:tracePt t="173345" x="1865313" y="4054475"/>
          <p14:tracePt t="173362" x="2052638" y="4254500"/>
          <p14:tracePt t="173378" x="2203450" y="4341813"/>
          <p14:tracePt t="173395" x="2365375" y="4518025"/>
          <p14:tracePt t="173412" x="2441575" y="4579938"/>
          <p14:tracePt t="173428" x="2490788" y="4643438"/>
          <p14:tracePt t="173445" x="2565400" y="4692650"/>
          <p14:tracePt t="173462" x="2578100" y="4705350"/>
          <p14:tracePt t="173479" x="2603500" y="4705350"/>
          <p14:tracePt t="173495" x="2616200" y="4705350"/>
          <p14:tracePt t="173532" x="2616200" y="4692650"/>
          <p14:tracePt t="173543" x="2616200" y="4667250"/>
          <p14:tracePt t="173556" x="2616200" y="4643438"/>
          <p14:tracePt t="173569" x="2616200" y="4605338"/>
          <p14:tracePt t="173582" x="2616200" y="4567238"/>
          <p14:tracePt t="173596" x="2616200" y="4518025"/>
          <p14:tracePt t="173612" x="2616200" y="4418013"/>
          <p14:tracePt t="173629" x="2616200" y="4267200"/>
          <p14:tracePt t="173646" x="2603500" y="4017963"/>
          <p14:tracePt t="173663" x="2590800" y="3879850"/>
          <p14:tracePt t="173686" x="2565400" y="3503613"/>
          <p14:tracePt t="173696" x="2541588" y="3354388"/>
          <p14:tracePt t="173713" x="2541588" y="3216275"/>
          <p14:tracePt t="173730" x="2528888" y="3078163"/>
          <p14:tracePt t="173746" x="2503488" y="2690813"/>
          <p14:tracePt t="173763" x="2490788" y="2565400"/>
          <p14:tracePt t="173780" x="2490788" y="2478088"/>
          <p14:tracePt t="173796" x="2478088" y="2290763"/>
          <p14:tracePt t="173813" x="2465388" y="2152650"/>
          <p14:tracePt t="173830" x="2465388" y="2027238"/>
          <p14:tracePt t="173847" x="2452688" y="1852613"/>
          <p14:tracePt t="173863" x="2452688" y="1827213"/>
          <p14:tracePt t="173968" x="2441575" y="1827213"/>
          <p14:tracePt t="173987" x="2441575" y="1852613"/>
          <p14:tracePt t="174005" x="2441575" y="1952625"/>
          <p14:tracePt t="174017" x="2428875" y="2014538"/>
          <p14:tracePt t="174031" x="2416175" y="2078038"/>
          <p14:tracePt t="174048" x="2390775" y="2227263"/>
          <p14:tracePt t="174064" x="2352675" y="2465388"/>
          <p14:tracePt t="174081" x="2252663" y="2903538"/>
          <p14:tracePt t="174098" x="2203450" y="3267075"/>
          <p14:tracePt t="174114" x="2139950" y="3554413"/>
          <p14:tracePt t="174131" x="2078038" y="3941763"/>
          <p14:tracePt t="174148" x="2065338" y="4192588"/>
          <p14:tracePt t="174164" x="2052638" y="4405313"/>
          <p14:tracePt t="174181" x="2039938" y="4667250"/>
          <p14:tracePt t="174198" x="2039938" y="4792663"/>
          <p14:tracePt t="174215" x="2039938" y="4879975"/>
          <p14:tracePt t="174232" x="2039938" y="5092700"/>
          <p14:tracePt t="174248" x="2039938" y="5156200"/>
          <p14:tracePt t="174265" x="2039938" y="5194300"/>
          <p14:tracePt t="174282" x="2039938" y="5268913"/>
          <p14:tracePt t="174298" x="2039938" y="5281613"/>
          <p14:tracePt t="174317" x="2039938" y="5294313"/>
          <p14:tracePt t="174341" x="2039938" y="5305425"/>
          <p14:tracePt t="174403" x="2052638" y="5305425"/>
          <p14:tracePt t="174430" x="2065338" y="5281613"/>
          <p14:tracePt t="174446" x="2078038" y="5230813"/>
          <p14:tracePt t="174467" x="2090738" y="5143500"/>
          <p14:tracePt t="174469" x="2127250" y="5068888"/>
          <p14:tracePt t="174483" x="2152650" y="4981575"/>
          <p14:tracePt t="174500" x="2190750" y="4856163"/>
          <p14:tracePt t="174516" x="2252663" y="4430713"/>
          <p14:tracePt t="174533" x="2278063" y="4254500"/>
          <p14:tracePt t="174549" x="2303463" y="4117975"/>
          <p14:tracePt t="174566" x="2328863" y="3754438"/>
          <p14:tracePt t="174583" x="2352675" y="3603625"/>
          <p14:tracePt t="174600" x="2365375" y="3467100"/>
          <p14:tracePt t="174616" x="2403475" y="3267075"/>
          <p14:tracePt t="174633" x="2416175" y="3154363"/>
          <p14:tracePt t="174650" x="2428875" y="3028950"/>
          <p14:tracePt t="174667" x="2452688" y="2865438"/>
          <p14:tracePt t="174683" x="2452688" y="2828925"/>
          <p14:tracePt t="174700" x="2452688" y="2816225"/>
          <p14:tracePt t="174717" x="2452688" y="2803525"/>
          <p14:tracePt t="174841" x="2452688" y="2816225"/>
          <p14:tracePt t="174861" x="2452688" y="2840038"/>
          <p14:tracePt t="174877" x="2452688" y="2903538"/>
          <p14:tracePt t="174890" x="2452688" y="2941638"/>
          <p14:tracePt t="174903" x="2452688" y="2965450"/>
          <p14:tracePt t="174918" x="2452688" y="3016250"/>
          <p14:tracePt t="174934" x="2452688" y="3103563"/>
          <p14:tracePt t="174951" x="2452688" y="3254375"/>
          <p14:tracePt t="174968" x="2441575" y="3529013"/>
          <p14:tracePt t="174984" x="2441575" y="3641725"/>
          <p14:tracePt t="174989" x="2428875" y="3792538"/>
          <p14:tracePt t="175003" x="2428875" y="3967163"/>
          <p14:tracePt t="175018" x="2428875" y="4117975"/>
          <p14:tracePt t="175035" x="2428875" y="4205288"/>
          <p14:tracePt t="175051" x="2428875" y="4267200"/>
          <p14:tracePt t="175068" x="2428875" y="4379913"/>
          <p14:tracePt t="175085" x="2428875" y="4405313"/>
          <p14:tracePt t="175101" x="2428875" y="4454525"/>
          <p14:tracePt t="175118" x="2428875" y="4467225"/>
          <p14:tracePt t="175214" x="2428875" y="4479925"/>
          <p14:tracePt t="175302" x="2428875" y="4492625"/>
          <p14:tracePt t="175339" x="2428875" y="4505325"/>
          <p14:tracePt t="175357" x="2428875" y="4518025"/>
          <p14:tracePt t="175379" x="2428875" y="4554538"/>
          <p14:tracePt t="175400" x="2428875" y="4567238"/>
          <p14:tracePt t="175412" x="2428875" y="4579938"/>
          <p14:tracePt t="175463" x="2428875" y="4592638"/>
          <p14:tracePt t="175478" x="2428875" y="4605338"/>
          <p14:tracePt t="175500" x="2428875" y="4618038"/>
          <p14:tracePt t="175537" x="2428875" y="4630738"/>
          <p14:tracePt t="175663" x="2428875" y="4618038"/>
          <p14:tracePt t="175678" x="2428875" y="4592638"/>
          <p14:tracePt t="175693" x="2428875" y="4543425"/>
          <p14:tracePt t="175713" x="2428875" y="4354513"/>
          <p14:tracePt t="175728" x="2441575" y="4254500"/>
          <p14:tracePt t="175737" x="2465388" y="4141788"/>
          <p14:tracePt t="175754" x="2516188" y="3916363"/>
          <p14:tracePt t="175771" x="2541588" y="3729038"/>
          <p14:tracePt t="175788" x="2590800" y="3490913"/>
          <p14:tracePt t="175804" x="2616200" y="3403600"/>
          <p14:tracePt t="175821" x="2628900" y="3316288"/>
          <p14:tracePt t="175837" x="2667000" y="3128963"/>
          <p14:tracePt t="175855" x="2678113" y="3028950"/>
          <p14:tracePt t="175871" x="2678113" y="2952750"/>
          <p14:tracePt t="175888" x="2690813" y="2840038"/>
          <p14:tracePt t="175905" x="2690813" y="2803525"/>
          <p14:tracePt t="175921" x="2690813" y="2765425"/>
          <p14:tracePt t="175938" x="2690813" y="2703513"/>
          <p14:tracePt t="175955" x="2690813" y="2665413"/>
          <p14:tracePt t="175972" x="2690813" y="2603500"/>
          <p14:tracePt t="175989" x="2690813" y="2503488"/>
          <p14:tracePt t="176005" x="2690813" y="2465388"/>
          <p14:tracePt t="176022" x="2690813" y="2439988"/>
          <p14:tracePt t="176039" x="2690813" y="2403475"/>
          <p14:tracePt t="176110" x="2678113" y="2439988"/>
          <p14:tracePt t="176124" x="2667000" y="2490788"/>
          <p14:tracePt t="176135" x="2667000" y="2540000"/>
          <p14:tracePt t="176147" x="2654300" y="2603500"/>
          <p14:tracePt t="176162" x="2654300" y="2652713"/>
          <p14:tracePt t="176174" x="2616200" y="2752725"/>
          <p14:tracePt t="176189" x="2590800" y="2965450"/>
          <p14:tracePt t="176206" x="2578100" y="3216275"/>
          <p14:tracePt t="176223" x="2541588" y="3416300"/>
          <p14:tracePt t="176240" x="2516188" y="3905250"/>
          <p14:tracePt t="176256" x="2490788" y="4129088"/>
          <p14:tracePt t="176273" x="2465388" y="4392613"/>
          <p14:tracePt t="176290" x="2465388" y="4530725"/>
          <p14:tracePt t="176306" x="2465388" y="4705350"/>
          <p14:tracePt t="176323" x="2452688" y="4943475"/>
          <p14:tracePt t="176340" x="2452688" y="5005388"/>
          <p14:tracePt t="176356" x="2452688" y="5043488"/>
          <p14:tracePt t="176373" x="2452688" y="5081588"/>
          <p14:tracePt t="176510" x="2452688" y="5068888"/>
          <p14:tracePt t="176525" x="2452688" y="5030788"/>
          <p14:tracePt t="176544" x="2452688" y="4981575"/>
          <p14:tracePt t="176561" x="2452688" y="4918075"/>
          <p14:tracePt t="176564" x="2452688" y="4856163"/>
          <p14:tracePt t="176579" x="2452688" y="4779963"/>
          <p14:tracePt t="176591" x="2452688" y="4692650"/>
          <p14:tracePt t="176608" x="2452688" y="4518025"/>
          <p14:tracePt t="176624" x="2452688" y="4179888"/>
          <p14:tracePt t="176641" x="2452688" y="4005263"/>
          <p14:tracePt t="176658" x="2452688" y="3754438"/>
          <p14:tracePt t="176674" x="2465388" y="3316288"/>
          <p14:tracePt t="176691" x="2490788" y="3154363"/>
          <p14:tracePt t="176708" x="2516188" y="2916238"/>
          <p14:tracePt t="176724" x="2528888" y="2616200"/>
          <p14:tracePt t="176741" x="2541588" y="2565400"/>
          <p14:tracePt t="176758" x="2541588" y="2527300"/>
          <p14:tracePt t="176775" x="2541588" y="2516188"/>
          <p14:tracePt t="177157" x="2541588" y="2540000"/>
          <p14:tracePt t="177175" x="2541588" y="2578100"/>
          <p14:tracePt t="177195" x="2541588" y="2616200"/>
          <p14:tracePt t="177197" x="2541588" y="2665413"/>
          <p14:tracePt t="177214" x="2541588" y="2740025"/>
          <p14:tracePt t="177231" x="2516188" y="2840038"/>
          <p14:tracePt t="177234" x="2490788" y="3028950"/>
          <p14:tracePt t="177245" x="2465388" y="3190875"/>
          <p14:tracePt t="177260" x="2441575" y="3354388"/>
          <p14:tracePt t="177277" x="2416175" y="3567113"/>
          <p14:tracePt t="177294" x="2390775" y="3879850"/>
          <p14:tracePt t="177310" x="2365375" y="4192588"/>
          <p14:tracePt t="177327" x="2352675" y="4292600"/>
          <p14:tracePt t="177344" x="2352675" y="4367213"/>
          <p14:tracePt t="177361" x="2352675" y="4618038"/>
          <p14:tracePt t="177377" x="2339975" y="4730750"/>
          <p14:tracePt t="177394" x="2339975" y="4805363"/>
          <p14:tracePt t="177411" x="2328863" y="4868863"/>
          <p14:tracePt t="177427" x="2328863" y="4879975"/>
          <p14:tracePt t="177444" x="2328863" y="4892675"/>
          <p14:tracePt t="177569" x="2328863" y="4879975"/>
          <p14:tracePt t="177584" x="2328863" y="4830763"/>
          <p14:tracePt t="177598" x="2328863" y="4779963"/>
          <p14:tracePt t="177612" x="2328863" y="4718050"/>
          <p14:tracePt t="177628" x="2328863" y="4643438"/>
          <p14:tracePt t="177645" x="2365375" y="4330700"/>
          <p14:tracePt t="177669" x="2428875" y="3816350"/>
          <p14:tracePt t="177680" x="2465388" y="3490913"/>
          <p14:tracePt t="177695" x="2503488" y="3178175"/>
          <p14:tracePt t="177712" x="2528888" y="2952750"/>
          <p14:tracePt t="177729" x="2554288" y="2803525"/>
          <p14:tracePt t="177745" x="2590800" y="2452688"/>
          <p14:tracePt t="177762" x="2603500" y="2303463"/>
          <p14:tracePt t="177779" x="2628900" y="2201863"/>
          <p14:tracePt t="177795" x="2667000" y="2101850"/>
          <p14:tracePt t="177812" x="2667000" y="2089150"/>
          <p14:tracePt t="177829" x="2678113" y="2078038"/>
          <p14:tracePt t="177918" x="2678113" y="2089150"/>
          <p14:tracePt t="177943" x="2678113" y="2101850"/>
          <p14:tracePt t="177956" x="2678113" y="2114550"/>
          <p14:tracePt t="177971" x="2678113" y="2139950"/>
          <p14:tracePt t="177982" x="2678113" y="2178050"/>
          <p14:tracePt t="177996" x="2678113" y="2239963"/>
          <p14:tracePt t="178013" x="2667000" y="2303463"/>
          <p14:tracePt t="178030" x="2667000" y="2365375"/>
          <p14:tracePt t="178046" x="2641600" y="2716213"/>
          <p14:tracePt t="178063" x="2628900" y="2928938"/>
          <p14:tracePt t="178080" x="2603500" y="3367088"/>
          <p14:tracePt t="178097" x="2578100" y="3692525"/>
          <p14:tracePt t="178113" x="2578100" y="3892550"/>
          <p14:tracePt t="178130" x="2565400" y="4205288"/>
          <p14:tracePt t="178147" x="2554288" y="4443413"/>
          <p14:tracePt t="178164" x="2554288" y="4605338"/>
          <p14:tracePt t="178181" x="2554288" y="4843463"/>
          <p14:tracePt t="178197" x="2554288" y="4905375"/>
          <p14:tracePt t="178214" x="2554288" y="4981575"/>
          <p14:tracePt t="178230" x="2554288" y="5030788"/>
          <p14:tracePt t="178366" x="2554288" y="5018088"/>
          <p14:tracePt t="178382" x="2554288" y="5005388"/>
          <p14:tracePt t="178399" x="2554288" y="4981575"/>
          <p14:tracePt t="178417" x="2554288" y="4956175"/>
          <p14:tracePt t="178436" x="2554288" y="4768850"/>
          <p14:tracePt t="178448" x="2554288" y="4630738"/>
          <p14:tracePt t="178465" x="2554288" y="4479925"/>
          <p14:tracePt t="178482" x="2590800" y="3954463"/>
          <p14:tracePt t="178499" x="2590800" y="3754438"/>
          <p14:tracePt t="178515" x="2603500" y="3579813"/>
          <p14:tracePt t="178532" x="2628900" y="3128963"/>
          <p14:tracePt t="178548" x="2641600" y="2978150"/>
          <p14:tracePt t="178565" x="2654300" y="2852738"/>
          <p14:tracePt t="178582" x="2678113" y="2703513"/>
          <p14:tracePt t="178599" x="2690813" y="2627313"/>
          <p14:tracePt t="178615" x="2690813" y="2565400"/>
          <p14:tracePt t="178632" x="2716213" y="2452688"/>
          <p14:tracePt t="178649" x="2716213" y="2439988"/>
          <p14:tracePt t="178666" x="2716213" y="2427288"/>
          <p14:tracePt t="178689" x="2716213" y="2452688"/>
          <p14:tracePt t="178701" x="2716213" y="2503488"/>
          <p14:tracePt t="178716" x="2716213" y="2540000"/>
          <p14:tracePt t="178733" x="2716213" y="2565400"/>
          <p14:tracePt t="178749" x="2716213" y="2603500"/>
          <p14:tracePt t="178766" x="2690813" y="2728913"/>
          <p14:tracePt t="178783" x="2678113" y="2890838"/>
          <p14:tracePt t="178800" x="2641600" y="3065463"/>
          <p14:tracePt t="178816" x="2578100" y="3490913"/>
          <p14:tracePt t="178833" x="2541588" y="3779838"/>
          <p14:tracePt t="178850" x="2528888" y="3967163"/>
          <p14:tracePt t="178866" x="2503488" y="4230688"/>
          <p14:tracePt t="178883" x="2490788" y="4379913"/>
          <p14:tracePt t="178900" x="2490788" y="4530725"/>
          <p14:tracePt t="178916" x="2490788" y="4730750"/>
          <p14:tracePt t="178933" x="2490788" y="4792663"/>
          <p14:tracePt t="178950" x="2490788" y="4818063"/>
          <p14:tracePt t="178967" x="2490788" y="4868863"/>
          <p14:tracePt t="179076" x="2490788" y="4843463"/>
          <p14:tracePt t="179091" x="2490788" y="4792663"/>
          <p14:tracePt t="179104" x="2490788" y="4730750"/>
          <p14:tracePt t="179118" x="2490788" y="4656138"/>
          <p14:tracePt t="179135" x="2503488" y="4579938"/>
          <p14:tracePt t="179152" x="2528888" y="4505325"/>
          <p14:tracePt t="179168" x="2565400" y="4254500"/>
          <p14:tracePt t="179185" x="2578100" y="4079875"/>
          <p14:tracePt t="179201" x="2678113" y="3803650"/>
          <p14:tracePt t="179218" x="2716213" y="3703638"/>
          <p14:tracePt t="179235" x="2767013" y="3616325"/>
          <p14:tracePt t="179251" x="2879725" y="3378200"/>
          <p14:tracePt t="179268" x="2928938" y="3290888"/>
          <p14:tracePt t="179285" x="2979738" y="3216275"/>
          <p14:tracePt t="179302" x="3054350" y="3103563"/>
          <p14:tracePt t="179318" x="3079750" y="3054350"/>
          <p14:tracePt t="179335" x="3103563" y="3016250"/>
          <p14:tracePt t="179352" x="3128963" y="2903538"/>
          <p14:tracePt t="179369" x="3141663" y="2816225"/>
          <p14:tracePt t="179385" x="3167063" y="2703513"/>
          <p14:tracePt t="179402" x="3179763" y="2552700"/>
          <p14:tracePt t="179419" x="3192463" y="2503488"/>
          <p14:tracePt t="179435" x="3192463" y="2478088"/>
          <p14:tracePt t="179486" x="3192463" y="2490788"/>
          <p14:tracePt t="179499" x="3192463" y="2516188"/>
          <p14:tracePt t="179511" x="3192463" y="2565400"/>
          <p14:tracePt t="179525" x="3179763" y="2627313"/>
          <p14:tracePt t="179538" x="3167063" y="2703513"/>
          <p14:tracePt t="179553" x="3103563" y="2816225"/>
          <p14:tracePt t="179569" x="2979738" y="3003550"/>
          <p14:tracePt t="179586" x="2828925" y="3378200"/>
          <p14:tracePt t="179603" x="2616200" y="3916363"/>
          <p14:tracePt t="179620" x="2528888" y="4379913"/>
          <p14:tracePt t="179636" x="2490788" y="4705350"/>
          <p14:tracePt t="179653" x="2378075" y="5356225"/>
          <p14:tracePt t="179670" x="2365375" y="5643563"/>
          <p14:tracePt t="179686" x="2316163" y="5894388"/>
          <p14:tracePt t="179703" x="2316163" y="5969000"/>
          <p14:tracePt t="179720" x="2316163" y="5994400"/>
          <p14:tracePt t="179748" x="2316163" y="6007100"/>
          <p14:tracePt t="180222" x="2303463" y="5994400"/>
          <p14:tracePt t="180243" x="2239963" y="5956300"/>
          <p14:tracePt t="180261" x="2014538" y="5868988"/>
          <p14:tracePt t="180281" x="1927225" y="5807075"/>
          <p14:tracePt t="180297" x="1778000" y="5607050"/>
          <p14:tracePt t="180309" x="1701800" y="5518150"/>
          <p14:tracePt t="180323" x="1601788" y="5443538"/>
          <p14:tracePt t="180339" x="1489075" y="5381625"/>
          <p14:tracePt t="180356" x="1363663" y="5330825"/>
          <p14:tracePt t="180373" x="1214438" y="5256213"/>
          <p14:tracePt t="180389" x="1150938" y="5218113"/>
          <p14:tracePt t="180406" x="1127125" y="5181600"/>
          <p14:tracePt t="180423" x="1063625" y="5105400"/>
          <p14:tracePt t="180439" x="1038225" y="5043488"/>
          <p14:tracePt t="180456" x="1014413" y="4968875"/>
          <p14:tracePt t="180473" x="976313" y="4868863"/>
          <p14:tracePt t="180489" x="963613" y="4818063"/>
          <p14:tracePt t="180506" x="938213" y="4792663"/>
          <p14:tracePt t="180523" x="901700" y="4730750"/>
          <p14:tracePt t="180540" x="876300" y="4718050"/>
          <p14:tracePt t="180557" x="863600" y="4692650"/>
          <p14:tracePt t="180573" x="838200" y="46561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4C0F43F-A76D-524F-17B8-4151A38A8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374666"/>
              </p:ext>
            </p:extLst>
          </p:nvPr>
        </p:nvGraphicFramePr>
        <p:xfrm>
          <a:off x="605702" y="1010412"/>
          <a:ext cx="4533856" cy="2414016"/>
        </p:xfrm>
        <a:graphic>
          <a:graphicData uri="http://schemas.openxmlformats.org/drawingml/2006/table">
            <a:tbl>
              <a:tblPr/>
              <a:tblGrid>
                <a:gridCol w="2517325">
                  <a:extLst>
                    <a:ext uri="{9D8B030D-6E8A-4147-A177-3AD203B41FA5}">
                      <a16:colId xmlns:a16="http://schemas.microsoft.com/office/drawing/2014/main" val="1684034933"/>
                    </a:ext>
                  </a:extLst>
                </a:gridCol>
                <a:gridCol w="2016531">
                  <a:extLst>
                    <a:ext uri="{9D8B030D-6E8A-4147-A177-3AD203B41FA5}">
                      <a16:colId xmlns:a16="http://schemas.microsoft.com/office/drawing/2014/main" val="1273048947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income statement 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2022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09739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 b="1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Revenues</a:t>
                      </a: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9377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Service Revenue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140000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3761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 b="1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Expenses: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0436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Salaries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(20000)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6769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Insurance  expenses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(8000)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377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Advertising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(9000)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29769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Rent expense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(3000)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92450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Total expenses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(40000)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16776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Net income  (Profit)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100,000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520806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FC0CB94-882C-358B-BAE5-6644DF65AB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155643"/>
              </p:ext>
            </p:extLst>
          </p:nvPr>
        </p:nvGraphicFramePr>
        <p:xfrm>
          <a:off x="605702" y="3820668"/>
          <a:ext cx="4533856" cy="2026920"/>
        </p:xfrm>
        <a:graphic>
          <a:graphicData uri="http://schemas.openxmlformats.org/drawingml/2006/table">
            <a:tbl>
              <a:tblPr/>
              <a:tblGrid>
                <a:gridCol w="2563735">
                  <a:extLst>
                    <a:ext uri="{9D8B030D-6E8A-4147-A177-3AD203B41FA5}">
                      <a16:colId xmlns:a16="http://schemas.microsoft.com/office/drawing/2014/main" val="743439647"/>
                    </a:ext>
                  </a:extLst>
                </a:gridCol>
                <a:gridCol w="1970121">
                  <a:extLst>
                    <a:ext uri="{9D8B030D-6E8A-4147-A177-3AD203B41FA5}">
                      <a16:colId xmlns:a16="http://schemas.microsoft.com/office/drawing/2014/main" val="596059536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31.2022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231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Capital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280,000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0361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3677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Zero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0313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44607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8642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5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30,000)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830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Low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Capital</a:t>
                      </a:r>
                      <a:endParaRPr lang="en-US" sz="150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350,000</a:t>
                      </a:r>
                      <a:endParaRPr lang="en-US" sz="15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81161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CC15206-ABF6-085C-7207-7D1262EC68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192502"/>
              </p:ext>
            </p:extLst>
          </p:nvPr>
        </p:nvGraphicFramePr>
        <p:xfrm>
          <a:off x="5437505" y="1010412"/>
          <a:ext cx="5888990" cy="4837175"/>
        </p:xfrm>
        <a:graphic>
          <a:graphicData uri="http://schemas.openxmlformats.org/drawingml/2006/table">
            <a:tbl>
              <a:tblPr/>
              <a:tblGrid>
                <a:gridCol w="3975100">
                  <a:extLst>
                    <a:ext uri="{9D8B030D-6E8A-4147-A177-3AD203B41FA5}">
                      <a16:colId xmlns:a16="http://schemas.microsoft.com/office/drawing/2014/main" val="214575153"/>
                    </a:ext>
                  </a:extLst>
                </a:gridCol>
                <a:gridCol w="941070">
                  <a:extLst>
                    <a:ext uri="{9D8B030D-6E8A-4147-A177-3AD203B41FA5}">
                      <a16:colId xmlns:a16="http://schemas.microsoft.com/office/drawing/2014/main" val="4180417626"/>
                    </a:ext>
                  </a:extLst>
                </a:gridCol>
                <a:gridCol w="972820">
                  <a:extLst>
                    <a:ext uri="{9D8B030D-6E8A-4147-A177-3AD203B41FA5}">
                      <a16:colId xmlns:a16="http://schemas.microsoft.com/office/drawing/2014/main" val="2946554001"/>
                    </a:ext>
                  </a:extLst>
                </a:gridCol>
              </a:tblGrid>
              <a:tr h="475732">
                <a:tc gridSpan="3">
                  <a:txBody>
                    <a:bodyPr/>
                    <a:lstStyle/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Balance Sheet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4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At the year ended Dec 31.2022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8175033"/>
                  </a:ext>
                </a:extLst>
              </a:tr>
              <a:tr h="245512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Assets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7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70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5634850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Fixed assets (Non-Current Assets) :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513827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Building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90,000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70,000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0223211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-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Accumulated Depreciation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( 20,000)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823173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Equipment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350,000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785766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   (</a:t>
                      </a: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-</a:t>
                      </a: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Accumulated Depreciation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(50,000)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3626"/>
                  </a:ext>
                </a:extLst>
              </a:tr>
              <a:tr h="404372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 b="1"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highlight>
                            <a:srgbClr val="E0E0E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Current Assets  </a:t>
                      </a:r>
                      <a:endParaRPr lang="en-US" sz="1500">
                        <a:effectLst/>
                        <a:highlight>
                          <a:srgbClr val="E0E0E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300,000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4570692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Cash  </a:t>
                      </a:r>
                      <a:r>
                        <a:rPr lang="ar-SA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                       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6252800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marL="434340" algn="justLow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Accounts receivable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30,000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7573819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Assets 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500,000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761751"/>
                  </a:ext>
                </a:extLst>
              </a:tr>
              <a:tr h="375489"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Liabilities and stockholder’s equity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3263897"/>
                  </a:ext>
                </a:extLst>
              </a:tr>
              <a:tr h="187744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Short term liabilities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7496948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Accounts payable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90,000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9148622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Notes payable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60,000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8922440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Long term liabilities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213108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Loans (If found)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5373315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3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Owner's equity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9282298"/>
                  </a:ext>
                </a:extLst>
              </a:tr>
              <a:tr h="202186">
                <a:tc>
                  <a:txBody>
                    <a:bodyPr/>
                    <a:lstStyle/>
                    <a:p>
                      <a:pPr marL="470535" algn="justLow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Capital 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3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350,000</a:t>
                      </a:r>
                      <a:endParaRPr lang="en-US" sz="15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6716930"/>
                  </a:ext>
                </a:extLst>
              </a:tr>
              <a:tr h="216628">
                <a:tc>
                  <a:txBody>
                    <a:bodyPr/>
                    <a:lstStyle/>
                    <a:p>
                      <a:pPr algn="l" rtl="0">
                        <a:lnSpc>
                          <a:spcPct val="85000"/>
                        </a:lnSpc>
                      </a:pPr>
                      <a:r>
                        <a:rPr lang="en-US" sz="15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Total liabilities and Owner's equity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500,000</a:t>
                      </a:r>
                      <a:endParaRPr lang="en-US" sz="15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808669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6670819-6A25-9BA9-A3D9-ACC1A0DCD591}"/>
              </a:ext>
            </a:extLst>
          </p:cNvPr>
          <p:cNvSpPr txBox="1"/>
          <p:nvPr/>
        </p:nvSpPr>
        <p:spPr>
          <a:xfrm>
            <a:off x="149580" y="6312101"/>
            <a:ext cx="2535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8665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87422">
        <p:circle/>
      </p:transition>
    </mc:Choice>
    <mc:Fallback xmlns="">
      <p:transition spd="slow" advTm="287422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4" x="850900" y="4605338"/>
          <p14:tracePt t="796" x="914400" y="4554538"/>
          <p14:tracePt t="810" x="963613" y="4518025"/>
          <p14:tracePt t="822" x="1001713" y="4467225"/>
          <p14:tracePt t="836" x="1063625" y="4430713"/>
          <p14:tracePt t="853" x="1101725" y="4418013"/>
          <p14:tracePt t="868" x="1163638" y="4379913"/>
          <p14:tracePt t="885" x="1401763" y="4267200"/>
          <p14:tracePt t="901" x="1552575" y="4167188"/>
          <p14:tracePt t="918" x="1677988" y="4041775"/>
          <p14:tracePt t="935" x="1914525" y="3829050"/>
          <p14:tracePt t="952" x="2065338" y="3767138"/>
          <p14:tracePt t="968" x="2203450" y="3703638"/>
          <p14:tracePt t="985" x="2390775" y="3641725"/>
          <p14:tracePt t="1002" x="2465388" y="3616325"/>
          <p14:tracePt t="1019" x="2503488" y="3603625"/>
          <p14:tracePt t="1035" x="2628900" y="3541713"/>
          <p14:tracePt t="1057" x="2790825" y="3467100"/>
          <p14:tracePt t="1070" x="2879725" y="3416300"/>
          <p14:tracePt t="1081" x="2967038" y="3341688"/>
          <p14:tracePt t="1095" x="3041650" y="3267075"/>
          <p14:tracePt t="1108" x="3103563" y="3216275"/>
          <p14:tracePt t="1121" x="3154363" y="3154363"/>
          <p14:tracePt t="1136" x="3192463" y="3116263"/>
          <p14:tracePt t="1152" x="3216275" y="3090863"/>
          <p14:tracePt t="1169" x="3228975" y="3078163"/>
          <p14:tracePt t="1186" x="3241675" y="3078163"/>
          <p14:tracePt t="1219" x="3241675" y="3065463"/>
          <p14:tracePt t="2154" x="3228975" y="3065463"/>
          <p14:tracePt t="2167" x="3192463" y="3054350"/>
          <p14:tracePt t="2180" x="3179763" y="3028950"/>
          <p14:tracePt t="2192" x="3167063" y="3016250"/>
          <p14:tracePt t="2207" x="3128963" y="2990850"/>
          <p14:tracePt t="2223" x="3116263" y="2952750"/>
          <p14:tracePt t="2240" x="3092450" y="2916238"/>
          <p14:tracePt t="2257" x="3016250" y="2752725"/>
          <p14:tracePt t="2274" x="2992438" y="2616200"/>
          <p14:tracePt t="2291" x="2941638" y="2478088"/>
          <p14:tracePt t="2307" x="2778125" y="2190750"/>
          <p14:tracePt t="2324" x="2703513" y="1965325"/>
          <p14:tracePt t="2341" x="2654300" y="1765300"/>
          <p14:tracePt t="2357" x="2603500" y="1501775"/>
          <p14:tracePt t="2374" x="2578100" y="1376363"/>
          <p14:tracePt t="2391" x="2578100" y="1250950"/>
          <p14:tracePt t="2408" x="2578100" y="912813"/>
          <p14:tracePt t="2424" x="2590800" y="801688"/>
          <p14:tracePt t="2441" x="2628900" y="663575"/>
          <p14:tracePt t="2458" x="2728913" y="350838"/>
          <p14:tracePt t="2475" x="2778125" y="200025"/>
          <p14:tracePt t="2491" x="2854325" y="50800"/>
          <p14:tracePt t="2508" x="2867025" y="25400"/>
          <p14:tracePt t="2525" x="2879725" y="25400"/>
          <p14:tracePt t="2541" x="2890838" y="12700"/>
          <p14:tracePt t="2641" x="2890838" y="25400"/>
          <p14:tracePt t="2653" x="2890838" y="38100"/>
          <p14:tracePt t="2667" x="2890838" y="61913"/>
          <p14:tracePt t="2680" x="2890838" y="87313"/>
          <p14:tracePt t="2694" x="2890838" y="112713"/>
          <p14:tracePt t="2710" x="2890838" y="138113"/>
          <p14:tracePt t="2726" x="2890838" y="161925"/>
          <p14:tracePt t="2743" x="2890838" y="212725"/>
          <p14:tracePt t="2759" x="2890838" y="250825"/>
          <p14:tracePt t="2776" x="2890838" y="287338"/>
          <p14:tracePt t="2793" x="2890838" y="400050"/>
          <p14:tracePt t="2809" x="2903538" y="487363"/>
          <p14:tracePt t="2826" x="2916238" y="538163"/>
          <p14:tracePt t="2843" x="2916238" y="638175"/>
          <p14:tracePt t="2860" x="2916238" y="650875"/>
          <p14:tracePt t="2876" x="2928938" y="663575"/>
          <p14:tracePt t="2893" x="2928938" y="688975"/>
          <p14:tracePt t="2952" x="2941638" y="688975"/>
          <p14:tracePt t="2990" x="2941638" y="700088"/>
          <p14:tracePt t="3016" x="2941638" y="725488"/>
          <p14:tracePt t="3043" x="2941638" y="738188"/>
          <p14:tracePt t="3052" x="2941638" y="750888"/>
          <p14:tracePt t="3076" x="2941638" y="763588"/>
          <p14:tracePt t="7159" x="2941638" y="776288"/>
          <p14:tracePt t="7171" x="2941638" y="812800"/>
          <p14:tracePt t="7184" x="2941638" y="876300"/>
          <p14:tracePt t="7195" x="2916238" y="925513"/>
          <p14:tracePt t="7210" x="2890838" y="989013"/>
          <p14:tracePt t="7227" x="2867025" y="1025525"/>
          <p14:tracePt t="7244" x="2854325" y="1050925"/>
          <p14:tracePt t="7260" x="2803525" y="1089025"/>
          <p14:tracePt t="7277" x="2790825" y="1101725"/>
          <p14:tracePt t="7294" x="2778125" y="1101725"/>
          <p14:tracePt t="7310" x="2754313" y="1125538"/>
          <p14:tracePt t="7327" x="2728913" y="1138238"/>
          <p14:tracePt t="7344" x="2716213" y="1163638"/>
          <p14:tracePt t="7360" x="2690813" y="1201738"/>
          <p14:tracePt t="7377" x="2678113" y="1227138"/>
          <p14:tracePt t="7470" x="2667000" y="1227138"/>
          <p14:tracePt t="7657" x="2667000" y="1214438"/>
          <p14:tracePt t="7930" x="2654300" y="1214438"/>
          <p14:tracePt t="7981" x="2654300" y="1227138"/>
          <p14:tracePt t="7994" x="2641600" y="1227138"/>
          <p14:tracePt t="8006" x="2628900" y="1227138"/>
          <p14:tracePt t="8018" x="2628900" y="1238250"/>
          <p14:tracePt t="8044" x="2616200" y="1238250"/>
          <p14:tracePt t="8056" x="2616200" y="1250950"/>
          <p14:tracePt t="8355" x="2603500" y="1250950"/>
          <p14:tracePt t="8380" x="2578100" y="1250950"/>
          <p14:tracePt t="8392" x="2554288" y="1250950"/>
          <p14:tracePt t="8405" x="2528888" y="1263650"/>
          <p14:tracePt t="8419" x="2503488" y="1263650"/>
          <p14:tracePt t="8433" x="2478088" y="1263650"/>
          <p14:tracePt t="8450" x="2452688" y="1263650"/>
          <p14:tracePt t="8465" x="2428875" y="1263650"/>
          <p14:tracePt t="8482" x="2416175" y="1263650"/>
          <p14:tracePt t="8716" x="2416175" y="1250950"/>
          <p14:tracePt t="8753" x="2428875" y="1250950"/>
          <p14:tracePt t="8769" x="2441575" y="1250950"/>
          <p14:tracePt t="8779" x="2465388" y="1250950"/>
          <p14:tracePt t="8791" x="2490788" y="1250950"/>
          <p14:tracePt t="8804" x="2528888" y="1238250"/>
          <p14:tracePt t="8818" x="2565400" y="1238250"/>
          <p14:tracePt t="8835" x="2616200" y="1227138"/>
          <p14:tracePt t="8851" x="2654300" y="1227138"/>
          <p14:tracePt t="8868" x="2754313" y="1227138"/>
          <p14:tracePt t="8885" x="2803525" y="1227138"/>
          <p14:tracePt t="8901" x="2828925" y="1227138"/>
          <p14:tracePt t="8917" x="2841625" y="1227138"/>
          <p14:tracePt t="8934" x="2854325" y="1227138"/>
          <p14:tracePt t="8952" x="2841625" y="1227138"/>
          <p14:tracePt t="8967" x="2803525" y="1227138"/>
          <p14:tracePt t="8984" x="2778125" y="1227138"/>
          <p14:tracePt t="9001" x="2741613" y="1238250"/>
          <p14:tracePt t="9017" x="2703513" y="1263650"/>
          <p14:tracePt t="9034" x="2690813" y="1263650"/>
          <p14:tracePt t="9051" x="2678113" y="1276350"/>
          <p14:tracePt t="9067" x="2667000" y="1276350"/>
          <p14:tracePt t="9114" x="2678113" y="1276350"/>
          <p14:tracePt t="9138" x="2690813" y="1276350"/>
          <p14:tracePt t="9302" x="2667000" y="1276350"/>
          <p14:tracePt t="9314" x="2628900" y="1276350"/>
          <p14:tracePt t="9327" x="2565400" y="1276350"/>
          <p14:tracePt t="9340" x="2465388" y="1301750"/>
          <p14:tracePt t="9351" x="2378075" y="1314450"/>
          <p14:tracePt t="9368" x="2290763" y="1350963"/>
          <p14:tracePt t="9385" x="2165350" y="1389063"/>
          <p14:tracePt t="9402" x="1878013" y="1450975"/>
          <p14:tracePt t="9418" x="1790700" y="1476375"/>
          <p14:tracePt t="9435" x="1752600" y="1501775"/>
          <p14:tracePt t="9452" x="1727200" y="1514475"/>
          <p14:tracePt t="9500" x="1727200" y="1527175"/>
          <p14:tracePt t="10027" x="1665288" y="1539875"/>
          <p14:tracePt t="10036" x="1614488" y="1539875"/>
          <p14:tracePt t="10049" x="1476375" y="1563688"/>
          <p14:tracePt t="10062" x="1352550" y="1576388"/>
          <p14:tracePt t="10075" x="1214438" y="1589088"/>
          <p14:tracePt t="10089" x="1076325" y="1614488"/>
          <p14:tracePt t="10106" x="938213" y="1614488"/>
          <p14:tracePt t="10123" x="750888" y="1639888"/>
          <p14:tracePt t="10139" x="450850" y="1663700"/>
          <p14:tracePt t="10156" x="350838" y="1676400"/>
          <p14:tracePt t="10172" x="312738" y="1689100"/>
          <p14:tracePt t="10188" x="263525" y="1689100"/>
          <p14:tracePt t="10205" x="250825" y="1689100"/>
          <p14:tracePt t="12005" x="263525" y="1689100"/>
          <p14:tracePt t="12017" x="263525" y="1701800"/>
          <p14:tracePt t="12034" x="287338" y="1701800"/>
          <p14:tracePt t="12044" x="338138" y="1714500"/>
          <p14:tracePt t="12056" x="387350" y="1714500"/>
          <p14:tracePt t="12067" x="450850" y="1739900"/>
          <p14:tracePt t="12083" x="488950" y="1752600"/>
          <p14:tracePt t="12097" x="525463" y="1776413"/>
          <p14:tracePt t="12115" x="600075" y="1801813"/>
          <p14:tracePt t="12132" x="638175" y="1827213"/>
          <p14:tracePt t="12145" x="676275" y="1827213"/>
          <p14:tracePt t="12162" x="712788" y="1827213"/>
          <p14:tracePt t="12179" x="776288" y="1839913"/>
          <p14:tracePt t="12195" x="788988" y="1839913"/>
          <p14:tracePt t="12213" x="801688" y="1839913"/>
          <p14:tracePt t="12416" x="788988" y="1839913"/>
          <p14:tracePt t="12428" x="776288" y="1839913"/>
          <p14:tracePt t="12439" x="763588" y="1839913"/>
          <p14:tracePt t="12453" x="750888" y="1839913"/>
          <p14:tracePt t="12477" x="725488" y="1839913"/>
          <p14:tracePt t="12489" x="712788" y="1839913"/>
          <p14:tracePt t="12502" x="701675" y="1839913"/>
          <p14:tracePt t="12516" x="688975" y="1827213"/>
          <p14:tracePt t="12531" x="676275" y="1827213"/>
          <p14:tracePt t="12548" x="663575" y="1827213"/>
          <p14:tracePt t="12564" x="638175" y="1827213"/>
          <p14:tracePt t="12581" x="576263" y="1827213"/>
          <p14:tracePt t="12598" x="550863" y="1827213"/>
          <p14:tracePt t="12614" x="525463" y="1827213"/>
          <p14:tracePt t="12631" x="500063" y="1827213"/>
          <p14:tracePt t="12648" x="488950" y="1827213"/>
          <p14:tracePt t="12689" x="488950" y="1814513"/>
          <p14:tracePt t="12789" x="500063" y="1814513"/>
          <p14:tracePt t="12876" x="512763" y="1814513"/>
          <p14:tracePt t="12914" x="512763" y="1827213"/>
          <p14:tracePt t="12926" x="512763" y="1839913"/>
          <p14:tracePt t="12939" x="512763" y="1865313"/>
          <p14:tracePt t="12953" x="512763" y="1889125"/>
          <p14:tracePt t="12966" x="512763" y="1914525"/>
          <p14:tracePt t="12983" x="512763" y="1939925"/>
          <p14:tracePt t="12999" x="512763" y="1978025"/>
          <p14:tracePt t="13016" x="512763" y="2052638"/>
          <p14:tracePt t="13033" x="512763" y="2101850"/>
          <p14:tracePt t="13049" x="512763" y="2152650"/>
          <p14:tracePt t="13066" x="512763" y="2190750"/>
          <p14:tracePt t="13083" x="512763" y="2201863"/>
          <p14:tracePt t="13101" x="512763" y="2214563"/>
          <p14:tracePt t="13116" x="512763" y="2227263"/>
          <p14:tracePt t="13138" x="512763" y="2239963"/>
          <p14:tracePt t="13151" x="512763" y="2252663"/>
          <p14:tracePt t="13174" x="512763" y="2265363"/>
          <p14:tracePt t="13188" x="512763" y="2278063"/>
          <p14:tracePt t="13211" x="512763" y="2290763"/>
          <p14:tracePt t="13249" x="512763" y="2303463"/>
          <p14:tracePt t="13312" x="512763" y="2314575"/>
          <p14:tracePt t="15630" x="512763" y="2303463"/>
          <p14:tracePt t="15642" x="525463" y="2303463"/>
          <p14:tracePt t="15654" x="550863" y="2290763"/>
          <p14:tracePt t="15668" x="576263" y="2278063"/>
          <p14:tracePt t="15678" x="612775" y="2265363"/>
          <p14:tracePt t="15693" x="638175" y="2239963"/>
          <p14:tracePt t="15710" x="676275" y="2201863"/>
          <p14:tracePt t="15727" x="776288" y="2165350"/>
          <p14:tracePt t="15744" x="1027113" y="2089150"/>
          <p14:tracePt t="15760" x="1127125" y="2078038"/>
          <p14:tracePt t="15777" x="1201738" y="2052638"/>
          <p14:tracePt t="15793" x="1314450" y="2027238"/>
          <p14:tracePt t="15810" x="1352550" y="2014538"/>
          <p14:tracePt t="15827" x="1389063" y="2001838"/>
          <p14:tracePt t="15844" x="1427163" y="1989138"/>
          <p14:tracePt t="15866" x="1427163" y="1978025"/>
          <p14:tracePt t="15928" x="1414463" y="1978025"/>
          <p14:tracePt t="16082" x="1452563" y="1978025"/>
          <p14:tracePt t="16093" x="1501775" y="1978025"/>
          <p14:tracePt t="16104" x="1539875" y="1978025"/>
          <p14:tracePt t="16115" x="1589088" y="1978025"/>
          <p14:tracePt t="16128" x="1627188" y="1978025"/>
          <p14:tracePt t="16145" x="1689100" y="1978025"/>
          <p14:tracePt t="16162" x="1778000" y="1978025"/>
          <p14:tracePt t="16179" x="1914525" y="1978025"/>
          <p14:tracePt t="16195" x="1952625" y="1978025"/>
          <p14:tracePt t="16212" x="1965325" y="1978025"/>
          <p14:tracePt t="16252" x="1952625" y="1978025"/>
          <p14:tracePt t="16266" x="1890713" y="1978025"/>
          <p14:tracePt t="16277" x="1839913" y="1978025"/>
          <p14:tracePt t="16289" x="1778000" y="1978025"/>
          <p14:tracePt t="16302" x="1701800" y="1978025"/>
          <p14:tracePt t="16315" x="1639888" y="1978025"/>
          <p14:tracePt t="16329" x="1501775" y="1965325"/>
          <p14:tracePt t="16346" x="1339850" y="1939925"/>
          <p14:tracePt t="16363" x="1201738" y="1939925"/>
          <p14:tracePt t="16379" x="1076325" y="1927225"/>
          <p14:tracePt t="16396" x="1050925" y="1927225"/>
          <p14:tracePt t="16413" x="1038225" y="1927225"/>
          <p14:tracePt t="16464" x="1050925" y="1927225"/>
          <p14:tracePt t="16489" x="1063625" y="1927225"/>
          <p14:tracePt t="16501" x="1076325" y="1927225"/>
          <p14:tracePt t="16517" x="1101725" y="1927225"/>
          <p14:tracePt t="16532" x="1139825" y="1927225"/>
          <p14:tracePt t="16547" x="1176338" y="1927225"/>
          <p14:tracePt t="16563" x="1201738" y="1927225"/>
          <p14:tracePt t="16580" x="1263650" y="1927225"/>
          <p14:tracePt t="16600" x="1276350" y="1927225"/>
          <p14:tracePt t="16651" x="1276350" y="1939925"/>
          <p14:tracePt t="16675" x="1252538" y="1939925"/>
          <p14:tracePt t="16688" x="1214438" y="1939925"/>
          <p14:tracePt t="16702" x="1176338" y="1939925"/>
          <p14:tracePt t="16715" x="1139825" y="1939925"/>
          <p14:tracePt t="16732" x="1114425" y="1939925"/>
          <p14:tracePt t="16749" x="1101725" y="1939925"/>
          <p14:tracePt t="16766" x="1089025" y="1939925"/>
          <p14:tracePt t="16825" x="1101725" y="1939925"/>
          <p14:tracePt t="16838" x="1127125" y="1939925"/>
          <p14:tracePt t="16849" x="1150938" y="1939925"/>
          <p14:tracePt t="16864" x="1201738" y="1939925"/>
          <p14:tracePt t="16881" x="1263650" y="1939925"/>
          <p14:tracePt t="16898" x="1301750" y="1939925"/>
          <p14:tracePt t="16915" x="1352550" y="1939925"/>
          <p14:tracePt t="16931" x="1376363" y="1939925"/>
          <p14:tracePt t="17112" x="1401763" y="1939925"/>
          <p14:tracePt t="17125" x="1414463" y="1939925"/>
          <p14:tracePt t="17137" x="1439863" y="1939925"/>
          <p14:tracePt t="17152" x="1476375" y="1939925"/>
          <p14:tracePt t="17167" x="1527175" y="1939925"/>
          <p14:tracePt t="17184" x="1577975" y="1939925"/>
          <p14:tracePt t="17200" x="1627188" y="1939925"/>
          <p14:tracePt t="17216" x="1801813" y="1939925"/>
          <p14:tracePt t="17233" x="1952625" y="1939925"/>
          <p14:tracePt t="17249" x="2178050" y="1939925"/>
          <p14:tracePt t="17266" x="2316163" y="1939925"/>
          <p14:tracePt t="17283" x="2490788" y="1939925"/>
          <p14:tracePt t="17300" x="2790825" y="1939925"/>
          <p14:tracePt t="17316" x="2879725" y="1927225"/>
          <p14:tracePt t="17333" x="2967038" y="1927225"/>
          <p14:tracePt t="17350" x="3128963" y="1927225"/>
          <p14:tracePt t="17367" x="3279775" y="1927225"/>
          <p14:tracePt t="17383" x="3405188" y="1927225"/>
          <p14:tracePt t="17400" x="3554413" y="1927225"/>
          <p14:tracePt t="17416" x="3605213" y="1927225"/>
          <p14:tracePt t="17433" x="3654425" y="1927225"/>
          <p14:tracePt t="17450" x="3805238" y="1927225"/>
          <p14:tracePt t="17467" x="3943350" y="1927225"/>
          <p14:tracePt t="17483" x="4043363" y="1927225"/>
          <p14:tracePt t="17500" x="4130675" y="1927225"/>
          <p14:tracePt t="17517" x="4156075" y="1927225"/>
          <p14:tracePt t="17534" x="4168775" y="1927225"/>
          <p14:tracePt t="17884" x="4168775" y="1939925"/>
          <p14:tracePt t="17897" x="4192588" y="1952625"/>
          <p14:tracePt t="17910" x="4205288" y="1965325"/>
          <p14:tracePt t="17922" x="4230688" y="1989138"/>
          <p14:tracePt t="17935" x="4281488" y="2014538"/>
          <p14:tracePt t="17952" x="4330700" y="2052638"/>
          <p14:tracePt t="17969" x="4381500" y="2089150"/>
          <p14:tracePt t="17985" x="4468813" y="2139950"/>
          <p14:tracePt t="18002" x="4481513" y="2165350"/>
          <p14:tracePt t="18019" x="4494213" y="2165350"/>
          <p14:tracePt t="18036" x="4506913" y="2178050"/>
          <p14:tracePt t="18107" x="4494213" y="2178050"/>
          <p14:tracePt t="18121" x="4481513" y="2178050"/>
          <p14:tracePt t="18132" x="4468813" y="2178050"/>
          <p14:tracePt t="18145" x="4430713" y="2152650"/>
          <p14:tracePt t="18158" x="4418013" y="2139950"/>
          <p14:tracePt t="18171" x="4394200" y="2127250"/>
          <p14:tracePt t="18186" x="4368800" y="2114550"/>
          <p14:tracePt t="18203" x="4330700" y="2101850"/>
          <p14:tracePt t="18220" x="4318000" y="2089150"/>
          <p14:tracePt t="18236" x="4281488" y="2078038"/>
          <p14:tracePt t="18253" x="4268788" y="2065338"/>
          <p14:tracePt t="18270" x="4256088" y="2052638"/>
          <p14:tracePt t="18294" x="4256088" y="2039938"/>
          <p14:tracePt t="18331" x="4268788" y="2039938"/>
          <p14:tracePt t="18344" x="4294188" y="2039938"/>
          <p14:tracePt t="18357" x="4330700" y="2039938"/>
          <p14:tracePt t="18368" x="4381500" y="2027238"/>
          <p14:tracePt t="18381" x="4443413" y="2027238"/>
          <p14:tracePt t="18394" x="4481513" y="2027238"/>
          <p14:tracePt t="18407" x="4506913" y="2027238"/>
          <p14:tracePt t="18420" x="4543425" y="2027238"/>
          <p14:tracePt t="18437" x="4568825" y="2027238"/>
          <p14:tracePt t="18454" x="4594225" y="2027238"/>
          <p14:tracePt t="18471" x="4668838" y="2027238"/>
          <p14:tracePt t="18487" x="4694238" y="2027238"/>
          <p14:tracePt t="18504" x="4706938" y="2027238"/>
          <p14:tracePt t="18521" x="4732338" y="2027238"/>
          <p14:tracePt t="18557" x="4719638" y="2027238"/>
          <p14:tracePt t="18568" x="4694238" y="2027238"/>
          <p14:tracePt t="18580" x="4668838" y="2027238"/>
          <p14:tracePt t="18594" x="4656138" y="2027238"/>
          <p14:tracePt t="18606" x="4643438" y="2027238"/>
          <p14:tracePt t="18621" x="4619625" y="2027238"/>
          <p14:tracePt t="18638" x="4606925" y="2027238"/>
          <p14:tracePt t="18655" x="4594225" y="2027238"/>
          <p14:tracePt t="18671" x="4568825" y="2027238"/>
          <p14:tracePt t="18688" x="4556125" y="2027238"/>
          <p14:tracePt t="18705" x="4518025" y="2027238"/>
          <p14:tracePt t="18722" x="4430713" y="2027238"/>
          <p14:tracePt t="18738" x="4368800" y="2027238"/>
          <p14:tracePt t="18755" x="4318000" y="2027238"/>
          <p14:tracePt t="18772" x="4243388" y="2027238"/>
          <p14:tracePt t="18789" x="4168775" y="2027238"/>
          <p14:tracePt t="18805" x="4030663" y="2039938"/>
          <p14:tracePt t="18822" x="3743325" y="2078038"/>
          <p14:tracePt t="18839" x="3605213" y="2101850"/>
          <p14:tracePt t="18855" x="3228975" y="2127250"/>
          <p14:tracePt t="18872" x="3092450" y="2127250"/>
          <p14:tracePt t="18889" x="2967038" y="2127250"/>
          <p14:tracePt t="18906" x="2903538" y="2139950"/>
          <p14:tracePt t="18923" x="2767013" y="2139950"/>
          <p14:tracePt t="18939" x="2678113" y="2139950"/>
          <p14:tracePt t="18956" x="2528888" y="2139950"/>
          <p14:tracePt t="18973" x="2490788" y="2139950"/>
          <p14:tracePt t="18989" x="2478088" y="2139950"/>
          <p14:tracePt t="19006" x="2465388" y="2127250"/>
          <p14:tracePt t="19023" x="2490788" y="2114550"/>
          <p14:tracePt t="19040" x="2528888" y="2114550"/>
          <p14:tracePt t="19267" x="2516188" y="2114550"/>
          <p14:tracePt t="19280" x="2465388" y="2114550"/>
          <p14:tracePt t="19295" x="2352675" y="2114550"/>
          <p14:tracePt t="19308" x="2239963" y="2114550"/>
          <p14:tracePt t="19325" x="2127250" y="2139950"/>
          <p14:tracePt t="19342" x="2014538" y="2165350"/>
          <p14:tracePt t="19359" x="1677988" y="2214563"/>
          <p14:tracePt t="19376" x="1552575" y="2227263"/>
          <p14:tracePt t="19393" x="1476375" y="2239963"/>
          <p14:tracePt t="19408" x="1339850" y="2239963"/>
          <p14:tracePt t="19425" x="1263650" y="2239963"/>
          <p14:tracePt t="19441" x="1189038" y="2239963"/>
          <p14:tracePt t="19460" x="1014413" y="2239963"/>
          <p14:tracePt t="19476" x="950913" y="2239963"/>
          <p14:tracePt t="19492" x="863600" y="2239963"/>
          <p14:tracePt t="19509" x="850900" y="2239963"/>
          <p14:tracePt t="19525" x="838200" y="2239963"/>
          <p14:tracePt t="19542" x="814388" y="2214563"/>
          <p14:tracePt t="19559" x="801688" y="2201863"/>
          <p14:tracePt t="19578" x="801688" y="2190750"/>
          <p14:tracePt t="19592" x="801688" y="2178050"/>
          <p14:tracePt t="19828" x="814388" y="2178050"/>
          <p14:tracePt t="19840" x="838200" y="2178050"/>
          <p14:tracePt t="19853" x="889000" y="2178050"/>
          <p14:tracePt t="19866" x="963613" y="2165350"/>
          <p14:tracePt t="19878" x="1027113" y="2152650"/>
          <p14:tracePt t="19893" x="1089025" y="2139950"/>
          <p14:tracePt t="19910" x="1127125" y="2127250"/>
          <p14:tracePt t="19926" x="1176338" y="2101850"/>
          <p14:tracePt t="19943" x="1252538" y="2089150"/>
          <p14:tracePt t="19960" x="1289050" y="2078038"/>
          <p14:tracePt t="19976" x="1301750" y="2065338"/>
          <p14:tracePt t="19993" x="1301750" y="2052638"/>
          <p14:tracePt t="20040" x="1301750" y="2039938"/>
          <p14:tracePt t="20079" x="1276350" y="2039938"/>
          <p14:tracePt t="20089" x="1263650" y="2039938"/>
          <p14:tracePt t="20102" x="1252538" y="2039938"/>
          <p14:tracePt t="20116" x="1227138" y="2039938"/>
          <p14:tracePt t="20140" x="1214438" y="2039938"/>
          <p14:tracePt t="20164" x="1201738" y="2039938"/>
          <p14:tracePt t="20177" x="1201738" y="2052638"/>
          <p14:tracePt t="20189" x="1201738" y="2065338"/>
          <p14:tracePt t="20201" x="1201738" y="2078038"/>
          <p14:tracePt t="20213" x="1201738" y="2101850"/>
          <p14:tracePt t="20227" x="1201738" y="2139950"/>
          <p14:tracePt t="20244" x="1201738" y="2165350"/>
          <p14:tracePt t="20261" x="1189038" y="2190750"/>
          <p14:tracePt t="20278" x="1189038" y="2239963"/>
          <p14:tracePt t="20295" x="1189038" y="2265363"/>
          <p14:tracePt t="20311" x="1176338" y="2314575"/>
          <p14:tracePt t="20328" x="1163638" y="2490788"/>
          <p14:tracePt t="20345" x="1150938" y="2565400"/>
          <p14:tracePt t="20362" x="1150938" y="2603500"/>
          <p14:tracePt t="20378" x="1150938" y="2678113"/>
          <p14:tracePt t="20402" x="1150938" y="2728913"/>
          <p14:tracePt t="20413" x="1139825" y="2778125"/>
          <p14:tracePt t="20428" x="1139825" y="2816225"/>
          <p14:tracePt t="20445" x="1139825" y="2865438"/>
          <p14:tracePt t="20462" x="1139825" y="2890838"/>
          <p14:tracePt t="20479" x="1139825" y="2941638"/>
          <p14:tracePt t="20495" x="1139825" y="2978150"/>
          <p14:tracePt t="20512" x="1139825" y="2990850"/>
          <p14:tracePt t="20529" x="1139825" y="3016250"/>
          <p14:tracePt t="20546" x="1139825" y="3028950"/>
          <p14:tracePt t="20562" x="1139825" y="3041650"/>
          <p14:tracePt t="20587" x="1139825" y="3054350"/>
          <p14:tracePt t="20699" x="1139825" y="3041650"/>
          <p14:tracePt t="20712" x="1139825" y="3016250"/>
          <p14:tracePt t="20725" x="1139825" y="2952750"/>
          <p14:tracePt t="20738" x="1139825" y="2890838"/>
          <p14:tracePt t="20750" x="1139825" y="2790825"/>
          <p14:tracePt t="20763" x="1139825" y="2678113"/>
          <p14:tracePt t="20780" x="1139825" y="2465388"/>
          <p14:tracePt t="20797" x="1139825" y="2227263"/>
          <p14:tracePt t="20821" x="1139825" y="1927225"/>
          <p14:tracePt t="20830" x="1139825" y="1752600"/>
          <p14:tracePt t="20847" x="1127125" y="1601788"/>
          <p14:tracePt t="20863" x="1114425" y="1427163"/>
          <p14:tracePt t="20880" x="1114425" y="1401763"/>
          <p14:tracePt t="20897" x="1114425" y="1389063"/>
          <p14:tracePt t="20923" x="1101725" y="1389063"/>
          <p14:tracePt t="20961" x="1101725" y="1414463"/>
          <p14:tracePt t="20973" x="1101725" y="1450975"/>
          <p14:tracePt t="20988" x="1089025" y="1501775"/>
          <p14:tracePt t="20999" x="1076325" y="1552575"/>
          <p14:tracePt t="21014" x="1076325" y="1589088"/>
          <p14:tracePt t="21031" x="1063625" y="1627188"/>
          <p14:tracePt t="21047" x="1063625" y="1663700"/>
          <p14:tracePt t="21064" x="1014413" y="1852613"/>
          <p14:tracePt t="21081" x="963613" y="2065338"/>
          <p14:tracePt t="21098" x="876300" y="2290763"/>
          <p14:tracePt t="21114" x="738188" y="2828925"/>
          <p14:tracePt t="21131" x="688975" y="3090863"/>
          <p14:tracePt t="21148" x="625475" y="3328988"/>
          <p14:tracePt t="21165" x="625475" y="3403600"/>
          <p14:tracePt t="21181" x="612775" y="3429000"/>
          <p14:tracePt t="21198" x="600075" y="3467100"/>
          <p14:tracePt t="21215" x="588963" y="3467100"/>
          <p14:tracePt t="21310" x="588963" y="3441700"/>
          <p14:tracePt t="21322" x="588963" y="3429000"/>
          <p14:tracePt t="21336" x="588963" y="3403600"/>
          <p14:tracePt t="21350" x="588963" y="3341688"/>
          <p14:tracePt t="21365" x="588963" y="3254375"/>
          <p14:tracePt t="21382" x="588963" y="3165475"/>
          <p14:tracePt t="21399" x="588963" y="3028950"/>
          <p14:tracePt t="21416" x="600075" y="2928938"/>
          <p14:tracePt t="21432" x="600075" y="2778125"/>
          <p14:tracePt t="21449" x="638175" y="2527300"/>
          <p14:tracePt t="21466" x="638175" y="2465388"/>
          <p14:tracePt t="21483" x="638175" y="2427288"/>
          <p14:tracePt t="21499" x="638175" y="2365375"/>
          <p14:tracePt t="21516" x="638175" y="2327275"/>
          <p14:tracePt t="21533" x="638175" y="2314575"/>
          <p14:tracePt t="21549" x="638175" y="2278063"/>
          <p14:tracePt t="21709" x="638175" y="2252663"/>
          <p14:tracePt t="21722" x="638175" y="2239963"/>
          <p14:tracePt t="21734" x="638175" y="2214563"/>
          <p14:tracePt t="21750" x="638175" y="2178050"/>
          <p14:tracePt t="21767" x="638175" y="2165350"/>
          <p14:tracePt t="21784" x="638175" y="2139950"/>
          <p14:tracePt t="21800" x="638175" y="2114550"/>
          <p14:tracePt t="21825" x="638175" y="2089150"/>
          <p14:tracePt t="21834" x="638175" y="2078038"/>
          <p14:tracePt t="21851" x="625475" y="2078038"/>
          <p14:tracePt t="21907" x="612775" y="2078038"/>
          <p14:tracePt t="21933" x="612775" y="2089150"/>
          <p14:tracePt t="21958" x="612775" y="2101850"/>
          <p14:tracePt t="21972" x="600075" y="2114550"/>
          <p14:tracePt t="21986" x="600075" y="2139950"/>
          <p14:tracePt t="22003" x="588963" y="2178050"/>
          <p14:tracePt t="22018" x="576263" y="2239963"/>
          <p14:tracePt t="22035" x="576263" y="2303463"/>
          <p14:tracePt t="22051" x="576263" y="2327275"/>
          <p14:tracePt t="22070" x="588963" y="2352675"/>
          <p14:tracePt t="22085" x="600075" y="2352675"/>
          <p14:tracePt t="22102" x="625475" y="2365375"/>
          <p14:tracePt t="22118" x="676275" y="2378075"/>
          <p14:tracePt t="22135" x="901700" y="2403475"/>
          <p14:tracePt t="22152" x="963613" y="2403475"/>
          <p14:tracePt t="22168" x="1050925" y="2403475"/>
          <p14:tracePt t="22185" x="1150938" y="2403475"/>
          <p14:tracePt t="22202" x="1227138" y="2403475"/>
          <p14:tracePt t="22219" x="1276350" y="2403475"/>
          <p14:tracePt t="22236" x="1352550" y="2403475"/>
          <p14:tracePt t="22252" x="1363663" y="2403475"/>
          <p14:tracePt t="22293" x="1352550" y="2403475"/>
          <p14:tracePt t="22307" x="1301750" y="2403475"/>
          <p14:tracePt t="22318" x="1263650" y="2403475"/>
          <p14:tracePt t="22330" x="1227138" y="2403475"/>
          <p14:tracePt t="22343" x="1176338" y="2403475"/>
          <p14:tracePt t="22355" x="1114425" y="2390775"/>
          <p14:tracePt t="22369" x="938213" y="2378075"/>
          <p14:tracePt t="22386" x="763588" y="2352675"/>
          <p14:tracePt t="22403" x="625475" y="2339975"/>
          <p14:tracePt t="22420" x="376238" y="2327275"/>
          <p14:tracePt t="22436" x="250825" y="2314575"/>
          <p14:tracePt t="22453" x="174625" y="2314575"/>
          <p14:tracePt t="22470" x="150813" y="2314575"/>
          <p14:tracePt t="22493" x="163513" y="2314575"/>
          <p14:tracePt t="22505" x="187325" y="2314575"/>
          <p14:tracePt t="22520" x="212725" y="2314575"/>
          <p14:tracePt t="22537" x="238125" y="2314575"/>
          <p14:tracePt t="22553" x="263525" y="2303463"/>
          <p14:tracePt t="22570" x="325438" y="2303463"/>
          <p14:tracePt t="22587" x="376238" y="2303463"/>
          <p14:tracePt t="22604" x="476250" y="2303463"/>
          <p14:tracePt t="22628" x="701675" y="2303463"/>
          <p14:tracePt t="22637" x="750888" y="2303463"/>
          <p14:tracePt t="22654" x="788988" y="2303463"/>
          <p14:tracePt t="22671" x="825500" y="2303463"/>
          <p14:tracePt t="22755" x="814388" y="2303463"/>
          <p14:tracePt t="22767" x="788988" y="2303463"/>
          <p14:tracePt t="22793" x="776288" y="2303463"/>
          <p14:tracePt t="22892" x="788988" y="2303463"/>
          <p14:tracePt t="22967" x="763588" y="2314575"/>
          <p14:tracePt t="22979" x="750888" y="2314575"/>
          <p14:tracePt t="22992" x="701675" y="2314575"/>
          <p14:tracePt t="23005" x="650875" y="2314575"/>
          <p14:tracePt t="23022" x="600075" y="2327275"/>
          <p14:tracePt t="23039" x="550863" y="2327275"/>
          <p14:tracePt t="23055" x="438150" y="2327275"/>
          <p14:tracePt t="23072" x="387350" y="2327275"/>
          <p14:tracePt t="23089" x="363538" y="2327275"/>
          <p14:tracePt t="23106" x="350838" y="2327275"/>
          <p14:tracePt t="23165" x="363538" y="2327275"/>
          <p14:tracePt t="23191" x="376238" y="2327275"/>
          <p14:tracePt t="23215" x="387350" y="2327275"/>
          <p14:tracePt t="23240" x="400050" y="2327275"/>
          <p14:tracePt t="23254" x="412750" y="2327275"/>
          <p14:tracePt t="23266" x="425450" y="2327275"/>
          <p14:tracePt t="23279" x="450850" y="2327275"/>
          <p14:tracePt t="23296" x="488950" y="2327275"/>
          <p14:tracePt t="23307" x="538163" y="2327275"/>
          <p14:tracePt t="23324" x="612775" y="2327275"/>
          <p14:tracePt t="23332" x="701675" y="2327275"/>
          <p14:tracePt t="23341" x="788988" y="2327275"/>
          <p14:tracePt t="23357" x="850900" y="2327275"/>
          <p14:tracePt t="23373" x="938213" y="2327275"/>
          <p14:tracePt t="23390" x="1038225" y="2327275"/>
          <p14:tracePt t="23407" x="1150938" y="2327275"/>
          <p14:tracePt t="23424" x="1176338" y="2327275"/>
          <p14:tracePt t="23502" x="1150938" y="2327275"/>
          <p14:tracePt t="23528" x="1139825" y="2327275"/>
          <p14:tracePt t="23602" x="1150938" y="2327275"/>
          <p14:tracePt t="23616" x="1176338" y="2327275"/>
          <p14:tracePt t="23628" x="1189038" y="2314575"/>
          <p14:tracePt t="23641" x="1227138" y="2314575"/>
          <p14:tracePt t="23658" x="1252538" y="2314575"/>
          <p14:tracePt t="23674" x="1289050" y="2303463"/>
          <p14:tracePt t="23691" x="1476375" y="2290763"/>
          <p14:tracePt t="23708" x="1577975" y="2290763"/>
          <p14:tracePt t="23725" x="1627188" y="2290763"/>
          <p14:tracePt t="23741" x="1714500" y="2290763"/>
          <p14:tracePt t="23758" x="1727200" y="2290763"/>
          <p14:tracePt t="23826" x="1714500" y="2290763"/>
          <p14:tracePt t="23839" x="1689100" y="2290763"/>
          <p14:tracePt t="23851" x="1601788" y="2278063"/>
          <p14:tracePt t="23864" x="1465263" y="2278063"/>
          <p14:tracePt t="23877" x="1352550" y="2278063"/>
          <p14:tracePt t="23892" x="1214438" y="2265363"/>
          <p14:tracePt t="23909" x="989013" y="2265363"/>
          <p14:tracePt t="23926" x="814388" y="2265363"/>
          <p14:tracePt t="23942" x="563563" y="2327275"/>
          <p14:tracePt t="23959" x="500063" y="2378075"/>
          <p14:tracePt t="23975" x="463550" y="2414588"/>
          <p14:tracePt t="23993" x="400050" y="2478088"/>
          <p14:tracePt t="24009" x="363538" y="2490788"/>
          <p14:tracePt t="24026" x="312738" y="2527300"/>
          <p14:tracePt t="24043" x="250825" y="2565400"/>
          <p14:tracePt t="24059" x="225425" y="2578100"/>
          <p14:tracePt t="24077" x="212725" y="2590800"/>
          <p14:tracePt t="24093" x="212725" y="2603500"/>
          <p14:tracePt t="24188" x="225425" y="2603500"/>
          <p14:tracePt t="24225" x="238125" y="2603500"/>
          <p14:tracePt t="24238" x="250825" y="2603500"/>
          <p14:tracePt t="24251" x="263525" y="2603500"/>
          <p14:tracePt t="24274" x="274638" y="2603500"/>
          <p14:tracePt t="24299" x="300038" y="2603500"/>
          <p14:tracePt t="24312" x="312738" y="2603500"/>
          <p14:tracePt t="24324" x="325438" y="2603500"/>
          <p14:tracePt t="24336" x="350838" y="2603500"/>
          <p14:tracePt t="24350" x="400050" y="2603500"/>
          <p14:tracePt t="24362" x="450850" y="2603500"/>
          <p14:tracePt t="24377" x="512763" y="2603500"/>
          <p14:tracePt t="24394" x="550863" y="2590800"/>
          <p14:tracePt t="24411" x="576263" y="2590800"/>
          <p14:tracePt t="24428" x="612775" y="2578100"/>
          <p14:tracePt t="24444" x="638175" y="2578100"/>
          <p14:tracePt t="24461" x="650875" y="2578100"/>
          <p14:tracePt t="24486" x="688975" y="2565400"/>
          <p14:tracePt t="24486" x="712788" y="2565400"/>
          <p14:tracePt t="24499" x="738188" y="2565400"/>
          <p14:tracePt t="24513" x="763588" y="2565400"/>
          <p14:tracePt t="24528" x="788988" y="2565400"/>
          <p14:tracePt t="24545" x="801688" y="2565400"/>
          <p14:tracePt t="24561" x="825500" y="2552700"/>
          <p14:tracePt t="24578" x="838200" y="2552700"/>
          <p14:tracePt t="24637" x="838200" y="2540000"/>
          <p14:tracePt t="24649" x="814388" y="2540000"/>
          <p14:tracePt t="24663" x="776288" y="2527300"/>
          <p14:tracePt t="24680" x="738188" y="2516188"/>
          <p14:tracePt t="24697" x="688975" y="2503488"/>
          <p14:tracePt t="24712" x="563563" y="2503488"/>
          <p14:tracePt t="24729" x="438150" y="2503488"/>
          <p14:tracePt t="24745" x="312738" y="2516188"/>
          <p14:tracePt t="24762" x="150813" y="2578100"/>
          <p14:tracePt t="24779" x="125413" y="2603500"/>
          <p14:tracePt t="24796" x="100013" y="2627313"/>
          <p14:tracePt t="24812" x="100013" y="2640013"/>
          <p14:tracePt t="24835" x="100013" y="2652713"/>
          <p14:tracePt t="24872" x="100013" y="2665413"/>
          <p14:tracePt t="24897" x="100013" y="2690813"/>
          <p14:tracePt t="24922" x="100013" y="2703513"/>
          <p14:tracePt t="24947" x="100013" y="2716213"/>
          <p14:tracePt t="24959" x="100013" y="2728913"/>
          <p14:tracePt t="24992" x="100013" y="2740025"/>
          <p14:tracePt t="25011" x="112713" y="2740025"/>
          <p14:tracePt t="25024" x="125413" y="2740025"/>
          <p14:tracePt t="25036" x="138113" y="2740025"/>
          <p14:tracePt t="25055" x="163513" y="2740025"/>
          <p14:tracePt t="25067" x="200025" y="2740025"/>
          <p14:tracePt t="25080" x="225425" y="2752725"/>
          <p14:tracePt t="25104" x="274638" y="2765425"/>
          <p14:tracePt t="25114" x="312738" y="2765425"/>
          <p14:tracePt t="25131" x="338138" y="2765425"/>
          <p14:tracePt t="25147" x="350838" y="2765425"/>
          <p14:tracePt t="25164" x="412750" y="2765425"/>
          <p14:tracePt t="25180" x="450850" y="2765425"/>
          <p14:tracePt t="25197" x="525463" y="2765425"/>
          <p14:tracePt t="25214" x="563563" y="2765425"/>
          <p14:tracePt t="25231" x="588963" y="2765425"/>
          <p14:tracePt t="25247" x="638175" y="2765425"/>
          <p14:tracePt t="25264" x="650875" y="2765425"/>
          <p14:tracePt t="25281" x="663575" y="2752725"/>
          <p14:tracePt t="25297" x="688975" y="2752725"/>
          <p14:tracePt t="25314" x="701675" y="2740025"/>
          <p14:tracePt t="25331" x="712788" y="2740025"/>
          <p14:tracePt t="25348" x="725488" y="2728913"/>
          <p14:tracePt t="25365" x="738188" y="2728913"/>
          <p14:tracePt t="25381" x="738188" y="2716213"/>
          <p14:tracePt t="25408" x="738188" y="2703513"/>
          <p14:tracePt t="25434" x="738188" y="2690813"/>
          <p14:tracePt t="25450" x="738188" y="2678113"/>
          <p14:tracePt t="25471" x="725488" y="2678113"/>
          <p14:tracePt t="25484" x="712788" y="2665413"/>
          <p14:tracePt t="25499" x="701675" y="2665413"/>
          <p14:tracePt t="25516" x="688975" y="2665413"/>
          <p14:tracePt t="25532" x="650875" y="2665413"/>
          <p14:tracePt t="25549" x="500063" y="2665413"/>
          <p14:tracePt t="25565" x="425450" y="2665413"/>
          <p14:tracePt t="25582" x="363538" y="2665413"/>
          <p14:tracePt t="25599" x="250825" y="2740025"/>
          <p14:tracePt t="25615" x="200025" y="2778125"/>
          <p14:tracePt t="25632" x="138113" y="2852738"/>
          <p14:tracePt t="25649" x="74613" y="2965450"/>
          <p14:tracePt t="25666" x="74613" y="2990850"/>
          <p14:tracePt t="25682" x="74613" y="3016250"/>
          <p14:tracePt t="25699" x="74613" y="3028950"/>
          <p14:tracePt t="25716" x="87313" y="3041650"/>
          <p14:tracePt t="25732" x="112713" y="3041650"/>
          <p14:tracePt t="25749" x="125413" y="3041650"/>
          <p14:tracePt t="25766" x="138113" y="3054350"/>
          <p14:tracePt t="25782" x="163513" y="3054350"/>
          <p14:tracePt t="25800" x="163513" y="3065463"/>
          <p14:tracePt t="25816" x="187325" y="3078163"/>
          <p14:tracePt t="25833" x="225425" y="3078163"/>
          <p14:tracePt t="25850" x="250825" y="3090863"/>
          <p14:tracePt t="25867" x="274638" y="3090863"/>
          <p14:tracePt t="25883" x="387350" y="3103563"/>
          <p14:tracePt t="25900" x="412750" y="3103563"/>
          <p14:tracePt t="25917" x="438150" y="3103563"/>
          <p14:tracePt t="25933" x="476250" y="3103563"/>
          <p14:tracePt t="25950" x="500063" y="3103563"/>
          <p14:tracePt t="25969" x="512763" y="3103563"/>
          <p14:tracePt t="25984" x="538163" y="3103563"/>
          <p14:tracePt t="26000" x="550863" y="3103563"/>
          <p14:tracePt t="26019" x="576263" y="3103563"/>
          <p14:tracePt t="26034" x="600075" y="3103563"/>
          <p14:tracePt t="26051" x="612775" y="3090863"/>
          <p14:tracePt t="26055" x="650875" y="3078163"/>
          <p14:tracePt t="26069" x="712788" y="3054350"/>
          <p14:tracePt t="26084" x="750888" y="3041650"/>
          <p14:tracePt t="26101" x="776288" y="3003550"/>
          <p14:tracePt t="26117" x="814388" y="2978150"/>
          <p14:tracePt t="26134" x="825500" y="2941638"/>
          <p14:tracePt t="26152" x="838200" y="2916238"/>
          <p14:tracePt t="26169" x="838200" y="2890838"/>
          <p14:tracePt t="26205" x="814388" y="2890838"/>
          <p14:tracePt t="26219" x="763588" y="2890838"/>
          <p14:tracePt t="26230" x="701675" y="2890838"/>
          <p14:tracePt t="26242" x="650875" y="2890838"/>
          <p14:tracePt t="26256" x="600075" y="2890838"/>
          <p14:tracePt t="26268" x="538163" y="2916238"/>
          <p14:tracePt t="26285" x="500063" y="2941638"/>
          <p14:tracePt t="26302" x="425450" y="2978150"/>
          <p14:tracePt t="26318" x="287338" y="3054350"/>
          <p14:tracePt t="26335" x="250825" y="3065463"/>
          <p14:tracePt t="26352" x="238125" y="3078163"/>
          <p14:tracePt t="26369" x="238125" y="3090863"/>
          <p14:tracePt t="26385" x="238125" y="3103563"/>
          <p14:tracePt t="26402" x="250825" y="3103563"/>
          <p14:tracePt t="26419" x="274638" y="3103563"/>
          <p14:tracePt t="26455" x="287338" y="3103563"/>
          <p14:tracePt t="26479" x="300038" y="3103563"/>
          <p14:tracePt t="26491" x="300038" y="3116263"/>
          <p14:tracePt t="26516" x="312738" y="3116263"/>
          <p14:tracePt t="26568" x="325438" y="3116263"/>
          <p14:tracePt t="27265" x="350838" y="3116263"/>
          <p14:tracePt t="27278" x="387350" y="3116263"/>
          <p14:tracePt t="27293" x="450850" y="3116263"/>
          <p14:tracePt t="27307" x="550863" y="3116263"/>
          <p14:tracePt t="27324" x="663575" y="3103563"/>
          <p14:tracePt t="27339" x="750888" y="3103563"/>
          <p14:tracePt t="27356" x="1038225" y="3041650"/>
          <p14:tracePt t="27373" x="1201738" y="3003550"/>
          <p14:tracePt t="27390" x="1339850" y="2965450"/>
          <p14:tracePt t="27406" x="1527175" y="2865438"/>
          <p14:tracePt t="27423" x="1601788" y="2816225"/>
          <p14:tracePt t="27439" x="1689100" y="2752725"/>
          <p14:tracePt t="27456" x="1689100" y="2728913"/>
          <p14:tracePt t="27473" x="1714500" y="2716213"/>
          <p14:tracePt t="27489" x="1714500" y="2652713"/>
          <p14:tracePt t="27506" x="1714500" y="2603500"/>
          <p14:tracePt t="27523" x="1701800" y="2516188"/>
          <p14:tracePt t="27540" x="1614488" y="2278063"/>
          <p14:tracePt t="27556" x="1565275" y="2201863"/>
          <p14:tracePt t="27573" x="1539875" y="2139950"/>
          <p14:tracePt t="27590" x="1352550" y="2052638"/>
          <p14:tracePt t="27607" x="1201738" y="2014538"/>
          <p14:tracePt t="27623" x="1050925" y="2001838"/>
          <p14:tracePt t="27640" x="850900" y="2001838"/>
          <p14:tracePt t="27657" x="725488" y="2001838"/>
          <p14:tracePt t="27673" x="612775" y="2027238"/>
          <p14:tracePt t="27690" x="363538" y="2101850"/>
          <p14:tracePt t="27707" x="300038" y="2127250"/>
          <p14:tracePt t="27724" x="263525" y="2178050"/>
          <p14:tracePt t="27741" x="200025" y="2303463"/>
          <p14:tracePt t="27757" x="187325" y="2390775"/>
          <p14:tracePt t="27774" x="187325" y="2478088"/>
          <p14:tracePt t="27791" x="174625" y="2616200"/>
          <p14:tracePt t="27807" x="174625" y="2665413"/>
          <p14:tracePt t="27824" x="174625" y="2716213"/>
          <p14:tracePt t="27841" x="225425" y="2916238"/>
          <p14:tracePt t="27858" x="274638" y="3028950"/>
          <p14:tracePt t="27874" x="338138" y="3141663"/>
          <p14:tracePt t="27891" x="476250" y="3278188"/>
          <p14:tracePt t="27908" x="563563" y="3328988"/>
          <p14:tracePt t="27924" x="712788" y="3378200"/>
          <p14:tracePt t="27941" x="788988" y="3390900"/>
          <p14:tracePt t="27958" x="889000" y="3390900"/>
          <p14:tracePt t="27975" x="1214438" y="3390900"/>
          <p14:tracePt t="27992" x="1352550" y="3390900"/>
          <p14:tracePt t="28008" x="1452563" y="3390900"/>
          <p14:tracePt t="28025" x="1552575" y="3390900"/>
          <p14:tracePt t="28042" x="1827213" y="3328988"/>
          <p14:tracePt t="28058" x="1965325" y="3278188"/>
          <p14:tracePt t="28076" x="2127250" y="3165475"/>
          <p14:tracePt t="28092" x="2190750" y="3078163"/>
          <p14:tracePt t="28109" x="2228850" y="3003550"/>
          <p14:tracePt t="28125" x="2290763" y="2890838"/>
          <p14:tracePt t="28142" x="2303463" y="2840038"/>
          <p14:tracePt t="28159" x="2328863" y="2816225"/>
          <p14:tracePt t="28176" x="2339975" y="2765425"/>
          <p14:tracePt t="28192" x="2339975" y="2740025"/>
          <p14:tracePt t="28209" x="2339975" y="2716213"/>
          <p14:tracePt t="28226" x="2339975" y="2603500"/>
          <p14:tracePt t="28243" x="2328863" y="2503488"/>
          <p14:tracePt t="28259" x="2303463" y="2414588"/>
          <p14:tracePt t="28276" x="2178050" y="2265363"/>
          <p14:tracePt t="28293" x="2003425" y="2190750"/>
          <p14:tracePt t="28310" x="1790700" y="2127250"/>
          <p14:tracePt t="28326" x="1552575" y="2089150"/>
          <p14:tracePt t="28343" x="1452563" y="2089150"/>
          <p14:tracePt t="28360" x="1289050" y="2089150"/>
          <p14:tracePt t="28376" x="989013" y="2101850"/>
          <p14:tracePt t="28393" x="889000" y="2127250"/>
          <p14:tracePt t="28410" x="814388" y="2152650"/>
          <p14:tracePt t="28427" x="712788" y="2201863"/>
          <p14:tracePt t="28443" x="663575" y="2239963"/>
          <p14:tracePt t="28460" x="650875" y="2290763"/>
          <p14:tracePt t="28477" x="600075" y="2490788"/>
          <p14:tracePt t="28494" x="588963" y="2565400"/>
          <p14:tracePt t="28517" x="576263" y="2690813"/>
          <p14:tracePt t="28527" x="576263" y="2728913"/>
          <p14:tracePt t="28544" x="576263" y="2765425"/>
          <p14:tracePt t="28560" x="625475" y="2903538"/>
          <p14:tracePt t="28577" x="663575" y="2978150"/>
          <p14:tracePt t="28594" x="701675" y="3065463"/>
          <p14:tracePt t="28611" x="825500" y="3203575"/>
          <p14:tracePt t="28627" x="950913" y="3254375"/>
          <p14:tracePt t="28644" x="1127125" y="3303588"/>
          <p14:tracePt t="28661" x="1389063" y="3341688"/>
          <p14:tracePt t="28677" x="1501775" y="3341688"/>
          <p14:tracePt t="28694" x="1677988" y="3341688"/>
          <p14:tracePt t="28711" x="2003425" y="3341688"/>
          <p14:tracePt t="28728" x="2103438" y="3341688"/>
          <p14:tracePt t="28745" x="2190750" y="3303588"/>
          <p14:tracePt t="28761" x="2316163" y="3178175"/>
          <p14:tracePt t="28778" x="2352675" y="3103563"/>
          <p14:tracePt t="28795" x="2378075" y="3041650"/>
          <p14:tracePt t="28811" x="2390775" y="3016250"/>
          <p14:tracePt t="28828" x="2378075" y="2990850"/>
          <p14:tracePt t="28845" x="2365375" y="2990850"/>
          <p14:tracePt t="28861" x="2328863" y="2990850"/>
          <p14:tracePt t="28878" x="2290763" y="2990850"/>
          <p14:tracePt t="28895" x="2265363" y="2990850"/>
          <p14:tracePt t="28912" x="2078038" y="2990850"/>
          <p14:tracePt t="28929" x="1965325" y="2990850"/>
          <p14:tracePt t="28946" x="1839913" y="3003550"/>
          <p14:tracePt t="28962" x="1565275" y="3116263"/>
          <p14:tracePt t="28979" x="1339850" y="3178175"/>
          <p14:tracePt t="28995" x="1189038" y="3228975"/>
          <p14:tracePt t="29012" x="1027113" y="3303588"/>
          <p14:tracePt t="29029" x="989013" y="3328988"/>
          <p14:tracePt t="29045" x="976313" y="3354388"/>
          <p14:tracePt t="29062" x="963613" y="3367088"/>
          <p14:tracePt t="29196" x="963613" y="3354388"/>
          <p14:tracePt t="29222" x="976313" y="3354388"/>
          <p14:tracePt t="29236" x="976313" y="3341688"/>
          <p14:tracePt t="29248" x="1001713" y="3341688"/>
          <p14:tracePt t="29263" x="1038225" y="3328988"/>
          <p14:tracePt t="29280" x="1089025" y="3328988"/>
          <p14:tracePt t="29297" x="1252538" y="3303588"/>
          <p14:tracePt t="29314" x="1314450" y="3303588"/>
          <p14:tracePt t="29330" x="1401763" y="3278188"/>
          <p14:tracePt t="29347" x="1677988" y="3278188"/>
          <p14:tracePt t="29364" x="1778000" y="3267075"/>
          <p14:tracePt t="29381" x="1827213" y="3267075"/>
          <p14:tracePt t="29397" x="1865313" y="3241675"/>
          <p14:tracePt t="29414" x="1878013" y="3241675"/>
          <p14:tracePt t="29431" x="1890713" y="3228975"/>
          <p14:tracePt t="29447" x="1890713" y="3216275"/>
          <p14:tracePt t="29464" x="1890713" y="3203575"/>
          <p14:tracePt t="29483" x="1878013" y="3190875"/>
          <p14:tracePt t="29497" x="1839913" y="3178175"/>
          <p14:tracePt t="29514" x="1765300" y="3165475"/>
          <p14:tracePt t="29531" x="1652588" y="3154363"/>
          <p14:tracePt t="29548" x="1465263" y="3116263"/>
          <p14:tracePt t="29564" x="1376363" y="3103563"/>
          <p14:tracePt t="29581" x="1252538" y="3090863"/>
          <p14:tracePt t="29598" x="1050925" y="3078163"/>
          <p14:tracePt t="29614" x="1001713" y="3078163"/>
          <p14:tracePt t="29631" x="989013" y="3078163"/>
          <p14:tracePt t="29668" x="1027113" y="3078163"/>
          <p14:tracePt t="29680" x="1050925" y="3078163"/>
          <p14:tracePt t="29692" x="1089025" y="3078163"/>
          <p14:tracePt t="29706" x="1114425" y="3078163"/>
          <p14:tracePt t="29717" x="1150938" y="3078163"/>
          <p14:tracePt t="29732" x="1201738" y="3078163"/>
          <p14:tracePt t="29748" x="1252538" y="3078163"/>
          <p14:tracePt t="29765" x="1352550" y="3078163"/>
          <p14:tracePt t="29782" x="1627188" y="3103563"/>
          <p14:tracePt t="29799" x="1727200" y="3116263"/>
          <p14:tracePt t="29815" x="1778000" y="3116263"/>
          <p14:tracePt t="29832" x="1865313" y="3128963"/>
          <p14:tracePt t="29849" x="1878013" y="3128963"/>
          <p14:tracePt t="29917" x="1852613" y="3128963"/>
          <p14:tracePt t="29929" x="1827213" y="3128963"/>
          <p14:tracePt t="29943" x="1778000" y="3128963"/>
          <p14:tracePt t="29965" x="1701800" y="3128963"/>
          <p14:tracePt t="29982" x="1539875" y="3128963"/>
          <p14:tracePt t="29992" x="1501775" y="3128963"/>
          <p14:tracePt t="30005" x="1476375" y="3128963"/>
          <p14:tracePt t="30019" x="1465263" y="3128963"/>
          <p14:tracePt t="30105" x="1489075" y="3128963"/>
          <p14:tracePt t="30120" x="1527175" y="3128963"/>
          <p14:tracePt t="30134" x="1589088" y="3128963"/>
          <p14:tracePt t="30150" x="1652588" y="3128963"/>
          <p14:tracePt t="30166" x="1714500" y="3128963"/>
          <p14:tracePt t="30184" x="1814513" y="3128963"/>
          <p14:tracePt t="30200" x="1878013" y="3128963"/>
          <p14:tracePt t="30217" x="1965325" y="3128963"/>
          <p14:tracePt t="30234" x="2116138" y="3128963"/>
          <p14:tracePt t="30251" x="2152650" y="3128963"/>
          <p14:tracePt t="30267" x="2190750" y="3128963"/>
          <p14:tracePt t="30284" x="2216150" y="3128963"/>
          <p14:tracePt t="30640" x="2252663" y="3128963"/>
          <p14:tracePt t="30656" x="2303463" y="3128963"/>
          <p14:tracePt t="30670" x="2416175" y="3128963"/>
          <p14:tracePt t="30688" x="2541588" y="3128963"/>
          <p14:tracePt t="30704" x="2654300" y="3128963"/>
          <p14:tracePt t="30705" x="2790825" y="3128963"/>
          <p14:tracePt t="30719" x="2992438" y="3128963"/>
          <p14:tracePt t="30743" x="3317875" y="3154363"/>
          <p14:tracePt t="30754" x="3441700" y="3165475"/>
          <p14:tracePt t="30769" x="3554413" y="3165475"/>
          <p14:tracePt t="30786" x="3717925" y="3165475"/>
          <p14:tracePt t="30803" x="3992563" y="3165475"/>
          <p14:tracePt t="30819" x="4068763" y="3165475"/>
          <p14:tracePt t="30836" x="4117975" y="3165475"/>
          <p14:tracePt t="30853" x="4217988" y="3165475"/>
          <p14:tracePt t="30870" x="4268788" y="3165475"/>
          <p14:tracePt t="30886" x="4305300" y="3165475"/>
          <p14:tracePt t="30903" x="4406900" y="3154363"/>
          <p14:tracePt t="30920" x="4443413" y="3154363"/>
          <p14:tracePt t="30937" x="4468813" y="3141663"/>
          <p14:tracePt t="30953" x="4518025" y="3141663"/>
          <p14:tracePt t="30970" x="4530725" y="3141663"/>
          <p14:tracePt t="30989" x="4543425" y="3141663"/>
          <p14:tracePt t="31089" x="4530725" y="3141663"/>
          <p14:tracePt t="31100" x="4494213" y="3141663"/>
          <p14:tracePt t="31114" x="4456113" y="3141663"/>
          <p14:tracePt t="31128" x="4418013" y="3141663"/>
          <p14:tracePt t="31140" x="4381500" y="3141663"/>
          <p14:tracePt t="31154" x="4356100" y="3141663"/>
          <p14:tracePt t="31171" x="4330700" y="3141663"/>
          <p14:tracePt t="31188" x="4305300" y="3141663"/>
          <p14:tracePt t="31204" x="4268788" y="3141663"/>
          <p14:tracePt t="31221" x="4256088" y="3141663"/>
          <p14:tracePt t="31262" x="4268788" y="3141663"/>
          <p14:tracePt t="31275" x="4281488" y="3141663"/>
          <p14:tracePt t="31289" x="4294188" y="3141663"/>
          <p14:tracePt t="31312" x="4305300" y="3141663"/>
          <p14:tracePt t="31325" x="4318000" y="3141663"/>
          <p14:tracePt t="31337" x="4330700" y="3141663"/>
          <p14:tracePt t="31350" x="4356100" y="3141663"/>
          <p14:tracePt t="31362" x="4381500" y="3141663"/>
          <p14:tracePt t="31376" x="4430713" y="3141663"/>
          <p14:tracePt t="31388" x="4468813" y="3141663"/>
          <p14:tracePt t="31405" x="4506913" y="3141663"/>
          <p14:tracePt t="31422" x="4543425" y="3141663"/>
          <p14:tracePt t="31446" x="4556125" y="3141663"/>
          <p14:tracePt t="32397" x="4556125" y="3128963"/>
          <p14:tracePt t="32413" x="4494213" y="3116263"/>
          <p14:tracePt t="32428" x="4406900" y="3065463"/>
          <p14:tracePt t="32447" x="4156075" y="2890838"/>
          <p14:tracePt t="32461" x="3943350" y="2752725"/>
          <p14:tracePt t="32476" x="3605213" y="2627313"/>
          <p14:tracePt t="32493" x="3379788" y="2527300"/>
          <p14:tracePt t="32509" x="2979738" y="2303463"/>
          <p14:tracePt t="32526" x="2641600" y="2089150"/>
          <p14:tracePt t="32542" x="2403475" y="1914525"/>
          <p14:tracePt t="32559" x="2152650" y="1739900"/>
          <p14:tracePt t="32576" x="2039938" y="1701800"/>
          <p14:tracePt t="32593" x="1914525" y="1652588"/>
          <p14:tracePt t="32610" x="1677988" y="1614488"/>
          <p14:tracePt t="32626" x="1614488" y="1614488"/>
          <p14:tracePt t="32643" x="1577975" y="1601788"/>
          <p14:tracePt t="32660" x="1552575" y="1601788"/>
          <p14:tracePt t="32796" x="1552575" y="1614488"/>
          <p14:tracePt t="32809" x="1552575" y="1627188"/>
          <p14:tracePt t="32833" x="1552575" y="1639888"/>
          <p14:tracePt t="32857" x="1552575" y="1663700"/>
          <p14:tracePt t="32869" x="1552575" y="1676400"/>
          <p14:tracePt t="32883" x="1552575" y="1689100"/>
          <p14:tracePt t="32896" x="1552575" y="1701800"/>
          <p14:tracePt t="32911" x="1552575" y="1727200"/>
          <p14:tracePt t="32928" x="1552575" y="1739900"/>
          <p14:tracePt t="32944" x="1552575" y="1765300"/>
          <p14:tracePt t="32961" x="1539875" y="1801813"/>
          <p14:tracePt t="32978" x="1539875" y="1814513"/>
          <p14:tracePt t="33002" x="1527175" y="1839913"/>
          <p14:tracePt t="33011" x="1514475" y="1852613"/>
          <p14:tracePt t="33056" x="1514475" y="1865313"/>
          <p14:tracePt t="33219" x="1514475" y="1876425"/>
          <p14:tracePt t="33233" x="1501775" y="1889125"/>
          <p14:tracePt t="33256" x="1501775" y="1901825"/>
          <p14:tracePt t="33331" x="1501775" y="1914525"/>
          <p14:tracePt t="33357" x="1501775" y="1927225"/>
          <p14:tracePt t="33380" x="1501775" y="1939925"/>
          <p14:tracePt t="33393" x="1501775" y="1952625"/>
          <p14:tracePt t="33405" x="1489075" y="1952625"/>
          <p14:tracePt t="33468" x="1476375" y="1952625"/>
          <p14:tracePt t="33506" x="1465263" y="1952625"/>
          <p14:tracePt t="33520" x="1452563" y="1939925"/>
          <p14:tracePt t="33534" x="1439863" y="1939925"/>
          <p14:tracePt t="33553" x="1414463" y="1927225"/>
          <p14:tracePt t="33565" x="1401763" y="1927225"/>
          <p14:tracePt t="33580" x="1389063" y="1914525"/>
          <p14:tracePt t="33597" x="1363663" y="1914525"/>
          <p14:tracePt t="33614" x="1352550" y="1914525"/>
          <p14:tracePt t="33630" x="1352550" y="1901825"/>
          <p14:tracePt t="33730" x="1363663" y="1901825"/>
          <p14:tracePt t="33743" x="1401763" y="1889125"/>
          <p14:tracePt t="33760" x="1452563" y="1889125"/>
          <p14:tracePt t="33775" x="1501775" y="1889125"/>
          <p14:tracePt t="33783" x="1539875" y="1889125"/>
          <p14:tracePt t="33798" x="1589088" y="1889125"/>
          <p14:tracePt t="33814" x="1689100" y="1889125"/>
          <p14:tracePt t="33831" x="1965325" y="1889125"/>
          <p14:tracePt t="33848" x="2090738" y="1889125"/>
          <p14:tracePt t="33865" x="2239963" y="1889125"/>
          <p14:tracePt t="33881" x="2741613" y="1865313"/>
          <p14:tracePt t="33898" x="2903538" y="1852613"/>
          <p14:tracePt t="33915" x="3067050" y="1852613"/>
          <p14:tracePt t="33932" x="3441700" y="1839913"/>
          <p14:tracePt t="33948" x="3554413" y="1839913"/>
          <p14:tracePt t="33965" x="3643313" y="1839913"/>
          <p14:tracePt t="33982" x="3779838" y="1839913"/>
          <p14:tracePt t="33999" x="3843338" y="1839913"/>
          <p14:tracePt t="34015" x="3943350" y="1839913"/>
          <p14:tracePt t="34032" x="4130675" y="1839913"/>
          <p14:tracePt t="34049" x="4192588" y="1839913"/>
          <p14:tracePt t="34065" x="4256088" y="1839913"/>
          <p14:tracePt t="34082" x="4305300" y="1839913"/>
          <p14:tracePt t="34099" x="4330700" y="1839913"/>
          <p14:tracePt t="34116" x="4368800" y="1839913"/>
          <p14:tracePt t="34132" x="4381500" y="1839913"/>
          <p14:tracePt t="34253" x="4368800" y="1865313"/>
          <p14:tracePt t="34268" x="4343400" y="1865313"/>
          <p14:tracePt t="34283" x="4330700" y="1889125"/>
          <p14:tracePt t="34300" x="4318000" y="1889125"/>
          <p14:tracePt t="34316" x="4318000" y="1914525"/>
          <p14:tracePt t="34477" x="4318000" y="1927225"/>
          <p14:tracePt t="34503" x="4318000" y="1939925"/>
          <p14:tracePt t="35661" x="4305300" y="1952625"/>
          <p14:tracePt t="35723" x="4294188" y="1965325"/>
          <p14:tracePt t="35748" x="4281488" y="1965325"/>
          <p14:tracePt t="35764" x="4281488" y="1978025"/>
          <p14:tracePt t="35784" x="4268788" y="1978025"/>
          <p14:tracePt t="37068" x="4256088" y="1989138"/>
          <p14:tracePt t="37084" x="4243388" y="2014538"/>
          <p14:tracePt t="37102" x="4205288" y="2065338"/>
          <p14:tracePt t="37122" x="4105275" y="2227263"/>
          <p14:tracePt t="37135" x="4005263" y="2290763"/>
          <p14:tracePt t="37145" x="3830638" y="2365375"/>
          <p14:tracePt t="37161" x="3605213" y="2439988"/>
          <p14:tracePt t="37178" x="3467100" y="2516188"/>
          <p14:tracePt t="37194" x="3241675" y="2652713"/>
          <p14:tracePt t="37211" x="3054350" y="2740025"/>
          <p14:tracePt t="37228" x="2879725" y="2816225"/>
          <p14:tracePt t="37245" x="2641600" y="2941638"/>
          <p14:tracePt t="37261" x="2565400" y="2978150"/>
          <p14:tracePt t="37278" x="2516188" y="3016250"/>
          <p14:tracePt t="37295" x="2416175" y="3041650"/>
          <p14:tracePt t="37312" x="2352675" y="3065463"/>
          <p14:tracePt t="37328" x="2278063" y="3065463"/>
          <p14:tracePt t="37345" x="2116138" y="3090863"/>
          <p14:tracePt t="37362" x="2052638" y="3103563"/>
          <p14:tracePt t="37378" x="2014538" y="3103563"/>
          <p14:tracePt t="37395" x="1939925" y="3116263"/>
          <p14:tracePt t="37412" x="1914525" y="3116263"/>
          <p14:tracePt t="37429" x="1890713" y="3116263"/>
          <p14:tracePt t="37445" x="1839913" y="3116263"/>
          <p14:tracePt t="37462" x="1801813" y="3128963"/>
          <p14:tracePt t="37479" x="1739900" y="3128963"/>
          <p14:tracePt t="37496" x="1701800" y="3128963"/>
          <p14:tracePt t="37512" x="1689100" y="3128963"/>
          <p14:tracePt t="37529" x="1677988" y="3128963"/>
          <p14:tracePt t="37629" x="1665288" y="3128963"/>
          <p14:tracePt t="37644" x="1652588" y="3128963"/>
          <p14:tracePt t="37677" x="1639888" y="3128963"/>
          <p14:tracePt t="37766" x="1627188" y="3128963"/>
          <p14:tracePt t="37788" x="1614488" y="3128963"/>
          <p14:tracePt t="37815" x="1589088" y="3128963"/>
          <p14:tracePt t="37833" x="1552575" y="3128963"/>
          <p14:tracePt t="37847" x="1527175" y="3128963"/>
          <p14:tracePt t="37864" x="1514475" y="3128963"/>
          <p14:tracePt t="37881" x="1489075" y="3128963"/>
          <p14:tracePt t="37897" x="1476375" y="3128963"/>
          <p14:tracePt t="37990" x="1489075" y="3116263"/>
          <p14:tracePt t="38015" x="1501775" y="3116263"/>
          <p14:tracePt t="38030" x="1514475" y="3116263"/>
          <p14:tracePt t="38045" x="1527175" y="3103563"/>
          <p14:tracePt t="38056" x="1539875" y="3103563"/>
          <p14:tracePt t="38065" x="1552575" y="3103563"/>
          <p14:tracePt t="38081" x="1565275" y="3103563"/>
          <p14:tracePt t="38098" x="1601788" y="3103563"/>
          <p14:tracePt t="38114" x="1790700" y="3103563"/>
          <p14:tracePt t="38132" x="1890713" y="3103563"/>
          <p14:tracePt t="38148" x="1965325" y="3103563"/>
          <p14:tracePt t="38165" x="2239963" y="3103563"/>
          <p14:tracePt t="38182" x="2403475" y="3103563"/>
          <p14:tracePt t="38198" x="2554288" y="3103563"/>
          <p14:tracePt t="38215" x="2754313" y="3103563"/>
          <p14:tracePt t="38232" x="2916238" y="3103563"/>
          <p14:tracePt t="38248" x="3079750" y="3103563"/>
          <p14:tracePt t="38265" x="3305175" y="3103563"/>
          <p14:tracePt t="38282" x="3367088" y="3103563"/>
          <p14:tracePt t="38299" x="3441700" y="3103563"/>
          <p14:tracePt t="38315" x="3617913" y="3128963"/>
          <p14:tracePt t="38332" x="3717925" y="3141663"/>
          <p14:tracePt t="38349" x="3805238" y="3154363"/>
          <p14:tracePt t="38366" x="3930650" y="3165475"/>
          <p14:tracePt t="38382" x="3956050" y="3165475"/>
          <p14:tracePt t="38399" x="3992563" y="3165475"/>
          <p14:tracePt t="38416" x="4056063" y="3165475"/>
          <p14:tracePt t="38433" x="4081463" y="3165475"/>
          <p14:tracePt t="38449" x="4092575" y="3165475"/>
          <p14:tracePt t="38466" x="4181475" y="3178175"/>
          <p14:tracePt t="38483" x="4217988" y="3178175"/>
          <p14:tracePt t="38500" x="4256088" y="3178175"/>
          <p14:tracePt t="38516" x="4318000" y="3178175"/>
          <p14:tracePt t="38537" x="4330700" y="3178175"/>
          <p14:tracePt t="38549" x="4343400" y="3178175"/>
          <p14:tracePt t="38566" x="4356100" y="3190875"/>
          <p14:tracePt t="38588" x="4368800" y="3190875"/>
          <p14:tracePt t="38750" x="4356100" y="3190875"/>
          <p14:tracePt t="38766" x="4318000" y="3190875"/>
          <p14:tracePt t="38788" x="4294188" y="3190875"/>
          <p14:tracePt t="38790" x="4268788" y="3190875"/>
          <p14:tracePt t="38806" x="4230688" y="3190875"/>
          <p14:tracePt t="38824" x="4217988" y="3190875"/>
          <p14:tracePt t="38911" x="4230688" y="3190875"/>
          <p14:tracePt t="38926" x="4243388" y="3190875"/>
          <p14:tracePt t="38937" x="4256088" y="3190875"/>
          <p14:tracePt t="38952" x="4268788" y="3190875"/>
          <p14:tracePt t="38968" x="4281488" y="3190875"/>
          <p14:tracePt t="39034" x="4256088" y="3190875"/>
          <p14:tracePt t="39049" x="4243388" y="3190875"/>
          <p14:tracePt t="39065" x="4230688" y="3190875"/>
          <p14:tracePt t="39079" x="4217988" y="3190875"/>
          <p14:tracePt t="39097" x="4205288" y="3190875"/>
          <p14:tracePt t="39210" x="4217988" y="3190875"/>
          <p14:tracePt t="39227" x="4230688" y="3190875"/>
          <p14:tracePt t="39244" x="4243388" y="3190875"/>
          <p14:tracePt t="39260" x="4256088" y="3190875"/>
          <p14:tracePt t="39272" x="4268788" y="3190875"/>
          <p14:tracePt t="39347" x="4256088" y="3190875"/>
          <p14:tracePt t="39373" x="4230688" y="3190875"/>
          <p14:tracePt t="39385" x="4217988" y="3190875"/>
          <p14:tracePt t="39409" x="4205288" y="3190875"/>
          <p14:tracePt t="39497" x="4217988" y="3190875"/>
          <p14:tracePt t="39512" x="4230688" y="3190875"/>
          <p14:tracePt t="39530" x="4256088" y="3190875"/>
          <p14:tracePt t="39542" x="4294188" y="3190875"/>
          <p14:tracePt t="39554" x="4330700" y="3190875"/>
          <p14:tracePt t="39570" x="4356100" y="3190875"/>
          <p14:tracePt t="39587" x="4418013" y="3190875"/>
          <p14:tracePt t="39604" x="4443413" y="3190875"/>
          <p14:tracePt t="39621" x="4456113" y="3190875"/>
          <p14:tracePt t="39637" x="4481513" y="3190875"/>
          <p14:tracePt t="39708" x="4468813" y="3190875"/>
          <p14:tracePt t="39726" x="4456113" y="3190875"/>
          <p14:tracePt t="39742" x="4430713" y="3190875"/>
          <p14:tracePt t="39762" x="4381500" y="3203575"/>
          <p14:tracePt t="39772" x="4356100" y="3203575"/>
          <p14:tracePt t="39788" x="4343400" y="3203575"/>
          <p14:tracePt t="39871" x="4356100" y="3203575"/>
          <p14:tracePt t="39887" x="4368800" y="3203575"/>
          <p14:tracePt t="39982" x="4356100" y="3203575"/>
          <p14:tracePt t="41465" x="4356100" y="3178175"/>
          <p14:tracePt t="41480" x="4356100" y="3154363"/>
          <p14:tracePt t="41498" x="4356100" y="3116263"/>
          <p14:tracePt t="41514" x="4356100" y="3065463"/>
          <p14:tracePt t="41516" x="4356100" y="2978150"/>
          <p14:tracePt t="41529" x="4356100" y="2840038"/>
          <p14:tracePt t="41545" x="4356100" y="2716213"/>
          <p14:tracePt t="41562" x="4356100" y="2603500"/>
          <p14:tracePt t="41578" x="4381500" y="2352675"/>
          <p14:tracePt t="41595" x="4381500" y="2190750"/>
          <p14:tracePt t="41611" x="4381500" y="2052638"/>
          <p14:tracePt t="41629" x="4368800" y="1914525"/>
          <p14:tracePt t="41645" x="4356100" y="1865313"/>
          <p14:tracePt t="41662" x="4343400" y="1839913"/>
          <p14:tracePt t="41679" x="4330700" y="1776413"/>
          <p14:tracePt t="41695" x="4330700" y="1752600"/>
          <p14:tracePt t="41712" x="4318000" y="1739900"/>
          <p14:tracePt t="41729" x="4318000" y="1727200"/>
          <p14:tracePt t="41939" x="4318000" y="1739900"/>
          <p14:tracePt t="41989" x="4305300" y="1739900"/>
          <p14:tracePt t="42013" x="4305300" y="1752600"/>
          <p14:tracePt t="42032" x="4305300" y="1765300"/>
          <p14:tracePt t="42039" x="4305300" y="1776413"/>
          <p14:tracePt t="42056" x="4305300" y="1839913"/>
          <p14:tracePt t="42065" x="4294188" y="1939925"/>
          <p14:tracePt t="42089" x="4256088" y="2252663"/>
          <p14:tracePt t="42099" x="4243388" y="2527300"/>
          <p14:tracePt t="42114" x="4205288" y="2716213"/>
          <p14:tracePt t="42131" x="4192588" y="2852738"/>
          <p14:tracePt t="42147" x="4192588" y="2965450"/>
          <p14:tracePt t="42164" x="4181475" y="3078163"/>
          <p14:tracePt t="42181" x="4181475" y="3116263"/>
          <p14:tracePt t="42197" x="4181475" y="3128963"/>
          <p14:tracePt t="43346" x="4181475" y="3116263"/>
          <p14:tracePt t="43361" x="4181475" y="3103563"/>
          <p14:tracePt t="43379" x="4181475" y="3090863"/>
          <p14:tracePt t="43396" x="4192588" y="3028950"/>
          <p14:tracePt t="43410" x="4205288" y="2952750"/>
          <p14:tracePt t="43421" x="4205288" y="2890838"/>
          <p14:tracePt t="43436" x="4217988" y="2816225"/>
          <p14:tracePt t="43452" x="4217988" y="2752725"/>
          <p14:tracePt t="43469" x="4230688" y="2640013"/>
          <p14:tracePt t="43486" x="4256088" y="2427288"/>
          <p14:tracePt t="43503" x="4256088" y="2365375"/>
          <p14:tracePt t="43520" x="4256088" y="2327275"/>
          <p14:tracePt t="43536" x="4256088" y="2265363"/>
          <p14:tracePt t="43553" x="4256088" y="2239963"/>
          <p14:tracePt t="43569" x="4268788" y="2214563"/>
          <p14:tracePt t="43586" x="4281488" y="2165350"/>
          <p14:tracePt t="43603" x="4281488" y="2127250"/>
          <p14:tracePt t="43620" x="4281488" y="2078038"/>
          <p14:tracePt t="43637" x="4281488" y="1989138"/>
          <p14:tracePt t="43653" x="4281488" y="1965325"/>
          <p14:tracePt t="43670" x="4281488" y="1914525"/>
          <p14:tracePt t="43687" x="4281488" y="1901825"/>
          <p14:tracePt t="43707" x="4281488" y="1865313"/>
          <p14:tracePt t="43720" x="4281488" y="1852613"/>
          <p14:tracePt t="44118" x="4281488" y="1865313"/>
          <p14:tracePt t="44137" x="4281488" y="1876425"/>
          <p14:tracePt t="44150" x="4281488" y="1914525"/>
          <p14:tracePt t="44163" x="4281488" y="1952625"/>
          <p14:tracePt t="44175" x="4281488" y="2001838"/>
          <p14:tracePt t="44189" x="4268788" y="2039938"/>
          <p14:tracePt t="44205" x="4256088" y="2078038"/>
          <p14:tracePt t="44222" x="4243388" y="2252663"/>
          <p14:tracePt t="44239" x="4217988" y="2365375"/>
          <p14:tracePt t="44256" x="4205288" y="2503488"/>
          <p14:tracePt t="44272" x="4205288" y="2540000"/>
          <p14:tracePt t="44289" x="4205288" y="2578100"/>
          <p14:tracePt t="44306" x="4205288" y="2652713"/>
          <p14:tracePt t="44323" x="4205288" y="2716213"/>
          <p14:tracePt t="44339" x="4205288" y="2803525"/>
          <p14:tracePt t="44356" x="4205288" y="2916238"/>
          <p14:tracePt t="44373" x="4205288" y="2941638"/>
          <p14:tracePt t="44390" x="4205288" y="2952750"/>
          <p14:tracePt t="44406" x="4205288" y="2965450"/>
          <p14:tracePt t="44442" x="4205288" y="2978150"/>
          <p14:tracePt t="44542" x="4205288" y="2990850"/>
          <p14:tracePt t="44567" x="4205288" y="3003550"/>
          <p14:tracePt t="44592" x="4205288" y="3016250"/>
          <p14:tracePt t="45402" x="4156075" y="3016250"/>
          <p14:tracePt t="45418" x="4056063" y="3016250"/>
          <p14:tracePt t="45436" x="3943350" y="3016250"/>
          <p14:tracePt t="45447" x="3867150" y="3016250"/>
          <p14:tracePt t="45460" x="3779838" y="3016250"/>
          <p14:tracePt t="45477" x="3541713" y="3003550"/>
          <p14:tracePt t="45494" x="3429000" y="2990850"/>
          <p14:tracePt t="45511" x="3341688" y="2990850"/>
          <p14:tracePt t="45528" x="3267075" y="2978150"/>
          <p14:tracePt t="45544" x="3241675" y="2965450"/>
          <p14:tracePt t="45561" x="3228975" y="2952750"/>
          <p14:tracePt t="45588" x="3228975" y="2941638"/>
          <p14:tracePt t="45625" x="3228975" y="2928938"/>
          <p14:tracePt t="45662" x="3228975" y="2903538"/>
          <p14:tracePt t="45687" x="3228975" y="2890838"/>
          <p14:tracePt t="45699" x="3228975" y="2852738"/>
          <p14:tracePt t="45714" x="3254375" y="2840038"/>
          <p14:tracePt t="45728" x="3254375" y="2828925"/>
          <p14:tracePt t="45745" x="3279775" y="2790825"/>
          <p14:tracePt t="45762" x="3292475" y="2778125"/>
          <p14:tracePt t="45778" x="3317875" y="2752725"/>
          <p14:tracePt t="45795" x="3328988" y="2740025"/>
          <p14:tracePt t="45814" x="3341688" y="2728913"/>
          <p14:tracePt t="45828" x="3354388" y="2728913"/>
          <p14:tracePt t="45845" x="3367088" y="2716213"/>
          <p14:tracePt t="45862" x="3367088" y="2703513"/>
          <p14:tracePt t="45878" x="3379788" y="2703513"/>
          <p14:tracePt t="45895" x="3379788" y="2690813"/>
          <p14:tracePt t="47817" x="3367088" y="2690813"/>
          <p14:tracePt t="47830" x="3354388" y="2690813"/>
          <p14:tracePt t="47843" x="3341688" y="2690813"/>
          <p14:tracePt t="47856" x="3328988" y="2703513"/>
          <p14:tracePt t="47872" x="3317875" y="2728913"/>
          <p14:tracePt t="47887" x="3292475" y="2778125"/>
          <p14:tracePt t="47903" x="3267075" y="2816225"/>
          <p14:tracePt t="47920" x="3128963" y="2952750"/>
          <p14:tracePt t="47937" x="2979738" y="3016250"/>
          <p14:tracePt t="47953" x="2867025" y="3054350"/>
          <p14:tracePt t="47970" x="2716213" y="3128963"/>
          <p14:tracePt t="47987" x="2678113" y="3154363"/>
          <p14:tracePt t="48004" x="2641600" y="3165475"/>
          <p14:tracePt t="48021" x="2616200" y="3190875"/>
          <p14:tracePt t="48037" x="2603500" y="3190875"/>
          <p14:tracePt t="48091" x="2590800" y="3190875"/>
          <p14:tracePt t="48108" x="2578100" y="3203575"/>
          <p14:tracePt t="48127" x="2541588" y="3228975"/>
          <p14:tracePt t="48149" x="2428875" y="3303588"/>
          <p14:tracePt t="48168" x="2278063" y="3429000"/>
          <p14:tracePt t="48182" x="2239963" y="3454400"/>
          <p14:tracePt t="48197" x="2178050" y="3490913"/>
          <p14:tracePt t="48209" x="2116138" y="3516313"/>
          <p14:tracePt t="48222" x="2027238" y="3529013"/>
          <p14:tracePt t="48238" x="1914525" y="3541713"/>
          <p14:tracePt t="48254" x="1665288" y="3554413"/>
          <p14:tracePt t="48271" x="1577975" y="3554413"/>
          <p14:tracePt t="48288" x="1514475" y="3567113"/>
          <p14:tracePt t="48305" x="1327150" y="3567113"/>
          <p14:tracePt t="48322" x="1214438" y="3567113"/>
          <p14:tracePt t="48338" x="1127125" y="3567113"/>
          <p14:tracePt t="48355" x="1014413" y="3567113"/>
          <p14:tracePt t="48372" x="976313" y="3567113"/>
          <p14:tracePt t="48389" x="963613" y="3567113"/>
          <p14:tracePt t="48405" x="950913" y="3567113"/>
          <p14:tracePt t="48422" x="938213" y="3554413"/>
          <p14:tracePt t="48453" x="925513" y="3554413"/>
          <p14:tracePt t="48465" x="914400" y="3541713"/>
          <p14:tracePt t="48490" x="901700" y="3529013"/>
          <p14:tracePt t="48628" x="914400" y="3529013"/>
          <p14:tracePt t="48644" x="925513" y="3529013"/>
          <p14:tracePt t="48657" x="963613" y="3529013"/>
          <p14:tracePt t="48674" x="1027113" y="3529013"/>
          <p14:tracePt t="48690" x="1089025" y="3529013"/>
          <p14:tracePt t="48707" x="1163638" y="3529013"/>
          <p14:tracePt t="48724" x="1189038" y="3529013"/>
          <p14:tracePt t="48741" x="1201738" y="3529013"/>
          <p14:tracePt t="48815" x="1163638" y="3529013"/>
          <p14:tracePt t="48833" x="1127125" y="3529013"/>
          <p14:tracePt t="48855" x="1050925" y="3529013"/>
          <p14:tracePt t="48867" x="1027113" y="3529013"/>
          <p14:tracePt t="48878" x="1014413" y="3529013"/>
          <p14:tracePt t="48953" x="1027113" y="3529013"/>
          <p14:tracePt t="48969" x="1038225" y="3529013"/>
          <p14:tracePt t="48991" x="1089025" y="3529013"/>
          <p14:tracePt t="49006" x="1127125" y="3529013"/>
          <p14:tracePt t="49018" x="1150938" y="3529013"/>
          <p14:tracePt t="49029" x="1189038" y="3529013"/>
          <p14:tracePt t="49041" x="1214438" y="3529013"/>
          <p14:tracePt t="49058" x="1252538" y="3529013"/>
          <p14:tracePt t="49075" x="1339850" y="3529013"/>
          <p14:tracePt t="49091" x="1589088" y="3529013"/>
          <p14:tracePt t="49108" x="1701800" y="3529013"/>
          <p14:tracePt t="49125" x="1801813" y="3529013"/>
          <p14:tracePt t="49142" x="2103438" y="3567113"/>
          <p14:tracePt t="49158" x="2239963" y="3579813"/>
          <p14:tracePt t="49175" x="2328863" y="3590925"/>
          <p14:tracePt t="49192" x="2441575" y="3590925"/>
          <p14:tracePt t="49208" x="2478088" y="3590925"/>
          <p14:tracePt t="49225" x="2503488" y="3590925"/>
          <p14:tracePt t="49314" x="2490788" y="3590925"/>
          <p14:tracePt t="49331" x="2452688" y="3590925"/>
          <p14:tracePt t="49351" x="2316163" y="3590925"/>
          <p14:tracePt t="49369" x="2228850" y="3579813"/>
          <p14:tracePt t="49385" x="2178050" y="3567113"/>
          <p14:tracePt t="49398" x="2139950" y="3554413"/>
          <p14:tracePt t="49409" x="2116138" y="3554413"/>
          <p14:tracePt t="49513" x="2127250" y="3554413"/>
          <p14:tracePt t="49529" x="2152650" y="3554413"/>
          <p14:tracePt t="49545" x="2178050" y="3554413"/>
          <p14:tracePt t="49560" x="2203450" y="3554413"/>
          <p14:tracePt t="49577" x="2228850" y="3554413"/>
          <p14:tracePt t="49636" x="2216150" y="3554413"/>
          <p14:tracePt t="49648" x="2190750" y="3554413"/>
          <p14:tracePt t="49662" x="2178050" y="3554413"/>
          <p14:tracePt t="49677" x="2165350" y="3554413"/>
          <p14:tracePt t="49694" x="2139950" y="3554413"/>
          <p14:tracePt t="49712" x="2127250" y="3554413"/>
          <p14:tracePt t="49727" x="2116138" y="3554413"/>
          <p14:tracePt t="49811" x="2127250" y="3554413"/>
          <p14:tracePt t="49836" x="2152650" y="3554413"/>
          <p14:tracePt t="49848" x="2190750" y="3554413"/>
          <p14:tracePt t="49863" x="2228850" y="3554413"/>
          <p14:tracePt t="49878" x="2252663" y="3554413"/>
          <p14:tracePt t="49895" x="2278063" y="3554413"/>
          <p14:tracePt t="49935" x="2265363" y="3554413"/>
          <p14:tracePt t="49947" x="2216150" y="3554413"/>
          <p14:tracePt t="49960" x="2165350" y="3554413"/>
          <p14:tracePt t="49972" x="2116138" y="3554413"/>
          <p14:tracePt t="49985" x="2065338" y="3541713"/>
          <p14:tracePt t="49998" x="2003425" y="3529013"/>
          <p14:tracePt t="50012" x="1952625" y="3529013"/>
          <p14:tracePt t="50028" x="1914525" y="3529013"/>
          <p14:tracePt t="50045" x="1890713" y="3529013"/>
          <p14:tracePt t="50086" x="1914525" y="3529013"/>
          <p14:tracePt t="50097" x="1927225" y="3529013"/>
          <p14:tracePt t="50109" x="1939925" y="3529013"/>
          <p14:tracePt t="50122" x="1952625" y="3529013"/>
          <p14:tracePt t="50148" x="1965325" y="3529013"/>
          <p14:tracePt t="50159" x="1978025" y="3529013"/>
          <p14:tracePt t="50184" x="1990725" y="3529013"/>
          <p14:tracePt t="50197" x="2003425" y="3529013"/>
          <p14:tracePt t="50222" x="2014538" y="3529013"/>
          <p14:tracePt t="51979" x="2014538" y="3516313"/>
          <p14:tracePt t="52540" x="2027238" y="3503613"/>
          <p14:tracePt t="52559" x="2090738" y="3503613"/>
          <p14:tracePt t="52576" x="2165350" y="3490913"/>
          <p14:tracePt t="52578" x="2252663" y="3467100"/>
          <p14:tracePt t="52601" x="2339975" y="3454400"/>
          <p14:tracePt t="52603" x="2452688" y="3441700"/>
          <p14:tracePt t="52621" x="2628900" y="3429000"/>
          <p14:tracePt t="52639" x="2778125" y="3403600"/>
          <p14:tracePt t="52655" x="2941638" y="3403600"/>
          <p14:tracePt t="52672" x="2992438" y="3403600"/>
          <p14:tracePt t="52689" x="3041650" y="3403600"/>
          <p14:tracePt t="52706" x="3241675" y="3403600"/>
          <p14:tracePt t="52722" x="3354388" y="3403600"/>
          <p14:tracePt t="52739" x="3454400" y="3403600"/>
          <p14:tracePt t="52755" x="3505200" y="3403600"/>
          <p14:tracePt t="52773" x="3530600" y="3403600"/>
          <p14:tracePt t="52789" x="3592513" y="3403600"/>
          <p14:tracePt t="52806" x="3654425" y="3390900"/>
          <p14:tracePt t="52823" x="3756025" y="3390900"/>
          <p14:tracePt t="52840" x="3930650" y="3390900"/>
          <p14:tracePt t="52856" x="4005263" y="3390900"/>
          <p14:tracePt t="52873" x="4043363" y="3390900"/>
          <p14:tracePt t="52890" x="4081463" y="3390900"/>
          <p14:tracePt t="52906" x="4092575" y="3390900"/>
          <p14:tracePt t="53051" x="4092575" y="3403600"/>
          <p14:tracePt t="53087" x="4068763" y="3416300"/>
          <p14:tracePt t="53112" x="4056063" y="3416300"/>
          <p14:tracePt t="53126" x="4043363" y="3416300"/>
          <p14:tracePt t="53139" x="4043363" y="3429000"/>
          <p14:tracePt t="53225" x="4056063" y="3429000"/>
          <p14:tracePt t="53250" x="4068763" y="3429000"/>
          <p14:tracePt t="53274" x="4081463" y="3416300"/>
          <p14:tracePt t="53286" x="4092575" y="3416300"/>
          <p14:tracePt t="53312" x="4105275" y="3416300"/>
          <p14:tracePt t="53336" x="4117975" y="3416300"/>
          <p14:tracePt t="53910" x="4117975" y="3429000"/>
          <p14:tracePt t="53926" x="4092575" y="3441700"/>
          <p14:tracePt t="53950" x="4081463" y="3441700"/>
          <p14:tracePt t="53964" x="4068763" y="3454400"/>
          <p14:tracePt t="53986" x="4043363" y="3467100"/>
          <p14:tracePt t="53997" x="4043363" y="3479800"/>
          <p14:tracePt t="54011" x="4030663" y="3479800"/>
          <p14:tracePt t="54028" x="4017963" y="3490913"/>
          <p14:tracePt t="54047" x="4005263" y="3503613"/>
          <p14:tracePt t="54071" x="3992563" y="3503613"/>
          <p14:tracePt t="54371" x="3992563" y="3490913"/>
          <p14:tracePt t="54420" x="4005263" y="3490913"/>
          <p14:tracePt t="54437" x="4017963" y="3490913"/>
          <p14:tracePt t="54455" x="4030663" y="3490913"/>
          <p14:tracePt t="54472" x="4056063" y="3490913"/>
          <p14:tracePt t="54483" x="4068763" y="3490913"/>
          <p14:tracePt t="54496" x="4092575" y="3490913"/>
          <p14:tracePt t="54519" x="4105275" y="3490913"/>
          <p14:tracePt t="54532" x="4130675" y="3490913"/>
          <p14:tracePt t="54546" x="4130675" y="3503613"/>
          <p14:tracePt t="54565" x="4143375" y="3503613"/>
          <p14:tracePt t="54580" x="4156075" y="3503613"/>
          <p14:tracePt t="54596" x="4181475" y="3503613"/>
          <p14:tracePt t="54613" x="4192588" y="3503613"/>
          <p14:tracePt t="54630" x="4217988" y="3503613"/>
          <p14:tracePt t="54646" x="4305300" y="3516313"/>
          <p14:tracePt t="54663" x="4343400" y="3529013"/>
          <p14:tracePt t="54680" x="4356100" y="3529013"/>
          <p14:tracePt t="54697" x="4394200" y="3541713"/>
          <p14:tracePt t="54713" x="4418013" y="3541713"/>
          <p14:tracePt t="54730" x="4430713" y="3541713"/>
          <p14:tracePt t="54747" x="4443413" y="3554413"/>
          <p14:tracePt t="54882" x="4430713" y="3554413"/>
          <p14:tracePt t="54901" x="4418013" y="3554413"/>
          <p14:tracePt t="54922" x="4305300" y="3554413"/>
          <p14:tracePt t="54933" x="4243388" y="3541713"/>
          <p14:tracePt t="54948" x="4192588" y="3529013"/>
          <p14:tracePt t="54965" x="4168775" y="3516313"/>
          <p14:tracePt t="54981" x="4143375" y="3516313"/>
          <p14:tracePt t="54998" x="4105275" y="3516313"/>
          <p14:tracePt t="55015" x="4092575" y="3516313"/>
          <p14:tracePt t="55093" x="4105275" y="3516313"/>
          <p14:tracePt t="55113" x="4117975" y="3516313"/>
          <p14:tracePt t="55128" x="4130675" y="3516313"/>
          <p14:tracePt t="55139" x="4156075" y="3516313"/>
          <p14:tracePt t="55150" x="4192588" y="3516313"/>
          <p14:tracePt t="55165" x="4243388" y="3516313"/>
          <p14:tracePt t="55182" x="4368800" y="3516313"/>
          <p14:tracePt t="55199" x="4406900" y="3516313"/>
          <p14:tracePt t="55216" x="4430713" y="3516313"/>
          <p14:tracePt t="55232" x="4443413" y="3516313"/>
          <p14:tracePt t="55304" x="4430713" y="3516313"/>
          <p14:tracePt t="55321" x="4406900" y="3516313"/>
          <p14:tracePt t="55341" x="4368800" y="3516313"/>
          <p14:tracePt t="55343" x="4330700" y="3516313"/>
          <p14:tracePt t="55360" x="4294188" y="3516313"/>
          <p14:tracePt t="55372" x="4268788" y="3516313"/>
          <p14:tracePt t="55383" x="4256088" y="3516313"/>
          <p14:tracePt t="55529" x="4268788" y="3516313"/>
          <p14:tracePt t="57632" x="4243388" y="3516313"/>
          <p14:tracePt t="57648" x="4192588" y="3541713"/>
          <p14:tracePt t="57671" x="3905250" y="3541713"/>
          <p14:tracePt t="57687" x="3779838" y="3541713"/>
          <p14:tracePt t="57698" x="3617913" y="3541713"/>
          <p14:tracePt t="57709" x="3354388" y="3541713"/>
          <p14:tracePt t="57725" x="3141663" y="3516313"/>
          <p14:tracePt t="57742" x="2992438" y="3516313"/>
          <p14:tracePt t="57759" x="2754313" y="3479800"/>
          <p14:tracePt t="57776" x="2603500" y="3467100"/>
          <p14:tracePt t="57792" x="2452688" y="3467100"/>
          <p14:tracePt t="57809" x="2278063" y="3467100"/>
          <p14:tracePt t="57826" x="2216150" y="3467100"/>
          <p14:tracePt t="57843" x="2165350" y="3467100"/>
          <p14:tracePt t="57859" x="2052638" y="3467100"/>
          <p14:tracePt t="57876" x="2014538" y="3467100"/>
          <p14:tracePt t="57893" x="1990725" y="3467100"/>
          <p14:tracePt t="57909" x="1978025" y="3467100"/>
          <p14:tracePt t="57968" x="1990725" y="3467100"/>
          <p14:tracePt t="57985" x="2003425" y="3467100"/>
          <p14:tracePt t="58005" x="2027238" y="3467100"/>
          <p14:tracePt t="58023" x="2039938" y="3467100"/>
          <p14:tracePt t="58036" x="2052638" y="3467100"/>
          <p14:tracePt t="58048" x="2078038" y="3467100"/>
          <p14:tracePt t="58060" x="2116138" y="3467100"/>
          <p14:tracePt t="58077" x="2190750" y="3467100"/>
          <p14:tracePt t="58093" x="2378075" y="3467100"/>
          <p14:tracePt t="58110" x="2478088" y="3467100"/>
          <p14:tracePt t="58127" x="2590800" y="3467100"/>
          <p14:tracePt t="58144" x="2903538" y="3467100"/>
          <p14:tracePt t="58160" x="3016250" y="3467100"/>
          <p14:tracePt t="58177" x="3092450" y="3467100"/>
          <p14:tracePt t="58194" x="3128963" y="3467100"/>
          <p14:tracePt t="58241" x="3116263" y="3467100"/>
          <p14:tracePt t="58253" x="3067050" y="3467100"/>
          <p14:tracePt t="58266" x="2967038" y="3467100"/>
          <p14:tracePt t="58279" x="2854325" y="3467100"/>
          <p14:tracePt t="58294" x="2741613" y="3467100"/>
          <p14:tracePt t="58311" x="2641600" y="3467100"/>
          <p14:tracePt t="58328" x="2490788" y="3467100"/>
          <p14:tracePt t="58345" x="2303463" y="3467100"/>
          <p14:tracePt t="58361" x="2278063" y="3467100"/>
          <p14:tracePt t="58379" x="2278063" y="3454400"/>
          <p14:tracePt t="58380" x="2303463" y="3454400"/>
          <p14:tracePt t="58394" x="2352675" y="3454400"/>
          <p14:tracePt t="58412" x="2390775" y="3454400"/>
          <p14:tracePt t="58429" x="2428875" y="3454400"/>
          <p14:tracePt t="58430" x="2490788" y="3441700"/>
          <p14:tracePt t="58445" x="2578100" y="3441700"/>
          <p14:tracePt t="58461" x="2790825" y="3429000"/>
          <p14:tracePt t="58478" x="2967038" y="3429000"/>
          <p14:tracePt t="58495" x="3279775" y="3429000"/>
          <p14:tracePt t="58512" x="3429000" y="3429000"/>
          <p14:tracePt t="58528" x="3692525" y="3429000"/>
          <p14:tracePt t="58545" x="3779838" y="3429000"/>
          <p14:tracePt t="58562" x="3830638" y="3429000"/>
          <p14:tracePt t="58579" x="3892550" y="3429000"/>
          <p14:tracePt t="58595" x="3930650" y="3416300"/>
          <p14:tracePt t="58614" x="3943350" y="3416300"/>
          <p14:tracePt t="59114" x="4005263" y="3416300"/>
          <p14:tracePt t="59133" x="4068763" y="3416300"/>
          <p14:tracePt t="59150" x="4143375" y="3416300"/>
          <p14:tracePt t="59151" x="4192588" y="3416300"/>
          <p14:tracePt t="59164" x="4243388" y="3416300"/>
          <p14:tracePt t="59181" x="4294188" y="3416300"/>
          <p14:tracePt t="59198" x="4381500" y="3429000"/>
          <p14:tracePt t="59215" x="4543425" y="3479800"/>
          <p14:tracePt t="59231" x="4606925" y="3529013"/>
          <p14:tracePt t="59248" x="4643438" y="3579813"/>
          <p14:tracePt t="59265" x="4681538" y="3641725"/>
          <p14:tracePt t="59281" x="4694238" y="3667125"/>
          <p14:tracePt t="59298" x="4706938" y="3703638"/>
          <p14:tracePt t="59315" x="4732338" y="3741738"/>
          <p14:tracePt t="59332" x="4732338" y="3767138"/>
          <p14:tracePt t="59348" x="4743450" y="3779838"/>
          <p14:tracePt t="59365" x="4743450" y="3803650"/>
          <p14:tracePt t="59382" x="4743450" y="3816350"/>
          <p14:tracePt t="59399" x="4743450" y="3829050"/>
          <p14:tracePt t="59415" x="4743450" y="3841750"/>
          <p14:tracePt t="59449" x="4732338" y="3854450"/>
          <p14:tracePt t="59462" x="4719638" y="3867150"/>
          <p14:tracePt t="59474" x="4694238" y="3867150"/>
          <p14:tracePt t="59488" x="4668838" y="3867150"/>
          <p14:tracePt t="59500" x="4643438" y="3867150"/>
          <p14:tracePt t="59516" x="4630738" y="3867150"/>
          <p14:tracePt t="59549" x="4630738" y="3854450"/>
          <p14:tracePt t="59675" x="4643438" y="3854450"/>
          <p14:tracePt t="59837" x="4656138" y="3854450"/>
          <p14:tracePt t="59854" x="4656138" y="3841750"/>
          <p14:tracePt t="59960" x="4656138" y="3829050"/>
          <p14:tracePt t="60048" x="4656138" y="3816350"/>
          <p14:tracePt t="60087" x="4656138" y="3803650"/>
          <p14:tracePt t="60285" x="4643438" y="3803650"/>
          <p14:tracePt t="60304" x="4643438" y="3792538"/>
          <p14:tracePt t="60323" x="4581525" y="3754438"/>
          <p14:tracePt t="60345" x="4556125" y="3716338"/>
          <p14:tracePt t="60375" x="4406900" y="3616325"/>
          <p14:tracePt t="60386" x="4330700" y="3579813"/>
          <p14:tracePt t="60403" x="4268788" y="3554413"/>
          <p14:tracePt t="60419" x="4205288" y="3541713"/>
          <p14:tracePt t="60436" x="4168775" y="3503613"/>
          <p14:tracePt t="60508" x="4181475" y="3503613"/>
          <p14:tracePt t="60521" x="4192588" y="3503613"/>
          <p14:tracePt t="60542" x="4205288" y="3503613"/>
          <p14:tracePt t="60561" x="4230688" y="3503613"/>
          <p14:tracePt t="60583" x="4243388" y="3503613"/>
          <p14:tracePt t="60584" x="4256088" y="3516313"/>
          <p14:tracePt t="60604" x="4268788" y="3516313"/>
          <p14:tracePt t="60625" x="4305300" y="3554413"/>
          <p14:tracePt t="60649" x="4356100" y="3629025"/>
          <p14:tracePt t="60670" x="4406900" y="3692525"/>
          <p14:tracePt t="60687" x="4581525" y="3829050"/>
          <p14:tracePt t="60704" x="4668838" y="3892550"/>
          <p14:tracePt t="60720" x="4743450" y="3967163"/>
          <p14:tracePt t="60737" x="4806950" y="4029075"/>
          <p14:tracePt t="60754" x="4832350" y="4079875"/>
          <p14:tracePt t="60771" x="4832350" y="4105275"/>
          <p14:tracePt t="60787" x="4832350" y="4117975"/>
          <p14:tracePt t="60807" x="4832350" y="4129088"/>
          <p14:tracePt t="62129" x="4794250" y="4129088"/>
          <p14:tracePt t="62146" x="4643438" y="4141788"/>
          <p14:tracePt t="62166" x="4217988" y="4154488"/>
          <p14:tracePt t="62187" x="3779838" y="4154488"/>
          <p14:tracePt t="62206" x="3205163" y="4117975"/>
          <p14:tracePt t="62220" x="2879725" y="4079875"/>
          <p14:tracePt t="62234" x="2590800" y="4041775"/>
          <p14:tracePt t="62247" x="2441575" y="4029075"/>
          <p14:tracePt t="62260" x="2316163" y="4029075"/>
          <p14:tracePt t="62277" x="2178050" y="4017963"/>
          <p14:tracePt t="62293" x="1965325" y="4017963"/>
          <p14:tracePt t="62310" x="1903413" y="4017963"/>
          <p14:tracePt t="62327" x="1865313" y="4017963"/>
          <p14:tracePt t="62344" x="1827213" y="4017963"/>
          <p14:tracePt t="62360" x="1814513" y="4017963"/>
          <p14:tracePt t="62452" x="1801813" y="4017963"/>
          <p14:tracePt t="62477" x="1801813" y="4005263"/>
          <p14:tracePt t="62602" x="1790700" y="4005263"/>
          <p14:tracePt t="62639" x="1765300" y="4005263"/>
          <p14:tracePt t="62665" x="1752600" y="4005263"/>
          <p14:tracePt t="62684" x="1727200" y="4005263"/>
          <p14:tracePt t="62705" x="1601788" y="4005263"/>
          <p14:tracePt t="62718" x="1565275" y="4005263"/>
          <p14:tracePt t="62729" x="1539875" y="4005263"/>
          <p14:tracePt t="62745" x="1527175" y="4005263"/>
          <p14:tracePt t="62762" x="1514475" y="4005263"/>
          <p14:tracePt t="62778" x="1501775" y="4005263"/>
          <p14:tracePt t="65344" x="1489075" y="4029075"/>
          <p14:tracePt t="65360" x="1476375" y="4079875"/>
          <p14:tracePt t="65373" x="1465263" y="4129088"/>
          <p14:tracePt t="65390" x="1427163" y="4179888"/>
          <p14:tracePt t="65406" x="1401763" y="4205288"/>
          <p14:tracePt t="65423" x="1363663" y="4254500"/>
          <p14:tracePt t="65439" x="1339850" y="4279900"/>
          <p14:tracePt t="65456" x="1327150" y="4292600"/>
          <p14:tracePt t="65473" x="1301750" y="4305300"/>
          <p14:tracePt t="65489" x="1289050" y="4318000"/>
          <p14:tracePt t="65508" x="1276350" y="4341813"/>
          <p14:tracePt t="65530" x="1263650" y="4354513"/>
          <p14:tracePt t="65544" x="1252538" y="4354513"/>
          <p14:tracePt t="65558" x="1252538" y="4379913"/>
          <p14:tracePt t="65573" x="1252538" y="4392613"/>
          <p14:tracePt t="65590" x="1239838" y="4418013"/>
          <p14:tracePt t="65606" x="1227138" y="4454525"/>
          <p14:tracePt t="65718" x="1227138" y="4467225"/>
          <p14:tracePt t="65955" x="1239838" y="4467225"/>
          <p14:tracePt t="65973" x="1239838" y="4454525"/>
          <p14:tracePt t="65993" x="1252538" y="4454525"/>
          <p14:tracePt t="66004" x="1252538" y="4443413"/>
          <p14:tracePt t="66029" x="1263650" y="4443413"/>
          <p14:tracePt t="66044" x="1263650" y="4430713"/>
          <p14:tracePt t="66117" x="1276350" y="4430713"/>
          <p14:tracePt t="66141" x="1289050" y="4430713"/>
          <p14:tracePt t="66166" x="1301750" y="4430713"/>
          <p14:tracePt t="66178" x="1314450" y="4430713"/>
          <p14:tracePt t="66192" x="1327150" y="4430713"/>
          <p14:tracePt t="66209" x="1339850" y="4430713"/>
          <p14:tracePt t="66226" x="1352550" y="4430713"/>
          <p14:tracePt t="66242" x="1439863" y="4430713"/>
          <p14:tracePt t="66259" x="1501775" y="4430713"/>
          <p14:tracePt t="66276" x="1565275" y="4430713"/>
          <p14:tracePt t="66293" x="1677988" y="4418013"/>
          <p14:tracePt t="66309" x="1765300" y="4418013"/>
          <p14:tracePt t="66326" x="1914525" y="4418013"/>
          <p14:tracePt t="66343" x="2152650" y="4418013"/>
          <p14:tracePt t="66359" x="2252663" y="4418013"/>
          <p14:tracePt t="66376" x="2352675" y="4418013"/>
          <p14:tracePt t="66393" x="2603500" y="4418013"/>
          <p14:tracePt t="66410" x="2667000" y="4418013"/>
          <p14:tracePt t="66426" x="2728913" y="4430713"/>
          <p14:tracePt t="66443" x="2767013" y="4430713"/>
          <p14:tracePt t="66740" x="2778125" y="4430713"/>
          <p14:tracePt t="66759" x="2803525" y="4430713"/>
          <p14:tracePt t="66786" x="2941638" y="4430713"/>
          <p14:tracePt t="66803" x="3154363" y="4430713"/>
          <p14:tracePt t="66814" x="3228975" y="4443413"/>
          <p14:tracePt t="66828" x="3292475" y="4443413"/>
          <p14:tracePt t="66844" x="3379788" y="4454525"/>
          <p14:tracePt t="66861" x="3467100" y="4454525"/>
          <p14:tracePt t="66878" x="3630613" y="4467225"/>
          <p14:tracePt t="66895" x="3679825" y="4467225"/>
          <p14:tracePt t="66912" x="3717925" y="4479925"/>
          <p14:tracePt t="66928" x="3792538" y="4479925"/>
          <p14:tracePt t="66945" x="3805238" y="4492625"/>
          <p14:tracePt t="66962" x="3830638" y="4492625"/>
          <p14:tracePt t="66979" x="3879850" y="4505325"/>
          <p14:tracePt t="66995" x="3917950" y="4505325"/>
          <p14:tracePt t="67012" x="3956050" y="4505325"/>
          <p14:tracePt t="67029" x="4017963" y="4518025"/>
          <p14:tracePt t="67045" x="4030663" y="4518025"/>
          <p14:tracePt t="67062" x="4043363" y="4518025"/>
          <p14:tracePt t="67079" x="4068763" y="4518025"/>
          <p14:tracePt t="67201" x="4068763" y="4530725"/>
          <p14:tracePt t="67226" x="4056063" y="4530725"/>
          <p14:tracePt t="67246" x="4030663" y="4530725"/>
          <p14:tracePt t="67272" x="3979863" y="4530725"/>
          <p14:tracePt t="67284" x="3956050" y="4530725"/>
          <p14:tracePt t="67304" x="3917950" y="4530725"/>
          <p14:tracePt t="67315" x="3905250" y="4530725"/>
          <p14:tracePt t="67330" x="3892550" y="4530725"/>
          <p14:tracePt t="67347" x="3867150" y="4543425"/>
          <p14:tracePt t="67363" x="3843338" y="4543425"/>
          <p14:tracePt t="67380" x="3830638" y="4543425"/>
          <p14:tracePt t="67397" x="3805238" y="4543425"/>
          <p14:tracePt t="67413" x="3792538" y="4543425"/>
          <p14:tracePt t="67474" x="3779838" y="4543425"/>
          <p14:tracePt t="67513" x="3779838" y="4554538"/>
          <p14:tracePt t="68195" x="3792538" y="4554538"/>
          <p14:tracePt t="68248" x="3805238" y="4554538"/>
          <p14:tracePt t="68272" x="3817938" y="4554538"/>
          <p14:tracePt t="68334" x="3830638" y="4554538"/>
          <p14:tracePt t="68384" x="3843338" y="4554538"/>
          <p14:tracePt t="68422" x="3856038" y="4554538"/>
          <p14:tracePt t="68447" x="3867150" y="4554538"/>
          <p14:tracePt t="68466" x="3879850" y="4554538"/>
          <p14:tracePt t="68482" x="3943350" y="4554538"/>
          <p14:tracePt t="68497" x="3979863" y="4543425"/>
          <p14:tracePt t="68509" x="4017963" y="4543425"/>
          <p14:tracePt t="68521" x="4043363" y="4543425"/>
          <p14:tracePt t="68535" x="4056063" y="4543425"/>
          <p14:tracePt t="68551" x="4068763" y="4543425"/>
          <p14:tracePt t="68568" x="4092575" y="4543425"/>
          <p14:tracePt t="68585" x="4105275" y="4543425"/>
          <p14:tracePt t="68601" x="4105275" y="4530725"/>
          <p14:tracePt t="68657" x="4117975" y="4530725"/>
          <p14:tracePt t="68728" x="4130675" y="4530725"/>
          <p14:tracePt t="68747" x="4192588" y="4530725"/>
          <p14:tracePt t="68769" x="4230688" y="4530725"/>
          <p14:tracePt t="68785" x="4281488" y="4530725"/>
          <p14:tracePt t="68797" x="4305300" y="4530725"/>
          <p14:tracePt t="68819" x="4330700" y="4530725"/>
          <p14:tracePt t="68844" x="4343400" y="4530725"/>
          <p14:tracePt t="69220" x="4330700" y="4530725"/>
          <p14:tracePt t="69244" x="4305300" y="4530725"/>
          <p14:tracePt t="69265" x="4281488" y="4530725"/>
          <p14:tracePt t="69276" x="4243388" y="4530725"/>
          <p14:tracePt t="69288" x="4217988" y="4530725"/>
          <p14:tracePt t="69304" x="4192588" y="4530725"/>
          <p14:tracePt t="69321" x="4143375" y="4518025"/>
          <p14:tracePt t="69338" x="4117975" y="4518025"/>
          <p14:tracePt t="69355" x="4092575" y="4518025"/>
          <p14:tracePt t="69371" x="3992563" y="4518025"/>
          <p14:tracePt t="69388" x="3905250" y="4518025"/>
          <p14:tracePt t="69405" x="3856038" y="4518025"/>
          <p14:tracePt t="69422" x="3743325" y="4518025"/>
          <p14:tracePt t="69438" x="3592513" y="4518025"/>
          <p14:tracePt t="69455" x="3417888" y="4518025"/>
          <p14:tracePt t="69472" x="3116263" y="4530725"/>
          <p14:tracePt t="69496" x="2616200" y="4543425"/>
          <p14:tracePt t="69508" x="2428875" y="4554538"/>
          <p14:tracePt t="69522" x="2265363" y="4567238"/>
          <p14:tracePt t="69539" x="2065338" y="4579938"/>
          <p14:tracePt t="69555" x="1601788" y="4592638"/>
          <p14:tracePt t="69572" x="1489075" y="4605338"/>
          <p14:tracePt t="69588" x="1376363" y="4618038"/>
          <p14:tracePt t="69605" x="1214438" y="4618038"/>
          <p14:tracePt t="69622" x="1163638" y="4618038"/>
          <p14:tracePt t="69639" x="1127125" y="4618038"/>
          <p14:tracePt t="69656" x="1076325" y="4618038"/>
          <p14:tracePt t="69855" x="1089025" y="4618038"/>
          <p14:tracePt t="69903" x="1101725" y="4618038"/>
          <p14:tracePt t="70141" x="1101725" y="4630738"/>
          <p14:tracePt t="70156" x="1101725" y="4643438"/>
          <p14:tracePt t="70168" x="1089025" y="4667250"/>
          <p14:tracePt t="70180" x="1089025" y="4692650"/>
          <p14:tracePt t="70191" x="1089025" y="4705350"/>
          <p14:tracePt t="70208" x="1089025" y="4730750"/>
          <p14:tracePt t="70231" x="1076325" y="4756150"/>
          <p14:tracePt t="70242" x="1063625" y="4768850"/>
          <p14:tracePt t="70265" x="1050925" y="4779963"/>
          <p14:tracePt t="70327" x="1050925" y="4792663"/>
          <p14:tracePt t="70403" x="1050925" y="4805363"/>
          <p14:tracePt t="70465" x="1076325" y="4805363"/>
          <p14:tracePt t="70489" x="1089025" y="4805363"/>
          <p14:tracePt t="70502" x="1114425" y="4805363"/>
          <p14:tracePt t="70514" x="1139825" y="4805363"/>
          <p14:tracePt t="70539" x="1163638" y="4805363"/>
          <p14:tracePt t="70551" x="1189038" y="4805363"/>
          <p14:tracePt t="70565" x="1214438" y="4818063"/>
          <p14:tracePt t="70578" x="1239838" y="4818063"/>
          <p14:tracePt t="70593" x="1289050" y="4818063"/>
          <p14:tracePt t="70610" x="1327150" y="4830763"/>
          <p14:tracePt t="70627" x="1363663" y="4830763"/>
          <p14:tracePt t="70643" x="1439863" y="4830763"/>
          <p14:tracePt t="70660" x="1465263" y="4830763"/>
          <p14:tracePt t="70676" x="1501775" y="4830763"/>
          <p14:tracePt t="70693" x="1639888" y="4830763"/>
          <p14:tracePt t="70710" x="1727200" y="4830763"/>
          <p14:tracePt t="70726" x="1790700" y="4830763"/>
          <p14:tracePt t="70743" x="1890713" y="4830763"/>
          <p14:tracePt t="70760" x="1914525" y="4830763"/>
          <p14:tracePt t="70777" x="1990725" y="4843463"/>
          <p14:tracePt t="70793" x="2027238" y="4843463"/>
          <p14:tracePt t="70810" x="2078038" y="4843463"/>
          <p14:tracePt t="70827" x="2190750" y="4843463"/>
          <p14:tracePt t="70844" x="2216150" y="4843463"/>
          <p14:tracePt t="70860" x="2228850" y="4843463"/>
          <p14:tracePt t="70877" x="2239963" y="4843463"/>
          <p14:tracePt t="71412" x="2252663" y="4843463"/>
          <p14:tracePt t="71434" x="2265363" y="4843463"/>
          <p14:tracePt t="71463" x="2328863" y="4843463"/>
          <p14:tracePt t="71478" x="2378075" y="4830763"/>
          <p14:tracePt t="71491" x="2428875" y="4830763"/>
          <p14:tracePt t="71503" x="2478088" y="4830763"/>
          <p14:tracePt t="71513" x="2503488" y="4818063"/>
          <p14:tracePt t="71530" x="2528888" y="4818063"/>
          <p14:tracePt t="71547" x="2565400" y="4818063"/>
          <p14:tracePt t="71563" x="2578100" y="4818063"/>
          <p14:tracePt t="71580" x="2603500" y="4818063"/>
          <p14:tracePt t="71599" x="2616200" y="4818063"/>
          <p14:tracePt t="71613" x="2641600" y="4818063"/>
          <p14:tracePt t="71636" x="2690813" y="4818063"/>
          <p14:tracePt t="71649" x="2716213" y="4818063"/>
          <p14:tracePt t="71664" x="2754313" y="4818063"/>
          <p14:tracePt t="71680" x="2767013" y="4818063"/>
          <p14:tracePt t="71697" x="2790825" y="4818063"/>
          <p14:tracePt t="71714" x="2828925" y="4818063"/>
          <p14:tracePt t="71731" x="2841625" y="4818063"/>
          <p14:tracePt t="71747" x="2854325" y="4818063"/>
          <p14:tracePt t="71764" x="2903538" y="4818063"/>
          <p14:tracePt t="71781" x="2928938" y="4818063"/>
          <p14:tracePt t="71797" x="3028950" y="4818063"/>
          <p14:tracePt t="71814" x="3079750" y="4818063"/>
          <p14:tracePt t="71831" x="3116263" y="4818063"/>
          <p14:tracePt t="71847" x="3154363" y="4818063"/>
          <p14:tracePt t="71864" x="3228975" y="4818063"/>
          <p14:tracePt t="71881" x="3267075" y="4830763"/>
          <p14:tracePt t="71898" x="3341688" y="4830763"/>
          <p14:tracePt t="71915" x="3379788" y="4830763"/>
          <p14:tracePt t="71931" x="3392488" y="4830763"/>
          <p14:tracePt t="71948" x="3405188" y="4843463"/>
          <p14:tracePt t="71965" x="3417888" y="4843463"/>
          <p14:tracePt t="72309" x="3441700" y="4843463"/>
          <p14:tracePt t="72330" x="3467100" y="4843463"/>
          <p14:tracePt t="72353" x="3517900" y="4856163"/>
          <p14:tracePt t="72366" x="3567113" y="4868863"/>
          <p14:tracePt t="72383" x="3654425" y="4879975"/>
          <p14:tracePt t="72400" x="3879850" y="4905375"/>
          <p14:tracePt t="72417" x="3968750" y="4918075"/>
          <p14:tracePt t="72433" x="4017963" y="4918075"/>
          <p14:tracePt t="72450" x="4105275" y="4930775"/>
          <p14:tracePt t="72467" x="4143375" y="4930775"/>
          <p14:tracePt t="72484" x="4217988" y="4930775"/>
          <p14:tracePt t="72500" x="4256088" y="4930775"/>
          <p14:tracePt t="72517" x="4281488" y="4930775"/>
          <p14:tracePt t="72534" x="4330700" y="4930775"/>
          <p14:tracePt t="72550" x="4356100" y="4930775"/>
          <p14:tracePt t="72567" x="4368800" y="4930775"/>
          <p14:tracePt t="72588" x="4394200" y="4930775"/>
          <p14:tracePt t="73181" x="4368800" y="4930775"/>
          <p14:tracePt t="73201" x="4305300" y="4930775"/>
          <p14:tracePt t="73221" x="4092575" y="4930775"/>
          <p14:tracePt t="73237" x="3992563" y="4930775"/>
          <p14:tracePt t="73253" x="3805238" y="4943475"/>
          <p14:tracePt t="73275" x="3429000" y="4992688"/>
          <p14:tracePt t="73288" x="3305175" y="5018088"/>
          <p14:tracePt t="73303" x="3179763" y="5068888"/>
          <p14:tracePt t="73320" x="2828925" y="5118100"/>
          <p14:tracePt t="73337" x="2690813" y="5130800"/>
          <p14:tracePt t="73354" x="2578100" y="5143500"/>
          <p14:tracePt t="73370" x="2403475" y="5143500"/>
          <p14:tracePt t="73387" x="2328863" y="5143500"/>
          <p14:tracePt t="73404" x="2228850" y="5143500"/>
          <p14:tracePt t="73421" x="2052638" y="5143500"/>
          <p14:tracePt t="73437" x="1990725" y="5143500"/>
          <p14:tracePt t="73454" x="1939925" y="5143500"/>
          <p14:tracePt t="73471" x="1827213" y="5143500"/>
          <p14:tracePt t="73488" x="1790700" y="5143500"/>
          <p14:tracePt t="73504" x="1739900" y="5143500"/>
          <p14:tracePt t="73521" x="1577975" y="5143500"/>
          <p14:tracePt t="73538" x="1501775" y="5143500"/>
          <p14:tracePt t="73554" x="1439863" y="5143500"/>
          <p14:tracePt t="73571" x="1363663" y="5143500"/>
          <p14:tracePt t="73588" x="1352550" y="5143500"/>
          <p14:tracePt t="73604" x="1327150" y="5143500"/>
          <p14:tracePt t="73629" x="1314450" y="5143500"/>
          <p14:tracePt t="74003" x="1314450" y="5130800"/>
          <p14:tracePt t="74079" x="1314450" y="5118100"/>
          <p14:tracePt t="75985" x="1314450" y="5130800"/>
          <p14:tracePt t="76010" x="1314450" y="5143500"/>
          <p14:tracePt t="76071" x="1314450" y="5156200"/>
          <p14:tracePt t="76083" x="1301750" y="5156200"/>
          <p14:tracePt t="76099" x="1276350" y="5156200"/>
          <p14:tracePt t="76115" x="1263650" y="5156200"/>
          <p14:tracePt t="76131" x="1252538" y="5156200"/>
          <p14:tracePt t="76148" x="1239838" y="5156200"/>
          <p14:tracePt t="76165" x="1227138" y="5156200"/>
          <p14:tracePt t="76220" x="1239838" y="5156200"/>
          <p14:tracePt t="76246" x="1252538" y="5156200"/>
          <p14:tracePt t="76266" x="1263650" y="5156200"/>
          <p14:tracePt t="76295" x="1276350" y="5156200"/>
          <p14:tracePt t="76320" x="1289050" y="5156200"/>
          <p14:tracePt t="76357" x="1301750" y="5156200"/>
          <p14:tracePt t="76545" x="1289050" y="5156200"/>
          <p14:tracePt t="76571" x="1276350" y="5156200"/>
          <p14:tracePt t="76695" x="1289050" y="5156200"/>
          <p14:tracePt t="76721" x="1301750" y="5156200"/>
          <p14:tracePt t="76740" x="1327150" y="5156200"/>
          <p14:tracePt t="76753" x="1352550" y="5156200"/>
          <p14:tracePt t="76767" x="1401763" y="5156200"/>
          <p14:tracePt t="76784" x="1501775" y="5156200"/>
          <p14:tracePt t="76800" x="1539875" y="5156200"/>
          <p14:tracePt t="76817" x="1565275" y="5156200"/>
          <p14:tracePt t="76834" x="1639888" y="5156200"/>
          <p14:tracePt t="76851" x="1665288" y="5156200"/>
          <p14:tracePt t="76867" x="1701800" y="5156200"/>
          <p14:tracePt t="76884" x="1790700" y="5168900"/>
          <p14:tracePt t="76901" x="1814513" y="5168900"/>
          <p14:tracePt t="76918" x="1827213" y="5168900"/>
          <p14:tracePt t="76934" x="1852613" y="5168900"/>
          <p14:tracePt t="77044" x="1839913" y="5168900"/>
          <p14:tracePt t="77330" x="1865313" y="5168900"/>
          <p14:tracePt t="77347" x="1890713" y="5168900"/>
          <p14:tracePt t="77362" x="1990725" y="5156200"/>
          <p14:tracePt t="77378" x="2290763" y="5118100"/>
          <p14:tracePt t="77392" x="2452688" y="5105400"/>
          <p14:tracePt t="77404" x="2754313" y="5105400"/>
          <p14:tracePt t="77420" x="3028950" y="5105400"/>
          <p14:tracePt t="77436" x="3179763" y="5130800"/>
          <p14:tracePt t="77453" x="3305175" y="5143500"/>
          <p14:tracePt t="77470" x="3454400" y="5168900"/>
          <p14:tracePt t="77486" x="3530600" y="5168900"/>
          <p14:tracePt t="77503" x="3592513" y="5181600"/>
          <p14:tracePt t="77520" x="3717925" y="5194300"/>
          <p14:tracePt t="77537" x="3756025" y="5205413"/>
          <p14:tracePt t="77553" x="3779838" y="5205413"/>
          <p14:tracePt t="77570" x="3830638" y="5205413"/>
          <p14:tracePt t="77591" x="3856038" y="5205413"/>
          <p14:tracePt t="77616" x="3867150" y="5218113"/>
          <p14:tracePt t="77630" x="3879850" y="5218113"/>
          <p14:tracePt t="77642" x="3905250" y="5218113"/>
          <p14:tracePt t="77656" x="3917950" y="5218113"/>
          <p14:tracePt t="77671" x="3943350" y="5230813"/>
          <p14:tracePt t="77687" x="3968750" y="5230813"/>
          <p14:tracePt t="77704" x="3979863" y="5243513"/>
          <p14:tracePt t="77721" x="3992563" y="5243513"/>
          <p14:tracePt t="77790" x="4005263" y="5243513"/>
          <p14:tracePt t="77811" x="4017963" y="5243513"/>
          <p14:tracePt t="77828" x="4030663" y="5243513"/>
          <p14:tracePt t="78340" x="4043363" y="5243513"/>
          <p14:tracePt t="78414" x="4056063" y="5243513"/>
          <p14:tracePt t="78438" x="4068763" y="5243513"/>
          <p14:tracePt t="78440" x="4081463" y="5243513"/>
          <p14:tracePt t="78564" x="4068763" y="5243513"/>
          <p14:tracePt t="78688" x="4081463" y="5243513"/>
          <p14:tracePt t="78713" x="4105275" y="5243513"/>
          <p14:tracePt t="78788" x="4092575" y="5243513"/>
          <p14:tracePt t="78913" x="4105275" y="5243513"/>
          <p14:tracePt t="78932" x="4143375" y="5243513"/>
          <p14:tracePt t="78949" x="4205288" y="5230813"/>
          <p14:tracePt t="79011" x="4192588" y="5230813"/>
          <p14:tracePt t="79023" x="4143375" y="5230813"/>
          <p14:tracePt t="79048" x="4105275" y="5230813"/>
          <p14:tracePt t="79048" x="4081463" y="5230813"/>
          <p14:tracePt t="79061" x="4056063" y="5230813"/>
          <p14:tracePt t="79137" x="4081463" y="5230813"/>
          <p14:tracePt t="79158" x="4105275" y="5230813"/>
          <p14:tracePt t="79183" x="4156075" y="5230813"/>
          <p14:tracePt t="79196" x="4181475" y="5230813"/>
          <p14:tracePt t="79212" x="4192588" y="5230813"/>
          <p14:tracePt t="79248" x="4192588" y="5218113"/>
          <p14:tracePt t="79285" x="4156075" y="5218113"/>
          <p14:tracePt t="79297" x="4130675" y="5218113"/>
          <p14:tracePt t="79317" x="4105275" y="5218113"/>
          <p14:tracePt t="79329" x="4068763" y="5218113"/>
          <p14:tracePt t="79348" x="4056063" y="5218113"/>
          <p14:tracePt t="79410" x="4068763" y="5218113"/>
          <p14:tracePt t="79435" x="4092575" y="5218113"/>
          <p14:tracePt t="79436" x="4130675" y="5218113"/>
          <p14:tracePt t="79454" x="4168775" y="5218113"/>
          <p14:tracePt t="79471" x="4205288" y="5205413"/>
          <p14:tracePt t="79472" x="4230688" y="5205413"/>
          <p14:tracePt t="79486" x="4243388" y="5205413"/>
          <p14:tracePt t="79505" x="4256088" y="5205413"/>
          <p14:tracePt t="79572" x="4230688" y="5205413"/>
          <p14:tracePt t="79592" x="4192588" y="5205413"/>
          <p14:tracePt t="79607" x="4156075" y="5205413"/>
          <p14:tracePt t="79619" x="4117975" y="5205413"/>
          <p14:tracePt t="79631" x="4092575" y="5205413"/>
          <p14:tracePt t="79645" x="4081463" y="5205413"/>
          <p14:tracePt t="79671" x="4092575" y="5205413"/>
          <p14:tracePt t="79684" x="4117975" y="5205413"/>
          <p14:tracePt t="79697" x="4143375" y="5205413"/>
          <p14:tracePt t="79712" x="4168775" y="5205413"/>
          <p14:tracePt t="79729" x="4192588" y="5205413"/>
          <p14:tracePt t="79746" x="4205288" y="5205413"/>
          <p14:tracePt t="79762" x="4230688" y="5205413"/>
          <p14:tracePt t="79834" x="4217988" y="5205413"/>
          <p14:tracePt t="79856" x="4181475" y="5205413"/>
          <p14:tracePt t="79873" x="4130675" y="5205413"/>
          <p14:tracePt t="79887" x="4117975" y="5205413"/>
          <p14:tracePt t="79957" x="4143375" y="5205413"/>
          <p14:tracePt t="79970" x="4168775" y="5205413"/>
          <p14:tracePt t="79984" x="4205288" y="5205413"/>
          <p14:tracePt t="79997" x="4217988" y="5205413"/>
          <p14:tracePt t="80020" x="4230688" y="5205413"/>
          <p14:tracePt t="80083" x="4205288" y="5205413"/>
          <p14:tracePt t="80102" x="4168775" y="5205413"/>
          <p14:tracePt t="80114" x="4143375" y="5205413"/>
          <p14:tracePt t="80130" x="4130675" y="5205413"/>
          <p14:tracePt t="80147" x="4117975" y="5205413"/>
          <p14:tracePt t="80182" x="4130675" y="5205413"/>
          <p14:tracePt t="80195" x="4156075" y="5205413"/>
          <p14:tracePt t="80207" x="4168775" y="5205413"/>
          <p14:tracePt t="80220" x="4181475" y="5205413"/>
          <p14:tracePt t="80232" x="4205288" y="5205413"/>
          <p14:tracePt t="80247" x="4217988" y="5205413"/>
          <p14:tracePt t="80270" x="4230688" y="5205413"/>
          <p14:tracePt t="80320" x="4217988" y="5205413"/>
          <p14:tracePt t="80333" x="4181475" y="5205413"/>
          <p14:tracePt t="80348" x="4143375" y="5205413"/>
          <p14:tracePt t="80365" x="4105275" y="5205413"/>
          <p14:tracePt t="80381" x="4092575" y="5205413"/>
          <p14:tracePt t="80431" x="4117975" y="5205413"/>
          <p14:tracePt t="80443" x="4156075" y="5205413"/>
          <p14:tracePt t="80456" x="4168775" y="5205413"/>
          <p14:tracePt t="80469" x="4192588" y="5205413"/>
          <p14:tracePt t="80482" x="4205288" y="5205413"/>
          <p14:tracePt t="80498" x="4217988" y="5205413"/>
          <p14:tracePt t="80594" x="4192588" y="5205413"/>
          <p14:tracePt t="80669" x="4205288" y="5205413"/>
          <p14:tracePt t="80691" x="4217988" y="5205413"/>
          <p14:tracePt t="80709" x="4230688" y="5205413"/>
          <p14:tracePt t="80722" x="4243388" y="5205413"/>
          <p14:tracePt t="80736" x="4256088" y="5205413"/>
          <p14:tracePt t="80768" x="4243388" y="5205413"/>
          <p14:tracePt t="80792" x="4217988" y="5205413"/>
          <p14:tracePt t="80805" x="4205288" y="5205413"/>
          <p14:tracePt t="80818" x="4168775" y="5205413"/>
          <p14:tracePt t="80833" x="4143375" y="5205413"/>
          <p14:tracePt t="80894" x="4156075" y="5205413"/>
          <p14:tracePt t="80918" x="4168775" y="5205413"/>
          <p14:tracePt t="80939" x="4192588" y="5205413"/>
          <p14:tracePt t="80951" x="4205288" y="5205413"/>
          <p14:tracePt t="81117" x="4217988" y="5205413"/>
          <p14:tracePt t="81135" x="4268788" y="5205413"/>
          <p14:tracePt t="81151" x="4368800" y="5194300"/>
          <p14:tracePt t="81167" x="4556125" y="5081588"/>
          <p14:tracePt t="81185" x="4668838" y="4992688"/>
          <p14:tracePt t="81201" x="4856163" y="4892675"/>
          <p14:tracePt t="81218" x="5281613" y="4679950"/>
          <p14:tracePt t="81235" x="5394325" y="4592638"/>
          <p14:tracePt t="81251" x="5457825" y="4530725"/>
          <p14:tracePt t="81268" x="5495925" y="4454525"/>
          <p14:tracePt t="81285" x="5495925" y="4430713"/>
          <p14:tracePt t="81302" x="5495925" y="4405313"/>
          <p14:tracePt t="81318" x="5495925" y="4354513"/>
          <p14:tracePt t="81335" x="5495925" y="4318000"/>
          <p14:tracePt t="81352" x="5495925" y="4279900"/>
          <p14:tracePt t="81368" x="5470525" y="4192588"/>
          <p14:tracePt t="81385" x="5445125" y="4141788"/>
          <p14:tracePt t="81402" x="5394325" y="4105275"/>
          <p14:tracePt t="81419" x="5181600" y="4005263"/>
          <p14:tracePt t="81435" x="5068888" y="3967163"/>
          <p14:tracePt t="81452" x="4981575" y="3916363"/>
          <p14:tracePt t="81469" x="4794250" y="3779838"/>
          <p14:tracePt t="81486" x="4630738" y="3679825"/>
          <p14:tracePt t="81502" x="4406900" y="3579813"/>
          <p14:tracePt t="81519" x="4168775" y="3490913"/>
          <p14:tracePt t="81536" x="4092575" y="3479800"/>
          <p14:tracePt t="81553" x="4068763" y="3479800"/>
          <p14:tracePt t="81569" x="4017963" y="3479800"/>
          <p14:tracePt t="81586" x="3992563" y="3479800"/>
          <p14:tracePt t="81602" x="3979863" y="3479800"/>
          <p14:tracePt t="81620" x="3930650" y="3454400"/>
          <p14:tracePt t="81636" x="3879850" y="3441700"/>
          <p14:tracePt t="81653" x="3879850" y="3403600"/>
          <p14:tracePt t="81670" x="3856038" y="3378200"/>
          <p14:tracePt t="81739" x="3867150" y="3378200"/>
          <p14:tracePt t="81752" x="3879850" y="3378200"/>
          <p14:tracePt t="81780" x="3879850" y="3403600"/>
          <p14:tracePt t="82114" x="3892550" y="3403600"/>
          <p14:tracePt t="82136" x="3917950" y="3403600"/>
          <p14:tracePt t="82160" x="3968750" y="3429000"/>
          <p14:tracePt t="82179" x="4081463" y="3441700"/>
          <p14:tracePt t="82195" x="4181475" y="3454400"/>
          <p14:tracePt t="82210" x="4268788" y="3467100"/>
          <p14:tracePt t="82223" x="4343400" y="3479800"/>
          <p14:tracePt t="82238" x="4381500" y="3490913"/>
          <p14:tracePt t="82255" x="4394200" y="3490913"/>
          <p14:tracePt t="82326" x="4381500" y="3490913"/>
          <p14:tracePt t="82347" x="4330700" y="3490913"/>
          <p14:tracePt t="82365" x="4217988" y="3490913"/>
          <p14:tracePt t="82378" x="4181475" y="3490913"/>
          <p14:tracePt t="82391" x="4143375" y="3490913"/>
          <p14:tracePt t="82406" x="4117975" y="3490913"/>
          <p14:tracePt t="82423" x="4105275" y="3490913"/>
          <p14:tracePt t="82439" x="4092575" y="3490913"/>
          <p14:tracePt t="82500" x="4105275" y="3490913"/>
          <p14:tracePt t="82521" x="4130675" y="3490913"/>
          <p14:tracePt t="82542" x="4217988" y="3490913"/>
          <p14:tracePt t="82557" x="4268788" y="3490913"/>
          <p14:tracePt t="82573" x="4305300" y="3490913"/>
          <p14:tracePt t="82590" x="4343400" y="3490913"/>
          <p14:tracePt t="82649" x="4330700" y="3490913"/>
          <p14:tracePt t="82661" x="4281488" y="3490913"/>
          <p14:tracePt t="82675" x="4230688" y="3490913"/>
          <p14:tracePt t="82690" x="4181475" y="3490913"/>
          <p14:tracePt t="82707" x="4130675" y="3490913"/>
          <p14:tracePt t="82724" x="4105275" y="3490913"/>
          <p14:tracePt t="82741" x="4081463" y="3490913"/>
          <p14:tracePt t="82786" x="4092575" y="3490913"/>
          <p14:tracePt t="82798" x="4117975" y="3490913"/>
          <p14:tracePt t="82811" x="4143375" y="3490913"/>
          <p14:tracePt t="82824" x="4192588" y="3490913"/>
          <p14:tracePt t="82841" x="4243388" y="3490913"/>
          <p14:tracePt t="82858" x="4294188" y="3490913"/>
          <p14:tracePt t="82874" x="4330700" y="3490913"/>
          <p14:tracePt t="82935" x="4318000" y="3490913"/>
          <p14:tracePt t="82949" x="4268788" y="3490913"/>
          <p14:tracePt t="82961" x="4230688" y="3490913"/>
          <p14:tracePt t="82975" x="4192588" y="3490913"/>
          <p14:tracePt t="82991" x="4168775" y="3490913"/>
          <p14:tracePt t="83008" x="4156075" y="3490913"/>
          <p14:tracePt t="83025" x="4143375" y="3490913"/>
          <p14:tracePt t="83072" x="4168775" y="3490913"/>
          <p14:tracePt t="83084" x="4192588" y="3490913"/>
          <p14:tracePt t="83099" x="4243388" y="3490913"/>
          <p14:tracePt t="83111" x="4281488" y="3490913"/>
          <p14:tracePt t="83126" x="4318000" y="3490913"/>
          <p14:tracePt t="83142" x="4356100" y="3490913"/>
          <p14:tracePt t="83159" x="4381500" y="3490913"/>
          <p14:tracePt t="83176" x="4406900" y="3490913"/>
          <p14:tracePt t="83222" x="4394200" y="3490913"/>
          <p14:tracePt t="83234" x="4381500" y="3490913"/>
          <p14:tracePt t="83248" x="4343400" y="3490913"/>
          <p14:tracePt t="83261" x="4294188" y="3490913"/>
          <p14:tracePt t="83276" x="4230688" y="3490913"/>
          <p14:tracePt t="83292" x="4192588" y="3490913"/>
          <p14:tracePt t="83310" x="4156075" y="3490913"/>
          <p14:tracePt t="83326" x="4130675" y="3490913"/>
          <p14:tracePt t="83343" x="4117975" y="3490913"/>
          <p14:tracePt t="83396" x="4143375" y="3490913"/>
          <p14:tracePt t="83409" x="4168775" y="3490913"/>
          <p14:tracePt t="83423" x="4217988" y="3490913"/>
          <p14:tracePt t="83435" x="4268788" y="3490913"/>
          <p14:tracePt t="83449" x="4318000" y="3490913"/>
          <p14:tracePt t="83460" x="4381500" y="3503613"/>
          <p14:tracePt t="83476" x="4406900" y="3503613"/>
          <p14:tracePt t="83494" x="4443413" y="3503613"/>
          <p14:tracePt t="83510" x="4468813" y="3503613"/>
          <p14:tracePt t="83527" x="4481513" y="3503613"/>
          <p14:tracePt t="83583" x="4468813" y="3503613"/>
          <p14:tracePt t="83596" x="4456113" y="3503613"/>
          <p14:tracePt t="83611" x="4430713" y="3503613"/>
          <p14:tracePt t="83627" x="4368800" y="3503613"/>
          <p14:tracePt t="83644" x="4281488" y="3503613"/>
          <p14:tracePt t="83661" x="4130675" y="3503613"/>
          <p14:tracePt t="83678" x="4105275" y="3503613"/>
          <p14:tracePt t="83694" x="4081463" y="3503613"/>
          <p14:tracePt t="83757" x="4092575" y="3503613"/>
          <p14:tracePt t="83779" x="4117975" y="3503613"/>
          <p14:tracePt t="83800" x="4181475" y="3503613"/>
          <p14:tracePt t="83813" x="4230688" y="3503613"/>
          <p14:tracePt t="83828" x="4268788" y="3503613"/>
          <p14:tracePt t="83845" x="4318000" y="3503613"/>
          <p14:tracePt t="83862" x="4343400" y="3503613"/>
          <p14:tracePt t="83883" x="4356100" y="3503613"/>
          <p14:tracePt t="83906" x="4356100" y="3490913"/>
          <p14:tracePt t="83945" x="4330700" y="3490913"/>
          <p14:tracePt t="83957" x="4305300" y="3490913"/>
          <p14:tracePt t="83970" x="4281488" y="3490913"/>
          <p14:tracePt t="83982" x="4256088" y="3490913"/>
          <p14:tracePt t="83996" x="4243388" y="3490913"/>
          <p14:tracePt t="84044" x="4268788" y="3490913"/>
          <p14:tracePt t="84056" x="4294188" y="3490913"/>
          <p14:tracePt t="84069" x="4305300" y="3490913"/>
          <p14:tracePt t="84081" x="4318000" y="3490913"/>
          <p14:tracePt t="84130" x="4330700" y="3490913"/>
          <p14:tracePt t="84194" x="4330700" y="3503613"/>
          <p14:tracePt t="84319" x="4343400" y="3516313"/>
          <p14:tracePt t="84343" x="4356100" y="3516313"/>
          <p14:tracePt t="84357" x="4381500" y="3516313"/>
          <p14:tracePt t="84371" x="4406900" y="3529013"/>
          <p14:tracePt t="84384" x="4468813" y="3541713"/>
          <p14:tracePt t="84397" x="4530725" y="3579813"/>
          <p14:tracePt t="84414" x="4581525" y="3616325"/>
          <p14:tracePt t="84430" x="4681538" y="3741738"/>
          <p14:tracePt t="84447" x="4719638" y="3803650"/>
          <p14:tracePt t="84464" x="4743450" y="3841750"/>
          <p14:tracePt t="84481" x="4768850" y="3916363"/>
          <p14:tracePt t="84497" x="4768850" y="3929063"/>
          <p14:tracePt t="84514" x="4768850" y="3954463"/>
          <p14:tracePt t="84531" x="4768850" y="3967163"/>
          <p14:tracePt t="84548" x="4768850" y="3992563"/>
          <p14:tracePt t="84564" x="4768850" y="4017963"/>
          <p14:tracePt t="84581" x="4768850" y="4129088"/>
          <p14:tracePt t="84598" x="4756150" y="4205288"/>
          <p14:tracePt t="84615" x="4743450" y="4254500"/>
          <p14:tracePt t="84631" x="4732338" y="4330700"/>
          <p14:tracePt t="84648" x="4732338" y="4367213"/>
          <p14:tracePt t="84665" x="4719638" y="4392613"/>
          <p14:tracePt t="84682" x="4706938" y="4430713"/>
          <p14:tracePt t="84698" x="4694238" y="4467225"/>
          <p14:tracePt t="84715" x="4681538" y="4492625"/>
          <p14:tracePt t="84732" x="4668838" y="4554538"/>
          <p14:tracePt t="84749" x="4656138" y="4579938"/>
          <p14:tracePt t="84765" x="4643438" y="4605338"/>
          <p14:tracePt t="84782" x="4643438" y="4618038"/>
          <p14:tracePt t="85104" x="4643438" y="4643438"/>
          <p14:tracePt t="85119" x="4656138" y="4692650"/>
          <p14:tracePt t="85134" x="4681538" y="4743450"/>
          <p14:tracePt t="85151" x="4694238" y="4792663"/>
          <p14:tracePt t="85152" x="4719638" y="4830763"/>
          <p14:tracePt t="85167" x="4732338" y="4856163"/>
          <p14:tracePt t="85185" x="4732338" y="4879975"/>
          <p14:tracePt t="85200" x="4732338" y="4905375"/>
          <p14:tracePt t="85217" x="4732338" y="4930775"/>
          <p14:tracePt t="85234" x="4732338" y="4943475"/>
          <p14:tracePt t="85258" x="4732338" y="4992688"/>
          <p14:tracePt t="85271" x="4732338" y="5030788"/>
          <p14:tracePt t="85284" x="4719638" y="5081588"/>
          <p14:tracePt t="85301" x="4706938" y="5118100"/>
          <p14:tracePt t="85318" x="4668838" y="5156200"/>
          <p14:tracePt t="85334" x="4656138" y="5168900"/>
          <p14:tracePt t="85351" x="4630738" y="5168900"/>
          <p14:tracePt t="85368" x="4606925" y="5168900"/>
          <p14:tracePt t="85384" x="4581525" y="5168900"/>
          <p14:tracePt t="85401" x="4530725" y="5168900"/>
          <p14:tracePt t="85418" x="4418013" y="5143500"/>
          <p14:tracePt t="85434" x="4381500" y="5130800"/>
          <p14:tracePt t="85451" x="4343400" y="5105400"/>
          <p14:tracePt t="85468" x="4305300" y="5105400"/>
          <p14:tracePt t="85485" x="4294188" y="5105400"/>
          <p14:tracePt t="85677" x="4318000" y="5105400"/>
          <p14:tracePt t="85702" x="4356100" y="5143500"/>
          <p14:tracePt t="85721" x="4418013" y="5156200"/>
          <p14:tracePt t="85736" x="4468813" y="5168900"/>
          <p14:tracePt t="85753" x="4568825" y="5205413"/>
          <p14:tracePt t="85769" x="4606925" y="5205413"/>
          <p14:tracePt t="85786" x="4630738" y="5205413"/>
          <p14:tracePt t="85803" x="4656138" y="5205413"/>
          <p14:tracePt t="85913" x="4630738" y="5205413"/>
          <p14:tracePt t="85935" x="4594225" y="5205413"/>
          <p14:tracePt t="85959" x="4418013" y="5205413"/>
          <p14:tracePt t="85972" x="4343400" y="5205413"/>
          <p14:tracePt t="85987" x="4294188" y="5205413"/>
          <p14:tracePt t="86003" x="4217988" y="5205413"/>
          <p14:tracePt t="86020" x="4205288" y="5205413"/>
          <p14:tracePt t="86037" x="4192588" y="5205413"/>
          <p14:tracePt t="86100" x="4205288" y="5205413"/>
          <p14:tracePt t="86123" x="4217988" y="5205413"/>
          <p14:tracePt t="86147" x="4256088" y="5205413"/>
          <p14:tracePt t="86168" x="4343400" y="5205413"/>
          <p14:tracePt t="86180" x="4406900" y="5205413"/>
          <p14:tracePt t="86196" x="4443413" y="5205413"/>
          <p14:tracePt t="86209" x="4481513" y="5205413"/>
          <p14:tracePt t="86221" x="4494213" y="5205413"/>
          <p14:tracePt t="86238" x="4506913" y="5205413"/>
          <p14:tracePt t="86261" x="4506913" y="5218113"/>
          <p14:tracePt t="86286" x="4494213" y="5218113"/>
          <p14:tracePt t="86300" x="4430713" y="5218113"/>
          <p14:tracePt t="86315" x="4381500" y="5218113"/>
          <p14:tracePt t="86328" x="4305300" y="5218113"/>
          <p14:tracePt t="86341" x="4256088" y="5218113"/>
          <p14:tracePt t="86355" x="4205288" y="5218113"/>
          <p14:tracePt t="86372" x="4143375" y="5218113"/>
          <p14:tracePt t="86388" x="4017963" y="5218113"/>
          <p14:tracePt t="86405" x="4005263" y="5218113"/>
          <p14:tracePt t="86448" x="4030663" y="5218113"/>
          <p14:tracePt t="86469" x="4056063" y="5218113"/>
          <p14:tracePt t="86483" x="4081463" y="5218113"/>
          <p14:tracePt t="86496" x="4105275" y="5218113"/>
          <p14:tracePt t="86512" x="4143375" y="5218113"/>
          <p14:tracePt t="86524" x="4168775" y="5218113"/>
          <p14:tracePt t="86539" x="4217988" y="5218113"/>
          <p14:tracePt t="86556" x="4256088" y="5218113"/>
          <p14:tracePt t="86573" x="4318000" y="5218113"/>
          <p14:tracePt t="86589" x="4381500" y="5218113"/>
          <p14:tracePt t="86606" x="4394200" y="5218113"/>
          <p14:tracePt t="86635" x="4381500" y="5218113"/>
          <p14:tracePt t="86648" x="4343400" y="5218113"/>
          <p14:tracePt t="86661" x="4305300" y="5218113"/>
          <p14:tracePt t="86675" x="4281488" y="5218113"/>
          <p14:tracePt t="86690" x="4256088" y="5218113"/>
          <p14:tracePt t="86706" x="4243388" y="5218113"/>
          <p14:tracePt t="86723" x="4205288" y="5218113"/>
          <p14:tracePt t="86835" x="4217988" y="5218113"/>
          <p14:tracePt t="86853" x="4256088" y="5218113"/>
          <p14:tracePt t="86866" x="4305300" y="5218113"/>
          <p14:tracePt t="86879" x="4356100" y="5218113"/>
          <p14:tracePt t="86891" x="4418013" y="5218113"/>
          <p14:tracePt t="86907" x="4443413" y="5218113"/>
          <p14:tracePt t="86924" x="4456113" y="5218113"/>
          <p14:tracePt t="86971" x="4443413" y="5218113"/>
          <p14:tracePt t="86984" x="4406900" y="5218113"/>
          <p14:tracePt t="86998" x="4356100" y="5218113"/>
          <p14:tracePt t="87011" x="4281488" y="5218113"/>
          <p14:tracePt t="87024" x="4243388" y="5218113"/>
          <p14:tracePt t="87041" x="4205288" y="5218113"/>
          <p14:tracePt t="87060" x="4105275" y="5230813"/>
          <p14:tracePt t="87076" x="4081463" y="5230813"/>
          <p14:tracePt t="87091" x="4056063" y="5230813"/>
          <p14:tracePt t="87159" x="4068763" y="5230813"/>
          <p14:tracePt t="87184" x="4092575" y="5230813"/>
          <p14:tracePt t="87212" x="4117975" y="5230813"/>
          <p14:tracePt t="87226" x="4156075" y="5230813"/>
          <p14:tracePt t="87242" x="4205288" y="5230813"/>
          <p14:tracePt t="87258" x="4368800" y="5218113"/>
          <p14:tracePt t="87275" x="4418013" y="5218113"/>
          <p14:tracePt t="87292" x="4456113" y="5218113"/>
          <p14:tracePt t="87309" x="4481513" y="5218113"/>
          <p14:tracePt t="87382" x="4443413" y="5218113"/>
          <p14:tracePt t="87395" x="4394200" y="5218113"/>
          <p14:tracePt t="87409" x="4330700" y="5218113"/>
          <p14:tracePt t="87426" x="4256088" y="5218113"/>
          <p14:tracePt t="87443" x="4192588" y="5218113"/>
          <p14:tracePt t="87459" x="4105275" y="5218113"/>
          <p14:tracePt t="87476" x="4056063" y="5218113"/>
          <p14:tracePt t="87493" x="4030663" y="5218113"/>
          <p14:tracePt t="87509" x="4005263" y="5218113"/>
          <p14:tracePt t="87569" x="4017963" y="5218113"/>
          <p14:tracePt t="87582" x="4030663" y="5218113"/>
          <p14:tracePt t="87607" x="4043363" y="5218113"/>
          <p14:tracePt t="87631" x="4056063" y="5218113"/>
          <p14:tracePt t="87645" x="4068763" y="5218113"/>
          <p14:tracePt t="87660" x="4081463" y="5218113"/>
          <p14:tracePt t="87677" x="4105275" y="5218113"/>
          <p14:tracePt t="87694" x="4117975" y="5218113"/>
          <p14:tracePt t="87710" x="4181475" y="5218113"/>
          <p14:tracePt t="87727" x="4230688" y="5218113"/>
          <p14:tracePt t="87744" x="4268788" y="5218113"/>
          <p14:tracePt t="87760" x="4305300" y="5218113"/>
          <p14:tracePt t="87777" x="4330700" y="5218113"/>
          <p14:tracePt t="87796" x="4343400" y="5218113"/>
          <p14:tracePt t="87857" x="4305300" y="5218113"/>
          <p14:tracePt t="87876" x="4281488" y="5218113"/>
          <p14:tracePt t="87891" x="4230688" y="5218113"/>
          <p14:tracePt t="87908" x="4130675" y="5218113"/>
          <p14:tracePt t="87921" x="4092575" y="5205413"/>
          <p14:tracePt t="87934" x="4068763" y="5205413"/>
          <p14:tracePt t="87948" x="4043363" y="5205413"/>
          <p14:tracePt t="87961" x="4017963" y="5205413"/>
          <p14:tracePt t="87978" x="4005263" y="5205413"/>
          <p14:tracePt t="87995" x="3992563" y="5205413"/>
          <p14:tracePt t="88093" x="4005263" y="5205413"/>
          <p14:tracePt t="88118" x="4017963" y="5205413"/>
          <p14:tracePt t="88131" x="4030663" y="5205413"/>
          <p14:tracePt t="88146" x="4043363" y="5205413"/>
          <p14:tracePt t="88163" x="4056063" y="5205413"/>
          <p14:tracePt t="88179" x="4081463" y="5205413"/>
          <p14:tracePt t="88196" x="4156075" y="5205413"/>
          <p14:tracePt t="88212" x="4192588" y="5205413"/>
          <p14:tracePt t="88229" x="4205288" y="5205413"/>
          <p14:tracePt t="88246" x="4243388" y="5205413"/>
          <p14:tracePt t="88329" x="4205288" y="5205413"/>
          <p14:tracePt t="88342" x="4168775" y="5205413"/>
          <p14:tracePt t="88355" x="4130675" y="5205413"/>
          <p14:tracePt t="88370" x="4092575" y="5205413"/>
          <p14:tracePt t="88387" x="4068763" y="5205413"/>
          <p14:tracePt t="88402" x="4056063" y="5205413"/>
          <p14:tracePt t="88414" x="4043363" y="5205413"/>
          <p14:tracePt t="88429" x="4030663" y="5205413"/>
          <p14:tracePt t="88479" x="4043363" y="5205413"/>
          <p14:tracePt t="88493" x="4068763" y="5205413"/>
          <p14:tracePt t="88506" x="4105275" y="5205413"/>
          <p14:tracePt t="88519" x="4143375" y="5205413"/>
          <p14:tracePt t="88531" x="4181475" y="5205413"/>
          <p14:tracePt t="88547" x="4205288" y="5205413"/>
          <p14:tracePt t="88563" x="4243388" y="5205413"/>
          <p14:tracePt t="88580" x="4268788" y="5205413"/>
          <p14:tracePt t="88597" x="4281488" y="5205413"/>
          <p14:tracePt t="88616" x="4294188" y="5205413"/>
          <p14:tracePt t="88692" x="4281488" y="5205413"/>
          <p14:tracePt t="88716" x="4268788" y="5205413"/>
          <p14:tracePt t="88737" x="4230688" y="5205413"/>
          <p14:tracePt t="88753" x="4217988" y="5205413"/>
          <p14:tracePt t="88754" x="4205288" y="5205413"/>
          <p14:tracePt t="88828" x="4217988" y="5205413"/>
          <p14:tracePt t="88851" x="4243388" y="5205413"/>
          <p14:tracePt t="88871" x="4256088" y="5205413"/>
          <p14:tracePt t="88886" x="4268788" y="5205413"/>
          <p14:tracePt t="88903" x="4294188" y="5205413"/>
          <p14:tracePt t="88917" x="4318000" y="5205413"/>
          <p14:tracePt t="88932" x="4343400" y="5205413"/>
          <p14:tracePt t="88953" x="4356100" y="5205413"/>
          <p14:tracePt t="89014" x="4343400" y="5205413"/>
          <p14:tracePt t="89033" x="4318000" y="5205413"/>
          <p14:tracePt t="89056" x="4305300" y="5205413"/>
          <p14:tracePt t="89072" x="4294188" y="5205413"/>
          <p14:tracePt t="89087" x="4281488" y="5205413"/>
          <p14:tracePt t="89152" x="4294188" y="5205413"/>
          <p14:tracePt t="89177" x="4305300" y="5205413"/>
          <p14:tracePt t="89199" x="4318000" y="5205413"/>
          <p14:tracePt t="89216" x="4368800" y="5205413"/>
          <p14:tracePt t="89233" x="4394200" y="5205413"/>
          <p14:tracePt t="89249" x="4430713" y="5194300"/>
          <p14:tracePt t="89266" x="4443413" y="5194300"/>
          <p14:tracePt t="89302" x="4430713" y="5194300"/>
          <p14:tracePt t="89316" x="4406900" y="5194300"/>
          <p14:tracePt t="89330" x="4368800" y="5194300"/>
          <p14:tracePt t="89343" x="4343400" y="5194300"/>
          <p14:tracePt t="89357" x="4318000" y="5194300"/>
          <p14:tracePt t="89371" x="4305300" y="5194300"/>
          <p14:tracePt t="89384" x="4281488" y="5194300"/>
          <p14:tracePt t="89400" x="4256088" y="5194300"/>
          <p14:tracePt t="89417" x="4205288" y="5194300"/>
          <p14:tracePt t="89434" x="4192588" y="5205413"/>
          <p14:tracePt t="89463" x="4205288" y="5205413"/>
          <p14:tracePt t="89488" x="4217988" y="5205413"/>
          <p14:tracePt t="89502" x="4243388" y="5205413"/>
          <p14:tracePt t="89525" x="4268788" y="5205413"/>
          <p14:tracePt t="89538" x="4281488" y="5205413"/>
          <p14:tracePt t="89552" x="4305300" y="5205413"/>
          <p14:tracePt t="89569" x="4343400" y="5205413"/>
          <p14:tracePt t="89585" x="4381500" y="5205413"/>
          <p14:tracePt t="89601" x="4443413" y="5205413"/>
          <p14:tracePt t="89618" x="4456113" y="5205413"/>
          <p14:tracePt t="89700" x="4430713" y="5205413"/>
          <p14:tracePt t="89723" x="4418013" y="5205413"/>
          <p14:tracePt t="89745" x="4394200" y="5205413"/>
          <p14:tracePt t="89760" x="4381500" y="5205413"/>
          <p14:tracePt t="90386" x="4356100" y="5205413"/>
          <p14:tracePt t="90414" x="4181475" y="5205413"/>
          <p14:tracePt t="90443" x="3905250" y="5205413"/>
          <p14:tracePt t="90466" x="3279775" y="5205413"/>
          <p14:tracePt t="90479" x="3028950" y="5205413"/>
          <p14:tracePt t="90495" x="2690813" y="5205413"/>
          <p14:tracePt t="90507" x="2378075" y="5205413"/>
          <p14:tracePt t="90521" x="2190750" y="5205413"/>
          <p14:tracePt t="90538" x="1878013" y="5205413"/>
          <p14:tracePt t="90555" x="1701800" y="5205413"/>
          <p14:tracePt t="90572" x="1577975" y="5205413"/>
          <p14:tracePt t="90588" x="1465263" y="5205413"/>
          <p14:tracePt t="90605" x="1452563" y="5194300"/>
          <p14:tracePt t="90623" x="1439863" y="5181600"/>
          <p14:tracePt t="90797" x="1439863" y="5194300"/>
          <p14:tracePt t="90822" x="1439863" y="5205413"/>
          <p14:tracePt t="90847" x="1439863" y="5218113"/>
          <p14:tracePt t="90883" x="1427163" y="5230813"/>
          <p14:tracePt t="90897" x="1401763" y="5243513"/>
          <p14:tracePt t="90912" x="1376363" y="5256213"/>
          <p14:tracePt t="90927" x="1352550" y="5268913"/>
          <p14:tracePt t="90944" x="1314450" y="5281613"/>
          <p14:tracePt t="90958" x="1263650" y="5305425"/>
          <p14:tracePt t="90959" x="1227138" y="5343525"/>
          <p14:tracePt t="90974" x="1201738" y="5368925"/>
          <p14:tracePt t="90989" x="1176338" y="5394325"/>
          <p14:tracePt t="91007" x="1163638" y="5407025"/>
          <p14:tracePt t="91023" x="1150938" y="5418138"/>
          <p14:tracePt t="91107" x="1139825" y="5418138"/>
          <p14:tracePt t="91133" x="1127125" y="5418138"/>
          <p14:tracePt t="91161" x="1101725" y="5407025"/>
          <p14:tracePt t="91185" x="1063625" y="5407025"/>
          <p14:tracePt t="91200" x="1027113" y="5407025"/>
          <p14:tracePt t="91214" x="950913" y="5407025"/>
          <p14:tracePt t="91230" x="901700" y="5407025"/>
          <p14:tracePt t="91242" x="863600" y="5407025"/>
          <p14:tracePt t="91258" x="814388" y="5430838"/>
          <p14:tracePt t="91274" x="788988" y="5443538"/>
          <p14:tracePt t="91301" x="776288" y="5456238"/>
          <p14:tracePt t="91318" x="763588" y="5468938"/>
          <p14:tracePt t="91334" x="763588" y="5481638"/>
          <p14:tracePt t="91349" x="763588" y="5494338"/>
          <p14:tracePt t="91382" x="763588" y="5507038"/>
          <p14:tracePt t="91406" x="763588" y="5530850"/>
          <p14:tracePt t="91421" x="763588" y="5543550"/>
          <p14:tracePt t="91439" x="763588" y="5556250"/>
          <p14:tracePt t="91457" x="750888" y="5568950"/>
          <p14:tracePt t="91619" x="776288" y="5568950"/>
          <p14:tracePt t="91642" x="801688" y="5568950"/>
          <p14:tracePt t="91665" x="901700" y="5568950"/>
          <p14:tracePt t="91678" x="950913" y="5568950"/>
          <p14:tracePt t="91694" x="1027113" y="5568950"/>
          <p14:tracePt t="91709" x="1076325" y="5568950"/>
          <p14:tracePt t="91727" x="1176338" y="5568950"/>
          <p14:tracePt t="91743" x="1276350" y="5568950"/>
          <p14:tracePt t="91760" x="1427163" y="5568950"/>
          <p14:tracePt t="91776" x="1465263" y="5568950"/>
          <p14:tracePt t="91793" x="1514475" y="5568950"/>
          <p14:tracePt t="91810" x="1527175" y="5568950"/>
          <p14:tracePt t="91918" x="1489075" y="5568950"/>
          <p14:tracePt t="91941" x="1439863" y="5568950"/>
          <p14:tracePt t="91964" x="1289050" y="5556250"/>
          <p14:tracePt t="91978" x="1227138" y="5556250"/>
          <p14:tracePt t="91979" x="1163638" y="5543550"/>
          <p14:tracePt t="91994" x="1139825" y="5543550"/>
          <p14:tracePt t="92011" x="1101725" y="5543550"/>
          <p14:tracePt t="92027" x="1063625" y="5543550"/>
          <p14:tracePt t="92044" x="1014413" y="5543550"/>
          <p14:tracePt t="92118" x="1027113" y="5543550"/>
          <p14:tracePt t="92147" x="1038225" y="5543550"/>
          <p14:tracePt t="92168" x="1063625" y="5543550"/>
          <p14:tracePt t="92182" x="1076325" y="5543550"/>
          <p14:tracePt t="92195" x="1089025" y="5543550"/>
          <p14:tracePt t="92211" x="1127125" y="5543550"/>
          <p14:tracePt t="92228" x="1176338" y="5543550"/>
          <p14:tracePt t="92245" x="1314450" y="5543550"/>
          <p14:tracePt t="92262" x="1363663" y="5543550"/>
          <p14:tracePt t="92278" x="1389063" y="5543550"/>
          <p14:tracePt t="92295" x="1427163" y="5543550"/>
          <p14:tracePt t="92312" x="1439863" y="5543550"/>
          <p14:tracePt t="92353" x="1427163" y="5543550"/>
          <p14:tracePt t="92366" x="1401763" y="5543550"/>
          <p14:tracePt t="92380" x="1352550" y="5543550"/>
          <p14:tracePt t="92396" x="1263650" y="5543550"/>
          <p14:tracePt t="92413" x="1189038" y="5543550"/>
          <p14:tracePt t="92429" x="1114425" y="5543550"/>
          <p14:tracePt t="92446" x="914400" y="5518150"/>
          <p14:tracePt t="92462" x="763588" y="5507038"/>
          <p14:tracePt t="92479" x="588963" y="5494338"/>
          <p14:tracePt t="92496" x="563563" y="5494338"/>
          <p14:tracePt t="92566" x="588963" y="5494338"/>
          <p14:tracePt t="92589" x="625475" y="5494338"/>
          <p14:tracePt t="92618" x="776288" y="5494338"/>
          <p14:tracePt t="92634" x="825500" y="5494338"/>
          <p14:tracePt t="92649" x="876300" y="5494338"/>
          <p14:tracePt t="92663" x="976313" y="5494338"/>
          <p14:tracePt t="92680" x="1227138" y="5494338"/>
          <p14:tracePt t="92696" x="1314450" y="5494338"/>
          <p14:tracePt t="92713" x="1376363" y="5507038"/>
          <p14:tracePt t="92730" x="1514475" y="5507038"/>
          <p14:tracePt t="92748" x="1565275" y="5507038"/>
          <p14:tracePt t="92764" x="1614488" y="5507038"/>
          <p14:tracePt t="92780" x="1652588" y="5507038"/>
          <p14:tracePt t="92802" x="1665288" y="5507038"/>
          <p14:tracePt t="92815" x="1627188" y="5518150"/>
          <p14:tracePt t="92833" x="1577975" y="5518150"/>
          <p14:tracePt t="92847" x="1539875" y="5518150"/>
          <p14:tracePt t="92865" x="1501775" y="5518150"/>
          <p14:tracePt t="92880" x="1352550" y="5518150"/>
          <p14:tracePt t="92897" x="1189038" y="5518150"/>
          <p14:tracePt t="92914" x="1063625" y="5518150"/>
          <p14:tracePt t="92932" x="901700" y="5518150"/>
          <p14:tracePt t="92947" x="825500" y="5518150"/>
          <p14:tracePt t="92965" x="776288" y="5518150"/>
          <p14:tracePt t="92966" x="738188" y="5518150"/>
          <p14:tracePt t="92981" x="725488" y="5518150"/>
          <p14:tracePt t="93038" x="738188" y="5518150"/>
          <p14:tracePt t="93051" x="750888" y="5518150"/>
          <p14:tracePt t="93065" x="763588" y="5518150"/>
          <p14:tracePt t="93081" x="776288" y="5518150"/>
          <p14:tracePt t="93100" x="788988" y="5518150"/>
          <p14:tracePt t="93114" x="814388" y="5518150"/>
          <p14:tracePt t="93131" x="838200" y="5518150"/>
          <p14:tracePt t="93148" x="876300" y="5518150"/>
          <p14:tracePt t="93165" x="989013" y="5518150"/>
          <p14:tracePt t="93182" x="1038225" y="5530850"/>
          <p14:tracePt t="93200" x="1101725" y="5543550"/>
          <p14:tracePt t="93216" x="1114425" y="5543550"/>
          <p14:tracePt t="93289" x="1101725" y="5543550"/>
          <p14:tracePt t="93313" x="976313" y="5543550"/>
          <p14:tracePt t="93337" x="901700" y="5543550"/>
          <p14:tracePt t="93338" x="838200" y="5543550"/>
          <p14:tracePt t="93353" x="763588" y="5543550"/>
          <p14:tracePt t="93367" x="625475" y="5507038"/>
          <p14:tracePt t="93383" x="476250" y="5494338"/>
          <p14:tracePt t="93401" x="287338" y="5468938"/>
          <p14:tracePt t="93419" x="238125" y="5468938"/>
          <p14:tracePt t="93434" x="212725" y="5468938"/>
          <p14:tracePt t="93449" x="200025" y="5468938"/>
          <p14:tracePt t="93625" x="212725" y="5468938"/>
          <p14:tracePt t="93650" x="225425" y="5468938"/>
          <p14:tracePt t="93673" x="238125" y="5468938"/>
          <p14:tracePt t="93689" x="287338" y="5468938"/>
          <p14:tracePt t="93702" x="350838" y="5468938"/>
          <p14:tracePt t="93717" x="387350" y="5468938"/>
          <p14:tracePt t="93735" x="450850" y="5468938"/>
          <p14:tracePt t="93751" x="476250" y="5468938"/>
          <p14:tracePt t="93768" x="488950" y="5468938"/>
          <p14:tracePt t="93784" x="500063" y="5468938"/>
          <p14:tracePt t="93801" x="512763" y="5481638"/>
          <p14:tracePt t="93819" x="525463" y="5481638"/>
          <p14:tracePt t="93936" x="512763" y="5481638"/>
          <p14:tracePt t="94036" x="500063" y="5481638"/>
          <p14:tracePt t="97831" x="512763" y="5494338"/>
          <p14:tracePt t="97849" x="550863" y="5494338"/>
          <p14:tracePt t="97867" x="600075" y="5518150"/>
          <p14:tracePt t="97886" x="712788" y="5556250"/>
          <p14:tracePt t="97900" x="750888" y="5568950"/>
          <p14:tracePt t="97917" x="776288" y="5568950"/>
          <p14:tracePt t="97918" x="814388" y="5581650"/>
          <p14:tracePt t="97934" x="850900" y="5581650"/>
          <p14:tracePt t="97951" x="876300" y="5594350"/>
          <p14:tracePt t="97967" x="925513" y="5594350"/>
          <p14:tracePt t="97985" x="1076325" y="5607050"/>
          <p14:tracePt t="98001" x="1127125" y="5619750"/>
          <p14:tracePt t="98018" x="1163638" y="5619750"/>
          <p14:tracePt t="98037" x="1239838" y="5619750"/>
          <p14:tracePt t="98051" x="1263650" y="5619750"/>
          <p14:tracePt t="98068" x="1289050" y="5630863"/>
          <p14:tracePt t="98088" x="1327150" y="5630863"/>
          <p14:tracePt t="98103" x="1339850" y="5643563"/>
          <p14:tracePt t="98120" x="1352550" y="5643563"/>
          <p14:tracePt t="98143" x="1363663" y="5643563"/>
          <p14:tracePt t="98157" x="1389063" y="5643563"/>
          <p14:tracePt t="98172" x="1439863" y="5643563"/>
          <p14:tracePt t="98187" x="1489075" y="5643563"/>
          <p14:tracePt t="98201" x="1527175" y="5656263"/>
          <p14:tracePt t="98218" x="1627188" y="5656263"/>
          <p14:tracePt t="98238" x="1739900" y="5668963"/>
          <p14:tracePt t="98256" x="2003425" y="5694363"/>
          <p14:tracePt t="98272" x="2103438" y="5694363"/>
          <p14:tracePt t="98288" x="2203450" y="5707063"/>
          <p14:tracePt t="98308" x="2503488" y="5707063"/>
          <p14:tracePt t="98322" x="2616200" y="5707063"/>
          <p14:tracePt t="98338" x="2703513" y="5707063"/>
          <p14:tracePt t="98352" x="2767013" y="5707063"/>
          <p14:tracePt t="98369" x="2867025" y="5707063"/>
          <p14:tracePt t="98386" x="2941638" y="5707063"/>
          <p14:tracePt t="98404" x="3128963" y="5707063"/>
          <p14:tracePt t="98419" x="3192463" y="5707063"/>
          <p14:tracePt t="98437" x="3254375" y="5707063"/>
          <p14:tracePt t="98452" x="3292475" y="5707063"/>
          <p14:tracePt t="98470" x="3354388" y="5707063"/>
          <p14:tracePt t="98486" x="3367088" y="5707063"/>
          <p14:tracePt t="98503" x="3379788" y="5707063"/>
          <p14:tracePt t="98803" x="3405188" y="5707063"/>
          <p14:tracePt t="98818" x="3429000" y="5707063"/>
          <p14:tracePt t="98836" x="3454400" y="5707063"/>
          <p14:tracePt t="98853" x="3554413" y="5707063"/>
          <p14:tracePt t="98867" x="3643313" y="5707063"/>
          <p14:tracePt t="98881" x="3730625" y="5707063"/>
          <p14:tracePt t="98895" x="3779838" y="5707063"/>
          <p14:tracePt t="98912" x="3817938" y="5707063"/>
          <p14:tracePt t="98926" x="3843338" y="5707063"/>
          <p14:tracePt t="98927" x="3856038" y="5707063"/>
          <p14:tracePt t="98943" x="3867150" y="5707063"/>
          <p14:tracePt t="99103" x="3879850" y="5707063"/>
          <p14:tracePt t="99128" x="3892550" y="5694363"/>
          <p14:tracePt t="99145" x="3917950" y="5694363"/>
          <p14:tracePt t="99161" x="3956050" y="5681663"/>
          <p14:tracePt t="99176" x="4005263" y="5668963"/>
          <p14:tracePt t="99178" x="4056063" y="5668963"/>
          <p14:tracePt t="99192" x="4081463" y="5668963"/>
          <p14:tracePt t="99209" x="4105275" y="5668963"/>
          <p14:tracePt t="99225" x="4117975" y="5668963"/>
          <p14:tracePt t="99240" x="4143375" y="5668963"/>
          <p14:tracePt t="99241" x="4156075" y="5668963"/>
          <p14:tracePt t="99256" x="4168775" y="5668963"/>
          <p14:tracePt t="99273" x="4181475" y="5668963"/>
          <p14:tracePt t="99291" x="4192588" y="5668963"/>
          <p14:tracePt t="99306" x="4205288" y="5668963"/>
          <p14:tracePt t="99329" x="4217988" y="5668963"/>
          <p14:tracePt t="99352" x="4230688" y="5668963"/>
          <p14:tracePt t="99551" x="4256088" y="5668963"/>
          <p14:tracePt t="99565" x="4281488" y="5668963"/>
          <p14:tracePt t="99579" x="4305300" y="5668963"/>
          <p14:tracePt t="99594" x="4318000" y="5668963"/>
          <p14:tracePt t="99608" x="4343400" y="5668963"/>
          <p14:tracePt t="99624" x="4368800" y="5668963"/>
          <p14:tracePt t="99640" x="4394200" y="5668963"/>
          <p14:tracePt t="99740" x="4381500" y="5668963"/>
          <p14:tracePt t="99768" x="4294188" y="5668963"/>
          <p14:tracePt t="99793" x="4092575" y="5668963"/>
          <p14:tracePt t="99813" x="3979863" y="5668963"/>
          <p14:tracePt t="99827" x="3943350" y="5668963"/>
          <p14:tracePt t="99842" x="3905250" y="5668963"/>
          <p14:tracePt t="99900" x="3917950" y="5668963"/>
          <p14:tracePt t="99925" x="3930650" y="5668963"/>
          <p14:tracePt t="99943" x="3956050" y="5668963"/>
          <p14:tracePt t="99959" x="3979863" y="5668963"/>
          <p14:tracePt t="99975" x="4143375" y="5668963"/>
          <p14:tracePt t="99993" x="4230688" y="5668963"/>
          <p14:tracePt t="100009" x="4294188" y="5668963"/>
          <p14:tracePt t="100025" x="4368800" y="5668963"/>
          <p14:tracePt t="100042" x="4394200" y="5668963"/>
          <p14:tracePt t="100062" x="4443413" y="5668963"/>
          <p14:tracePt t="100076" x="4456113" y="5668963"/>
          <p14:tracePt t="100093" x="4468813" y="5668963"/>
          <p14:tracePt t="100124" x="4456113" y="5668963"/>
          <p14:tracePt t="100138" x="4443413" y="5668963"/>
          <p14:tracePt t="100154" x="4430713" y="5668963"/>
          <p14:tracePt t="100168" x="4406900" y="5668963"/>
          <p14:tracePt t="100184" x="4381500" y="5668963"/>
          <p14:tracePt t="100200" x="4256088" y="5668963"/>
          <p14:tracePt t="100215" x="4156075" y="5656263"/>
          <p14:tracePt t="100232" x="4056063" y="5656263"/>
          <p14:tracePt t="100249" x="3930650" y="5656263"/>
          <p14:tracePt t="100265" x="3879850" y="5656263"/>
          <p14:tracePt t="100281" x="3856038" y="5656263"/>
          <p14:tracePt t="100296" x="3830638" y="5643563"/>
          <p14:tracePt t="100311" x="3805238" y="5630863"/>
          <p14:tracePt t="100327" x="3767138" y="5619750"/>
          <p14:tracePt t="100346" x="3717925" y="5581650"/>
          <p14:tracePt t="100363" x="3605213" y="5481638"/>
          <p14:tracePt t="100379" x="3554413" y="5430838"/>
          <p14:tracePt t="100396" x="3530600" y="5394325"/>
          <p14:tracePt t="100412" x="3492500" y="5368925"/>
          <p14:tracePt t="100413" x="3467100" y="5343525"/>
          <p14:tracePt t="100432" x="3441700" y="5343525"/>
          <p14:tracePt t="100449" x="3379788" y="5305425"/>
          <p14:tracePt t="100464" x="3367088" y="5305425"/>
          <p14:tracePt t="100486" x="3367088" y="5294313"/>
          <p14:tracePt t="104418" x="3354388" y="5294313"/>
          <p14:tracePt t="104443" x="3317875" y="5294313"/>
          <p14:tracePt t="104472" x="2916238" y="5343525"/>
          <p14:tracePt t="104488" x="2728913" y="5381625"/>
          <p14:tracePt t="104505" x="2165350" y="5418138"/>
          <p14:tracePt t="104520" x="2014538" y="5430838"/>
          <p14:tracePt t="104535" x="1903413" y="5443538"/>
          <p14:tracePt t="104552" x="1814513" y="5456238"/>
          <p14:tracePt t="104568" x="1577975" y="5494338"/>
          <p14:tracePt t="104583" x="1452563" y="5507038"/>
          <p14:tracePt t="104599" x="1363663" y="5530850"/>
          <p14:tracePt t="104616" x="1239838" y="5568950"/>
          <p14:tracePt t="104633" x="1214438" y="5581650"/>
          <p14:tracePt t="104649" x="1176338" y="5607050"/>
          <p14:tracePt t="104665" x="1139825" y="5630863"/>
          <p14:tracePt t="104681" x="1027113" y="5707063"/>
          <p14:tracePt t="104700" x="950913" y="5732463"/>
          <p14:tracePt t="104716" x="776288" y="5794375"/>
          <p14:tracePt t="104733" x="725488" y="5807075"/>
          <p14:tracePt t="104750" x="676275" y="5819775"/>
          <p14:tracePt t="104767" x="650875" y="5843588"/>
          <p14:tracePt t="104791" x="650875" y="5856288"/>
          <p14:tracePt t="104879" x="663575" y="5856288"/>
          <p14:tracePt t="104906" x="712788" y="5856288"/>
          <p14:tracePt t="104933" x="750888" y="5856288"/>
          <p14:tracePt t="104934" x="776288" y="5868988"/>
          <p14:tracePt t="104953" x="825500" y="5894388"/>
          <p14:tracePt t="104969" x="850900" y="5894388"/>
          <p14:tracePt t="104984" x="876300" y="5894388"/>
          <p14:tracePt t="104998" x="901700" y="5894388"/>
          <p14:tracePt t="105014" x="938213" y="5894388"/>
          <p14:tracePt t="105029" x="1089025" y="5894388"/>
          <p14:tracePt t="105049" x="1150938" y="5894388"/>
          <p14:tracePt t="105064" x="1201738" y="5894388"/>
          <p14:tracePt t="105065" x="1239838" y="5894388"/>
          <p14:tracePt t="105081" x="1252538" y="5894388"/>
          <p14:tracePt t="105096" x="1276350" y="5894388"/>
          <p14:tracePt t="105112" x="1289050" y="5894388"/>
          <p14:tracePt t="105366" x="1301750" y="5894388"/>
          <p14:tracePt t="105440" x="1314450" y="5894388"/>
          <p14:tracePt t="105466" x="1327150" y="5894388"/>
          <p14:tracePt t="105501" x="1339850" y="5894388"/>
          <p14:tracePt t="105526" x="1352550" y="5894388"/>
          <p14:tracePt t="105551" x="1363663" y="5894388"/>
          <p14:tracePt t="105601" x="1376363" y="5894388"/>
          <p14:tracePt t="105863" x="1352550" y="5894388"/>
          <p14:tracePt t="105892" x="1327150" y="5894388"/>
          <p14:tracePt t="105912" x="1314450" y="5894388"/>
          <p14:tracePt t="105928" x="1289050" y="5881688"/>
          <p14:tracePt t="105944" x="1252538" y="5881688"/>
          <p14:tracePt t="105961" x="1139825" y="5868988"/>
          <p14:tracePt t="105977" x="950913" y="5832475"/>
          <p14:tracePt t="105992" x="901700" y="5819775"/>
          <p14:tracePt t="106008" x="876300" y="5819775"/>
          <p14:tracePt t="106024" x="863600" y="5807075"/>
          <p14:tracePt t="106113" x="876300" y="5807075"/>
          <p14:tracePt t="106141" x="950913" y="5807075"/>
          <p14:tracePt t="106160" x="1001713" y="5807075"/>
          <p14:tracePt t="106178" x="1127125" y="5807075"/>
          <p14:tracePt t="106193" x="1176338" y="5807075"/>
          <p14:tracePt t="106210" x="1239838" y="5807075"/>
          <p14:tracePt t="106225" x="1465263" y="5807075"/>
          <p14:tracePt t="106240" x="1565275" y="5819775"/>
          <p14:tracePt t="106255" x="1639888" y="5832475"/>
          <p14:tracePt t="106271" x="1689100" y="5843588"/>
          <p14:tracePt t="106289" x="1765300" y="5856288"/>
          <p14:tracePt t="106305" x="1814513" y="5856288"/>
          <p14:tracePt t="106322" x="1878013" y="5856288"/>
          <p14:tracePt t="106336" x="1952625" y="5856288"/>
          <p14:tracePt t="106361" x="1965325" y="5856288"/>
          <p14:tracePt t="106435" x="1939925" y="5856288"/>
          <p14:tracePt t="106449" x="1927225" y="5856288"/>
          <p14:tracePt t="106574" x="1939925" y="5856288"/>
          <p14:tracePt t="106601" x="1952625" y="5856288"/>
          <p14:tracePt t="106627" x="1965325" y="5856288"/>
          <p14:tracePt t="106642" x="1978025" y="5856288"/>
          <p14:tracePt t="106948" x="1990725" y="5856288"/>
          <p14:tracePt t="106974" x="2003425" y="5856288"/>
          <p14:tracePt t="106995" x="2014538" y="5856288"/>
          <p14:tracePt t="106996" x="2039938" y="5856288"/>
          <p14:tracePt t="107012" x="2052638" y="5856288"/>
          <p14:tracePt t="107027" x="2065338" y="5856288"/>
          <p14:tracePt t="107042" x="2103438" y="5856288"/>
          <p14:tracePt t="107062" x="2190750" y="5856288"/>
          <p14:tracePt t="107077" x="2216150" y="5856288"/>
          <p14:tracePt t="107094" x="2239963" y="5856288"/>
          <p14:tracePt t="107112" x="2265363" y="5856288"/>
          <p14:tracePt t="107584" x="2290763" y="5856288"/>
          <p14:tracePt t="107613" x="2352675" y="5856288"/>
          <p14:tracePt t="107645" x="2465388" y="5856288"/>
          <p14:tracePt t="107646" x="2603500" y="5856288"/>
          <p14:tracePt t="107663" x="2716213" y="5856288"/>
          <p14:tracePt t="107680" x="2816225" y="5856288"/>
          <p14:tracePt t="107697" x="3041650" y="5856288"/>
          <p14:tracePt t="107713" x="3192463" y="5868988"/>
          <p14:tracePt t="107729" x="3292475" y="5881688"/>
          <p14:tracePt t="107746" x="3429000" y="5894388"/>
          <p14:tracePt t="107762" x="3467100" y="5894388"/>
          <p14:tracePt t="107777" x="3505200" y="5894388"/>
          <p14:tracePt t="107791" x="3530600" y="5894388"/>
          <p14:tracePt t="107806" x="3554413" y="5894388"/>
          <p14:tracePt t="107823" x="3630613" y="5894388"/>
          <p14:tracePt t="107840" x="3654425" y="5894388"/>
          <p14:tracePt t="107856" x="3679825" y="5894388"/>
          <p14:tracePt t="107873" x="3705225" y="5894388"/>
          <p14:tracePt t="107890" x="3717925" y="5894388"/>
          <p14:tracePt t="108157" x="3743325" y="5894388"/>
          <p14:tracePt t="108184" x="3756025" y="5894388"/>
          <p14:tracePt t="108205" x="3767138" y="5894388"/>
          <p14:tracePt t="108230" x="3779838" y="5894388"/>
          <p14:tracePt t="108247" x="3792538" y="5894388"/>
          <p14:tracePt t="108267" x="3805238" y="5894388"/>
          <p14:tracePt t="108282" x="3817938" y="5894388"/>
          <p14:tracePt t="108304" x="3830638" y="5894388"/>
          <p14:tracePt t="109141" x="3867150" y="5894388"/>
          <p14:tracePt t="109168" x="3930650" y="5894388"/>
          <p14:tracePt t="109195" x="3979863" y="5894388"/>
          <p14:tracePt t="109216" x="4030663" y="5894388"/>
          <p14:tracePt t="109232" x="4068763" y="5894388"/>
          <p14:tracePt t="109260" x="4181475" y="5894388"/>
          <p14:tracePt t="109276" x="4230688" y="5894388"/>
          <p14:tracePt t="109277" x="4256088" y="5894388"/>
          <p14:tracePt t="109292" x="4281488" y="5894388"/>
          <p14:tracePt t="109308" x="4305300" y="5894388"/>
          <p14:tracePt t="109323" x="4318000" y="5894388"/>
          <p14:tracePt t="109339" x="4330700" y="5894388"/>
          <p14:tracePt t="109527" x="4305300" y="5894388"/>
          <p14:tracePt t="109552" x="4294188" y="5894388"/>
          <p14:tracePt t="109577" x="4256088" y="5894388"/>
          <p14:tracePt t="109593" x="4243388" y="5894388"/>
          <p14:tracePt t="109610" x="4230688" y="5894388"/>
          <p14:tracePt t="109627" x="4217988" y="5894388"/>
          <p14:tracePt t="109651" x="4192588" y="5894388"/>
          <p14:tracePt t="109675" x="4181475" y="5894388"/>
          <p14:tracePt t="109839" x="4181475" y="5907088"/>
          <p14:tracePt t="109875" x="4181475" y="5919788"/>
          <p14:tracePt t="109890" x="4168775" y="5932488"/>
          <p14:tracePt t="109906" x="4156075" y="5956300"/>
          <p14:tracePt t="109922" x="4156075" y="5969000"/>
          <p14:tracePt t="109940" x="4130675" y="6007100"/>
          <p14:tracePt t="109956" x="4130675" y="6032500"/>
          <p14:tracePt t="109974" x="4117975" y="6056313"/>
          <p14:tracePt t="109990" x="4105275" y="6056313"/>
          <p14:tracePt t="110187" x="4105275" y="6045200"/>
          <p14:tracePt t="110216" x="4117975" y="6019800"/>
          <p14:tracePt t="110248" x="4117975" y="6007100"/>
          <p14:tracePt t="110266" x="4117975" y="5994400"/>
          <p14:tracePt t="110311" x="4117975" y="5981700"/>
          <p14:tracePt t="111184" x="4092575" y="5981700"/>
          <p14:tracePt t="111213" x="3930650" y="5969000"/>
          <p14:tracePt t="111240" x="3554413" y="5969000"/>
          <p14:tracePt t="111256" x="3354388" y="5981700"/>
          <p14:tracePt t="111275" x="2867025" y="6019800"/>
          <p14:tracePt t="111299" x="2565400" y="6032500"/>
          <p14:tracePt t="111316" x="2490788" y="6032500"/>
          <p14:tracePt t="111332" x="2452688" y="6032500"/>
          <p14:tracePt t="111332" x="2428875" y="6032500"/>
          <p14:tracePt t="111347" x="2403475" y="6032500"/>
          <p14:tracePt t="111362" x="2378075" y="6032500"/>
          <p14:tracePt t="111378" x="2365375" y="6019800"/>
          <p14:tracePt t="111393" x="2352675" y="5994400"/>
          <p14:tracePt t="111409" x="2252663" y="5945188"/>
          <p14:tracePt t="111426" x="2139950" y="5894388"/>
          <p14:tracePt t="111443" x="2039938" y="5843588"/>
          <p14:tracePt t="111444" x="1952625" y="5819775"/>
          <p14:tracePt t="111460" x="1890713" y="5794375"/>
          <p14:tracePt t="111478" x="1852613" y="5794375"/>
          <p14:tracePt t="111495" x="1790700" y="5794375"/>
          <p14:tracePt t="111510" x="1765300" y="5819775"/>
          <p14:tracePt t="111527" x="1752600" y="5819775"/>
          <p14:tracePt t="111632" x="1739900" y="5819775"/>
          <p14:tracePt t="111658" x="1665288" y="5819775"/>
          <p14:tracePt t="111671" x="1614488" y="5819775"/>
          <p14:tracePt t="111688" x="1589088" y="5819775"/>
          <p14:tracePt t="111708" x="1565275" y="5832475"/>
          <p14:tracePt t="111726" x="1565275" y="5843588"/>
          <p14:tracePt t="111807" x="1589088" y="5843588"/>
          <p14:tracePt t="111835" x="1701800" y="5843588"/>
          <p14:tracePt t="111855" x="1765300" y="5856288"/>
          <p14:tracePt t="111871" x="1903413" y="5881688"/>
          <p14:tracePt t="111888" x="2014538" y="5894388"/>
          <p14:tracePt t="111908" x="2203450" y="5907088"/>
          <p14:tracePt t="111926" x="2239963" y="5907088"/>
          <p14:tracePt t="111944" x="2252663" y="5907088"/>
          <p14:tracePt t="111968" x="2239963" y="5894388"/>
          <p14:tracePt t="111983" x="2165350" y="5881688"/>
          <p14:tracePt t="111999" x="2078038" y="5868988"/>
          <p14:tracePt t="112018" x="1939925" y="5856288"/>
          <p14:tracePt t="112035" x="1890713" y="5856288"/>
          <p14:tracePt t="112053" x="1865313" y="5856288"/>
          <p14:tracePt t="112092" x="1878013" y="5856288"/>
          <p14:tracePt t="112106" x="1952625" y="5856288"/>
          <p14:tracePt t="112123" x="2139950" y="5856288"/>
          <p14:tracePt t="112140" x="2339975" y="5856288"/>
          <p14:tracePt t="112157" x="3205163" y="5881688"/>
          <p14:tracePt t="112174" x="3467100" y="5881688"/>
          <p14:tracePt t="112190" x="3743325" y="5881688"/>
          <p14:tracePt t="112206" x="4205288" y="5881688"/>
          <p14:tracePt t="112224" x="4318000" y="5881688"/>
          <p14:tracePt t="112243" x="4443413" y="5881688"/>
          <p14:tracePt t="112258" x="4468813" y="5881688"/>
          <p14:tracePt t="112278" x="4506913" y="5881688"/>
          <p14:tracePt t="112294" x="4530725" y="5881688"/>
          <p14:tracePt t="112380" x="4530725" y="5868988"/>
          <p14:tracePt t="112442" x="4518025" y="5868988"/>
          <p14:tracePt t="112467" x="4506913" y="5868988"/>
          <p14:tracePt t="112555" x="4518025" y="5856288"/>
          <p14:tracePt t="112583" x="4518025" y="5843588"/>
          <p14:tracePt t="112605" x="4506913" y="5843588"/>
          <p14:tracePt t="112623" x="4481513" y="5843588"/>
          <p14:tracePt t="112643" x="4343400" y="5894388"/>
          <p14:tracePt t="112659" x="4294188" y="5919788"/>
          <p14:tracePt t="112678" x="4268788" y="5919788"/>
          <p14:tracePt t="112694" x="4294188" y="5919788"/>
          <p14:tracePt t="112712" x="4330700" y="5919788"/>
          <p14:tracePt t="112728" x="4406900" y="5919788"/>
          <p14:tracePt t="112744" x="4418013" y="5919788"/>
          <p14:tracePt t="112760" x="4430713" y="5919788"/>
          <p14:tracePt t="112815" x="4418013" y="5919788"/>
          <p14:tracePt t="112830" x="4394200" y="5919788"/>
          <p14:tracePt t="112890" x="4406900" y="5919788"/>
          <p14:tracePt t="112919" x="4418013" y="5919788"/>
          <p14:tracePt t="113513" x="4418013" y="5907088"/>
          <p14:tracePt t="113541" x="4468813" y="5907088"/>
          <p14:tracePt t="113561" x="4494213" y="5907088"/>
          <p14:tracePt t="113577" x="4556125" y="5894388"/>
          <p14:tracePt t="113594" x="4619625" y="5894388"/>
          <p14:tracePt t="113612" x="4706938" y="5894388"/>
          <p14:tracePt t="113630" x="4856163" y="5881688"/>
          <p14:tracePt t="113647" x="4894263" y="5881688"/>
          <p14:tracePt t="113668" x="4932363" y="5881688"/>
          <p14:tracePt t="113825" x="4919663" y="5881688"/>
          <p14:tracePt t="113854" x="4894263" y="5881688"/>
          <p14:tracePt t="113869" x="4868863" y="5881688"/>
          <p14:tracePt t="113887" x="4856163" y="5881688"/>
          <p14:tracePt t="113912" x="4843463" y="5881688"/>
          <p14:tracePt t="113961" x="4832350" y="5881688"/>
          <p14:tracePt t="114050" x="4819650" y="5881688"/>
          <p14:tracePt t="114124" x="4806950" y="5881688"/>
          <p14:tracePt t="114161" x="4794250" y="5881688"/>
          <p14:tracePt t="114423" x="4781550" y="5881688"/>
          <p14:tracePt t="114459" x="4768850" y="5881688"/>
          <p14:tracePt t="114475" x="4756150" y="5881688"/>
          <p14:tracePt t="114491" x="4743450" y="5881688"/>
          <p14:tracePt t="114506" x="4732338" y="5881688"/>
          <p14:tracePt t="114522" x="4681538" y="5881688"/>
          <p14:tracePt t="114540" x="4668838" y="5881688"/>
          <p14:tracePt t="114810" x="4681538" y="5881688"/>
          <p14:tracePt t="114847" x="4694238" y="5881688"/>
          <p14:tracePt t="114867" x="4706938" y="5881688"/>
          <p14:tracePt t="114888" x="4719638" y="5881688"/>
          <p14:tracePt t="114908" x="4732338" y="5881688"/>
          <p14:tracePt t="114923" x="4756150" y="5868988"/>
          <p14:tracePt t="114939" x="4781550" y="5856288"/>
          <p14:tracePt t="114957" x="4843463" y="5843588"/>
          <p14:tracePt t="114973" x="5106988" y="5743575"/>
          <p14:tracePt t="114989" x="5207000" y="5681663"/>
          <p14:tracePt t="115007" x="5319713" y="5630863"/>
          <p14:tracePt t="115008" x="5457825" y="5568950"/>
          <p14:tracePt t="115024" x="5607050" y="5530850"/>
          <p14:tracePt t="115044" x="5745163" y="5507038"/>
          <p14:tracePt t="115062" x="5921375" y="5468938"/>
          <p14:tracePt t="115079" x="5970588" y="5456238"/>
          <p14:tracePt t="115096" x="6083300" y="5407025"/>
          <p14:tracePt t="115113" x="6183313" y="5394325"/>
          <p14:tracePt t="115129" x="6321425" y="5368925"/>
          <p14:tracePt t="115146" x="6559550" y="5330825"/>
          <p14:tracePt t="115164" x="6634163" y="5305425"/>
          <p14:tracePt t="115182" x="6746875" y="5294313"/>
          <p14:tracePt t="115202" x="6772275" y="5281613"/>
          <p14:tracePt t="115220" x="6834188" y="5281613"/>
          <p14:tracePt t="115237" x="6872288" y="5281613"/>
          <p14:tracePt t="115253" x="6884988" y="5268913"/>
          <p14:tracePt t="115271" x="6897688" y="5268913"/>
          <p14:tracePt t="115320" x="6872288" y="5268913"/>
          <p14:tracePt t="115334" x="6859588" y="5268913"/>
          <p14:tracePt t="115354" x="6834188" y="5268913"/>
          <p14:tracePt t="115369" x="6821488" y="5268913"/>
          <p14:tracePt t="115386" x="6734175" y="5281613"/>
          <p14:tracePt t="115403" x="6596063" y="5330825"/>
          <p14:tracePt t="115422" x="6296025" y="5530850"/>
          <p14:tracePt t="115439" x="6146800" y="5643563"/>
          <p14:tracePt t="115456" x="6034088" y="5732463"/>
          <p14:tracePt t="115457" x="5921375" y="5768975"/>
          <p14:tracePt t="115477" x="5845175" y="5807075"/>
          <p14:tracePt t="115495" x="5821363" y="5819775"/>
          <p14:tracePt t="115519" x="5832475" y="5819775"/>
          <p14:tracePt t="115539" x="5845175" y="5819775"/>
          <p14:tracePt t="115556" x="5883275" y="5819775"/>
          <p14:tracePt t="115572" x="5908675" y="5819775"/>
          <p14:tracePt t="115588" x="5921375" y="5819775"/>
          <p14:tracePt t="115608" x="5957888" y="5807075"/>
          <p14:tracePt t="115624" x="5983288" y="5807075"/>
          <p14:tracePt t="115640" x="6008688" y="5807075"/>
          <p14:tracePt t="115655" x="6045200" y="5807075"/>
          <p14:tracePt t="115656" x="6121400" y="5807075"/>
          <p14:tracePt t="115672" x="6196013" y="5794375"/>
          <p14:tracePt t="115691" x="6259513" y="5781675"/>
          <p14:tracePt t="115712" x="6383338" y="5719763"/>
          <p14:tracePt t="115728" x="6408738" y="5707063"/>
          <p14:tracePt t="115746" x="6459538" y="5656263"/>
          <p14:tracePt t="115763" x="6459538" y="5643563"/>
          <p14:tracePt t="115779" x="6472238" y="5643563"/>
          <p14:tracePt t="115798" x="6472238" y="5630863"/>
          <p14:tracePt t="115813" x="6472238" y="5619750"/>
          <p14:tracePt t="115830" x="6472238" y="5607050"/>
          <p14:tracePt t="115847" x="6459538" y="5607050"/>
          <p14:tracePt t="115864" x="6446838" y="5607050"/>
          <p14:tracePt t="115880" x="6359525" y="5607050"/>
          <p14:tracePt t="115896" x="6270625" y="5607050"/>
          <p14:tracePt t="115913" x="6196013" y="5607050"/>
          <p14:tracePt t="115928" x="6157913" y="5619750"/>
          <p14:tracePt t="115930" x="6134100" y="5630863"/>
          <p14:tracePt t="116006" x="6157913" y="5630863"/>
          <p14:tracePt t="116037" x="6246813" y="5619750"/>
          <p14:tracePt t="116059" x="6321425" y="5607050"/>
          <p14:tracePt t="116079" x="6359525" y="5594350"/>
          <p14:tracePt t="116080" x="6396038" y="5581650"/>
          <p14:tracePt t="116097" x="6421438" y="5581650"/>
          <p14:tracePt t="116114" x="6446838" y="5581650"/>
          <p14:tracePt t="116132" x="6483350" y="5568950"/>
          <p14:tracePt t="116149" x="6496050" y="5556250"/>
          <p14:tracePt t="116165" x="6508750" y="5556250"/>
          <p14:tracePt t="116204" x="6496050" y="5556250"/>
          <p14:tracePt t="116221" x="6472238" y="5556250"/>
          <p14:tracePt t="116239" x="6459538" y="5556250"/>
          <p14:tracePt t="116258" x="6383338" y="5568950"/>
          <p14:tracePt t="116276" x="6308725" y="5594350"/>
          <p14:tracePt t="116295" x="6183313" y="5607050"/>
          <p14:tracePt t="116312" x="6157913" y="5607050"/>
          <p14:tracePt t="116353" x="6208713" y="5607050"/>
          <p14:tracePt t="116370" x="6259513" y="5594350"/>
          <p14:tracePt t="116386" x="6308725" y="5581650"/>
          <p14:tracePt t="116406" x="6383338" y="5568950"/>
          <p14:tracePt t="116424" x="6408738" y="5556250"/>
          <p14:tracePt t="116441" x="6434138" y="5556250"/>
          <p14:tracePt t="116461" x="6483350" y="5543550"/>
          <p14:tracePt t="116480" x="6496050" y="5543550"/>
          <p14:tracePt t="116566" x="6483350" y="5543550"/>
          <p14:tracePt t="116599" x="6446838" y="5543550"/>
          <p14:tracePt t="116624" x="6359525" y="5556250"/>
          <p14:tracePt t="116645" x="6346825" y="5556250"/>
          <p14:tracePt t="116678" x="6370638" y="5556250"/>
          <p14:tracePt t="116693" x="6383338" y="5556250"/>
          <p14:tracePt t="116707" x="6396038" y="5556250"/>
          <p14:tracePt t="116726" x="6421438" y="5556250"/>
          <p14:tracePt t="116727" x="6434138" y="5556250"/>
          <p14:tracePt t="116744" x="6446838" y="5556250"/>
          <p14:tracePt t="116760" x="6446838" y="5543550"/>
          <p14:tracePt t="116776" x="6459538" y="5543550"/>
          <p14:tracePt t="117189" x="6408738" y="5543550"/>
          <p14:tracePt t="117221" x="6083300" y="5619750"/>
          <p14:tracePt t="117239" x="5483225" y="5707063"/>
          <p14:tracePt t="117257" x="5132388" y="5743575"/>
          <p14:tracePt t="117275" x="4594225" y="5794375"/>
          <p14:tracePt t="117295" x="4268788" y="5807075"/>
          <p14:tracePt t="117314" x="3956050" y="5843588"/>
          <p14:tracePt t="117333" x="3856038" y="5856288"/>
          <p14:tracePt t="117352" x="3679825" y="5856288"/>
          <p14:tracePt t="117368" x="3617913" y="5856288"/>
          <p14:tracePt t="117385" x="3579813" y="5856288"/>
          <p14:tracePt t="117401" x="3541713" y="5856288"/>
          <p14:tracePt t="117418" x="3530600" y="5856288"/>
          <p14:tracePt t="117435" x="3517900" y="5868988"/>
          <p14:tracePt t="117452" x="3505200" y="5881688"/>
          <p14:tracePt t="117469" x="3492500" y="5881688"/>
          <p14:tracePt t="117550" x="3505200" y="5881688"/>
          <p14:tracePt t="117579" x="3567113" y="5881688"/>
          <p14:tracePt t="117600" x="3617913" y="5881688"/>
          <p14:tracePt t="117617" x="3667125" y="5868988"/>
          <p14:tracePt t="117632" x="3756025" y="5856288"/>
          <p14:tracePt t="117650" x="4192588" y="5794375"/>
          <p14:tracePt t="117667" x="4456113" y="5743575"/>
          <p14:tracePt t="117684" x="4881563" y="5681663"/>
          <p14:tracePt t="117702" x="5383213" y="5594350"/>
          <p14:tracePt t="117718" x="5570538" y="5543550"/>
          <p14:tracePt t="117738" x="5995988" y="5468938"/>
          <p14:tracePt t="117755" x="6121400" y="5430838"/>
          <p14:tracePt t="117774" x="6270625" y="5381625"/>
          <p14:tracePt t="117794" x="6308725" y="5356225"/>
          <p14:tracePt t="117815" x="6370638" y="5330825"/>
          <p14:tracePt t="117832" x="6396038" y="5330825"/>
          <p14:tracePt t="117850" x="6434138" y="5318125"/>
          <p14:tracePt t="117866" x="6459538" y="5318125"/>
          <p14:tracePt t="117883" x="6483350" y="5318125"/>
          <p14:tracePt t="117901" x="6596063" y="5305425"/>
          <p14:tracePt t="117918" x="6634163" y="5305425"/>
          <p14:tracePt t="117937" x="6659563" y="5305425"/>
          <p14:tracePt t="117954" x="6672263" y="5305425"/>
          <p14:tracePt t="118010" x="6672263" y="5318125"/>
          <p14:tracePt t="118035" x="6621463" y="5343525"/>
          <p14:tracePt t="118052" x="6572250" y="5381625"/>
          <p14:tracePt t="118069" x="6521450" y="5407025"/>
          <p14:tracePt t="118087" x="6446838" y="5468938"/>
          <p14:tracePt t="118104" x="6446838" y="5481638"/>
          <p14:tracePt t="118120" x="6434138" y="5481638"/>
          <p14:tracePt t="118136" x="6434138" y="5494338"/>
          <p14:tracePt t="118172" x="6434138" y="5507038"/>
          <p14:tracePt t="118260" x="6434138" y="5518150"/>
          <p14:tracePt t="118671" x="6446838" y="5507038"/>
          <p14:tracePt t="118693" x="6496050" y="5507038"/>
          <p14:tracePt t="118712" x="6734175" y="5507038"/>
          <p14:tracePt t="118727" x="6872288" y="5507038"/>
          <p14:tracePt t="118743" x="7134225" y="5518150"/>
          <p14:tracePt t="118760" x="7723188" y="5556250"/>
          <p14:tracePt t="118776" x="7948613" y="5568950"/>
          <p14:tracePt t="118797" x="8537575" y="5607050"/>
          <p14:tracePt t="118814" x="8686800" y="5619750"/>
          <p14:tracePt t="118833" x="8837613" y="5630863"/>
          <p14:tracePt t="118835" x="9012238" y="5630863"/>
          <p14:tracePt t="118852" x="9212263" y="5630863"/>
          <p14:tracePt t="118871" x="9463088" y="5643563"/>
          <p14:tracePt t="118887" x="9550400" y="5643563"/>
          <p14:tracePt t="118904" x="9613900" y="5643563"/>
          <p14:tracePt t="118920" x="9852025" y="5643563"/>
          <p14:tracePt t="118936" x="9963150" y="5643563"/>
          <p14:tracePt t="118953" x="10064750" y="5643563"/>
          <p14:tracePt t="118970" x="10188575" y="5643563"/>
          <p14:tracePt t="118986" x="10226675" y="5643563"/>
          <p14:tracePt t="119002" x="10264775" y="5630863"/>
          <p14:tracePt t="119020" x="10390188" y="5568950"/>
          <p14:tracePt t="119039" x="10490200" y="5518150"/>
          <p14:tracePt t="119058" x="10690225" y="5456238"/>
          <p14:tracePt t="119078" x="10764838" y="5443538"/>
          <p14:tracePt t="119097" x="10864850" y="5407025"/>
          <p14:tracePt t="119114" x="10902950" y="5394325"/>
          <p14:tracePt t="119131" x="10939463" y="5368925"/>
          <p14:tracePt t="119148" x="10964863" y="5368925"/>
          <p14:tracePt t="119164" x="10977563" y="5368925"/>
          <p14:tracePt t="119180" x="10990263" y="5368925"/>
          <p14:tracePt t="119197" x="11002963" y="5368925"/>
          <p14:tracePt t="119332" x="10990263" y="5394325"/>
          <p14:tracePt t="119359" x="10977563" y="5418138"/>
          <p14:tracePt t="119383" x="10952163" y="5430838"/>
          <p14:tracePt t="119402" x="10939463" y="5456238"/>
          <p14:tracePt t="119419" x="10928350" y="5468938"/>
          <p14:tracePt t="119437" x="10915650" y="5468938"/>
          <p14:tracePt t="119456" x="10915650" y="5481638"/>
          <p14:tracePt t="119531" x="10915650" y="5494338"/>
          <p14:tracePt t="119631" x="10915650" y="5507038"/>
          <p14:tracePt t="119659" x="10864850" y="5530850"/>
          <p14:tracePt t="119684" x="10790238" y="5594350"/>
          <p14:tracePt t="119705" x="10702925" y="5681663"/>
          <p14:tracePt t="119723" x="10677525" y="5707063"/>
          <p14:tracePt t="119743" x="10652125" y="5732463"/>
          <p14:tracePt t="119803" x="10652125" y="5707063"/>
          <p14:tracePt t="119820" x="10677525" y="5681663"/>
          <p14:tracePt t="119838" x="10702925" y="5656263"/>
          <p14:tracePt t="119857" x="10802938" y="5619750"/>
          <p14:tracePt t="119876" x="10828338" y="5607050"/>
          <p14:tracePt t="119893" x="10852150" y="5607050"/>
          <p14:tracePt t="119941" x="10828338" y="5630863"/>
          <p14:tracePt t="119957" x="10802938" y="5656263"/>
          <p14:tracePt t="119973" x="10777538" y="5668963"/>
          <p14:tracePt t="119992" x="10752138" y="5694363"/>
          <p14:tracePt t="120042" x="10777538" y="5694363"/>
          <p14:tracePt t="120082" x="10877550" y="5656263"/>
          <p14:tracePt t="120105" x="10928350" y="5643563"/>
          <p14:tracePt t="120128" x="10939463" y="5643563"/>
          <p14:tracePt t="120165" x="10928350" y="5668963"/>
          <p14:tracePt t="120180" x="10915650" y="5694363"/>
          <p14:tracePt t="120197" x="10877550" y="5707063"/>
          <p14:tracePt t="120217" x="10839450" y="5719763"/>
          <p14:tracePt t="120265" x="10864850" y="5719763"/>
          <p14:tracePt t="120284" x="10890250" y="5719763"/>
          <p14:tracePt t="120302" x="10915650" y="5694363"/>
          <p14:tracePt t="120318" x="10928350" y="5694363"/>
          <p14:tracePt t="120389" x="10890250" y="5694363"/>
          <p14:tracePt t="120412" x="10864850" y="5719763"/>
          <p14:tracePt t="120437" x="10839450" y="5719763"/>
          <p14:tracePt t="120464" x="10852150" y="5719763"/>
          <p14:tracePt t="120480" x="10877550" y="5707063"/>
          <p14:tracePt t="120498" x="10902950" y="5694363"/>
          <p14:tracePt t="120515" x="10915650" y="5681663"/>
          <p14:tracePt t="120532" x="10928350" y="5668963"/>
          <p14:tracePt t="120576" x="10902950" y="5668963"/>
          <p14:tracePt t="120592" x="10877550" y="5668963"/>
          <p14:tracePt t="120610" x="10852150" y="5681663"/>
          <p14:tracePt t="120627" x="10802938" y="5681663"/>
          <p14:tracePt t="120644" x="10777538" y="5681663"/>
          <p14:tracePt t="120739" x="10802938" y="5681663"/>
          <p14:tracePt t="120774" x="10852150" y="5681663"/>
          <p14:tracePt t="120797" x="10902950" y="5656263"/>
          <p14:tracePt t="120817" x="10915650" y="5643563"/>
          <p14:tracePt t="120862" x="10890250" y="5643563"/>
          <p14:tracePt t="120878" x="10852150" y="5643563"/>
          <p14:tracePt t="120894" x="10815638" y="5643563"/>
          <p14:tracePt t="120911" x="10777538" y="5668963"/>
          <p14:tracePt t="120931" x="10715625" y="5707063"/>
          <p14:tracePt t="120950" x="10702925" y="5707063"/>
          <p14:tracePt t="121013" x="10715625" y="5707063"/>
          <p14:tracePt t="121041" x="10726738" y="5707063"/>
          <p14:tracePt t="121163" x="10715625" y="5707063"/>
          <p14:tracePt t="121263" x="10726738" y="5707063"/>
          <p14:tracePt t="121296" x="10752138" y="5707063"/>
          <p14:tracePt t="121315" x="10790238" y="5707063"/>
          <p14:tracePt t="121333" x="10802938" y="5707063"/>
          <p14:tracePt t="121349" x="10790238" y="5707063"/>
          <p14:tracePt t="121367" x="10777538" y="5707063"/>
          <p14:tracePt t="121386" x="10726738" y="5707063"/>
          <p14:tracePt t="121403" x="10702925" y="5707063"/>
          <p14:tracePt t="121418" x="10677525" y="5719763"/>
          <p14:tracePt t="121435" x="10639425" y="5719763"/>
          <p14:tracePt t="121498" x="10652125" y="5719763"/>
          <p14:tracePt t="121525" x="10677525" y="5719763"/>
          <p14:tracePt t="121550" x="10739438" y="5707063"/>
          <p14:tracePt t="121573" x="10777538" y="5694363"/>
          <p14:tracePt t="121590" x="10777538" y="5681663"/>
          <p14:tracePt t="121635" x="10764838" y="5681663"/>
          <p14:tracePt t="121654" x="10739438" y="5681663"/>
          <p14:tracePt t="121688" x="10715625" y="5694363"/>
          <p14:tracePt t="121747" x="10739438" y="5681663"/>
          <p14:tracePt t="121780" x="10815638" y="5668963"/>
          <p14:tracePt t="121809" x="10877550" y="5656263"/>
          <p14:tracePt t="121847" x="10839450" y="5656263"/>
          <p14:tracePt t="121864" x="10790238" y="5656263"/>
          <p14:tracePt t="121880" x="10764838" y="5656263"/>
          <p14:tracePt t="121901" x="10702925" y="5668963"/>
          <p14:tracePt t="121920" x="10690225" y="5668963"/>
          <p14:tracePt t="122321" x="10664825" y="5668963"/>
          <p14:tracePt t="122351" x="10414000" y="5694363"/>
          <p14:tracePt t="122371" x="9650413" y="5781675"/>
          <p14:tracePt t="122388" x="9163050" y="5832475"/>
          <p14:tracePt t="122404" x="8474075" y="5907088"/>
          <p14:tracePt t="122423" x="7197725" y="6019800"/>
          <p14:tracePt t="122440" x="6634163" y="6069013"/>
          <p14:tracePt t="122457" x="5545138" y="6094413"/>
          <p14:tracePt t="122474" x="5207000" y="6094413"/>
          <p14:tracePt t="122490" x="4832350" y="6094413"/>
          <p14:tracePt t="122508" x="4343400" y="6094413"/>
          <p14:tracePt t="122524" x="4230688" y="6094413"/>
          <p14:tracePt t="122540" x="4143375" y="6094413"/>
          <p14:tracePt t="122559" x="4030663" y="6094413"/>
          <p14:tracePt t="122575" x="4017963" y="6081713"/>
          <p14:tracePt t="122591" x="4005263" y="6081713"/>
          <p14:tracePt t="122631" x="4017963" y="6081713"/>
          <p14:tracePt t="122646" x="4043363" y="6081713"/>
          <p14:tracePt t="122667" x="4056063" y="6069013"/>
          <p14:tracePt t="122686" x="4130675" y="6032500"/>
          <p14:tracePt t="122705" x="4192588" y="6007100"/>
          <p14:tracePt t="122725" x="4430713" y="5981700"/>
          <p14:tracePt t="122741" x="4506913" y="5969000"/>
          <p14:tracePt t="122761" x="4568825" y="5969000"/>
          <p14:tracePt t="122777" x="4594225" y="5969000"/>
          <p14:tracePt t="122793" x="4619625" y="5969000"/>
          <p14:tracePt t="122857" x="4606925" y="5969000"/>
          <p14:tracePt t="122887" x="4481513" y="5969000"/>
          <p14:tracePt t="122908" x="4294188" y="5994400"/>
          <p14:tracePt t="122926" x="4205288" y="6007100"/>
          <p14:tracePt t="122945" x="3992563" y="6019800"/>
          <p14:tracePt t="122964" x="3943350" y="6019800"/>
          <p14:tracePt t="122982" x="3930650" y="6019800"/>
          <p14:tracePt t="123000" x="3956050" y="6019800"/>
          <p14:tracePt t="123018" x="4017963" y="6019800"/>
          <p14:tracePt t="123035" x="4043363" y="6019800"/>
          <p14:tracePt t="123052" x="4081463" y="6019800"/>
          <p14:tracePt t="123072" x="4230688" y="6007100"/>
          <p14:tracePt t="123092" x="4394200" y="5994400"/>
          <p14:tracePt t="123112" x="4581525" y="5994400"/>
          <p14:tracePt t="123128" x="4619625" y="5981700"/>
          <p14:tracePt t="123147" x="4643438" y="5981700"/>
          <p14:tracePt t="123204" x="4606925" y="5981700"/>
          <p14:tracePt t="123221" x="4506913" y="5981700"/>
          <p14:tracePt t="123236" x="4418013" y="5981700"/>
          <p14:tracePt t="123254" x="4330700" y="5981700"/>
          <p14:tracePt t="123270" x="4181475" y="5981700"/>
          <p14:tracePt t="123287" x="4117975" y="5981700"/>
          <p14:tracePt t="123304" x="3992563" y="5981700"/>
          <p14:tracePt t="123321" x="3979863" y="5981700"/>
          <p14:tracePt t="123366" x="4017963" y="5981700"/>
          <p14:tracePt t="123383" x="4043363" y="5981700"/>
          <p14:tracePt t="123403" x="4068763" y="5969000"/>
          <p14:tracePt t="123420" x="4130675" y="5969000"/>
          <p14:tracePt t="123439" x="4168775" y="5969000"/>
          <p14:tracePt t="123455" x="4217988" y="5956300"/>
          <p14:tracePt t="123475" x="4230688" y="5956300"/>
          <p14:tracePt t="123493" x="4256088" y="5956300"/>
          <p14:tracePt t="123516" x="4256088" y="5945188"/>
          <p14:tracePt t="123541" x="4243388" y="5945188"/>
          <p14:tracePt t="123557" x="4230688" y="5945188"/>
          <p14:tracePt t="123573" x="4205288" y="5945188"/>
          <p14:tracePt t="123589" x="4181475" y="5945188"/>
          <p14:tracePt t="123607" x="4043363" y="5945188"/>
          <p14:tracePt t="123624" x="3979863" y="5945188"/>
          <p14:tracePt t="123643" x="3905250" y="5945188"/>
          <p14:tracePt t="123691" x="3917950" y="5945188"/>
          <p14:tracePt t="123720" x="4017963" y="5945188"/>
          <p14:tracePt t="123739" x="4056063" y="5945188"/>
          <p14:tracePt t="123756" x="4130675" y="5945188"/>
          <p14:tracePt t="123774" x="4168775" y="5945188"/>
          <p14:tracePt t="123794" x="4230688" y="5945188"/>
          <p14:tracePt t="123812" x="4268788" y="5945188"/>
          <p14:tracePt t="123828" x="4281488" y="5945188"/>
          <p14:tracePt t="123845" x="4294188" y="5945188"/>
          <p14:tracePt t="123902" x="4268788" y="5945188"/>
          <p14:tracePt t="123917" x="4243388" y="5945188"/>
          <p14:tracePt t="123936" x="4217988" y="5945188"/>
          <p14:tracePt t="123953" x="4205288" y="5945188"/>
          <p14:tracePt t="123972" x="4168775" y="5945188"/>
          <p14:tracePt t="123989" x="4130675" y="5945188"/>
          <p14:tracePt t="123990" x="4081463" y="5945188"/>
          <p14:tracePt t="124012" x="4017963" y="5945188"/>
          <p14:tracePt t="124031" x="3943350" y="5945188"/>
          <p14:tracePt t="124047" x="3930650" y="5945188"/>
          <p14:tracePt t="124114" x="3968750" y="5945188"/>
          <p14:tracePt t="124131" x="4005263" y="5945188"/>
          <p14:tracePt t="124148" x="4043363" y="5945188"/>
          <p14:tracePt t="124166" x="4130675" y="5945188"/>
          <p14:tracePt t="124182" x="4181475" y="5945188"/>
          <p14:tracePt t="124199" x="4268788" y="5945188"/>
          <p14:tracePt t="124216" x="4443413" y="5945188"/>
          <p14:tracePt t="124232" x="4494213" y="5945188"/>
          <p14:tracePt t="124251" x="4518025" y="5945188"/>
          <p14:tracePt t="124301" x="4494213" y="5945188"/>
          <p14:tracePt t="124320" x="4443413" y="5945188"/>
          <p14:tracePt t="124337" x="4381500" y="5945188"/>
          <p14:tracePt t="124354" x="4305300" y="5945188"/>
          <p14:tracePt t="124373" x="4268788" y="5945188"/>
          <p14:tracePt t="124393" x="4192588" y="5945188"/>
          <p14:tracePt t="124412" x="4092575" y="5945188"/>
          <p14:tracePt t="124413" x="4030663" y="5945188"/>
          <p14:tracePt t="124430" x="3992563" y="5945188"/>
          <p14:tracePt t="124446" x="3979863" y="5945188"/>
          <p14:tracePt t="124464" x="3968750" y="5945188"/>
          <p14:tracePt t="124500" x="4005263" y="5945188"/>
          <p14:tracePt t="124516" x="4030663" y="5945188"/>
          <p14:tracePt t="124532" x="4056063" y="5945188"/>
          <p14:tracePt t="124549" x="4081463" y="5945188"/>
          <p14:tracePt t="124550" x="4105275" y="5945188"/>
          <p14:tracePt t="124567" x="4143375" y="5945188"/>
          <p14:tracePt t="124584" x="4181475" y="5945188"/>
          <p14:tracePt t="124601" x="4343400" y="5945188"/>
          <p14:tracePt t="124618" x="4443413" y="5945188"/>
          <p14:tracePt t="124638" x="4568825" y="5945188"/>
          <p14:tracePt t="124655" x="4594225" y="5945188"/>
          <p14:tracePt t="124674" x="4606925" y="5945188"/>
          <p14:tracePt t="124699" x="4594225" y="5945188"/>
          <p14:tracePt t="124716" x="4530725" y="5932488"/>
          <p14:tracePt t="124733" x="4443413" y="5932488"/>
          <p14:tracePt t="124751" x="4305300" y="5919788"/>
          <p14:tracePt t="124768" x="4230688" y="5919788"/>
          <p14:tracePt t="124785" x="4168775" y="5907088"/>
          <p14:tracePt t="124801" x="4005263" y="5894388"/>
          <p14:tracePt t="124820" x="3968750" y="5881688"/>
          <p14:tracePt t="124849" x="3979863" y="5881688"/>
          <p14:tracePt t="124867" x="4005263" y="5881688"/>
          <p14:tracePt t="124885" x="4030663" y="5881688"/>
          <p14:tracePt t="124903" x="4081463" y="5881688"/>
          <p14:tracePt t="124920" x="4105275" y="5881688"/>
          <p14:tracePt t="124940" x="4181475" y="5881688"/>
          <p14:tracePt t="124961" x="4368800" y="5881688"/>
          <p14:tracePt t="124977" x="4456113" y="5881688"/>
          <p14:tracePt t="124996" x="4506913" y="5881688"/>
          <p14:tracePt t="125014" x="4556125" y="5881688"/>
          <p14:tracePt t="125031" x="4568825" y="5881688"/>
          <p14:tracePt t="125076" x="4530725" y="5881688"/>
          <p14:tracePt t="125094" x="4443413" y="5881688"/>
          <p14:tracePt t="125114" x="4294188" y="5881688"/>
          <p14:tracePt t="125131" x="4243388" y="5881688"/>
          <p14:tracePt t="125148" x="4143375" y="5881688"/>
          <p14:tracePt t="125165" x="4105275" y="5894388"/>
          <p14:tracePt t="125184" x="4092575" y="5894388"/>
          <p14:tracePt t="125222" x="4117975" y="5894388"/>
          <p14:tracePt t="125241" x="4130675" y="5894388"/>
          <p14:tracePt t="125259" x="4156075" y="5894388"/>
          <p14:tracePt t="125277" x="4205288" y="5894388"/>
          <p14:tracePt t="125298" x="4268788" y="5894388"/>
          <p14:tracePt t="125316" x="4294188" y="5894388"/>
          <p14:tracePt t="125372" x="4268788" y="5894388"/>
          <p14:tracePt t="125389" x="4243388" y="5894388"/>
          <p14:tracePt t="125408" x="4217988" y="5894388"/>
          <p14:tracePt t="125425" x="4192588" y="5907088"/>
          <p14:tracePt t="125444" x="4168775" y="5907088"/>
          <p14:tracePt t="125463" x="4156075" y="5907088"/>
          <p14:tracePt t="125522" x="4168775" y="5907088"/>
          <p14:tracePt t="125539" x="4181475" y="5907088"/>
          <p14:tracePt t="125556" x="4205288" y="5907088"/>
          <p14:tracePt t="125576" x="4243388" y="5907088"/>
          <p14:tracePt t="125594" x="4256088" y="5907088"/>
          <p14:tracePt t="125633" x="4256088" y="5919788"/>
          <p14:tracePt t="125672" x="4243388" y="5919788"/>
          <p14:tracePt t="125688" x="4230688" y="5919788"/>
          <p14:tracePt t="126295" x="4230688" y="5907088"/>
          <p14:tracePt t="126331" x="4230688" y="5856288"/>
          <p14:tracePt t="126333" x="4230688" y="5819775"/>
          <p14:tracePt t="126350" x="4281488" y="5756275"/>
          <p14:tracePt t="126372" x="4756150" y="5368925"/>
          <p14:tracePt t="126393" x="5119688" y="5005388"/>
          <p14:tracePt t="126413" x="6121400" y="4379913"/>
          <p14:tracePt t="126434" x="7085013" y="3667125"/>
          <p14:tracePt t="126453" x="7523163" y="3416300"/>
          <p14:tracePt t="126474" x="8061325" y="3090863"/>
          <p14:tracePt t="126492" x="8335963" y="2865438"/>
          <p14:tracePt t="126511" x="8686800" y="2516188"/>
          <p14:tracePt t="126529" x="8763000" y="2427288"/>
          <p14:tracePt t="126550" x="8812213" y="2303463"/>
          <p14:tracePt t="126570" x="8824913" y="2252663"/>
          <p14:tracePt t="126588" x="8824913" y="2239963"/>
          <p14:tracePt t="126605" x="8824913" y="2227263"/>
          <p14:tracePt t="126623" x="8824913" y="2214563"/>
          <p14:tracePt t="126643" x="8824913" y="2201863"/>
          <p14:tracePt t="126659" x="8824913" y="2190750"/>
          <p14:tracePt t="126678" x="8799513" y="2165350"/>
          <p14:tracePt t="126700" x="8712200" y="2065338"/>
          <p14:tracePt t="126720" x="8537575" y="1876425"/>
          <p14:tracePt t="126739" x="8435975" y="1765300"/>
          <p14:tracePt t="126759" x="8286750" y="1639888"/>
          <p14:tracePt t="126778" x="8212138" y="1589088"/>
          <p14:tracePt t="126797" x="7974013" y="1539875"/>
          <p14:tracePt t="126818" x="7797800" y="1527175"/>
          <p14:tracePt t="126836" x="7761288" y="1527175"/>
          <p14:tracePt t="126856" x="7735888" y="1514475"/>
          <p14:tracePt t="127043" x="7723188" y="1563688"/>
          <p14:tracePt t="127078" x="7710488" y="1889125"/>
          <p14:tracePt t="127114" x="7673975" y="2716213"/>
          <p14:tracePt t="127146" x="7661275" y="3579813"/>
          <p14:tracePt t="127163" x="7661275" y="3779838"/>
          <p14:tracePt t="127181" x="7635875" y="4141788"/>
          <p14:tracePt t="127199" x="7635875" y="4405313"/>
          <p14:tracePt t="127221" x="7623175" y="4679950"/>
          <p14:tracePt t="127238" x="7610475" y="4768850"/>
          <p14:tracePt t="127257" x="7610475" y="4856163"/>
          <p14:tracePt t="127275" x="7610475" y="4892675"/>
          <p14:tracePt t="127293" x="7597775" y="4930775"/>
          <p14:tracePt t="127312" x="7597775" y="4943475"/>
          <p14:tracePt t="127332" x="7597775" y="4956175"/>
          <p14:tracePt t="127378" x="7585075" y="4956175"/>
          <p14:tracePt t="127404" x="7585075" y="4930775"/>
          <p14:tracePt t="127421" x="7585075" y="4892675"/>
          <p14:tracePt t="127439" x="7585075" y="4856163"/>
          <p14:tracePt t="127456" x="7585075" y="4605338"/>
          <p14:tracePt t="127475" x="7585075" y="4454525"/>
          <p14:tracePt t="127492" x="7610475" y="3829050"/>
          <p14:tracePt t="127509" x="7648575" y="3516313"/>
          <p14:tracePt t="127528" x="7697788" y="2778125"/>
          <p14:tracePt t="127546" x="7761288" y="2452688"/>
          <p14:tracePt t="127564" x="7797800" y="2227263"/>
          <p14:tracePt t="127587" x="7874000" y="1652588"/>
          <p14:tracePt t="127605" x="7886700" y="1414463"/>
          <p14:tracePt t="127624" x="7886700" y="1389063"/>
          <p14:tracePt t="127703" x="7886700" y="1401763"/>
          <p14:tracePt t="127738" x="7874000" y="1476375"/>
          <p14:tracePt t="127767" x="7861300" y="1563688"/>
          <p14:tracePt t="127791" x="7861300" y="1614488"/>
          <p14:tracePt t="127813" x="7861300" y="1639888"/>
          <p14:tracePt t="127814" x="7848600" y="1676400"/>
          <p14:tracePt t="127834" x="7835900" y="1727200"/>
          <p14:tracePt t="127853" x="7823200" y="1789113"/>
          <p14:tracePt t="127854" x="7797800" y="1889125"/>
          <p14:tracePt t="127876" x="7773988" y="2114550"/>
          <p14:tracePt t="127895" x="7748588" y="2190750"/>
          <p14:tracePt t="127912" x="7723188" y="2265363"/>
          <p14:tracePt t="127933" x="7685088" y="2378075"/>
          <p14:tracePt t="127957" x="7610475" y="2478088"/>
          <p14:tracePt t="127976" x="7597775" y="2503488"/>
          <p14:tracePt t="127994" x="7585075" y="2516188"/>
          <p14:tracePt t="128014" x="7572375" y="2516188"/>
          <p14:tracePt t="128033" x="7561263" y="2516188"/>
          <p14:tracePt t="128063" x="7561263" y="2503488"/>
          <p14:tracePt t="128082" x="7561263" y="2478088"/>
          <p14:tracePt t="128100" x="7572375" y="2465388"/>
          <p14:tracePt t="128339" x="7523163" y="2452688"/>
          <p14:tracePt t="128368" x="7285038" y="2403475"/>
          <p14:tracePt t="128386" x="7046913" y="2352675"/>
          <p14:tracePt t="128407" x="6659563" y="2278063"/>
          <p14:tracePt t="128427" x="6270625" y="2214563"/>
          <p14:tracePt t="128444" x="6108700" y="2190750"/>
          <p14:tracePt t="128463" x="5921375" y="2127250"/>
          <p14:tracePt t="128483" x="5883275" y="2101850"/>
          <p14:tracePt t="128504" x="5845175" y="2065338"/>
          <p14:tracePt t="128524" x="5832475" y="2014538"/>
          <p14:tracePt t="128545" x="5832475" y="1989138"/>
          <p14:tracePt t="128565" x="5870575" y="1865313"/>
          <p14:tracePt t="128583" x="5921375" y="1789113"/>
          <p14:tracePt t="128601" x="6208713" y="1639888"/>
          <p14:tracePt t="128620" x="6359525" y="1563688"/>
          <p14:tracePt t="128639" x="6584950" y="1501775"/>
          <p14:tracePt t="128658" x="6684963" y="1489075"/>
          <p14:tracePt t="128680" x="6959600" y="1489075"/>
          <p14:tracePt t="128698" x="7059613" y="1489075"/>
          <p14:tracePt t="128699" x="7110413" y="1489075"/>
          <p14:tracePt t="128717" x="7172325" y="1501775"/>
          <p14:tracePt t="128736" x="7246938" y="1539875"/>
          <p14:tracePt t="128754" x="7272338" y="1552575"/>
          <p14:tracePt t="128775" x="7323138" y="1576388"/>
          <p14:tracePt t="128795" x="7348538" y="1576388"/>
          <p14:tracePt t="128813" x="7410450" y="1576388"/>
          <p14:tracePt t="128832" x="7459663" y="1576388"/>
          <p14:tracePt t="128849" x="7548563" y="1576388"/>
          <p14:tracePt t="128868" x="7572375" y="1576388"/>
          <p14:tracePt t="128886" x="7623175" y="1576388"/>
          <p14:tracePt t="128923" x="7623175" y="1589088"/>
          <p14:tracePt t="128941" x="7635875" y="1589088"/>
          <p14:tracePt t="135636" x="7610475" y="1589088"/>
          <p14:tracePt t="135666" x="7423150" y="1627188"/>
          <p14:tracePt t="135701" x="6884988" y="1714500"/>
          <p14:tracePt t="135734" x="6584950" y="1752600"/>
          <p14:tracePt t="135768" x="6070600" y="1789113"/>
          <p14:tracePt t="135791" x="5795963" y="1827213"/>
          <p14:tracePt t="135811" x="5645150" y="1839913"/>
          <p14:tracePt t="135833" x="5595938" y="1839913"/>
          <p14:tracePt t="135850" x="5495925" y="1839913"/>
          <p14:tracePt t="135869" x="5419725" y="1839913"/>
          <p14:tracePt t="135887" x="5332413" y="1839913"/>
          <p14:tracePt t="135908" x="5294313" y="1839913"/>
          <p14:tracePt t="135909" x="5270500" y="1852613"/>
          <p14:tracePt t="135934" x="5257800" y="1865313"/>
          <p14:tracePt t="135959" x="5245100" y="1865313"/>
          <p14:tracePt t="135977" x="5245100" y="1889125"/>
          <p14:tracePt t="135994" x="5232400" y="1889125"/>
          <p14:tracePt t="136011" x="5219700" y="1901825"/>
          <p14:tracePt t="136047" x="5219700" y="1914525"/>
          <p14:tracePt t="136096" x="5219700" y="1927225"/>
          <p14:tracePt t="136133" x="5232400" y="1927225"/>
          <p14:tracePt t="136160" x="5232400" y="1939925"/>
          <p14:tracePt t="136199" x="5245100" y="1939925"/>
          <p14:tracePt t="136239" x="5307013" y="1978025"/>
          <p14:tracePt t="136266" x="5345113" y="2001838"/>
          <p14:tracePt t="136286" x="5394325" y="2014538"/>
          <p14:tracePt t="136311" x="5419725" y="2027238"/>
          <p14:tracePt t="136334" x="5457825" y="2039938"/>
          <p14:tracePt t="136354" x="5470525" y="2039938"/>
          <p14:tracePt t="136373" x="5495925" y="2039938"/>
          <p14:tracePt t="136392" x="5507038" y="2039938"/>
          <p14:tracePt t="136471" x="5519738" y="2039938"/>
          <p14:tracePt t="136596" x="5532438" y="2039938"/>
          <p14:tracePt t="136657" x="5545138" y="2039938"/>
          <p14:tracePt t="136682" x="5557838" y="2039938"/>
          <p14:tracePt t="136707" x="5570538" y="2039938"/>
          <p14:tracePt t="136725" x="5583238" y="2027238"/>
          <p14:tracePt t="136745" x="5619750" y="2001838"/>
          <p14:tracePt t="136767" x="5619750" y="1989138"/>
          <p14:tracePt t="136786" x="5645150" y="1978025"/>
          <p14:tracePt t="137430" x="5657850" y="1978025"/>
          <p14:tracePt t="137464" x="5670550" y="1978025"/>
          <p14:tracePt t="137493" x="5683250" y="1978025"/>
          <p14:tracePt t="137515" x="5683250" y="1989138"/>
          <p14:tracePt t="137532" x="5695950" y="1989138"/>
          <p14:tracePt t="137551" x="5695950" y="2001838"/>
          <p14:tracePt t="138603" x="5708650" y="2001838"/>
          <p14:tracePt t="138632" x="5732463" y="2001838"/>
          <p14:tracePt t="138654" x="5745163" y="2001838"/>
          <p14:tracePt t="138864" x="5745163" y="1989138"/>
          <p14:tracePt t="139238" x="5732463" y="1989138"/>
          <p14:tracePt t="139269" x="5719763" y="1989138"/>
          <p14:tracePt t="139301" x="5708650" y="1989138"/>
          <p14:tracePt t="139324" x="5695950" y="1989138"/>
          <p14:tracePt t="139350" x="5683250" y="1978025"/>
          <p14:tracePt t="139368" x="5670550" y="1978025"/>
          <p14:tracePt t="139411" x="5657850" y="1978025"/>
          <p14:tracePt t="139961" x="5657850" y="2078038"/>
          <p14:tracePt t="139991" x="5657850" y="2352675"/>
          <p14:tracePt t="140011" x="5645150" y="2516188"/>
          <p14:tracePt t="140029" x="5645150" y="2540000"/>
          <p14:tracePt t="140050" x="5632450" y="2565400"/>
          <p14:tracePt t="140073" x="5632450" y="2578100"/>
          <p14:tracePt t="140091" x="5632450" y="2590800"/>
          <p14:tracePt t="140109" x="5619750" y="2616200"/>
          <p14:tracePt t="140127" x="5619750" y="2640013"/>
          <p14:tracePt t="140145" x="5619750" y="2678113"/>
          <p14:tracePt t="140163" x="5619750" y="2752725"/>
          <p14:tracePt t="140180" x="5607050" y="2790825"/>
          <p14:tracePt t="140198" x="5607050" y="2828925"/>
          <p14:tracePt t="140221" x="5595938" y="2865438"/>
          <p14:tracePt t="140240" x="5595938" y="2878138"/>
          <p14:tracePt t="140260" x="5595938" y="2903538"/>
          <p14:tracePt t="140278" x="5595938" y="2928938"/>
          <p14:tracePt t="140299" x="5583238" y="2978150"/>
          <p14:tracePt t="140317" x="5583238" y="3016250"/>
          <p14:tracePt t="140336" x="5583238" y="3054350"/>
          <p14:tracePt t="140337" x="5583238" y="3090863"/>
          <p14:tracePt t="140358" x="5583238" y="3141663"/>
          <p14:tracePt t="140375" x="5583238" y="3165475"/>
          <p14:tracePt t="140396" x="5583238" y="3178175"/>
          <p14:tracePt t="140460" x="5583238" y="3190875"/>
          <p14:tracePt t="140497" x="5583238" y="3203575"/>
          <p14:tracePt t="140528" x="5595938" y="3216275"/>
          <p14:tracePt t="140559" x="5619750" y="3241675"/>
          <p14:tracePt t="140580" x="5632450" y="3254375"/>
          <p14:tracePt t="140611" x="5645150" y="3267075"/>
          <p14:tracePt t="140644" x="5657850" y="3267075"/>
          <p14:tracePt t="140695" x="5670550" y="3267075"/>
          <p14:tracePt t="140712" x="5683250" y="3267075"/>
          <p14:tracePt t="140745" x="5695950" y="3267075"/>
          <p14:tracePt t="140782" x="5708650" y="3267075"/>
          <p14:tracePt t="140799" x="5708650" y="3254375"/>
          <p14:tracePt t="140819" x="5719763" y="3254375"/>
          <p14:tracePt t="140870" x="5732463" y="3254375"/>
          <p14:tracePt t="141082" x="5732463" y="3241675"/>
          <p14:tracePt t="141120" x="5745163" y="3241675"/>
          <p14:tracePt t="141145" x="5783263" y="3228975"/>
          <p14:tracePt t="141163" x="5832475" y="3216275"/>
          <p14:tracePt t="141183" x="5983288" y="3190875"/>
          <p14:tracePt t="141201" x="6034088" y="3178175"/>
          <p14:tracePt t="141222" x="6096000" y="3165475"/>
          <p14:tracePt t="141241" x="6121400" y="3165475"/>
          <p14:tracePt t="141261" x="6170613" y="3165475"/>
          <p14:tracePt t="141279" x="6196013" y="3165475"/>
          <p14:tracePt t="141280" x="6208713" y="3165475"/>
          <p14:tracePt t="141298" x="6221413" y="3165475"/>
          <p14:tracePt t="141318" x="6234113" y="3165475"/>
          <p14:tracePt t="141343" x="6234113" y="3154363"/>
          <p14:tracePt t="141393" x="6246813" y="3154363"/>
          <p14:tracePt t="142080" x="6246813" y="3141663"/>
          <p14:tracePt t="142114" x="6183313" y="2990850"/>
          <p14:tracePt t="142147" x="5883275" y="2565400"/>
          <p14:tracePt t="142171" x="5732463" y="2165350"/>
          <p14:tracePt t="142192" x="5657850" y="1889125"/>
          <p14:tracePt t="142215" x="5645150" y="1789113"/>
          <p14:tracePt t="142234" x="5645150" y="1765300"/>
          <p14:tracePt t="142565" x="5645150" y="1776413"/>
          <p14:tracePt t="142652" x="5657850" y="1776413"/>
          <p14:tracePt t="142686" x="5695950" y="1789113"/>
          <p14:tracePt t="142717" x="5770563" y="1814513"/>
          <p14:tracePt t="142739" x="5795963" y="1839913"/>
          <p14:tracePt t="142759" x="5795963" y="1852613"/>
          <p14:tracePt t="142779" x="5821363" y="1865313"/>
          <p14:tracePt t="142797" x="5821363" y="1876425"/>
          <p14:tracePt t="142819" x="5821363" y="1889125"/>
          <p14:tracePt t="142836" x="5832475" y="1889125"/>
          <p14:tracePt t="142856" x="5832475" y="1901825"/>
          <p14:tracePt t="142873" x="5832475" y="1914525"/>
          <p14:tracePt t="142894" x="5832475" y="1927225"/>
          <p14:tracePt t="142916" x="5845175" y="1939925"/>
          <p14:tracePt t="142936" x="5845175" y="1952625"/>
          <p14:tracePt t="142964" x="5845175" y="1965325"/>
          <p14:tracePt t="142982" x="5857875" y="1965325"/>
          <p14:tracePt t="143001" x="5870575" y="1978025"/>
          <p14:tracePt t="143025" x="5883275" y="1978025"/>
          <p14:tracePt t="143044" x="5895975" y="1978025"/>
          <p14:tracePt t="143069" x="5921375" y="1978025"/>
          <p14:tracePt t="143088" x="5970588" y="1989138"/>
          <p14:tracePt t="143107" x="5995988" y="1989138"/>
          <p14:tracePt t="143127" x="6008688" y="2001838"/>
          <p14:tracePt t="143145" x="6021388" y="2001838"/>
          <p14:tracePt t="143174" x="6034088" y="2001838"/>
          <p14:tracePt t="143191" x="6045200" y="2001838"/>
          <p14:tracePt t="143224" x="6057900" y="2001838"/>
          <p14:tracePt t="143262" x="6070600" y="2001838"/>
          <p14:tracePt t="143299" x="6083300" y="2014538"/>
          <p14:tracePt t="143318" x="6096000" y="2014538"/>
          <p14:tracePt t="143336" x="6108700" y="2027238"/>
          <p14:tracePt t="143355" x="6121400" y="2027238"/>
          <p14:tracePt t="143374" x="6134100" y="2027238"/>
          <p14:tracePt t="143393" x="6146800" y="2027238"/>
          <p14:tracePt t="143424" x="6146800" y="2039938"/>
          <p14:tracePt t="143524" x="6157913" y="2039938"/>
          <p14:tracePt t="144796" x="6157913" y="2065338"/>
          <p14:tracePt t="144834" x="6108700" y="2139950"/>
          <p14:tracePt t="144856" x="6034088" y="2190750"/>
          <p14:tracePt t="144876" x="6008688" y="2227263"/>
          <p14:tracePt t="144896" x="5957888" y="2265363"/>
          <p14:tracePt t="144915" x="5932488" y="2290763"/>
          <p14:tracePt t="144944" x="5932488" y="2303463"/>
          <p14:tracePt t="145032" x="5957888" y="2303463"/>
          <p14:tracePt t="145063" x="6021388" y="2327275"/>
          <p14:tracePt t="145083" x="6083300" y="2339975"/>
          <p14:tracePt t="145103" x="6121400" y="2352675"/>
          <p14:tracePt t="145122" x="6196013" y="2365375"/>
          <p14:tracePt t="145142" x="6270625" y="2365375"/>
          <p14:tracePt t="145143" x="6383338" y="2365375"/>
          <p14:tracePt t="145161" x="6483350" y="2365375"/>
          <p14:tracePt t="145179" x="6572250" y="2378075"/>
          <p14:tracePt t="145201" x="6721475" y="2378075"/>
          <p14:tracePt t="145222" x="7010400" y="2378075"/>
          <p14:tracePt t="145243" x="7223125" y="2378075"/>
          <p14:tracePt t="145261" x="7310438" y="2378075"/>
          <p14:tracePt t="145281" x="7497763" y="2378075"/>
          <p14:tracePt t="145299" x="7597775" y="2378075"/>
          <p14:tracePt t="145319" x="7761288" y="2378075"/>
          <p14:tracePt t="145340" x="7797800" y="2378075"/>
          <p14:tracePt t="145357" x="7848600" y="2378075"/>
          <p14:tracePt t="145378" x="7861300" y="2378075"/>
          <p14:tracePt t="145398" x="7886700" y="2378075"/>
          <p14:tracePt t="149606" x="7910513" y="2378075"/>
          <p14:tracePt t="149633" x="7999413" y="2365375"/>
          <p14:tracePt t="149658" x="8099425" y="2352675"/>
          <p14:tracePt t="149679" x="8174038" y="2352675"/>
          <p14:tracePt t="149698" x="8212138" y="2339975"/>
          <p14:tracePt t="149720" x="8312150" y="2339975"/>
          <p14:tracePt t="149740" x="8374063" y="2339975"/>
          <p14:tracePt t="149757" x="8486775" y="2327275"/>
          <p14:tracePt t="149777" x="8512175" y="2327275"/>
          <p14:tracePt t="149796" x="8561388" y="2327275"/>
          <p14:tracePt t="149814" x="8586788" y="2327275"/>
          <p14:tracePt t="149837" x="8637588" y="2314575"/>
          <p14:tracePt t="149856" x="8661400" y="2314575"/>
          <p14:tracePt t="149878" x="8774113" y="2303463"/>
          <p14:tracePt t="149879" x="8850313" y="2290763"/>
          <p14:tracePt t="149898" x="8886825" y="2265363"/>
          <p14:tracePt t="149917" x="8986838" y="2227263"/>
          <p14:tracePt t="149944" x="9063038" y="2190750"/>
          <p14:tracePt t="149963" x="9137650" y="2165350"/>
          <p14:tracePt t="149984" x="9312275" y="2114550"/>
          <p14:tracePt t="150006" x="9424988" y="2089150"/>
          <p14:tracePt t="150025" x="9463088" y="2065338"/>
          <p14:tracePt t="150047" x="9537700" y="2039938"/>
          <p14:tracePt t="150069" x="9588500" y="2014538"/>
          <p14:tracePt t="150089" x="9626600" y="2014538"/>
          <p14:tracePt t="150106" x="9663113" y="2014538"/>
          <p14:tracePt t="150125" x="9675813" y="2014538"/>
          <p14:tracePt t="150145" x="9701213" y="2014538"/>
          <p14:tracePt t="150166" x="9713913" y="2014538"/>
          <p14:tracePt t="150216" x="9726613" y="2014538"/>
          <p14:tracePt t="150366" x="9726613" y="2027238"/>
          <p14:tracePt t="150395" x="9726613" y="2065338"/>
          <p14:tracePt t="150413" x="9739313" y="2065338"/>
          <p14:tracePt t="150431" x="9739313" y="2078038"/>
          <p14:tracePt t="150453" x="9739313" y="2089150"/>
          <p14:tracePt t="150471" x="9739313" y="2101850"/>
          <p14:tracePt t="150492" x="9750425" y="2139950"/>
          <p14:tracePt t="150511" x="9750425" y="2152650"/>
          <p14:tracePt t="150532" x="9763125" y="2201863"/>
          <p14:tracePt t="150552" x="9775825" y="2252663"/>
          <p14:tracePt t="150578" x="9775825" y="2265363"/>
          <p14:tracePt t="150602" x="9775825" y="2278063"/>
          <p14:tracePt t="150621" x="9775825" y="2290763"/>
          <p14:tracePt t="150676" x="9775825" y="2303463"/>
          <p14:tracePt t="150727" x="9775825" y="2314575"/>
          <p14:tracePt t="150764" x="9788525" y="2327275"/>
          <p14:tracePt t="150789" x="9788525" y="2339975"/>
          <p14:tracePt t="151064" x="9801225" y="2339975"/>
          <p14:tracePt t="151093" x="9813925" y="2339975"/>
          <p14:tracePt t="151115" x="9852025" y="2339975"/>
          <p14:tracePt t="151136" x="9926638" y="2339975"/>
          <p14:tracePt t="151154" x="10113963" y="2365375"/>
          <p14:tracePt t="151172" x="10177463" y="2378075"/>
          <p14:tracePt t="151193" x="10364788" y="2414588"/>
          <p14:tracePt t="151215" x="10552113" y="2439988"/>
          <p14:tracePt t="151236" x="10614025" y="2452688"/>
          <p14:tracePt t="151237" x="10639425" y="2452688"/>
          <p14:tracePt t="151257" x="10664825" y="2465388"/>
          <p14:tracePt t="151280" x="10677525" y="2465388"/>
          <p14:tracePt t="151599" x="10702925" y="2465388"/>
          <p14:tracePt t="151629" x="10764838" y="2465388"/>
          <p14:tracePt t="151653" x="10815638" y="2465388"/>
          <p14:tracePt t="151673" x="10852150" y="2465388"/>
          <p14:tracePt t="151692" x="10877550" y="2478088"/>
          <p14:tracePt t="151712" x="10902950" y="2490788"/>
          <p14:tracePt t="151732" x="10928350" y="2490788"/>
          <p14:tracePt t="151751" x="10939463" y="2490788"/>
          <p14:tracePt t="151774" x="10952163" y="2490788"/>
          <p14:tracePt t="151811" x="10964863" y="2490788"/>
          <p14:tracePt t="151828" x="10977563" y="2490788"/>
          <p14:tracePt t="151936" x="10964863" y="2490788"/>
          <p14:tracePt t="151972" x="10928350" y="2490788"/>
          <p14:tracePt t="151999" x="10890250" y="2490788"/>
          <p14:tracePt t="152018" x="10877550" y="2490788"/>
          <p14:tracePt t="152039" x="10877550" y="2503488"/>
          <p14:tracePt t="152148" x="10890250" y="2503488"/>
          <p14:tracePt t="152176" x="10902950" y="2503488"/>
          <p14:tracePt t="152285" x="10890250" y="2503488"/>
          <p14:tracePt t="152317" x="10877550" y="2503488"/>
          <p14:tracePt t="153258" x="10739438" y="2503488"/>
          <p14:tracePt t="153289" x="10088563" y="2390775"/>
          <p14:tracePt t="153310" x="9175750" y="2303463"/>
          <p14:tracePt t="153328" x="8837613" y="2303463"/>
          <p14:tracePt t="153349" x="7974013" y="2265363"/>
          <p14:tracePt t="153370" x="7723188" y="2252663"/>
          <p14:tracePt t="153391" x="7372350" y="2227263"/>
          <p14:tracePt t="153412" x="7059613" y="2227263"/>
          <p14:tracePt t="153433" x="6897688" y="2227263"/>
          <p14:tracePt t="153451" x="6821488" y="2227263"/>
          <p14:tracePt t="153473" x="6684963" y="2214563"/>
          <p14:tracePt t="153494" x="6508750" y="2190750"/>
          <p14:tracePt t="153517" x="6446838" y="2190750"/>
          <p14:tracePt t="153517" x="6396038" y="2190750"/>
          <p14:tracePt t="153539" x="6370638" y="2190750"/>
          <p14:tracePt t="153558" x="6321425" y="2190750"/>
          <p14:tracePt t="153578" x="6308725" y="2190750"/>
          <p14:tracePt t="153597" x="6308725" y="2201863"/>
          <p14:tracePt t="153615" x="6308725" y="2214563"/>
          <p14:tracePt t="153632" x="6308725" y="2227263"/>
          <p14:tracePt t="153650" x="6308725" y="2239963"/>
          <p14:tracePt t="153671" x="6296025" y="2278063"/>
          <p14:tracePt t="153692" x="6283325" y="2303463"/>
          <p14:tracePt t="153693" x="6283325" y="2314575"/>
          <p14:tracePt t="153712" x="6270625" y="2339975"/>
          <p14:tracePt t="153731" x="6259513" y="2352675"/>
          <p14:tracePt t="153767" x="6259513" y="2365375"/>
          <p14:tracePt t="153829" x="6259513" y="2378075"/>
          <p14:tracePt t="154005" x="6259513" y="2390775"/>
          <p14:tracePt t="154066" x="6270625" y="2390775"/>
          <p14:tracePt t="154085" x="6283325" y="2403475"/>
          <p14:tracePt t="154105" x="6346825" y="2414588"/>
          <p14:tracePt t="154124" x="6370638" y="2414588"/>
          <p14:tracePt t="154144" x="6434138" y="2452688"/>
          <p14:tracePt t="154166" x="6496050" y="2465388"/>
          <p14:tracePt t="154187" x="6559550" y="2478088"/>
          <p14:tracePt t="154207" x="6846888" y="2503488"/>
          <p14:tracePt t="154228" x="7072313" y="2503488"/>
          <p14:tracePt t="154247" x="7259638" y="2503488"/>
          <p14:tracePt t="154265" x="7710488" y="2465388"/>
          <p14:tracePt t="154283" x="7886700" y="2465388"/>
          <p14:tracePt t="154306" x="8524875" y="2465388"/>
          <p14:tracePt t="154325" x="8786813" y="2527300"/>
          <p14:tracePt t="154350" x="9337675" y="2690813"/>
          <p14:tracePt t="154372" x="9663113" y="2816225"/>
          <p14:tracePt t="154393" x="9775825" y="2840038"/>
          <p14:tracePt t="154415" x="9788525" y="2852738"/>
          <p14:tracePt t="154415" x="9801225" y="2852738"/>
          <p14:tracePt t="154578" x="9788525" y="2852738"/>
          <p14:tracePt t="154615" x="9775825" y="2852738"/>
          <p14:tracePt t="154642" x="9763125" y="2852738"/>
          <p14:tracePt t="154890" x="9763125" y="2840038"/>
          <p14:tracePt t="154930" x="9788525" y="2803525"/>
          <p14:tracePt t="154952" x="9852025" y="2765425"/>
          <p14:tracePt t="154973" x="9926638" y="2740025"/>
          <p14:tracePt t="154992" x="10039350" y="2716213"/>
          <p14:tracePt t="155011" x="10064750" y="2716213"/>
          <p14:tracePt t="155031" x="10088563" y="2703513"/>
          <p14:tracePt t="155475" x="10101263" y="2703513"/>
          <p14:tracePt t="155506" x="10152063" y="2703513"/>
          <p14:tracePt t="155526" x="10226675" y="2716213"/>
          <p14:tracePt t="155549" x="10326688" y="2752725"/>
          <p14:tracePt t="155570" x="10364788" y="2778125"/>
          <p14:tracePt t="155590" x="10414000" y="2803525"/>
          <p14:tracePt t="155610" x="10414000" y="2816225"/>
          <p14:tracePt t="155636" x="10414000" y="2828925"/>
          <p14:tracePt t="155698" x="10401300" y="2828925"/>
          <p14:tracePt t="155735" x="10352088" y="2828925"/>
          <p14:tracePt t="155737" x="10339388" y="2816225"/>
          <p14:tracePt t="155771" x="10301288" y="2790825"/>
          <p14:tracePt t="155798" x="10226675" y="2728913"/>
          <p14:tracePt t="155818" x="10213975" y="2716213"/>
          <p14:tracePt t="155840" x="10139363" y="2678113"/>
          <p14:tracePt t="155860" x="10075863" y="2652713"/>
          <p14:tracePt t="155882" x="10052050" y="2652713"/>
          <p14:tracePt t="155901" x="10039350" y="2652713"/>
          <p14:tracePt t="155921" x="10026650" y="2652713"/>
          <p14:tracePt t="156136" x="10026650" y="2640013"/>
          <p14:tracePt t="156170" x="9975850" y="2627313"/>
          <p14:tracePt t="156206" x="9939338" y="2552700"/>
          <p14:tracePt t="156235" x="9901238" y="2503488"/>
          <p14:tracePt t="156609" x="9913938" y="2516188"/>
          <p14:tracePt t="156643" x="9939338" y="2527300"/>
          <p14:tracePt t="156665" x="10001250" y="2527300"/>
          <p14:tracePt t="156686" x="10075863" y="2527300"/>
          <p14:tracePt t="156707" x="10126663" y="2527300"/>
          <p14:tracePt t="156726" x="10152063" y="2527300"/>
          <p14:tracePt t="156746" x="10177463" y="2527300"/>
          <p14:tracePt t="156767" x="10188575" y="2527300"/>
          <p14:tracePt t="156785" x="10213975" y="2527300"/>
          <p14:tracePt t="156807" x="10239375" y="2527300"/>
          <p14:tracePt t="156832" x="10252075" y="2527300"/>
          <p14:tracePt t="157705" x="10164763" y="2540000"/>
          <p14:tracePt t="157746" x="9437688" y="2603500"/>
          <p14:tracePt t="157786" x="8561388" y="2665413"/>
          <p14:tracePt t="157815" x="8212138" y="2690813"/>
          <p14:tracePt t="157816" x="8074025" y="2703513"/>
          <p14:tracePt t="157844" x="7748588" y="2728913"/>
          <p14:tracePt t="157868" x="7510463" y="2740025"/>
          <p14:tracePt t="157892" x="7397750" y="2778125"/>
          <p14:tracePt t="157912" x="7348538" y="2803525"/>
          <p14:tracePt t="157933" x="7246938" y="2828925"/>
          <p14:tracePt t="157952" x="7172325" y="2852738"/>
          <p14:tracePt t="157973" x="7034213" y="2878138"/>
          <p14:tracePt t="157995" x="6946900" y="2916238"/>
          <p14:tracePt t="158016" x="6884988" y="2928938"/>
          <p14:tracePt t="158036" x="6872288" y="2928938"/>
          <p14:tracePt t="158059" x="6834188" y="2928938"/>
          <p14:tracePt t="158228" x="6834188" y="2916238"/>
          <p14:tracePt t="158264" x="6846888" y="2903538"/>
          <p14:tracePt t="158285" x="6872288" y="2890838"/>
          <p14:tracePt t="158305" x="6934200" y="2890838"/>
          <p14:tracePt t="158327" x="6985000" y="2890838"/>
          <p14:tracePt t="158328" x="7010400" y="2890838"/>
          <p14:tracePt t="158349" x="7046913" y="2890838"/>
          <p14:tracePt t="158370" x="7123113" y="2890838"/>
          <p14:tracePt t="158390" x="7285038" y="2890838"/>
          <p14:tracePt t="158412" x="7372350" y="2890838"/>
          <p14:tracePt t="158433" x="7472363" y="2890838"/>
          <p14:tracePt t="158454" x="7535863" y="2878138"/>
          <p14:tracePt t="158485" x="7597775" y="2865438"/>
          <p14:tracePt t="158508" x="7661275" y="2865438"/>
          <p14:tracePt t="158529" x="7685088" y="2865438"/>
          <p14:tracePt t="158602" x="7697788" y="2852738"/>
          <p14:tracePt t="158639" x="7710488" y="2852738"/>
          <p14:tracePt t="158678" x="7761288" y="2852738"/>
          <p14:tracePt t="158711" x="7785100" y="2852738"/>
          <p14:tracePt t="158730" x="7797800" y="2852738"/>
          <p14:tracePt t="158750" x="7810500" y="2852738"/>
          <p14:tracePt t="158776" x="7823200" y="2852738"/>
          <p14:tracePt t="158798" x="7848600" y="2840038"/>
          <p14:tracePt t="158817" x="7897813" y="2840038"/>
          <p14:tracePt t="158838" x="7961313" y="2840038"/>
          <p14:tracePt t="158861" x="7986713" y="2840038"/>
          <p14:tracePt t="158881" x="8035925" y="2840038"/>
          <p14:tracePt t="158899" x="8061325" y="2840038"/>
          <p14:tracePt t="158900" x="8074025" y="2840038"/>
          <p14:tracePt t="158919" x="8099425" y="2840038"/>
          <p14:tracePt t="158941" x="8148638" y="2840038"/>
          <p14:tracePt t="158964" x="8199438" y="2840038"/>
          <p14:tracePt t="158982" x="8212138" y="2840038"/>
          <p14:tracePt t="159002" x="8248650" y="2840038"/>
          <p14:tracePt t="159300" x="8261350" y="2840038"/>
          <p14:tracePt t="159333" x="8412163" y="2840038"/>
          <p14:tracePt t="159366" x="8650288" y="2840038"/>
          <p14:tracePt t="159389" x="8899525" y="2840038"/>
          <p14:tracePt t="159410" x="8986838" y="2840038"/>
          <p14:tracePt t="159431" x="9099550" y="2840038"/>
          <p14:tracePt t="159453" x="9188450" y="2840038"/>
          <p14:tracePt t="159471" x="9250363" y="2840038"/>
          <p14:tracePt t="159494" x="9401175" y="2840038"/>
          <p14:tracePt t="159515" x="9488488" y="2840038"/>
          <p14:tracePt t="159535" x="9525000" y="2840038"/>
          <p14:tracePt t="159555" x="9563100" y="2840038"/>
          <p14:tracePt t="159578" x="9588500" y="2840038"/>
          <p14:tracePt t="159601" x="9613900" y="2840038"/>
          <p14:tracePt t="159621" x="9650413" y="2828925"/>
          <p14:tracePt t="159640" x="9713913" y="2828925"/>
          <p14:tracePt t="159659" x="9750425" y="2816225"/>
          <p14:tracePt t="159688" x="9852025" y="2803525"/>
          <p14:tracePt t="159707" x="9863138" y="2803525"/>
          <p14:tracePt t="159727" x="9888538" y="2803525"/>
          <p14:tracePt t="159749" x="9913938" y="2803525"/>
          <p14:tracePt t="159769" x="9926638" y="2803525"/>
          <p14:tracePt t="159885" x="9901238" y="2803525"/>
          <p14:tracePt t="159998" x="9913938" y="2803525"/>
          <p14:tracePt t="160034" x="9926638" y="2803525"/>
          <p14:tracePt t="160135" x="9913938" y="2803525"/>
          <p14:tracePt t="160168" x="9901238" y="2803525"/>
          <p14:tracePt t="160271" x="9913938" y="2803525"/>
          <p14:tracePt t="160758" x="9926638" y="2803525"/>
          <p14:tracePt t="160791" x="9939338" y="2803525"/>
          <p14:tracePt t="160811" x="9963150" y="2803525"/>
          <p14:tracePt t="160834" x="10013950" y="2803525"/>
          <p14:tracePt t="160851" x="10052050" y="2803525"/>
          <p14:tracePt t="160875" x="10088563" y="2816225"/>
          <p14:tracePt t="160897" x="10139363" y="2828925"/>
          <p14:tracePt t="160921" x="10152063" y="2828925"/>
          <p14:tracePt t="160940" x="10164763" y="2840038"/>
          <p14:tracePt t="160959" x="10188575" y="2852738"/>
          <p14:tracePt t="160979" x="10213975" y="2865438"/>
          <p14:tracePt t="161003" x="10301288" y="2878138"/>
          <p14:tracePt t="161025" x="10426700" y="2941638"/>
          <p14:tracePt t="161045" x="10490200" y="2978150"/>
          <p14:tracePt t="161074" x="10526713" y="2990850"/>
          <p14:tracePt t="161095" x="10552113" y="3016250"/>
          <p14:tracePt t="161120" x="10564813" y="3016250"/>
          <p14:tracePt t="161293" x="10577513" y="3016250"/>
          <p14:tracePt t="161328" x="10590213" y="3016250"/>
          <p14:tracePt t="161366" x="10626725" y="3016250"/>
          <p14:tracePt t="161397" x="10664825" y="3016250"/>
          <p14:tracePt t="161420" x="10677525" y="3016250"/>
          <p14:tracePt t="161440" x="10702925" y="3016250"/>
          <p14:tracePt t="161467" x="10715625" y="3016250"/>
          <p14:tracePt t="161867" x="10739438" y="3016250"/>
          <p14:tracePt t="161906" x="10790238" y="3016250"/>
          <p14:tracePt t="161942" x="10864850" y="3016250"/>
          <p14:tracePt t="161967" x="10902950" y="3016250"/>
          <p14:tracePt t="161988" x="10915650" y="3016250"/>
          <p14:tracePt t="162104" x="10902950" y="3016250"/>
          <p14:tracePt t="162144" x="10864850" y="3016250"/>
          <p14:tracePt t="162173" x="10852150" y="3016250"/>
          <p14:tracePt t="162195" x="10828338" y="3016250"/>
          <p14:tracePt t="162216" x="10815638" y="3016250"/>
          <p14:tracePt t="162239" x="10802938" y="3016250"/>
          <p14:tracePt t="162264" x="10790238" y="3016250"/>
          <p14:tracePt t="162353" x="10802938" y="3016250"/>
          <p14:tracePt t="162387" x="10815638" y="3016250"/>
          <p14:tracePt t="162411" x="10828338" y="3016250"/>
          <p14:tracePt t="162552" x="10802938" y="3016250"/>
          <p14:tracePt t="162585" x="10777538" y="3016250"/>
          <p14:tracePt t="162622" x="10726738" y="3016250"/>
          <p14:tracePt t="162663" x="10726738" y="3028950"/>
          <p14:tracePt t="164084" x="10715625" y="3028950"/>
          <p14:tracePt t="164122" x="10552113" y="3028950"/>
          <p14:tracePt t="164147" x="10139363" y="2941638"/>
          <p14:tracePt t="164165" x="9901238" y="2878138"/>
          <p14:tracePt t="164186" x="9288463" y="2703513"/>
          <p14:tracePt t="164207" x="9024938" y="2652713"/>
          <p14:tracePt t="164208" x="8874125" y="2652713"/>
          <p14:tracePt t="164230" x="8737600" y="2627313"/>
          <p14:tracePt t="164253" x="8324850" y="2627313"/>
          <p14:tracePt t="164273" x="7874000" y="2616200"/>
          <p14:tracePt t="164291" x="7597775" y="2616200"/>
          <p14:tracePt t="164314" x="7110413" y="2578100"/>
          <p14:tracePt t="164337" x="6821488" y="2565400"/>
          <p14:tracePt t="164357" x="6446838" y="2540000"/>
          <p14:tracePt t="164378" x="6346825" y="2540000"/>
          <p14:tracePt t="164398" x="6259513" y="2540000"/>
          <p14:tracePt t="164419" x="6234113" y="2540000"/>
          <p14:tracePt t="164420" x="6221413" y="2540000"/>
          <p14:tracePt t="164440" x="6221413" y="2552700"/>
          <p14:tracePt t="164459" x="6221413" y="2565400"/>
          <p14:tracePt t="164732" x="6221413" y="2603500"/>
          <p14:tracePt t="164769" x="6083300" y="2740025"/>
          <p14:tracePt t="164795" x="5957888" y="2828925"/>
          <p14:tracePt t="164816" x="5932488" y="2865438"/>
          <p14:tracePt t="164837" x="5870575" y="2941638"/>
          <p14:tracePt t="164857" x="5832475" y="3003550"/>
          <p14:tracePt t="164879" x="5832475" y="3041650"/>
          <p14:tracePt t="164904" x="5821363" y="3103563"/>
          <p14:tracePt t="164926" x="5808663" y="3154363"/>
          <p14:tracePt t="164948" x="5795963" y="3178175"/>
          <p14:tracePt t="164970" x="5795963" y="3203575"/>
          <p14:tracePt t="165017" x="5795963" y="3216275"/>
          <p14:tracePt t="165243" x="5808663" y="3203575"/>
          <p14:tracePt t="165279" x="5883275" y="3190875"/>
          <p14:tracePt t="165281" x="5970588" y="3165475"/>
          <p14:tracePt t="165308" x="6083300" y="3165475"/>
          <p14:tracePt t="165332" x="6183313" y="3165475"/>
          <p14:tracePt t="165353" x="6246813" y="3165475"/>
          <p14:tracePt t="165375" x="6383338" y="3165475"/>
          <p14:tracePt t="165394" x="6446838" y="3154363"/>
          <p14:tracePt t="165417" x="6459538" y="3154363"/>
          <p14:tracePt t="165439" x="6472238" y="3154363"/>
          <p14:tracePt t="165579" x="6459538" y="3154363"/>
          <p14:tracePt t="165742" x="6459538" y="3141663"/>
          <p14:tracePt t="165891" x="6472238" y="3141663"/>
          <p14:tracePt t="165952" x="6483350" y="3141663"/>
          <p14:tracePt t="165977" x="6496050" y="3141663"/>
          <p14:tracePt t="166003" x="6521450" y="3141663"/>
          <p14:tracePt t="166022" x="6534150" y="3141663"/>
          <p14:tracePt t="166043" x="6572250" y="3141663"/>
          <p14:tracePt t="166068" x="6634163" y="3141663"/>
          <p14:tracePt t="166090" x="6672263" y="3141663"/>
          <p14:tracePt t="166112" x="6684963" y="3141663"/>
          <p14:tracePt t="166228" x="6672263" y="3154363"/>
          <p14:tracePt t="166265" x="6559550" y="3165475"/>
          <p14:tracePt t="166292" x="6483350" y="3203575"/>
          <p14:tracePt t="166313" x="6408738" y="3241675"/>
          <p14:tracePt t="166334" x="6383338" y="3241675"/>
          <p14:tracePt t="166357" x="6334125" y="3267075"/>
          <p14:tracePt t="166376" x="6296025" y="3278188"/>
          <p14:tracePt t="166398" x="6283325" y="3278188"/>
          <p14:tracePt t="166626" x="6270625" y="3278188"/>
          <p14:tracePt t="166665" x="6183313" y="3278188"/>
          <p14:tracePt t="166685" x="6157913" y="3278188"/>
          <p14:tracePt t="166705" x="6070600" y="3278188"/>
          <p14:tracePt t="166724" x="5983288" y="3278188"/>
          <p14:tracePt t="166725" x="5908675" y="3290888"/>
          <p14:tracePt t="166747" x="5857875" y="3290888"/>
          <p14:tracePt t="166767" x="5808663" y="3316288"/>
          <p14:tracePt t="166786" x="5795963" y="3316288"/>
          <p14:tracePt t="166812" x="5795963" y="3328988"/>
          <p14:tracePt t="166900" x="5808663" y="3328988"/>
          <p14:tracePt t="166934" x="5821363" y="3328988"/>
          <p14:tracePt t="166957" x="5832475" y="3328988"/>
          <p14:tracePt t="166976" x="5857875" y="3328988"/>
          <p14:tracePt t="166997" x="5883275" y="3328988"/>
          <p14:tracePt t="167016" x="5921375" y="3328988"/>
          <p14:tracePt t="167035" x="5945188" y="3328988"/>
          <p14:tracePt t="167057" x="5970588" y="3328988"/>
          <p14:tracePt t="167078" x="6008688" y="3328988"/>
          <p14:tracePt t="167099" x="6034088" y="3328988"/>
          <p14:tracePt t="167212" x="6070600" y="3328988"/>
          <p14:tracePt t="167245" x="6157913" y="3328988"/>
          <p14:tracePt t="167266" x="6259513" y="3328988"/>
          <p14:tracePt t="167286" x="6584950" y="3328988"/>
          <p14:tracePt t="167307" x="6734175" y="3328988"/>
          <p14:tracePt t="167330" x="7210425" y="3328988"/>
          <p14:tracePt t="167350" x="7610475" y="3328988"/>
          <p14:tracePt t="167369" x="7723188" y="3328988"/>
          <p14:tracePt t="167391" x="7974013" y="3328988"/>
          <p14:tracePt t="167410" x="8223250" y="3328988"/>
          <p14:tracePt t="167431" x="8299450" y="3328988"/>
          <p14:tracePt t="167452" x="8374063" y="3328988"/>
          <p14:tracePt t="167472" x="8386763" y="3328988"/>
          <p14:tracePt t="167897" x="8474075" y="3328988"/>
          <p14:tracePt t="167934" x="9112250" y="3354388"/>
          <p14:tracePt t="167956" x="9513888" y="3441700"/>
          <p14:tracePt t="167976" x="9939338" y="3503613"/>
          <p14:tracePt t="167997" x="10188575" y="3516313"/>
          <p14:tracePt t="168018" x="10326688" y="3516313"/>
          <p14:tracePt t="168039" x="10526713" y="3516313"/>
          <p14:tracePt t="168062" x="10639425" y="3490913"/>
          <p14:tracePt t="168085" x="10715625" y="3467100"/>
          <p14:tracePt t="168106" x="10739438" y="3441700"/>
          <p14:tracePt t="168130" x="10790238" y="3416300"/>
          <p14:tracePt t="168151" x="10815638" y="3403600"/>
          <p14:tracePt t="168182" x="10828338" y="3403600"/>
          <p14:tracePt t="168370" x="10815638" y="3403600"/>
          <p14:tracePt t="168406" x="10739438" y="3403600"/>
          <p14:tracePt t="168407" x="10626725" y="3403600"/>
          <p14:tracePt t="168431" x="10477500" y="3403600"/>
          <p14:tracePt t="168432" x="10164763" y="3454400"/>
          <p14:tracePt t="168452" x="9637713" y="3554413"/>
          <p14:tracePt t="168471" x="8637588" y="3754438"/>
          <p14:tracePt t="168491" x="8223250" y="3854450"/>
          <p14:tracePt t="168514" x="7548563" y="3954463"/>
          <p14:tracePt t="168536" x="7034213" y="4005263"/>
          <p14:tracePt t="168558" x="6708775" y="4005263"/>
          <p14:tracePt t="168579" x="6546850" y="4005263"/>
          <p14:tracePt t="168601" x="6359525" y="3992563"/>
          <p14:tracePt t="168623" x="6270625" y="3967163"/>
          <p14:tracePt t="168643" x="6221413" y="3916363"/>
          <p14:tracePt t="168664" x="6196013" y="3892550"/>
          <p14:tracePt t="168685" x="6157913" y="3867150"/>
          <p14:tracePt t="168707" x="6134100" y="3841750"/>
          <p14:tracePt t="168731" x="6121400" y="3816350"/>
          <p14:tracePt t="168753" x="6108700" y="3803650"/>
          <p14:tracePt t="168773" x="6108700" y="3792538"/>
          <p14:tracePt t="168793" x="6108700" y="3779838"/>
          <p14:tracePt t="168813" x="6108700" y="3767138"/>
          <p14:tracePt t="168855" x="6108700" y="3754438"/>
          <p14:tracePt t="168905" x="6108700" y="3741738"/>
          <p14:tracePt t="168955" x="6121400" y="3741738"/>
          <p14:tracePt t="169018" x="6134100" y="3741738"/>
          <p14:tracePt t="169053" x="6146800" y="3741738"/>
          <p14:tracePt t="169060" x="6157913" y="3729038"/>
          <p14:tracePt t="169091" x="6183313" y="3729038"/>
          <p14:tracePt t="169110" x="6221413" y="3729038"/>
          <p14:tracePt t="169132" x="6259513" y="3729038"/>
          <p14:tracePt t="169151" x="6283325" y="3729038"/>
          <p14:tracePt t="169171" x="6308725" y="3729038"/>
          <p14:tracePt t="169205" x="6308725" y="3716338"/>
          <p14:tracePt t="169393" x="6321425" y="3716338"/>
          <p14:tracePt t="169426" x="6321425" y="3703638"/>
          <p14:tracePt t="169466" x="6334125" y="3692525"/>
          <p14:tracePt t="169491" x="6346825" y="3679825"/>
          <p14:tracePt t="169491" x="6359525" y="3667125"/>
          <p14:tracePt t="169514" x="6370638" y="3654425"/>
          <p14:tracePt t="169541" x="6459538" y="3616325"/>
          <p14:tracePt t="169564" x="6496050" y="3616325"/>
          <p14:tracePt t="169585" x="6546850" y="3603625"/>
          <p14:tracePt t="169606" x="6572250" y="3603625"/>
          <p14:tracePt t="169626" x="6584950" y="3603625"/>
          <p14:tracePt t="169648" x="6596063" y="3603625"/>
          <p14:tracePt t="169668" x="6608763" y="3603625"/>
          <p14:tracePt t="169690" x="6621463" y="3603625"/>
          <p14:tracePt t="169691" x="6646863" y="3603625"/>
          <p14:tracePt t="169712" x="6659563" y="3603625"/>
          <p14:tracePt t="169734" x="6721475" y="3603625"/>
          <p14:tracePt t="169755" x="6821488" y="3603625"/>
          <p14:tracePt t="169776" x="6846888" y="3603625"/>
          <p14:tracePt t="169798" x="6897688" y="3603625"/>
          <p14:tracePt t="169817" x="6946900" y="3603625"/>
          <p14:tracePt t="169839" x="6972300" y="3603625"/>
          <p14:tracePt t="169840" x="7010400" y="3603625"/>
          <p14:tracePt t="169860" x="7059613" y="3603625"/>
          <p14:tracePt t="169882" x="7197725" y="3603625"/>
          <p14:tracePt t="169902" x="7297738" y="3603625"/>
          <p14:tracePt t="169920" x="7348538" y="3603625"/>
          <p14:tracePt t="169943" x="7535863" y="3603625"/>
          <p14:tracePt t="169966" x="7773988" y="3616325"/>
          <p14:tracePt t="169990" x="7961313" y="3629025"/>
          <p14:tracePt t="170010" x="8135938" y="3641725"/>
          <p14:tracePt t="170033" x="8548688" y="3692525"/>
          <p14:tracePt t="170057" x="8812213" y="3741738"/>
          <p14:tracePt t="170078" x="9237663" y="3792538"/>
          <p14:tracePt t="170099" x="9375775" y="3803650"/>
          <p14:tracePt t="170120" x="9601200" y="3854450"/>
          <p14:tracePt t="170141" x="9863138" y="3867150"/>
          <p14:tracePt t="170164" x="10101263" y="3867150"/>
          <p14:tracePt t="170185" x="10177463" y="3867150"/>
          <p14:tracePt t="170207" x="10288588" y="3867150"/>
          <p14:tracePt t="170226" x="10339388" y="3867150"/>
          <p14:tracePt t="170247" x="10364788" y="3867150"/>
          <p14:tracePt t="170268" x="10377488" y="3867150"/>
          <p14:tracePt t="170600" x="10390188" y="3867150"/>
          <p14:tracePt t="170633" x="10464800" y="3854450"/>
          <p14:tracePt t="170656" x="10539413" y="3803650"/>
          <p14:tracePt t="170679" x="10590213" y="3754438"/>
          <p14:tracePt t="170700" x="10614025" y="3716338"/>
          <p14:tracePt t="170722" x="10626725" y="3703638"/>
          <p14:tracePt t="170743" x="10626725" y="3692525"/>
          <p14:tracePt t="170763" x="10652125" y="3679825"/>
          <p14:tracePt t="170784" x="10652125" y="3667125"/>
          <p14:tracePt t="170805" x="10702925" y="3641725"/>
          <p14:tracePt t="170826" x="10726738" y="3629025"/>
          <p14:tracePt t="170849" x="10752138" y="3629025"/>
          <p14:tracePt t="170871" x="10764838" y="3629025"/>
          <p14:tracePt t="170923" x="10790238" y="3616325"/>
          <p14:tracePt t="170943" x="10815638" y="3616325"/>
          <p14:tracePt t="170966" x="10839450" y="3603625"/>
          <p14:tracePt t="170985" x="10852150" y="3603625"/>
          <p14:tracePt t="171006" x="10864850" y="3603625"/>
          <p14:tracePt t="171872" x="10864850" y="3616325"/>
          <p14:tracePt t="171908" x="10864850" y="3629025"/>
          <p14:tracePt t="171933" x="10864850" y="3641725"/>
          <p14:tracePt t="171958" x="10852150" y="3641725"/>
          <p14:tracePt t="171996" x="10839450" y="3641725"/>
          <p14:tracePt t="172021" x="10828338" y="3654425"/>
          <p14:tracePt t="172047" x="10802938" y="3654425"/>
          <p14:tracePt t="172068" x="10790238" y="3654425"/>
          <p14:tracePt t="172088" x="10764838" y="3654425"/>
          <p14:tracePt t="172109" x="10739438" y="3667125"/>
          <p14:tracePt t="172146" x="10726738" y="3667125"/>
          <p14:tracePt t="172395" x="10739438" y="3667125"/>
          <p14:tracePt t="172431" x="10752138" y="3654425"/>
          <p14:tracePt t="172460" x="10777538" y="3654425"/>
          <p14:tracePt t="172483" x="10790238" y="3654425"/>
          <p14:tracePt t="172506" x="10802938" y="3654425"/>
          <p14:tracePt t="172543" x="10815638" y="3654425"/>
          <p14:tracePt t="172568" x="10828338" y="3654425"/>
          <p14:tracePt t="172587" x="10839450" y="3654425"/>
          <p14:tracePt t="172608" x="10839450" y="3641725"/>
          <p14:tracePt t="172628" x="10852150" y="3641725"/>
          <p14:tracePt t="172652" x="10864850" y="3641725"/>
          <p14:tracePt t="172674" x="10890250" y="3641725"/>
          <p14:tracePt t="172694" x="10902950" y="3641725"/>
          <p14:tracePt t="172717" x="10915650" y="3641725"/>
          <p14:tracePt t="172740" x="10939463" y="3629025"/>
          <p14:tracePt t="172761" x="10964863" y="3629025"/>
          <p14:tracePt t="172784" x="10977563" y="3629025"/>
          <p14:tracePt t="174737" x="10777538" y="3629025"/>
          <p14:tracePt t="174773" x="10213975" y="3629025"/>
          <p14:tracePt t="174774" x="9939338" y="3629025"/>
          <p14:tracePt t="174797" x="9601200" y="3629025"/>
          <p14:tracePt t="174799" x="9413875" y="3629025"/>
          <p14:tracePt t="174821" x="9250363" y="3629025"/>
          <p14:tracePt t="174841" x="8899525" y="3629025"/>
          <p14:tracePt t="174864" x="8637588" y="3629025"/>
          <p14:tracePt t="174883" x="8574088" y="3616325"/>
          <p14:tracePt t="174906" x="8524875" y="3603625"/>
          <p14:tracePt t="174929" x="8486775" y="3590925"/>
          <p14:tracePt t="174951" x="8448675" y="3567113"/>
          <p14:tracePt t="174972" x="8412163" y="3541713"/>
          <p14:tracePt t="174992" x="8324850" y="3429000"/>
          <p14:tracePt t="175017" x="8199438" y="3303588"/>
          <p14:tracePt t="175038" x="8099425" y="3216275"/>
          <p14:tracePt t="175064" x="8048625" y="3165475"/>
          <p14:tracePt t="175086" x="7961313" y="3090863"/>
          <p14:tracePt t="175111" x="7823200" y="2928938"/>
          <p14:tracePt t="175131" x="7697788" y="2778125"/>
          <p14:tracePt t="175152" x="7410450" y="2527300"/>
          <p14:tracePt t="175174" x="7259638" y="2403475"/>
          <p14:tracePt t="175196" x="7210425" y="2378075"/>
          <p14:tracePt t="175197" x="7185025" y="2339975"/>
          <p14:tracePt t="175219" x="7172325" y="2327275"/>
          <p14:tracePt t="175240" x="7146925" y="2314575"/>
          <p14:tracePt t="175758" x="7159625" y="2314575"/>
          <p14:tracePt t="175796" x="7185025" y="2303463"/>
          <p14:tracePt t="175845" x="7185025" y="2314575"/>
          <p14:tracePt t="175878" x="7185025" y="2365375"/>
          <p14:tracePt t="175904" x="7185025" y="2403475"/>
          <p14:tracePt t="175926" x="7172325" y="2427288"/>
          <p14:tracePt t="175947" x="7146925" y="2452688"/>
          <p14:tracePt t="175969" x="7134225" y="2478088"/>
          <p14:tracePt t="175995" x="7134225" y="2490788"/>
          <p14:tracePt t="176183" x="7134225" y="2503488"/>
          <p14:tracePt t="176214" x="7146925" y="2516188"/>
          <p14:tracePt t="176235" x="7159625" y="2527300"/>
          <p14:tracePt t="176256" x="7172325" y="2540000"/>
          <p14:tracePt t="176277" x="7185025" y="2565400"/>
          <p14:tracePt t="176301" x="7197725" y="2603500"/>
          <p14:tracePt t="176325" x="7223125" y="2627313"/>
          <p14:tracePt t="176351" x="7246938" y="2640013"/>
          <p14:tracePt t="176373" x="7285038" y="2640013"/>
          <p14:tracePt t="176706" x="7285038" y="2652713"/>
          <p14:tracePt t="176746" x="7185025" y="2703513"/>
          <p14:tracePt t="176770" x="6921500" y="2752725"/>
          <p14:tracePt t="176793" x="6646863" y="2803525"/>
          <p14:tracePt t="176820" x="6359525" y="2816225"/>
          <p14:tracePt t="176841" x="6208713" y="2816225"/>
          <p14:tracePt t="176841" x="6083300" y="2816225"/>
          <p14:tracePt t="176865" x="6008688" y="2816225"/>
          <p14:tracePt t="176884" x="5957888" y="2816225"/>
          <p14:tracePt t="176954" x="5970588" y="2816225"/>
          <p14:tracePt t="176986" x="6045200" y="2816225"/>
          <p14:tracePt t="177022" x="6296025" y="2816225"/>
          <p14:tracePt t="177048" x="6646863" y="2816225"/>
          <p14:tracePt t="177073" x="7085013" y="2816225"/>
          <p14:tracePt t="177097" x="7773988" y="2816225"/>
          <p14:tracePt t="177120" x="8361363" y="2840038"/>
          <p14:tracePt t="177141" x="9075738" y="2941638"/>
          <p14:tracePt t="177162" x="9401175" y="3003550"/>
          <p14:tracePt t="177184" x="9926638" y="3103563"/>
          <p14:tracePt t="177205" x="10075863" y="3154363"/>
          <p14:tracePt t="177227" x="10088563" y="3154363"/>
          <p14:tracePt t="177227" x="10113963" y="3154363"/>
          <p14:tracePt t="177516" x="10139363" y="3154363"/>
          <p14:tracePt t="177553" x="10401300" y="3128963"/>
          <p14:tracePt t="177581" x="10690225" y="3103563"/>
          <p14:tracePt t="177608" x="10939463" y="3103563"/>
          <p14:tracePt t="177630" x="11052175" y="3090863"/>
          <p14:tracePt t="177654" x="11115675" y="3078163"/>
          <p14:tracePt t="177675" x="11141075" y="3078163"/>
          <p14:tracePt t="177699" x="11153775" y="3078163"/>
          <p14:tracePt t="177721" x="11164888" y="3078163"/>
          <p14:tracePt t="177889" x="11153775" y="3078163"/>
          <p14:tracePt t="177950" x="11141075" y="3078163"/>
          <p14:tracePt t="177988" x="11128375" y="3078163"/>
          <p14:tracePt t="178012" x="11102975" y="3078163"/>
          <p14:tracePt t="178034" x="11090275" y="3078163"/>
          <p14:tracePt t="178057" x="11015663" y="3078163"/>
          <p14:tracePt t="178080" x="10964863" y="3078163"/>
          <p14:tracePt t="178102" x="10952163" y="3065463"/>
          <p14:tracePt t="178103" x="10939463" y="3065463"/>
          <p14:tracePt t="178125" x="10928350" y="3065463"/>
          <p14:tracePt t="178587" x="10928350" y="3054350"/>
          <p14:tracePt t="179982" x="10928350" y="3041650"/>
          <p14:tracePt t="180017" x="10928350" y="3016250"/>
          <p14:tracePt t="180045" x="10928350" y="2878138"/>
          <p14:tracePt t="180071" x="10928350" y="2640013"/>
          <p14:tracePt t="180093" x="10928350" y="2490788"/>
          <p14:tracePt t="180118" x="10915650" y="2427288"/>
          <p14:tracePt t="180141" x="10915650" y="2403475"/>
          <p14:tracePt t="180165" x="10915650" y="2390775"/>
          <p14:tracePt t="180293" x="10902950" y="2403475"/>
          <p14:tracePt t="180328" x="10902950" y="2414588"/>
          <p14:tracePt t="180352" x="10902950" y="2439988"/>
          <p14:tracePt t="180371" x="10902950" y="2490788"/>
          <p14:tracePt t="180392" x="10902950" y="2516188"/>
          <p14:tracePt t="180413" x="10890250" y="2578100"/>
          <p14:tracePt t="180435" x="10877550" y="2627313"/>
          <p14:tracePt t="180459" x="10877550" y="2652713"/>
          <p14:tracePt t="180482" x="10877550" y="2690813"/>
          <p14:tracePt t="180504" x="10864850" y="2703513"/>
          <p14:tracePt t="180537" x="10864850" y="2716213"/>
          <p14:tracePt t="180561" x="10864850" y="2728913"/>
          <p14:tracePt t="180584" x="10864850" y="2752725"/>
          <p14:tracePt t="180608" x="10852150" y="2765425"/>
          <p14:tracePt t="180632" x="10852150" y="2778125"/>
          <p14:tracePt t="180652" x="10852150" y="2803525"/>
          <p14:tracePt t="180676" x="10839450" y="2816225"/>
          <p14:tracePt t="180698" x="10828338" y="2828925"/>
          <p14:tracePt t="180719" x="10815638" y="2828925"/>
          <p14:tracePt t="180740" x="10790238" y="2852738"/>
          <p14:tracePt t="180762" x="10790238" y="2865438"/>
          <p14:tracePt t="180783" x="10777538" y="2878138"/>
          <p14:tracePt t="180806" x="10752138" y="2890838"/>
          <p14:tracePt t="181029" x="10739438" y="2890838"/>
          <p14:tracePt t="181090" x="10726738" y="2890838"/>
          <p14:tracePt t="181115" x="10715625" y="2890838"/>
          <p14:tracePt t="181141" x="10702925" y="2890838"/>
          <p14:tracePt t="181253" x="10702925" y="2878138"/>
          <p14:tracePt t="181291" x="10739438" y="2765425"/>
          <p14:tracePt t="181331" x="10828338" y="2616200"/>
          <p14:tracePt t="181371" x="10864850" y="2552700"/>
          <p14:tracePt t="181399" x="10864850" y="2527300"/>
          <p14:tracePt t="181420" x="10864850" y="2516188"/>
          <p14:tracePt t="181442" x="10864850" y="2503488"/>
          <p14:tracePt t="181465" x="10864850" y="2490788"/>
          <p14:tracePt t="181466" x="10864850" y="2478088"/>
          <p14:tracePt t="181486" x="10864850" y="2452688"/>
          <p14:tracePt t="181507" x="10864850" y="2427288"/>
          <p14:tracePt t="181532" x="10864850" y="2414588"/>
          <p14:tracePt t="181627" x="10852150" y="2414588"/>
          <p14:tracePt t="181701" x="10839450" y="2414588"/>
          <p14:tracePt t="181801" x="10828338" y="2414588"/>
          <p14:tracePt t="181842" x="10815638" y="2427288"/>
          <p14:tracePt t="181874" x="10802938" y="2439988"/>
          <p14:tracePt t="181925" x="10790238" y="2439988"/>
          <p14:tracePt t="182237" x="10802938" y="2439988"/>
          <p14:tracePt t="182310" x="10802938" y="2452688"/>
          <p14:tracePt t="182335" x="10790238" y="2465388"/>
          <p14:tracePt t="182536" x="10790238" y="2478088"/>
          <p14:tracePt t="182572" x="10790238" y="2490788"/>
          <p14:tracePt t="182597" x="10790238" y="2503488"/>
          <p14:tracePt t="182618" x="10790238" y="2516188"/>
          <p14:tracePt t="182638" x="10764838" y="2616200"/>
          <p14:tracePt t="182659" x="10764838" y="2690813"/>
          <p14:tracePt t="182659" x="10739438" y="2778125"/>
          <p14:tracePt t="182680" x="10715625" y="2865438"/>
          <p14:tracePt t="182706" x="10652125" y="3116263"/>
          <p14:tracePt t="182726" x="10614025" y="3341688"/>
          <p14:tracePt t="182752" x="10602913" y="3390900"/>
          <p14:tracePt t="182796" x="10614025" y="3390900"/>
          <p14:tracePt t="182816" x="10626725" y="3354388"/>
          <p14:tracePt t="182840" x="10652125" y="3203575"/>
          <p14:tracePt t="182861" x="10677525" y="3065463"/>
          <p14:tracePt t="182885" x="10726738" y="2903538"/>
          <p14:tracePt t="182910" x="10790238" y="2616200"/>
          <p14:tracePt t="182933" x="10815638" y="2465388"/>
          <p14:tracePt t="182955" x="10828338" y="2439988"/>
          <p14:tracePt t="182976" x="10839450" y="2390775"/>
          <p14:tracePt t="182999" x="10852150" y="2378075"/>
          <p14:tracePt t="183022" x="10852150" y="2365375"/>
          <p14:tracePt t="183046" x="10852150" y="2352675"/>
          <p14:tracePt t="183259" x="10839450" y="2352675"/>
          <p14:tracePt t="184204" x="10839450" y="2378075"/>
          <p14:tracePt t="184227" x="10828338" y="2390775"/>
          <p14:tracePt t="184250" x="10815638" y="2439988"/>
          <p14:tracePt t="184274" x="10802938" y="2578100"/>
          <p14:tracePt t="184296" x="10790238" y="2665413"/>
          <p14:tracePt t="184320" x="10777538" y="2728913"/>
          <p14:tracePt t="184343" x="10764838" y="2765425"/>
          <p14:tracePt t="184364" x="10764838" y="2778125"/>
          <p14:tracePt t="184384" x="10764838" y="2816225"/>
          <p14:tracePt t="184404" x="10764838" y="2865438"/>
          <p14:tracePt t="184425" x="10764838" y="2916238"/>
          <p14:tracePt t="184447" x="10752138" y="2990850"/>
          <p14:tracePt t="184468" x="10752138" y="3054350"/>
          <p14:tracePt t="184488" x="10752138" y="3065463"/>
          <p14:tracePt t="184510" x="10752138" y="3090863"/>
          <p14:tracePt t="184617" x="10752138" y="3103563"/>
          <p14:tracePt t="184653" x="10752138" y="3116263"/>
          <p14:tracePt t="184690" x="10764838" y="3116263"/>
          <p14:tracePt t="184712" x="10764838" y="3128963"/>
          <p14:tracePt t="184734" x="10777538" y="3128963"/>
          <p14:tracePt t="184754" x="10802938" y="3154363"/>
          <p14:tracePt t="184775" x="10839450" y="3154363"/>
          <p14:tracePt t="184799" x="10890250" y="3178175"/>
          <p14:tracePt t="184822" x="10939463" y="3190875"/>
          <p14:tracePt t="184845" x="10964863" y="3216275"/>
          <p14:tracePt t="184867" x="10990263" y="3241675"/>
          <p14:tracePt t="184890" x="11002963" y="3267075"/>
          <p14:tracePt t="184914" x="11002963" y="3278188"/>
          <p14:tracePt t="184937" x="11015663" y="3290888"/>
          <p14:tracePt t="184959" x="11028363" y="3303588"/>
          <p14:tracePt t="184981" x="11041063" y="3316288"/>
          <p14:tracePt t="185002" x="11052175" y="3328988"/>
          <p14:tracePt t="185023" x="11052175" y="3341688"/>
          <p14:tracePt t="185048" x="11052175" y="3354388"/>
          <p14:tracePt t="185076" x="11052175" y="3367088"/>
          <p14:tracePt t="185239" x="11041063" y="3367088"/>
          <p14:tracePt t="185277" x="11015663" y="3367088"/>
          <p14:tracePt t="185303" x="10990263" y="3367088"/>
          <p14:tracePt t="185327" x="10952163" y="3367088"/>
          <p14:tracePt t="185351" x="10915650" y="3367088"/>
          <p14:tracePt t="185372" x="10902950" y="3367088"/>
          <p14:tracePt t="185395" x="10864850" y="3367088"/>
          <p14:tracePt t="185417" x="10852150" y="3367088"/>
          <p14:tracePt t="185437" x="10839450" y="3367088"/>
          <p14:tracePt t="185487" x="10828338" y="3367088"/>
          <p14:tracePt t="185525" x="10815638" y="3367088"/>
          <p14:tracePt t="185562" x="10802938" y="3367088"/>
          <p14:tracePt t="185587" x="10790238" y="3367088"/>
          <p14:tracePt t="185676" x="10802938" y="3367088"/>
          <p14:tracePt t="185708" x="10815638" y="3367088"/>
          <p14:tracePt t="185731" x="10877550" y="3354388"/>
          <p14:tracePt t="185754" x="11015663" y="3354388"/>
          <p14:tracePt t="185775" x="11090275" y="3354388"/>
          <p14:tracePt t="185798" x="11115675" y="3354388"/>
          <p14:tracePt t="185821" x="11153775" y="3354388"/>
          <p14:tracePt t="185843" x="11164888" y="3354388"/>
          <p14:tracePt t="185864" x="11164888" y="3341688"/>
          <p14:tracePt t="186398" x="11141075" y="3341688"/>
          <p14:tracePt t="186438" x="11090275" y="3378200"/>
          <p14:tracePt t="186479" x="11002963" y="3490913"/>
          <p14:tracePt t="186515" x="10864850" y="3667125"/>
          <p14:tracePt t="186539" x="10764838" y="3741738"/>
          <p14:tracePt t="186564" x="10715625" y="3767138"/>
          <p14:tracePt t="186587" x="10702925" y="3767138"/>
          <p14:tracePt t="186608" x="10702925" y="3779838"/>
          <p14:tracePt t="187831" x="10715625" y="3779838"/>
          <p14:tracePt t="187867" x="10726738" y="3779838"/>
          <p14:tracePt t="187892" x="10726738" y="3767138"/>
          <p14:tracePt t="187917" x="10739438" y="3729038"/>
          <p14:tracePt t="187940" x="10739438" y="3716338"/>
          <p14:tracePt t="187962" x="10752138" y="3692525"/>
          <p14:tracePt t="187984" x="10752138" y="3679825"/>
          <p14:tracePt t="188092" x="10752138" y="3692525"/>
          <p14:tracePt t="188111" x="10752138" y="3703638"/>
          <p14:tracePt t="188715" x="10764838" y="3703638"/>
          <p14:tracePt t="188828" x="10777538" y="3703638"/>
          <p14:tracePt t="188952" x="10790238" y="3703638"/>
          <p14:tracePt t="189025" x="10802938" y="3703638"/>
          <p14:tracePt t="189063" x="10815638" y="3703638"/>
          <p14:tracePt t="189090" x="10839450" y="3703638"/>
          <p14:tracePt t="189111" x="10852150" y="3703638"/>
          <p14:tracePt t="189132" x="10864850" y="3692525"/>
          <p14:tracePt t="189156" x="10877550" y="3692525"/>
          <p14:tracePt t="189178" x="10890250" y="3692525"/>
          <p14:tracePt t="189201" x="10902950" y="3692525"/>
          <p14:tracePt t="189238" x="10915650" y="3692525"/>
          <p14:tracePt t="189325" x="10939463" y="3692525"/>
          <p14:tracePt t="189368" x="10964863" y="3692525"/>
          <p14:tracePt t="189392" x="10977563" y="3692525"/>
          <p14:tracePt t="189413" x="10990263" y="3692525"/>
          <p14:tracePt t="189437" x="11002963" y="3679825"/>
          <p14:tracePt t="189612" x="10990263" y="3679825"/>
          <p14:tracePt t="189641" x="10977563" y="3679825"/>
          <p14:tracePt t="189664" x="10964863" y="3679825"/>
          <p14:tracePt t="189688" x="10964863" y="3667125"/>
          <p14:tracePt t="189748" x="10964863" y="3654425"/>
          <p14:tracePt t="189784" x="10964863" y="3641725"/>
          <p14:tracePt t="189806" x="10964863" y="3629025"/>
          <p14:tracePt t="189826" x="10977563" y="3616325"/>
          <p14:tracePt t="189848" x="10977563" y="3603625"/>
          <p14:tracePt t="189911" x="10990263" y="3603625"/>
          <p14:tracePt t="190185" x="10977563" y="3603625"/>
          <p14:tracePt t="190225" x="10877550" y="3503613"/>
          <p14:tracePt t="190254" x="10639425" y="3429000"/>
          <p14:tracePt t="190276" x="10288588" y="3416300"/>
          <p14:tracePt t="190302" x="9513888" y="3554413"/>
          <p14:tracePt t="190325" x="8512175" y="3779838"/>
          <p14:tracePt t="190348" x="7448550" y="3954463"/>
          <p14:tracePt t="190371" x="6696075" y="4079875"/>
          <p14:tracePt t="190391" x="6421438" y="4079875"/>
          <p14:tracePt t="190413" x="6021388" y="4079875"/>
          <p14:tracePt t="190433" x="5883275" y="4067175"/>
          <p14:tracePt t="190456" x="5845175" y="4067175"/>
          <p14:tracePt t="190479" x="5832475" y="4054475"/>
          <p14:tracePt t="190521" x="5821363" y="4054475"/>
          <p14:tracePt t="190558" x="5808663" y="4054475"/>
          <p14:tracePt t="190582" x="5808663" y="4041775"/>
          <p14:tracePt t="190607" x="5808663" y="4029075"/>
          <p14:tracePt t="190670" x="5808663" y="4017963"/>
          <p14:tracePt t="190696" x="5832475" y="4005263"/>
          <p14:tracePt t="190731" x="6008688" y="3941763"/>
          <p14:tracePt t="190763" x="6396038" y="3829050"/>
          <p14:tracePt t="190785" x="6872288" y="3754438"/>
          <p14:tracePt t="190806" x="7034213" y="3729038"/>
          <p14:tracePt t="190807" x="7323138" y="3692525"/>
          <p14:tracePt t="190829" x="7635875" y="3654425"/>
          <p14:tracePt t="190854" x="8086725" y="3603625"/>
          <p14:tracePt t="190875" x="8674100" y="3590925"/>
          <p14:tracePt t="190896" x="8999538" y="3590925"/>
          <p14:tracePt t="190920" x="9437688" y="3567113"/>
          <p14:tracePt t="190942" x="9588500" y="3567113"/>
          <p14:tracePt t="190963" x="9788525" y="3567113"/>
          <p14:tracePt t="190987" x="10001250" y="3567113"/>
          <p14:tracePt t="191009" x="10252075" y="3567113"/>
          <p14:tracePt t="191032" x="10414000" y="3567113"/>
          <p14:tracePt t="191056" x="10526713" y="3567113"/>
          <p14:tracePt t="191079" x="10577513" y="3567113"/>
          <p14:tracePt t="191105" x="10652125" y="3567113"/>
          <p14:tracePt t="191127" x="10652125" y="3579813"/>
          <p14:tracePt t="191169" x="10652125" y="3590925"/>
          <p14:tracePt t="191193" x="10652125" y="3603625"/>
          <p14:tracePt t="191218" x="10652125" y="3616325"/>
          <p14:tracePt t="191241" x="10639425" y="3616325"/>
          <p14:tracePt t="191265" x="10626725" y="3667125"/>
          <p14:tracePt t="191289" x="10590213" y="3754438"/>
          <p14:tracePt t="191314" x="10564813" y="3803650"/>
          <p14:tracePt t="191338" x="10539413" y="3841750"/>
          <p14:tracePt t="191364" x="10539413" y="3867150"/>
          <p14:tracePt t="191443" x="10577513" y="3867150"/>
          <p14:tracePt t="191473" x="10677525" y="3867150"/>
          <p14:tracePt t="191496" x="10790238" y="3867150"/>
          <p14:tracePt t="191517" x="10852150" y="3867150"/>
          <p14:tracePt t="191544" x="10877550" y="3867150"/>
          <p14:tracePt t="191566" x="10890250" y="3867150"/>
          <p14:tracePt t="192055" x="10890250" y="3892550"/>
          <p14:tracePt t="192093" x="10890250" y="3905250"/>
          <p14:tracePt t="192130" x="10890250" y="3929063"/>
          <p14:tracePt t="192165" x="10890250" y="3941763"/>
          <p14:tracePt t="192191" x="10877550" y="3941763"/>
          <p14:tracePt t="192214" x="10877550" y="3954463"/>
          <p14:tracePt t="193300" x="10877550" y="3941763"/>
          <p14:tracePt t="193340" x="10864850" y="3929063"/>
          <p14:tracePt t="193370" x="10864850" y="3916363"/>
          <p14:tracePt t="200326" x="10864850" y="3941763"/>
          <p14:tracePt t="200365" x="10790238" y="4217988"/>
          <p14:tracePt t="200388" x="10726738" y="4567238"/>
          <p14:tracePt t="200414" x="10702925" y="4818063"/>
          <p14:tracePt t="200437" x="10690225" y="4943475"/>
          <p14:tracePt t="200437" x="10677525" y="5118100"/>
          <p14:tracePt t="200461" x="10677525" y="5268913"/>
          <p14:tracePt t="200462" x="10677525" y="5381625"/>
          <p14:tracePt t="200487" x="10677525" y="5556250"/>
          <p14:tracePt t="200509" x="10677525" y="5643563"/>
          <p14:tracePt t="200532" x="10677525" y="5907088"/>
          <p14:tracePt t="200553" x="10677525" y="6094413"/>
          <p14:tracePt t="200577" x="10677525" y="6169025"/>
          <p14:tracePt t="200599" x="10677525" y="6232525"/>
          <p14:tracePt t="200621" x="10677525" y="6245225"/>
          <p14:tracePt t="200645" x="10677525" y="6269038"/>
          <p14:tracePt t="200666" x="10677525" y="6281738"/>
          <p14:tracePt t="200799" x="10690225" y="6269038"/>
          <p14:tracePt t="200836" x="10802938" y="6207125"/>
          <p14:tracePt t="200859" x="10877550" y="6181725"/>
          <p14:tracePt t="200882" x="10977563" y="6145213"/>
          <p14:tracePt t="200905" x="11028363" y="6132513"/>
          <p14:tracePt t="200928" x="11052175" y="6119813"/>
          <p14:tracePt t="200950" x="11064875" y="6107113"/>
          <p14:tracePt t="200985" x="11064875" y="6094413"/>
          <p14:tracePt t="201011" x="11028363" y="6081713"/>
          <p14:tracePt t="201035" x="10964863" y="6069013"/>
          <p14:tracePt t="201036" x="10877550" y="6045200"/>
          <p14:tracePt t="201064" x="10739438" y="5994400"/>
          <p14:tracePt t="201088" x="10677525" y="5956300"/>
          <p14:tracePt t="201110" x="10664825" y="5945188"/>
          <p14:tracePt t="201132" x="10664825" y="5932488"/>
          <p14:tracePt t="201161" x="10677525" y="5919788"/>
          <p14:tracePt t="201182" x="10726738" y="5907088"/>
          <p14:tracePt t="201205" x="10964863" y="5881688"/>
          <p14:tracePt t="201227" x="11102975" y="5881688"/>
          <p14:tracePt t="201248" x="11164888" y="5881688"/>
          <p14:tracePt t="201270" x="11177588" y="5881688"/>
          <p14:tracePt t="201361" x="11164888" y="5881688"/>
          <p14:tracePt t="201396" x="11064875" y="5881688"/>
          <p14:tracePt t="201419" x="10928350" y="5881688"/>
          <p14:tracePt t="201441" x="10864850" y="5881688"/>
          <p14:tracePt t="201463" x="10839450" y="5881688"/>
          <p14:tracePt t="201522" x="10864850" y="5881688"/>
          <p14:tracePt t="201542" x="10890250" y="5881688"/>
          <p14:tracePt t="201565" x="11028363" y="5881688"/>
          <p14:tracePt t="201589" x="11102975" y="5881688"/>
          <p14:tracePt t="201610" x="11141075" y="5868988"/>
          <p14:tracePt t="201709" x="11115675" y="5868988"/>
          <p14:tracePt t="201746" x="10977563" y="5868988"/>
          <p14:tracePt t="201771" x="10939463" y="5868988"/>
          <p14:tracePt t="201808" x="10964863" y="5868988"/>
          <p14:tracePt t="201831" x="11002963" y="5868988"/>
          <p14:tracePt t="201853" x="11077575" y="5868988"/>
          <p14:tracePt t="201877" x="11153775" y="5868988"/>
          <p14:tracePt t="201898" x="11164888" y="5868988"/>
          <p14:tracePt t="201945" x="11164888" y="5881688"/>
          <p14:tracePt t="201967" x="11141075" y="5881688"/>
          <p14:tracePt t="201997" x="10939463" y="5881688"/>
          <p14:tracePt t="202020" x="10828338" y="5894388"/>
          <p14:tracePt t="202043" x="10802938" y="5894388"/>
          <p14:tracePt t="202067" x="10790238" y="5894388"/>
          <p14:tracePt t="202107" x="10802938" y="5894388"/>
          <p14:tracePt t="202130" x="10828338" y="5894388"/>
          <p14:tracePt t="202152" x="11015663" y="5894388"/>
          <p14:tracePt t="202173" x="11128375" y="5894388"/>
          <p14:tracePt t="202195" x="11153775" y="5894388"/>
          <p14:tracePt t="202218" x="11177588" y="5894388"/>
          <p14:tracePt t="202281" x="11164888" y="5894388"/>
          <p14:tracePt t="202303" x="11141075" y="5894388"/>
          <p14:tracePt t="202324" x="11002963" y="5894388"/>
          <p14:tracePt t="202347" x="10915650" y="5907088"/>
          <p14:tracePt t="202368" x="10877550" y="5919788"/>
          <p14:tracePt t="202394" x="10864850" y="5919788"/>
          <p14:tracePt t="202443" x="10890250" y="5919788"/>
          <p14:tracePt t="202465" x="10928350" y="5919788"/>
          <p14:tracePt t="202486" x="11064875" y="5919788"/>
          <p14:tracePt t="202512" x="11153775" y="5919788"/>
          <p14:tracePt t="202535" x="11190288" y="5907088"/>
          <p14:tracePt t="202605" x="11177588" y="5907088"/>
          <p14:tracePt t="202630" x="11141075" y="5907088"/>
          <p14:tracePt t="202631" x="11064875" y="5907088"/>
          <p14:tracePt t="202654" x="10964863" y="5907088"/>
          <p14:tracePt t="202677" x="10828338" y="5907088"/>
          <p14:tracePt t="202699" x="10752138" y="5907088"/>
          <p14:tracePt t="202720" x="10726738" y="5907088"/>
          <p14:tracePt t="202755" x="10739438" y="5907088"/>
          <p14:tracePt t="202775" x="10752138" y="5907088"/>
          <p14:tracePt t="202800" x="10802938" y="5907088"/>
          <p14:tracePt t="202821" x="10964863" y="5907088"/>
          <p14:tracePt t="202842" x="11052175" y="5907088"/>
          <p14:tracePt t="202843" x="11115675" y="5907088"/>
          <p14:tracePt t="202864" x="11153775" y="5907088"/>
          <p14:tracePt t="202888" x="11202988" y="5907088"/>
          <p14:tracePt t="202944" x="11190288" y="5907088"/>
          <p14:tracePt t="202977" x="11141075" y="5907088"/>
          <p14:tracePt t="203002" x="11002963" y="5919788"/>
          <p14:tracePt t="203024" x="10928350" y="5919788"/>
          <p14:tracePt t="203046" x="10915650" y="5919788"/>
          <p14:tracePt t="203079" x="10939463" y="5919788"/>
          <p14:tracePt t="203101" x="10977563" y="5919788"/>
          <p14:tracePt t="203124" x="11052175" y="5919788"/>
          <p14:tracePt t="203148" x="11102975" y="5919788"/>
          <p14:tracePt t="203171" x="11141075" y="5919788"/>
          <p14:tracePt t="203195" x="11153775" y="5919788"/>
          <p14:tracePt t="203229" x="11141075" y="5919788"/>
          <p14:tracePt t="203253" x="11102975" y="5932488"/>
          <p14:tracePt t="203276" x="11041063" y="5932488"/>
          <p14:tracePt t="203299" x="10877550" y="5969000"/>
          <p14:tracePt t="203323" x="10815638" y="5981700"/>
          <p14:tracePt t="203346" x="10802938" y="5981700"/>
          <p14:tracePt t="203391" x="10839450" y="5981700"/>
          <p14:tracePt t="203411" x="10877550" y="5981700"/>
          <p14:tracePt t="203436" x="11028363" y="5969000"/>
          <p14:tracePt t="203458" x="11128375" y="5969000"/>
          <p14:tracePt t="203480" x="11153775" y="5969000"/>
          <p14:tracePt t="203529" x="11141075" y="5969000"/>
          <p14:tracePt t="203567" x="11041063" y="5969000"/>
          <p14:tracePt t="203598" x="10990263" y="5969000"/>
          <p14:tracePt t="203620" x="10977563" y="5969000"/>
          <p14:tracePt t="203715" x="10990263" y="5969000"/>
          <p14:tracePt t="203758" x="11002963" y="5969000"/>
          <p14:tracePt t="203977" x="11015663" y="5969000"/>
          <p14:tracePt t="207813" x="11028363" y="5969000"/>
          <p14:tracePt t="207856" x="11153775" y="5956300"/>
          <p14:tracePt t="207894" x="11241088" y="5881688"/>
          <p14:tracePt t="207922" x="11277600" y="5781675"/>
          <p14:tracePt t="207946" x="11328400" y="5630863"/>
          <p14:tracePt t="207972" x="11353800" y="5556250"/>
          <p14:tracePt t="207999" x="11366500" y="5407025"/>
          <p14:tracePt t="208026" x="11366500" y="5243513"/>
          <p14:tracePt t="208050" x="11366500" y="5130800"/>
          <p14:tracePt t="208077" x="11366500" y="5056188"/>
          <p14:tracePt t="208101" x="11366500" y="4992688"/>
          <p14:tracePt t="208126" x="11366500" y="4879975"/>
          <p14:tracePt t="208150" x="11341100" y="4718050"/>
          <p14:tracePt t="208176" x="11341100" y="4643438"/>
          <p14:tracePt t="208201" x="11341100" y="4605338"/>
          <p14:tracePt t="208226" x="11341100" y="4530725"/>
          <p14:tracePt t="208250" x="11341100" y="4454525"/>
          <p14:tracePt t="208274" x="11341100" y="4318000"/>
          <p14:tracePt t="208296" x="11341100" y="4241800"/>
          <p14:tracePt t="208320" x="11341100" y="4105275"/>
          <p14:tracePt t="208342" x="11315700" y="4041775"/>
          <p14:tracePt t="208366" x="11315700" y="4017963"/>
          <p14:tracePt t="208761" x="11303000" y="4017963"/>
          <p14:tracePt t="208802" x="11177588" y="3967163"/>
          <p14:tracePt t="208839" x="11128375" y="3916363"/>
          <p14:tracePt t="208867" x="11102975" y="3905250"/>
          <p14:tracePt t="208892" x="11077575" y="3892550"/>
          <p14:tracePt t="209022" x="11064875" y="3892550"/>
          <p14:tracePt t="209063" x="11052175" y="3867150"/>
          <p14:tracePt t="209087" x="11015663" y="3829050"/>
          <p14:tracePt t="209114" x="10939463" y="3754438"/>
          <p14:tracePt t="209138" x="10890250" y="3692525"/>
          <p14:tracePt t="209164" x="10864850" y="3667125"/>
          <p14:tracePt t="209186" x="10864850" y="3654425"/>
          <p14:tracePt t="209309" x="10864850" y="3667125"/>
          <p14:tracePt t="209344" x="10864850" y="3679825"/>
          <p14:tracePt t="209368" x="10877550" y="3692525"/>
          <p14:tracePt t="209392" x="10939463" y="3729038"/>
          <p14:tracePt t="209417" x="11028363" y="3779838"/>
          <p14:tracePt t="209442" x="11115675" y="3816350"/>
          <p14:tracePt t="209473" x="11277600" y="3879850"/>
          <p14:tracePt t="209496" x="11390313" y="3916363"/>
          <p14:tracePt t="209521" x="11453813" y="3929063"/>
          <p14:tracePt t="209547" x="11479213" y="3929063"/>
          <p14:tracePt t="209571" x="11490325" y="3929063"/>
          <p14:tracePt t="209695" x="11479213" y="3929063"/>
          <p14:tracePt t="209726" x="11441113" y="3929063"/>
          <p14:tracePt t="209753" x="11428413" y="3916363"/>
          <p14:tracePt t="209776" x="11377613" y="3905250"/>
          <p14:tracePt t="209801" x="11341100" y="3879850"/>
          <p14:tracePt t="209827" x="11303000" y="3841750"/>
          <p14:tracePt t="209852" x="11266488" y="3779838"/>
          <p14:tracePt t="209878" x="11228388" y="3754438"/>
          <p14:tracePt t="209904" x="11202988" y="3754438"/>
          <p14:tracePt t="209930" x="11190288" y="3754438"/>
          <p14:tracePt t="210057" x="11202988" y="3754438"/>
          <p14:tracePt t="210097" x="11215688" y="3754438"/>
          <p14:tracePt t="210128" x="11228388" y="3754438"/>
          <p14:tracePt t="210153" x="11253788" y="3754438"/>
          <p14:tracePt t="210178" x="11277600" y="3779838"/>
          <p14:tracePt t="210202" x="11341100" y="3803650"/>
          <p14:tracePt t="210225" x="11377613" y="3829050"/>
          <p14:tracePt t="210249" x="11390313" y="3841750"/>
          <p14:tracePt t="210274" x="11390313" y="3854450"/>
          <p14:tracePt t="210367" x="11377613" y="3854450"/>
          <p14:tracePt t="210442" x="11366500" y="3854450"/>
          <p14:tracePt t="210629" x="11366500" y="3867150"/>
          <p14:tracePt t="210667" x="11366500" y="3892550"/>
          <p14:tracePt t="210705" x="11353800" y="4017963"/>
          <p14:tracePt t="210731" x="11353800" y="4129088"/>
          <p14:tracePt t="210753" x="11353800" y="4192588"/>
          <p14:tracePt t="210775" x="11353800" y="4217988"/>
          <p14:tracePt t="210801" x="11353800" y="4241800"/>
          <p14:tracePt t="210824" x="11353800" y="4305300"/>
          <p14:tracePt t="210848" x="11353800" y="4418013"/>
          <p14:tracePt t="210873" x="11353800" y="4479925"/>
          <p14:tracePt t="210896" x="11353800" y="4518025"/>
          <p14:tracePt t="210920" x="11353800" y="4543425"/>
          <p14:tracePt t="210942" x="11353800" y="4567238"/>
          <p14:tracePt t="210963" x="11353800" y="4592638"/>
          <p14:tracePt t="210997" x="11366500" y="4779963"/>
          <p14:tracePt t="211023" x="11366500" y="4868863"/>
          <p14:tracePt t="211046" x="11377613" y="4905375"/>
          <p14:tracePt t="211071" x="11377613" y="4943475"/>
          <p14:tracePt t="211096" x="11377613" y="4968875"/>
          <p14:tracePt t="211651" x="11377613" y="4981575"/>
          <p14:tracePt t="211690" x="11328400" y="5092700"/>
          <p14:tracePt t="211733" x="11177588" y="5356225"/>
          <p14:tracePt t="211759" x="11028363" y="5556250"/>
          <p14:tracePt t="211783" x="10928350" y="5832475"/>
          <p14:tracePt t="211805" x="10902950" y="5969000"/>
          <p14:tracePt t="211828" x="10890250" y="6007100"/>
          <p14:tracePt t="211851" x="10877550" y="6007100"/>
          <p14:tracePt t="211874" x="10877550" y="5994400"/>
          <p14:tracePt t="211895" x="10877550" y="5969000"/>
          <p14:tracePt t="211917" x="10877550" y="5868988"/>
          <p14:tracePt t="211942" x="10902950" y="5768975"/>
          <p14:tracePt t="211970" x="10928350" y="5694363"/>
          <p14:tracePt t="211996" x="10977563" y="5468938"/>
          <p14:tracePt t="212019" x="11052175" y="5156200"/>
          <p14:tracePt t="212045" x="11115675" y="4892675"/>
          <p14:tracePt t="212072" x="11190288" y="4405313"/>
          <p14:tracePt t="212098" x="11253788" y="4079875"/>
          <p14:tracePt t="212099" x="11277600" y="3967163"/>
          <p14:tracePt t="212122" x="11303000" y="3854450"/>
          <p14:tracePt t="212150" x="11341100" y="3767138"/>
          <p14:tracePt t="212210" x="11341100" y="3779838"/>
          <p14:tracePt t="213021" x="11341100" y="3792538"/>
          <p14:tracePt t="213172" x="11341100" y="3816350"/>
          <p14:tracePt t="213213" x="11328400" y="4029075"/>
          <p14:tracePt t="213243" x="11303000" y="4154488"/>
          <p14:tracePt t="213266" x="11266488" y="4279900"/>
          <p14:tracePt t="213293" x="11215688" y="4543425"/>
          <p14:tracePt t="213321" x="11164888" y="4868863"/>
          <p14:tracePt t="213345" x="11115675" y="5230813"/>
          <p14:tracePt t="213367" x="11115675" y="5343525"/>
          <p14:tracePt t="213394" x="11090275" y="5481638"/>
          <p14:tracePt t="213395" x="11090275" y="5543550"/>
          <p14:tracePt t="213416" x="11077575" y="5607050"/>
          <p14:tracePt t="213443" x="11064875" y="5781675"/>
          <p14:tracePt t="213470" x="11052175" y="5932488"/>
          <p14:tracePt t="213497" x="11052175" y="5956300"/>
          <p14:tracePt t="213519" x="11052175" y="5969000"/>
          <p14:tracePt t="213541" x="11052175" y="5994400"/>
          <p14:tracePt t="213566" x="11041063" y="6019800"/>
          <p14:tracePt t="213589" x="11041063" y="6032500"/>
          <p14:tracePt t="213694" x="11028363" y="6032500"/>
          <p14:tracePt t="213831" x="11028363" y="6019800"/>
          <p14:tracePt t="213863" x="11015663" y="6019800"/>
          <p14:tracePt t="213888" x="11002963" y="5981700"/>
          <p14:tracePt t="213910" x="10990263" y="5956300"/>
          <p14:tracePt t="213933" x="10977563" y="5945188"/>
          <p14:tracePt t="213958" x="10928350" y="5932488"/>
          <p14:tracePt t="213982" x="10915650" y="5919788"/>
          <p14:tracePt t="214007" x="10890250" y="5919788"/>
          <p14:tracePt t="214043" x="10877550" y="5907088"/>
          <p14:tracePt t="214067" x="10864850" y="5907088"/>
          <p14:tracePt t="214093" x="10852150" y="5894388"/>
          <p14:tracePt t="214118" x="10839450" y="5894388"/>
          <p14:tracePt t="214218" x="10852150" y="5894388"/>
          <p14:tracePt t="214261" x="10928350" y="5894388"/>
          <p14:tracePt t="214290" x="11002963" y="5894388"/>
          <p14:tracePt t="214312" x="11064875" y="5894388"/>
          <p14:tracePt t="214335" x="11164888" y="5894388"/>
          <p14:tracePt t="214361" x="11228388" y="5894388"/>
          <p14:tracePt t="214416" x="11215688" y="5894388"/>
          <p14:tracePt t="214451" x="11141075" y="5894388"/>
          <p14:tracePt t="214478" x="11052175" y="5894388"/>
          <p14:tracePt t="214503" x="10977563" y="5894388"/>
          <p14:tracePt t="214527" x="10928350" y="5894388"/>
          <p14:tracePt t="214552" x="10839450" y="5881688"/>
          <p14:tracePt t="214578" x="10828338" y="5881688"/>
          <p14:tracePt t="214616" x="10852150" y="5881688"/>
          <p14:tracePt t="214640" x="10902950" y="5881688"/>
          <p14:tracePt t="214665" x="10952163" y="5881688"/>
          <p14:tracePt t="214689" x="10977563" y="5881688"/>
          <p14:tracePt t="214714" x="11052175" y="5881688"/>
          <p14:tracePt t="214737" x="11141075" y="5907088"/>
          <p14:tracePt t="214759" x="11202988" y="5907088"/>
          <p14:tracePt t="214783" x="11215688" y="5919788"/>
          <p14:tracePt t="214805" x="11202988" y="5919788"/>
          <p14:tracePt t="214828" x="11177588" y="5919788"/>
          <p14:tracePt t="214853" x="11090275" y="5919788"/>
          <p14:tracePt t="214877" x="11052175" y="5919788"/>
          <p14:tracePt t="214900" x="10964863" y="5907088"/>
          <p14:tracePt t="214922" x="10839450" y="5907088"/>
          <p14:tracePt t="214949" x="10802938" y="5907088"/>
          <p14:tracePt t="214972" x="10790238" y="5907088"/>
          <p14:tracePt t="215002" x="10802938" y="5907088"/>
          <p14:tracePt t="215025" x="10815638" y="5907088"/>
          <p14:tracePt t="215055" x="10877550" y="5907088"/>
          <p14:tracePt t="215078" x="10890250" y="5907088"/>
          <p14:tracePt t="215105" x="10915650" y="5907088"/>
          <p14:tracePt t="215190" x="10928350" y="5907088"/>
          <p14:tracePt t="219584" x="10890250" y="5907088"/>
          <p14:tracePt t="219625" x="10252075" y="5807075"/>
          <p14:tracePt t="219663" x="9099550" y="5518150"/>
          <p14:tracePt t="219689" x="8599488" y="5330825"/>
          <p14:tracePt t="219715" x="8374063" y="5205413"/>
          <p14:tracePt t="219739" x="8061325" y="5092700"/>
          <p14:tracePt t="219764" x="7835900" y="4992688"/>
          <p14:tracePt t="219789" x="7723188" y="4956175"/>
          <p14:tracePt t="219816" x="7661275" y="4918075"/>
          <p14:tracePt t="219838" x="7635875" y="4892675"/>
          <p14:tracePt t="219864" x="7635875" y="4879975"/>
          <p14:tracePt t="219885" x="7610475" y="4843463"/>
          <p14:tracePt t="219912" x="7535863" y="4730750"/>
          <p14:tracePt t="219935" x="7485063" y="4656138"/>
          <p14:tracePt t="219958" x="7435850" y="4618038"/>
          <p14:tracePt t="219983" x="7397750" y="4579938"/>
          <p14:tracePt t="220008" x="7372350" y="4554538"/>
          <p14:tracePt t="220031" x="7348538" y="4530725"/>
          <p14:tracePt t="220058" x="7323138" y="4505325"/>
          <p14:tracePt t="220081" x="7323138" y="4492625"/>
          <p14:tracePt t="220108" x="7323138" y="4479925"/>
          <p14:tracePt t="220130" x="7310438" y="4467225"/>
          <p14:tracePt t="220131" x="7310438" y="4454525"/>
          <p14:tracePt t="220232" x="7310438" y="4443413"/>
          <p14:tracePt t="220272" x="7310438" y="4405313"/>
          <p14:tracePt t="220301" x="7310438" y="4367213"/>
          <p14:tracePt t="220324" x="7297738" y="4330700"/>
          <p14:tracePt t="220348" x="7297738" y="4305300"/>
          <p14:tracePt t="220373" x="7285038" y="4279900"/>
          <p14:tracePt t="220395" x="7285038" y="4267200"/>
          <p14:tracePt t="220743" x="7259638" y="4267200"/>
          <p14:tracePt t="220783" x="7172325" y="4305300"/>
          <p14:tracePt t="220826" x="6834188" y="4405313"/>
          <p14:tracePt t="220851" x="6572250" y="4443413"/>
          <p14:tracePt t="220876" x="6359525" y="4467225"/>
          <p14:tracePt t="220900" x="6096000" y="4479925"/>
          <p14:tracePt t="220926" x="5945188" y="4479925"/>
          <p14:tracePt t="220950" x="5883275" y="4492625"/>
          <p14:tracePt t="220974" x="5857875" y="4492625"/>
          <p14:tracePt t="220997" x="5845175" y="4492625"/>
          <p14:tracePt t="221023" x="5821363" y="4492625"/>
          <p14:tracePt t="221048" x="5808663" y="4492625"/>
          <p14:tracePt t="221075" x="5783263" y="4492625"/>
          <p14:tracePt t="221099" x="5732463" y="4492625"/>
          <p14:tracePt t="221122" x="5645150" y="4467225"/>
          <p14:tracePt t="221147" x="5619750" y="4454525"/>
          <p14:tracePt t="221171" x="5595938" y="4454525"/>
          <p14:tracePt t="221240" x="5583238" y="4454525"/>
          <p14:tracePt t="221290" x="5583238" y="4443413"/>
          <p14:tracePt t="221328" x="5570538" y="4443413"/>
          <p14:tracePt t="221359" x="5570538" y="4430713"/>
          <p14:tracePt t="221385" x="5570538" y="4418013"/>
          <p14:tracePt t="221410" x="5607050" y="4405313"/>
          <p14:tracePt t="221432" x="5683250" y="4379913"/>
          <p14:tracePt t="221456" x="5783263" y="4354513"/>
          <p14:tracePt t="221479" x="5983288" y="4330700"/>
          <p14:tracePt t="221504" x="6246813" y="4318000"/>
          <p14:tracePt t="221527" x="6359525" y="4318000"/>
          <p14:tracePt t="221552" x="6408738" y="4318000"/>
          <p14:tracePt t="221574" x="6421438" y="4318000"/>
          <p14:tracePt t="221597" x="6434138" y="4318000"/>
          <p14:tracePt t="223124" x="6421438" y="4318000"/>
          <p14:tracePt t="223272" x="6421438" y="4330700"/>
          <p14:tracePt t="223313" x="6421438" y="4341813"/>
          <p14:tracePt t="223340" x="6421438" y="4354513"/>
          <p14:tracePt t="223366" x="6421438" y="4367213"/>
          <p14:tracePt t="223387" x="6421438" y="4392613"/>
          <p14:tracePt t="223412" x="6421438" y="4418013"/>
          <p14:tracePt t="223436" x="6421438" y="4467225"/>
          <p14:tracePt t="223458" x="6421438" y="4530725"/>
          <p14:tracePt t="223481" x="6421438" y="4567238"/>
          <p14:tracePt t="223503" x="6421438" y="4592638"/>
          <p14:tracePt t="223527" x="6408738" y="4605338"/>
          <p14:tracePt t="223583" x="6396038" y="4605338"/>
          <p14:tracePt t="223608" x="6383338" y="4605338"/>
          <p14:tracePt t="223633" x="6370638" y="4605338"/>
          <p14:tracePt t="223655" x="6370638" y="4592638"/>
          <p14:tracePt t="223679" x="6346825" y="4592638"/>
          <p14:tracePt t="223704" x="6334125" y="4592638"/>
          <p14:tracePt t="223729" x="6308725" y="4579938"/>
          <p14:tracePt t="223753" x="6296025" y="4579938"/>
          <p14:tracePt t="223775" x="6283325" y="4579938"/>
          <p14:tracePt t="223896" x="6283325" y="4567238"/>
          <p14:tracePt t="223943" x="6321425" y="4567238"/>
          <p14:tracePt t="223974" x="6370638" y="4543425"/>
          <p14:tracePt t="224000" x="6396038" y="4543425"/>
          <p14:tracePt t="224025" x="6459538" y="4543425"/>
          <p14:tracePt t="224050" x="6546850" y="4543425"/>
          <p14:tracePt t="224078" x="6672263" y="4543425"/>
          <p14:tracePt t="224103" x="6734175" y="4543425"/>
          <p14:tracePt t="224127" x="6759575" y="4543425"/>
          <p14:tracePt t="224150" x="6784975" y="4554538"/>
          <p14:tracePt t="224182" x="6797675" y="4554538"/>
          <p14:tracePt t="224206" x="6859588" y="4554538"/>
          <p14:tracePt t="224228" x="6921500" y="4554538"/>
          <p14:tracePt t="224256" x="6985000" y="4554538"/>
          <p14:tracePt t="224569" x="6997700" y="4579938"/>
          <p14:tracePt t="224609" x="7297738" y="4630738"/>
          <p14:tracePt t="224636" x="7561263" y="4656138"/>
          <p14:tracePt t="224661" x="8099425" y="4705350"/>
          <p14:tracePt t="224684" x="8537575" y="4705350"/>
          <p14:tracePt t="224711" x="9075738" y="4756150"/>
          <p14:tracePt t="224735" x="9463088" y="4779963"/>
          <p14:tracePt t="224758" x="9875838" y="4818063"/>
          <p14:tracePt t="224780" x="10101263" y="4830763"/>
          <p14:tracePt t="224805" x="10301288" y="4830763"/>
          <p14:tracePt t="224833" x="10552113" y="4779963"/>
          <p14:tracePt t="224858" x="10715625" y="4730750"/>
          <p14:tracePt t="224881" x="10777538" y="4730750"/>
          <p14:tracePt t="224907" x="10802938" y="4705350"/>
          <p14:tracePt t="224934" x="10815638" y="4705350"/>
          <p14:tracePt t="224958" x="10815638" y="4692650"/>
          <p14:tracePt t="224980" x="10828338" y="4667250"/>
          <p14:tracePt t="225006" x="10852150" y="4643438"/>
          <p14:tracePt t="225031" x="10864850" y="4643438"/>
          <p14:tracePt t="225062" x="10864850" y="4630738"/>
          <p14:tracePt t="225691" x="10852150" y="4630738"/>
          <p14:tracePt t="225737" x="10677525" y="4630738"/>
          <p14:tracePt t="225779" x="8674100" y="4643438"/>
          <p14:tracePt t="225801" x="7886700" y="4656138"/>
          <p14:tracePt t="225827" x="7197725" y="4679950"/>
          <p14:tracePt t="225851" x="7034213" y="4705350"/>
          <p14:tracePt t="225874" x="6821488" y="4743450"/>
          <p14:tracePt t="225897" x="6696075" y="4768850"/>
          <p14:tracePt t="225921" x="6672263" y="4768850"/>
          <p14:tracePt t="225944" x="6659563" y="4768850"/>
          <p14:tracePt t="225966" x="6646863" y="4768850"/>
          <p14:tracePt t="225989" x="6596063" y="4768850"/>
          <p14:tracePt t="226016" x="6521450" y="4756150"/>
          <p14:tracePt t="226039" x="6496050" y="4756150"/>
          <p14:tracePt t="226068" x="6472238" y="4743450"/>
          <p14:tracePt t="226251" x="6483350" y="4743450"/>
          <p14:tracePt t="226292" x="6559550" y="4743450"/>
          <p14:tracePt t="226314" x="6634163" y="4756150"/>
          <p14:tracePt t="226337" x="6772275" y="4779963"/>
          <p14:tracePt t="226365" x="7110413" y="4818063"/>
          <p14:tracePt t="226389" x="7385050" y="4843463"/>
          <p14:tracePt t="226416" x="7897813" y="4892675"/>
          <p14:tracePt t="226442" x="8261350" y="4905375"/>
          <p14:tracePt t="226466" x="8763000" y="4943475"/>
          <p14:tracePt t="226489" x="9050338" y="4981575"/>
          <p14:tracePt t="226516" x="9437688" y="5018088"/>
          <p14:tracePt t="226539" x="9713913" y="5030788"/>
          <p14:tracePt t="226566" x="9913938" y="5030788"/>
          <p14:tracePt t="226591" x="10177463" y="5030788"/>
          <p14:tracePt t="226618" x="10364788" y="5043488"/>
          <p14:tracePt t="226642" x="10452100" y="5043488"/>
          <p14:tracePt t="226668" x="10490200" y="5043488"/>
          <p14:tracePt t="226694" x="10502900" y="5043488"/>
          <p14:tracePt t="226717" x="10514013" y="5043488"/>
          <p14:tracePt t="226850" x="10514013" y="5030788"/>
          <p14:tracePt t="226887" x="10539413" y="5018088"/>
          <p14:tracePt t="226912" x="10602913" y="4981575"/>
          <p14:tracePt t="226937" x="10702925" y="4930775"/>
          <p14:tracePt t="226965" x="10752138" y="4918075"/>
          <p14:tracePt t="226989" x="10764838" y="4905375"/>
          <p14:tracePt t="227013" x="10777538" y="4892675"/>
          <p14:tracePt t="227036" x="10790238" y="4892675"/>
          <p14:tracePt t="227672" x="10777538" y="4892675"/>
          <p14:tracePt t="227721" x="10702925" y="4892675"/>
          <p14:tracePt t="227722" x="10639425" y="4879975"/>
          <p14:tracePt t="227760" x="10188575" y="4868863"/>
          <p14:tracePt t="227787" x="9563100" y="4843463"/>
          <p14:tracePt t="227812" x="8975725" y="4818063"/>
          <p14:tracePt t="227839" x="8474075" y="4792663"/>
          <p14:tracePt t="227862" x="8123238" y="4768850"/>
          <p14:tracePt t="227887" x="7961313" y="4768850"/>
          <p14:tracePt t="227910" x="7861300" y="4768850"/>
          <p14:tracePt t="227935" x="7735888" y="4756150"/>
          <p14:tracePt t="227960" x="7597775" y="4756150"/>
          <p14:tracePt t="227986" x="7497763" y="4743450"/>
          <p14:tracePt t="228011" x="7423150" y="4743450"/>
          <p14:tracePt t="228037" x="7359650" y="4743450"/>
          <p14:tracePt t="228065" x="7272338" y="4718050"/>
          <p14:tracePt t="228094" x="7059613" y="4705350"/>
          <p14:tracePt t="228121" x="6985000" y="4692650"/>
          <p14:tracePt t="228148" x="6972300" y="4692650"/>
          <p14:tracePt t="229429" x="7010400" y="4692650"/>
          <p14:tracePt t="229468" x="7085013" y="4692650"/>
          <p14:tracePt t="229493" x="7123113" y="4692650"/>
          <p14:tracePt t="229515" x="7134225" y="4692650"/>
          <p14:tracePt t="229538" x="7146925" y="4692650"/>
          <p14:tracePt t="229560" x="7172325" y="4692650"/>
          <p14:tracePt t="229584" x="7197725" y="4692650"/>
          <p14:tracePt t="229611" x="7223125" y="4692650"/>
          <p14:tracePt t="229636" x="7259638" y="4692650"/>
          <p14:tracePt t="239605" x="7410450" y="4643438"/>
          <p14:tracePt t="239643" x="8223250" y="4530725"/>
          <p14:tracePt t="239670" x="8724900" y="4492625"/>
          <p14:tracePt t="239693" x="9350375" y="4454525"/>
          <p14:tracePt t="239716" x="9888538" y="4418013"/>
          <p14:tracePt t="239743" x="10577513" y="4379913"/>
          <p14:tracePt t="239767" x="10964863" y="4367213"/>
          <p14:tracePt t="239791" x="11341100" y="4354513"/>
          <p14:tracePt t="239814" x="11453813" y="4341813"/>
          <p14:tracePt t="239841" x="11579225" y="4341813"/>
          <p14:tracePt t="239869" x="11603038" y="4341813"/>
          <p14:tracePt t="239892" x="11641138" y="4330700"/>
          <p14:tracePt t="239917" x="11691938" y="4330700"/>
          <p14:tracePt t="239940" x="11703050" y="4330700"/>
          <p14:tracePt t="239940" x="11715750" y="4330700"/>
          <p14:tracePt t="240067" x="11691938" y="4341813"/>
          <p14:tracePt t="240103" x="11603038" y="4392613"/>
          <p14:tracePt t="240128" x="11528425" y="4405313"/>
          <p14:tracePt t="240155" x="11328400" y="4443413"/>
          <p14:tracePt t="240180" x="11290300" y="4454525"/>
          <p14:tracePt t="240203" x="11266488" y="4467225"/>
          <p14:tracePt t="240229" x="11253788" y="4479925"/>
          <p14:tracePt t="240257" x="11215688" y="4505325"/>
          <p14:tracePt t="240281" x="11190288" y="4530725"/>
          <p14:tracePt t="240308" x="11164888" y="4554538"/>
          <p14:tracePt t="240331" x="11102975" y="4605338"/>
          <p14:tracePt t="240357" x="11015663" y="4656138"/>
          <p14:tracePt t="240381" x="10990263" y="4692650"/>
          <p14:tracePt t="240407" x="10964863" y="4692650"/>
          <p14:tracePt t="240432" x="10964863" y="4705350"/>
          <p14:tracePt t="240489" x="10964863" y="4718050"/>
          <p14:tracePt t="240512" x="10952163" y="4730750"/>
          <p14:tracePt t="240576" x="10952163" y="4743450"/>
          <p14:tracePt t="240598" x="10939463" y="4743450"/>
          <p14:tracePt t="240621" x="10939463" y="4756150"/>
          <p14:tracePt t="241811" x="10928350" y="4756150"/>
          <p14:tracePt t="242521" x="10915650" y="4756150"/>
          <p14:tracePt t="242561" x="10815638" y="4743450"/>
          <p14:tracePt t="242595" x="10664825" y="4656138"/>
          <p14:tracePt t="242619" x="10602913" y="4567238"/>
          <p14:tracePt t="242645" x="10590213" y="4492625"/>
          <p14:tracePt t="242670" x="10590213" y="4479925"/>
          <p14:tracePt t="242731" x="10590213" y="4505325"/>
          <p14:tracePt t="242753" x="10590213" y="4518025"/>
          <p14:tracePt t="242777" x="10590213" y="4543425"/>
          <p14:tracePt t="242800" x="10602913" y="4567238"/>
          <p14:tracePt t="242824" x="10614025" y="4605338"/>
          <p14:tracePt t="242851" x="10626725" y="4692650"/>
          <p14:tracePt t="242875" x="10652125" y="4779963"/>
          <p14:tracePt t="242901" x="10664825" y="4818063"/>
          <p14:tracePt t="242926" x="10677525" y="4830763"/>
          <p14:tracePt t="242954" x="10690225" y="4830763"/>
          <p14:tracePt t="242982" x="10702925" y="4830763"/>
          <p14:tracePt t="243004" x="10702925" y="4818063"/>
          <p14:tracePt t="243028" x="10715625" y="4805363"/>
          <p14:tracePt t="243051" x="10715625" y="4792663"/>
          <p14:tracePt t="243081" x="10715625" y="4779963"/>
          <p14:tracePt t="243194" x="10715625" y="4768850"/>
          <p14:tracePt t="243231" x="10715625" y="4756150"/>
          <p14:tracePt t="243258" x="10715625" y="4730750"/>
          <p14:tracePt t="243282" x="10726738" y="4692650"/>
          <p14:tracePt t="243308" x="10726738" y="4643438"/>
          <p14:tracePt t="243334" x="10726738" y="4579938"/>
          <p14:tracePt t="243357" x="10726738" y="4530725"/>
          <p14:tracePt t="243383" x="10726738" y="4518025"/>
          <p14:tracePt t="243429" x="10726738" y="4543425"/>
          <p14:tracePt t="243452" x="10726738" y="4567238"/>
          <p14:tracePt t="243477" x="10715625" y="4630738"/>
          <p14:tracePt t="243502" x="10690225" y="4705350"/>
          <p14:tracePt t="243527" x="10639425" y="4981575"/>
          <p14:tracePt t="243552" x="10602913" y="5156200"/>
          <p14:tracePt t="243579" x="10590213" y="5181600"/>
          <p14:tracePt t="243616" x="10590213" y="5130800"/>
          <p14:tracePt t="243638" x="10590213" y="5068888"/>
          <p14:tracePt t="243664" x="10590213" y="4930775"/>
          <p14:tracePt t="243687" x="10602913" y="4830763"/>
          <p14:tracePt t="243714" x="10626725" y="4705350"/>
          <p14:tracePt t="243737" x="10639425" y="4592638"/>
          <p14:tracePt t="243762" x="10652125" y="4554538"/>
          <p14:tracePt t="243815" x="10652125" y="4567238"/>
          <p14:tracePt t="243837" x="10652125" y="4605338"/>
          <p14:tracePt t="243862" x="10652125" y="4667250"/>
          <p14:tracePt t="243887" x="10652125" y="4705350"/>
          <p14:tracePt t="243911" x="10652125" y="4743450"/>
          <p14:tracePt t="243934" x="10652125" y="4768850"/>
          <p14:tracePt t="243958" x="10652125" y="4779963"/>
          <p14:tracePt t="244015" x="10652125" y="4756150"/>
          <p14:tracePt t="244038" x="10664825" y="4705350"/>
          <p14:tracePt t="244065" x="10690225" y="4454525"/>
          <p14:tracePt t="244090" x="10690225" y="4418013"/>
          <p14:tracePt t="244140" x="10690225" y="4430713"/>
          <p14:tracePt t="244162" x="10690225" y="4479925"/>
          <p14:tracePt t="244185" x="10690225" y="4567238"/>
          <p14:tracePt t="244212" x="10690225" y="4630738"/>
          <p14:tracePt t="244234" x="10690225" y="4679950"/>
          <p14:tracePt t="244257" x="10690225" y="4705350"/>
          <p14:tracePt t="244282" x="10690225" y="4718050"/>
          <p14:tracePt t="244351" x="10690225" y="4705350"/>
          <p14:tracePt t="244938" x="10677525" y="4692650"/>
          <p14:tracePt t="244972" x="10602913" y="4618038"/>
          <p14:tracePt t="244995" x="10414000" y="4492625"/>
          <p14:tracePt t="245021" x="10301288" y="4354513"/>
          <p14:tracePt t="245047" x="10239375" y="4205288"/>
          <p14:tracePt t="245050" x="10226675" y="4154488"/>
          <p14:tracePt t="245075" x="10226675" y="4105275"/>
          <p14:tracePt t="245101" x="10277475" y="4029075"/>
          <p14:tracePt t="245124" x="10477500" y="3941763"/>
          <p14:tracePt t="245148" x="10626725" y="3905250"/>
          <p14:tracePt t="245149" x="10752138" y="3854450"/>
          <p14:tracePt t="245174" x="10902950" y="3829050"/>
          <p14:tracePt t="245202" x="10990263" y="3803650"/>
          <p14:tracePt t="245228" x="11064875" y="3792538"/>
          <p14:tracePt t="245255" x="11115675" y="3792538"/>
          <p14:tracePt t="245278" x="11141075" y="3792538"/>
          <p14:tracePt t="245348" x="11128375" y="3792538"/>
          <p14:tracePt t="245372" x="11115675" y="3792538"/>
          <p14:tracePt t="245394" x="11077575" y="3803650"/>
          <p14:tracePt t="245422" x="11052175" y="3829050"/>
          <p14:tracePt t="245448" x="11028363" y="3841750"/>
          <p14:tracePt t="245498" x="11041063" y="3841750"/>
          <p14:tracePt t="245522" x="11052175" y="3841750"/>
          <p14:tracePt t="245611" x="11041063" y="3841750"/>
          <p14:tracePt t="245653" x="10890250" y="3916363"/>
          <p14:tracePt t="245689" x="10777538" y="3954463"/>
          <p14:tracePt t="245734" x="10790238" y="3954463"/>
          <p14:tracePt t="245758" x="10828338" y="3941763"/>
          <p14:tracePt t="245784" x="10877550" y="3929063"/>
          <p14:tracePt t="245810" x="10890250" y="3929063"/>
          <p14:tracePt t="245834" x="10877550" y="3929063"/>
          <p14:tracePt t="245835" x="10852150" y="3929063"/>
          <p14:tracePt t="245858" x="10815638" y="3929063"/>
          <p14:tracePt t="245883" x="10752138" y="3954463"/>
          <p14:tracePt t="245913" x="10726738" y="3967163"/>
          <p14:tracePt t="245971" x="10752138" y="3967163"/>
          <p14:tracePt t="245996" x="10777538" y="3954463"/>
          <p14:tracePt t="246058" x="10764838" y="3954463"/>
          <p14:tracePt t="246082" x="10752138" y="3954463"/>
          <p14:tracePt t="246111" x="10739438" y="3954463"/>
          <p14:tracePt t="246471" x="10739438" y="3967163"/>
          <p14:tracePt t="246507" x="10739438" y="3979863"/>
          <p14:tracePt t="246544" x="10739438" y="3992563"/>
          <p14:tracePt t="246581" x="10739438" y="4005263"/>
          <p14:tracePt t="246732" x="10739438" y="3992563"/>
          <p14:tracePt t="246774" x="10739438" y="3905250"/>
          <p14:tracePt t="246799" x="10739438" y="3854450"/>
          <p14:tracePt t="246823" x="10739438" y="3841750"/>
          <p14:tracePt t="246868" x="10739438" y="3854450"/>
          <p14:tracePt t="246892" x="10739438" y="3892550"/>
          <p14:tracePt t="246916" x="10739438" y="3992563"/>
          <p14:tracePt t="246940" x="10739438" y="4067175"/>
          <p14:tracePt t="246968" x="10739438" y="4367213"/>
          <p14:tracePt t="246996" x="10726738" y="4567238"/>
          <p14:tracePt t="247023" x="10702925" y="4667250"/>
          <p14:tracePt t="247051" x="10690225" y="4705350"/>
          <p14:tracePt t="247144" x="10690225" y="4692650"/>
          <p14:tracePt t="247193" x="10690225" y="4592638"/>
          <p14:tracePt t="247195" x="10690225" y="4518025"/>
          <p14:tracePt t="247232" x="10690225" y="4367213"/>
          <p14:tracePt t="247260" x="10690225" y="4292600"/>
          <p14:tracePt t="247287" x="10690225" y="4241800"/>
          <p14:tracePt t="247310" x="10690225" y="4217988"/>
          <p14:tracePt t="247592" x="10677525" y="4217988"/>
          <p14:tracePt t="247623" x="10677525" y="4205288"/>
          <p14:tracePt t="247651" x="10664825" y="4167188"/>
          <p14:tracePt t="247679" x="10652125" y="4154488"/>
          <p14:tracePt t="247704" x="10652125" y="4141788"/>
          <p14:tracePt t="248228" x="10639425" y="4141788"/>
          <p14:tracePt t="248652" x="10626725" y="4141788"/>
          <p14:tracePt t="249138" x="10614025" y="4141788"/>
          <p14:tracePt t="249183" x="10552113" y="4154488"/>
          <p14:tracePt t="249207" x="10477500" y="4241800"/>
          <p14:tracePt t="249234" x="10352088" y="4392613"/>
          <p14:tracePt t="249261" x="10113963" y="4543425"/>
          <p14:tracePt t="249286" x="10026650" y="4567238"/>
          <p14:tracePt t="249310" x="10013950" y="4579938"/>
          <p14:tracePt t="249311" x="10001250" y="4579938"/>
          <p14:tracePt t="249335" x="10001250" y="4592638"/>
          <p14:tracePt t="250023" x="9988550" y="4592638"/>
          <p14:tracePt t="250160" x="9975850" y="4592638"/>
          <p14:tracePt t="250208" x="9963150" y="4592638"/>
          <p14:tracePt t="250232" x="9952038" y="4605338"/>
          <p14:tracePt t="250260" x="9901238" y="4618038"/>
          <p14:tracePt t="250285" x="9726613" y="4679950"/>
          <p14:tracePt t="250309" x="9501188" y="4805363"/>
          <p14:tracePt t="250335" x="8874125" y="5056188"/>
          <p14:tracePt t="250362" x="8548688" y="5181600"/>
          <p14:tracePt t="250388" x="8148638" y="5268913"/>
          <p14:tracePt t="250412" x="7897813" y="5343525"/>
          <p14:tracePt t="250438" x="7723188" y="5394325"/>
          <p14:tracePt t="250465" x="7472363" y="5443538"/>
          <p14:tracePt t="250492" x="7259638" y="5481638"/>
          <p14:tracePt t="250519" x="7046913" y="5568950"/>
          <p14:tracePt t="250546" x="6897688" y="5619750"/>
          <p14:tracePt t="250573" x="6746875" y="5619750"/>
          <p14:tracePt t="250596" x="6646863" y="5607050"/>
          <p14:tracePt t="250622" x="6596063" y="5581650"/>
          <p14:tracePt t="250647" x="6546850" y="5556250"/>
          <p14:tracePt t="250672" x="6508750" y="5543550"/>
          <p14:tracePt t="250697" x="6483350" y="5530850"/>
          <p14:tracePt t="250722" x="6472238" y="5518150"/>
          <p14:tracePt t="250747" x="6421438" y="5518150"/>
          <p14:tracePt t="250775" x="6408738" y="5518150"/>
          <p14:tracePt t="250798" x="6408738" y="5507038"/>
          <p14:tracePt t="251056" x="6421438" y="5507038"/>
          <p14:tracePt t="251100" x="6446838" y="5507038"/>
          <p14:tracePt t="251126" x="6521450" y="5507038"/>
          <p14:tracePt t="251151" x="6608763" y="5507038"/>
          <p14:tracePt t="251179" x="6646863" y="5507038"/>
          <p14:tracePt t="251229" x="6634163" y="5507038"/>
          <p14:tracePt t="251255" x="6596063" y="5507038"/>
          <p14:tracePt t="251256" x="6546850" y="5507038"/>
          <p14:tracePt t="251279" x="6508750" y="5507038"/>
          <p14:tracePt t="251280" x="6483350" y="5507038"/>
          <p14:tracePt t="251303" x="6459538" y="5507038"/>
          <p14:tracePt t="251332" x="6421438" y="5507038"/>
          <p14:tracePt t="251417" x="6434138" y="5507038"/>
          <p14:tracePt t="251456" x="6483350" y="5507038"/>
          <p14:tracePt t="251481" x="6508750" y="5507038"/>
          <p14:tracePt t="251507" x="6521450" y="5507038"/>
          <p14:tracePt t="251780" x="6534150" y="5507038"/>
          <p14:tracePt t="251819" x="6546850" y="5507038"/>
          <p14:tracePt t="251845" x="6559550" y="5507038"/>
          <p14:tracePt t="252315" x="6508750" y="5530850"/>
          <p14:tracePt t="252361" x="6408738" y="5556250"/>
          <p14:tracePt t="252390" x="6221413" y="5556250"/>
          <p14:tracePt t="252414" x="6021388" y="5556250"/>
          <p14:tracePt t="252442" x="5921375" y="5543550"/>
          <p14:tracePt t="252467" x="5857875" y="5530850"/>
          <p14:tracePt t="252492" x="5821363" y="5530850"/>
          <p14:tracePt t="252614" x="5832475" y="5530850"/>
          <p14:tracePt t="252657" x="5857875" y="5518150"/>
          <p14:tracePt t="252687" x="5870575" y="5518150"/>
          <p14:tracePt t="252739" x="5883275" y="5518150"/>
          <p14:tracePt t="252800" x="5895975" y="5518150"/>
          <p14:tracePt t="252901" x="5895975" y="5530850"/>
          <p14:tracePt t="252937" x="5895975" y="5543550"/>
          <p14:tracePt t="253012" x="5895975" y="5556250"/>
          <p14:tracePt t="253075" x="5895975" y="5568950"/>
          <p14:tracePt t="253162" x="5908675" y="5568950"/>
          <p14:tracePt t="253198" x="5995988" y="5607050"/>
          <p14:tracePt t="253222" x="6021388" y="5607050"/>
          <p14:tracePt t="253247" x="6057900" y="5619750"/>
          <p14:tracePt t="253273" x="6083300" y="5630863"/>
          <p14:tracePt t="253299" x="6096000" y="5630863"/>
          <p14:tracePt t="253325" x="6108700" y="5630863"/>
          <p14:tracePt t="253350" x="6121400" y="5630863"/>
          <p14:tracePt t="253373" x="6134100" y="5630863"/>
          <p14:tracePt t="253885" x="6157913" y="5630863"/>
          <p14:tracePt t="253928" x="6246813" y="5630863"/>
          <p14:tracePt t="253956" x="6283325" y="5630863"/>
          <p14:tracePt t="253984" x="6321425" y="5630863"/>
          <p14:tracePt t="254010" x="6346825" y="5630863"/>
          <p14:tracePt t="254034" x="6383338" y="5630863"/>
          <p14:tracePt t="254060" x="6396038" y="5630863"/>
          <p14:tracePt t="254086" x="6408738" y="5630863"/>
          <p14:tracePt t="254109" x="6434138" y="5630863"/>
          <p14:tracePt t="254145" x="6446838" y="5630863"/>
          <p14:tracePt t="254320" x="6459538" y="5630863"/>
          <p14:tracePt t="254364" x="6496050" y="5630863"/>
          <p14:tracePt t="254393" x="6546850" y="5643563"/>
          <p14:tracePt t="254394" x="6559550" y="5643563"/>
          <p14:tracePt t="254417" x="6584950" y="5656263"/>
          <p14:tracePt t="254443" x="6596063" y="5656263"/>
          <p14:tracePt t="254545" x="6584950" y="5656263"/>
          <p14:tracePt t="254587" x="6546850" y="5656263"/>
          <p14:tracePt t="254615" x="6521450" y="5656263"/>
          <p14:tracePt t="254641" x="6483350" y="5656263"/>
          <p14:tracePt t="254667" x="6408738" y="5656263"/>
          <p14:tracePt t="254698" x="6321425" y="5656263"/>
          <p14:tracePt t="254721" x="6308725" y="5656263"/>
          <p14:tracePt t="254747" x="6296025" y="5656263"/>
          <p14:tracePt t="254906" x="6308725" y="5656263"/>
          <p14:tracePt t="254950" x="6346825" y="5656263"/>
          <p14:tracePt t="254986" x="6408738" y="5656263"/>
          <p14:tracePt t="255012" x="6459538" y="5656263"/>
          <p14:tracePt t="255036" x="6483350" y="5656263"/>
          <p14:tracePt t="255062" x="6496050" y="5656263"/>
          <p14:tracePt t="255168" x="6472238" y="5656263"/>
          <p14:tracePt t="255205" x="6421438" y="5656263"/>
          <p14:tracePt t="255231" x="6346825" y="5643563"/>
          <p14:tracePt t="255256" x="6296025" y="5643563"/>
          <p14:tracePt t="255282" x="6283325" y="5643563"/>
          <p14:tracePt t="255368" x="6296025" y="5643563"/>
          <p14:tracePt t="255411" x="6359525" y="5643563"/>
          <p14:tracePt t="255434" x="6408738" y="5643563"/>
          <p14:tracePt t="255459" x="6446838" y="5643563"/>
          <p14:tracePt t="255485" x="6508750" y="5643563"/>
          <p14:tracePt t="255511" x="6621463" y="5643563"/>
          <p14:tracePt t="255538" x="6759575" y="5630863"/>
          <p14:tracePt t="255566" x="6834188" y="5619750"/>
          <p14:tracePt t="255566" x="6859588" y="5619750"/>
          <p14:tracePt t="255591" x="6910388" y="5607050"/>
          <p14:tracePt t="255618" x="6972300" y="5594350"/>
          <p14:tracePt t="255644" x="6997700" y="5594350"/>
          <p14:tracePt t="255678" x="6997700" y="5581650"/>
          <p14:tracePt t="255707" x="6985000" y="5568950"/>
          <p14:tracePt t="255734" x="6946900" y="5568950"/>
          <p14:tracePt t="255759" x="6921500" y="5568950"/>
          <p14:tracePt t="255783" x="6859588" y="5568950"/>
          <p14:tracePt t="255808" x="6759575" y="5568950"/>
          <p14:tracePt t="255831" x="6696075" y="5568950"/>
          <p14:tracePt t="255856" x="6684963" y="5568950"/>
          <p14:tracePt t="255940" x="6696075" y="5568950"/>
          <p14:tracePt t="255983" x="6708775" y="5568950"/>
          <p14:tracePt t="256078" x="6696075" y="5568950"/>
          <p14:tracePt t="256118" x="6684963" y="5556250"/>
          <p14:tracePt t="256144" x="6672263" y="5556250"/>
          <p14:tracePt t="256201" x="6659563" y="5543550"/>
          <p14:tracePt t="256226" x="6646863" y="5543550"/>
          <p14:tracePt t="256275" x="6634163" y="5543550"/>
          <p14:tracePt t="256302" x="6621463" y="5543550"/>
          <p14:tracePt t="256329" x="6608763" y="5543550"/>
          <p14:tracePt t="256813" x="6596063" y="5543550"/>
          <p14:tracePt t="256853" x="6584950" y="5543550"/>
          <p14:tracePt t="256878" x="6546850" y="5543550"/>
          <p14:tracePt t="256902" x="6534150" y="5543550"/>
          <p14:tracePt t="256927" x="6508750" y="5543550"/>
          <p14:tracePt t="256953" x="6483350" y="5543550"/>
          <p14:tracePt t="256976" x="6472238" y="5543550"/>
          <p14:tracePt t="257162" x="6483350" y="5543550"/>
          <p14:tracePt t="257212" x="6508750" y="5543550"/>
          <p14:tracePt t="257249" x="6534150" y="5543550"/>
          <p14:tracePt t="257275" x="6546850" y="5543550"/>
          <p14:tracePt t="257299" x="6572250" y="5543550"/>
          <p14:tracePt t="257323" x="6596063" y="5543550"/>
          <p14:tracePt t="257349" x="6621463" y="5543550"/>
          <p14:tracePt t="257376" x="6646863" y="5530850"/>
          <p14:tracePt t="257403" x="6696075" y="5530850"/>
          <p14:tracePt t="257427" x="6746875" y="5530850"/>
          <p14:tracePt t="257455" x="6784975" y="5530850"/>
          <p14:tracePt t="257478" x="6797675" y="5530850"/>
          <p14:tracePt t="257509" x="6808788" y="5530850"/>
          <p14:tracePt t="257537" x="6834188" y="5530850"/>
          <p14:tracePt t="257561" x="6884988" y="5530850"/>
          <p14:tracePt t="257588" x="7072313" y="5530850"/>
          <p14:tracePt t="257613" x="7310438" y="5530850"/>
          <p14:tracePt t="257637" x="7886700" y="5530850"/>
          <p14:tracePt t="257661" x="8486775" y="5507038"/>
          <p14:tracePt t="257685" x="9124950" y="5443538"/>
          <p14:tracePt t="257710" x="9463088" y="5407025"/>
          <p14:tracePt t="257737" x="9852025" y="5394325"/>
          <p14:tracePt t="257762" x="10052050" y="5394325"/>
          <p14:tracePt t="257787" x="10201275" y="5381625"/>
          <p14:tracePt t="257812" x="10439400" y="5381625"/>
          <p14:tracePt t="257840" x="10577513" y="5381625"/>
          <p14:tracePt t="257866" x="10639425" y="5381625"/>
          <p14:tracePt t="257890" x="10652125" y="5381625"/>
          <p14:tracePt t="257915" x="10664825" y="5381625"/>
          <p14:tracePt t="258009" x="10664825" y="5394325"/>
          <p14:tracePt t="258107" x="10639425" y="5394325"/>
          <p14:tracePt t="258139" x="10590213" y="5407025"/>
          <p14:tracePt t="258168" x="10452100" y="5430838"/>
          <p14:tracePt t="258193" x="9750425" y="5468938"/>
          <p14:tracePt t="258220" x="7835900" y="5581650"/>
          <p14:tracePt t="258246" x="6721475" y="5681663"/>
          <p14:tracePt t="258271" x="5719763" y="5768975"/>
          <p14:tracePt t="258299" x="4881563" y="5843588"/>
          <p14:tracePt t="258327" x="4494213" y="5881688"/>
          <p14:tracePt t="258352" x="4281488" y="5881688"/>
          <p14:tracePt t="258377" x="3992563" y="5881688"/>
          <p14:tracePt t="258401" x="3830638" y="5881688"/>
          <p14:tracePt t="258425" x="3756025" y="5881688"/>
          <p14:tracePt t="258452" x="3717925" y="5881688"/>
          <p14:tracePt t="258506" x="3705225" y="5881688"/>
          <p14:tracePt t="258543" x="3692525" y="5881688"/>
          <p14:tracePt t="258706" x="3705225" y="5881688"/>
          <p14:tracePt t="258759" x="3792538" y="5881688"/>
          <p14:tracePt t="258789" x="3930650" y="5868988"/>
          <p14:tracePt t="258816" x="4068763" y="5843588"/>
          <p14:tracePt t="258847" x="4394200" y="5719763"/>
          <p14:tracePt t="258874" x="4481513" y="5619750"/>
          <p14:tracePt t="258902" x="4494213" y="5568950"/>
          <p14:tracePt t="258928" x="4494213" y="5543550"/>
          <p14:tracePt t="258957" x="4430713" y="5507038"/>
          <p14:tracePt t="258984" x="4318000" y="5481638"/>
          <p14:tracePt t="259011" x="4243388" y="5468938"/>
          <p14:tracePt t="259037" x="4192588" y="5468938"/>
          <p14:tracePt t="259065" x="4081463" y="5494338"/>
          <p14:tracePt t="259093" x="3743325" y="5643563"/>
          <p14:tracePt t="259118" x="3643313" y="5707063"/>
          <p14:tracePt t="259146" x="3605213" y="5781675"/>
          <p14:tracePt t="259172" x="3592513" y="5832475"/>
          <p14:tracePt t="259200" x="3592513" y="5843588"/>
          <p14:tracePt t="259229" x="3592513" y="5868988"/>
          <p14:tracePt t="259253" x="3605213" y="5881688"/>
          <p14:tracePt t="259278" x="3679825" y="5956300"/>
          <p14:tracePt t="259307" x="3830638" y="6007100"/>
          <p14:tracePt t="259332" x="3968750" y="6069013"/>
          <p14:tracePt t="259359" x="4081463" y="6069013"/>
          <p14:tracePt t="259387" x="4330700" y="6056313"/>
          <p14:tracePt t="259414" x="4556125" y="5981700"/>
          <p14:tracePt t="259440" x="4732338" y="5881688"/>
          <p14:tracePt t="259466" x="4781550" y="5819775"/>
          <p14:tracePt t="259492" x="4794250" y="5768975"/>
          <p14:tracePt t="259518" x="4794250" y="5732463"/>
          <p14:tracePt t="259545" x="4756150" y="5694363"/>
          <p14:tracePt t="259572" x="4706938" y="5643563"/>
          <p14:tracePt t="259600" x="4581525" y="5568950"/>
          <p14:tracePt t="259627" x="4294188" y="5494338"/>
          <p14:tracePt t="259652" x="4217988" y="5518150"/>
          <p14:tracePt t="259682" x="4156075" y="5607050"/>
          <p14:tracePt t="259712" x="4117975" y="5668963"/>
          <p14:tracePt t="259738" x="4081463" y="5732463"/>
          <p14:tracePt t="259764" x="4017963" y="5807075"/>
          <p14:tracePt t="259792" x="3968750" y="5868988"/>
          <p14:tracePt t="259817" x="3930650" y="5956300"/>
          <p14:tracePt t="259846" x="3930650" y="6007100"/>
          <p14:tracePt t="259876" x="3943350" y="6069013"/>
          <p14:tracePt t="259901" x="3992563" y="6107113"/>
          <p14:tracePt t="259929" x="4068763" y="6119813"/>
          <p14:tracePt t="259954" x="4156075" y="6119813"/>
          <p14:tracePt t="259984" x="4368800" y="6119813"/>
          <p14:tracePt t="260008" x="4556125" y="6119813"/>
          <p14:tracePt t="260035" x="4694238" y="6032500"/>
          <p14:tracePt t="260067" x="4768850" y="5868988"/>
          <p14:tracePt t="260096" x="4781550" y="5807075"/>
          <p14:tracePt t="260126" x="4781550" y="5768975"/>
          <p14:tracePt t="260153" x="4756150" y="5732463"/>
          <p14:tracePt t="260182" x="4706938" y="5719763"/>
          <p14:tracePt t="260209" x="4568825" y="5707063"/>
          <p14:tracePt t="260234" x="4381500" y="5707063"/>
          <p14:tracePt t="260263" x="4205288" y="5719763"/>
          <p14:tracePt t="260291" x="4117975" y="5732463"/>
          <p14:tracePt t="260319" x="4043363" y="5756275"/>
          <p14:tracePt t="260349" x="3968750" y="5794375"/>
          <p14:tracePt t="260378" x="3856038" y="5907088"/>
          <p14:tracePt t="260405" x="3843338" y="5956300"/>
          <p14:tracePt t="260435" x="3843338" y="5969000"/>
          <p14:tracePt t="260461" x="3843338" y="5981700"/>
          <p14:tracePt t="260491" x="3879850" y="6056313"/>
          <p14:tracePt t="260519" x="4005263" y="6119813"/>
          <p14:tracePt t="260544" x="4130675" y="6157913"/>
          <p14:tracePt t="260569" x="4256088" y="6181725"/>
          <p14:tracePt t="260596" x="4494213" y="6207125"/>
          <p14:tracePt t="260622" x="4706938" y="6207125"/>
          <p14:tracePt t="260651" x="4819650" y="6181725"/>
          <p14:tracePt t="260678" x="4843463" y="6081713"/>
          <p14:tracePt t="260706" x="4856163" y="5868988"/>
          <p14:tracePt t="260733" x="4856163" y="5719763"/>
          <p14:tracePt t="260759" x="4832350" y="5607050"/>
          <p14:tracePt t="260786" x="4630738" y="5368925"/>
          <p14:tracePt t="260813" x="4381500" y="5268913"/>
          <p14:tracePt t="260838" x="4205288" y="5268913"/>
          <p14:tracePt t="260866" x="3992563" y="5318125"/>
          <p14:tracePt t="260892" x="3705225" y="5418138"/>
          <p14:tracePt t="260921" x="3530600" y="5481638"/>
          <p14:tracePt t="260950" x="3454400" y="5543550"/>
          <p14:tracePt t="260976" x="3429000" y="5581650"/>
          <p14:tracePt t="261004" x="3405188" y="5630863"/>
          <p14:tracePt t="261030" x="3392488" y="5668963"/>
          <p14:tracePt t="261059" x="3392488" y="5694363"/>
          <p14:tracePt t="261085" x="3392488" y="5781675"/>
          <p14:tracePt t="261110" x="3417888" y="5843588"/>
          <p14:tracePt t="261138" x="3541713" y="5956300"/>
          <p14:tracePt t="261164" x="3767138" y="6019800"/>
          <p14:tracePt t="261190" x="3943350" y="6056313"/>
          <p14:tracePt t="261217" x="4143375" y="6069013"/>
          <p14:tracePt t="261244" x="4394200" y="6069013"/>
          <p14:tracePt t="261272" x="4568825" y="6019800"/>
          <p14:tracePt t="261298" x="4619625" y="5932488"/>
          <p14:tracePt t="261323" x="4656138" y="5743575"/>
          <p14:tracePt t="261349" x="4668838" y="5581650"/>
          <p14:tracePt t="261379" x="4668838" y="5494338"/>
          <p14:tracePt t="261406" x="4668838" y="5407025"/>
          <p14:tracePt t="261431" x="4619625" y="5281613"/>
          <p14:tracePt t="261457" x="4543425" y="5181600"/>
          <p14:tracePt t="261486" x="4305300" y="5168900"/>
          <p14:tracePt t="261510" x="4181475" y="5218113"/>
          <p14:tracePt t="261540" x="4092575" y="5281613"/>
          <p14:tracePt t="261566" x="4043363" y="5343525"/>
          <p14:tracePt t="261594" x="3979863" y="5407025"/>
          <p14:tracePt t="261622" x="3805238" y="5556250"/>
          <p14:tracePt t="261648" x="3667125" y="5756275"/>
          <p14:tracePt t="261674" x="3605213" y="5868988"/>
          <p14:tracePt t="261702" x="3605213" y="5919788"/>
          <p14:tracePt t="261732" x="3617913" y="5945188"/>
          <p14:tracePt t="261760" x="3730625" y="5981700"/>
          <p14:tracePt t="261788" x="3879850" y="6007100"/>
          <p14:tracePt t="261815" x="4030663" y="6045200"/>
          <p14:tracePt t="261840" x="4330700" y="6056313"/>
          <p14:tracePt t="261866" x="4568825" y="6056313"/>
          <p14:tracePt t="261894" x="4843463" y="6056313"/>
          <p14:tracePt t="261923" x="4919663" y="6019800"/>
          <p14:tracePt t="261947" x="4932363" y="5981700"/>
          <p14:tracePt t="261973" x="4932363" y="5932488"/>
          <p14:tracePt t="261998" x="4868863" y="5794375"/>
          <p14:tracePt t="262024" x="4781550" y="5656263"/>
          <p14:tracePt t="262050" x="4694238" y="5568950"/>
          <p14:tracePt t="262079" x="4543425" y="5518150"/>
          <p14:tracePt t="262106" x="4330700" y="5507038"/>
          <p14:tracePt t="262107" x="4243388" y="5507038"/>
          <p14:tracePt t="262135" x="4143375" y="5543550"/>
          <p14:tracePt t="262164" x="4092575" y="5581650"/>
          <p14:tracePt t="262190" x="4068763" y="5630863"/>
          <p14:tracePt t="262221" x="4043363" y="5756275"/>
          <p14:tracePt t="262246" x="4043363" y="5843588"/>
          <p14:tracePt t="262272" x="4043363" y="5894388"/>
          <p14:tracePt t="262299" x="4043363" y="5945188"/>
          <p14:tracePt t="262327" x="4056063" y="5969000"/>
          <p14:tracePt t="262355" x="4117975" y="6019800"/>
          <p14:tracePt t="262384" x="4494213" y="6181725"/>
          <p14:tracePt t="262410" x="4868863" y="6269038"/>
          <p14:tracePt t="262436" x="5445125" y="6319838"/>
          <p14:tracePt t="262460" x="5945188" y="6319838"/>
          <p14:tracePt t="262485" x="6496050" y="6169025"/>
          <p14:tracePt t="262512" x="7185025" y="5969000"/>
          <p14:tracePt t="262540" x="7735888" y="5807075"/>
          <p14:tracePt t="262565" x="8599488" y="5630863"/>
          <p14:tracePt t="262592" x="9475788" y="5556250"/>
          <p14:tracePt t="262593" x="9813925" y="5530850"/>
          <p14:tracePt t="262621" x="10677525" y="5507038"/>
          <p14:tracePt t="262646" x="11253788" y="5507038"/>
          <p14:tracePt t="262671" x="11941175" y="5507038"/>
          <p14:tracePt t="262698" x="12141200" y="5507038"/>
          <p14:tracePt t="262727" x="12179300" y="5507038"/>
          <p14:tracePt t="263030" x="12166600" y="5507038"/>
          <p14:tracePt t="263070" x="11928475" y="5507038"/>
          <p14:tracePt t="263098" x="11603038" y="5518150"/>
          <p14:tracePt t="263126" x="11041063" y="5630863"/>
          <p14:tracePt t="263152" x="10377488" y="5768975"/>
          <p14:tracePt t="263181" x="9975850" y="5894388"/>
          <p14:tracePt t="263209" x="9926638" y="5907088"/>
          <p14:tracePt t="263304" x="9939338" y="5907088"/>
          <p14:tracePt t="263343" x="9952038" y="5907088"/>
          <p14:tracePt t="263374" x="10001250" y="5907088"/>
          <p14:tracePt t="263398" x="10139363" y="5907088"/>
          <p14:tracePt t="263426" x="10239375" y="5907088"/>
          <p14:tracePt t="263452" x="10377488" y="5907088"/>
          <p14:tracePt t="263478" x="10690225" y="5856288"/>
          <p14:tracePt t="263503" x="10815638" y="5781675"/>
          <p14:tracePt t="263529" x="10877550" y="5719763"/>
          <p14:tracePt t="263558" x="10928350" y="5668963"/>
          <p14:tracePt t="263585" x="10939463" y="5656263"/>
          <p14:tracePt t="263614" x="10939463" y="5643563"/>
          <p14:tracePt t="263664" x="10939463" y="5630863"/>
          <p14:tracePt t="263689" x="10939463" y="5619750"/>
          <p14:tracePt t="263716" x="10939463" y="5607050"/>
          <p14:tracePt t="263744" x="10928350" y="5581650"/>
          <p14:tracePt t="263772" x="10928350" y="5568950"/>
          <p14:tracePt t="263798" x="10928350" y="5556250"/>
          <p14:tracePt t="263926" x="10915650" y="5556250"/>
          <p14:tracePt t="263988" x="10915650" y="5568950"/>
          <p14:tracePt t="264050" x="10928350" y="5581650"/>
          <p14:tracePt t="264075" x="10964863" y="5594350"/>
          <p14:tracePt t="264101" x="11102975" y="5643563"/>
          <p14:tracePt t="264128" x="11202988" y="5681663"/>
          <p14:tracePt t="264155" x="11253788" y="5681663"/>
          <p14:tracePt t="264181" x="11277600" y="5681663"/>
          <p14:tracePt t="264326" x="11253788" y="5681663"/>
          <p14:tracePt t="264364" x="11090275" y="5681663"/>
          <p14:tracePt t="264393" x="10990263" y="5681663"/>
          <p14:tracePt t="264422" x="10964863" y="5681663"/>
          <p14:tracePt t="264486" x="10977563" y="5681663"/>
          <p14:tracePt t="264513" x="11002963" y="5681663"/>
          <p14:tracePt t="264537" x="11028363" y="5668963"/>
          <p14:tracePt t="264749" x="11028363" y="5656263"/>
          <p14:tracePt t="265024" x="11028363" y="5643563"/>
          <p14:tracePt t="265072" x="11041063" y="5643563"/>
          <p14:tracePt t="265160" x="11041063" y="5630863"/>
          <p14:tracePt t="265234" x="11041063" y="5619750"/>
          <p14:tracePt t="265733" x="11028363" y="5619750"/>
          <p14:tracePt t="265775" x="11015663" y="5619750"/>
          <p14:tracePt t="265806" x="11002963" y="5607050"/>
          <p14:tracePt t="265833" x="10990263" y="5607050"/>
          <p14:tracePt t="265858" x="10977563" y="5594350"/>
          <p14:tracePt t="265885" x="10939463" y="5568950"/>
          <p14:tracePt t="265913" x="10864850" y="5530850"/>
          <p14:tracePt t="265939" x="10752138" y="5481638"/>
          <p14:tracePt t="265969" x="10664825" y="5430838"/>
          <p14:tracePt t="265997" x="10639425" y="5407025"/>
          <p14:tracePt t="266023" x="10602913" y="5407025"/>
          <p14:tracePt t="266050" x="10577513" y="5394325"/>
          <p14:tracePt t="266078" x="10564813" y="5394325"/>
          <p14:tracePt t="266110" x="10564813" y="5381625"/>
          <p14:tracePt t="266356" x="10539413" y="5368925"/>
          <p14:tracePt t="266401" x="10377488" y="5230813"/>
          <p14:tracePt t="266427" x="10101263" y="5118100"/>
          <p14:tracePt t="266454" x="9926638" y="5005388"/>
          <p14:tracePt t="266482" x="9901238" y="4981575"/>
          <p14:tracePt t="266522" x="9901238" y="4968875"/>
          <p14:tracePt t="266842" x="9913938" y="4968875"/>
          <p14:tracePt t="266882" x="9952038" y="4968875"/>
          <p14:tracePt t="266911" x="9963150" y="4968875"/>
          <p14:tracePt t="266937" x="10001250" y="4968875"/>
          <p14:tracePt t="266962" x="10013950" y="4968875"/>
          <p14:tracePt t="266990" x="10026650" y="4968875"/>
          <p14:tracePt t="267478" x="10039350" y="4943475"/>
          <p14:tracePt t="267511" x="10052050" y="4892675"/>
          <p14:tracePt t="267539" x="10113963" y="4805363"/>
          <p14:tracePt t="267568" x="10177463" y="4756150"/>
          <p14:tracePt t="267594" x="10288588" y="4718050"/>
          <p14:tracePt t="267622" x="10377488" y="4667250"/>
          <p14:tracePt t="267649" x="10414000" y="4643438"/>
          <p14:tracePt t="267680" x="10490200" y="4605338"/>
          <p14:tracePt t="267709" x="10552113" y="4579938"/>
          <p14:tracePt t="267739" x="10752138" y="4554538"/>
          <p14:tracePt t="267764" x="10815638" y="4554538"/>
          <p14:tracePt t="267790" x="10839450" y="4554538"/>
          <p14:tracePt t="267814" x="10864850" y="4554538"/>
          <p14:tracePt t="267839" x="10877550" y="4554538"/>
          <p14:tracePt t="267864" x="10890250" y="4554538"/>
          <p14:tracePt t="267912" x="10902950" y="4554538"/>
          <p14:tracePt t="267939" x="10928350" y="4554538"/>
          <p14:tracePt t="267966" x="11015663" y="4543425"/>
          <p14:tracePt t="267991" x="11090275" y="4530725"/>
          <p14:tracePt t="268020" x="11128375" y="4518025"/>
          <p14:tracePt t="268052" x="11141075" y="4518025"/>
          <p14:tracePt t="268125" x="11141075" y="4505325"/>
          <p14:tracePt t="268275" x="11128375" y="4505325"/>
          <p14:tracePt t="268324" x="11102975" y="4505325"/>
          <p14:tracePt t="268326" x="11090275" y="4505325"/>
          <p14:tracePt t="268387" x="11077575" y="4505325"/>
          <p14:tracePt t="268499" x="11064875" y="4505325"/>
          <p14:tracePt t="268547" x="11052175" y="4530725"/>
          <p14:tracePt t="268578" x="11015663" y="4554538"/>
          <p14:tracePt t="268604" x="10977563" y="4567238"/>
          <p14:tracePt t="268629" x="10928350" y="4605338"/>
          <p14:tracePt t="268657" x="10852150" y="4618038"/>
          <p14:tracePt t="268683" x="10828338" y="4618038"/>
          <p14:tracePt t="268708" x="10828338" y="4630738"/>
          <p14:tracePt t="268836" x="10839450" y="4630738"/>
          <p14:tracePt t="268881" x="10839450" y="4643438"/>
          <p14:tracePt t="268909" x="10852150" y="4679950"/>
          <p14:tracePt t="268910" x="10852150" y="4718050"/>
          <p14:tracePt t="268940" x="10852150" y="4792663"/>
          <p14:tracePt t="268966" x="10852150" y="4856163"/>
          <p14:tracePt t="268994" x="10852150" y="4905375"/>
          <p14:tracePt t="269020" x="10852150" y="4918075"/>
          <p14:tracePt t="269197" x="10864850" y="4918075"/>
          <p14:tracePt t="269238" x="10877550" y="4892675"/>
          <p14:tracePt t="269263" x="10877550" y="4879975"/>
          <p14:tracePt t="269397" x="10877550" y="4892675"/>
          <p14:tracePt t="269442" x="10877550" y="4918075"/>
          <p14:tracePt t="269470" x="10864850" y="4981575"/>
          <p14:tracePt t="269496" x="10864850" y="5056188"/>
          <p14:tracePt t="269524" x="10839450" y="5130800"/>
          <p14:tracePt t="269553" x="10828338" y="5194300"/>
          <p14:tracePt t="269583" x="10777538" y="5356225"/>
          <p14:tracePt t="269609" x="10739438" y="5507038"/>
          <p14:tracePt t="269635" x="10739438" y="5568950"/>
          <p14:tracePt t="269664" x="10739438" y="5581650"/>
          <p14:tracePt t="269982" x="10726738" y="5594350"/>
          <p14:tracePt t="270029" x="10652125" y="5668963"/>
          <p14:tracePt t="270062" x="10502900" y="5719763"/>
          <p14:tracePt t="270093" x="10414000" y="5732463"/>
          <p14:tracePt t="270094" x="10390188" y="5732463"/>
          <p14:tracePt t="270121" x="10352088" y="5732463"/>
          <p14:tracePt t="270194" x="10339388" y="5732463"/>
          <p14:tracePt t="270368" x="10339388" y="5719763"/>
          <p14:tracePt t="270415" x="10339388" y="5707063"/>
          <p14:tracePt t="270443" x="10377488" y="5707063"/>
          <p14:tracePt t="270468" x="10390188" y="5707063"/>
          <p14:tracePt t="270492" x="10439400" y="5707063"/>
          <p14:tracePt t="270517" x="10477500" y="5707063"/>
          <p14:tracePt t="270544" x="10514013" y="5707063"/>
          <p14:tracePt t="270569" x="10539413" y="5707063"/>
          <p14:tracePt t="270595" x="10590213" y="5707063"/>
          <p14:tracePt t="270624" x="10639425" y="5707063"/>
          <p14:tracePt t="270651" x="10690225" y="5707063"/>
          <p14:tracePt t="270675" x="10715625" y="5707063"/>
          <p14:tracePt t="270701" x="10726738" y="5707063"/>
          <p14:tracePt t="270729" x="10739438" y="5707063"/>
          <p14:tracePt t="271203" x="10739438" y="5719763"/>
          <p14:tracePt t="271247" x="10664825" y="5743575"/>
          <p14:tracePt t="271294" x="10514013" y="5868988"/>
          <p14:tracePt t="271323" x="10414000" y="6032500"/>
          <p14:tracePt t="271351" x="10301288" y="6157913"/>
          <p14:tracePt t="271380" x="10277475" y="6194425"/>
          <p14:tracePt t="271439" x="10277475" y="6181725"/>
          <p14:tracePt t="271474" x="10301288" y="6157913"/>
          <p14:tracePt t="271501" x="10339388" y="6119813"/>
          <p14:tracePt t="271527" x="10364788" y="6107113"/>
          <p14:tracePt t="271554" x="10390188" y="6107113"/>
          <p14:tracePt t="271582" x="10452100" y="6094413"/>
          <p14:tracePt t="271609" x="10602913" y="6056313"/>
          <p14:tracePt t="271639" x="10752138" y="6019800"/>
          <p14:tracePt t="271667" x="10815638" y="6007100"/>
          <p14:tracePt t="271697" x="10864850" y="5994400"/>
          <p14:tracePt t="271726" x="10902950" y="5994400"/>
          <p14:tracePt t="271752" x="10915650" y="5994400"/>
          <p14:tracePt t="271864" x="10915650" y="5981700"/>
          <p14:tracePt t="271905" x="10890250" y="5981700"/>
          <p14:tracePt t="271930" x="10864850" y="5981700"/>
          <p14:tracePt t="271956" x="10839450" y="5981700"/>
          <p14:tracePt t="271981" x="10802938" y="5981700"/>
          <p14:tracePt t="272008" x="10790238" y="5981700"/>
          <p14:tracePt t="272050" x="10802938" y="5981700"/>
          <p14:tracePt t="272078" x="10815638" y="5981700"/>
          <p14:tracePt t="272112" x="10828338" y="5981700"/>
          <p14:tracePt t="273123" x="10815638" y="5981700"/>
          <p14:tracePt t="275950" x="10815638" y="5969000"/>
          <p14:tracePt t="275993" x="10852150" y="5819775"/>
          <p14:tracePt t="276025" x="10839450" y="5530850"/>
          <p14:tracePt t="276057" x="10726738" y="5381625"/>
          <p14:tracePt t="276085" x="10502900" y="5194300"/>
          <p14:tracePt t="276113" x="9875838" y="4930775"/>
          <p14:tracePt t="276139" x="9513888" y="4868863"/>
          <p14:tracePt t="276166" x="9188450" y="4830763"/>
          <p14:tracePt t="276193" x="9063038" y="4818063"/>
          <p14:tracePt t="276221" x="9024938" y="4805363"/>
          <p14:tracePt t="276254" x="9024938" y="4768850"/>
          <p14:tracePt t="276279" x="9024938" y="4756150"/>
          <p14:tracePt t="276306" x="9037638" y="4730750"/>
          <p14:tracePt t="276333" x="9075738" y="4705350"/>
          <p14:tracePt t="276363" x="9301163" y="4679950"/>
          <p14:tracePt t="276392" x="9463088" y="4656138"/>
          <p14:tracePt t="276420" x="9663113" y="4643438"/>
          <p14:tracePt t="276450" x="9975850" y="4605338"/>
          <p14:tracePt t="276480" x="10101263" y="4543425"/>
          <p14:tracePt t="276512" x="10264775" y="4430713"/>
          <p14:tracePt t="276539" x="10401300" y="4354513"/>
          <p14:tracePt t="276568" x="10514013" y="4292600"/>
          <p14:tracePt t="276596" x="10577513" y="4241800"/>
          <p14:tracePt t="276625" x="10639425" y="4167188"/>
          <p14:tracePt t="276650" x="10664825" y="4129088"/>
          <p14:tracePt t="276677" x="10677525" y="4092575"/>
          <p14:tracePt t="276705" x="10677525" y="4079875"/>
          <p14:tracePt t="276848" x="10702925" y="4054475"/>
          <p14:tracePt t="276895" x="10864850" y="3979863"/>
          <p14:tracePt t="276952" x="11015663" y="3954463"/>
          <p14:tracePt t="276988" x="11052175" y="3954463"/>
          <p14:tracePt t="277147" x="11052175" y="3967163"/>
          <p14:tracePt t="277190" x="11052175" y="4005263"/>
          <p14:tracePt t="277220" x="11064875" y="4067175"/>
          <p14:tracePt t="277247" x="11128375" y="4129088"/>
          <p14:tracePt t="277276" x="11253788" y="4292600"/>
          <p14:tracePt t="277304" x="11377613" y="4479925"/>
          <p14:tracePt t="277331" x="11441113" y="4605338"/>
          <p14:tracePt t="277361" x="11541125" y="4892675"/>
          <p14:tracePt t="277390" x="11615738" y="5194300"/>
          <p14:tracePt t="277420" x="11691938" y="5481638"/>
          <p14:tracePt t="277446" x="11728450" y="5668963"/>
          <p14:tracePt t="277472" x="11741150" y="5819775"/>
          <p14:tracePt t="277503" x="11741150" y="5881688"/>
          <p14:tracePt t="277532" x="11753850" y="5894388"/>
          <p14:tracePt t="277831" x="11741150" y="5907088"/>
          <p14:tracePt t="277861" x="11603038" y="5919788"/>
          <p14:tracePt t="277891" x="11479213" y="5945188"/>
          <p14:tracePt t="277918" x="11403013" y="5956300"/>
          <p14:tracePt t="277919" x="11377613" y="5956300"/>
          <p14:tracePt t="277945" x="11315700" y="5956300"/>
          <p14:tracePt t="277970" x="11303000" y="5956300"/>
          <p14:tracePt t="278430" x="11290300" y="5956300"/>
          <p14:tracePt t="278479" x="11202988" y="5956300"/>
          <p14:tracePt t="278510" x="11102975" y="5956300"/>
          <p14:tracePt t="278543" x="10939463" y="5956300"/>
          <p14:tracePt t="278570" x="10890250" y="5969000"/>
          <p14:tracePt t="278600" x="10877550" y="5969000"/>
          <p14:tracePt t="282255" x="10877550" y="5981700"/>
          <p14:tracePt t="283014" x="10852150" y="5981700"/>
          <p14:tracePt t="283059" x="10414000" y="6045200"/>
          <p14:tracePt t="283095" x="9175750" y="6207125"/>
          <p14:tracePt t="283127" x="8412163" y="6294438"/>
          <p14:tracePt t="283152" x="8161338" y="6294438"/>
          <p14:tracePt t="283181" x="7999413" y="6294438"/>
          <p14:tracePt t="283207" x="7948613" y="6294438"/>
          <p14:tracePt t="283263" x="7935913" y="6294438"/>
          <p14:tracePt t="283351" x="7923213" y="6294438"/>
          <p14:tracePt t="283386" x="7910513" y="62944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">
            <a:extLst>
              <a:ext uri="{FF2B5EF4-FFF2-40B4-BE49-F238E27FC236}">
                <a16:creationId xmlns:a16="http://schemas.microsoft.com/office/drawing/2014/main" id="{AEC9A675-3907-D187-8AB7-C9611783D0C5}"/>
              </a:ext>
            </a:extLst>
          </p:cNvPr>
          <p:cNvSpPr txBox="1">
            <a:spLocks/>
          </p:cNvSpPr>
          <p:nvPr/>
        </p:nvSpPr>
        <p:spPr>
          <a:xfrm>
            <a:off x="1833562" y="762001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Merchandising Operations</a:t>
            </a:r>
          </a:p>
        </p:txBody>
      </p:sp>
      <p:sp>
        <p:nvSpPr>
          <p:cNvPr id="4" name="AutoShape 34" descr="2Q==">
            <a:extLst>
              <a:ext uri="{FF2B5EF4-FFF2-40B4-BE49-F238E27FC236}">
                <a16:creationId xmlns:a16="http://schemas.microsoft.com/office/drawing/2014/main" id="{8FE461ED-1A10-756B-E3F6-0F7E947ECF6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5" name="AutoShape 36" descr="2Q==">
            <a:extLst>
              <a:ext uri="{FF2B5EF4-FFF2-40B4-BE49-F238E27FC236}">
                <a16:creationId xmlns:a16="http://schemas.microsoft.com/office/drawing/2014/main" id="{D948DC91-915B-8122-4AAD-3ADEBA53C0E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6" name="AutoShape 48" descr="2Q==">
            <a:extLst>
              <a:ext uri="{FF2B5EF4-FFF2-40B4-BE49-F238E27FC236}">
                <a16:creationId xmlns:a16="http://schemas.microsoft.com/office/drawing/2014/main" id="{5743B7DD-6703-01B7-9B2D-D95503BD2E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7" name="AutoShape 50" descr="2Q==">
            <a:extLst>
              <a:ext uri="{FF2B5EF4-FFF2-40B4-BE49-F238E27FC236}">
                <a16:creationId xmlns:a16="http://schemas.microsoft.com/office/drawing/2014/main" id="{2EFCFBCA-BE8E-84CB-4BF6-793BED707EE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257800" y="3680859"/>
            <a:ext cx="16764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endParaRPr lang="en-US" altLang="en-US" sz="2400" dirty="0">
              <a:latin typeface="+mn-lt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3ABDBF1-25BE-B071-B48A-B9DA9786B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4748" y="1447800"/>
            <a:ext cx="5622852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0" rIns="91440" bIns="0" anchor="ctr" anchorCtr="0"/>
          <a:lstStyle/>
          <a:p>
            <a:pPr>
              <a:lnSpc>
                <a:spcPct val="120000"/>
              </a:lnSpc>
              <a:spcBef>
                <a:spcPct val="25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800" b="1" dirty="0"/>
              <a:t>Income Measurement</a:t>
            </a:r>
          </a:p>
        </p:txBody>
      </p:sp>
      <p:sp>
        <p:nvSpPr>
          <p:cNvPr id="9" name="Rectangle 24">
            <a:extLst>
              <a:ext uri="{FF2B5EF4-FFF2-40B4-BE49-F238E27FC236}">
                <a16:creationId xmlns:a16="http://schemas.microsoft.com/office/drawing/2014/main" id="{0A772641-D696-3627-8F6B-D5A3E99E2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642884"/>
            <a:ext cx="3886200" cy="142192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en-US" sz="2400" b="1" dirty="0">
                <a:solidFill>
                  <a:srgbClr val="0000CC"/>
                </a:solidFill>
                <a:latin typeface="+mn-lt"/>
              </a:rPr>
              <a:t>Cost of goods sold </a:t>
            </a:r>
            <a:r>
              <a:rPr lang="en-US" altLang="en-US" sz="2400" dirty="0">
                <a:latin typeface="+mn-lt"/>
              </a:rPr>
              <a:t>is the total cost of merchandise sold during the period.</a:t>
            </a: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57C822B7-BD30-87C4-D35E-94C61DEEC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2151620"/>
            <a:ext cx="2286000" cy="7386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sz="2100" b="1" dirty="0">
                <a:latin typeface="+mn-lt"/>
              </a:rPr>
              <a:t>Not used in a service business</a:t>
            </a:r>
          </a:p>
        </p:txBody>
      </p:sp>
      <p:sp>
        <p:nvSpPr>
          <p:cNvPr id="11" name="Line 27">
            <a:extLst>
              <a:ext uri="{FF2B5EF4-FFF2-40B4-BE49-F238E27FC236}">
                <a16:creationId xmlns:a16="http://schemas.microsoft.com/office/drawing/2014/main" id="{8CF19C9B-4CCB-55A9-2118-3FD53B0E5B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724400" y="2890284"/>
            <a:ext cx="533400" cy="457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2000" dirty="0"/>
          </a:p>
        </p:txBody>
      </p:sp>
      <p:sp>
        <p:nvSpPr>
          <p:cNvPr id="12" name="Line 28">
            <a:extLst>
              <a:ext uri="{FF2B5EF4-FFF2-40B4-BE49-F238E27FC236}">
                <a16:creationId xmlns:a16="http://schemas.microsoft.com/office/drawing/2014/main" id="{5DC804EF-0B44-ED48-BE98-0C3ACA223497}"/>
              </a:ext>
            </a:extLst>
          </p:cNvPr>
          <p:cNvSpPr>
            <a:spLocks noChangeShapeType="1"/>
          </p:cNvSpPr>
          <p:nvPr/>
        </p:nvSpPr>
        <p:spPr bwMode="auto">
          <a:xfrm>
            <a:off x="5257800" y="2890284"/>
            <a:ext cx="609600" cy="457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2000" dirty="0"/>
          </a:p>
        </p:txBody>
      </p:sp>
      <p:sp>
        <p:nvSpPr>
          <p:cNvPr id="13" name="Rectangle 34">
            <a:extLst>
              <a:ext uri="{FF2B5EF4-FFF2-40B4-BE49-F238E27FC236}">
                <a16:creationId xmlns:a16="http://schemas.microsoft.com/office/drawing/2014/main" id="{6EBD3FB2-AA90-B6D7-D0F3-760F9B61D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4642884"/>
            <a:ext cx="1524000" cy="1066800"/>
          </a:xfrm>
          <a:prstGeom prst="rect">
            <a:avLst/>
          </a:prstGeom>
          <a:solidFill>
            <a:srgbClr val="FAF5C9"/>
          </a:solidFill>
          <a:ln w="28575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Net </a:t>
            </a:r>
          </a:p>
          <a:p>
            <a:pPr algn="ctr"/>
            <a:r>
              <a:rPr lang="en-US" altLang="en-US" b="1" dirty="0">
                <a:latin typeface="+mn-lt"/>
              </a:rPr>
              <a:t>Income </a:t>
            </a:r>
          </a:p>
          <a:p>
            <a:pPr algn="ctr"/>
            <a:r>
              <a:rPr lang="en-US" altLang="en-US" b="1" dirty="0">
                <a:latin typeface="+mn-lt"/>
              </a:rPr>
              <a:t>(Loss)</a:t>
            </a:r>
          </a:p>
        </p:txBody>
      </p:sp>
      <p:cxnSp>
        <p:nvCxnSpPr>
          <p:cNvPr id="14" name="AutoShape 37">
            <a:extLst>
              <a:ext uri="{FF2B5EF4-FFF2-40B4-BE49-F238E27FC236}">
                <a16:creationId xmlns:a16="http://schemas.microsoft.com/office/drawing/2014/main" id="{A1B2ADAE-65B7-EF65-4CFB-394625CECC25}"/>
              </a:ext>
            </a:extLst>
          </p:cNvPr>
          <p:cNvCxnSpPr>
            <a:cxnSpLocks noChangeShapeType="1"/>
            <a:stCxn id="22" idx="3"/>
            <a:endCxn id="23" idx="0"/>
          </p:cNvCxnSpPr>
          <p:nvPr/>
        </p:nvCxnSpPr>
        <p:spPr bwMode="auto">
          <a:xfrm>
            <a:off x="3519488" y="2699785"/>
            <a:ext cx="442912" cy="785813"/>
          </a:xfrm>
          <a:prstGeom prst="bentConnector2">
            <a:avLst/>
          </a:prstGeom>
          <a:noFill/>
          <a:ln w="38100" cap="sq">
            <a:solidFill>
              <a:srgbClr val="990000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Text Box 38">
            <a:extLst>
              <a:ext uri="{FF2B5EF4-FFF2-40B4-BE49-F238E27FC236}">
                <a16:creationId xmlns:a16="http://schemas.microsoft.com/office/drawing/2014/main" id="{C1F58ADA-308E-1DCF-9226-B98D8DEAF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356884"/>
            <a:ext cx="762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Less</a:t>
            </a:r>
          </a:p>
        </p:txBody>
      </p:sp>
      <p:cxnSp>
        <p:nvCxnSpPr>
          <p:cNvPr id="16" name="AutoShape 41">
            <a:extLst>
              <a:ext uri="{FF2B5EF4-FFF2-40B4-BE49-F238E27FC236}">
                <a16:creationId xmlns:a16="http://schemas.microsoft.com/office/drawing/2014/main" id="{826D1D45-5AFE-9324-96F1-60B13D23E7BD}"/>
              </a:ext>
            </a:extLst>
          </p:cNvPr>
          <p:cNvCxnSpPr>
            <a:cxnSpLocks noChangeShapeType="1"/>
            <a:stCxn id="24" idx="3"/>
            <a:endCxn id="25" idx="0"/>
          </p:cNvCxnSpPr>
          <p:nvPr/>
        </p:nvCxnSpPr>
        <p:spPr bwMode="auto">
          <a:xfrm>
            <a:off x="6948488" y="3918985"/>
            <a:ext cx="442912" cy="785813"/>
          </a:xfrm>
          <a:prstGeom prst="bentConnector2">
            <a:avLst/>
          </a:prstGeom>
          <a:noFill/>
          <a:ln w="38100" cap="sq">
            <a:solidFill>
              <a:srgbClr val="990000"/>
            </a:solidFill>
            <a:miter lim="800000"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Text Box 42">
            <a:extLst>
              <a:ext uri="{FF2B5EF4-FFF2-40B4-BE49-F238E27FC236}">
                <a16:creationId xmlns:a16="http://schemas.microsoft.com/office/drawing/2014/main" id="{573343A0-77F4-2B75-419E-769D3805C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526464"/>
            <a:ext cx="762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Less</a:t>
            </a:r>
          </a:p>
        </p:txBody>
      </p:sp>
      <p:cxnSp>
        <p:nvCxnSpPr>
          <p:cNvPr id="18" name="AutoShape 43">
            <a:extLst>
              <a:ext uri="{FF2B5EF4-FFF2-40B4-BE49-F238E27FC236}">
                <a16:creationId xmlns:a16="http://schemas.microsoft.com/office/drawing/2014/main" id="{5687A79D-7823-89A6-53F0-B36F67DB5946}"/>
              </a:ext>
            </a:extLst>
          </p:cNvPr>
          <p:cNvCxnSpPr>
            <a:cxnSpLocks noChangeShapeType="1"/>
            <a:stCxn id="23" idx="3"/>
            <a:endCxn id="24" idx="1"/>
          </p:cNvCxnSpPr>
          <p:nvPr/>
        </p:nvCxnSpPr>
        <p:spPr bwMode="auto">
          <a:xfrm>
            <a:off x="4738689" y="3918984"/>
            <a:ext cx="657225" cy="0"/>
          </a:xfrm>
          <a:prstGeom prst="straightConnector1">
            <a:avLst/>
          </a:prstGeom>
          <a:noFill/>
          <a:ln w="38100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46">
            <a:extLst>
              <a:ext uri="{FF2B5EF4-FFF2-40B4-BE49-F238E27FC236}">
                <a16:creationId xmlns:a16="http://schemas.microsoft.com/office/drawing/2014/main" id="{DCC9B254-DE97-675A-516D-41B82DDB1BD6}"/>
              </a:ext>
            </a:extLst>
          </p:cNvPr>
          <p:cNvCxnSpPr>
            <a:cxnSpLocks noChangeShapeType="1"/>
            <a:endCxn id="13" idx="1"/>
          </p:cNvCxnSpPr>
          <p:nvPr/>
        </p:nvCxnSpPr>
        <p:spPr bwMode="auto">
          <a:xfrm>
            <a:off x="8167689" y="5176284"/>
            <a:ext cx="733425" cy="0"/>
          </a:xfrm>
          <a:prstGeom prst="straightConnector1">
            <a:avLst/>
          </a:prstGeom>
          <a:noFill/>
          <a:ln w="38100" cap="sq">
            <a:solidFill>
              <a:srgbClr val="99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Text Box 47">
            <a:extLst>
              <a:ext uri="{FF2B5EF4-FFF2-40B4-BE49-F238E27FC236}">
                <a16:creationId xmlns:a16="http://schemas.microsoft.com/office/drawing/2014/main" id="{51F758A3-9441-2649-FCA8-5D4946586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531780"/>
            <a:ext cx="8382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Equals</a:t>
            </a:r>
          </a:p>
        </p:txBody>
      </p:sp>
      <p:sp>
        <p:nvSpPr>
          <p:cNvPr id="21" name="Text Box 48">
            <a:extLst>
              <a:ext uri="{FF2B5EF4-FFF2-40B4-BE49-F238E27FC236}">
                <a16:creationId xmlns:a16="http://schemas.microsoft.com/office/drawing/2014/main" id="{81C97EB0-8066-0F6A-8B1A-68CF40DA78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795284"/>
            <a:ext cx="7620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600" b="1" dirty="0">
                <a:latin typeface="+mn-lt"/>
              </a:rPr>
              <a:t>Equals</a:t>
            </a:r>
          </a:p>
        </p:txBody>
      </p:sp>
      <p:sp>
        <p:nvSpPr>
          <p:cNvPr id="22" name="Rectangle 30">
            <a:extLst>
              <a:ext uri="{FF2B5EF4-FFF2-40B4-BE49-F238E27FC236}">
                <a16:creationId xmlns:a16="http://schemas.microsoft.com/office/drawing/2014/main" id="{BA9C67DC-CE9B-7849-D023-BCE46804BC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280684"/>
            <a:ext cx="1524000" cy="838200"/>
          </a:xfrm>
          <a:prstGeom prst="rect">
            <a:avLst/>
          </a:prstGeom>
          <a:solidFill>
            <a:srgbClr val="FAF5C9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Sales</a:t>
            </a:r>
          </a:p>
          <a:p>
            <a:pPr algn="ctr"/>
            <a:r>
              <a:rPr lang="en-US" altLang="en-US" b="1" dirty="0">
                <a:latin typeface="+mn-lt"/>
              </a:rPr>
              <a:t>Revenue</a:t>
            </a:r>
          </a:p>
        </p:txBody>
      </p:sp>
      <p:sp>
        <p:nvSpPr>
          <p:cNvPr id="23" name="Rectangle 31">
            <a:extLst>
              <a:ext uri="{FF2B5EF4-FFF2-40B4-BE49-F238E27FC236}">
                <a16:creationId xmlns:a16="http://schemas.microsoft.com/office/drawing/2014/main" id="{BA8655AF-E62B-F36E-9AE6-0F52FE4C2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3499884"/>
            <a:ext cx="1524000" cy="838200"/>
          </a:xfrm>
          <a:prstGeom prst="rect">
            <a:avLst/>
          </a:prstGeom>
          <a:solidFill>
            <a:srgbClr val="BDEEFF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Cost of </a:t>
            </a:r>
          </a:p>
          <a:p>
            <a:pPr algn="ctr"/>
            <a:r>
              <a:rPr lang="en-US" altLang="en-US" b="1" dirty="0">
                <a:latin typeface="+mn-lt"/>
              </a:rPr>
              <a:t>Goods Sold</a:t>
            </a:r>
          </a:p>
        </p:txBody>
      </p:sp>
      <p:sp>
        <p:nvSpPr>
          <p:cNvPr id="24" name="Rectangle 32">
            <a:extLst>
              <a:ext uri="{FF2B5EF4-FFF2-40B4-BE49-F238E27FC236}">
                <a16:creationId xmlns:a16="http://schemas.microsoft.com/office/drawing/2014/main" id="{8F16705A-31BA-D3BC-D1C0-BBBD2ECA8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3499884"/>
            <a:ext cx="1524000" cy="838200"/>
          </a:xfrm>
          <a:prstGeom prst="rect">
            <a:avLst/>
          </a:prstGeom>
          <a:solidFill>
            <a:srgbClr val="BDEEFF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Gross </a:t>
            </a:r>
          </a:p>
          <a:p>
            <a:pPr algn="ctr"/>
            <a:r>
              <a:rPr lang="en-US" altLang="en-US" b="1" dirty="0">
                <a:latin typeface="+mn-lt"/>
              </a:rPr>
              <a:t>Profit</a:t>
            </a:r>
          </a:p>
        </p:txBody>
      </p:sp>
      <p:sp>
        <p:nvSpPr>
          <p:cNvPr id="25" name="Rectangle 33">
            <a:extLst>
              <a:ext uri="{FF2B5EF4-FFF2-40B4-BE49-F238E27FC236}">
                <a16:creationId xmlns:a16="http://schemas.microsoft.com/office/drawing/2014/main" id="{D1EADAA7-859F-597C-DF23-6BA8FE431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4719084"/>
            <a:ext cx="1524000" cy="838200"/>
          </a:xfrm>
          <a:prstGeom prst="rect">
            <a:avLst/>
          </a:prstGeom>
          <a:solidFill>
            <a:srgbClr val="FAF5C9"/>
          </a:solidFill>
          <a:ln w="28575" cap="sq" algn="ctr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en-US" altLang="en-US" b="1" dirty="0">
                <a:latin typeface="+mn-lt"/>
              </a:rPr>
              <a:t>Operating </a:t>
            </a:r>
          </a:p>
          <a:p>
            <a:pPr algn="ctr"/>
            <a:r>
              <a:rPr lang="en-US" altLang="en-US" b="1" dirty="0">
                <a:latin typeface="+mn-lt"/>
              </a:rPr>
              <a:t>Expenses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486FBA-D3BC-7122-EA7A-D0165DACC98B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94615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63022">
        <p14:reveal/>
      </p:transition>
    </mc:Choice>
    <mc:Fallback xmlns="">
      <p:transition spd="slow" advTm="163022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538" x="3276600" y="6143625"/>
          <p14:tracePt t="30762" x="2789238" y="6670675"/>
          <p14:tracePt t="30771" x="2852738" y="6507163"/>
          <p14:tracePt t="30788" x="2927350" y="6357938"/>
          <p14:tracePt t="30805" x="3176588" y="5868988"/>
          <p14:tracePt t="30821" x="3289300" y="5707063"/>
          <p14:tracePt t="30838" x="3376613" y="5556250"/>
          <p14:tracePt t="30855" x="3602038" y="5143500"/>
          <p14:tracePt t="30871" x="3740150" y="4968875"/>
          <p14:tracePt t="30888" x="3878263" y="4805363"/>
          <p14:tracePt t="30905" x="4090988" y="4567238"/>
          <p14:tracePt t="30922" x="4152900" y="4467225"/>
          <p14:tracePt t="30940" x="4203700" y="4330700"/>
          <p14:tracePt t="30941" x="4214813" y="4230688"/>
          <p14:tracePt t="30956" x="4214813" y="4129088"/>
          <p14:tracePt t="30972" x="4214813" y="4079875"/>
          <p14:tracePt t="30989" x="4191000" y="4017963"/>
          <p14:tracePt t="30992" x="4114800" y="3954463"/>
          <p14:tracePt t="31005" x="4014788" y="3905250"/>
          <p14:tracePt t="31021" x="3878263" y="3829050"/>
          <p14:tracePt t="31038" x="3765550" y="3767138"/>
          <p14:tracePt t="31054" x="3514725" y="3503613"/>
          <p14:tracePt t="31071" x="3302000" y="3378200"/>
          <p14:tracePt t="31089" x="3076575" y="3278188"/>
          <p14:tracePt t="31092" x="2927350" y="3203575"/>
          <p14:tracePt t="31106" x="2801938" y="3154363"/>
          <p14:tracePt t="31122" x="2676525" y="3103563"/>
          <p14:tracePt t="31139" x="2527300" y="3041650"/>
          <p14:tracePt t="31141" x="2351088" y="2965450"/>
          <p14:tracePt t="31156" x="2227263" y="2916238"/>
          <p14:tracePt t="31173" x="2138363" y="2878138"/>
          <p14:tracePt t="31189" x="2101850" y="2865438"/>
          <p14:tracePt t="31191" x="2076450" y="2865438"/>
          <p14:tracePt t="31428" x="2063750" y="2852738"/>
          <p14:tracePt t="31440" x="2038350" y="2840038"/>
          <p14:tracePt t="31452" x="2001838" y="2803525"/>
          <p14:tracePt t="31465" x="1901825" y="2752725"/>
          <p14:tracePt t="31479" x="1789113" y="2703513"/>
          <p14:tracePt t="31491" x="1676400" y="2652713"/>
          <p14:tracePt t="31507" x="1589088" y="2616200"/>
          <p14:tracePt t="31524" x="1525588" y="2578100"/>
          <p14:tracePt t="31527" x="1489075" y="2552700"/>
          <p14:tracePt t="31541" x="1450975" y="2527300"/>
          <p14:tracePt t="31558" x="1389063" y="2527300"/>
          <p14:tracePt t="31574" x="1338263" y="2503488"/>
          <p14:tracePt t="31591" x="1212850" y="2465388"/>
          <p14:tracePt t="31608" x="1150938" y="2439988"/>
          <p14:tracePt t="31625" x="1125538" y="2427288"/>
          <p14:tracePt t="31627" x="1112838" y="2427288"/>
          <p14:tracePt t="31652" x="1112838" y="2414588"/>
          <p14:tracePt t="31664" x="1125538" y="2414588"/>
          <p14:tracePt t="31678" x="1163638" y="2403475"/>
          <p14:tracePt t="31691" x="1200150" y="2378075"/>
          <p14:tracePt t="31708" x="1225550" y="2365375"/>
          <p14:tracePt t="31726" x="1276350" y="2327275"/>
          <p14:tracePt t="31727" x="1289050" y="2303463"/>
          <p14:tracePt t="31742" x="1300163" y="2278063"/>
          <p14:tracePt t="31758" x="1300163" y="2239963"/>
          <p14:tracePt t="31775" x="1300163" y="2201863"/>
          <p14:tracePt t="31778" x="1289050" y="2165350"/>
          <p14:tracePt t="31792" x="1250950" y="2127250"/>
          <p14:tracePt t="31808" x="1176338" y="2089150"/>
          <p14:tracePt t="31826" x="1025525" y="2027238"/>
          <p14:tracePt t="31842" x="976313" y="2014538"/>
          <p14:tracePt t="31859" x="900113" y="2001838"/>
          <p14:tracePt t="31876" x="712788" y="2001838"/>
          <p14:tracePt t="31892" x="587375" y="2001838"/>
          <p14:tracePt t="31909" x="500063" y="2014538"/>
          <p14:tracePt t="31926" x="374650" y="2101850"/>
          <p14:tracePt t="31942" x="350838" y="2139950"/>
          <p14:tracePt t="31959" x="325438" y="2201863"/>
          <p14:tracePt t="31977" x="300038" y="2390775"/>
          <p14:tracePt t="31992" x="300038" y="2452688"/>
          <p14:tracePt t="32008" x="300038" y="2527300"/>
          <p14:tracePt t="32025" x="300038" y="2678113"/>
          <p14:tracePt t="32042" x="300038" y="2828925"/>
          <p14:tracePt t="32058" x="300038" y="2978150"/>
          <p14:tracePt t="32075" x="374650" y="3203575"/>
          <p14:tracePt t="32093" x="463550" y="3290888"/>
          <p14:tracePt t="32110" x="587375" y="3378200"/>
          <p14:tracePt t="32126" x="850900" y="3529013"/>
          <p14:tracePt t="32143" x="950913" y="3567113"/>
          <p14:tracePt t="32160" x="1050925" y="3579813"/>
          <p14:tracePt t="32163" x="1150938" y="3579813"/>
          <p14:tracePt t="32176" x="1325563" y="3567113"/>
          <p14:tracePt t="32194" x="1450975" y="3529013"/>
          <p14:tracePt t="32211" x="1550988" y="3490913"/>
          <p14:tracePt t="32213" x="1612900" y="3454400"/>
          <p14:tracePt t="32227" x="1676400" y="3416300"/>
          <p14:tracePt t="32244" x="1701800" y="3390900"/>
          <p14:tracePt t="32260" x="1738313" y="3341688"/>
          <p14:tracePt t="32263" x="1776413" y="3290888"/>
          <p14:tracePt t="32276" x="1814513" y="3216275"/>
          <p14:tracePt t="32294" x="1838325" y="3128963"/>
          <p14:tracePt t="32311" x="1863725" y="3003550"/>
          <p14:tracePt t="32313" x="1901825" y="2878138"/>
          <p14:tracePt t="32327" x="1914525" y="2803525"/>
          <p14:tracePt t="32344" x="1914525" y="2716213"/>
          <p14:tracePt t="32361" x="1914525" y="2665413"/>
          <p14:tracePt t="32363" x="1901825" y="2590800"/>
          <p14:tracePt t="32377" x="1863725" y="2516188"/>
          <p14:tracePt t="32394" x="1825625" y="2427288"/>
          <p14:tracePt t="32412" x="1738313" y="2227263"/>
          <p14:tracePt t="32428" x="1676400" y="2152650"/>
          <p14:tracePt t="32445" x="1563688" y="2089150"/>
          <p14:tracePt t="32462" x="1238250" y="1989138"/>
          <p14:tracePt t="32478" x="1138238" y="1965325"/>
          <p14:tracePt t="32495" x="1050925" y="1965325"/>
          <p14:tracePt t="32511" x="912813" y="1965325"/>
          <p14:tracePt t="32528" x="850900" y="1978025"/>
          <p14:tracePt t="32545" x="787400" y="2001838"/>
          <p14:tracePt t="32562" x="712788" y="2101850"/>
          <p14:tracePt t="32578" x="663575" y="2178050"/>
          <p14:tracePt t="32595" x="638175" y="2265363"/>
          <p14:tracePt t="32612" x="600075" y="2414588"/>
          <p14:tracePt t="32628" x="574675" y="2478088"/>
          <p14:tracePt t="32645" x="574675" y="2516188"/>
          <p14:tracePt t="32648" x="563563" y="2565400"/>
          <p14:tracePt t="32662" x="563563" y="2603500"/>
          <p14:tracePt t="32679" x="563563" y="2652713"/>
          <p14:tracePt t="32695" x="563563" y="2703513"/>
          <p14:tracePt t="32712" x="612775" y="2878138"/>
          <p14:tracePt t="32729" x="674688" y="2952750"/>
          <p14:tracePt t="32746" x="725488" y="3003550"/>
          <p14:tracePt t="32748" x="776288" y="3041650"/>
          <p14:tracePt t="32762" x="838200" y="3078163"/>
          <p14:tracePt t="32779" x="900113" y="3090863"/>
          <p14:tracePt t="32796" x="950913" y="3116263"/>
          <p14:tracePt t="32798" x="1025525" y="3141663"/>
          <p14:tracePt t="32812" x="1138238" y="3154363"/>
          <p14:tracePt t="32830" x="1289050" y="3165475"/>
          <p14:tracePt t="32847" x="1425575" y="3178175"/>
          <p14:tracePt t="32848" x="1525588" y="3178175"/>
          <p14:tracePt t="32863" x="1651000" y="3178175"/>
          <p14:tracePt t="32879" x="1789113" y="3178175"/>
          <p14:tracePt t="32896" x="1963738" y="3178175"/>
          <p14:tracePt t="32899" x="2114550" y="3141663"/>
          <p14:tracePt t="32913" x="2201863" y="3116263"/>
          <p14:tracePt t="32930" x="2263775" y="3065463"/>
          <p14:tracePt t="32947" x="2327275" y="2965450"/>
          <p14:tracePt t="32963" x="2338388" y="2916238"/>
          <p14:tracePt t="32980" x="2338388" y="2865438"/>
          <p14:tracePt t="32997" x="2338388" y="2765425"/>
          <p14:tracePt t="33013" x="2338388" y="2728913"/>
          <p14:tracePt t="33030" x="2314575" y="2703513"/>
          <p14:tracePt t="33047" x="2201863" y="2627313"/>
          <p14:tracePt t="33063" x="2063750" y="2590800"/>
          <p14:tracePt t="33080" x="1951038" y="2552700"/>
          <p14:tracePt t="33097" x="1814513" y="2503488"/>
          <p14:tracePt t="33114" x="1789113" y="2490788"/>
          <p14:tracePt t="33130" x="1763713" y="2490788"/>
          <p14:tracePt t="33632" x="1776413" y="2490788"/>
          <p14:tracePt t="33645" x="1825625" y="2490788"/>
          <p14:tracePt t="33657" x="1901825" y="2490788"/>
          <p14:tracePt t="33671" x="2001838" y="2490788"/>
          <p14:tracePt t="33683" x="2076450" y="2503488"/>
          <p14:tracePt t="33699" x="2163763" y="2516188"/>
          <p14:tracePt t="33716" x="2263775" y="2527300"/>
          <p14:tracePt t="33734" x="2601913" y="2565400"/>
          <p14:tracePt t="33749" x="2763838" y="2590800"/>
          <p14:tracePt t="33766" x="2952750" y="2616200"/>
          <p14:tracePt t="33783" x="3514725" y="2690813"/>
          <p14:tracePt t="33800" x="3778250" y="2752725"/>
          <p14:tracePt t="33816" x="4178300" y="2828925"/>
          <p14:tracePt t="33833" x="4778375" y="3041650"/>
          <p14:tracePt t="33850" x="5053013" y="3128963"/>
          <p14:tracePt t="33867" x="5403850" y="3254375"/>
          <p14:tracePt t="33870" x="5641975" y="3328988"/>
          <p14:tracePt t="33883" x="5816600" y="3378200"/>
          <p14:tracePt t="33899" x="5991225" y="3441700"/>
          <p14:tracePt t="33916" x="6254750" y="3490913"/>
          <p14:tracePt t="33932" x="6592888" y="3567113"/>
          <p14:tracePt t="33949" x="6716713" y="3603625"/>
          <p14:tracePt t="33966" x="6829425" y="3654425"/>
          <p14:tracePt t="33982" x="7129463" y="3729038"/>
          <p14:tracePt t="33999" x="7267575" y="3779838"/>
          <p14:tracePt t="34016" x="7354888" y="3829050"/>
          <p14:tracePt t="34033" x="7480300" y="3892550"/>
          <p14:tracePt t="34050" x="7518400" y="3916363"/>
          <p14:tracePt t="34067" x="7518400" y="3929063"/>
          <p14:tracePt t="34068" x="7531100" y="3929063"/>
          <p14:tracePt t="34105" x="7531100" y="3941763"/>
          <p14:tracePt t="34119" x="7493000" y="3967163"/>
          <p14:tracePt t="34131" x="7429500" y="3992563"/>
          <p14:tracePt t="34144" x="7292975" y="4041775"/>
          <p14:tracePt t="34156" x="7142163" y="4117975"/>
          <p14:tracePt t="34168" x="7016750" y="4192588"/>
          <p14:tracePt t="34185" x="6880225" y="4279900"/>
          <p14:tracePt t="34202" x="6754813" y="4405313"/>
          <p14:tracePt t="34218" x="6329363" y="4818063"/>
          <p14:tracePt t="34235" x="6167438" y="4968875"/>
          <p14:tracePt t="34251" x="6042025" y="5081588"/>
          <p14:tracePt t="34268" x="5842000" y="5394325"/>
          <p14:tracePt t="34285" x="5741988" y="5581650"/>
          <p14:tracePt t="34302" x="5654675" y="5732463"/>
          <p14:tracePt t="34318" x="5565775" y="5881688"/>
          <p14:tracePt t="34335" x="5565775" y="5919788"/>
          <p14:tracePt t="34352" x="5565775" y="5932488"/>
          <p14:tracePt t="34368" x="5565775" y="5945188"/>
          <p14:tracePt t="34386" x="5591175" y="5956300"/>
          <p14:tracePt t="34402" x="5665788" y="5981700"/>
          <p14:tracePt t="34419" x="5816600" y="6032500"/>
          <p14:tracePt t="34435" x="5916613" y="6056313"/>
          <p14:tracePt t="34452" x="6078538" y="6069013"/>
          <p14:tracePt t="34455" x="6267450" y="6094413"/>
          <p14:tracePt t="34469" x="6416675" y="6094413"/>
          <p14:tracePt t="34486" x="6554788" y="6094413"/>
          <p14:tracePt t="34503" x="6729413" y="6094413"/>
          <p14:tracePt t="34504" x="7016750" y="6094413"/>
          <p14:tracePt t="34520" x="7192963" y="6094413"/>
          <p14:tracePt t="34536" x="7305675" y="6094413"/>
          <p14:tracePt t="34553" x="7380288" y="6081713"/>
          <p14:tracePt t="34555" x="7442200" y="6032500"/>
          <p14:tracePt t="34569" x="7493000" y="5981700"/>
          <p14:tracePt t="34587" x="7542213" y="5881688"/>
          <p14:tracePt t="34603" x="7593013" y="5743575"/>
          <p14:tracePt t="34604" x="7642225" y="5581650"/>
          <p14:tracePt t="34619" x="7667625" y="5430838"/>
          <p14:tracePt t="34637" x="7667625" y="5305425"/>
          <p14:tracePt t="34654" x="7580313" y="5118100"/>
          <p14:tracePt t="34670" x="7505700" y="5005388"/>
          <p14:tracePt t="34687" x="7405688" y="4868863"/>
          <p14:tracePt t="34704" x="7080250" y="4630738"/>
          <p14:tracePt t="34720" x="6829425" y="4543425"/>
          <p14:tracePt t="34737" x="6680200" y="4492625"/>
          <p14:tracePt t="34754" x="6416675" y="4467225"/>
          <p14:tracePt t="34770" x="6242050" y="4467225"/>
          <p14:tracePt t="34787" x="6054725" y="4467225"/>
          <p14:tracePt t="34804" x="5816600" y="4543425"/>
          <p14:tracePt t="34820" x="5716588" y="4592638"/>
          <p14:tracePt t="34837" x="5629275" y="4667250"/>
          <p14:tracePt t="34854" x="5454650" y="4856163"/>
          <p14:tracePt t="34870" x="5378450" y="4930775"/>
          <p14:tracePt t="34888" x="5316538" y="4992688"/>
          <p14:tracePt t="34892" x="5278438" y="5043488"/>
          <p14:tracePt t="34904" x="5229225" y="5105400"/>
          <p14:tracePt t="34921" x="5191125" y="5156200"/>
          <p14:tracePt t="34937" x="5165725" y="5218113"/>
          <p14:tracePt t="34940" x="5153025" y="5305425"/>
          <p14:tracePt t="34954" x="5141913" y="5418138"/>
          <p14:tracePt t="34971" x="5141913" y="5518150"/>
          <p14:tracePt t="34988" x="5141913" y="5594350"/>
          <p14:tracePt t="34991" x="5141913" y="5656263"/>
          <p14:tracePt t="35004" x="5191125" y="5719763"/>
          <p14:tracePt t="35021" x="5253038" y="5768975"/>
          <p14:tracePt t="35038" x="5378450" y="5819775"/>
          <p14:tracePt t="35040" x="5491163" y="5881688"/>
          <p14:tracePt t="35054" x="5603875" y="5919788"/>
          <p14:tracePt t="35071" x="5691188" y="5945188"/>
          <p14:tracePt t="35089" x="5791200" y="5956300"/>
          <p14:tracePt t="35092" x="5942013" y="5969000"/>
          <p14:tracePt t="35105" x="6167438" y="5969000"/>
          <p14:tracePt t="35121" x="6329363" y="5969000"/>
          <p14:tracePt t="35139" x="6580188" y="5894388"/>
          <p14:tracePt t="35155" x="6716713" y="5843588"/>
          <p14:tracePt t="35172" x="6854825" y="5756275"/>
          <p14:tracePt t="35189" x="7067550" y="5518150"/>
          <p14:tracePt t="35206" x="7129463" y="5381625"/>
          <p14:tracePt t="35220" x="7167563" y="5268913"/>
          <p14:tracePt t="35237" x="7192963" y="5181600"/>
          <p14:tracePt t="35239" x="7192963" y="5105400"/>
          <p14:tracePt t="35256" x="7192963" y="5056188"/>
          <p14:tracePt t="35272" x="7154863" y="4968875"/>
          <p14:tracePt t="35290" x="6905625" y="4718050"/>
          <p14:tracePt t="35306" x="6767513" y="4605338"/>
          <p14:tracePt t="35323" x="6680200" y="4530725"/>
          <p14:tracePt t="35340" x="6480175" y="4430713"/>
          <p14:tracePt t="35356" x="6329363" y="4392613"/>
          <p14:tracePt t="35373" x="6167438" y="4379913"/>
          <p14:tracePt t="35390" x="5967413" y="4379913"/>
          <p14:tracePt t="35406" x="5903913" y="4405313"/>
          <p14:tracePt t="35423" x="5854700" y="4467225"/>
          <p14:tracePt t="35439" x="5754688" y="4679950"/>
          <p14:tracePt t="35456" x="5665788" y="4768850"/>
          <p14:tracePt t="35473" x="5603875" y="4868863"/>
          <p14:tracePt t="35490" x="5403850" y="5018088"/>
          <p14:tracePt t="35506" x="5316538" y="5143500"/>
          <p14:tracePt t="35523" x="5253038" y="5305425"/>
          <p14:tracePt t="35540" x="5165725" y="5594350"/>
          <p14:tracePt t="35557" x="5153025" y="5681663"/>
          <p14:tracePt t="35574" x="5153025" y="5719763"/>
          <p14:tracePt t="35576" x="5153025" y="5743575"/>
          <p14:tracePt t="35590" x="5153025" y="5756275"/>
          <p14:tracePt t="35607" x="5178425" y="5794375"/>
          <p14:tracePt t="35624" x="5216525" y="5794375"/>
          <p14:tracePt t="35626" x="5329238" y="5807075"/>
          <p14:tracePt t="35640" x="5478463" y="5843588"/>
          <p14:tracePt t="35657" x="5629275" y="5868988"/>
          <p14:tracePt t="35674" x="5729288" y="5868988"/>
          <p14:tracePt t="35676" x="5867400" y="5881688"/>
          <p14:tracePt t="35691" x="6142038" y="5881688"/>
          <p14:tracePt t="35707" x="6329363" y="5881688"/>
          <p14:tracePt t="35725" x="6492875" y="5881688"/>
          <p14:tracePt t="35726" x="6629400" y="5868988"/>
          <p14:tracePt t="35741" x="6792913" y="5819775"/>
          <p14:tracePt t="35758" x="6980238" y="5794375"/>
          <p14:tracePt t="35775" x="7180263" y="5681663"/>
          <p14:tracePt t="35791" x="7229475" y="5607050"/>
          <p14:tracePt t="35808" x="7242175" y="5518150"/>
          <p14:tracePt t="35825" x="7242175" y="5294313"/>
          <p14:tracePt t="35841" x="7218363" y="5205413"/>
          <p14:tracePt t="35858" x="7105650" y="5092700"/>
          <p14:tracePt t="35875" x="6842125" y="4879975"/>
          <p14:tracePt t="35892" x="6716713" y="4768850"/>
          <p14:tracePt t="35908" x="6604000" y="4643438"/>
          <p14:tracePt t="35925" x="6180138" y="4454525"/>
          <p14:tracePt t="35941" x="6003925" y="4405313"/>
          <p14:tracePt t="35958" x="5903913" y="4379913"/>
          <p14:tracePt t="35975" x="5803900" y="4367213"/>
          <p14:tracePt t="35992" x="5754688" y="4392613"/>
          <p14:tracePt t="36008" x="5703888" y="4467225"/>
          <p14:tracePt t="36025" x="5529263" y="4667250"/>
          <p14:tracePt t="36042" x="5416550" y="4768850"/>
          <p14:tracePt t="36059" x="5291138" y="4868863"/>
          <p14:tracePt t="36061" x="5216525" y="4943475"/>
          <p14:tracePt t="36076" x="5165725" y="5043488"/>
          <p14:tracePt t="36092" x="5103813" y="5205413"/>
          <p14:tracePt t="36109" x="5078413" y="5330825"/>
          <p14:tracePt t="36111" x="5053013" y="5430838"/>
          <p14:tracePt t="36125" x="5040313" y="5494338"/>
          <p14:tracePt t="36142" x="5040313" y="5530850"/>
          <p14:tracePt t="36159" x="5040313" y="5556250"/>
          <p14:tracePt t="36162" x="5040313" y="5581650"/>
          <p14:tracePt t="36176" x="5065713" y="5594350"/>
          <p14:tracePt t="36193" x="5103813" y="5619750"/>
          <p14:tracePt t="36209" x="5165725" y="5619750"/>
          <p14:tracePt t="36212" x="5316538" y="5656263"/>
          <p14:tracePt t="36226" x="5465763" y="5668963"/>
          <p14:tracePt t="36243" x="5591175" y="5668963"/>
          <p14:tracePt t="36261" x="5803900" y="5681663"/>
          <p14:tracePt t="36277" x="5954713" y="5681663"/>
          <p14:tracePt t="36293" x="6129338" y="5681663"/>
          <p14:tracePt t="36310" x="6267450" y="5681663"/>
          <p14:tracePt t="36312" x="6342063" y="5681663"/>
          <p14:tracePt t="36326" x="6416675" y="5681663"/>
          <p14:tracePt t="36343" x="6442075" y="5668963"/>
          <p14:tracePt t="36360" x="6480175" y="5619750"/>
          <p14:tracePt t="36377" x="6503988" y="5568950"/>
          <p14:tracePt t="36393" x="6516688" y="5507038"/>
          <p14:tracePt t="36411" x="6542088" y="5281613"/>
          <p14:tracePt t="36427" x="6542088" y="5181600"/>
          <p14:tracePt t="36444" x="6554788" y="5081588"/>
          <p14:tracePt t="36461" x="6542088" y="4905375"/>
          <p14:tracePt t="36477" x="6529388" y="4818063"/>
          <p14:tracePt t="36494" x="6503988" y="4718050"/>
          <p14:tracePt t="36510" x="6454775" y="4554538"/>
          <p14:tracePt t="36527" x="6429375" y="4518025"/>
          <p14:tracePt t="36544" x="6416675" y="4505325"/>
          <p14:tracePt t="36561" x="6354763" y="4479925"/>
          <p14:tracePt t="36577" x="6329363" y="4479925"/>
          <p14:tracePt t="36594" x="6280150" y="4492625"/>
          <p14:tracePt t="36611" x="6167438" y="4592638"/>
          <p14:tracePt t="36627" x="6103938" y="4656138"/>
          <p14:tracePt t="36644" x="6078538" y="4692650"/>
          <p14:tracePt t="36661" x="6029325" y="4756150"/>
          <p14:tracePt t="36678" x="6016625" y="4779963"/>
          <p14:tracePt t="36695" x="6016625" y="4792663"/>
          <p14:tracePt t="36697" x="6003925" y="4805363"/>
          <p14:tracePt t="36710" x="5991225" y="4818063"/>
          <p14:tracePt t="36728" x="5991225" y="4830763"/>
          <p14:tracePt t="36745" x="5991225" y="4843463"/>
          <p14:tracePt t="36748" x="5991225" y="4856163"/>
          <p14:tracePt t="36761" x="5991225" y="4868863"/>
          <p14:tracePt t="36798" x="5991225" y="4879975"/>
          <p14:tracePt t="37108" x="5991225" y="4905375"/>
          <p14:tracePt t="37121" x="6003925" y="4968875"/>
          <p14:tracePt t="37134" x="6078538" y="5056188"/>
          <p14:tracePt t="37147" x="6267450" y="5181600"/>
          <p14:tracePt t="37163" x="6529388" y="5318125"/>
          <p14:tracePt t="37180" x="6716713" y="5407025"/>
          <p14:tracePt t="37182" x="7029450" y="5507038"/>
          <p14:tracePt t="37197" x="7429500" y="5619750"/>
          <p14:tracePt t="37213" x="7742238" y="5707063"/>
          <p14:tracePt t="37230" x="7993063" y="5743575"/>
          <p14:tracePt t="37246" x="8656638" y="5781675"/>
          <p14:tracePt t="37263" x="8843963" y="5781675"/>
          <p14:tracePt t="37280" x="9031288" y="5768975"/>
          <p14:tracePt t="37544" x="9018588" y="4492625"/>
          <p14:tracePt t="37557" x="8918575" y="4492625"/>
          <p14:tracePt t="37570" x="8780463" y="4492625"/>
          <p14:tracePt t="37582" x="8631238" y="4492625"/>
          <p14:tracePt t="37598" x="8531225" y="4530725"/>
          <p14:tracePt t="37615" x="8418513" y="4554538"/>
          <p14:tracePt t="37632" x="8267700" y="4618038"/>
          <p14:tracePt t="37649" x="8156575" y="4667250"/>
          <p14:tracePt t="37665" x="8018463" y="4718050"/>
          <p14:tracePt t="37682" x="7805738" y="4792663"/>
          <p14:tracePt t="37699" x="7731125" y="4830763"/>
          <p14:tracePt t="37715" x="7693025" y="4879975"/>
          <p14:tracePt t="37732" x="7605713" y="4981575"/>
          <p14:tracePt t="37749" x="7567613" y="5092700"/>
          <p14:tracePt t="37765" x="7542213" y="5194300"/>
          <p14:tracePt t="37769" x="7518400" y="5294313"/>
          <p14:tracePt t="37782" x="7505700" y="5368925"/>
          <p14:tracePt t="37799" x="7480300" y="5430838"/>
          <p14:tracePt t="37816" x="7480300" y="5507038"/>
          <p14:tracePt t="37832" x="7467600" y="5707063"/>
          <p14:tracePt t="37849" x="7467600" y="5856288"/>
          <p14:tracePt t="37866" x="7467600" y="6007100"/>
          <p14:tracePt t="37869" x="7467600" y="6107113"/>
          <p14:tracePt t="37883" x="7493000" y="6194425"/>
          <p14:tracePt t="37899" x="7518400" y="6269038"/>
          <p14:tracePt t="37916" x="7554913" y="6345238"/>
          <p14:tracePt t="37918" x="7593013" y="6419850"/>
          <p14:tracePt t="37933" x="7654925" y="6494463"/>
          <p14:tracePt t="37950" x="7754938" y="6570663"/>
          <p14:tracePt t="37967" x="7931150" y="6657975"/>
          <p14:tracePt t="37968" x="8105775" y="6719888"/>
          <p14:tracePt t="37983" x="8231188" y="6745288"/>
          <p14:tracePt t="38000" x="8343900" y="6757988"/>
          <p14:tracePt t="38017" x="8469313" y="6757988"/>
          <p14:tracePt t="38019" x="8631238" y="6732588"/>
          <p14:tracePt t="38033" x="8793163" y="6632575"/>
          <p14:tracePt t="38050" x="8918575" y="6545263"/>
          <p14:tracePt t="38067" x="9069388" y="6394450"/>
          <p14:tracePt t="38083" x="9105900" y="6332538"/>
          <p14:tracePt t="38100" x="9118600" y="6281738"/>
          <p14:tracePt t="38118" x="9131300" y="6181725"/>
          <p14:tracePt t="38133" x="9131300" y="6119813"/>
          <p14:tracePt t="38151" x="9131300" y="6045200"/>
          <p14:tracePt t="38168" x="9118600" y="5856288"/>
          <p14:tracePt t="38183" x="9118600" y="5743575"/>
          <p14:tracePt t="38200" x="9082088" y="5656263"/>
          <p14:tracePt t="38218" x="8993188" y="5481638"/>
          <p14:tracePt t="38234" x="8893175" y="5356225"/>
          <p14:tracePt t="38251" x="8780463" y="5230813"/>
          <p14:tracePt t="38268" x="8569325" y="5005388"/>
          <p14:tracePt t="38284" x="8493125" y="4930775"/>
          <p14:tracePt t="38301" x="8418513" y="4868863"/>
          <p14:tracePt t="38304" x="8343900" y="4805363"/>
          <p14:tracePt t="38318" x="8231188" y="4743450"/>
          <p14:tracePt t="38334" x="8118475" y="4692650"/>
          <p14:tracePt t="38351" x="7993063" y="4679950"/>
          <p14:tracePt t="38354" x="7905750" y="4667250"/>
          <p14:tracePt t="38367" x="7854950" y="4667250"/>
          <p14:tracePt t="38384" x="7805738" y="4667250"/>
          <p14:tracePt t="38402" x="7767638" y="4679950"/>
          <p14:tracePt t="38404" x="7742238" y="4692650"/>
          <p14:tracePt t="38418" x="7693025" y="4718050"/>
          <p14:tracePt t="38435" x="7654925" y="4756150"/>
          <p14:tracePt t="38452" x="7593013" y="4779963"/>
          <p14:tracePt t="38455" x="7518400" y="4830763"/>
          <p14:tracePt t="38468" x="7442200" y="4905375"/>
          <p14:tracePt t="38485" x="7367588" y="4992688"/>
          <p14:tracePt t="38502" x="7292975" y="5118100"/>
          <p14:tracePt t="38504" x="7242175" y="5243513"/>
          <p14:tracePt t="38518" x="7205663" y="5343525"/>
          <p14:tracePt t="38535" x="7192963" y="5430838"/>
          <p14:tracePt t="38550" x="7180263" y="5494338"/>
          <p14:tracePt t="38567" x="7180263" y="5768975"/>
          <p14:tracePt t="38583" x="7180263" y="5969000"/>
          <p14:tracePt t="38601" x="7229475" y="6107113"/>
          <p14:tracePt t="38602" x="7292975" y="6219825"/>
          <p14:tracePt t="38617" x="7342188" y="6307138"/>
          <p14:tracePt t="38634" x="7405688" y="6394450"/>
          <p14:tracePt t="38651" x="7480300" y="6507163"/>
          <p14:tracePt t="38652" x="7531100" y="6619875"/>
          <p14:tracePt t="38667" x="7567613" y="6707188"/>
          <p14:tracePt t="38684" x="7618413" y="6783388"/>
          <p14:tracePt t="38703" x="7705725" y="6845300"/>
          <p14:tracePt t="38803" x="8443913" y="6770688"/>
          <p14:tracePt t="38815" x="8518525" y="6670675"/>
          <p14:tracePt t="38827" x="8618538" y="6570663"/>
          <p14:tracePt t="38841" x="8705850" y="6470650"/>
          <p14:tracePt t="38854" x="8769350" y="6394450"/>
          <p14:tracePt t="38870" x="8831263" y="6319838"/>
          <p14:tracePt t="38886" x="8869363" y="6245225"/>
          <p14:tracePt t="38889" x="8905875" y="6145213"/>
          <p14:tracePt t="38904" x="8931275" y="5981700"/>
          <p14:tracePt t="38919" x="8943975" y="5832475"/>
          <p14:tracePt t="38937" x="8943975" y="5707063"/>
          <p14:tracePt t="38940" x="8931275" y="5607050"/>
          <p14:tracePt t="38954" x="8893175" y="5507038"/>
          <p14:tracePt t="38971" x="8818563" y="5407025"/>
          <p14:tracePt t="38987" x="8743950" y="5294313"/>
          <p14:tracePt t="38990" x="8643938" y="5168900"/>
          <p14:tracePt t="39003" x="8580438" y="5068888"/>
          <p14:tracePt t="39020" x="8493125" y="4981575"/>
          <p14:tracePt t="39037" x="8431213" y="4905375"/>
          <p14:tracePt t="39039" x="8356600" y="4868863"/>
          <p14:tracePt t="39054" x="8267700" y="4818063"/>
          <p14:tracePt t="39071" x="8131175" y="4792663"/>
          <p14:tracePt t="39087" x="8005763" y="4792663"/>
          <p14:tracePt t="39090" x="7905750" y="4792663"/>
          <p14:tracePt t="39104" x="7831138" y="4792663"/>
          <p14:tracePt t="39121" x="7793038" y="4805363"/>
          <p14:tracePt t="39138" x="7767638" y="4818063"/>
          <p14:tracePt t="39140" x="7731125" y="4843463"/>
          <p14:tracePt t="39154" x="7705725" y="4879975"/>
          <p14:tracePt t="39171" x="7680325" y="4905375"/>
          <p14:tracePt t="39188" x="7631113" y="5018088"/>
          <p14:tracePt t="39204" x="7593013" y="5105400"/>
          <p14:tracePt t="39222" x="7542213" y="5218113"/>
          <p14:tracePt t="39239" x="7429500" y="5368925"/>
          <p14:tracePt t="39255" x="7392988" y="5443538"/>
          <p14:tracePt t="39271" x="7367588" y="5507038"/>
          <p14:tracePt t="39288" x="7354888" y="5719763"/>
          <p14:tracePt t="39305" x="7354888" y="5832475"/>
          <p14:tracePt t="39321" x="7354888" y="5919788"/>
          <p14:tracePt t="39339" x="7392988" y="6056313"/>
          <p14:tracePt t="39355" x="7418388" y="6119813"/>
          <p14:tracePt t="39371" x="7454900" y="6181725"/>
          <p14:tracePt t="39388" x="7518400" y="6294438"/>
          <p14:tracePt t="39405" x="7531100" y="6332538"/>
          <p14:tracePt t="39422" x="7554913" y="6370638"/>
          <p14:tracePt t="39425" x="7580313" y="6407150"/>
          <p14:tracePt t="39439" x="7593013" y="6407150"/>
          <p14:tracePt t="39456" x="7618413" y="6419850"/>
          <p14:tracePt t="39472" x="7642225" y="6419850"/>
          <p14:tracePt t="39475" x="7667625" y="6419850"/>
          <p14:tracePt t="39489" x="7718425" y="6419850"/>
          <p14:tracePt t="39505" x="7818438" y="6419850"/>
          <p14:tracePt t="39523" x="7931150" y="6381750"/>
          <p14:tracePt t="39526" x="8031163" y="6345238"/>
          <p14:tracePt t="39539" x="8118475" y="6307138"/>
          <p14:tracePt t="39556" x="8180388" y="6269038"/>
          <p14:tracePt t="39573" x="8243888" y="6219825"/>
          <p14:tracePt t="39576" x="8293100" y="6194425"/>
          <p14:tracePt t="39589" x="8343900" y="6157913"/>
          <p14:tracePt t="39606" x="8405813" y="6119813"/>
          <p14:tracePt t="39623" x="8480425" y="6056313"/>
          <p14:tracePt t="39626" x="8543925" y="5956300"/>
          <p14:tracePt t="39640" x="8631238" y="5819775"/>
          <p14:tracePt t="39657" x="8680450" y="5681663"/>
          <p14:tracePt t="39672" x="8731250" y="5581650"/>
          <p14:tracePt t="39675" x="8769350" y="5481638"/>
          <p14:tracePt t="39689" x="8793163" y="5418138"/>
          <p14:tracePt t="39706" x="8805863" y="5343525"/>
          <p14:tracePt t="39723" x="8818563" y="5256213"/>
          <p14:tracePt t="39725" x="8831263" y="5118100"/>
          <p14:tracePt t="39740" x="8831263" y="5005388"/>
          <p14:tracePt t="39757" x="8831263" y="4892675"/>
          <p14:tracePt t="39774" x="8818563" y="4705350"/>
          <p14:tracePt t="39790" x="8780463" y="4618038"/>
          <p14:tracePt t="39807" x="8718550" y="4530725"/>
          <p14:tracePt t="39824" x="8480425" y="4341813"/>
          <p14:tracePt t="39840" x="8380413" y="4241800"/>
          <p14:tracePt t="39858" x="8318500" y="4179888"/>
          <p14:tracePt t="39874" x="8231188" y="4129088"/>
          <p14:tracePt t="39890" x="8205788" y="4117975"/>
          <p14:tracePt t="39907" x="8180388" y="4117975"/>
          <p14:tracePt t="39924" x="8105775" y="4154488"/>
          <p14:tracePt t="39941" x="8043863" y="4217988"/>
          <p14:tracePt t="39958" x="7967663" y="4305300"/>
          <p14:tracePt t="39962" x="7854950" y="4379913"/>
          <p14:tracePt t="39974" x="7767638" y="4443413"/>
          <p14:tracePt t="39991" x="7693025" y="4505325"/>
          <p14:tracePt t="40008" x="7642225" y="4567238"/>
          <p14:tracePt t="40011" x="7593013" y="4630738"/>
          <p14:tracePt t="40025" x="7554913" y="4692650"/>
          <p14:tracePt t="40041" x="7531100" y="4779963"/>
          <p14:tracePt t="40058" x="7505700" y="4892675"/>
          <p14:tracePt t="40060" x="7493000" y="5030788"/>
          <p14:tracePt t="40074" x="7467600" y="5130800"/>
          <p14:tracePt t="40091" x="7467600" y="5218113"/>
          <p14:tracePt t="40108" x="7454900" y="5294313"/>
          <p14:tracePt t="40110" x="7454900" y="5356225"/>
          <p14:tracePt t="40125" x="7442200" y="5430838"/>
          <p14:tracePt t="40141" x="7442200" y="5530850"/>
          <p14:tracePt t="40159" x="7442200" y="5656263"/>
          <p14:tracePt t="40161" x="7442200" y="5756275"/>
          <p14:tracePt t="40174" x="7442200" y="5843588"/>
          <p14:tracePt t="40191" x="7442200" y="5894388"/>
          <p14:tracePt t="40209" x="7480300" y="5945188"/>
          <p14:tracePt t="40211" x="7505700" y="5969000"/>
          <p14:tracePt t="40225" x="7531100" y="5994400"/>
          <p14:tracePt t="40242" x="7593013" y="6007100"/>
          <p14:tracePt t="40259" x="7718425" y="6032500"/>
          <p14:tracePt t="40261" x="7831138" y="6045200"/>
          <p14:tracePt t="40275" x="7954963" y="6056313"/>
          <p14:tracePt t="40291" x="8018463" y="6069013"/>
          <p14:tracePt t="40309" x="8143875" y="6069013"/>
          <p14:tracePt t="40325" x="8193088" y="6069013"/>
          <p14:tracePt t="40342" x="8243888" y="6069013"/>
          <p14:tracePt t="40360" x="8405813" y="6056313"/>
          <p14:tracePt t="40376" x="8469313" y="6032500"/>
          <p14:tracePt t="40392" x="8531225" y="6007100"/>
          <p14:tracePt t="40409" x="8593138" y="5932488"/>
          <p14:tracePt t="40426" x="8605838" y="5894388"/>
          <p14:tracePt t="40443" x="8618538" y="5819775"/>
          <p14:tracePt t="40460" x="8631238" y="5656263"/>
          <p14:tracePt t="40476" x="8643938" y="5581650"/>
          <p14:tracePt t="40493" x="8643938" y="5518150"/>
          <p14:tracePt t="40509" x="8643938" y="5407025"/>
          <p14:tracePt t="40526" x="8643938" y="5343525"/>
          <p14:tracePt t="40543" x="8618538" y="5243513"/>
          <p14:tracePt t="40547" x="8569325" y="5130800"/>
          <p14:tracePt t="40560" x="8469313" y="5005388"/>
          <p14:tracePt t="40576" x="8367713" y="4892675"/>
          <p14:tracePt t="40593" x="8280400" y="4818063"/>
          <p14:tracePt t="40610" x="8156575" y="4679950"/>
          <p14:tracePt t="40627" x="8118475" y="4643438"/>
          <p14:tracePt t="40644" x="8080375" y="4592638"/>
          <p14:tracePt t="40646" x="8043863" y="4567238"/>
          <p14:tracePt t="40661" x="8005763" y="4554538"/>
          <p14:tracePt t="40677" x="7954963" y="4554538"/>
          <p14:tracePt t="40693" x="7905750" y="4554538"/>
          <p14:tracePt t="40696" x="7843838" y="4554538"/>
          <p14:tracePt t="40711" x="7742238" y="4567238"/>
          <p14:tracePt t="40727" x="7667625" y="4592638"/>
          <p14:tracePt t="40744" x="7605713" y="4630738"/>
          <p14:tracePt t="40746" x="7554913" y="4656138"/>
          <p14:tracePt t="40761" x="7518400" y="4692650"/>
          <p14:tracePt t="40777" x="7493000" y="4730750"/>
          <p14:tracePt t="40794" x="7454900" y="4779963"/>
          <p14:tracePt t="40796" x="7429500" y="4843463"/>
          <p14:tracePt t="40811" x="7405688" y="4930775"/>
          <p14:tracePt t="40828" x="7392988" y="5043488"/>
          <p14:tracePt t="40844" x="7380288" y="5118100"/>
          <p14:tracePt t="40847" x="7367588" y="5205413"/>
          <p14:tracePt t="40862" x="7367588" y="5256213"/>
          <p14:tracePt t="40878" x="7367588" y="5318125"/>
          <p14:tracePt t="40895" x="7367588" y="5430838"/>
          <p14:tracePt t="40911" x="7367588" y="5530850"/>
          <p14:tracePt t="40928" x="7367588" y="5668963"/>
          <p14:tracePt t="40945" x="7367588" y="5768975"/>
          <p14:tracePt t="40946" x="7392988" y="5856288"/>
          <p14:tracePt t="40962" x="7405688" y="5932488"/>
          <p14:tracePt t="40978" x="7429500" y="5969000"/>
          <p14:tracePt t="40995" x="7454900" y="6069013"/>
          <p14:tracePt t="41011" x="7493000" y="6094413"/>
          <p14:tracePt t="41028" x="7518400" y="6119813"/>
          <p14:tracePt t="41046" x="7631113" y="6181725"/>
          <p14:tracePt t="41062" x="7705725" y="6194425"/>
          <p14:tracePt t="41078" x="7754938" y="6194425"/>
          <p14:tracePt t="41095" x="7831138" y="6181725"/>
          <p14:tracePt t="41112" x="7843838" y="6169025"/>
          <p14:tracePt t="41128" x="7880350" y="6145213"/>
          <p14:tracePt t="41145" x="7893050" y="6107113"/>
          <p14:tracePt t="41162" x="7905750" y="6094413"/>
          <p14:tracePt t="41179" x="7905750" y="6081713"/>
          <p14:tracePt t="41207" x="7905750" y="6069013"/>
          <p14:tracePt t="47549" x="7880350" y="6081713"/>
          <p14:tracePt t="47562" x="7742238" y="6119813"/>
          <p14:tracePt t="47575" x="7418388" y="6207125"/>
          <p14:tracePt t="47588" x="7005638" y="6357938"/>
          <p14:tracePt t="47604" x="6380163" y="6483350"/>
          <p14:tracePt t="47621" x="5842000" y="6594475"/>
          <p14:tracePt t="47638" x="4703763" y="6696075"/>
          <p14:tracePt t="47655" x="4191000" y="6696075"/>
          <p14:tracePt t="47671" x="3714750" y="6696075"/>
          <p14:tracePt t="47688" x="3176588" y="6657975"/>
          <p14:tracePt t="47705" x="3014663" y="6607175"/>
          <p14:tracePt t="47722" x="2840038" y="6570663"/>
          <p14:tracePt t="47738" x="2640013" y="6483350"/>
          <p14:tracePt t="47755" x="2576513" y="6445250"/>
          <p14:tracePt t="47772" x="2540000" y="6419850"/>
          <p14:tracePt t="47774" x="2501900" y="6407150"/>
          <p14:tracePt t="47788" x="2476500" y="6381750"/>
          <p14:tracePt t="47805" x="2427288" y="6357938"/>
          <p14:tracePt t="47822" x="2327275" y="6319838"/>
          <p14:tracePt t="47824" x="2138363" y="6269038"/>
          <p14:tracePt t="47838" x="1925638" y="6194425"/>
          <p14:tracePt t="47855" x="1738313" y="6107113"/>
          <p14:tracePt t="47872" x="1525588" y="5969000"/>
          <p14:tracePt t="47874" x="1276350" y="5732463"/>
          <p14:tracePt t="47888" x="1076325" y="5530850"/>
          <p14:tracePt t="47905" x="963613" y="5407025"/>
          <p14:tracePt t="47923" x="863600" y="5181600"/>
          <p14:tracePt t="47939" x="850900" y="5068888"/>
          <p14:tracePt t="47956" x="850900" y="4943475"/>
          <p14:tracePt t="47973" x="876300" y="4792663"/>
          <p14:tracePt t="47989" x="950913" y="4730750"/>
          <p14:tracePt t="48006" x="1038225" y="4667250"/>
          <p14:tracePt t="48023" x="1125538" y="4643438"/>
          <p14:tracePt t="48024" x="1189038" y="4630738"/>
          <p14:tracePt t="48039" x="1225550" y="4618038"/>
          <p14:tracePt t="48054" x="1263650" y="4618038"/>
          <p14:tracePt t="48071" x="1350963" y="4618038"/>
          <p14:tracePt t="48273" x="1376363" y="4605338"/>
          <p14:tracePt t="48285" x="1463675" y="4592638"/>
          <p14:tracePt t="48297" x="1589088" y="4579938"/>
          <p14:tracePt t="48311" x="1689100" y="4567238"/>
          <p14:tracePt t="48323" x="1789113" y="4567238"/>
          <p14:tracePt t="48341" x="1938338" y="4543425"/>
          <p14:tracePt t="48357" x="2176463" y="4530725"/>
          <p14:tracePt t="48360" x="2338388" y="4530725"/>
          <p14:tracePt t="48373" x="2489200" y="4518025"/>
          <p14:tracePt t="48391" x="2627313" y="4505325"/>
          <p14:tracePt t="48407" x="2789238" y="4479925"/>
          <p14:tracePt t="48410" x="2976563" y="4467225"/>
          <p14:tracePt t="48423" x="3101975" y="4454525"/>
          <p14:tracePt t="48441" x="3189288" y="4443413"/>
          <p14:tracePt t="48458" x="3265488" y="4443413"/>
          <p14:tracePt t="48460" x="3314700" y="4443413"/>
          <p14:tracePt t="48475" x="3352800" y="4443413"/>
          <p14:tracePt t="48491" x="3389313" y="4443413"/>
          <p14:tracePt t="48508" x="3414713" y="4443413"/>
          <p14:tracePt t="48510" x="3440113" y="4430713"/>
          <p14:tracePt t="48524" x="3452813" y="4430713"/>
          <p14:tracePt t="48559" x="3452813" y="4418013"/>
          <p14:tracePt t="48584" x="3427413" y="4405313"/>
          <p14:tracePt t="48596" x="3402013" y="4392613"/>
          <p14:tracePt t="48608" x="3376613" y="4392613"/>
          <p14:tracePt t="48622" x="3340100" y="4379913"/>
          <p14:tracePt t="48634" x="3252788" y="4379913"/>
          <p14:tracePt t="48646" x="3140075" y="4379913"/>
          <p14:tracePt t="48659" x="3040063" y="4379913"/>
          <p14:tracePt t="48675" x="2952750" y="4379913"/>
          <p14:tracePt t="48692" x="2901950" y="4379913"/>
          <p14:tracePt t="48708" x="2863850" y="4367213"/>
          <p14:tracePt t="48726" x="2863850" y="4354513"/>
          <p14:tracePt t="48771" x="2889250" y="4341813"/>
          <p14:tracePt t="48784" x="2914650" y="4341813"/>
          <p14:tracePt t="48796" x="2963863" y="4330700"/>
          <p14:tracePt t="48809" x="3014663" y="4330700"/>
          <p14:tracePt t="48826" x="3065463" y="4330700"/>
          <p14:tracePt t="48843" x="3076575" y="4330700"/>
          <p14:tracePt t="48846" x="3089275" y="4330700"/>
          <p14:tracePt t="48908" x="3076575" y="4330700"/>
          <p14:tracePt t="48933" x="3065463" y="4330700"/>
          <p14:tracePt t="48946" x="3052763" y="4330700"/>
          <p14:tracePt t="48958" x="3040063" y="4330700"/>
          <p14:tracePt t="48971" x="3027363" y="4330700"/>
          <p14:tracePt t="48995" x="3001963" y="4330700"/>
          <p14:tracePt t="49033" x="2989263" y="4330700"/>
          <p14:tracePt t="49381" x="2940050" y="4305300"/>
          <p14:tracePt t="49394" x="2852738" y="4279900"/>
          <p14:tracePt t="49406" x="2752725" y="4241800"/>
          <p14:tracePt t="49418" x="2627313" y="4179888"/>
          <p14:tracePt t="49432" x="2414588" y="4067175"/>
          <p14:tracePt t="49445" x="2101850" y="3967163"/>
          <p14:tracePt t="49461" x="1914525" y="3867150"/>
          <p14:tracePt t="49478" x="1776413" y="3816350"/>
          <p14:tracePt t="49481" x="1638300" y="3767138"/>
          <p14:tracePt t="49495" x="1463675" y="3692525"/>
          <p14:tracePt t="49512" x="1276350" y="3603625"/>
          <p14:tracePt t="49528" x="1138238" y="3529013"/>
          <p14:tracePt t="49531" x="1038225" y="3429000"/>
          <p14:tracePt t="49545" x="976313" y="3341688"/>
          <p14:tracePt t="49562" x="925513" y="3267075"/>
          <p14:tracePt t="49579" x="900113" y="3228975"/>
          <p14:tracePt t="49581" x="887413" y="3178175"/>
          <p14:tracePt t="49595" x="887413" y="3141663"/>
          <p14:tracePt t="49612" x="887413" y="3128963"/>
          <p14:tracePt t="49629" x="887413" y="3103563"/>
          <p14:tracePt t="49632" x="887413" y="3090863"/>
          <p14:tracePt t="49645" x="887413" y="3078163"/>
          <p14:tracePt t="49693" x="887413" y="3065463"/>
          <p14:tracePt t="49718" x="900113" y="3054350"/>
          <p14:tracePt t="49730" x="912813" y="3054350"/>
          <p14:tracePt t="49742" x="912813" y="3041650"/>
          <p14:tracePt t="49756" x="925513" y="3041650"/>
          <p14:tracePt t="49768" x="938213" y="3028950"/>
          <p14:tracePt t="49780" x="950913" y="3028950"/>
          <p14:tracePt t="49796" x="950913" y="3016250"/>
          <p14:tracePt t="49813" x="963613" y="3003550"/>
          <p14:tracePt t="49830" x="987425" y="2990850"/>
          <p14:tracePt t="49846" x="1000125" y="2978150"/>
          <p14:tracePt t="49955" x="1000125" y="2965450"/>
          <p14:tracePt t="50005" x="1000125" y="2952750"/>
          <p14:tracePt t="50092" x="987425" y="2952750"/>
          <p14:tracePt t="53815" x="1012825" y="2952750"/>
          <p14:tracePt t="53828" x="1076325" y="2978150"/>
          <p14:tracePt t="53840" x="1189038" y="2990850"/>
          <p14:tracePt t="53853" x="1289050" y="3016250"/>
          <p14:tracePt t="53866" x="1376363" y="3028950"/>
          <p14:tracePt t="53879" x="1425575" y="3054350"/>
          <p14:tracePt t="53896" x="1476375" y="3078163"/>
          <p14:tracePt t="53913" x="1512888" y="3103563"/>
          <p14:tracePt t="53916" x="1550988" y="3116263"/>
          <p14:tracePt t="53929" x="1589088" y="3128963"/>
          <p14:tracePt t="53946" x="1651000" y="3154363"/>
          <p14:tracePt t="53963" x="1701800" y="3178175"/>
          <p14:tracePt t="53966" x="1763713" y="3190875"/>
          <p14:tracePt t="53979" x="1814513" y="3216275"/>
          <p14:tracePt t="53995" x="1863725" y="3254375"/>
          <p14:tracePt t="54013" x="1901825" y="3290888"/>
          <p14:tracePt t="54016" x="1925638" y="3354388"/>
          <p14:tracePt t="54029" x="1963738" y="3429000"/>
          <p14:tracePt t="54046" x="1989138" y="3516313"/>
          <p14:tracePt t="54063" x="2014538" y="3590925"/>
          <p14:tracePt t="54065" x="2038350" y="3654425"/>
          <p14:tracePt t="54080" x="2063750" y="3703638"/>
          <p14:tracePt t="54096" x="2076450" y="3754438"/>
          <p14:tracePt t="54114" x="2089150" y="3792538"/>
          <p14:tracePt t="54116" x="2101850" y="3829050"/>
          <p14:tracePt t="54130" x="2101850" y="3867150"/>
          <p14:tracePt t="54147" x="2114550" y="3905250"/>
          <p14:tracePt t="54164" x="2127250" y="3979863"/>
          <p14:tracePt t="54180" x="2127250" y="3992563"/>
          <p14:tracePt t="54197" x="2127250" y="4005263"/>
          <p14:tracePt t="54215" x="2127250" y="4017963"/>
          <p14:tracePt t="54252" x="2114550" y="4029075"/>
          <p14:tracePt t="54264" x="2114550" y="4041775"/>
          <p14:tracePt t="54277" x="2114550" y="4054475"/>
          <p14:tracePt t="54289" x="2089150" y="4067175"/>
          <p14:tracePt t="54302" x="2089150" y="4092575"/>
          <p14:tracePt t="54315" x="2076450" y="4092575"/>
          <p14:tracePt t="54331" x="2063750" y="4105275"/>
          <p14:tracePt t="54348" x="2051050" y="4117975"/>
          <p14:tracePt t="54364" x="2051050" y="4129088"/>
          <p14:tracePt t="54381" x="2051050" y="4141788"/>
          <p14:tracePt t="54402" x="2038350" y="4154488"/>
          <p14:tracePt t="54415" x="2038350" y="4167188"/>
          <p14:tracePt t="54431" x="2038350" y="4179888"/>
          <p14:tracePt t="54448" x="2038350" y="4192588"/>
          <p14:tracePt t="54464" x="2038350" y="4217988"/>
          <p14:tracePt t="54481" x="2038350" y="4241800"/>
          <p14:tracePt t="54499" x="2051050" y="4267200"/>
          <p14:tracePt t="54502" x="2089150" y="4305300"/>
          <p14:tracePt t="54514" x="2114550" y="4341813"/>
          <p14:tracePt t="54532" x="2176463" y="4367213"/>
          <p14:tracePt t="54549" x="2251075" y="4392613"/>
          <p14:tracePt t="54552" x="2314575" y="4405313"/>
          <p14:tracePt t="54565" x="2376488" y="4418013"/>
          <p14:tracePt t="54582" x="2414588" y="4430713"/>
          <p14:tracePt t="54597" x="2439988" y="4430713"/>
          <p14:tracePt t="54599" x="2463800" y="4430713"/>
          <p14:tracePt t="54614" x="2489200" y="4430713"/>
          <p14:tracePt t="54631" x="2514600" y="4430713"/>
          <p14:tracePt t="54648" x="2540000" y="4430713"/>
          <p14:tracePt t="54650" x="2563813" y="4430713"/>
          <p14:tracePt t="54664" x="2614613" y="4443413"/>
          <p14:tracePt t="54681" x="2651125" y="4443413"/>
          <p14:tracePt t="54698" x="2689225" y="4443413"/>
          <p14:tracePt t="54699" x="2714625" y="4443413"/>
          <p14:tracePt t="54715" x="2740025" y="4454525"/>
          <p14:tracePt t="54731" x="2752725" y="4454525"/>
          <p14:tracePt t="54749" x="2763838" y="4454525"/>
          <p14:tracePt t="63082" x="2701925" y="4392613"/>
          <p14:tracePt t="63096" x="2640013" y="4267200"/>
          <p14:tracePt t="63107" x="2551113" y="4154488"/>
          <p14:tracePt t="63120" x="2463800" y="4067175"/>
          <p14:tracePt t="63132" x="2338388" y="3967163"/>
          <p14:tracePt t="63148" x="2227263" y="3867150"/>
          <p14:tracePt t="63164" x="2138363" y="3792538"/>
          <p14:tracePt t="63181" x="1976438" y="3629025"/>
          <p14:tracePt t="63198" x="1914525" y="3567113"/>
          <p14:tracePt t="63215" x="1863725" y="3529013"/>
          <p14:tracePt t="63232" x="1714500" y="3429000"/>
          <p14:tracePt t="63248" x="1638300" y="3390900"/>
          <p14:tracePt t="63265" x="1563688" y="3354388"/>
          <p14:tracePt t="63281" x="1476375" y="3290888"/>
          <p14:tracePt t="63299" x="1450975" y="3267075"/>
          <p14:tracePt t="63316" x="1438275" y="3254375"/>
          <p14:tracePt t="63334" x="1412875" y="3228975"/>
          <p14:tracePt t="63350" x="1389063" y="3203575"/>
          <p14:tracePt t="63366" x="1376363" y="3190875"/>
          <p14:tracePt t="63383" x="1325563" y="3128963"/>
          <p14:tracePt t="63400" x="1300163" y="3078163"/>
          <p14:tracePt t="63417" x="1276350" y="3003550"/>
          <p14:tracePt t="63419" x="1238250" y="2941638"/>
          <p14:tracePt t="63434" x="1212850" y="2890838"/>
          <p14:tracePt t="63450" x="1163638" y="2840038"/>
          <p14:tracePt t="63467" x="1138238" y="2816225"/>
          <p14:tracePt t="63469" x="1112838" y="2778125"/>
          <p14:tracePt t="63483" x="1076325" y="2752725"/>
          <p14:tracePt t="63500" x="1063625" y="2740025"/>
          <p14:tracePt t="63517" x="1050925" y="2728913"/>
          <p14:tracePt t="63594" x="1063625" y="2728913"/>
          <p14:tracePt t="63632" x="1076325" y="2728913"/>
          <p14:tracePt t="63992" x="1089025" y="2728913"/>
          <p14:tracePt t="64166" x="1112838" y="2728913"/>
          <p14:tracePt t="64180" x="1112838" y="2740025"/>
          <p14:tracePt t="64192" x="1125538" y="2740025"/>
          <p14:tracePt t="64205" x="1138238" y="2740025"/>
          <p14:tracePt t="64220" x="1150938" y="2752725"/>
          <p14:tracePt t="64236" x="1163638" y="2752725"/>
          <p14:tracePt t="64254" x="1238250" y="2778125"/>
          <p14:tracePt t="64270" x="1312863" y="2816225"/>
          <p14:tracePt t="64287" x="1363663" y="2852738"/>
          <p14:tracePt t="64304" x="1463675" y="2916238"/>
          <p14:tracePt t="64320" x="1501775" y="2941638"/>
          <p14:tracePt t="64336" x="1525588" y="2952750"/>
          <p14:tracePt t="64354" x="1589088" y="3003550"/>
          <p14:tracePt t="64370" x="1625600" y="3016250"/>
          <p14:tracePt t="64387" x="1676400" y="3054350"/>
          <p14:tracePt t="64404" x="1789113" y="3103563"/>
          <p14:tracePt t="64421" x="1838325" y="3141663"/>
          <p14:tracePt t="64437" x="1889125" y="3178175"/>
          <p14:tracePt t="64454" x="1976438" y="3303588"/>
          <p14:tracePt t="64471" x="2014538" y="3378200"/>
          <p14:tracePt t="64488" x="2063750" y="3454400"/>
          <p14:tracePt t="64490" x="2127250" y="3516313"/>
          <p14:tracePt t="64504" x="2176463" y="3567113"/>
          <p14:tracePt t="64521" x="2227263" y="3616325"/>
          <p14:tracePt t="64538" x="2301875" y="3654425"/>
          <p14:tracePt t="64541" x="2363788" y="3679825"/>
          <p14:tracePt t="64554" x="2427288" y="3716338"/>
          <p14:tracePt t="64571" x="2451100" y="3754438"/>
          <p14:tracePt t="64588" x="2476500" y="3779838"/>
          <p14:tracePt t="64590" x="2514600" y="3816350"/>
          <p14:tracePt t="64605" x="2551113" y="3879850"/>
          <p14:tracePt t="64622" x="2576513" y="3954463"/>
          <p14:tracePt t="64638" x="2589213" y="4005263"/>
          <p14:tracePt t="64641" x="2614613" y="4067175"/>
          <p14:tracePt t="64655" x="2627313" y="4105275"/>
          <p14:tracePt t="64672" x="2640013" y="4129088"/>
          <p14:tracePt t="64689" x="2663825" y="4192588"/>
          <p14:tracePt t="64705" x="2689225" y="4230688"/>
          <p14:tracePt t="64722" x="2701925" y="4254500"/>
          <p14:tracePt t="64739" x="2714625" y="4305300"/>
          <p14:tracePt t="64740" x="2740025" y="4379913"/>
          <p14:tracePt t="64755" x="2740025" y="4418013"/>
          <p14:tracePt t="64772" x="2752725" y="4443413"/>
          <p14:tracePt t="64789" x="2752725" y="4454525"/>
          <p14:tracePt t="74162" x="2701925" y="4454525"/>
          <p14:tracePt t="74174" x="2663825" y="4454525"/>
          <p14:tracePt t="74187" x="2601913" y="4454525"/>
          <p14:tracePt t="74199" x="2514600" y="4454525"/>
          <p14:tracePt t="74213" x="2401888" y="4454525"/>
          <p14:tracePt t="74226" x="2314575" y="4443413"/>
          <p14:tracePt t="74243" x="2251075" y="4430713"/>
          <p14:tracePt t="74259" x="2227263" y="4392613"/>
          <p14:tracePt t="74262" x="2201863" y="4367213"/>
          <p14:tracePt t="74276" x="2189163" y="4330700"/>
          <p14:tracePt t="74293" x="2176463" y="4292600"/>
          <p14:tracePt t="74310" x="2163763" y="4267200"/>
          <p14:tracePt t="74313" x="2163763" y="4230688"/>
          <p14:tracePt t="74326" x="2151063" y="4217988"/>
          <p14:tracePt t="74343" x="2151063" y="4205288"/>
          <p14:tracePt t="74361" x="2151063" y="4167188"/>
          <p14:tracePt t="74376" x="2151063" y="4141788"/>
          <p14:tracePt t="74394" x="2151063" y="4129088"/>
          <p14:tracePt t="74410" x="2151063" y="4105275"/>
          <p14:tracePt t="74413" x="2163763" y="4079875"/>
          <p14:tracePt t="74427" x="2189163" y="4054475"/>
          <p14:tracePt t="74443" x="2227263" y="4029075"/>
          <p14:tracePt t="74461" x="2314575" y="3979863"/>
          <p14:tracePt t="74477" x="2351088" y="3954463"/>
          <p14:tracePt t="74494" x="2376488" y="3954463"/>
          <p14:tracePt t="74512" x="2427288" y="3941763"/>
          <p14:tracePt t="74527" x="2451100" y="3916363"/>
          <p14:tracePt t="74544" x="2463800" y="3916363"/>
          <p14:tracePt t="74561" x="2476500" y="3892550"/>
          <p14:tracePt t="74578" x="2489200" y="3879850"/>
          <p14:tracePt t="74594" x="2501900" y="3867150"/>
          <p14:tracePt t="74611" x="2514600" y="3854450"/>
          <p14:tracePt t="74627" x="2527300" y="3841750"/>
          <p14:tracePt t="74644" x="2540000" y="3841750"/>
          <p14:tracePt t="74661" x="2551113" y="3841750"/>
          <p14:tracePt t="74678" x="2563813" y="3829050"/>
          <p14:tracePt t="74695" x="2589213" y="3829050"/>
          <p14:tracePt t="74697" x="2601913" y="3829050"/>
          <p14:tracePt t="74711" x="2627313" y="3816350"/>
          <p14:tracePt t="74727" x="2663825" y="3816350"/>
          <p14:tracePt t="74743" x="2676525" y="3816350"/>
          <p14:tracePt t="74760" x="2701925" y="3816350"/>
          <p14:tracePt t="74884" x="2676525" y="3816350"/>
          <p14:tracePt t="74910" x="2651125" y="3816350"/>
          <p14:tracePt t="74921" x="2640013" y="3829050"/>
          <p14:tracePt t="74935" x="2627313" y="3841750"/>
          <p14:tracePt t="74947" x="2614613" y="3854450"/>
          <p14:tracePt t="74962" x="2589213" y="3892550"/>
          <p14:tracePt t="74979" x="2563813" y="3916363"/>
          <p14:tracePt t="74996" x="2551113" y="3941763"/>
          <p14:tracePt t="74998" x="2501900" y="3967163"/>
          <p14:tracePt t="75013" x="2463800" y="3979863"/>
          <p14:tracePt t="75029" x="2414588" y="4005263"/>
          <p14:tracePt t="75044" x="2376488" y="4017963"/>
          <p14:tracePt t="75046" x="2338388" y="4029075"/>
          <p14:tracePt t="75061" x="2327275" y="4029075"/>
          <p14:tracePt t="75078" x="2314575" y="4029075"/>
          <p14:tracePt t="75095" x="2289175" y="4029075"/>
          <p14:tracePt t="75111" x="2276475" y="4029075"/>
          <p14:tracePt t="75183" x="2276475" y="3992563"/>
          <p14:tracePt t="75196" x="2276475" y="3941763"/>
          <p14:tracePt t="75208" x="2276475" y="3905250"/>
          <p14:tracePt t="75220" x="2276475" y="3841750"/>
          <p14:tracePt t="75234" x="2301875" y="3792538"/>
          <p14:tracePt t="75246" x="2327275" y="3741738"/>
          <p14:tracePt t="75263" x="2351088" y="3703638"/>
          <p14:tracePt t="75280" x="2351088" y="3667125"/>
          <p14:tracePt t="75283" x="2363788" y="3616325"/>
          <p14:tracePt t="75297" x="2363788" y="3579813"/>
          <p14:tracePt t="75314" x="2363788" y="3541713"/>
          <p14:tracePt t="75330" x="2363788" y="3516313"/>
          <p14:tracePt t="75333" x="2363788" y="3503613"/>
          <p14:tracePt t="75358" x="2351088" y="3503613"/>
          <p14:tracePt t="75370" x="2314575" y="3516313"/>
          <p14:tracePt t="75384" x="2289175" y="3567113"/>
          <p14:tracePt t="75397" x="2263775" y="3590925"/>
          <p14:tracePt t="75414" x="2238375" y="3641725"/>
          <p14:tracePt t="75430" x="2201863" y="3679825"/>
          <p14:tracePt t="75433" x="2176463" y="3716338"/>
          <p14:tracePt t="75447" x="2138363" y="3767138"/>
          <p14:tracePt t="75464" x="2101850" y="3841750"/>
          <p14:tracePt t="75481" x="2051050" y="3967163"/>
          <p14:tracePt t="75484" x="2025650" y="4067175"/>
          <p14:tracePt t="75498" x="1989138" y="4154488"/>
          <p14:tracePt t="75515" x="1976438" y="4230688"/>
          <p14:tracePt t="75532" x="1976438" y="4279900"/>
          <p14:tracePt t="75548" x="1976438" y="4305300"/>
          <p14:tracePt t="75564" x="1989138" y="4330700"/>
          <p14:tracePt t="75582" x="2025650" y="4354513"/>
          <p14:tracePt t="75598" x="2051050" y="4367213"/>
          <p14:tracePt t="75615" x="2063750" y="4392613"/>
          <p14:tracePt t="75632" x="2127250" y="4392613"/>
          <p14:tracePt t="75648" x="2176463" y="4392613"/>
          <p14:tracePt t="75665" x="2301875" y="4392613"/>
          <p14:tracePt t="75682" x="2514600" y="4392613"/>
          <p14:tracePt t="75698" x="2589213" y="4379913"/>
          <p14:tracePt t="75715" x="2663825" y="4354513"/>
          <p14:tracePt t="75732" x="2801938" y="4292600"/>
          <p14:tracePt t="75749" x="2914650" y="4254500"/>
          <p14:tracePt t="75765" x="3001963" y="4179888"/>
          <p14:tracePt t="75782" x="3114675" y="4029075"/>
          <p14:tracePt t="75799" x="3140075" y="3954463"/>
          <p14:tracePt t="75816" x="3152775" y="3905250"/>
          <p14:tracePt t="75832" x="3152775" y="3829050"/>
          <p14:tracePt t="75849" x="3152775" y="3803650"/>
          <p14:tracePt t="75866" x="3140075" y="3779838"/>
          <p14:tracePt t="75870" x="3089275" y="3729038"/>
          <p14:tracePt t="75882" x="3001963" y="3692525"/>
          <p14:tracePt t="75899" x="2914650" y="3641725"/>
          <p14:tracePt t="75918" x="2814638" y="3603625"/>
          <p14:tracePt t="75920" x="2727325" y="3554413"/>
          <p14:tracePt t="75932" x="2576513" y="3490913"/>
          <p14:tracePt t="75949" x="2363788" y="3467100"/>
          <p14:tracePt t="75967" x="2176463" y="3454400"/>
          <p14:tracePt t="75969" x="2051050" y="3454400"/>
          <p14:tracePt t="75983" x="1938338" y="3467100"/>
          <p14:tracePt t="76000" x="1876425" y="3490913"/>
          <p14:tracePt t="76017" x="1825625" y="3516313"/>
          <p14:tracePt t="76019" x="1789113" y="3554413"/>
          <p14:tracePt t="76032" x="1751013" y="3603625"/>
          <p14:tracePt t="76048" x="1725613" y="3629025"/>
          <p14:tracePt t="76065" x="1689100" y="3667125"/>
          <p14:tracePt t="76082" x="1651000" y="3779838"/>
          <p14:tracePt t="76098" x="1638300" y="3841750"/>
          <p14:tracePt t="76115" x="1638300" y="3941763"/>
          <p14:tracePt t="76132" x="1638300" y="4092575"/>
          <p14:tracePt t="76149" x="1638300" y="4141788"/>
          <p14:tracePt t="76165" x="1651000" y="4192588"/>
          <p14:tracePt t="76167" x="1689100" y="4230688"/>
          <p14:tracePt t="76182" x="1701800" y="4254500"/>
          <p14:tracePt t="76199" x="1738313" y="4292600"/>
          <p14:tracePt t="76216" x="1776413" y="4305300"/>
          <p14:tracePt t="76232" x="1801813" y="4318000"/>
          <p14:tracePt t="76249" x="1851025" y="4318000"/>
          <p14:tracePt t="76266" x="1925638" y="4318000"/>
          <p14:tracePt t="76267" x="2051050" y="4318000"/>
          <p14:tracePt t="76282" x="2189163" y="4318000"/>
          <p14:tracePt t="76301" x="2289175" y="4318000"/>
          <p14:tracePt t="76318" x="2463800" y="4279900"/>
          <p14:tracePt t="76334" x="2563813" y="4254500"/>
          <p14:tracePt t="76351" x="2689225" y="4205288"/>
          <p14:tracePt t="76368" x="2889250" y="4129088"/>
          <p14:tracePt t="76384" x="2940050" y="4067175"/>
          <p14:tracePt t="76401" x="2976563" y="3979863"/>
          <p14:tracePt t="76419" x="3001963" y="3854450"/>
          <p14:tracePt t="76435" x="3001963" y="3803650"/>
          <p14:tracePt t="76451" x="3001963" y="3767138"/>
          <p14:tracePt t="76454" x="3001963" y="3729038"/>
          <p14:tracePt t="76468" x="3001963" y="3692525"/>
          <p14:tracePt t="76485" x="2952750" y="3641725"/>
          <p14:tracePt t="76501" x="2876550" y="3603625"/>
          <p14:tracePt t="76505" x="2776538" y="3554413"/>
          <p14:tracePt t="76518" x="2651125" y="3503613"/>
          <p14:tracePt t="76535" x="2563813" y="3467100"/>
          <p14:tracePt t="76552" x="2451100" y="3416300"/>
          <p14:tracePt t="76554" x="2351088" y="3390900"/>
          <p14:tracePt t="76568" x="2189163" y="3378200"/>
          <p14:tracePt t="76585" x="2038350" y="3378200"/>
          <p14:tracePt t="76603" x="1901825" y="3429000"/>
          <p14:tracePt t="76605" x="1825625" y="3479800"/>
          <p14:tracePt t="76619" x="1751013" y="3541713"/>
          <p14:tracePt t="76635" x="1701800" y="3603625"/>
          <p14:tracePt t="76653" x="1638300" y="3703638"/>
          <p14:tracePt t="76669" x="1625600" y="3792538"/>
          <p14:tracePt t="76686" x="1589088" y="3905250"/>
          <p14:tracePt t="76703" x="1589088" y="4154488"/>
          <p14:tracePt t="76719" x="1589088" y="4254500"/>
          <p14:tracePt t="76736" x="1589088" y="4305300"/>
          <p14:tracePt t="76753" x="1601788" y="4379913"/>
          <p14:tracePt t="76754" x="1612900" y="4418013"/>
          <p14:tracePt t="76769" x="1638300" y="4454525"/>
          <p14:tracePt t="76786" x="1663700" y="4505325"/>
          <p14:tracePt t="76803" x="1801813" y="4554538"/>
          <p14:tracePt t="76820" x="1925638" y="4554538"/>
          <p14:tracePt t="76836" x="2076450" y="4554538"/>
          <p14:tracePt t="76853" x="2327275" y="4554538"/>
          <p14:tracePt t="76870" x="2463800" y="4505325"/>
          <p14:tracePt t="76886" x="2640013" y="4479925"/>
          <p14:tracePt t="76903" x="2952750" y="4392613"/>
          <p14:tracePt t="76921" x="3040063" y="4354513"/>
          <p14:tracePt t="76936" x="3114675" y="4318000"/>
          <p14:tracePt t="76952" x="3214688" y="4241800"/>
          <p14:tracePt t="76969" x="3240088" y="4179888"/>
          <p14:tracePt t="76985" x="3252788" y="4129088"/>
          <p14:tracePt t="77002" x="3252788" y="4029075"/>
          <p14:tracePt t="77019" x="3252788" y="3992563"/>
          <p14:tracePt t="77035" x="3252788" y="3954463"/>
          <p14:tracePt t="77052" x="3227388" y="3867150"/>
          <p14:tracePt t="77069" x="3189288" y="3816350"/>
          <p14:tracePt t="77086" x="3152775" y="3779838"/>
          <p14:tracePt t="77102" x="2863850" y="3667125"/>
          <p14:tracePt t="77121" x="2701925" y="3629025"/>
          <p14:tracePt t="77137" x="2551113" y="3603625"/>
          <p14:tracePt t="77140" x="2427288" y="3567113"/>
          <p14:tracePt t="77154" x="2227263" y="3554413"/>
          <p14:tracePt t="77171" x="2051050" y="3541713"/>
          <p14:tracePt t="77187" x="1925638" y="3541713"/>
          <p14:tracePt t="77189" x="1838325" y="3567113"/>
          <p14:tracePt t="77205" x="1789113" y="3603625"/>
          <p14:tracePt t="77221" x="1776413" y="3629025"/>
          <p14:tracePt t="77238" x="1751013" y="3654425"/>
          <p14:tracePt t="77240" x="1738313" y="3692525"/>
          <p14:tracePt t="77255" x="1738313" y="3716338"/>
          <p14:tracePt t="77271" x="1738313" y="3754438"/>
          <p14:tracePt t="77289" x="1738313" y="3803650"/>
          <p14:tracePt t="77290" x="1738313" y="3879850"/>
          <p14:tracePt t="77305" x="1738313" y="3979863"/>
          <p14:tracePt t="77322" x="1738313" y="4067175"/>
          <p14:tracePt t="77339" x="1751013" y="4192588"/>
          <p14:tracePt t="77355" x="1763713" y="4230688"/>
          <p14:tracePt t="77372" x="1776413" y="4254500"/>
          <p14:tracePt t="77389" x="1814513" y="4292600"/>
          <p14:tracePt t="77405" x="1825625" y="4292600"/>
          <p14:tracePt t="77422" x="1825625" y="4305300"/>
          <p14:tracePt t="77439" x="1851025" y="4305300"/>
          <p14:tracePt t="77455" x="1863725" y="4305300"/>
          <p14:tracePt t="77888" x="1876425" y="4305300"/>
          <p14:tracePt t="78373" x="1889125" y="4305300"/>
          <p14:tracePt t="78386" x="1901825" y="4292600"/>
          <p14:tracePt t="78398" x="1925638" y="4279900"/>
          <p14:tracePt t="78411" x="1963738" y="4267200"/>
          <p14:tracePt t="78426" x="2051050" y="4267200"/>
          <p14:tracePt t="78443" x="2176463" y="4267200"/>
          <p14:tracePt t="78460" x="2314575" y="4267200"/>
          <p14:tracePt t="78462" x="2463800" y="4254500"/>
          <p14:tracePt t="78476" x="2763838" y="4254500"/>
          <p14:tracePt t="78493" x="3076575" y="4241800"/>
          <p14:tracePt t="78510" x="3302000" y="4217988"/>
          <p14:tracePt t="78512" x="3589338" y="4179888"/>
          <p14:tracePt t="78526" x="3902075" y="4167188"/>
          <p14:tracePt t="78541" x="4127500" y="4129088"/>
          <p14:tracePt t="78558" x="4278313" y="4105275"/>
          <p14:tracePt t="78560" x="4416425" y="4092575"/>
          <p14:tracePt t="78577" x="4527550" y="4067175"/>
          <p14:tracePt t="78593" x="4678363" y="4054475"/>
          <p14:tracePt t="78610" x="4891088" y="4017963"/>
          <p14:tracePt t="78627" x="4940300" y="3992563"/>
          <p14:tracePt t="78643" x="4991100" y="3967163"/>
          <p14:tracePt t="78660" x="5003800" y="3941763"/>
          <p14:tracePt t="78677" x="5029200" y="3916363"/>
          <p14:tracePt t="78693" x="5040313" y="3892550"/>
          <p14:tracePt t="78710" x="5053013" y="3829050"/>
          <p14:tracePt t="78727" x="5065713" y="3767138"/>
          <p14:tracePt t="78744" x="5065713" y="3716338"/>
          <p14:tracePt t="78747" x="5065713" y="3667125"/>
          <p14:tracePt t="78761" x="5065713" y="3629025"/>
          <p14:tracePt t="78777" x="5065713" y="3590925"/>
          <p14:tracePt t="78794" x="5053013" y="3567113"/>
          <p14:tracePt t="78811" x="5029200" y="3516313"/>
          <p14:tracePt t="78828" x="4991100" y="3503613"/>
          <p14:tracePt t="78844" x="4940300" y="3490913"/>
          <p14:tracePt t="78847" x="4840288" y="3467100"/>
          <p14:tracePt t="78861" x="4752975" y="3454400"/>
          <p14:tracePt t="78878" x="4665663" y="3454400"/>
          <p14:tracePt t="78894" x="4603750" y="3454400"/>
          <p14:tracePt t="78910" x="4503738" y="3454400"/>
          <p14:tracePt t="78928" x="4465638" y="3454400"/>
          <p14:tracePt t="78945" x="4403725" y="3454400"/>
          <p14:tracePt t="78948" x="4352925" y="3454400"/>
          <p14:tracePt t="78961" x="4314825" y="3454400"/>
          <p14:tracePt t="78978" x="4278313" y="3503613"/>
          <p14:tracePt t="78996" x="4203700" y="3654425"/>
          <p14:tracePt t="79011" x="4165600" y="3792538"/>
          <p14:tracePt t="79028" x="4114800" y="3892550"/>
          <p14:tracePt t="79045" x="4090988" y="3979863"/>
          <p14:tracePt t="79047" x="4090988" y="4041775"/>
          <p14:tracePt t="79062" x="4078288" y="4092575"/>
          <p14:tracePt t="79079" x="4078288" y="4154488"/>
          <p14:tracePt t="79096" x="4078288" y="4379913"/>
          <p14:tracePt t="79112" x="4078288" y="4492625"/>
          <p14:tracePt t="79129" x="4090988" y="4579938"/>
          <p14:tracePt t="79146" x="4127500" y="4679950"/>
          <p14:tracePt t="79162" x="4165600" y="4718050"/>
          <p14:tracePt t="79179" x="4214813" y="4756150"/>
          <p14:tracePt t="79196" x="4378325" y="4818063"/>
          <p14:tracePt t="79212" x="4440238" y="4830763"/>
          <p14:tracePt t="79229" x="4503738" y="4843463"/>
          <p14:tracePt t="79246" x="4591050" y="4856163"/>
          <p14:tracePt t="79262" x="4640263" y="4856163"/>
          <p14:tracePt t="79279" x="4703763" y="4856163"/>
          <p14:tracePt t="79296" x="4940300" y="4856163"/>
          <p14:tracePt t="79313" x="5053013" y="4856163"/>
          <p14:tracePt t="79329" x="5129213" y="4830763"/>
          <p14:tracePt t="79346" x="5241925" y="4779963"/>
          <p14:tracePt t="79363" x="5265738" y="4743450"/>
          <p14:tracePt t="79380" x="5316538" y="4705350"/>
          <p14:tracePt t="79382" x="5378450" y="4643438"/>
          <p14:tracePt t="79396" x="5429250" y="4554538"/>
          <p14:tracePt t="79412" x="5491163" y="4454525"/>
          <p14:tracePt t="79430" x="5554663" y="4341813"/>
          <p14:tracePt t="79432" x="5591175" y="4241800"/>
          <p14:tracePt t="79447" x="5591175" y="4167188"/>
          <p14:tracePt t="79464" x="5591175" y="4092575"/>
          <p14:tracePt t="79481" x="5565775" y="4041775"/>
          <p14:tracePt t="79483" x="5516563" y="3941763"/>
          <p14:tracePt t="79497" x="5465763" y="3867150"/>
          <p14:tracePt t="79514" x="5429250" y="3754438"/>
          <p14:tracePt t="79530" x="5403850" y="3641725"/>
          <p14:tracePt t="79532" x="5353050" y="3554413"/>
          <p14:tracePt t="79547" x="5353050" y="3490913"/>
          <p14:tracePt t="79564" x="5316538" y="3429000"/>
          <p14:tracePt t="79581" x="5291138" y="3390900"/>
          <p14:tracePt t="79583" x="5253038" y="3341688"/>
          <p14:tracePt t="79597" x="5216525" y="3316288"/>
          <p14:tracePt t="79614" x="5178425" y="3278188"/>
          <p14:tracePt t="79631" x="5116513" y="3267075"/>
          <p14:tracePt t="79633" x="5040313" y="3241675"/>
          <p14:tracePt t="79647" x="4965700" y="3241675"/>
          <p14:tracePt t="79664" x="4891088" y="3241675"/>
          <p14:tracePt t="79682" x="4791075" y="3241675"/>
          <p14:tracePt t="79697" x="4740275" y="3241675"/>
          <p14:tracePt t="79714" x="4716463" y="3267075"/>
          <p14:tracePt t="79731" x="4627563" y="3303588"/>
          <p14:tracePt t="79747" x="4591050" y="3316288"/>
          <p14:tracePt t="79765" x="4540250" y="3367088"/>
          <p14:tracePt t="79782" x="4352925" y="3541713"/>
          <p14:tracePt t="79798" x="4252913" y="3703638"/>
          <p14:tracePt t="79815" x="4165600" y="3841750"/>
          <p14:tracePt t="79832" x="4078288" y="4041775"/>
          <p14:tracePt t="79848" x="4052888" y="4092575"/>
          <p14:tracePt t="79865" x="4040188" y="4167188"/>
          <p14:tracePt t="79882" x="4014788" y="4341813"/>
          <p14:tracePt t="79898" x="4014788" y="4418013"/>
          <p14:tracePt t="79915" x="4014788" y="4479925"/>
          <p14:tracePt t="79932" x="4027488" y="4567238"/>
          <p14:tracePt t="79948" x="4040188" y="4592638"/>
          <p14:tracePt t="79965" x="4052888" y="4618038"/>
          <p14:tracePt t="79968" x="4065588" y="4618038"/>
          <p14:tracePt t="79983" x="4103688" y="4630738"/>
          <p14:tracePt t="79998" x="4140200" y="4656138"/>
          <p14:tracePt t="80016" x="4191000" y="4656138"/>
          <p14:tracePt t="80019" x="4252913" y="4667250"/>
          <p14:tracePt t="80033" x="4314825" y="4667250"/>
          <p14:tracePt t="80049" x="4365625" y="4667250"/>
          <p14:tracePt t="80066" x="4403725" y="4667250"/>
          <p14:tracePt t="80068" x="4452938" y="4667250"/>
          <p14:tracePt t="80083" x="4503738" y="4667250"/>
          <p14:tracePt t="80099" x="4603750" y="4667250"/>
          <p14:tracePt t="80117" x="4840288" y="4667250"/>
          <p14:tracePt t="80132" x="4940300" y="4656138"/>
          <p14:tracePt t="80149" x="4991100" y="4643438"/>
          <p14:tracePt t="80167" x="5065713" y="4630738"/>
          <p14:tracePt t="80169" x="5103813" y="4605338"/>
          <p14:tracePt t="80183" x="5153025" y="4579938"/>
          <p14:tracePt t="80199" x="5191125" y="4554538"/>
          <p14:tracePt t="80217" x="5241925" y="4443413"/>
          <p14:tracePt t="80232" x="5253038" y="4367213"/>
          <p14:tracePt t="80250" x="5253038" y="4318000"/>
          <p14:tracePt t="80267" x="5265738" y="4230688"/>
          <p14:tracePt t="80284" x="5265738" y="4179888"/>
          <p14:tracePt t="80300" x="5265738" y="4105275"/>
          <p14:tracePt t="80317" x="5216525" y="3879850"/>
          <p14:tracePt t="80334" x="5178425" y="3767138"/>
          <p14:tracePt t="80350" x="5141913" y="3654425"/>
          <p14:tracePt t="80367" x="5091113" y="3516313"/>
          <p14:tracePt t="80384" x="5065713" y="3479800"/>
          <p14:tracePt t="80400" x="5040313" y="3454400"/>
          <p14:tracePt t="80417" x="4965700" y="3416300"/>
          <p14:tracePt t="80433" x="4903788" y="3403600"/>
          <p14:tracePt t="80450" x="4816475" y="3390900"/>
          <p14:tracePt t="80467" x="4691063" y="3390900"/>
          <p14:tracePt t="80484" x="4652963" y="3390900"/>
          <p14:tracePt t="80501" x="4616450" y="3390900"/>
          <p14:tracePt t="80517" x="4565650" y="3390900"/>
          <p14:tracePt t="80535" x="4540250" y="3390900"/>
          <p14:tracePt t="80551" x="4516438" y="3390900"/>
          <p14:tracePt t="80554" x="4491038" y="3403600"/>
          <p14:tracePt t="80567" x="4452938" y="3416300"/>
          <p14:tracePt t="80585" x="4427538" y="3429000"/>
          <p14:tracePt t="80601" x="4403725" y="3441700"/>
          <p14:tracePt t="80604" x="4352925" y="3454400"/>
          <p14:tracePt t="80617" x="4303713" y="3490913"/>
          <p14:tracePt t="80635" x="4278313" y="3503613"/>
          <p14:tracePt t="80652" x="4240213" y="3541713"/>
          <p14:tracePt t="80655" x="4214813" y="3567113"/>
          <p14:tracePt t="80668" x="4203700" y="3603625"/>
          <p14:tracePt t="80685" x="4191000" y="3641725"/>
          <p14:tracePt t="80702" x="4178300" y="3679825"/>
          <p14:tracePt t="80704" x="4178300" y="3729038"/>
          <p14:tracePt t="80718" x="4165600" y="3767138"/>
          <p14:tracePt t="80734" x="4165600" y="3803650"/>
          <p14:tracePt t="80752" x="4165600" y="3841750"/>
          <p14:tracePt t="80754" x="4165600" y="3879850"/>
          <p14:tracePt t="80768" x="4165600" y="3916363"/>
          <p14:tracePt t="80785" x="4165600" y="3954463"/>
          <p14:tracePt t="80803" x="4165600" y="4079875"/>
          <p14:tracePt t="80819" x="4165600" y="4141788"/>
          <p14:tracePt t="80835" x="4165600" y="4217988"/>
          <p14:tracePt t="80853" x="4165600" y="4279900"/>
          <p14:tracePt t="80869" x="4165600" y="4292600"/>
          <p14:tracePt t="80886" x="4165600" y="4305300"/>
          <p14:tracePt t="80903" x="4178300" y="4330700"/>
          <p14:tracePt t="80919" x="4203700" y="4341813"/>
          <p14:tracePt t="80936" x="4252913" y="4354513"/>
          <p14:tracePt t="80953" x="4352925" y="4367213"/>
          <p14:tracePt t="80969" x="4391025" y="4379913"/>
          <p14:tracePt t="80986" x="4427538" y="4379913"/>
          <p14:tracePt t="81003" x="4478338" y="4405313"/>
          <p14:tracePt t="81019" x="4516438" y="4405313"/>
          <p14:tracePt t="81036" x="4552950" y="4405313"/>
          <p14:tracePt t="81053" x="4652963" y="4418013"/>
          <p14:tracePt t="81054" x="4765675" y="4418013"/>
          <p14:tracePt t="81069" x="4852988" y="4418013"/>
          <p14:tracePt t="81087" x="4916488" y="4418013"/>
          <p14:tracePt t="81089" x="4953000" y="4418013"/>
          <p14:tracePt t="81103" x="4991100" y="4418013"/>
          <p14:tracePt t="81120" x="5040313" y="4418013"/>
          <p14:tracePt t="81137" x="5078413" y="4418013"/>
          <p14:tracePt t="81153" x="5191125" y="4392613"/>
          <p14:tracePt t="81170" x="5203825" y="4379913"/>
          <p14:tracePt t="81187" x="5229225" y="4367213"/>
          <p14:tracePt t="81189" x="5229225" y="4354513"/>
          <p14:tracePt t="81203" x="5229225" y="4341813"/>
          <p14:tracePt t="81220" x="5229225" y="4318000"/>
          <p14:tracePt t="81237" x="5229225" y="4279900"/>
          <p14:tracePt t="81240" x="5229225" y="4217988"/>
          <p14:tracePt t="81253" x="5229225" y="4129088"/>
          <p14:tracePt t="81270" x="5203825" y="4041775"/>
          <p14:tracePt t="81288" x="5165725" y="3954463"/>
          <p14:tracePt t="81289" x="5116513" y="3879850"/>
          <p14:tracePt t="81304" x="5065713" y="3803650"/>
          <p14:tracePt t="81320" x="5016500" y="3729038"/>
          <p14:tracePt t="81337" x="4953000" y="3654425"/>
          <p14:tracePt t="81338" x="4878388" y="3579813"/>
          <p14:tracePt t="81353" x="4803775" y="3503613"/>
          <p14:tracePt t="81370" x="4716463" y="3429000"/>
          <p14:tracePt t="81387" x="4603750" y="3378200"/>
          <p14:tracePt t="81388" x="4503738" y="3341688"/>
          <p14:tracePt t="81403" x="4427538" y="3316288"/>
          <p14:tracePt t="81420" x="4378325" y="3316288"/>
          <p14:tracePt t="81437" x="4340225" y="3316288"/>
          <p14:tracePt t="81439" x="4303713" y="3316288"/>
          <p14:tracePt t="81453" x="4278313" y="3316288"/>
          <p14:tracePt t="81471" x="4252913" y="3354388"/>
          <p14:tracePt t="81489" x="4178300" y="3441700"/>
          <p14:tracePt t="81504" x="4165600" y="3467100"/>
          <p14:tracePt t="81521" x="4127500" y="3503613"/>
          <p14:tracePt t="81538" x="4065588" y="3603625"/>
          <p14:tracePt t="81555" x="4014788" y="3654425"/>
          <p14:tracePt t="81572" x="3978275" y="3692525"/>
          <p14:tracePt t="81589" x="3890963" y="3754438"/>
          <p14:tracePt t="81605" x="3865563" y="3779838"/>
          <p14:tracePt t="81622" x="3865563" y="3803650"/>
          <p14:tracePt t="81639" x="3840163" y="3867150"/>
          <p14:tracePt t="81656" x="3840163" y="3905250"/>
          <p14:tracePt t="81672" x="3827463" y="3979863"/>
          <p14:tracePt t="81689" x="3827463" y="4067175"/>
          <p14:tracePt t="81705" x="3827463" y="4092575"/>
          <p14:tracePt t="81722" x="3852863" y="4117975"/>
          <p14:tracePt t="81725" x="3865563" y="4141788"/>
          <p14:tracePt t="81739" x="3890963" y="4167188"/>
          <p14:tracePt t="81756" x="3927475" y="4192588"/>
          <p14:tracePt t="81772" x="3952875" y="4217988"/>
          <p14:tracePt t="81776" x="3965575" y="4241800"/>
          <p14:tracePt t="81789" x="3990975" y="4254500"/>
          <p14:tracePt t="81806" x="4014788" y="4305300"/>
          <p14:tracePt t="81823" x="4040188" y="4330700"/>
          <p14:tracePt t="81825" x="4052888" y="4379913"/>
          <p14:tracePt t="81839" x="4065588" y="4418013"/>
          <p14:tracePt t="81856" x="4090988" y="4454525"/>
          <p14:tracePt t="81873" x="4103688" y="4492625"/>
          <p14:tracePt t="81875" x="4103688" y="4518025"/>
          <p14:tracePt t="81888" x="4114800" y="4530725"/>
          <p14:tracePt t="81905" x="4127500" y="4543425"/>
          <p14:tracePt t="81922" x="4127500" y="4554538"/>
          <p14:tracePt t="81923" x="4140200" y="4567238"/>
          <p14:tracePt t="81948" x="4140200" y="4579938"/>
          <p14:tracePt t="81960" x="4152900" y="4579938"/>
          <p14:tracePt t="81973" x="4165600" y="4579938"/>
          <p14:tracePt t="81997" x="4178300" y="4592638"/>
          <p14:tracePt t="82023" x="4191000" y="4592638"/>
          <p14:tracePt t="82049" x="4214813" y="4592638"/>
          <p14:tracePt t="82061" x="4240213" y="4592638"/>
          <p14:tracePt t="82074" x="4252913" y="4592638"/>
          <p14:tracePt t="82086" x="4278313" y="4592638"/>
          <p14:tracePt t="82099" x="4303713" y="4592638"/>
          <p14:tracePt t="82111" x="4327525" y="4592638"/>
          <p14:tracePt t="82124" x="4352925" y="4579938"/>
          <p14:tracePt t="82140" x="4378325" y="4554538"/>
          <p14:tracePt t="82157" x="4403725" y="4530725"/>
          <p14:tracePt t="82174" x="4452938" y="4454525"/>
          <p14:tracePt t="82191" x="4491038" y="4430713"/>
          <p14:tracePt t="82207" x="4527550" y="4392613"/>
          <p14:tracePt t="82211" x="4591050" y="4379913"/>
          <p14:tracePt t="82224" x="4640263" y="4354513"/>
          <p14:tracePt t="82241" x="4678363" y="4341813"/>
          <p14:tracePt t="82257" x="4716463" y="4330700"/>
          <p14:tracePt t="82274" x="4752975" y="4318000"/>
          <p14:tracePt t="82291" x="4765675" y="4305300"/>
          <p14:tracePt t="82310" x="4778375" y="4305300"/>
          <p14:tracePt t="82325" x="4778375" y="4292600"/>
          <p14:tracePt t="82341" x="4791075" y="4292600"/>
          <p14:tracePt t="82359" x="4791075" y="4279900"/>
          <p14:tracePt t="82361" x="4803775" y="4267200"/>
          <p14:tracePt t="82375" x="4803775" y="4241800"/>
          <p14:tracePt t="82392" x="4803775" y="4230688"/>
          <p14:tracePt t="82409" x="4803775" y="4205288"/>
          <p14:tracePt t="82410" x="4803775" y="4179888"/>
          <p14:tracePt t="82425" x="4803775" y="4129088"/>
          <p14:tracePt t="82442" x="4803775" y="4092575"/>
          <p14:tracePt t="82459" x="4803775" y="4054475"/>
          <p14:tracePt t="82461" x="4803775" y="4017963"/>
          <p14:tracePt t="82475" x="4803775" y="3979863"/>
          <p14:tracePt t="82492" x="4791075" y="3954463"/>
          <p14:tracePt t="82509" x="4778375" y="3929063"/>
          <p14:tracePt t="82511" x="4740275" y="3905250"/>
          <p14:tracePt t="82525" x="4703763" y="3867150"/>
          <p14:tracePt t="82542" x="4652963" y="3854450"/>
          <p14:tracePt t="82559" x="4540250" y="3792538"/>
          <p14:tracePt t="82575" x="4503738" y="3754438"/>
          <p14:tracePt t="82593" x="4465638" y="3741738"/>
          <p14:tracePt t="82610" x="4416425" y="3716338"/>
          <p14:tracePt t="82626" x="4391025" y="3716338"/>
          <p14:tracePt t="82642" x="4365625" y="3716338"/>
          <p14:tracePt t="82660" x="4303713" y="3716338"/>
          <p14:tracePt t="82676" x="4240213" y="3716338"/>
          <p14:tracePt t="82693" x="4191000" y="3729038"/>
          <p14:tracePt t="82710" x="4114800" y="3741738"/>
          <p14:tracePt t="82726" x="4103688" y="3741738"/>
          <p14:tracePt t="82743" x="4078288" y="3741738"/>
          <p14:tracePt t="82995" x="4078288" y="3754438"/>
          <p14:tracePt t="83045" x="4078288" y="3767138"/>
          <p14:tracePt t="83070" x="4078288" y="3779838"/>
          <p14:tracePt t="83083" x="4078288" y="3792538"/>
          <p14:tracePt t="83095" x="4065588" y="3792538"/>
          <p14:tracePt t="83108" x="4065588" y="3803650"/>
          <p14:tracePt t="83120" x="4065588" y="3841750"/>
          <p14:tracePt t="83132" x="4052888" y="3867150"/>
          <p14:tracePt t="83145" x="4040188" y="3905250"/>
          <p14:tracePt t="83161" x="4040188" y="3941763"/>
          <p14:tracePt t="83178" x="4040188" y="3967163"/>
          <p14:tracePt t="83195" x="4040188" y="4005263"/>
          <p14:tracePt t="83211" x="4040188" y="4029075"/>
          <p14:tracePt t="83233" x="4040188" y="4041775"/>
          <p14:tracePt t="83245" x="4040188" y="4054475"/>
          <p14:tracePt t="83261" x="4040188" y="4067175"/>
          <p14:tracePt t="83279" x="4040188" y="4079875"/>
          <p14:tracePt t="83295" x="4040188" y="4092575"/>
          <p14:tracePt t="83312" x="4040188" y="4105275"/>
          <p14:tracePt t="83328" x="4065588" y="4129088"/>
          <p14:tracePt t="83345" x="4090988" y="4154488"/>
          <p14:tracePt t="83362" x="4127500" y="4179888"/>
          <p14:tracePt t="83379" x="4165600" y="4205288"/>
          <p14:tracePt t="83396" x="4265613" y="4267200"/>
          <p14:tracePt t="83412" x="4303713" y="4279900"/>
          <p14:tracePt t="83429" x="4340225" y="4305300"/>
          <p14:tracePt t="83432" x="4378325" y="4330700"/>
          <p14:tracePt t="83445" x="4403725" y="4330700"/>
          <p14:tracePt t="83462" x="4427538" y="4341813"/>
          <p14:tracePt t="83479" x="4452938" y="4354513"/>
          <p14:tracePt t="83482" x="4491038" y="4354513"/>
          <p14:tracePt t="83496" x="4527550" y="4354513"/>
          <p14:tracePt t="83511" x="4565650" y="4354513"/>
          <p14:tracePt t="83528" x="4591050" y="4354513"/>
          <p14:tracePt t="83544" x="4665663" y="4354513"/>
          <p14:tracePt t="83561" x="4703763" y="4354513"/>
          <p14:tracePt t="83581" x="4727575" y="4341813"/>
          <p14:tracePt t="83596" x="4740275" y="4330700"/>
          <p14:tracePt t="83613" x="4765675" y="4305300"/>
          <p14:tracePt t="83630" x="4840288" y="4205288"/>
          <p14:tracePt t="83646" x="4891088" y="4141788"/>
          <p14:tracePt t="83663" x="4965700" y="4092575"/>
          <p14:tracePt t="83681" x="5091113" y="3992563"/>
          <p14:tracePt t="83696" x="5153025" y="3954463"/>
          <p14:tracePt t="83713" x="5203825" y="3905250"/>
          <p14:tracePt t="83730" x="5265738" y="3803650"/>
          <p14:tracePt t="83747" x="5291138" y="3716338"/>
          <p14:tracePt t="83763" x="5303838" y="3629025"/>
          <p14:tracePt t="83781" x="5316538" y="3490913"/>
          <p14:tracePt t="83797" x="5316538" y="3441700"/>
          <p14:tracePt t="83814" x="5316538" y="3403600"/>
          <p14:tracePt t="83830" x="5241925" y="3290888"/>
          <p14:tracePt t="83847" x="5116513" y="3203575"/>
          <p14:tracePt t="83864" x="4965700" y="3116263"/>
          <p14:tracePt t="83880" x="4752975" y="2916238"/>
          <p14:tracePt t="83897" x="4678363" y="2865438"/>
          <p14:tracePt t="83914" x="4616450" y="2840038"/>
          <p14:tracePt t="83918" x="4565650" y="2840038"/>
          <p14:tracePt t="83931" x="4503738" y="2840038"/>
          <p14:tracePt t="83948" x="4416425" y="2890838"/>
          <p14:tracePt t="83964" x="4314825" y="2965450"/>
          <p14:tracePt t="83981" x="4191000" y="3103563"/>
          <p14:tracePt t="83998" x="4152900" y="3165475"/>
          <p14:tracePt t="84014" x="4127500" y="3216275"/>
          <p14:tracePt t="84017" x="4114800" y="3278188"/>
          <p14:tracePt t="84031" x="4078288" y="3354388"/>
          <p14:tracePt t="84048" x="4040188" y="3467100"/>
          <p14:tracePt t="84065" x="3990975" y="3667125"/>
          <p14:tracePt t="84067" x="3965575" y="3816350"/>
          <p14:tracePt t="84081" x="3952875" y="3916363"/>
          <p14:tracePt t="84098" x="3927475" y="4005263"/>
          <p14:tracePt t="84115" x="3914775" y="4079875"/>
          <p14:tracePt t="84117" x="3914775" y="4129088"/>
          <p14:tracePt t="84132" x="3914775" y="4205288"/>
          <p14:tracePt t="84148" x="3914775" y="4292600"/>
          <p14:tracePt t="84166" x="3914775" y="4379913"/>
          <p14:tracePt t="84167" x="3914775" y="4443413"/>
          <p14:tracePt t="84182" x="3927475" y="4505325"/>
          <p14:tracePt t="84199" x="3927475" y="4543425"/>
          <p14:tracePt t="84216" x="3965575" y="4592638"/>
          <p14:tracePt t="84232" x="3990975" y="4605338"/>
          <p14:tracePt t="84249" x="4002088" y="4618038"/>
          <p14:tracePt t="84266" x="4065588" y="4643438"/>
          <p14:tracePt t="84282" x="4090988" y="4656138"/>
          <p14:tracePt t="84299" x="4140200" y="4656138"/>
          <p14:tracePt t="84316" x="4191000" y="4667250"/>
          <p14:tracePt t="84332" x="4203700" y="4667250"/>
          <p14:tracePt t="84349" x="4214813" y="4667250"/>
          <p14:tracePt t="92537" x="4227513" y="4667250"/>
          <p14:tracePt t="92550" x="4240213" y="4667250"/>
          <p14:tracePt t="92575" x="4265613" y="4667250"/>
          <p14:tracePt t="92587" x="4291013" y="4667250"/>
          <p14:tracePt t="92599" x="4314825" y="4643438"/>
          <p14:tracePt t="92611" x="4378325" y="4592638"/>
          <p14:tracePt t="92625" x="4465638" y="4505325"/>
          <p14:tracePt t="92637" x="4627563" y="4405313"/>
          <p14:tracePt t="92649" x="4916488" y="4292600"/>
          <p14:tracePt t="92666" x="5129213" y="4205288"/>
          <p14:tracePt t="92682" x="5253038" y="4167188"/>
          <p14:tracePt t="92699" x="5491163" y="4092575"/>
          <p14:tracePt t="92715" x="5591175" y="4054475"/>
          <p14:tracePt t="92732" x="5691188" y="4005263"/>
          <p14:tracePt t="92750" x="5778500" y="3879850"/>
          <p14:tracePt t="92766" x="5791200" y="3829050"/>
          <p14:tracePt t="92782" x="5791200" y="3767138"/>
          <p14:tracePt t="92799" x="5741988" y="3716338"/>
          <p14:tracePt t="92816" x="5691188" y="3679825"/>
          <p14:tracePt t="92833" x="5641975" y="3654425"/>
          <p14:tracePt t="92849" x="5565775" y="3590925"/>
          <p14:tracePt t="92866" x="5529263" y="3567113"/>
          <p14:tracePt t="92883" x="5503863" y="3541713"/>
          <p14:tracePt t="92899" x="5416550" y="3454400"/>
          <p14:tracePt t="92916" x="5329238" y="3390900"/>
          <p14:tracePt t="92933" x="5141913" y="3316288"/>
          <p14:tracePt t="92936" x="4953000" y="3228975"/>
          <p14:tracePt t="92950" x="4829175" y="3154363"/>
          <p14:tracePt t="92967" x="4740275" y="3103563"/>
          <p14:tracePt t="92983" x="4691063" y="3090863"/>
          <p14:tracePt t="92986" x="4616450" y="3090863"/>
          <p14:tracePt t="93002" x="4516438" y="3090863"/>
          <p14:tracePt t="93017" x="4403725" y="3116263"/>
          <p14:tracePt t="93034" x="4278313" y="3165475"/>
          <p14:tracePt t="93036" x="4191000" y="3228975"/>
          <p14:tracePt t="93050" x="4114800" y="3278188"/>
          <p14:tracePt t="93067" x="4065588" y="3341688"/>
          <p14:tracePt t="93084" x="4014788" y="3378200"/>
          <p14:tracePt t="93086" x="3990975" y="3416300"/>
          <p14:tracePt t="93100" x="3952875" y="3454400"/>
          <p14:tracePt t="93117" x="3927475" y="3490913"/>
          <p14:tracePt t="93134" x="3890963" y="3567113"/>
          <p14:tracePt t="93136" x="3840163" y="3679825"/>
          <p14:tracePt t="93150" x="3790950" y="3779838"/>
          <p14:tracePt t="93167" x="3752850" y="3892550"/>
          <p14:tracePt t="93185" x="3702050" y="4029075"/>
          <p14:tracePt t="93201" x="3678238" y="4092575"/>
          <p14:tracePt t="93218" x="3678238" y="4129088"/>
          <p14:tracePt t="93235" x="3689350" y="4230688"/>
          <p14:tracePt t="93251" x="3727450" y="4305300"/>
          <p14:tracePt t="93268" x="3765550" y="4379913"/>
          <p14:tracePt t="93285" x="3840163" y="4554538"/>
          <p14:tracePt t="93301" x="3878263" y="4630738"/>
          <p14:tracePt t="93318" x="3927475" y="4679950"/>
          <p14:tracePt t="93335" x="4090988" y="4779963"/>
          <p14:tracePt t="93351" x="4265613" y="4843463"/>
          <p14:tracePt t="93368" x="4440238" y="4892675"/>
          <p14:tracePt t="93385" x="4703763" y="4992688"/>
          <p14:tracePt t="93402" x="4840288" y="5005388"/>
          <p14:tracePt t="93418" x="5016500" y="5018088"/>
          <p14:tracePt t="93435" x="5278438" y="5018088"/>
          <p14:tracePt t="93452" x="5391150" y="5005388"/>
          <p14:tracePt t="93469" x="5465763" y="4968875"/>
          <p14:tracePt t="93472" x="5516563" y="4930775"/>
          <p14:tracePt t="93485" x="5565775" y="4918075"/>
          <p14:tracePt t="93502" x="5578475" y="4879975"/>
          <p14:tracePt t="93519" x="5603875" y="4856163"/>
          <p14:tracePt t="93536" x="5603875" y="4818063"/>
          <p14:tracePt t="93552" x="5603875" y="4792663"/>
          <p14:tracePt t="93569" x="5603875" y="4756150"/>
          <p14:tracePt t="93572" x="5603875" y="4679950"/>
          <p14:tracePt t="93585" x="5603875" y="4618038"/>
          <p14:tracePt t="93602" x="5603875" y="4530725"/>
          <p14:tracePt t="93619" x="5591175" y="4443413"/>
          <p14:tracePt t="93623" x="5554663" y="4367213"/>
          <p14:tracePt t="93635" x="5529263" y="4318000"/>
          <p14:tracePt t="93653" x="5503863" y="4241800"/>
          <p14:tracePt t="93670" x="5465763" y="4179888"/>
          <p14:tracePt t="93672" x="5429250" y="4105275"/>
          <p14:tracePt t="93686" x="5378450" y="4054475"/>
          <p14:tracePt t="93703" x="5316538" y="3967163"/>
          <p14:tracePt t="93718" x="5229225" y="3892550"/>
          <p14:tracePt t="93720" x="5116513" y="3829050"/>
          <p14:tracePt t="93735" x="5029200" y="3779838"/>
          <p14:tracePt t="93752" x="4965700" y="3741738"/>
          <p14:tracePt t="93769" x="4903788" y="3703638"/>
          <p14:tracePt t="93770" x="4878388" y="3679825"/>
          <p14:tracePt t="93785" x="4840288" y="3654425"/>
          <p14:tracePt t="93802" x="4803775" y="3629025"/>
          <p14:tracePt t="93819" x="4727575" y="3579813"/>
          <p14:tracePt t="93835" x="4652963" y="3554413"/>
          <p14:tracePt t="93852" x="4591050" y="3554413"/>
          <p14:tracePt t="93870" x="4452938" y="3554413"/>
          <p14:tracePt t="93885" x="4403725" y="3554413"/>
          <p14:tracePt t="93902" x="4352925" y="3567113"/>
          <p14:tracePt t="93919" x="4327525" y="3590925"/>
          <p14:tracePt t="93920" x="4291013" y="3603625"/>
          <p14:tracePt t="93936" x="4252913" y="3629025"/>
          <p14:tracePt t="93952" x="4214813" y="3654425"/>
          <p14:tracePt t="93969" x="4114800" y="3754438"/>
          <p14:tracePt t="93986" x="4052888" y="3829050"/>
          <p14:tracePt t="94003" x="4002088" y="3905250"/>
          <p14:tracePt t="94020" x="3902075" y="4092575"/>
          <p14:tracePt t="94036" x="3902075" y="4154488"/>
          <p14:tracePt t="94053" x="3890963" y="4205288"/>
          <p14:tracePt t="94069" x="3902075" y="4318000"/>
          <p14:tracePt t="94086" x="3914775" y="4367213"/>
          <p14:tracePt t="94103" x="3952875" y="4443413"/>
          <p14:tracePt t="94120" x="4014788" y="4605338"/>
          <p14:tracePt t="94136" x="4052888" y="4667250"/>
          <p14:tracePt t="94153" x="4078288" y="4692650"/>
          <p14:tracePt t="94170" x="4140200" y="4743450"/>
          <p14:tracePt t="94187" x="4165600" y="4756150"/>
          <p14:tracePt t="94204" x="4191000" y="4756150"/>
          <p14:tracePt t="94206" x="4227513" y="4756150"/>
          <p14:tracePt t="94220" x="4303713" y="4756150"/>
          <p14:tracePt t="94237" x="4427538" y="4756150"/>
          <p14:tracePt t="94253" x="4578350" y="4743450"/>
          <p14:tracePt t="94270" x="4840288" y="4692650"/>
          <p14:tracePt t="94287" x="5016500" y="4618038"/>
          <p14:tracePt t="94303" x="5278438" y="4467225"/>
          <p14:tracePt t="94321" x="5554663" y="4267200"/>
          <p14:tracePt t="94337" x="5641975" y="4167188"/>
          <p14:tracePt t="94354" x="5665788" y="4129088"/>
          <p14:tracePt t="94356" x="5678488" y="4067175"/>
          <p14:tracePt t="94371" x="5678488" y="4029075"/>
          <p14:tracePt t="94387" x="5678488" y="3979863"/>
          <p14:tracePt t="94405" x="5678488" y="3905250"/>
          <p14:tracePt t="94421" x="5641975" y="3829050"/>
          <p14:tracePt t="94438" x="5578475" y="3754438"/>
          <p14:tracePt t="94455" x="5478463" y="3679825"/>
          <p14:tracePt t="94456" x="5353050" y="3590925"/>
          <p14:tracePt t="94471" x="5253038" y="3529013"/>
          <p14:tracePt t="94488" x="5153025" y="3479800"/>
          <p14:tracePt t="94505" x="4978400" y="3429000"/>
          <p14:tracePt t="94521" x="4878388" y="3403600"/>
          <p14:tracePt t="94538" x="4740275" y="3403600"/>
          <p14:tracePt t="94555" x="4540250" y="3403600"/>
          <p14:tracePt t="94572" x="4478338" y="3403600"/>
          <p14:tracePt t="94589" x="4416425" y="3429000"/>
          <p14:tracePt t="94606" x="4314825" y="3503613"/>
          <p14:tracePt t="94623" x="4265613" y="3541713"/>
          <p14:tracePt t="94640" x="4240213" y="3579813"/>
          <p14:tracePt t="94657" x="4214813" y="3654425"/>
          <p14:tracePt t="94674" x="4203700" y="3679825"/>
          <p14:tracePt t="94691" x="4191000" y="3703638"/>
          <p14:tracePt t="94693" x="4191000" y="3729038"/>
          <p14:tracePt t="94718" x="4191000" y="3741738"/>
          <p14:tracePt t="94731" x="4191000" y="3754438"/>
          <p14:tracePt t="94743" x="4191000" y="3767138"/>
          <p14:tracePt t="94780" x="4178300" y="3779838"/>
          <p14:tracePt t="94817" x="4178300" y="3792538"/>
          <p14:tracePt t="96164" x="4240213" y="3792538"/>
          <p14:tracePt t="96176" x="4340225" y="3792538"/>
          <p14:tracePt t="96188" x="4478338" y="3792538"/>
          <p14:tracePt t="96201" x="4778375" y="3792538"/>
          <p14:tracePt t="96213" x="5116513" y="3792538"/>
          <p14:tracePt t="96229" x="5729288" y="3792538"/>
          <p14:tracePt t="96246" x="6267450" y="3792538"/>
          <p14:tracePt t="96263" x="7531100" y="3792538"/>
          <p14:tracePt t="96279" x="8105775" y="3816350"/>
          <p14:tracePt t="96296" x="8680450" y="3841750"/>
          <p14:tracePt t="96587" x="8693150" y="4379913"/>
          <p14:tracePt t="96601" x="8531225" y="4518025"/>
          <p14:tracePt t="96614" x="8356600" y="4667250"/>
          <p14:tracePt t="96631" x="8093075" y="4805363"/>
          <p14:tracePt t="96649" x="7667625" y="5130800"/>
          <p14:tracePt t="96664" x="7531100" y="5318125"/>
          <p14:tracePt t="96681" x="7454900" y="5456238"/>
          <p14:tracePt t="96698" x="7405688" y="5543550"/>
          <p14:tracePt t="96700" x="7367588" y="5619750"/>
          <p14:tracePt t="96715" x="7342188" y="5668963"/>
          <p14:tracePt t="96731" x="7342188" y="5719763"/>
          <p14:tracePt t="96749" x="7342188" y="5794375"/>
          <p14:tracePt t="96765" x="7342188" y="5832475"/>
          <p14:tracePt t="96782" x="7342188" y="5894388"/>
          <p14:tracePt t="96799" x="7392988" y="6019800"/>
          <p14:tracePt t="96815" x="7442200" y="6081713"/>
          <p14:tracePt t="96832" x="7493000" y="6145213"/>
          <p14:tracePt t="96849" x="7667625" y="6219825"/>
          <p14:tracePt t="96865" x="7805738" y="6245225"/>
          <p14:tracePt t="96882" x="7943850" y="6245225"/>
          <p14:tracePt t="96898" x="8131175" y="6245225"/>
          <p14:tracePt t="96914" x="8231188" y="6245225"/>
          <p14:tracePt t="96931" x="8356600" y="6232525"/>
          <p14:tracePt t="96948" x="8643938" y="6157913"/>
          <p14:tracePt t="96964" x="8756650" y="6094413"/>
          <p14:tracePt t="96981" x="8831263" y="5994400"/>
          <p14:tracePt t="96998" x="8956675" y="5832475"/>
          <p14:tracePt t="97015" x="8982075" y="5768975"/>
          <p14:tracePt t="97031" x="9005888" y="5732463"/>
          <p14:tracePt t="97048" x="9031288" y="5668963"/>
          <p14:tracePt t="97065" x="9031288" y="5630863"/>
          <p14:tracePt t="97082" x="9031288" y="5568950"/>
          <p14:tracePt t="97098" x="9043988" y="5343525"/>
          <p14:tracePt t="97115" x="9043988" y="5230813"/>
          <p14:tracePt t="97132" x="9043988" y="5130800"/>
          <p14:tracePt t="97135" x="9043988" y="5030788"/>
          <p14:tracePt t="97150" x="9005888" y="4918075"/>
          <p14:tracePt t="97166" x="8982075" y="4830763"/>
          <p14:tracePt t="97183" x="8943975" y="4692650"/>
          <p14:tracePt t="97186" x="8893175" y="4567238"/>
          <p14:tracePt t="97200" x="8818563" y="4454525"/>
          <p14:tracePt t="97217" x="8718550" y="4367213"/>
          <p14:tracePt t="97234" x="8556625" y="4279900"/>
          <p14:tracePt t="97236" x="8431213" y="4230688"/>
          <p14:tracePt t="97250" x="8343900" y="4192588"/>
          <p14:tracePt t="97267" x="8267700" y="4179888"/>
          <p14:tracePt t="97284" x="8218488" y="4179888"/>
          <p14:tracePt t="97286" x="8167688" y="4179888"/>
          <p14:tracePt t="97300" x="8118475" y="4179888"/>
          <p14:tracePt t="97317" x="8054975" y="4179888"/>
          <p14:tracePt t="97335" x="7843838" y="4205288"/>
          <p14:tracePt t="97350" x="7754938" y="4241800"/>
          <p14:tracePt t="97367" x="7693025" y="4279900"/>
          <p14:tracePt t="97385" x="7605713" y="4367213"/>
          <p14:tracePt t="97400" x="7567613" y="4443413"/>
          <p14:tracePt t="97417" x="7531100" y="4530725"/>
          <p14:tracePt t="97435" x="7454900" y="4679950"/>
          <p14:tracePt t="97451" x="7418388" y="4743450"/>
          <p14:tracePt t="97467" x="7392988" y="4792663"/>
          <p14:tracePt t="97485" x="7329488" y="4879975"/>
          <p14:tracePt t="97501" x="7318375" y="4930775"/>
          <p14:tracePt t="97518" x="7292975" y="4992688"/>
          <p14:tracePt t="97535" x="7267575" y="5230813"/>
          <p14:tracePt t="97551" x="7267575" y="5330825"/>
          <p14:tracePt t="97568" x="7267575" y="5407025"/>
          <p14:tracePt t="97571" x="7267575" y="5468938"/>
          <p14:tracePt t="97585" x="7280275" y="5543550"/>
          <p14:tracePt t="97601" x="7305675" y="5619750"/>
          <p14:tracePt t="97618" x="7329488" y="5719763"/>
          <p14:tracePt t="97621" x="7380288" y="5843588"/>
          <p14:tracePt t="97635" x="7405688" y="5945188"/>
          <p14:tracePt t="97651" x="7429500" y="6019800"/>
          <p14:tracePt t="97669" x="7442200" y="6069013"/>
          <p14:tracePt t="97671" x="7480300" y="6107113"/>
          <p14:tracePt t="97685" x="7493000" y="6119813"/>
          <p14:tracePt t="97702" x="7518400" y="6145213"/>
          <p14:tracePt t="97717" x="7554913" y="6145213"/>
          <p14:tracePt t="97734" x="7680325" y="6145213"/>
          <p14:tracePt t="97751" x="7818438" y="6145213"/>
          <p14:tracePt t="97769" x="7918450" y="6145213"/>
          <p14:tracePt t="97772" x="7980363" y="6145213"/>
          <p14:tracePt t="97785" x="8054975" y="6145213"/>
          <p14:tracePt t="97803" x="8093075" y="6145213"/>
          <p14:tracePt t="97819" x="8143875" y="6145213"/>
          <p14:tracePt t="97821" x="8180388" y="6145213"/>
          <p14:tracePt t="97836" x="8231188" y="6119813"/>
          <p14:tracePt t="97852" x="8305800" y="6094413"/>
          <p14:tracePt t="97870" x="8380413" y="6045200"/>
          <p14:tracePt t="97872" x="8443913" y="5969000"/>
          <p14:tracePt t="97885" x="8480425" y="5894388"/>
          <p14:tracePt t="97903" x="8505825" y="5819775"/>
          <p14:tracePt t="97920" x="8543925" y="5707063"/>
          <p14:tracePt t="97936" x="8556625" y="5656263"/>
          <p14:tracePt t="97953" x="8569325" y="5581650"/>
          <p14:tracePt t="97970" x="8618538" y="5330825"/>
          <p14:tracePt t="97987" x="8631238" y="5168900"/>
          <p14:tracePt t="98003" x="8631238" y="5030788"/>
          <p14:tracePt t="98020" x="8643938" y="4792663"/>
          <p14:tracePt t="98037" x="8643938" y="4679950"/>
          <p14:tracePt t="98053" x="8643938" y="4567238"/>
          <p14:tracePt t="98070" x="8593138" y="4379913"/>
          <p14:tracePt t="98087" x="8531225" y="4330700"/>
          <p14:tracePt t="98103" x="8443913" y="4254500"/>
          <p14:tracePt t="98120" x="8231188" y="4154488"/>
          <p14:tracePt t="98137" x="8143875" y="4129088"/>
          <p14:tracePt t="98154" x="8080375" y="4117975"/>
          <p14:tracePt t="98156" x="8031163" y="4105275"/>
          <p14:tracePt t="98170" x="7980363" y="4092575"/>
          <p14:tracePt t="98187" x="7893050" y="4092575"/>
          <p14:tracePt t="98204" x="7793038" y="4092575"/>
          <p14:tracePt t="98207" x="7667625" y="4092575"/>
          <p14:tracePt t="98220" x="7580313" y="4117975"/>
          <p14:tracePt t="98238" x="7531100" y="4141788"/>
          <p14:tracePt t="98255" x="7493000" y="4167188"/>
          <p14:tracePt t="98256" x="7454900" y="4192588"/>
          <p14:tracePt t="98270" x="7442200" y="4217988"/>
          <p14:tracePt t="98288" x="7418388" y="4241800"/>
          <p14:tracePt t="98305" x="7405688" y="4267200"/>
          <p14:tracePt t="98307" x="7392988" y="4318000"/>
          <p14:tracePt t="98321" x="7380288" y="4392613"/>
          <p14:tracePt t="98338" x="7354888" y="4492625"/>
          <p14:tracePt t="98355" x="7342188" y="4592638"/>
          <p14:tracePt t="98357" x="7318375" y="4679950"/>
          <p14:tracePt t="98371" x="7305675" y="4768850"/>
          <p14:tracePt t="98388" x="7292975" y="4879975"/>
          <p14:tracePt t="98405" x="7280275" y="5056188"/>
          <p14:tracePt t="98407" x="7267575" y="5205413"/>
          <p14:tracePt t="98421" x="7267575" y="5318125"/>
          <p14:tracePt t="98439" x="7267575" y="5407025"/>
          <p14:tracePt t="98455" x="7280275" y="5556250"/>
          <p14:tracePt t="98472" x="7305675" y="5668963"/>
          <p14:tracePt t="98488" x="7329488" y="5794375"/>
          <p14:tracePt t="98506" x="7405688" y="5981700"/>
          <p14:tracePt t="98522" x="7467600" y="6045200"/>
          <p14:tracePt t="98539" x="7580313" y="6094413"/>
          <p14:tracePt t="98555" x="7818438" y="6181725"/>
          <p14:tracePt t="98571" x="7905750" y="6232525"/>
          <p14:tracePt t="98589" x="7993063" y="6257925"/>
          <p14:tracePt t="98593" x="8080375" y="6257925"/>
          <p14:tracePt t="98606" x="8167688" y="6257925"/>
          <p14:tracePt t="98622" x="8318500" y="6257925"/>
          <p14:tracePt t="98639" x="8469313" y="6257925"/>
          <p14:tracePt t="98655" x="8705850" y="6219825"/>
          <p14:tracePt t="98672" x="8793163" y="6194425"/>
          <p14:tracePt t="98689" x="8869363" y="6145213"/>
          <p14:tracePt t="98706" x="8969375" y="6045200"/>
          <p14:tracePt t="98723" x="9018588" y="5969000"/>
          <p14:tracePt t="98740" x="9056688" y="5868988"/>
          <p14:tracePt t="98742" x="9093200" y="5768975"/>
          <p14:tracePt t="98756" x="9093200" y="5707063"/>
          <p14:tracePt t="98773" x="9105900" y="5619750"/>
          <p14:tracePt t="98789" x="9105900" y="5543550"/>
          <p14:tracePt t="98805" x="9056688" y="5368925"/>
          <p14:tracePt t="98823" x="9018588" y="5230813"/>
          <p14:tracePt t="98840" x="8969375" y="5081588"/>
          <p14:tracePt t="98843" x="8918575" y="4956175"/>
          <p14:tracePt t="98856" x="8869363" y="4856163"/>
          <p14:tracePt t="98873" x="8818563" y="4779963"/>
          <p14:tracePt t="98889" x="8769350" y="4679950"/>
          <p14:tracePt t="98893" x="8680450" y="4605338"/>
          <p14:tracePt t="98907" x="8556625" y="4492625"/>
          <p14:tracePt t="98924" x="8380413" y="4392613"/>
          <p14:tracePt t="98941" x="8280400" y="4305300"/>
          <p14:tracePt t="98943" x="8193088" y="4254500"/>
          <p14:tracePt t="98957" x="8131175" y="4230688"/>
          <p14:tracePt t="98973" x="8093075" y="4230688"/>
          <p14:tracePt t="98991" x="8067675" y="4230688"/>
          <p14:tracePt t="98993" x="8043863" y="4230688"/>
          <p14:tracePt t="99007" x="8005763" y="4241800"/>
          <p14:tracePt t="99024" x="7993063" y="4279900"/>
          <p14:tracePt t="99041" x="7954963" y="4318000"/>
          <p14:tracePt t="99043" x="7943850" y="4354513"/>
          <p14:tracePt t="99058" x="7905750" y="4392613"/>
          <p14:tracePt t="99074" x="7893050" y="4418013"/>
          <p14:tracePt t="99091" x="7867650" y="4443413"/>
          <p14:tracePt t="99107" x="7867650" y="4467225"/>
          <p14:tracePt t="99124" x="7843838" y="4479925"/>
          <p14:tracePt t="99142" x="7831138" y="4505325"/>
          <p14:tracePt t="99158" x="7805738" y="4518025"/>
          <p14:tracePt t="99174" x="7793038" y="4530725"/>
          <p14:tracePt t="99191" x="7754938" y="4567238"/>
          <p14:tracePt t="99208" x="7742238" y="4579938"/>
          <p14:tracePt t="99224" x="7742238" y="4605338"/>
          <p14:tracePt t="99242" x="7718425" y="4656138"/>
          <p14:tracePt t="99258" x="7705725" y="4705350"/>
          <p14:tracePt t="99275" x="7693025" y="4743450"/>
          <p14:tracePt t="99291" x="7693025" y="4830763"/>
          <p14:tracePt t="99308" x="7693025" y="4868863"/>
          <p14:tracePt t="99325" x="7680325" y="4892675"/>
          <p14:tracePt t="99328" x="7680325" y="4918075"/>
          <p14:tracePt t="99342" x="7680325" y="4930775"/>
          <p14:tracePt t="99358" x="7667625" y="4943475"/>
          <p14:tracePt t="99375" x="7667625" y="4956175"/>
          <p14:tracePt t="99391" x="7667625" y="4968875"/>
          <p14:tracePt t="99408" x="7667625" y="4981575"/>
          <p14:tracePt t="101977" x="7631113" y="4981575"/>
          <p14:tracePt t="101990" x="7531100" y="4981575"/>
          <p14:tracePt t="102002" x="7405688" y="4981575"/>
          <p14:tracePt t="102015" x="7229475" y="4981575"/>
          <p14:tracePt t="102027" x="6880225" y="4981575"/>
          <p14:tracePt t="102040" x="6503988" y="4981575"/>
          <p14:tracePt t="102053" x="6054725" y="4956175"/>
          <p14:tracePt t="102069" x="5591175" y="4892675"/>
          <p14:tracePt t="102086" x="5253038" y="4818063"/>
          <p14:tracePt t="102090" x="4878388" y="4718050"/>
          <p14:tracePt t="102103" x="4478338" y="4579938"/>
          <p14:tracePt t="102120" x="4191000" y="4492625"/>
          <p14:tracePt t="102136" x="4014788" y="4430713"/>
          <p14:tracePt t="102153" x="3465513" y="4318000"/>
          <p14:tracePt t="102169" x="3265488" y="4292600"/>
          <p14:tracePt t="102187" x="3152775" y="4279900"/>
          <p14:tracePt t="102189" x="3027363" y="4267200"/>
          <p14:tracePt t="102203" x="2927350" y="4254500"/>
          <p14:tracePt t="102220" x="2814638" y="4241800"/>
          <p14:tracePt t="102236" x="2676525" y="4230688"/>
          <p14:tracePt t="102239" x="2576513" y="4217988"/>
          <p14:tracePt t="102253" x="2489200" y="4205288"/>
          <p14:tracePt t="102269" x="2414588" y="4192588"/>
          <p14:tracePt t="102287" x="2363788" y="4179888"/>
          <p14:tracePt t="102289" x="2327275" y="4167188"/>
          <p14:tracePt t="102304" x="2289175" y="4154488"/>
          <p14:tracePt t="102320" x="2227263" y="4141788"/>
          <p14:tracePt t="102337" x="2138363" y="4117975"/>
          <p14:tracePt t="102340" x="2001838" y="4079875"/>
          <p14:tracePt t="102353" x="1889125" y="4054475"/>
          <p14:tracePt t="102370" x="1789113" y="4029075"/>
          <p14:tracePt t="102388" x="1638300" y="3967163"/>
          <p14:tracePt t="102404" x="1563688" y="3941763"/>
          <p14:tracePt t="102420" x="1463675" y="3916363"/>
          <p14:tracePt t="102438" x="1338263" y="3905250"/>
          <p14:tracePt t="102439" x="1225550" y="3879850"/>
          <p14:tracePt t="102454" x="1150938" y="3867150"/>
          <p14:tracePt t="102471" x="1100138" y="3829050"/>
          <p14:tracePt t="102488" x="1050925" y="3792538"/>
          <p14:tracePt t="102504" x="1038225" y="3779838"/>
          <p14:tracePt t="102526" x="1038225" y="3767138"/>
          <p14:tracePt t="103459" x="1050925" y="3767138"/>
          <p14:tracePt t="103473" x="1125538" y="3767138"/>
          <p14:tracePt t="103485" x="1200150" y="3767138"/>
          <p14:tracePt t="103497" x="1289050" y="3767138"/>
          <p14:tracePt t="103510" x="1425575" y="3767138"/>
          <p14:tracePt t="103524" x="1651000" y="3767138"/>
          <p14:tracePt t="103541" x="1825625" y="3767138"/>
          <p14:tracePt t="103559" x="2238375" y="3816350"/>
          <p14:tracePt t="103575" x="2501900" y="3854450"/>
          <p14:tracePt t="103592" x="2663825" y="3879850"/>
          <p14:tracePt t="103609" x="2863850" y="3916363"/>
          <p14:tracePt t="103625" x="2952750" y="3929063"/>
          <p14:tracePt t="103642" x="3040063" y="3941763"/>
          <p14:tracePt t="103659" x="3276600" y="3967163"/>
          <p14:tracePt t="103675" x="3376613" y="3967163"/>
          <p14:tracePt t="103692" x="3465513" y="3967163"/>
          <p14:tracePt t="103709" x="3565525" y="3967163"/>
          <p14:tracePt t="103726" x="3589338" y="3967163"/>
          <p14:tracePt t="103742" x="3614738" y="3967163"/>
          <p14:tracePt t="103796" x="3602038" y="3967163"/>
          <p14:tracePt t="103809" x="3552825" y="3967163"/>
          <p14:tracePt t="103821" x="3452813" y="3967163"/>
          <p14:tracePt t="103833" x="3302000" y="3967163"/>
          <p14:tracePt t="103847" x="3176588" y="3967163"/>
          <p14:tracePt t="103859" x="2989263" y="3967163"/>
          <p14:tracePt t="103876" x="2663825" y="3967163"/>
          <p14:tracePt t="103893" x="2401888" y="4005263"/>
          <p14:tracePt t="103896" x="2251075" y="4017963"/>
          <p14:tracePt t="103910" x="2163763" y="4041775"/>
          <p14:tracePt t="103926" x="2114550" y="4041775"/>
          <p14:tracePt t="103943" x="2089150" y="4041775"/>
          <p14:tracePt t="104008" x="2101850" y="4041775"/>
          <p14:tracePt t="104020" x="2127250" y="4041775"/>
          <p14:tracePt t="104034" x="2189163" y="4041775"/>
          <p14:tracePt t="104045" x="2338388" y="4041775"/>
          <p14:tracePt t="104060" x="2501900" y="4041775"/>
          <p14:tracePt t="104077" x="2701925" y="4041775"/>
          <p14:tracePt t="104094" x="3465513" y="4079875"/>
          <p14:tracePt t="104110" x="3752850" y="4105275"/>
          <p14:tracePt t="104127" x="4127500" y="4105275"/>
          <p14:tracePt t="104145" x="4440238" y="4117975"/>
          <p14:tracePt t="104147" x="4603750" y="4117975"/>
          <p14:tracePt t="104161" x="4752975" y="4117975"/>
          <p14:tracePt t="104177" x="4891088" y="4117975"/>
          <p14:tracePt t="104194" x="5003800" y="4117975"/>
          <p14:tracePt t="104197" x="5103813" y="4117975"/>
          <p14:tracePt t="104211" x="5141913" y="4117975"/>
          <p14:tracePt t="104228" x="5165725" y="4117975"/>
          <p14:tracePt t="104257" x="5116513" y="4117975"/>
          <p14:tracePt t="104270" x="5040313" y="4117975"/>
          <p14:tracePt t="104283" x="4965700" y="4117975"/>
          <p14:tracePt t="104295" x="4878388" y="4117975"/>
          <p14:tracePt t="104311" x="4778375" y="4117975"/>
          <p14:tracePt t="104328" x="4616450" y="4105275"/>
          <p14:tracePt t="104345" x="4240213" y="4105275"/>
          <p14:tracePt t="104362" x="4090988" y="4092575"/>
          <p14:tracePt t="104378" x="3865563" y="4092575"/>
          <p14:tracePt t="104395" x="3402013" y="4067175"/>
          <p14:tracePt t="104412" x="3265488" y="4067175"/>
          <p14:tracePt t="104428" x="3152775" y="4067175"/>
          <p14:tracePt t="104445" x="2989263" y="4067175"/>
          <p14:tracePt t="104461" x="2952750" y="4067175"/>
          <p14:tracePt t="104506" x="3014663" y="4054475"/>
          <p14:tracePt t="104518" x="3052763" y="4054475"/>
          <p14:tracePt t="104531" x="3101975" y="4041775"/>
          <p14:tracePt t="104545" x="3152775" y="4041775"/>
          <p14:tracePt t="104562" x="3302000" y="4017963"/>
          <p14:tracePt t="104579" x="3514725" y="4005263"/>
          <p14:tracePt t="104581" x="3689350" y="3992563"/>
          <p14:tracePt t="104595" x="3840163" y="3979863"/>
          <p14:tracePt t="104612" x="4027488" y="3967163"/>
          <p14:tracePt t="104630" x="4203700" y="3967163"/>
          <p14:tracePt t="104632" x="4340225" y="3967163"/>
          <p14:tracePt t="104646" x="4416425" y="3967163"/>
          <p14:tracePt t="104663" x="4440238" y="3967163"/>
          <p14:tracePt t="104680" x="4452938" y="3967163"/>
          <p14:tracePt t="104718" x="4403725" y="3967163"/>
          <p14:tracePt t="104731" x="4265613" y="3967163"/>
          <p14:tracePt t="104743" x="4165600" y="3967163"/>
          <p14:tracePt t="104755" x="4027488" y="3979863"/>
          <p14:tracePt t="104768" x="3827463" y="3992563"/>
          <p14:tracePt t="104780" x="3552825" y="3992563"/>
          <p14:tracePt t="104796" x="3389313" y="3992563"/>
          <p14:tracePt t="104813" x="3252788" y="3992563"/>
          <p14:tracePt t="104830" x="3089275" y="3992563"/>
          <p14:tracePt t="104847" x="3027363" y="3992563"/>
          <p14:tracePt t="104863" x="3014663" y="3992563"/>
          <p14:tracePt t="104880" x="3014663" y="3979863"/>
          <p14:tracePt t="104905" x="3040063" y="3979863"/>
          <p14:tracePt t="104919" x="3065463" y="3979863"/>
          <p14:tracePt t="104931" x="3089275" y="3979863"/>
          <p14:tracePt t="104947" x="3127375" y="3967163"/>
          <p14:tracePt t="104964" x="3176588" y="3967163"/>
          <p14:tracePt t="104981" x="3389313" y="3954463"/>
          <p14:tracePt t="104997" x="3465513" y="3954463"/>
          <p14:tracePt t="105014" x="3502025" y="3954463"/>
          <p14:tracePt t="105031" x="3527425" y="3954463"/>
          <p14:tracePt t="105379" x="3527425" y="3941763"/>
          <p14:tracePt t="105391" x="3589338" y="3841750"/>
          <p14:tracePt t="105404" x="3652838" y="3716338"/>
          <p14:tracePt t="105415" x="3714750" y="3616325"/>
          <p14:tracePt t="105431" x="3752850" y="3541713"/>
          <p14:tracePt t="105448" x="3765550" y="3479800"/>
          <p14:tracePt t="105465" x="3790950" y="3341688"/>
          <p14:tracePt t="105481" x="3790950" y="3241675"/>
          <p14:tracePt t="105498" x="3802063" y="3128963"/>
          <p14:tracePt t="105515" x="3802063" y="2952750"/>
          <p14:tracePt t="105532" x="3814763" y="2865438"/>
          <p14:tracePt t="105548" x="3827463" y="2778125"/>
          <p14:tracePt t="105565" x="3840163" y="2552700"/>
          <p14:tracePt t="105582" x="3840163" y="2490788"/>
          <p14:tracePt t="105598" x="3840163" y="2439988"/>
          <p14:tracePt t="105615" x="3840163" y="2403475"/>
          <p14:tracePt t="105703" x="3827463" y="2403475"/>
          <p14:tracePt t="105727" x="3814763" y="2403475"/>
          <p14:tracePt t="105753" x="3802063" y="2403475"/>
          <p14:tracePt t="105764" x="3790950" y="2403475"/>
          <p14:tracePt t="105777" x="3765550" y="2403475"/>
          <p14:tracePt t="105790" x="3740150" y="2403475"/>
          <p14:tracePt t="105803" x="3727450" y="2403475"/>
          <p14:tracePt t="105817" x="3714750" y="2414588"/>
          <p14:tracePt t="105834" x="3702050" y="2414588"/>
          <p14:tracePt t="105852" x="3689350" y="2427288"/>
          <p14:tracePt t="105867" x="3689350" y="2439988"/>
          <p14:tracePt t="105884" x="3678238" y="2452688"/>
          <p14:tracePt t="105901" x="3678238" y="2465388"/>
          <p14:tracePt t="105903" x="3678238" y="2478088"/>
          <p14:tracePt t="105917" x="3678238" y="2490788"/>
          <p14:tracePt t="105934" x="3678238" y="2516188"/>
          <p14:tracePt t="105952" x="3678238" y="2527300"/>
          <p14:tracePt t="105968" x="3678238" y="2540000"/>
          <p14:tracePt t="105985" x="3678238" y="2552700"/>
          <p14:tracePt t="106077" x="3678238" y="2565400"/>
          <p14:tracePt t="106313" x="3702050" y="2565400"/>
          <p14:tracePt t="106325" x="3765550" y="2565400"/>
          <p14:tracePt t="106339" x="3852863" y="2565400"/>
          <p14:tracePt t="106353" x="3914775" y="2565400"/>
          <p14:tracePt t="106369" x="4002088" y="2565400"/>
          <p14:tracePt t="106387" x="4165600" y="2565400"/>
          <p14:tracePt t="106389" x="4327525" y="2565400"/>
          <p14:tracePt t="106403" x="4465638" y="2565400"/>
          <p14:tracePt t="106420" x="4565650" y="2565400"/>
          <p14:tracePt t="106437" x="4716463" y="2565400"/>
          <p14:tracePt t="106453" x="4816475" y="2565400"/>
          <p14:tracePt t="106470" x="4903788" y="2565400"/>
          <p14:tracePt t="106487" x="5016500" y="2552700"/>
          <p14:tracePt t="106504" x="5053013" y="2552700"/>
          <p14:tracePt t="106520" x="5078413" y="2552700"/>
          <p14:tracePt t="106537" x="5103813" y="2552700"/>
          <p14:tracePt t="106562" x="5116513" y="2552700"/>
          <p14:tracePt t="106587" x="5129213" y="2552700"/>
          <p14:tracePt t="106600" x="5141913" y="2552700"/>
          <p14:tracePt t="106612" x="5153025" y="2552700"/>
          <p14:tracePt t="106625" x="5165725" y="2552700"/>
          <p14:tracePt t="106638" x="5178425" y="2552700"/>
          <p14:tracePt t="106654" x="5203825" y="2552700"/>
          <p14:tracePt t="106670" x="5216525" y="2552700"/>
          <p14:tracePt t="106687" x="5241925" y="2552700"/>
          <p14:tracePt t="106704" x="5253038" y="2552700"/>
          <p14:tracePt t="106721" x="5265738" y="2552700"/>
          <p14:tracePt t="106787" x="5253038" y="2552700"/>
          <p14:tracePt t="106812" x="5241925" y="2552700"/>
          <p14:tracePt t="106837" x="5229225" y="2552700"/>
          <p14:tracePt t="106874" x="5216525" y="2552700"/>
          <p14:tracePt t="106887" x="5203825" y="2552700"/>
          <p14:tracePt t="106911" x="5191125" y="2552700"/>
          <p14:tracePt t="106924" x="5178425" y="2552700"/>
          <p14:tracePt t="106937" x="5165725" y="2552700"/>
          <p14:tracePt t="106949" x="5141913" y="2552700"/>
          <p14:tracePt t="106961" x="5103813" y="2565400"/>
          <p14:tracePt t="106973" x="5029200" y="2578100"/>
          <p14:tracePt t="106988" x="4953000" y="2590800"/>
          <p14:tracePt t="107005" x="4903788" y="2603500"/>
          <p14:tracePt t="107012" x="4829175" y="2627313"/>
          <p14:tracePt t="107022" x="4740275" y="2652713"/>
          <p14:tracePt t="107039" x="4591050" y="2678113"/>
          <p14:tracePt t="107056" x="4427538" y="2703513"/>
          <p14:tracePt t="107073" x="4178300" y="2778125"/>
          <p14:tracePt t="107089" x="4090988" y="2828925"/>
          <p14:tracePt t="107106" x="3990975" y="2878138"/>
          <p14:tracePt t="107123" x="3727450" y="2990850"/>
          <p14:tracePt t="107139" x="3614738" y="3028950"/>
          <p14:tracePt t="107155" x="3527425" y="3054350"/>
          <p14:tracePt t="107173" x="3440113" y="3090863"/>
          <p14:tracePt t="107189" x="3402013" y="3103563"/>
          <p14:tracePt t="107206" x="3376613" y="3116263"/>
          <p14:tracePt t="107223" x="3352800" y="3128963"/>
          <p14:tracePt t="107240" x="3352800" y="3141663"/>
          <p14:tracePt t="107257" x="3340100" y="3141663"/>
          <p14:tracePt t="107359" x="3352800" y="3141663"/>
          <p14:tracePt t="107373" x="3365500" y="3141663"/>
          <p14:tracePt t="107385" x="3376613" y="3141663"/>
          <p14:tracePt t="107397" x="3414713" y="3141663"/>
          <p14:tracePt t="107411" x="3478213" y="3141663"/>
          <p14:tracePt t="107423" x="3552825" y="3141663"/>
          <p14:tracePt t="107440" x="3627438" y="3141663"/>
          <p14:tracePt t="107457" x="3678238" y="3128963"/>
          <p14:tracePt t="107460" x="3714750" y="3128963"/>
          <p14:tracePt t="107473" x="3778250" y="3128963"/>
          <p14:tracePt t="107491" x="3902075" y="3116263"/>
          <p14:tracePt t="107507" x="4014788" y="3116263"/>
          <p14:tracePt t="107510" x="4114800" y="3116263"/>
          <p14:tracePt t="107524" x="4165600" y="3116263"/>
          <p14:tracePt t="107541" x="4214813" y="3116263"/>
          <p14:tracePt t="107559" x="4278313" y="3116263"/>
          <p14:tracePt t="107574" x="4314825" y="3116263"/>
          <p14:tracePt t="107591" x="4340225" y="3116263"/>
          <p14:tracePt t="107608" x="4352925" y="3116263"/>
          <p14:tracePt t="107610" x="4365625" y="3116263"/>
          <p14:tracePt t="107734" x="4365625" y="3103563"/>
          <p14:tracePt t="107759" x="4378325" y="3103563"/>
          <p14:tracePt t="107771" x="4403725" y="3103563"/>
          <p14:tracePt t="107783" x="4416425" y="3090863"/>
          <p14:tracePt t="107797" x="4440238" y="3090863"/>
          <p14:tracePt t="107808" x="4452938" y="3078163"/>
          <p14:tracePt t="107825" x="4478338" y="3078163"/>
          <p14:tracePt t="107842" x="4491038" y="3065463"/>
          <p14:tracePt t="107859" x="4503738" y="3054350"/>
          <p14:tracePt t="107875" x="4527550" y="3041650"/>
          <p14:tracePt t="107908" x="4540250" y="3041650"/>
          <p14:tracePt t="112380" x="4527550" y="3041650"/>
          <p14:tracePt t="112393" x="4478338" y="3054350"/>
          <p14:tracePt t="112405" x="4391025" y="3078163"/>
          <p14:tracePt t="112417" x="4291013" y="3116263"/>
          <p14:tracePt t="112431" x="4203700" y="3154363"/>
          <p14:tracePt t="112443" x="4103688" y="3203575"/>
          <p14:tracePt t="112460" x="3952875" y="3267075"/>
          <p14:tracePt t="112477" x="3790950" y="3303588"/>
          <p14:tracePt t="112479" x="3652838" y="3341688"/>
          <p14:tracePt t="112493" x="3565525" y="3390900"/>
          <p14:tracePt t="112510" x="3489325" y="3403600"/>
          <p14:tracePt t="112528" x="3440113" y="3441700"/>
          <p14:tracePt t="112531" x="3402013" y="3490913"/>
          <p14:tracePt t="112544" x="3352800" y="3529013"/>
          <p14:tracePt t="112560" x="3302000" y="3590925"/>
          <p14:tracePt t="112577" x="3227388" y="3641725"/>
          <p14:tracePt t="112579" x="3152775" y="3703638"/>
          <p14:tracePt t="112593" x="3065463" y="3741738"/>
          <p14:tracePt t="112611" x="2989263" y="3754438"/>
          <p14:tracePt t="112628" x="2952750" y="3767138"/>
          <p14:tracePt t="112630" x="2927350" y="3779838"/>
          <p14:tracePt t="112644" x="2914650" y="3779838"/>
          <p14:tracePt t="112661" x="2889250" y="3792538"/>
          <p14:tracePt t="112678" x="2863850" y="3803650"/>
          <p14:tracePt t="112694" x="2852738" y="3829050"/>
          <p14:tracePt t="112716" x="2827338" y="3841750"/>
          <p14:tracePt t="112729" x="2827338" y="3854450"/>
          <p14:tracePt t="112745" x="2801938" y="3867150"/>
          <p14:tracePt t="112761" x="2789238" y="3892550"/>
          <p14:tracePt t="112778" x="2740025" y="3929063"/>
          <p14:tracePt t="112795" x="2727325" y="3967163"/>
          <p14:tracePt t="112811" x="2689225" y="4005263"/>
          <p14:tracePt t="112829" x="2663825" y="4054475"/>
          <p14:tracePt t="112845" x="2663825" y="4067175"/>
          <p14:tracePt t="113302" x="2676525" y="4067175"/>
          <p14:tracePt t="113314" x="2814638" y="4092575"/>
          <p14:tracePt t="113327" x="2976563" y="4129088"/>
          <p14:tracePt t="113339" x="3189288" y="4154488"/>
          <p14:tracePt t="113352" x="3589338" y="4217988"/>
          <p14:tracePt t="113365" x="3878263" y="4254500"/>
          <p14:tracePt t="113380" x="4040188" y="4279900"/>
          <p14:tracePt t="113397" x="4152900" y="4292600"/>
          <p14:tracePt t="113414" x="4378325" y="4292600"/>
          <p14:tracePt t="113431" x="4465638" y="4292600"/>
          <p14:tracePt t="113447" x="4540250" y="4292600"/>
          <p14:tracePt t="113464" x="4603750" y="4305300"/>
          <p14:tracePt t="113489" x="4616450" y="4305300"/>
          <p14:tracePt t="113564" x="4627563" y="4305300"/>
          <p14:tracePt t="113576" x="4640263" y="4318000"/>
          <p14:tracePt t="113589" x="4652963" y="4318000"/>
          <p14:tracePt t="113601" x="4665663" y="4318000"/>
          <p14:tracePt t="113614" x="4678363" y="4318000"/>
          <p14:tracePt t="113638" x="4691063" y="4318000"/>
          <p14:tracePt t="113675" x="4703763" y="4318000"/>
          <p14:tracePt t="113726" x="4703763" y="4330700"/>
          <p14:tracePt t="122155" x="4678363" y="4330700"/>
          <p14:tracePt t="122169" x="4640263" y="4341813"/>
          <p14:tracePt t="122181" x="4552950" y="4354513"/>
          <p14:tracePt t="122193" x="4465638" y="4379913"/>
          <p14:tracePt t="122205" x="4352925" y="4392613"/>
          <p14:tracePt t="122217" x="4303713" y="4418013"/>
          <p14:tracePt t="122231" x="4252913" y="4430713"/>
          <p14:tracePt t="122248" x="4165600" y="4454525"/>
          <p14:tracePt t="122264" x="4040188" y="4479925"/>
          <p14:tracePt t="122281" x="3790950" y="4518025"/>
          <p14:tracePt t="122298" x="3702050" y="4530725"/>
          <p14:tracePt t="122315" x="3640138" y="4554538"/>
          <p14:tracePt t="122316" x="3589338" y="4567238"/>
          <p14:tracePt t="122331" x="3552825" y="4592638"/>
          <p14:tracePt t="122348" x="3478213" y="4605338"/>
          <p14:tracePt t="122365" x="3376613" y="4643438"/>
          <p14:tracePt t="122367" x="3252788" y="4656138"/>
          <p14:tracePt t="122381" x="3152775" y="4679950"/>
          <p14:tracePt t="122398" x="3076575" y="4705350"/>
          <p14:tracePt t="122415" x="3027363" y="4718050"/>
          <p14:tracePt t="122416" x="2976563" y="4730750"/>
          <p14:tracePt t="122432" x="2952750" y="4743450"/>
          <p14:tracePt t="122448" x="2914650" y="4756150"/>
          <p14:tracePt t="122465" x="2863850" y="4768850"/>
          <p14:tracePt t="122467" x="2740025" y="4792663"/>
          <p14:tracePt t="122482" x="2627313" y="4818063"/>
          <p14:tracePt t="122499" x="2501900" y="4830763"/>
          <p14:tracePt t="122515" x="2327275" y="4868863"/>
          <p14:tracePt t="122532" x="2227263" y="4892675"/>
          <p14:tracePt t="122549" x="2089150" y="4918075"/>
          <p14:tracePt t="122566" x="1801813" y="4968875"/>
          <p14:tracePt t="122582" x="1714500" y="4992688"/>
          <p14:tracePt t="122599" x="1638300" y="5018088"/>
          <p14:tracePt t="122616" x="1512888" y="5056188"/>
          <p14:tracePt t="122632" x="1425575" y="5068888"/>
          <p14:tracePt t="122649" x="1338263" y="5092700"/>
          <p14:tracePt t="122666" x="1150938" y="5130800"/>
          <p14:tracePt t="122683" x="1089025" y="5143500"/>
          <p14:tracePt t="122699" x="1025525" y="5156200"/>
          <p14:tracePt t="122716" x="976313" y="5181600"/>
          <p14:tracePt t="122733" x="950913" y="5194300"/>
          <p14:tracePt t="122750" x="925513" y="5194300"/>
          <p14:tracePt t="122766" x="912813" y="5205413"/>
          <p14:tracePt t="122784" x="900113" y="5205413"/>
          <p14:tracePt t="122801" x="887413" y="5205413"/>
          <p14:tracePt t="122817" x="887413" y="5218113"/>
          <p14:tracePt t="122834" x="876300" y="5218113"/>
          <p14:tracePt t="122915" x="850900" y="5218113"/>
          <p14:tracePt t="122928" x="838200" y="5218113"/>
          <p14:tracePt t="122940" x="825500" y="5218113"/>
          <p14:tracePt t="122952" x="800100" y="5218113"/>
          <p14:tracePt t="122968" x="787400" y="5205413"/>
          <p14:tracePt t="123015" x="787400" y="5194300"/>
          <p14:tracePt t="123065" x="800100" y="5181600"/>
          <p14:tracePt t="123077" x="812800" y="5181600"/>
          <p14:tracePt t="123091" x="838200" y="5168900"/>
          <p14:tracePt t="123102" x="876300" y="5143500"/>
          <p14:tracePt t="123118" x="912813" y="5118100"/>
          <p14:tracePt t="123136" x="963613" y="5105400"/>
          <p14:tracePt t="123153" x="1212850" y="5030788"/>
          <p14:tracePt t="123169" x="1338263" y="5005388"/>
          <p14:tracePt t="123186" x="1425575" y="4992688"/>
          <p14:tracePt t="123203" x="1550988" y="4968875"/>
          <p14:tracePt t="123219" x="1638300" y="4956175"/>
          <p14:tracePt t="123235" x="1725613" y="4956175"/>
          <p14:tracePt t="123251" x="1938338" y="4956175"/>
          <p14:tracePt t="123268" x="2014538" y="4956175"/>
          <p14:tracePt t="123285" x="2063750" y="4956175"/>
          <p14:tracePt t="123301" x="2138363" y="4956175"/>
          <p14:tracePt t="123318" x="2163763" y="4956175"/>
          <p14:tracePt t="123335" x="2201863" y="4956175"/>
          <p14:tracePt t="123352" x="2327275" y="4968875"/>
          <p14:tracePt t="123369" x="2389188" y="4992688"/>
          <p14:tracePt t="123386" x="2439988" y="5018088"/>
          <p14:tracePt t="123402" x="2501900" y="5043488"/>
          <p14:tracePt t="123418" x="2527300" y="5056188"/>
          <p14:tracePt t="123435" x="2540000" y="5056188"/>
          <p14:tracePt t="123437" x="2563813" y="5056188"/>
          <p14:tracePt t="123476" x="2576513" y="5056188"/>
          <p14:tracePt t="123588" x="2576513" y="5068888"/>
          <p14:tracePt t="123750" x="2576513" y="5081588"/>
          <p14:tracePt t="124037" x="2601913" y="5081588"/>
          <p14:tracePt t="124062" x="2614613" y="5081588"/>
          <p14:tracePt t="124086" x="2640013" y="5081588"/>
          <p14:tracePt t="124112" x="2651125" y="5092700"/>
          <p14:tracePt t="124123" x="2663825" y="5092700"/>
          <p14:tracePt t="124137" x="2676525" y="5092700"/>
          <p14:tracePt t="124324" x="2663825" y="5092700"/>
          <p14:tracePt t="124348" x="2651125" y="5092700"/>
          <p14:tracePt t="124398" x="2640013" y="5092700"/>
          <p14:tracePt t="124448" x="2627313" y="5092700"/>
          <p14:tracePt t="124497" x="2614613" y="5092700"/>
          <p14:tracePt t="124548" x="2601913" y="5092700"/>
          <p14:tracePt t="124572" x="2589213" y="5092700"/>
          <p14:tracePt t="124585" x="2576513" y="5092700"/>
          <p14:tracePt t="124597" x="2563813" y="5092700"/>
          <p14:tracePt t="124609" x="2551113" y="5092700"/>
          <p14:tracePt t="124624" x="2527300" y="5092700"/>
          <p14:tracePt t="124641" x="2514600" y="5092700"/>
          <p14:tracePt t="124659" x="2489200" y="5105400"/>
          <p14:tracePt t="124661" x="2451100" y="5105400"/>
          <p14:tracePt t="124675" x="2439988" y="5118100"/>
          <p14:tracePt t="124691" x="2414588" y="5118100"/>
          <p14:tracePt t="124709" x="2363788" y="5130800"/>
          <p14:tracePt t="124725" x="2351088" y="5156200"/>
          <p14:tracePt t="124742" x="2327275" y="5156200"/>
          <p14:tracePt t="124760" x="2301875" y="5181600"/>
          <p14:tracePt t="124775" x="2289175" y="5194300"/>
          <p14:tracePt t="124792" x="2289175" y="5205413"/>
          <p14:tracePt t="124809" x="2289175" y="5218113"/>
          <p14:tracePt t="124825" x="2289175" y="5230813"/>
          <p14:tracePt t="124847" x="2289175" y="5243513"/>
          <p14:tracePt t="125096" x="2301875" y="5243513"/>
          <p14:tracePt t="125332" x="2327275" y="5243513"/>
          <p14:tracePt t="125345" x="2351088" y="5243513"/>
          <p14:tracePt t="125357" x="2376488" y="5243513"/>
          <p14:tracePt t="125370" x="2401888" y="5256213"/>
          <p14:tracePt t="125382" x="2439988" y="5268913"/>
          <p14:tracePt t="125394" x="2476500" y="5268913"/>
          <p14:tracePt t="125410" x="2514600" y="5294313"/>
          <p14:tracePt t="125427" x="2540000" y="5294313"/>
          <p14:tracePt t="125444" x="2563813" y="5294313"/>
          <p14:tracePt t="125460" x="2589213" y="5294313"/>
          <p14:tracePt t="125477" x="2589213" y="5281613"/>
          <p14:tracePt t="125494" x="2601913" y="5268913"/>
          <p14:tracePt t="125510" x="2601913" y="5256213"/>
          <p14:tracePt t="125527" x="2614613" y="5256213"/>
          <p14:tracePt t="125544" x="2614613" y="5243513"/>
          <p14:tracePt t="125618" x="2614613" y="5230813"/>
          <p14:tracePt t="125830" x="2614613" y="5218113"/>
          <p14:tracePt t="128123" x="2640013" y="5143500"/>
          <p14:tracePt t="128136" x="2727325" y="5081588"/>
          <p14:tracePt t="128148" x="2940050" y="4981575"/>
          <p14:tracePt t="128160" x="3114675" y="4930775"/>
          <p14:tracePt t="128172" x="3227388" y="4879975"/>
          <p14:tracePt t="128188" x="3302000" y="4868863"/>
          <p14:tracePt t="128205" x="3389313" y="4856163"/>
          <p14:tracePt t="128221" x="3452813" y="4856163"/>
          <p14:tracePt t="128223" x="3578225" y="4856163"/>
          <p14:tracePt t="128238" x="3678238" y="4856163"/>
          <p14:tracePt t="128255" x="3778250" y="4856163"/>
          <p14:tracePt t="128272" x="3878263" y="4856163"/>
          <p14:tracePt t="128288" x="3914775" y="4856163"/>
          <p14:tracePt t="128305" x="3952875" y="4856163"/>
          <p14:tracePt t="128322" x="4014788" y="4868863"/>
          <p14:tracePt t="128338" x="4040188" y="4879975"/>
          <p14:tracePt t="128355" x="4078288" y="4905375"/>
          <p14:tracePt t="128372" x="4078288" y="4943475"/>
          <p14:tracePt t="128389" x="4078288" y="4956175"/>
          <p14:tracePt t="128405" x="4078288" y="4968875"/>
          <p14:tracePt t="128422" x="4027488" y="5018088"/>
          <p14:tracePt t="128439" x="3965575" y="5056188"/>
          <p14:tracePt t="128455" x="3852863" y="5105400"/>
          <p14:tracePt t="128472" x="3465513" y="5194300"/>
          <p14:tracePt t="128489" x="3314700" y="5218113"/>
          <p14:tracePt t="128506" x="3176588" y="5243513"/>
          <p14:tracePt t="128523" x="2889250" y="5256213"/>
          <p14:tracePt t="128539" x="2789238" y="5268913"/>
          <p14:tracePt t="128556" x="2727325" y="5268913"/>
          <p14:tracePt t="128573" x="2627313" y="5281613"/>
          <p14:tracePt t="128589" x="2589213" y="5281613"/>
          <p14:tracePt t="128608" x="2563813" y="5281613"/>
          <p14:tracePt t="128609" x="2540000" y="5294313"/>
          <p14:tracePt t="128624" x="2527300" y="5294313"/>
          <p14:tracePt t="128641" x="2501900" y="5305425"/>
          <p14:tracePt t="128658" x="2489200" y="5305425"/>
          <p14:tracePt t="128660" x="2463800" y="5305425"/>
          <p14:tracePt t="128674" x="2427288" y="5318125"/>
          <p14:tracePt t="128691" x="2376488" y="5318125"/>
          <p14:tracePt t="128708" x="2276475" y="5343525"/>
          <p14:tracePt t="128725" x="2238375" y="5356225"/>
          <p14:tracePt t="128741" x="2214563" y="5356225"/>
          <p14:tracePt t="128759" x="2176463" y="5381625"/>
          <p14:tracePt t="128774" x="2163763" y="5381625"/>
          <p14:tracePt t="128791" x="2138363" y="5407025"/>
          <p14:tracePt t="128809" x="2114550" y="5443538"/>
          <p14:tracePt t="128824" x="2089150" y="5468938"/>
          <p14:tracePt t="128841" x="2063750" y="5481638"/>
          <p14:tracePt t="128859" x="2001838" y="5518150"/>
          <p14:tracePt t="128874" x="1976438" y="5530850"/>
          <p14:tracePt t="128892" x="1951038" y="5543550"/>
          <p14:tracePt t="128907" x="1938338" y="5543550"/>
          <p14:tracePt t="128932" x="1938338" y="5556250"/>
          <p14:tracePt t="129058" x="1951038" y="5556250"/>
          <p14:tracePt t="129082" x="1963738" y="5556250"/>
          <p14:tracePt t="129096" x="1989138" y="5556250"/>
          <p14:tracePt t="129107" x="2014538" y="5556250"/>
          <p14:tracePt t="129119" x="2038350" y="5556250"/>
          <p14:tracePt t="129133" x="2101850" y="5568950"/>
          <p14:tracePt t="129144" x="2201863" y="5581650"/>
          <p14:tracePt t="129159" x="2327275" y="5594350"/>
          <p14:tracePt t="129176" x="2427288" y="5607050"/>
          <p14:tracePt t="129193" x="2514600" y="5630863"/>
          <p14:tracePt t="129195" x="2563813" y="5643563"/>
          <p14:tracePt t="129208" x="2627313" y="5656263"/>
          <p14:tracePt t="129225" x="2663825" y="5656263"/>
          <p14:tracePt t="129244" x="2776538" y="5668963"/>
          <p14:tracePt t="129260" x="2814638" y="5668963"/>
          <p14:tracePt t="129276" x="2852738" y="5668963"/>
          <p14:tracePt t="129294" x="2914650" y="5668963"/>
          <p14:tracePt t="129310" x="2927350" y="5668963"/>
          <p14:tracePt t="129327" x="2940050" y="5668963"/>
          <p14:tracePt t="129344" x="2952750" y="5668963"/>
          <p14:tracePt t="129360" x="2963863" y="5668963"/>
          <p14:tracePt t="129394" x="2976563" y="5668963"/>
          <p14:tracePt t="129431" x="2989263" y="5668963"/>
          <p14:tracePt t="131873" x="3014663" y="5668963"/>
          <p14:tracePt t="131886" x="3052763" y="5668963"/>
          <p14:tracePt t="131898" x="3089275" y="5668963"/>
          <p14:tracePt t="131911" x="3176588" y="5668963"/>
          <p14:tracePt t="131924" x="3276600" y="5668963"/>
          <p14:tracePt t="131935" x="3340100" y="5668963"/>
          <p14:tracePt t="131952" x="3402013" y="5656263"/>
          <p14:tracePt t="131969" x="3465513" y="5656263"/>
          <p14:tracePt t="131985" x="3614738" y="5656263"/>
          <p14:tracePt t="132002" x="3702050" y="5656263"/>
          <p14:tracePt t="132019" x="3752850" y="5656263"/>
          <p14:tracePt t="132036" x="3827463" y="5656263"/>
          <p14:tracePt t="132053" x="3852863" y="5656263"/>
          <p14:tracePt t="132070" x="3878263" y="5656263"/>
          <p14:tracePt t="132071" x="3890963" y="5656263"/>
          <p14:tracePt t="132086" x="3902075" y="5656263"/>
          <p14:tracePt t="132103" x="3914775" y="5656263"/>
          <p14:tracePt t="132120" x="3952875" y="5656263"/>
          <p14:tracePt t="132122" x="3965575" y="5656263"/>
          <p14:tracePt t="132136" x="3978275" y="5656263"/>
          <p14:tracePt t="132154" x="3990975" y="5656263"/>
          <p14:tracePt t="132222" x="3965575" y="5656263"/>
          <p14:tracePt t="132234" x="3952875" y="5656263"/>
          <p14:tracePt t="132247" x="3927475" y="5668963"/>
          <p14:tracePt t="132260" x="3865563" y="5681663"/>
          <p14:tracePt t="132272" x="3740150" y="5732463"/>
          <p14:tracePt t="132289" x="3578225" y="5807075"/>
          <p14:tracePt t="132305" x="3427413" y="5881688"/>
          <p14:tracePt t="132322" x="2940050" y="6069013"/>
          <p14:tracePt t="132338" x="2663825" y="6119813"/>
          <p14:tracePt t="132355" x="2501900" y="6169025"/>
          <p14:tracePt t="132372" x="2276475" y="6219825"/>
          <p14:tracePt t="132389" x="2176463" y="6232525"/>
          <p14:tracePt t="132406" x="2127250" y="6232525"/>
          <p14:tracePt t="132422" x="2051050" y="6245225"/>
          <p14:tracePt t="132439" x="2038350" y="6245225"/>
          <p14:tracePt t="132455" x="2001838" y="6245225"/>
          <p14:tracePt t="132472" x="1989138" y="6245225"/>
          <p14:tracePt t="132496" x="1976438" y="6245225"/>
          <p14:tracePt t="132509" x="1963738" y="6245225"/>
          <p14:tracePt t="132608" x="1976438" y="6245225"/>
          <p14:tracePt t="132620" x="2001838" y="6245225"/>
          <p14:tracePt t="132633" x="2014538" y="6245225"/>
          <p14:tracePt t="132646" x="2038350" y="6245225"/>
          <p14:tracePt t="132659" x="2063750" y="6245225"/>
          <p14:tracePt t="132673" x="2089150" y="6245225"/>
          <p14:tracePt t="132690" x="2114550" y="6245225"/>
          <p14:tracePt t="132707" x="2163763" y="6232525"/>
          <p14:tracePt t="132723" x="2214563" y="6219825"/>
          <p14:tracePt t="132740" x="2289175" y="6219825"/>
          <p14:tracePt t="132757" x="2351088" y="6219825"/>
          <p14:tracePt t="132759" x="2414588" y="6207125"/>
          <p14:tracePt t="132774" x="2463800" y="6194425"/>
          <p14:tracePt t="132791" x="2489200" y="6194425"/>
          <p14:tracePt t="132806" x="2563813" y="6169025"/>
          <p14:tracePt t="132823" x="2627313" y="6157913"/>
          <p14:tracePt t="132839" x="2714625" y="6145213"/>
          <p14:tracePt t="132856" x="2789238" y="6145213"/>
          <p14:tracePt t="132858" x="2876550" y="6145213"/>
          <p14:tracePt t="132873" x="2927350" y="6145213"/>
          <p14:tracePt t="132890" x="2976563" y="6145213"/>
          <p14:tracePt t="132908" x="3065463" y="6145213"/>
          <p14:tracePt t="132924" x="3101975" y="6145213"/>
          <p14:tracePt t="132941" x="3140075" y="6145213"/>
          <p14:tracePt t="132958" x="3265488" y="6145213"/>
          <p14:tracePt t="132974" x="3302000" y="6145213"/>
          <p14:tracePt t="132992" x="3327400" y="6145213"/>
          <p14:tracePt t="132995" x="3352800" y="6145213"/>
          <p14:tracePt t="133008" x="3365500" y="6145213"/>
          <p14:tracePt t="133025" x="3376613" y="6145213"/>
          <p14:tracePt t="133041" x="3389313" y="6145213"/>
          <p14:tracePt t="133081" x="3402013" y="6145213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6EF86D0-6105-4BAB-8BB0-05B7056AA2D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90299" y="1866433"/>
          <a:ext cx="4844255" cy="571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8120">
                  <a:extLst>
                    <a:ext uri="{9D8B030D-6E8A-4147-A177-3AD203B41FA5}">
                      <a16:colId xmlns:a16="http://schemas.microsoft.com/office/drawing/2014/main" val="3873020928"/>
                    </a:ext>
                  </a:extLst>
                </a:gridCol>
                <a:gridCol w="2586135">
                  <a:extLst>
                    <a:ext uri="{9D8B030D-6E8A-4147-A177-3AD203B41FA5}">
                      <a16:colId xmlns:a16="http://schemas.microsoft.com/office/drawing/2014/main" val="3293097901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provide service</a:t>
                      </a:r>
                      <a:endParaRPr lang="ar-EG" sz="15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 goods </a:t>
                      </a:r>
                      <a:endParaRPr lang="ar-EG" sz="15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14848"/>
                  </a:ext>
                </a:extLst>
              </a:tr>
            </a:tbl>
          </a:graphicData>
        </a:graphic>
      </p:graphicFrame>
      <p:sp>
        <p:nvSpPr>
          <p:cNvPr id="9" name="AutoShape 1">
            <a:extLst>
              <a:ext uri="{FF2B5EF4-FFF2-40B4-BE49-F238E27FC236}">
                <a16:creationId xmlns:a16="http://schemas.microsoft.com/office/drawing/2014/main" id="{6134FE1E-E950-4F20-B3B1-93767619E4E2}"/>
              </a:ext>
            </a:extLst>
          </p:cNvPr>
          <p:cNvSpPr>
            <a:spLocks/>
          </p:cNvSpPr>
          <p:nvPr/>
        </p:nvSpPr>
        <p:spPr bwMode="auto">
          <a:xfrm rot="-5400000">
            <a:off x="5801274" y="109536"/>
            <a:ext cx="440024" cy="2498521"/>
          </a:xfrm>
          <a:prstGeom prst="rightBrace">
            <a:avLst>
              <a:gd name="adj1" fmla="val 0"/>
              <a:gd name="adj2" fmla="val 50000"/>
            </a:avLst>
          </a:prstGeom>
          <a:noFill/>
          <a:ln w="38100">
            <a:solidFill>
              <a:srgbClr val="00206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342900"/>
            <a:endParaRPr lang="ar-EG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3051E4-8C73-41EB-8CBC-CB31670D5AB4}"/>
              </a:ext>
            </a:extLst>
          </p:cNvPr>
          <p:cNvSpPr txBox="1"/>
          <p:nvPr/>
        </p:nvSpPr>
        <p:spPr>
          <a:xfrm>
            <a:off x="4408878" y="838200"/>
            <a:ext cx="3449248" cy="553998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Companies types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4A2DC3-2D0D-41D6-9EFF-1E82277BA1A0}"/>
              </a:ext>
            </a:extLst>
          </p:cNvPr>
          <p:cNvGraphicFramePr>
            <a:graphicFrameLocks noGrp="1"/>
          </p:cNvGraphicFramePr>
          <p:nvPr/>
        </p:nvGraphicFramePr>
        <p:xfrm>
          <a:off x="3790299" y="1584728"/>
          <a:ext cx="4844255" cy="342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8120">
                  <a:extLst>
                    <a:ext uri="{9D8B030D-6E8A-4147-A177-3AD203B41FA5}">
                      <a16:colId xmlns:a16="http://schemas.microsoft.com/office/drawing/2014/main" val="94827825"/>
                    </a:ext>
                  </a:extLst>
                </a:gridCol>
                <a:gridCol w="2586135">
                  <a:extLst>
                    <a:ext uri="{9D8B030D-6E8A-4147-A177-3AD203B41FA5}">
                      <a16:colId xmlns:a16="http://schemas.microsoft.com/office/drawing/2014/main" val="1010006489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dirty="0">
                          <a:solidFill>
                            <a:srgbClr val="C00000"/>
                          </a:solidFill>
                        </a:rPr>
                        <a:t>service companies</a:t>
                      </a:r>
                      <a:endParaRPr lang="en-US" sz="15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dirty="0">
                          <a:solidFill>
                            <a:srgbClr val="C00000"/>
                          </a:solidFill>
                        </a:rPr>
                        <a:t>merchandising companies</a:t>
                      </a:r>
                      <a:endParaRPr lang="en-US" sz="15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165067"/>
                  </a:ext>
                </a:extLst>
              </a:tr>
            </a:tbl>
          </a:graphicData>
        </a:graphic>
      </p:graphicFrame>
      <p:sp>
        <p:nvSpPr>
          <p:cNvPr id="3" name="Arrow: Down 2">
            <a:extLst>
              <a:ext uri="{FF2B5EF4-FFF2-40B4-BE49-F238E27FC236}">
                <a16:creationId xmlns:a16="http://schemas.microsoft.com/office/drawing/2014/main" id="{106274B8-7967-4732-A697-B1540C04C22A}"/>
              </a:ext>
            </a:extLst>
          </p:cNvPr>
          <p:cNvSpPr/>
          <p:nvPr/>
        </p:nvSpPr>
        <p:spPr>
          <a:xfrm>
            <a:off x="4695227" y="2476943"/>
            <a:ext cx="214641" cy="190537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342900"/>
            <a:endParaRPr lang="ar-EG" sz="135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D6F11DD9-351D-4C39-A576-D48F15B7B194}"/>
              </a:ext>
            </a:extLst>
          </p:cNvPr>
          <p:cNvSpPr/>
          <p:nvPr/>
        </p:nvSpPr>
        <p:spPr>
          <a:xfrm>
            <a:off x="7184060" y="2446851"/>
            <a:ext cx="226230" cy="241552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342900"/>
            <a:endParaRPr lang="ar-EG" sz="135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553D155-6FD8-4072-9289-5AB05515188B}"/>
              </a:ext>
            </a:extLst>
          </p:cNvPr>
          <p:cNvCxnSpPr>
            <a:cxnSpLocks/>
          </p:cNvCxnSpPr>
          <p:nvPr/>
        </p:nvCxnSpPr>
        <p:spPr>
          <a:xfrm flipH="1">
            <a:off x="6031889" y="2423637"/>
            <a:ext cx="20501" cy="3431229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F9C9BF7-E578-40AB-9A34-7E3E0A813E63}"/>
              </a:ext>
            </a:extLst>
          </p:cNvPr>
          <p:cNvSpPr txBox="1"/>
          <p:nvPr/>
        </p:nvSpPr>
        <p:spPr>
          <a:xfrm>
            <a:off x="6489244" y="2663221"/>
            <a:ext cx="2552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C00000"/>
                </a:solidFill>
                <a:latin typeface="Calibri" panose="020F0502020204030204"/>
                <a:cs typeface="Sultan bold" pitchFamily="2" charset="-78"/>
              </a:rPr>
              <a:t>Operating  Cycle      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B74F54E-3F1F-40DA-B604-8E38F8AD9635}"/>
              </a:ext>
            </a:extLst>
          </p:cNvPr>
          <p:cNvSpPr txBox="1"/>
          <p:nvPr/>
        </p:nvSpPr>
        <p:spPr>
          <a:xfrm>
            <a:off x="6454675" y="2657466"/>
            <a:ext cx="8158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400" b="1" dirty="0">
                <a:solidFill>
                  <a:srgbClr val="002060"/>
                </a:solidFill>
                <a:latin typeface="Hacen Liner XL" panose="02000000000000000000" pitchFamily="2" charset="-78"/>
                <a:ea typeface="MS Mincho" panose="02020609040205080304" pitchFamily="49" charset="-128"/>
                <a:cs typeface="MCS Taybah S_U normal." pitchFamily="2" charset="-78"/>
              </a:rPr>
              <a:t>Long</a:t>
            </a:r>
            <a:r>
              <a:rPr lang="en-US" sz="1350" b="1" dirty="0">
                <a:solidFill>
                  <a:srgbClr val="002060"/>
                </a:solidFill>
                <a:latin typeface="Hacen Liner XL" panose="02000000000000000000" pitchFamily="2" charset="-78"/>
                <a:ea typeface="MS Mincho" panose="02020609040205080304" pitchFamily="49" charset="-128"/>
                <a:cs typeface="MCS Taybah S_U normal." pitchFamily="2" charset="-78"/>
              </a:rPr>
              <a:t> </a:t>
            </a:r>
            <a:endParaRPr lang="ar-EG" sz="1350" b="1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D07AE03-F2F3-4A05-AE43-829DBCE41293}"/>
              </a:ext>
            </a:extLst>
          </p:cNvPr>
          <p:cNvSpPr txBox="1"/>
          <p:nvPr/>
        </p:nvSpPr>
        <p:spPr>
          <a:xfrm>
            <a:off x="2821172" y="2590800"/>
            <a:ext cx="815873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Hacen Liner XL" panose="02000000000000000000" pitchFamily="2" charset="-78"/>
                <a:ea typeface="MS Mincho" panose="02020609040205080304" pitchFamily="49" charset="-128"/>
                <a:cs typeface="MCS Taybah S_U normal." pitchFamily="2" charset="-78"/>
              </a:rPr>
              <a:t>Short </a:t>
            </a:r>
            <a:endParaRPr lang="ar-EG" sz="1350" b="1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036089-5247-490F-A5DF-8F04BE984D40}"/>
              </a:ext>
            </a:extLst>
          </p:cNvPr>
          <p:cNvSpPr txBox="1"/>
          <p:nvPr/>
        </p:nvSpPr>
        <p:spPr>
          <a:xfrm>
            <a:off x="3310276" y="2590800"/>
            <a:ext cx="2552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C00000"/>
                </a:solidFill>
                <a:latin typeface="Calibri" panose="020F0502020204030204"/>
                <a:cs typeface="Sultan bold" pitchFamily="2" charset="-78"/>
              </a:rPr>
              <a:t>Operating Cycle      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299A52B-DA60-414D-8E68-6CCA5A9B215A}"/>
              </a:ext>
            </a:extLst>
          </p:cNvPr>
          <p:cNvGraphicFramePr>
            <a:graphicFrameLocks noGrp="1"/>
          </p:cNvGraphicFramePr>
          <p:nvPr/>
        </p:nvGraphicFramePr>
        <p:xfrm>
          <a:off x="2837645" y="3777160"/>
          <a:ext cx="2102556" cy="10287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10505">
                  <a:extLst>
                    <a:ext uri="{9D8B030D-6E8A-4147-A177-3AD203B41FA5}">
                      <a16:colId xmlns:a16="http://schemas.microsoft.com/office/drawing/2014/main" val="1353384935"/>
                    </a:ext>
                  </a:extLst>
                </a:gridCol>
                <a:gridCol w="692051">
                  <a:extLst>
                    <a:ext uri="{9D8B030D-6E8A-4147-A177-3AD203B41FA5}">
                      <a16:colId xmlns:a16="http://schemas.microsoft.com/office/drawing/2014/main" val="3046185757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3767822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660085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271454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A304A839-2400-41F8-BC37-2C2511512A76}"/>
              </a:ext>
            </a:extLst>
          </p:cNvPr>
          <p:cNvSpPr txBox="1"/>
          <p:nvPr/>
        </p:nvSpPr>
        <p:spPr>
          <a:xfrm>
            <a:off x="2230302" y="3352800"/>
            <a:ext cx="27988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latin typeface="Calibri" panose="020F0502020204030204"/>
                <a:cs typeface="Sultan bold" pitchFamily="2" charset="-78"/>
              </a:rPr>
              <a:t>Single step income statement</a:t>
            </a: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4A6A4914-FCA2-4648-B09E-05DEF019D4B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404827" y="3325191"/>
          <a:ext cx="3413760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04135">
                  <a:extLst>
                    <a:ext uri="{9D8B030D-6E8A-4147-A177-3AD203B41FA5}">
                      <a16:colId xmlns:a16="http://schemas.microsoft.com/office/drawing/2014/main" val="378132610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891223858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5882326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050038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585880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7741572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9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633149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075941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24961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80644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8361B52B-D606-407E-9EE7-0BBECDA97125}"/>
              </a:ext>
            </a:extLst>
          </p:cNvPr>
          <p:cNvSpPr txBox="1"/>
          <p:nvPr/>
        </p:nvSpPr>
        <p:spPr>
          <a:xfrm>
            <a:off x="5943601" y="2895600"/>
            <a:ext cx="33107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latin typeface="Calibri" panose="020F0502020204030204"/>
                <a:cs typeface="Sultan bold" pitchFamily="2" charset="-78"/>
              </a:rPr>
              <a:t> Multiple step - Income statement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3AF397C-4379-4D43-B412-3DE9C5B8C56C}"/>
              </a:ext>
            </a:extLst>
          </p:cNvPr>
          <p:cNvSpPr txBox="1"/>
          <p:nvPr/>
        </p:nvSpPr>
        <p:spPr>
          <a:xfrm>
            <a:off x="7529714" y="3254356"/>
            <a:ext cx="976313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sales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10CE062-0CAF-4622-9E46-DAFE3BD365E6}"/>
              </a:ext>
            </a:extLst>
          </p:cNvPr>
          <p:cNvSpPr txBox="1"/>
          <p:nvPr/>
        </p:nvSpPr>
        <p:spPr>
          <a:xfrm>
            <a:off x="9040874" y="3307279"/>
            <a:ext cx="78761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100000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13F39C1-8473-4EF8-A91F-E103870A7F88}"/>
              </a:ext>
            </a:extLst>
          </p:cNvPr>
          <p:cNvSpPr txBox="1"/>
          <p:nvPr/>
        </p:nvSpPr>
        <p:spPr>
          <a:xfrm>
            <a:off x="6352616" y="3582044"/>
            <a:ext cx="1870638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Cost of goods sold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FB72937-F525-489E-99A1-DA966F63EC90}"/>
              </a:ext>
            </a:extLst>
          </p:cNvPr>
          <p:cNvSpPr txBox="1"/>
          <p:nvPr/>
        </p:nvSpPr>
        <p:spPr>
          <a:xfrm>
            <a:off x="9048536" y="3569002"/>
            <a:ext cx="750642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60000</a:t>
            </a: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5B9BD5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0F030BD-1CE9-4FC3-B6FC-D1FD7DB64588}"/>
              </a:ext>
            </a:extLst>
          </p:cNvPr>
          <p:cNvSpPr txBox="1"/>
          <p:nvPr/>
        </p:nvSpPr>
        <p:spPr>
          <a:xfrm>
            <a:off x="7315509" y="3868564"/>
            <a:ext cx="1318429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Gross profit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B06279-21A7-4D7B-8063-01D7DACC6902}"/>
              </a:ext>
            </a:extLst>
          </p:cNvPr>
          <p:cNvSpPr txBox="1"/>
          <p:nvPr/>
        </p:nvSpPr>
        <p:spPr>
          <a:xfrm>
            <a:off x="8856776" y="3851443"/>
            <a:ext cx="896825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40000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99632B6-FF9B-48AC-9860-76C9098821B6}"/>
              </a:ext>
            </a:extLst>
          </p:cNvPr>
          <p:cNvSpPr txBox="1"/>
          <p:nvPr/>
        </p:nvSpPr>
        <p:spPr>
          <a:xfrm>
            <a:off x="6349064" y="4190410"/>
            <a:ext cx="200867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Operating expenses: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11565A4-9686-404C-BD9D-F4BE32105598}"/>
              </a:ext>
            </a:extLst>
          </p:cNvPr>
          <p:cNvSpPr txBox="1"/>
          <p:nvPr/>
        </p:nvSpPr>
        <p:spPr>
          <a:xfrm>
            <a:off x="8901941" y="4227028"/>
            <a:ext cx="852542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B982CD3-5257-445D-A57A-BCACE3FCEF9B}"/>
              </a:ext>
            </a:extLst>
          </p:cNvPr>
          <p:cNvSpPr txBox="1"/>
          <p:nvPr/>
        </p:nvSpPr>
        <p:spPr>
          <a:xfrm>
            <a:off x="6802694" y="4473694"/>
            <a:ext cx="215245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Income from operations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58E4496-E144-464F-8A38-DA352518616E}"/>
              </a:ext>
            </a:extLst>
          </p:cNvPr>
          <p:cNvSpPr txBox="1"/>
          <p:nvPr/>
        </p:nvSpPr>
        <p:spPr>
          <a:xfrm>
            <a:off x="8970332" y="4498877"/>
            <a:ext cx="783269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FD3902-FCB7-4672-B995-7080BA7F5CF7}"/>
              </a:ext>
            </a:extLst>
          </p:cNvPr>
          <p:cNvSpPr txBox="1"/>
          <p:nvPr/>
        </p:nvSpPr>
        <p:spPr>
          <a:xfrm>
            <a:off x="6517732" y="4810558"/>
            <a:ext cx="230542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Other revenues and gains: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CBA2E6F-D395-475F-BE1A-4B18F5EC4D22}"/>
              </a:ext>
            </a:extLst>
          </p:cNvPr>
          <p:cNvSpPr txBox="1"/>
          <p:nvPr/>
        </p:nvSpPr>
        <p:spPr>
          <a:xfrm>
            <a:off x="6438949" y="5082310"/>
            <a:ext cx="2594243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- Other expenses and losses: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149E88C-7ABE-4EED-ACCB-C6F9F6E80353}"/>
              </a:ext>
            </a:extLst>
          </p:cNvPr>
          <p:cNvSpPr txBox="1"/>
          <p:nvPr/>
        </p:nvSpPr>
        <p:spPr>
          <a:xfrm>
            <a:off x="7168017" y="5372435"/>
            <a:ext cx="1181991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income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3E2A52E-199C-412D-8357-3864EBF8F1AB}"/>
              </a:ext>
            </a:extLst>
          </p:cNvPr>
          <p:cNvSpPr txBox="1"/>
          <p:nvPr/>
        </p:nvSpPr>
        <p:spPr>
          <a:xfrm>
            <a:off x="9034939" y="4826121"/>
            <a:ext cx="719544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5000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4ED0563-FBE7-47DD-8B0D-90517622BDF8}"/>
              </a:ext>
            </a:extLst>
          </p:cNvPr>
          <p:cNvSpPr txBox="1"/>
          <p:nvPr/>
        </p:nvSpPr>
        <p:spPr>
          <a:xfrm>
            <a:off x="9035218" y="5119373"/>
            <a:ext cx="719544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9CA2BC3-3290-477A-8F53-38A32A9BF28C}"/>
              </a:ext>
            </a:extLst>
          </p:cNvPr>
          <p:cNvSpPr txBox="1"/>
          <p:nvPr/>
        </p:nvSpPr>
        <p:spPr>
          <a:xfrm>
            <a:off x="2889713" y="3685280"/>
            <a:ext cx="998094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revenues</a:t>
            </a:r>
            <a:endParaRPr lang="en-US" sz="2100" b="1" dirty="0">
              <a:solidFill>
                <a:srgbClr val="5B9BD5">
                  <a:lumMod val="50000"/>
                </a:srgbClr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3E5E9F5-0585-4E29-BE95-F091632A7326}"/>
              </a:ext>
            </a:extLst>
          </p:cNvPr>
          <p:cNvSpPr txBox="1"/>
          <p:nvPr/>
        </p:nvSpPr>
        <p:spPr>
          <a:xfrm>
            <a:off x="2854808" y="3990464"/>
            <a:ext cx="1252667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- expenses</a:t>
            </a:r>
            <a:endParaRPr lang="en-US" sz="2100" b="1" dirty="0">
              <a:solidFill>
                <a:srgbClr val="5B9BD5">
                  <a:lumMod val="50000"/>
                </a:srgbClr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993A0506-9D3D-4BA1-8AEA-054D9A008E44}"/>
              </a:ext>
            </a:extLst>
          </p:cNvPr>
          <p:cNvSpPr txBox="1"/>
          <p:nvPr/>
        </p:nvSpPr>
        <p:spPr>
          <a:xfrm>
            <a:off x="3025452" y="4305682"/>
            <a:ext cx="1181991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income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A3DF483-07F2-43FB-A200-452288FD0C92}"/>
              </a:ext>
            </a:extLst>
          </p:cNvPr>
          <p:cNvSpPr txBox="1"/>
          <p:nvPr/>
        </p:nvSpPr>
        <p:spPr>
          <a:xfrm>
            <a:off x="4249880" y="3764677"/>
            <a:ext cx="74238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100000</a:t>
            </a:r>
            <a:endParaRPr lang="ar-EG" sz="1350" dirty="0">
              <a:solidFill>
                <a:srgbClr val="5B9BD5">
                  <a:lumMod val="50000"/>
                </a:srgbClr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3E0D4AA-CC65-4F55-AE0A-1296823E4529}"/>
              </a:ext>
            </a:extLst>
          </p:cNvPr>
          <p:cNvSpPr txBox="1"/>
          <p:nvPr/>
        </p:nvSpPr>
        <p:spPr>
          <a:xfrm>
            <a:off x="4211033" y="4027518"/>
            <a:ext cx="750642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60000</a:t>
            </a: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5B9BD5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7EB3E3D-CE4A-4215-9264-668E67D20DEC}"/>
              </a:ext>
            </a:extLst>
          </p:cNvPr>
          <p:cNvSpPr txBox="1"/>
          <p:nvPr/>
        </p:nvSpPr>
        <p:spPr>
          <a:xfrm>
            <a:off x="4186068" y="4318595"/>
            <a:ext cx="766933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40000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36C7E0F-087D-4001-9178-AAD868E167A4}"/>
              </a:ext>
            </a:extLst>
          </p:cNvPr>
          <p:cNvSpPr txBox="1"/>
          <p:nvPr/>
        </p:nvSpPr>
        <p:spPr>
          <a:xfrm>
            <a:off x="9009230" y="5403161"/>
            <a:ext cx="820571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34000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BB9711-8D26-4A30-864A-EE01E3C84FFF}"/>
              </a:ext>
            </a:extLst>
          </p:cNvPr>
          <p:cNvSpPr txBox="1"/>
          <p:nvPr/>
        </p:nvSpPr>
        <p:spPr>
          <a:xfrm>
            <a:off x="1571026" y="6290846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01059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433973">
        <p159:morph option="byObject"/>
      </p:transition>
    </mc:Choice>
    <mc:Fallback xmlns="">
      <p:transition spd="slow" advTm="4339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3" grpId="0" animBg="1"/>
      <p:bldP spid="13" grpId="0" animBg="1"/>
      <p:bldP spid="29" grpId="0"/>
      <p:bldP spid="30" grpId="0"/>
      <p:bldP spid="31" grpId="0"/>
      <p:bldP spid="33" grpId="0"/>
      <p:bldP spid="35" grpId="0"/>
      <p:bldP spid="38" grpId="0"/>
      <p:bldP spid="40" grpId="0"/>
      <p:bldP spid="43" grpId="0"/>
      <p:bldP spid="44" grpId="0"/>
      <p:bldP spid="46" grpId="0"/>
      <p:bldP spid="48" grpId="0"/>
      <p:bldP spid="50" grpId="0"/>
      <p:bldP spid="54" grpId="0"/>
      <p:bldP spid="56" grpId="0"/>
      <p:bldP spid="57" grpId="0"/>
      <p:bldP spid="59" grpId="0"/>
      <p:bldP spid="61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1" grpId="0"/>
      <p:bldP spid="72" grpId="0"/>
      <p:bldP spid="73" grpId="0"/>
    </p:bldLst>
  </p:timing>
  <p:extLst mod="1">
    <p:ext uri="{3A86A75C-4F4B-4683-9AE1-C65F6400EC91}">
      <p14:laserTraceLst xmlns:p14="http://schemas.microsoft.com/office/powerpoint/2010/main">
        <p14:tracePtLst>
          <p14:tracePt t="35911" x="3389313" y="6145213"/>
          <p14:tracePt t="35924" x="3340100" y="6119813"/>
          <p14:tracePt t="35935" x="3302000" y="6081713"/>
          <p14:tracePt t="35948" x="3252788" y="6007100"/>
          <p14:tracePt t="35961" x="3214688" y="5856288"/>
          <p14:tracePt t="35974" x="3176588" y="5694363"/>
          <p14:tracePt t="35991" x="3152775" y="5543550"/>
          <p14:tracePt t="36008" x="3140075" y="5305425"/>
          <p14:tracePt t="36011" x="3140075" y="5005388"/>
          <p14:tracePt t="36024" x="3140075" y="4692650"/>
          <p14:tracePt t="36041" x="3140075" y="4479925"/>
          <p14:tracePt t="36056" x="3152775" y="4267200"/>
          <p14:tracePt t="36073" x="3265488" y="3892550"/>
          <p14:tracePt t="36090" x="3314700" y="3779838"/>
          <p14:tracePt t="36106" x="3365500" y="3679825"/>
          <p14:tracePt t="36125" x="3478213" y="3416300"/>
          <p14:tracePt t="36142" x="3502025" y="3203575"/>
          <p14:tracePt t="36159" x="3527425" y="2852738"/>
          <p14:tracePt t="36175" x="3540125" y="2728913"/>
          <p14:tracePt t="36192" x="3540125" y="2590800"/>
          <p14:tracePt t="36209" x="3552825" y="2452688"/>
          <p14:tracePt t="36225" x="3552825" y="2427288"/>
          <p14:tracePt t="36571" x="3540125" y="2427288"/>
          <p14:tracePt t="36583" x="3478213" y="2427288"/>
          <p14:tracePt t="36597" x="3365500" y="2452688"/>
          <p14:tracePt t="36609" x="3227388" y="2478088"/>
          <p14:tracePt t="36627" x="3127375" y="2516188"/>
          <p14:tracePt t="36644" x="3014663" y="2540000"/>
          <p14:tracePt t="36646" x="2927350" y="2565400"/>
          <p14:tracePt t="36660" x="2876550" y="2578100"/>
          <p14:tracePt t="36677" x="2863850" y="2578100"/>
          <p14:tracePt t="36721" x="2876550" y="2578100"/>
          <p14:tracePt t="36733" x="2901950" y="2578100"/>
          <p14:tracePt t="36745" x="2914650" y="2578100"/>
          <p14:tracePt t="36760" x="2940050" y="2578100"/>
          <p14:tracePt t="36777" x="2976563" y="2565400"/>
          <p14:tracePt t="36795" x="3140075" y="2552700"/>
          <p14:tracePt t="36811" x="3214688" y="2552700"/>
          <p14:tracePt t="36828" x="3265488" y="2552700"/>
          <p14:tracePt t="36845" x="3327400" y="2552700"/>
          <p14:tracePt t="36920" x="3302000" y="2552700"/>
          <p14:tracePt t="36933" x="3265488" y="2552700"/>
          <p14:tracePt t="36944" x="3240088" y="2552700"/>
          <p14:tracePt t="36957" x="3214688" y="2552700"/>
          <p14:tracePt t="36969" x="3189288" y="2540000"/>
          <p14:tracePt t="37007" x="3201988" y="2540000"/>
          <p14:tracePt t="37020" x="3227388" y="2540000"/>
          <p14:tracePt t="37033" x="3265488" y="2540000"/>
          <p14:tracePt t="37044" x="3302000" y="2527300"/>
          <p14:tracePt t="37061" x="3340100" y="2527300"/>
          <p14:tracePt t="37077" x="3365500" y="2527300"/>
          <p14:tracePt t="37094" x="3389313" y="2527300"/>
          <p14:tracePt t="38626" x="3402013" y="2527300"/>
          <p14:tracePt t="38640" x="3402013" y="2516188"/>
          <p14:tracePt t="38651" x="3427413" y="2516188"/>
          <p14:tracePt t="38663" x="3440113" y="2490788"/>
          <p14:tracePt t="38676" x="3465513" y="2465388"/>
          <p14:tracePt t="38689" x="3502025" y="2439988"/>
          <p14:tracePt t="38700" x="3578225" y="2378075"/>
          <p14:tracePt t="38717" x="3727450" y="2314575"/>
          <p14:tracePt t="38734" x="3865563" y="2278063"/>
          <p14:tracePt t="38750" x="4114800" y="2178050"/>
          <p14:tracePt t="38767" x="4265613" y="2139950"/>
          <p14:tracePt t="38784" x="4478338" y="2101850"/>
          <p14:tracePt t="38801" x="4740275" y="2052638"/>
          <p14:tracePt t="38818" x="4852988" y="2014538"/>
          <p14:tracePt t="38834" x="4929188" y="1989138"/>
          <p14:tracePt t="38851" x="5091113" y="1889125"/>
          <p14:tracePt t="38868" x="5191125" y="1852613"/>
          <p14:tracePt t="38886" x="5265738" y="1801813"/>
          <p14:tracePt t="38889" x="5316538" y="1765300"/>
          <p14:tracePt t="38902" x="5341938" y="1739900"/>
          <p14:tracePt t="38919" x="5365750" y="1714500"/>
          <p14:tracePt t="38938" x="5378450" y="1701800"/>
          <p14:tracePt t="39099" x="5378450" y="1727200"/>
          <p14:tracePt t="39112" x="5378450" y="1739900"/>
          <p14:tracePt t="39125" x="5378450" y="1765300"/>
          <p14:tracePt t="39138" x="5378450" y="1776413"/>
          <p14:tracePt t="39153" x="5378450" y="1789113"/>
          <p14:tracePt t="39170" x="5378450" y="1814513"/>
          <p14:tracePt t="39187" x="5378450" y="1839913"/>
          <p14:tracePt t="39204" x="5353050" y="1865313"/>
          <p14:tracePt t="39220" x="5353050" y="1876425"/>
          <p14:tracePt t="39238" x="5329238" y="1889125"/>
          <p14:tracePt t="39254" x="5316538" y="1914525"/>
          <p14:tracePt t="39274" x="5316538" y="1927225"/>
          <p14:tracePt t="39286" x="5316538" y="1939925"/>
          <p14:tracePt t="39349" x="5329238" y="1939925"/>
          <p14:tracePt t="39361" x="5353050" y="1939925"/>
          <p14:tracePt t="39375" x="5391150" y="1927225"/>
          <p14:tracePt t="39387" x="5441950" y="1901825"/>
          <p14:tracePt t="39404" x="5516563" y="1889125"/>
          <p14:tracePt t="39420" x="5665788" y="1876425"/>
          <p14:tracePt t="39437" x="5978525" y="1852613"/>
          <p14:tracePt t="39453" x="6091238" y="1839913"/>
          <p14:tracePt t="39470" x="6191250" y="1839913"/>
          <p14:tracePt t="39487" x="6442075" y="1827213"/>
          <p14:tracePt t="39504" x="6567488" y="1814513"/>
          <p14:tracePt t="39520" x="6667500" y="1814513"/>
          <p14:tracePt t="39522" x="6754813" y="1801813"/>
          <p14:tracePt t="39537" x="6829425" y="1801813"/>
          <p14:tracePt t="39554" x="6880225" y="1801813"/>
          <p14:tracePt t="39570" x="6942138" y="1801813"/>
          <p14:tracePt t="39573" x="7016750" y="1801813"/>
          <p14:tracePt t="39587" x="7067550" y="1801813"/>
          <p14:tracePt t="39604" x="7142163" y="1814513"/>
          <p14:tracePt t="39622" x="7192963" y="1814513"/>
          <p14:tracePt t="39639" x="7205663" y="1827213"/>
          <p14:tracePt t="39655" x="7218363" y="1839913"/>
          <p14:tracePt t="39673" x="7229475" y="1852613"/>
          <p14:tracePt t="39689" x="7242175" y="1852613"/>
          <p14:tracePt t="39711" x="7242175" y="1865313"/>
          <p14:tracePt t="39772" x="7242175" y="1876425"/>
          <p14:tracePt t="39785" x="7242175" y="1889125"/>
          <p14:tracePt t="39798" x="7242175" y="1901825"/>
          <p14:tracePt t="39810" x="7242175" y="1914525"/>
          <p14:tracePt t="39821" x="7218363" y="1939925"/>
          <p14:tracePt t="39838" x="7192963" y="1965325"/>
          <p14:tracePt t="39855" x="7167563" y="1989138"/>
          <p14:tracePt t="39871" x="7105650" y="2014538"/>
          <p14:tracePt t="39888" x="7080250" y="2027238"/>
          <p14:tracePt t="39906" x="7067550" y="2039938"/>
          <p14:tracePt t="39923" x="7042150" y="2052638"/>
          <p14:tracePt t="39940" x="7029450" y="2052638"/>
          <p14:tracePt t="39961" x="7016750" y="2052638"/>
          <p14:tracePt t="39984" x="7016750" y="2065338"/>
          <p14:tracePt t="39997" x="7005638" y="2065338"/>
          <p14:tracePt t="40022" x="6992938" y="2078038"/>
          <p14:tracePt t="40046" x="6980238" y="2089150"/>
          <p14:tracePt t="40058" x="6954838" y="2114550"/>
          <p14:tracePt t="40072" x="6880225" y="2190750"/>
          <p14:tracePt t="40084" x="6780213" y="2314575"/>
          <p14:tracePt t="40097" x="6692900" y="2439988"/>
          <p14:tracePt t="40109" x="6592888" y="2540000"/>
          <p14:tracePt t="40123" x="6529388" y="2603500"/>
          <p14:tracePt t="40141" x="6480175" y="2640013"/>
          <p14:tracePt t="40158" x="6442075" y="2678113"/>
          <p14:tracePt t="40159" x="6367463" y="2690813"/>
          <p14:tracePt t="40174" x="6303963" y="2716213"/>
          <p14:tracePt t="40191" x="6216650" y="2716213"/>
          <p14:tracePt t="40208" x="6029325" y="2716213"/>
          <p14:tracePt t="40224" x="5978525" y="2716213"/>
          <p14:tracePt t="40241" x="5929313" y="2716213"/>
          <p14:tracePt t="40258" x="5867400" y="2716213"/>
          <p14:tracePt t="40274" x="5842000" y="2703513"/>
          <p14:tracePt t="40292" x="5803900" y="2690813"/>
          <p14:tracePt t="40309" x="5754688" y="2678113"/>
          <p14:tracePt t="40324" x="5716588" y="2678113"/>
          <p14:tracePt t="40341" x="5678488" y="2665413"/>
          <p14:tracePt t="40359" x="5591175" y="2652713"/>
          <p14:tracePt t="40375" x="5565775" y="2652713"/>
          <p14:tracePt t="40392" x="5554663" y="2652713"/>
          <p14:tracePt t="40408" x="5541963" y="2640013"/>
          <p14:tracePt t="47785" x="5403850" y="2640013"/>
          <p14:tracePt t="47798" x="5253038" y="2640013"/>
          <p14:tracePt t="47810" x="5103813" y="2652713"/>
          <p14:tracePt t="47823" x="4840288" y="2703513"/>
          <p14:tracePt t="47837" x="4478338" y="2765425"/>
          <p14:tracePt t="47854" x="4165600" y="2865438"/>
          <p14:tracePt t="47872" x="3727450" y="2978150"/>
          <p14:tracePt t="47873" x="3252788" y="3078163"/>
          <p14:tracePt t="47888" x="2963863" y="3141663"/>
          <p14:tracePt t="47905" x="2676525" y="3178175"/>
          <p14:tracePt t="47922" x="2138363" y="3228975"/>
          <p14:tracePt t="47938" x="2014538" y="3241675"/>
          <p14:tracePt t="47954" x="1951038" y="3241675"/>
          <p14:tracePt t="47971" x="1914525" y="3241675"/>
          <p14:tracePt t="47972" x="1889125" y="3241675"/>
          <p14:tracePt t="47987" x="1863725" y="3241675"/>
          <p14:tracePt t="48084" x="1863725" y="3254375"/>
          <p14:tracePt t="48110" x="1863725" y="3267075"/>
          <p14:tracePt t="48122" x="1851025" y="3278188"/>
          <p14:tracePt t="48134" x="1825625" y="3290888"/>
          <p14:tracePt t="48146" x="1801813" y="3290888"/>
          <p14:tracePt t="48159" x="1789113" y="3303588"/>
          <p14:tracePt t="48171" x="1751013" y="3303588"/>
          <p14:tracePt t="48188" x="1725613" y="3303588"/>
          <p14:tracePt t="48204" x="1701800" y="3303588"/>
          <p14:tracePt t="48221" x="1638300" y="3303588"/>
          <p14:tracePt t="48238" x="1612900" y="3303588"/>
          <p14:tracePt t="48255" x="1601788" y="3303588"/>
          <p14:tracePt t="48271" x="1563688" y="3278188"/>
          <p14:tracePt t="48288" x="1538288" y="3267075"/>
          <p14:tracePt t="48305" x="1501775" y="3203575"/>
          <p14:tracePt t="48322" x="1389063" y="3041650"/>
          <p14:tracePt t="48338" x="1325563" y="2965450"/>
          <p14:tracePt t="48355" x="1276350" y="2916238"/>
          <p14:tracePt t="48357" x="1250950" y="2890838"/>
          <p14:tracePt t="48372" x="1225550" y="2865438"/>
          <p14:tracePt t="48389" x="1225550" y="2840038"/>
          <p14:tracePt t="48405" x="1212850" y="2816225"/>
          <p14:tracePt t="48422" x="1212850" y="2790825"/>
          <p14:tracePt t="48439" x="1212850" y="2765425"/>
          <p14:tracePt t="48456" x="1212850" y="2752725"/>
          <p14:tracePt t="48457" x="1212850" y="2740025"/>
          <p14:tracePt t="48472" x="1212850" y="2728913"/>
          <p14:tracePt t="48495" x="1212850" y="2716213"/>
          <p14:tracePt t="96433" x="1200150" y="2716213"/>
          <p14:tracePt t="96446" x="1163638" y="2716213"/>
          <p14:tracePt t="96457" x="1076325" y="2716213"/>
          <p14:tracePt t="96470" x="938213" y="2716213"/>
          <p14:tracePt t="96482" x="800100" y="2703513"/>
          <p14:tracePt t="96495" x="587375" y="2665413"/>
          <p14:tracePt t="96512" x="212725" y="2590800"/>
          <p14:tracePt t="96769" x="161925" y="2290763"/>
          <p14:tracePt t="96781" x="250825" y="2403475"/>
          <p14:tracePt t="96797" x="325438" y="2490788"/>
          <p14:tracePt t="96814" x="412750" y="2578100"/>
          <p14:tracePt t="96831" x="574675" y="2740025"/>
          <p14:tracePt t="96848" x="674688" y="2865438"/>
          <p14:tracePt t="96864" x="763588" y="3003550"/>
          <p14:tracePt t="96881" x="850900" y="3228975"/>
          <p14:tracePt t="96898" x="876300" y="3290888"/>
          <p14:tracePt t="96915" x="887413" y="3316288"/>
          <p14:tracePt t="96931" x="887413" y="3367088"/>
          <p14:tracePt t="96948" x="887413" y="3390900"/>
          <p14:tracePt t="96965" x="887413" y="3429000"/>
          <p14:tracePt t="96967" x="887413" y="3441700"/>
          <p14:tracePt t="97180" x="887413" y="3467100"/>
          <p14:tracePt t="97191" x="900113" y="3490913"/>
          <p14:tracePt t="97205" x="912813" y="3516313"/>
          <p14:tracePt t="97217" x="912813" y="3529013"/>
          <p14:tracePt t="97232" x="912813" y="3541713"/>
          <p14:tracePt t="97249" x="925513" y="3541713"/>
          <p14:tracePt t="97616" x="925513" y="3554413"/>
          <p14:tracePt t="97628" x="900113" y="3554413"/>
          <p14:tracePt t="97640" x="887413" y="3554413"/>
          <p14:tracePt t="97654" x="850900" y="3554413"/>
          <p14:tracePt t="97667" x="825500" y="3554413"/>
          <p14:tracePt t="97684" x="787400" y="3554413"/>
          <p14:tracePt t="97701" x="750888" y="3554413"/>
          <p14:tracePt t="97703" x="738188" y="3554413"/>
          <p14:tracePt t="97728" x="712788" y="3554413"/>
          <p14:tracePt t="97754" x="700088" y="3554413"/>
          <p14:tracePt t="97840" x="687388" y="3554413"/>
          <p14:tracePt t="112130" x="574675" y="3554413"/>
          <p14:tracePt t="112144" x="450850" y="3579813"/>
          <p14:tracePt t="112156" x="338138" y="3590925"/>
          <p14:tracePt t="112169" x="150813" y="3603625"/>
          <p14:tracePt t="112480" x="425450" y="3479800"/>
          <p14:tracePt t="112493" x="763588" y="3641725"/>
          <p14:tracePt t="112509" x="950913" y="3754438"/>
          <p14:tracePt t="112526" x="1112838" y="3829050"/>
          <p14:tracePt t="112529" x="1238250" y="3879850"/>
          <p14:tracePt t="112543" x="1350963" y="3916363"/>
          <p14:tracePt t="112560" x="1476375" y="3941763"/>
          <p14:tracePt t="112576" x="1576388" y="3967163"/>
          <p14:tracePt t="112593" x="1701800" y="3992563"/>
          <p14:tracePt t="112608" x="1738313" y="4017963"/>
          <p14:tracePt t="112625" x="1763713" y="4017963"/>
          <p14:tracePt t="112642" x="1801813" y="4029075"/>
          <p14:tracePt t="112658" x="1825625" y="4054475"/>
          <p14:tracePt t="112675" x="1838325" y="4054475"/>
          <p14:tracePt t="112692" x="1876425" y="4092575"/>
          <p14:tracePt t="112710" x="1889125" y="4117975"/>
          <p14:tracePt t="112727" x="1914525" y="4117975"/>
          <p14:tracePt t="112729" x="1925638" y="4141788"/>
          <p14:tracePt t="112744" x="1938338" y="4141788"/>
          <p14:tracePt t="112760" x="1938338" y="4154488"/>
          <p14:tracePt t="112777" x="1938338" y="4167188"/>
          <p14:tracePt t="112794" x="1951038" y="4167188"/>
          <p14:tracePt t="113140" x="1963738" y="4167188"/>
          <p14:tracePt t="113153" x="2001838" y="4167188"/>
          <p14:tracePt t="113166" x="2051050" y="4167188"/>
          <p14:tracePt t="113178" x="2089150" y="4167188"/>
          <p14:tracePt t="113195" x="2138363" y="4167188"/>
          <p14:tracePt t="113212" x="2189163" y="4167188"/>
          <p14:tracePt t="113215" x="2276475" y="4167188"/>
          <p14:tracePt t="113229" x="2414588" y="4192588"/>
          <p14:tracePt t="113246" x="2527300" y="4205288"/>
          <p14:tracePt t="113262" x="2640013" y="4230688"/>
          <p14:tracePt t="113265" x="2701925" y="4241800"/>
          <p14:tracePt t="113278" x="2776538" y="4241800"/>
          <p14:tracePt t="113295" x="2863850" y="4241800"/>
          <p14:tracePt t="113312" x="2976563" y="4241800"/>
          <p14:tracePt t="113313" x="3089275" y="4241800"/>
          <p14:tracePt t="113328" x="3176588" y="4241800"/>
          <p14:tracePt t="113345" x="3252788" y="4230688"/>
          <p14:tracePt t="113362" x="3302000" y="4230688"/>
          <p14:tracePt t="113363" x="3340100" y="4205288"/>
          <p14:tracePt t="113378" x="3389313" y="4179888"/>
          <p14:tracePt t="113395" x="3440113" y="4167188"/>
          <p14:tracePt t="113412" x="3489325" y="4167188"/>
          <p14:tracePt t="113414" x="3565525" y="4154488"/>
          <p14:tracePt t="113428" x="3652838" y="4129088"/>
          <p14:tracePt t="113445" x="3702050" y="4117975"/>
          <p14:tracePt t="113462" x="3765550" y="4105275"/>
          <p14:tracePt t="113464" x="3790950" y="4105275"/>
          <p14:tracePt t="113478" x="3802063" y="4092575"/>
          <p14:tracePt t="113496" x="3814763" y="4092575"/>
          <p14:tracePt t="113513" x="3827463" y="4092575"/>
          <p14:tracePt t="113676" x="3802063" y="4092575"/>
          <p14:tracePt t="113688" x="3778250" y="4092575"/>
          <p14:tracePt t="113701" x="3740150" y="4092575"/>
          <p14:tracePt t="113713" x="3702050" y="4105275"/>
          <p14:tracePt t="113730" x="3665538" y="4117975"/>
          <p14:tracePt t="113747" x="3640138" y="4117975"/>
          <p14:tracePt t="113763" x="3589338" y="4129088"/>
          <p14:tracePt t="113781" x="3578225" y="4129088"/>
          <p14:tracePt t="113798" x="3552825" y="4141788"/>
          <p14:tracePt t="113801" x="3540125" y="4141788"/>
          <p14:tracePt t="113815" x="3514725" y="4141788"/>
          <p14:tracePt t="113831" x="3502025" y="4141788"/>
          <p14:tracePt t="113847" x="3478213" y="4141788"/>
          <p14:tracePt t="113863" x="3427413" y="4141788"/>
          <p14:tracePt t="113880" x="3414713" y="4154488"/>
          <p14:tracePt t="113897" x="3402013" y="4154488"/>
          <p14:tracePt t="113914" x="3376613" y="4154488"/>
          <p14:tracePt t="113937" x="3365500" y="4154488"/>
          <p14:tracePt t="113962" x="3352800" y="4154488"/>
          <p14:tracePt t="113988" x="3340100" y="4154488"/>
          <p14:tracePt t="114012" x="3327400" y="4154488"/>
          <p14:tracePt t="114025" x="3314700" y="4154488"/>
          <p14:tracePt t="114049" x="3314700" y="4141788"/>
          <p14:tracePt t="114061" x="3302000" y="4141788"/>
          <p14:tracePt t="114074" x="3289300" y="4141788"/>
          <p14:tracePt t="114087" x="3276600" y="4129088"/>
          <p14:tracePt t="114098" x="3265488" y="4129088"/>
          <p14:tracePt t="114124" x="3240088" y="4129088"/>
          <p14:tracePt t="114150" x="3227388" y="4129088"/>
          <p14:tracePt t="114162" x="3227388" y="4117975"/>
          <p14:tracePt t="114186" x="3227388" y="4105275"/>
          <p14:tracePt t="114249" x="3240088" y="4092575"/>
          <p14:tracePt t="116633" x="3201988" y="4092575"/>
          <p14:tracePt t="116646" x="3127375" y="4092575"/>
          <p14:tracePt t="116659" x="3065463" y="4092575"/>
          <p14:tracePt t="116676" x="3014663" y="4092575"/>
          <p14:tracePt t="116693" x="2976563" y="4092575"/>
          <p14:tracePt t="116695" x="2914650" y="4092575"/>
          <p14:tracePt t="116709" x="2814638" y="4092575"/>
          <p14:tracePt t="116726" x="2727325" y="4092575"/>
          <p14:tracePt t="116743" x="2651125" y="4092575"/>
          <p14:tracePt t="116746" x="2614613" y="4105275"/>
          <p14:tracePt t="116760" x="2576513" y="4117975"/>
          <p14:tracePt t="116777" x="2540000" y="4129088"/>
          <p14:tracePt t="116791" x="2527300" y="4141788"/>
          <p14:tracePt t="116808" x="2476500" y="4167188"/>
          <p14:tracePt t="116825" x="2451100" y="4192588"/>
          <p14:tracePt t="116842" x="2427288" y="4192588"/>
          <p14:tracePt t="116858" x="2401888" y="4217988"/>
          <p14:tracePt t="116877" x="2401888" y="4230688"/>
          <p14:tracePt t="116895" x="2389188" y="4254500"/>
          <p14:tracePt t="116910" x="2389188" y="4267200"/>
          <p14:tracePt t="116927" x="2389188" y="4279900"/>
          <p14:tracePt t="116944" x="2389188" y="4305300"/>
          <p14:tracePt t="116946" x="2389188" y="4330700"/>
          <p14:tracePt t="116970" x="2389188" y="4341813"/>
          <p14:tracePt t="117008" x="2401888" y="4341813"/>
          <p14:tracePt t="117033" x="2427288" y="4341813"/>
          <p14:tracePt t="117045" x="2439988" y="4341813"/>
          <p14:tracePt t="117057" x="2451100" y="4341813"/>
          <p14:tracePt t="117070" x="2476500" y="4354513"/>
          <p14:tracePt t="117082" x="2527300" y="4354513"/>
          <p14:tracePt t="117093" x="2601913" y="4354513"/>
          <p14:tracePt t="117110" x="2689225" y="4367213"/>
          <p14:tracePt t="117126" x="2763838" y="4367213"/>
          <p14:tracePt t="117143" x="2914650" y="4379913"/>
          <p14:tracePt t="117160" x="2976563" y="4379913"/>
          <p14:tracePt t="117177" x="3089275" y="4379913"/>
          <p14:tracePt t="117193" x="3276600" y="4392613"/>
          <p14:tracePt t="117210" x="3327400" y="4392613"/>
          <p14:tracePt t="117227" x="3365500" y="4392613"/>
          <p14:tracePt t="117243" x="3389313" y="4392613"/>
          <p14:tracePt t="117281" x="3402013" y="4392613"/>
          <p14:tracePt t="118029" x="3376613" y="4418013"/>
          <p14:tracePt t="118043" x="3289300" y="4443413"/>
          <p14:tracePt t="118054" x="3165475" y="4479925"/>
          <p14:tracePt t="118067" x="3052763" y="4530725"/>
          <p14:tracePt t="118080" x="2976563" y="4567238"/>
          <p14:tracePt t="118097" x="2914650" y="4592638"/>
          <p14:tracePt t="118114" x="2852738" y="4630738"/>
          <p14:tracePt t="118115" x="2814638" y="4656138"/>
          <p14:tracePt t="118130" x="2763838" y="4656138"/>
          <p14:tracePt t="118147" x="2701925" y="4667250"/>
          <p14:tracePt t="118164" x="2640013" y="4679950"/>
          <p14:tracePt t="118166" x="2576513" y="4692650"/>
          <p14:tracePt t="118181" x="2540000" y="4705350"/>
          <p14:tracePt t="118197" x="2501900" y="4718050"/>
          <p14:tracePt t="118215" x="2451100" y="4730750"/>
          <p14:tracePt t="118231" x="2427288" y="4756150"/>
          <p14:tracePt t="118248" x="2401888" y="4768850"/>
          <p14:tracePt t="118265" x="2389188" y="4779963"/>
          <p14:tracePt t="118266" x="2363788" y="4779963"/>
          <p14:tracePt t="118281" x="2338388" y="4792663"/>
          <p14:tracePt t="118298" x="2314575" y="4805363"/>
          <p14:tracePt t="118315" x="2227263" y="4818063"/>
          <p14:tracePt t="118331" x="2176463" y="4818063"/>
          <p14:tracePt t="118348" x="2114550" y="4830763"/>
          <p14:tracePt t="118365" x="2063750" y="4843463"/>
          <p14:tracePt t="118382" x="2038350" y="4856163"/>
          <p14:tracePt t="118398" x="2025650" y="4856163"/>
          <p14:tracePt t="118415" x="2014538" y="4868863"/>
          <p14:tracePt t="118627" x="2014538" y="4856163"/>
          <p14:tracePt t="118652" x="2025650" y="4856163"/>
          <p14:tracePt t="118664" x="2025650" y="4843463"/>
          <p14:tracePt t="118677" x="2038350" y="4843463"/>
          <p14:tracePt t="118703" x="2051050" y="4843463"/>
          <p14:tracePt t="118714" x="2063750" y="4843463"/>
          <p14:tracePt t="118740" x="2076450" y="4843463"/>
          <p14:tracePt t="118764" x="2089150" y="4843463"/>
          <p14:tracePt t="118801" x="2101850" y="4843463"/>
          <p14:tracePt t="118814" x="2114550" y="4843463"/>
          <p14:tracePt t="118839" x="2127250" y="4843463"/>
          <p14:tracePt t="118864" x="2138363" y="4843463"/>
          <p14:tracePt t="118889" x="2151063" y="4843463"/>
          <p14:tracePt t="118901" x="2163763" y="4843463"/>
          <p14:tracePt t="118951" x="2176463" y="4843463"/>
          <p14:tracePt t="131816" x="2227263" y="4843463"/>
          <p14:tracePt t="131827" x="2301875" y="4805363"/>
          <p14:tracePt t="131841" x="2501900" y="4730750"/>
          <p14:tracePt t="131852" x="2689225" y="4656138"/>
          <p14:tracePt t="131868" x="2901950" y="4567238"/>
          <p14:tracePt t="131885" x="3327400" y="4479925"/>
          <p14:tracePt t="131901" x="3965575" y="4341813"/>
          <p14:tracePt t="131918" x="4314825" y="4305300"/>
          <p14:tracePt t="131935" x="4640263" y="4267200"/>
          <p14:tracePt t="131952" x="5029200" y="4192588"/>
          <p14:tracePt t="131968" x="5291138" y="4167188"/>
          <p14:tracePt t="131985" x="5591175" y="4105275"/>
          <p14:tracePt t="132002" x="5991225" y="4017963"/>
          <p14:tracePt t="132019" x="6254750" y="3967163"/>
          <p14:tracePt t="132036" x="6480175" y="3929063"/>
          <p14:tracePt t="132052" x="6642100" y="3905250"/>
          <p14:tracePt t="132053" x="6754813" y="3892550"/>
          <p14:tracePt t="132069" x="6854825" y="3879850"/>
          <p14:tracePt t="132086" x="6954838" y="3867150"/>
          <p14:tracePt t="132102" x="7167563" y="3867150"/>
          <p14:tracePt t="132119" x="7267575" y="3867150"/>
          <p14:tracePt t="132136" x="7318375" y="3867150"/>
          <p14:tracePt t="132153" x="7380288" y="3867150"/>
          <p14:tracePt t="132176" x="7392988" y="3867150"/>
          <p14:tracePt t="132263" x="7392988" y="3854450"/>
          <p14:tracePt t="132276" x="7392988" y="3841750"/>
          <p14:tracePt t="132288" x="7418388" y="3829050"/>
          <p14:tracePt t="132304" x="7429500" y="3816350"/>
          <p14:tracePt t="132321" x="7454900" y="3803650"/>
          <p14:tracePt t="132338" x="7554913" y="3767138"/>
          <p14:tracePt t="132355" x="7642225" y="3754438"/>
          <p14:tracePt t="132371" x="7731125" y="3729038"/>
          <p14:tracePt t="132389" x="7818438" y="3716338"/>
          <p14:tracePt t="132405" x="7843838" y="3716338"/>
          <p14:tracePt t="132421" x="7867650" y="3703638"/>
          <p14:tracePt t="132438" x="7893050" y="3692525"/>
          <p14:tracePt t="132455" x="7905750" y="3692525"/>
          <p14:tracePt t="132470" x="7918450" y="3692525"/>
          <p14:tracePt t="132487" x="7918450" y="3679825"/>
          <p14:tracePt t="155656" x="7931150" y="3667125"/>
          <p14:tracePt t="155667" x="7943850" y="3654425"/>
          <p14:tracePt t="155680" x="7954963" y="3641725"/>
          <p14:tracePt t="155696" x="7980363" y="3616325"/>
          <p14:tracePt t="155713" x="7993063" y="3579813"/>
          <p14:tracePt t="155730" x="8005763" y="3490913"/>
          <p14:tracePt t="155745" x="8018463" y="3454400"/>
          <p14:tracePt t="155762" x="8018463" y="3429000"/>
          <p14:tracePt t="155779" x="8043863" y="3341688"/>
          <p14:tracePt t="155796" x="8043863" y="3303588"/>
          <p14:tracePt t="155813" x="8054975" y="3267075"/>
          <p14:tracePt t="155829" x="8067675" y="3128963"/>
          <p14:tracePt t="155846" x="8080375" y="3078163"/>
          <p14:tracePt t="155863" x="8093075" y="3041650"/>
          <p14:tracePt t="155880" x="8118475" y="2965450"/>
          <p14:tracePt t="155896" x="8131175" y="2941638"/>
          <p14:tracePt t="155913" x="8156575" y="2928938"/>
          <p14:tracePt t="155930" x="8167688" y="2890838"/>
          <p14:tracePt t="155946" x="8180388" y="2865438"/>
          <p14:tracePt t="155963" x="8193088" y="2840038"/>
          <p14:tracePt t="155980" x="8193088" y="2803525"/>
          <p14:tracePt t="155997" x="8193088" y="2790825"/>
          <p14:tracePt t="156013" x="8193088" y="2778125"/>
          <p14:tracePt t="250312" x="8193088" y="2740025"/>
          <p14:tracePt t="250325" x="8193088" y="2678113"/>
          <p14:tracePt t="250337" x="8193088" y="2627313"/>
          <p14:tracePt t="250352" x="8205788" y="2565400"/>
          <p14:tracePt t="250369" x="8218488" y="2516188"/>
          <p14:tracePt t="250386" x="8280400" y="2403475"/>
          <p14:tracePt t="250402" x="8318500" y="2327275"/>
          <p14:tracePt t="250419" x="8356600" y="2227263"/>
          <p14:tracePt t="250436" x="8543925" y="2001838"/>
          <p14:tracePt t="250452" x="8693150" y="1914525"/>
          <p14:tracePt t="250469" x="8805863" y="1852613"/>
          <p14:tracePt t="250486" x="8993188" y="1765300"/>
          <p14:tracePt t="250502" x="9031288" y="1727200"/>
          <p14:tracePt t="250519" x="9069388" y="1714500"/>
          <p14:tracePt t="250536" x="9105900" y="1701800"/>
          <p14:tracePt t="250553" x="9118600" y="1701800"/>
          <p14:tracePt t="250587" x="9093200" y="1727200"/>
          <p14:tracePt t="250599" x="8993188" y="1814513"/>
          <p14:tracePt t="250611" x="8605838" y="2065338"/>
          <p14:tracePt t="250625" x="8218488" y="2352675"/>
          <p14:tracePt t="250638" x="7818438" y="2578100"/>
          <p14:tracePt t="250654" x="7329488" y="2790825"/>
          <p14:tracePt t="250672" x="7080250" y="2890838"/>
          <p14:tracePt t="250674" x="6916738" y="2978150"/>
          <p14:tracePt t="250688" x="6829425" y="3041650"/>
          <p14:tracePt t="250705" x="6767513" y="3065463"/>
          <p14:tracePt t="250722" x="6742113" y="3078163"/>
          <p14:tracePt t="250724" x="6729413" y="3090863"/>
          <p14:tracePt t="250760" x="6729413" y="3116263"/>
          <p14:tracePt t="250773" x="6729413" y="3154363"/>
          <p14:tracePt t="250786" x="6729413" y="3178175"/>
          <p14:tracePt t="250798" x="6729413" y="3216275"/>
          <p14:tracePt t="250824" x="6729413" y="3228975"/>
          <p14:tracePt t="250836" x="6729413" y="3254375"/>
          <p14:tracePt t="250849" x="6704013" y="3278188"/>
          <p14:tracePt t="250861" x="6692900" y="3303588"/>
          <p14:tracePt t="250873" x="6667500" y="3328988"/>
          <p14:tracePt t="250887" x="6604000" y="3367088"/>
          <p14:tracePt t="250904" x="6554788" y="3403600"/>
          <p14:tracePt t="250921" x="6516688" y="3429000"/>
          <p14:tracePt t="250923" x="6492875" y="3454400"/>
          <p14:tracePt t="250938" x="6467475" y="3467100"/>
          <p14:tracePt t="250954" x="6454775" y="3490913"/>
          <p14:tracePt t="250972" x="6429375" y="3529013"/>
          <p14:tracePt t="250988" x="6416675" y="3567113"/>
          <p14:tracePt t="251005" x="6403975" y="3579813"/>
          <p14:tracePt t="251021" x="6403975" y="3590925"/>
          <p14:tracePt t="251060" x="6403975" y="3579813"/>
          <p14:tracePt t="251071" x="6429375" y="3541713"/>
          <p14:tracePt t="251347" x="6416675" y="3541713"/>
          <p14:tracePt t="251359" x="6380163" y="3541713"/>
          <p14:tracePt t="251374" x="6316663" y="3590925"/>
          <p14:tracePt t="251391" x="6242050" y="3667125"/>
          <p14:tracePt t="251408" x="5878513" y="3892550"/>
          <p14:tracePt t="251425" x="5691188" y="3967163"/>
          <p14:tracePt t="251441" x="5565775" y="4005263"/>
          <p14:tracePt t="251459" x="5403850" y="4054475"/>
          <p14:tracePt t="251474" x="5365750" y="4067175"/>
          <p14:tracePt t="251491" x="5341938" y="4067175"/>
          <p14:tracePt t="251508" x="5316538" y="4079875"/>
          <p14:tracePt t="251524" x="5303838" y="4092575"/>
          <p14:tracePt t="251633" x="5316538" y="4092575"/>
          <p14:tracePt t="251646" x="5329238" y="4092575"/>
          <p14:tracePt t="251659" x="5353050" y="4092575"/>
          <p14:tracePt t="251675" x="5365750" y="4092575"/>
          <p14:tracePt t="251692" x="5403850" y="4092575"/>
          <p14:tracePt t="251709" x="5503863" y="4092575"/>
          <p14:tracePt t="251725" x="5554663" y="4092575"/>
          <p14:tracePt t="251742" x="5591175" y="4092575"/>
          <p14:tracePt t="251759" x="5641975" y="4092575"/>
          <p14:tracePt t="251776" x="5665788" y="4092575"/>
          <p14:tracePt t="251791" x="5678488" y="4092575"/>
          <p14:tracePt t="251808" x="5716588" y="4092575"/>
          <p14:tracePt t="251824" x="5729288" y="4092575"/>
          <p14:tracePt t="251842" x="5741988" y="4092575"/>
          <p14:tracePt t="251845" x="5754688" y="4092575"/>
          <p14:tracePt t="251919" x="5729288" y="4092575"/>
          <p14:tracePt t="251931" x="5703888" y="4092575"/>
          <p14:tracePt t="251945" x="5691188" y="4092575"/>
          <p14:tracePt t="251960" x="5678488" y="4092575"/>
          <p14:tracePt t="252018" x="5691188" y="4092575"/>
          <p14:tracePt t="252032" x="5716588" y="4092575"/>
          <p14:tracePt t="252044" x="5754688" y="4079875"/>
          <p14:tracePt t="252059" x="5829300" y="4067175"/>
          <p14:tracePt t="252076" x="5891213" y="4054475"/>
          <p14:tracePt t="252093" x="5954713" y="4054475"/>
          <p14:tracePt t="252109" x="5978525" y="4054475"/>
          <p14:tracePt t="252368" x="5954713" y="4054475"/>
          <p14:tracePt t="252380" x="5929313" y="4054475"/>
          <p14:tracePt t="252395" x="5903913" y="4054475"/>
          <p14:tracePt t="252411" x="5891213" y="4054475"/>
          <p14:tracePt t="252428" x="5878513" y="4054475"/>
          <p14:tracePt t="252431" x="5867400" y="4054475"/>
          <p14:tracePt t="252455" x="5854700" y="4054475"/>
          <p14:tracePt t="252468" x="5842000" y="4054475"/>
          <p14:tracePt t="252494" x="5829300" y="4054475"/>
          <p14:tracePt t="252531" x="5816600" y="4054475"/>
          <p14:tracePt t="252555" x="5816600" y="4067175"/>
          <p14:tracePt t="252592" x="5816600" y="4079875"/>
          <p14:tracePt t="252643" x="5842000" y="4079875"/>
          <p14:tracePt t="252654" x="5867400" y="4079875"/>
          <p14:tracePt t="252667" x="5929313" y="4079875"/>
          <p14:tracePt t="252680" x="6016625" y="4092575"/>
          <p14:tracePt t="252694" x="6067425" y="4105275"/>
          <p14:tracePt t="252711" x="6116638" y="4105275"/>
          <p14:tracePt t="252728" x="6167438" y="4105275"/>
          <p14:tracePt t="252730" x="6242050" y="4105275"/>
          <p14:tracePt t="252745" x="6342063" y="4117975"/>
          <p14:tracePt t="252762" x="6429375" y="4129088"/>
          <p14:tracePt t="252779" x="6567488" y="4129088"/>
          <p14:tracePt t="252795" x="6604000" y="4129088"/>
          <p14:tracePt t="252812" x="6629400" y="4129088"/>
          <p14:tracePt t="252829" x="6667500" y="4129088"/>
          <p14:tracePt t="252845" x="6680200" y="4141788"/>
          <p14:tracePt t="252862" x="6704013" y="4141788"/>
          <p14:tracePt t="252903" x="6704013" y="4154488"/>
          <p14:tracePt t="252929" x="6704013" y="4167188"/>
          <p14:tracePt t="252940" x="6654800" y="4192588"/>
          <p14:tracePt t="252953" x="6529388" y="4267200"/>
          <p14:tracePt t="252967" x="6303963" y="4367213"/>
          <p14:tracePt t="252980" x="6103938" y="4479925"/>
          <p14:tracePt t="252996" x="5954713" y="4530725"/>
          <p14:tracePt t="253013" x="5842000" y="4592638"/>
          <p14:tracePt t="253015" x="5791200" y="4605338"/>
          <p14:tracePt t="253029" x="5778500" y="4618038"/>
          <p14:tracePt t="253091" x="5803900" y="4618038"/>
          <p14:tracePt t="253104" x="5816600" y="4592638"/>
          <p14:tracePt t="253115" x="5829300" y="4592638"/>
          <p14:tracePt t="253131" x="5842000" y="4579938"/>
          <p14:tracePt t="253146" x="5854700" y="4579938"/>
          <p14:tracePt t="253163" x="5854700" y="4567238"/>
          <p14:tracePt t="253179" x="5867400" y="4554538"/>
          <p14:tracePt t="253196" x="5891213" y="4543425"/>
          <p14:tracePt t="253215" x="5916613" y="4530725"/>
          <p14:tracePt t="253231" x="5954713" y="4518025"/>
          <p14:tracePt t="253248" x="6016625" y="4492625"/>
          <p14:tracePt t="253266" x="6116638" y="4443413"/>
          <p14:tracePt t="253281" x="6154738" y="4430713"/>
          <p14:tracePt t="253297" x="6180138" y="4405313"/>
          <p14:tracePt t="253314" x="6229350" y="4392613"/>
          <p14:tracePt t="253331" x="6229350" y="4379913"/>
          <p14:tracePt t="253347" x="6242050" y="4379913"/>
          <p14:tracePt t="253415" x="6216650" y="4379913"/>
          <p14:tracePt t="253427" x="6191250" y="4367213"/>
          <p14:tracePt t="253439" x="6167438" y="4367213"/>
          <p14:tracePt t="253453" x="6154738" y="4354513"/>
          <p14:tracePt t="253464" x="6154738" y="4341813"/>
          <p14:tracePt t="253481" x="6154738" y="4330700"/>
          <p14:tracePt t="253498" x="6154738" y="4318000"/>
          <p14:tracePt t="253514" x="6203950" y="4267200"/>
          <p14:tracePt t="253531" x="6229350" y="4230688"/>
          <p14:tracePt t="253548" x="6267450" y="4167188"/>
          <p14:tracePt t="253564" x="6329363" y="4105275"/>
          <p14:tracePt t="253582" x="6342063" y="4092575"/>
          <p14:tracePt t="253601" x="6354763" y="4092575"/>
          <p14:tracePt t="253626" x="6354763" y="4105275"/>
          <p14:tracePt t="253638" x="6354763" y="4129088"/>
          <p14:tracePt t="253663" x="6342063" y="4141788"/>
          <p14:tracePt t="253676" x="6329363" y="4141788"/>
          <p14:tracePt t="253751" x="6329363" y="4154488"/>
          <p14:tracePt t="253826" x="6329363" y="4167188"/>
          <p14:tracePt t="254261" x="6316663" y="4167188"/>
          <p14:tracePt t="254275" x="6280150" y="4167188"/>
          <p14:tracePt t="254287" x="6254750" y="4167188"/>
          <p14:tracePt t="254302" x="6229350" y="4167188"/>
          <p14:tracePt t="254318" x="6203950" y="4167188"/>
          <p14:tracePt t="254334" x="6180138" y="4167188"/>
          <p14:tracePt t="254336" x="6154738" y="4167188"/>
          <p14:tracePt t="254351" x="6129338" y="4167188"/>
          <p14:tracePt t="254368" x="6091238" y="4167188"/>
          <p14:tracePt t="254385" x="6003925" y="4154488"/>
          <p14:tracePt t="254386" x="5916613" y="4141788"/>
          <p14:tracePt t="254401" x="5816600" y="4129088"/>
          <p14:tracePt t="254418" x="5767388" y="4117975"/>
          <p14:tracePt t="254435" x="5716588" y="4117975"/>
          <p14:tracePt t="254436" x="5678488" y="4117975"/>
          <p14:tracePt t="254451" x="5654675" y="4117975"/>
          <p14:tracePt t="254468" x="5629275" y="4117975"/>
          <p14:tracePt t="254485" x="5603875" y="4117975"/>
          <p14:tracePt t="254502" x="5591175" y="4129088"/>
          <p14:tracePt t="254518" x="5578475" y="4141788"/>
          <p14:tracePt t="254535" x="5578475" y="4154488"/>
          <p14:tracePt t="254552" x="5578475" y="4167188"/>
          <p14:tracePt t="254585" x="5591175" y="4179888"/>
          <p14:tracePt t="254598" x="5603875" y="4179888"/>
          <p14:tracePt t="254610" x="5616575" y="4192588"/>
          <p14:tracePt t="254623" x="5641975" y="4192588"/>
          <p14:tracePt t="254635" x="5678488" y="4205288"/>
          <p14:tracePt t="254652" x="5791200" y="4217988"/>
          <p14:tracePt t="254669" x="5903913" y="4241800"/>
          <p14:tracePt t="254685" x="6129338" y="4267200"/>
          <p14:tracePt t="254702" x="6303963" y="4267200"/>
          <p14:tracePt t="254719" x="6529388" y="4267200"/>
          <p14:tracePt t="254736" x="6867525" y="4254500"/>
          <p14:tracePt t="254753" x="7005638" y="4241800"/>
          <p14:tracePt t="254769" x="7118350" y="4230688"/>
          <p14:tracePt t="254786" x="7329488" y="4205288"/>
          <p14:tracePt t="254803" x="7367588" y="4179888"/>
          <p14:tracePt t="254819" x="7380288" y="4179888"/>
          <p14:tracePt t="254836" x="7367588" y="4154488"/>
          <p14:tracePt t="254853" x="7329488" y="4141788"/>
          <p14:tracePt t="254870" x="7254875" y="4141788"/>
          <p14:tracePt t="254886" x="7105650" y="4117975"/>
          <p14:tracePt t="254903" x="7029450" y="4105275"/>
          <p14:tracePt t="254920" x="6892925" y="4092575"/>
          <p14:tracePt t="254937" x="6554788" y="4079875"/>
          <p14:tracePt t="254953" x="6380163" y="4079875"/>
          <p14:tracePt t="254970" x="6216650" y="4079875"/>
          <p14:tracePt t="254971" x="6003925" y="4105275"/>
          <p14:tracePt t="254987" x="5816600" y="4129088"/>
          <p14:tracePt t="255004" x="5691188" y="4167188"/>
          <p14:tracePt t="255020" x="5616575" y="4179888"/>
          <p14:tracePt t="255022" x="5591175" y="4205288"/>
          <p14:tracePt t="255037" x="5578475" y="4217988"/>
          <p14:tracePt t="255054" x="5565775" y="4230688"/>
          <p14:tracePt t="255071" x="5565775" y="4241800"/>
          <p14:tracePt t="255087" x="5565775" y="4254500"/>
          <p14:tracePt t="255104" x="5591175" y="4254500"/>
          <p14:tracePt t="255121" x="5729288" y="4292600"/>
          <p14:tracePt t="255137" x="5842000" y="4341813"/>
          <p14:tracePt t="255154" x="5954713" y="4379913"/>
          <p14:tracePt t="255171" x="6154738" y="4479925"/>
          <p14:tracePt t="255188" x="6280150" y="4518025"/>
          <p14:tracePt t="255204" x="6429375" y="4554538"/>
          <p14:tracePt t="255221" x="6667500" y="4579938"/>
          <p14:tracePt t="255238" x="6729413" y="4579938"/>
          <p14:tracePt t="255255" x="6780213" y="4579938"/>
          <p14:tracePt t="255271" x="6854825" y="4554538"/>
          <p14:tracePt t="255288" x="6880225" y="4554538"/>
          <p14:tracePt t="255305" x="6905625" y="4543425"/>
          <p14:tracePt t="255321" x="6942138" y="4543425"/>
          <p14:tracePt t="255345" x="6954838" y="4530725"/>
          <p14:tracePt t="255420" x="6929438" y="4530725"/>
          <p14:tracePt t="255432" x="6892925" y="4530725"/>
          <p14:tracePt t="255445" x="6767513" y="4554538"/>
          <p14:tracePt t="255458" x="6529388" y="4605338"/>
          <p14:tracePt t="255473" x="6191250" y="4705350"/>
          <p14:tracePt t="255489" x="5691188" y="4792663"/>
          <p14:tracePt t="255506" x="5291138" y="4905375"/>
          <p14:tracePt t="255507" x="5016500" y="4981575"/>
          <p14:tracePt t="255522" x="4752975" y="5030788"/>
          <p14:tracePt t="255539" x="4452938" y="5105400"/>
          <p14:tracePt t="255556" x="4278313" y="5143500"/>
          <p14:tracePt t="255557" x="4178300" y="5168900"/>
          <p14:tracePt t="255572" x="4114800" y="5194300"/>
          <p14:tracePt t="255589" x="4103688" y="5194300"/>
          <p14:tracePt t="255606" x="4090988" y="5194300"/>
          <p14:tracePt t="255644" x="4103688" y="5181600"/>
          <p14:tracePt t="255657" x="4152900" y="5168900"/>
          <p14:tracePt t="255669" x="4252913" y="5118100"/>
          <p14:tracePt t="255682" x="4403725" y="5092700"/>
          <p14:tracePt t="255694" x="4552950" y="5068888"/>
          <p14:tracePt t="255707" x="4691063" y="5030788"/>
          <p14:tracePt t="255723" x="4929188" y="4981575"/>
          <p14:tracePt t="255740" x="5241925" y="4905375"/>
          <p14:tracePt t="255757" x="5629275" y="4792663"/>
          <p14:tracePt t="255773" x="5791200" y="4756150"/>
          <p14:tracePt t="255790" x="5967413" y="4692650"/>
          <p14:tracePt t="255807" x="6203950" y="4643438"/>
          <p14:tracePt t="255824" x="6254750" y="4618038"/>
          <p14:tracePt t="255842" x="6291263" y="4618038"/>
          <p14:tracePt t="255869" x="6291263" y="4630738"/>
          <p14:tracePt t="255882" x="6267450" y="4643438"/>
          <p14:tracePt t="255895" x="6203950" y="4667250"/>
          <p14:tracePt t="255908" x="6103938" y="4692650"/>
          <p14:tracePt t="255926" x="6003925" y="4718050"/>
          <p14:tracePt t="255941" x="5929313" y="4743450"/>
          <p14:tracePt t="255958" x="5842000" y="4768850"/>
          <p14:tracePt t="255974" x="5829300" y="4768850"/>
          <p14:tracePt t="255991" x="5816600" y="4768850"/>
          <p14:tracePt t="256043" x="5816600" y="4756150"/>
          <p14:tracePt t="256056" x="5842000" y="4756150"/>
          <p14:tracePt t="256069" x="5891213" y="4743450"/>
          <p14:tracePt t="256081" x="6003925" y="4730750"/>
          <p14:tracePt t="256092" x="6091238" y="4705350"/>
          <p14:tracePt t="256108" x="6180138" y="4692650"/>
          <p14:tracePt t="256125" x="6229350" y="4679950"/>
          <p14:tracePt t="256142" x="6267450" y="4679950"/>
          <p14:tracePt t="256143" x="6280150" y="4679950"/>
          <p14:tracePt t="256158" x="6291263" y="4679950"/>
          <p14:tracePt t="256175" x="6303963" y="4679950"/>
          <p14:tracePt t="256217" x="6303963" y="4692650"/>
          <p14:tracePt t="256242" x="6291263" y="4692650"/>
          <p14:tracePt t="256255" x="6254750" y="4705350"/>
          <p14:tracePt t="256268" x="6242050" y="4705350"/>
          <p14:tracePt t="256343" x="6267450" y="4692650"/>
          <p14:tracePt t="256355" x="6280150" y="4679950"/>
          <p14:tracePt t="256369" x="6316663" y="4667250"/>
          <p14:tracePt t="256384" x="6380163" y="4656138"/>
          <p14:tracePt t="256394" x="6429375" y="4643438"/>
          <p14:tracePt t="256409" x="6467475" y="4630738"/>
          <p14:tracePt t="256426" x="6480175" y="4630738"/>
          <p14:tracePt t="256442" x="6492875" y="4630738"/>
          <p14:tracePt t="256466" x="6467475" y="4630738"/>
          <p14:tracePt t="256479" x="6429375" y="4630738"/>
          <p14:tracePt t="256492" x="6403975" y="4643438"/>
          <p14:tracePt t="256509" x="6380163" y="4643438"/>
          <p14:tracePt t="256526" x="6367463" y="4643438"/>
          <p14:tracePt t="256543" x="6342063" y="4643438"/>
          <p14:tracePt t="256579" x="6342063" y="4630738"/>
          <p14:tracePt t="256591" x="6342063" y="4618038"/>
          <p14:tracePt t="256603" x="6380163" y="4605338"/>
          <p14:tracePt t="256616" x="6467475" y="4579938"/>
          <p14:tracePt t="256630" x="6554788" y="4567238"/>
          <p14:tracePt t="256643" x="6629400" y="4543425"/>
          <p14:tracePt t="256660" x="6667500" y="4543425"/>
          <p14:tracePt t="256677" x="6692900" y="4530725"/>
          <p14:tracePt t="256678" x="6704013" y="4530725"/>
          <p14:tracePt t="256754" x="6680200" y="4530725"/>
          <p14:tracePt t="256766" x="6642100" y="4543425"/>
          <p14:tracePt t="256779" x="6592888" y="4554538"/>
          <p14:tracePt t="256795" x="6542088" y="4567238"/>
          <p14:tracePt t="256812" x="6503988" y="4579938"/>
          <p14:tracePt t="256829" x="6492875" y="4579938"/>
          <p14:tracePt t="256866" x="6529388" y="4579938"/>
          <p14:tracePt t="256879" x="6554788" y="4579938"/>
          <p14:tracePt t="256891" x="6567488" y="4579938"/>
          <p14:tracePt t="256903" x="6580188" y="4567238"/>
          <p14:tracePt t="256916" x="6592888" y="4567238"/>
          <p14:tracePt t="256953" x="6542088" y="4579938"/>
          <p14:tracePt t="256966" x="6442075" y="4630738"/>
          <p14:tracePt t="256978" x="6280150" y="4718050"/>
          <p14:tracePt t="256995" x="6003925" y="4830763"/>
          <p14:tracePt t="257011" x="5691188" y="4905375"/>
          <p14:tracePt t="257028" x="5491163" y="4930775"/>
          <p14:tracePt t="257046" x="5478463" y="4930775"/>
          <p14:tracePt t="257079" x="5529263" y="4905375"/>
          <p14:tracePt t="257091" x="5603875" y="4856163"/>
          <p14:tracePt t="257102" x="5665788" y="4805363"/>
          <p14:tracePt t="257116" x="5729288" y="4779963"/>
          <p14:tracePt t="257130" x="5754688" y="4756150"/>
          <p14:tracePt t="257145" x="5767388" y="4756150"/>
          <p14:tracePt t="257165" x="5778500" y="4756150"/>
          <p14:tracePt t="257215" x="5778500" y="4768850"/>
          <p14:tracePt t="257464" x="5778500" y="4779963"/>
          <p14:tracePt t="257477" x="5767388" y="4779963"/>
          <p14:tracePt t="257490" x="5767388" y="4792663"/>
          <p14:tracePt t="257688" x="5778500" y="4779963"/>
          <p14:tracePt t="257700" x="5778500" y="4768850"/>
          <p14:tracePt t="257715" x="5791200" y="4756150"/>
          <p14:tracePt t="257733" x="5803900" y="4743450"/>
          <p14:tracePt t="257750" x="5816600" y="4730750"/>
          <p14:tracePt t="257752" x="5816600" y="4718050"/>
          <p14:tracePt t="257766" x="5829300" y="4718050"/>
          <p14:tracePt t="257783" x="5829300" y="4705350"/>
          <p14:tracePt t="257798" x="5842000" y="4705350"/>
          <p14:tracePt t="257815" x="5854700" y="4692650"/>
          <p14:tracePt t="257901" x="5854700" y="4679950"/>
          <p14:tracePt t="257950" x="5867400" y="4679950"/>
          <p14:tracePt t="257962" x="5878513" y="4667250"/>
          <p14:tracePt t="257975" x="5891213" y="4656138"/>
          <p14:tracePt t="257988" x="5903913" y="4656138"/>
          <p14:tracePt t="258000" x="5903913" y="4643438"/>
          <p14:tracePt t="258423" x="5891213" y="4643438"/>
          <p14:tracePt t="258873" x="5878513" y="4643438"/>
          <p14:tracePt t="258921" x="5867400" y="4643438"/>
          <p14:tracePt t="258933" x="5854700" y="4643438"/>
          <p14:tracePt t="258946" x="5842000" y="4656138"/>
          <p14:tracePt t="258959" x="5829300" y="4667250"/>
          <p14:tracePt t="258970" x="5803900" y="4692650"/>
          <p14:tracePt t="258986" x="5778500" y="4718050"/>
          <p14:tracePt t="259003" x="5754688" y="4743450"/>
          <p14:tracePt t="259020" x="5703888" y="4792663"/>
          <p14:tracePt t="259021" x="5678488" y="4843463"/>
          <p14:tracePt t="259037" x="5654675" y="4856163"/>
          <p14:tracePt t="259053" x="5641975" y="4879975"/>
          <p14:tracePt t="259070" x="5616575" y="4905375"/>
          <p14:tracePt t="259071" x="5616575" y="4918075"/>
          <p14:tracePt t="259095" x="5603875" y="4930775"/>
          <p14:tracePt t="259121" x="5603875" y="4943475"/>
          <p14:tracePt t="259132" x="5591175" y="4943475"/>
          <p14:tracePt t="259321" x="5603875" y="4943475"/>
          <p14:tracePt t="259346" x="5616575" y="4943475"/>
          <p14:tracePt t="259395" x="5629275" y="4930775"/>
          <p14:tracePt t="259432" x="5641975" y="4930775"/>
          <p14:tracePt t="259445" x="5654675" y="4930775"/>
          <p14:tracePt t="259458" x="5654675" y="4918075"/>
          <p14:tracePt t="259471" x="5665788" y="4918075"/>
          <p14:tracePt t="259508" x="5678488" y="4918075"/>
          <p14:tracePt t="259557" x="5691188" y="4918075"/>
          <p14:tracePt t="259582" x="5703888" y="4918075"/>
          <p14:tracePt t="259632" x="5716588" y="4918075"/>
          <p14:tracePt t="259881" x="5703888" y="4918075"/>
          <p14:tracePt t="259895" x="5691188" y="4918075"/>
          <p14:tracePt t="259907" x="5665788" y="4918075"/>
          <p14:tracePt t="259918" x="5616575" y="4905375"/>
          <p14:tracePt t="259930" x="5565775" y="4905375"/>
          <p14:tracePt t="259944" x="5529263" y="4905375"/>
          <p14:tracePt t="259956" x="5491163" y="4905375"/>
          <p14:tracePt t="259973" x="5465763" y="4905375"/>
          <p14:tracePt t="259990" x="5441950" y="4905375"/>
          <p14:tracePt t="260006" x="5378450" y="4905375"/>
          <p14:tracePt t="260023" x="5365750" y="4905375"/>
          <p14:tracePt t="260040" x="5353050" y="4905375"/>
          <p14:tracePt t="260057" x="5291138" y="4905375"/>
          <p14:tracePt t="260073" x="5278438" y="4905375"/>
          <p14:tracePt t="260090" x="5253038" y="4905375"/>
          <p14:tracePt t="260107" x="5229225" y="4892675"/>
          <p14:tracePt t="260124" x="5229225" y="4879975"/>
          <p14:tracePt t="260141" x="5216525" y="4879975"/>
          <p14:tracePt t="260157" x="5203825" y="4856163"/>
          <p14:tracePt t="260174" x="5191125" y="4843463"/>
          <p14:tracePt t="260191" x="5191125" y="4830763"/>
          <p14:tracePt t="260208" x="5178425" y="4805363"/>
          <p14:tracePt t="260229" x="5165725" y="4792663"/>
          <p14:tracePt t="260267" x="5165725" y="4779963"/>
          <p14:tracePt t="260304" x="5165725" y="4768850"/>
          <p14:tracePt t="260316" x="5153025" y="4768850"/>
          <p14:tracePt t="260329" x="5153025" y="4756150"/>
          <p14:tracePt t="260367" x="5153025" y="4743450"/>
          <p14:tracePt t="269050" x="5129213" y="4756150"/>
          <p14:tracePt t="269063" x="5116513" y="4792663"/>
          <p14:tracePt t="269076" x="5091113" y="4805363"/>
          <p14:tracePt t="269092" x="5065713" y="4818063"/>
          <p14:tracePt t="269109" x="5053013" y="4818063"/>
          <p14:tracePt t="269126" x="5053013" y="4843463"/>
          <p14:tracePt t="269237" x="5053013" y="4868863"/>
          <p14:tracePt t="269250" x="5040313" y="4905375"/>
          <p14:tracePt t="269262" x="5016500" y="4956175"/>
          <p14:tracePt t="269277" x="5003800" y="4992688"/>
          <p14:tracePt t="269293" x="4991100" y="5005388"/>
          <p14:tracePt t="269310" x="4978400" y="5030788"/>
          <p14:tracePt t="269327" x="4978400" y="5043488"/>
          <p14:tracePt t="269344" x="4965700" y="5043488"/>
          <p14:tracePt t="269361" x="4965700" y="5056188"/>
          <p14:tracePt t="269424" x="4953000" y="5068888"/>
          <p14:tracePt t="269436" x="4940300" y="5081588"/>
          <p14:tracePt t="269461" x="4929188" y="5081588"/>
          <p14:tracePt t="269536" x="4916488" y="5081588"/>
          <p14:tracePt t="269623" x="4903788" y="5081588"/>
          <p14:tracePt t="330224" x="4903788" y="5092700"/>
          <p14:tracePt t="330237" x="4929188" y="5092700"/>
          <p14:tracePt t="330249" x="4965700" y="5092700"/>
          <p14:tracePt t="330262" x="5029200" y="5105400"/>
          <p14:tracePt t="330274" x="5065713" y="5105400"/>
          <p14:tracePt t="330286" x="5091113" y="5118100"/>
          <p14:tracePt t="330301" x="5103813" y="5130800"/>
          <p14:tracePt t="330318" x="5129213" y="5143500"/>
          <p14:tracePt t="330334" x="5141913" y="5156200"/>
          <p14:tracePt t="330351" x="5153025" y="5156200"/>
          <p14:tracePt t="330368" x="5165725" y="5168900"/>
          <p14:tracePt t="330385" x="5191125" y="5194300"/>
          <p14:tracePt t="330401" x="5216525" y="5194300"/>
          <p14:tracePt t="330418" x="5216525" y="5205413"/>
          <p14:tracePt t="330435" x="5229225" y="5205413"/>
          <p14:tracePt t="330473" x="5229225" y="5218113"/>
          <p14:tracePt t="330560" x="5229225" y="5230813"/>
          <p14:tracePt t="330610" x="5229225" y="5243513"/>
          <p14:tracePt t="330622" x="5229225" y="5256213"/>
          <p14:tracePt t="330634" x="5216525" y="5256213"/>
          <p14:tracePt t="330646" x="5203825" y="5256213"/>
          <p14:tracePt t="330659" x="5203825" y="5268913"/>
          <p14:tracePt t="330671" x="5191125" y="5268913"/>
          <p14:tracePt t="330696" x="5191125" y="5281613"/>
          <p14:tracePt t="330971" x="5191125" y="5268913"/>
          <p14:tracePt t="360747" x="5165725" y="5268913"/>
          <p14:tracePt t="360760" x="5141913" y="5281613"/>
          <p14:tracePt t="360773" x="5116513" y="5305425"/>
          <p14:tracePt t="360788" x="5103813" y="5330825"/>
          <p14:tracePt t="360804" x="5078413" y="5343525"/>
          <p14:tracePt t="360821" x="5053013" y="5368925"/>
          <p14:tracePt t="360838" x="5053013" y="5381625"/>
          <p14:tracePt t="360854" x="5040313" y="5394325"/>
          <p14:tracePt t="360871" x="5029200" y="5394325"/>
          <p14:tracePt t="361146" x="5029200" y="5407025"/>
          <p14:tracePt t="361171" x="5016500" y="5407025"/>
          <p14:tracePt t="361183" x="5016500" y="5418138"/>
          <p14:tracePt t="361208" x="5003800" y="5430838"/>
          <p14:tracePt t="361221" x="5003800" y="5443538"/>
          <p14:tracePt t="361234" x="4978400" y="5443538"/>
          <p14:tracePt t="361258" x="4978400" y="5456238"/>
          <p14:tracePt t="361270" x="4965700" y="5456238"/>
          <p14:tracePt t="416818" x="4978400" y="5443538"/>
          <p14:tracePt t="416830" x="5016500" y="5418138"/>
          <p14:tracePt t="416843" x="5091113" y="5381625"/>
          <p14:tracePt t="416859" x="5191125" y="5318125"/>
          <p14:tracePt t="416876" x="5265738" y="5218113"/>
          <p14:tracePt t="416892" x="5378450" y="5068888"/>
          <p14:tracePt t="416909" x="5429250" y="5005388"/>
          <p14:tracePt t="416926" x="5454650" y="4981575"/>
          <p14:tracePt t="416943" x="5516563" y="4918075"/>
          <p14:tracePt t="416959" x="5541963" y="4892675"/>
          <p14:tracePt t="416976" x="5591175" y="4868863"/>
          <p14:tracePt t="416992" x="5691188" y="4818063"/>
          <p14:tracePt t="417009" x="5729288" y="4792663"/>
          <p14:tracePt t="417026" x="5767388" y="4779963"/>
          <p14:tracePt t="417043" x="5842000" y="4718050"/>
          <p14:tracePt t="417060" x="5854700" y="4679950"/>
          <p14:tracePt t="417076" x="5878513" y="4667250"/>
          <p14:tracePt t="417093" x="5878513" y="4656138"/>
          <p14:tracePt t="417110" x="5891213" y="4656138"/>
          <p14:tracePt t="417192" x="5891213" y="4667250"/>
          <p14:tracePt t="417217" x="5891213" y="4679950"/>
          <p14:tracePt t="417240" x="5891213" y="4692650"/>
          <p14:tracePt t="417253" x="5891213" y="4705350"/>
          <p14:tracePt t="417277" x="5878513" y="4718050"/>
          <p14:tracePt t="417304" x="5878513" y="4730750"/>
          <p14:tracePt t="417391" x="5903913" y="4743450"/>
          <p14:tracePt t="417403" x="5916613" y="4756150"/>
          <p14:tracePt t="417415" x="5942013" y="4756150"/>
          <p14:tracePt t="417428" x="6003925" y="4768850"/>
          <p14:tracePt t="417445" x="6091238" y="4779963"/>
          <p14:tracePt t="417462" x="6180138" y="4792663"/>
          <p14:tracePt t="417478" x="6291263" y="4818063"/>
          <p14:tracePt t="417495" x="6316663" y="4830763"/>
          <p14:tracePt t="417512" x="6329363" y="4830763"/>
          <p14:tracePt t="417528" x="6367463" y="4843463"/>
          <p14:tracePt t="417545" x="6380163" y="4856163"/>
          <p14:tracePt t="417562" x="6403975" y="4856163"/>
          <p14:tracePt t="417579" x="6429375" y="4856163"/>
          <p14:tracePt t="417596" x="6454775" y="4856163"/>
          <p14:tracePt t="417612" x="6467475" y="4856163"/>
          <p14:tracePt t="417629" x="6503988" y="4856163"/>
          <p14:tracePt t="417646" x="6542088" y="4856163"/>
          <p14:tracePt t="417662" x="6567488" y="4856163"/>
          <p14:tracePt t="417679" x="6604000" y="4856163"/>
          <p14:tracePt t="417696" x="6629400" y="4856163"/>
          <p14:tracePt t="417712" x="6642100" y="4856163"/>
          <p14:tracePt t="417714" x="6667500" y="4856163"/>
          <p14:tracePt t="417729" x="6680200" y="4856163"/>
          <p14:tracePt t="417746" x="6692900" y="4856163"/>
          <p14:tracePt t="417763" x="6704013" y="4856163"/>
          <p14:tracePt t="417815" x="6704013" y="4868863"/>
          <p14:tracePt t="417827" x="6642100" y="4905375"/>
          <p14:tracePt t="417840" x="6529388" y="4956175"/>
          <p14:tracePt t="417854" x="6367463" y="4992688"/>
          <p14:tracePt t="417865" x="6254750" y="5018088"/>
          <p14:tracePt t="417880" x="6191250" y="5030788"/>
          <p14:tracePt t="417896" x="6167438" y="5030788"/>
          <p14:tracePt t="417940" x="6167438" y="5018088"/>
          <p14:tracePt t="417952" x="6216650" y="4992688"/>
          <p14:tracePt t="417965" x="6380163" y="4956175"/>
          <p14:tracePt t="417981" x="6529388" y="4905375"/>
          <p14:tracePt t="417998" x="6667500" y="4868863"/>
          <p14:tracePt t="418015" x="6854825" y="4818063"/>
          <p14:tracePt t="418032" x="6905625" y="4818063"/>
          <p14:tracePt t="418050" x="6929438" y="4818063"/>
          <p14:tracePt t="419098" x="6929438" y="4805363"/>
          <p14:tracePt t="419110" x="6916738" y="4805363"/>
          <p14:tracePt t="419123" x="6892925" y="4779963"/>
          <p14:tracePt t="419135" x="6880225" y="4779963"/>
          <p14:tracePt t="419153" x="6867525" y="4768850"/>
          <p14:tracePt t="419169" x="6842125" y="4756150"/>
          <p14:tracePt t="419173" x="6816725" y="4743450"/>
          <p14:tracePt t="419186" x="6792913" y="4730750"/>
          <p14:tracePt t="419204" x="6780213" y="4718050"/>
          <p14:tracePt t="419220" x="6754813" y="4718050"/>
          <p14:tracePt t="419223" x="6754813" y="4705350"/>
          <p14:tracePt t="419236" x="6742113" y="4692650"/>
          <p14:tracePt t="419253" x="6742113" y="4679950"/>
          <p14:tracePt t="419270" x="6729413" y="4667250"/>
          <p14:tracePt t="419272" x="6729413" y="4656138"/>
          <p14:tracePt t="419285" x="6729413" y="4618038"/>
          <p14:tracePt t="419302" x="6716713" y="4592638"/>
          <p14:tracePt t="419318" x="6716713" y="4579938"/>
          <p14:tracePt t="419335" x="6704013" y="4543425"/>
          <p14:tracePt t="419352" x="6704013" y="4530725"/>
          <p14:tracePt t="419368" x="6692900" y="4518025"/>
          <p14:tracePt t="419385" x="6680200" y="4492625"/>
          <p14:tracePt t="419402" x="6680200" y="4467225"/>
          <p14:tracePt t="419420" x="6667500" y="4467225"/>
          <p14:tracePt t="419423" x="6667500" y="4443413"/>
          <p14:tracePt t="419437" x="6654800" y="4430713"/>
          <p14:tracePt t="419454" x="6654800" y="4405313"/>
          <p14:tracePt t="419471" x="6629400" y="4354513"/>
          <p14:tracePt t="419487" x="6629400" y="4330700"/>
          <p14:tracePt t="419505" x="6616700" y="4305300"/>
          <p14:tracePt t="419520" x="6592888" y="4292600"/>
          <p14:tracePt t="419521" x="6592888" y="4279900"/>
          <p14:tracePt t="419536" x="6580188" y="4254500"/>
          <p14:tracePt t="419558" x="6554788" y="4241800"/>
          <p14:tracePt t="419570" x="6554788" y="4230688"/>
          <p14:tracePt t="419587" x="6542088" y="4230688"/>
          <p14:tracePt t="419604" x="6529388" y="4230688"/>
          <p14:tracePt t="419809" x="6554788" y="4230688"/>
          <p14:tracePt t="419821" x="6592888" y="4230688"/>
          <p14:tracePt t="419833" x="6616700" y="4230688"/>
          <p14:tracePt t="419845" x="6654800" y="4230688"/>
          <p14:tracePt t="419858" x="6692900" y="4230688"/>
          <p14:tracePt t="419870" x="6716713" y="4230688"/>
          <p14:tracePt t="419887" x="6742113" y="4230688"/>
          <p14:tracePt t="419969" x="6729413" y="4241800"/>
          <p14:tracePt t="419983" x="6716713" y="4241800"/>
          <p14:tracePt t="419995" x="6704013" y="4241800"/>
          <p14:tracePt t="420007" x="6692900" y="4241800"/>
          <p14:tracePt t="420021" x="6680200" y="4241800"/>
          <p14:tracePt t="420038" x="6654800" y="4241800"/>
          <p14:tracePt t="420055" x="6629400" y="4241800"/>
          <p14:tracePt t="420057" x="6592888" y="4241800"/>
          <p14:tracePt t="420072" x="6554788" y="4241800"/>
          <p14:tracePt t="420088" x="6503988" y="4241800"/>
          <p14:tracePt t="420105" x="6480175" y="4241800"/>
          <p14:tracePt t="420106" x="6454775" y="4241800"/>
          <p14:tracePt t="420170" x="6467475" y="4241800"/>
          <p14:tracePt t="420181" x="6503988" y="4241800"/>
          <p14:tracePt t="420195" x="6529388" y="4241800"/>
          <p14:tracePt t="420207" x="6542088" y="4241800"/>
          <p14:tracePt t="420222" x="6554788" y="4241800"/>
          <p14:tracePt t="420239" x="6580188" y="4241800"/>
          <p14:tracePt t="420256" x="6592888" y="4241800"/>
          <p14:tracePt t="420418" x="6580188" y="4241800"/>
          <p14:tracePt t="420431" x="6567488" y="4241800"/>
          <p14:tracePt t="420444" x="6554788" y="4254500"/>
          <p14:tracePt t="420457" x="6542088" y="4267200"/>
          <p14:tracePt t="420473" x="6503988" y="4279900"/>
          <p14:tracePt t="420490" x="6467475" y="4305300"/>
          <p14:tracePt t="420507" x="6391275" y="4341813"/>
          <p14:tracePt t="420523" x="6367463" y="4367213"/>
          <p14:tracePt t="420540" x="6329363" y="4379913"/>
          <p14:tracePt t="420557" x="6167438" y="4430713"/>
          <p14:tracePt t="420573" x="6067425" y="4443413"/>
          <p14:tracePt t="420590" x="5978525" y="4454525"/>
          <p14:tracePt t="420592" x="5903913" y="4479925"/>
          <p14:tracePt t="420607" x="5854700" y="4492625"/>
          <p14:tracePt t="420624" x="5829300" y="4492625"/>
          <p14:tracePt t="420640" x="5791200" y="4492625"/>
          <p14:tracePt t="420642" x="5754688" y="4505325"/>
          <p14:tracePt t="420657" x="5716588" y="4505325"/>
          <p14:tracePt t="420674" x="5691188" y="4505325"/>
          <p14:tracePt t="420691" x="5629275" y="4505325"/>
          <p14:tracePt t="420707" x="5529263" y="4505325"/>
          <p14:tracePt t="420724" x="5491163" y="4518025"/>
          <p14:tracePt t="420741" x="5465763" y="4518025"/>
          <p14:tracePt t="420743" x="5441950" y="4530725"/>
          <p14:tracePt t="420758" x="5416550" y="4530725"/>
          <p14:tracePt t="420775" x="5403850" y="4530725"/>
          <p14:tracePt t="420792" x="5378450" y="4530725"/>
          <p14:tracePt t="420818" x="5353050" y="4543425"/>
          <p14:tracePt t="420843" x="5341938" y="4554538"/>
          <p14:tracePt t="420868" x="5329238" y="4554538"/>
          <p14:tracePt t="420992" x="5341938" y="4554538"/>
          <p14:tracePt t="421017" x="5353050" y="4554538"/>
          <p14:tracePt t="421029" x="5365750" y="4554538"/>
          <p14:tracePt t="421054" x="5378450" y="4554538"/>
          <p14:tracePt t="421067" x="5403850" y="4554538"/>
          <p14:tracePt t="421079" x="5441950" y="4554538"/>
          <p14:tracePt t="421094" x="5478463" y="4554538"/>
          <p14:tracePt t="421111" x="5503863" y="4554538"/>
          <p14:tracePt t="421128" x="5529263" y="4554538"/>
          <p14:tracePt t="421130" x="5554663" y="4554538"/>
          <p14:tracePt t="421144" x="5565775" y="4567238"/>
          <p14:tracePt t="421161" x="5591175" y="4567238"/>
          <p14:tracePt t="421178" x="5603875" y="4567238"/>
          <p14:tracePt t="421180" x="5616575" y="4579938"/>
          <p14:tracePt t="421195" x="5641975" y="4579938"/>
          <p14:tracePt t="421211" x="5654675" y="4579938"/>
          <p14:tracePt t="421228" x="5678488" y="4579938"/>
          <p14:tracePt t="421230" x="5703888" y="4579938"/>
          <p14:tracePt t="421245" x="5729288" y="4579938"/>
          <p14:tracePt t="421261" x="5767388" y="4579938"/>
          <p14:tracePt t="421278" x="5791200" y="4579938"/>
          <p14:tracePt t="421293" x="5803900" y="4592638"/>
          <p14:tracePt t="421310" x="5816600" y="4592638"/>
          <p14:tracePt t="421327" x="5829300" y="4592638"/>
          <p14:tracePt t="421329" x="5842000" y="4605338"/>
          <p14:tracePt t="421390" x="5854700" y="4605338"/>
          <p14:tracePt t="421403" x="5867400" y="4605338"/>
          <p14:tracePt t="421416" x="5867400" y="4618038"/>
          <p14:tracePt t="421429" x="5878513" y="4618038"/>
          <p14:tracePt t="421466" x="5891213" y="4618038"/>
          <p14:tracePt t="421478" x="5891213" y="4630738"/>
          <p14:tracePt t="421490" x="5903913" y="4630738"/>
          <p14:tracePt t="421515" x="5929313" y="4630738"/>
          <p14:tracePt t="421527" x="5942013" y="4643438"/>
          <p14:tracePt t="421540" x="5954713" y="4643438"/>
          <p14:tracePt t="421552" x="5967413" y="4656138"/>
          <p14:tracePt t="421564" x="5978525" y="4656138"/>
          <p14:tracePt t="421577" x="5991225" y="4656138"/>
          <p14:tracePt t="421602" x="6003925" y="4656138"/>
          <p14:tracePt t="421765" x="6016625" y="4656138"/>
          <p14:tracePt t="421790" x="6029325" y="4656138"/>
          <p14:tracePt t="421802" x="6029325" y="4643438"/>
          <p14:tracePt t="421815" x="6042025" y="4643438"/>
          <p14:tracePt t="421851" x="6054725" y="4643438"/>
          <p14:tracePt t="421889" x="6067425" y="4643438"/>
          <p14:tracePt t="421901" x="6078538" y="4643438"/>
          <p14:tracePt t="421940" x="6091238" y="4643438"/>
          <p14:tracePt t="422126" x="6091238" y="4630738"/>
          <p14:tracePt t="422164" x="6103938" y="4630738"/>
          <p14:tracePt t="422213" x="6103938" y="4618038"/>
          <p14:tracePt t="423285" x="6067425" y="4656138"/>
          <p14:tracePt t="423297" x="6029325" y="4718050"/>
          <p14:tracePt t="423313" x="5954713" y="4779963"/>
          <p14:tracePt t="423328" x="5854700" y="4843463"/>
          <p14:tracePt t="423338" x="5729288" y="4918075"/>
          <p14:tracePt t="423351" x="5641975" y="4956175"/>
          <p14:tracePt t="423368" x="5565775" y="4992688"/>
          <p14:tracePt t="423384" x="5503863" y="5030788"/>
          <p14:tracePt t="423401" x="5491163" y="5043488"/>
          <p14:tracePt t="423418" x="5465763" y="5043488"/>
          <p14:tracePt t="423435" x="5454650" y="5056188"/>
          <p14:tracePt t="423452" x="5441950" y="5068888"/>
          <p14:tracePt t="423468" x="5441950" y="5081588"/>
          <p14:tracePt t="423485" x="5416550" y="5092700"/>
          <p14:tracePt t="423502" x="5403850" y="5092700"/>
          <p14:tracePt t="423518" x="5378450" y="5092700"/>
          <p14:tracePt t="423535" x="5341938" y="5118100"/>
          <p14:tracePt t="423552" x="5329238" y="5118100"/>
          <p14:tracePt t="423569" x="5303838" y="5130800"/>
          <p14:tracePt t="423585" x="5278438" y="5130800"/>
          <p14:tracePt t="423602" x="5265738" y="5130800"/>
          <p14:tracePt t="423619" x="5253038" y="5143500"/>
          <p14:tracePt t="423636" x="5241925" y="5143500"/>
          <p14:tracePt t="423653" x="5241925" y="5156200"/>
          <p14:tracePt t="423670" x="5229225" y="5156200"/>
          <p14:tracePt t="423671" x="5229225" y="5181600"/>
          <p14:tracePt t="423695" x="5229225" y="5194300"/>
          <p14:tracePt t="423708" x="5229225" y="5218113"/>
          <p14:tracePt t="423720" x="5216525" y="5230813"/>
          <p14:tracePt t="423736" x="5203825" y="5243513"/>
          <p14:tracePt t="423753" x="5203825" y="5268913"/>
          <p14:tracePt t="423771" x="5191125" y="5294313"/>
          <p14:tracePt t="423786" x="5191125" y="5318125"/>
          <p14:tracePt t="423803" x="5191125" y="5330825"/>
          <p14:tracePt t="423820" x="5178425" y="5381625"/>
          <p14:tracePt t="423837" x="5178425" y="5430838"/>
          <p14:tracePt t="423853" x="5178425" y="5481638"/>
          <p14:tracePt t="423870" x="5178425" y="5556250"/>
          <p14:tracePt t="423887" x="5178425" y="5568950"/>
          <p14:tracePt t="423904" x="5178425" y="5581650"/>
          <p14:tracePt t="423920" x="5178425" y="5607050"/>
          <p14:tracePt t="423937" x="5178425" y="5619750"/>
          <p14:tracePt t="423957" x="5178425" y="5630863"/>
          <p14:tracePt t="424132" x="5178425" y="5619750"/>
          <p14:tracePt t="424144" x="5191125" y="5568950"/>
          <p14:tracePt t="424157" x="5229225" y="5494338"/>
          <p14:tracePt t="424171" x="5265738" y="5418138"/>
          <p14:tracePt t="424188" x="5291138" y="5356225"/>
          <p14:tracePt t="424205" x="5316538" y="5318125"/>
          <p14:tracePt t="424206" x="5341938" y="5281613"/>
          <p14:tracePt t="424222" x="5341938" y="5243513"/>
          <p14:tracePt t="424238" x="5353050" y="5218113"/>
          <p14:tracePt t="424255" x="5353050" y="5181600"/>
          <p14:tracePt t="424272" x="5353050" y="5156200"/>
          <p14:tracePt t="424288" x="5353050" y="5143500"/>
          <p14:tracePt t="424305" x="5353050" y="5130800"/>
          <p14:tracePt t="424343" x="5341938" y="5130800"/>
          <p14:tracePt t="424380" x="5329238" y="5130800"/>
          <p14:tracePt t="424469" x="5329238" y="5143500"/>
          <p14:tracePt t="424656" x="5316538" y="5143500"/>
          <p14:tracePt t="425042" x="5329238" y="5143500"/>
          <p14:tracePt t="425054" x="5341938" y="5143500"/>
          <p14:tracePt t="425067" x="5353050" y="5143500"/>
          <p14:tracePt t="425079" x="5378450" y="5143500"/>
          <p14:tracePt t="425103" x="5391150" y="5143500"/>
          <p14:tracePt t="425116" x="5403850" y="5143500"/>
          <p14:tracePt t="425129" x="5416550" y="5143500"/>
          <p14:tracePt t="425143" x="5429250" y="5143500"/>
          <p14:tracePt t="425165" x="5441950" y="5143500"/>
          <p14:tracePt t="425178" x="5441950" y="5156200"/>
          <p14:tracePt t="425193" x="5454650" y="5156200"/>
          <p14:tracePt t="425241" x="5454650" y="5168900"/>
          <p14:tracePt t="425278" x="5454650" y="5181600"/>
          <p14:tracePt t="425291" x="5454650" y="5194300"/>
          <p14:tracePt t="425315" x="5454650" y="5205413"/>
          <p14:tracePt t="425328" x="5454650" y="5230813"/>
          <p14:tracePt t="425340" x="5454650" y="5243513"/>
          <p14:tracePt t="425352" x="5454650" y="5256213"/>
          <p14:tracePt t="425365" x="5454650" y="5268913"/>
          <p14:tracePt t="425378" x="5454650" y="5294313"/>
          <p14:tracePt t="425393" x="5454650" y="5305425"/>
          <p14:tracePt t="425409" x="5454650" y="5318125"/>
          <p14:tracePt t="425426" x="5441950" y="5330825"/>
          <p14:tracePt t="425478" x="5429250" y="5330825"/>
          <p14:tracePt t="425490" x="5429250" y="5343525"/>
          <p14:tracePt t="425515" x="5429250" y="5356225"/>
          <p14:tracePt t="425553" x="5416550" y="5356225"/>
          <p14:tracePt t="425602" x="5403850" y="5368925"/>
          <p14:tracePt t="425652" x="5403850" y="5381625"/>
          <p14:tracePt t="425664" x="5391150" y="5381625"/>
          <p14:tracePt t="425701" x="5391150" y="5394325"/>
          <p14:tracePt t="425715" x="5378450" y="5407025"/>
          <p14:tracePt t="425863" x="5378450" y="5394325"/>
          <p14:tracePt t="425889" x="5378450" y="5381625"/>
          <p14:tracePt t="425901" x="5391150" y="5381625"/>
          <p14:tracePt t="425914" x="5403850" y="5356225"/>
          <p14:tracePt t="425929" x="5429250" y="5356225"/>
          <p14:tracePt t="425946" x="5454650" y="5343525"/>
          <p14:tracePt t="425963" x="5591175" y="5330825"/>
          <p14:tracePt t="425980" x="5654675" y="5330825"/>
          <p14:tracePt t="425996" x="5691188" y="5330825"/>
          <p14:tracePt t="426014" x="5754688" y="5330825"/>
          <p14:tracePt t="426030" x="5778500" y="5330825"/>
          <p14:tracePt t="426047" x="5803900" y="5330825"/>
          <p14:tracePt t="426126" x="5791200" y="5330825"/>
          <p14:tracePt t="426137" x="5778500" y="5330825"/>
          <p14:tracePt t="426151" x="5741988" y="5330825"/>
          <p14:tracePt t="426164" x="5678488" y="5330825"/>
          <p14:tracePt t="426179" x="5616575" y="5330825"/>
          <p14:tracePt t="426196" x="5554663" y="5330825"/>
          <p14:tracePt t="426212" x="5503863" y="5330825"/>
          <p14:tracePt t="426325" x="5503863" y="5318125"/>
          <p14:tracePt t="426337" x="5503863" y="5294313"/>
          <p14:tracePt t="426350" x="5503863" y="5256213"/>
          <p14:tracePt t="426363" x="5503863" y="5230813"/>
          <p14:tracePt t="426380" x="5503863" y="5205413"/>
          <p14:tracePt t="426397" x="5503863" y="5194300"/>
          <p14:tracePt t="426398" x="5503863" y="5181600"/>
          <p14:tracePt t="426413" x="5503863" y="5156200"/>
          <p14:tracePt t="426430" x="5491163" y="5156200"/>
          <p14:tracePt t="426447" x="5491163" y="5143500"/>
          <p14:tracePt t="426512" x="5491163" y="5168900"/>
          <p14:tracePt t="426524" x="5491163" y="5205413"/>
          <p14:tracePt t="426537" x="5491163" y="5256213"/>
          <p14:tracePt t="426549" x="5491163" y="5305425"/>
          <p14:tracePt t="426565" x="5491163" y="5343525"/>
          <p14:tracePt t="426582" x="5491163" y="5381625"/>
          <p14:tracePt t="426599" x="5478463" y="5430838"/>
          <p14:tracePt t="426615" x="5478463" y="5443538"/>
          <p14:tracePt t="426649" x="5465763" y="5443538"/>
          <p14:tracePt t="426686" x="5465763" y="5418138"/>
          <p14:tracePt t="426700" x="5465763" y="5394325"/>
          <p14:tracePt t="426710" x="5465763" y="5368925"/>
          <p14:tracePt t="426722" x="5465763" y="5330825"/>
          <p14:tracePt t="426736" x="5465763" y="5281613"/>
          <p14:tracePt t="426748" x="5465763" y="5243513"/>
          <p14:tracePt t="426765" x="5465763" y="5205413"/>
          <p14:tracePt t="426782" x="5465763" y="5194300"/>
          <p14:tracePt t="426798" x="5465763" y="5181600"/>
          <p14:tracePt t="427023" x="5465763" y="5194300"/>
          <p14:tracePt t="427035" x="5465763" y="5205413"/>
          <p14:tracePt t="427047" x="5465763" y="5230813"/>
          <p14:tracePt t="427059" x="5465763" y="5243513"/>
          <p14:tracePt t="427072" x="5465763" y="5256213"/>
          <p14:tracePt t="427084" x="5465763" y="5268913"/>
          <p14:tracePt t="427100" x="5465763" y="5281613"/>
          <p14:tracePt t="427116" x="5465763" y="5294313"/>
          <p14:tracePt t="427133" x="5465763" y="5305425"/>
          <p14:tracePt t="427150" x="5465763" y="5318125"/>
          <p14:tracePt t="427172" x="5465763" y="5330825"/>
          <p14:tracePt t="427184" x="5465763" y="5343525"/>
          <p14:tracePt t="427200" x="5465763" y="5356225"/>
          <p14:tracePt t="427221" x="5465763" y="5368925"/>
          <p14:tracePt t="427297" x="5465763" y="5356225"/>
          <p14:tracePt t="427309" x="5454650" y="5356225"/>
          <p14:tracePt t="427322" x="5454650" y="5330825"/>
          <p14:tracePt t="427347" x="5454650" y="5318125"/>
          <p14:tracePt t="427359" x="5454650" y="5294313"/>
          <p14:tracePt t="427372" x="5454650" y="5268913"/>
          <p14:tracePt t="427384" x="5454650" y="5218113"/>
          <p14:tracePt t="427401" x="5454650" y="5168900"/>
          <p14:tracePt t="427417" x="5454650" y="5130800"/>
          <p14:tracePt t="427434" x="5441950" y="5092700"/>
          <p14:tracePt t="427451" x="5441950" y="5068888"/>
          <p14:tracePt t="427483" x="5441950" y="5056188"/>
          <p14:tracePt t="427495" x="5429250" y="5056188"/>
          <p14:tracePt t="427508" x="5429250" y="5043488"/>
          <p14:tracePt t="427521" x="5416550" y="5043488"/>
          <p14:tracePt t="427534" x="5403850" y="5043488"/>
          <p14:tracePt t="427570" x="5391150" y="5043488"/>
          <p14:tracePt t="427594" x="5391150" y="5056188"/>
          <p14:tracePt t="427608" x="5391150" y="5081588"/>
          <p14:tracePt t="427620" x="5391150" y="5118100"/>
          <p14:tracePt t="427635" x="5391150" y="5181600"/>
          <p14:tracePt t="427652" x="5365750" y="5256213"/>
          <p14:tracePt t="427668" x="5329238" y="5330825"/>
          <p14:tracePt t="427669" x="5303838" y="5368925"/>
          <p14:tracePt t="427685" x="5278438" y="5430838"/>
          <p14:tracePt t="427702" x="5278438" y="5456238"/>
          <p14:tracePt t="427719" x="5241925" y="5507038"/>
          <p14:tracePt t="427735" x="5241925" y="5518150"/>
          <p14:tracePt t="427820" x="5241925" y="5494338"/>
          <p14:tracePt t="427832" x="5241925" y="5481638"/>
          <p14:tracePt t="427845" x="5241925" y="5468938"/>
          <p14:tracePt t="427858" x="5241925" y="5443538"/>
          <p14:tracePt t="427869" x="5241925" y="5407025"/>
          <p14:tracePt t="427886" x="5229225" y="5356225"/>
          <p14:tracePt t="427902" x="5216525" y="5305425"/>
          <p14:tracePt t="427919" x="5191125" y="5194300"/>
          <p14:tracePt t="427936" x="5191125" y="5156200"/>
          <p14:tracePt t="427952" x="5191125" y="5130800"/>
          <p14:tracePt t="427969" x="5178425" y="5092700"/>
          <p14:tracePt t="428070" x="5178425" y="5118100"/>
          <p14:tracePt t="428082" x="5178425" y="5130800"/>
          <p14:tracePt t="428094" x="5178425" y="5156200"/>
          <p14:tracePt t="428107" x="5178425" y="5205413"/>
          <p14:tracePt t="428121" x="5178425" y="5256213"/>
          <p14:tracePt t="428137" x="5178425" y="5294313"/>
          <p14:tracePt t="428154" x="5178425" y="5318125"/>
          <p14:tracePt t="428155" x="5178425" y="5343525"/>
          <p14:tracePt t="428181" x="5178425" y="5356225"/>
          <p14:tracePt t="428343" x="5178425" y="5343525"/>
          <p14:tracePt t="428380" x="5178425" y="5330825"/>
          <p14:tracePt t="428406" x="5178425" y="5318125"/>
          <p14:tracePt t="428592" x="5178425" y="5305425"/>
          <p14:tracePt t="429053" x="5178425" y="5294313"/>
          <p14:tracePt t="429091" x="5178425" y="5281613"/>
          <p14:tracePt t="429103" x="5178425" y="5268913"/>
          <p14:tracePt t="429128" x="5178425" y="5256213"/>
          <p14:tracePt t="429142" x="5191125" y="5243513"/>
          <p14:tracePt t="429153" x="5191125" y="5230813"/>
          <p14:tracePt t="429179" x="5191125" y="5218113"/>
          <p14:tracePt t="429190" x="5191125" y="5194300"/>
          <p14:tracePt t="429202" x="5178425" y="5168900"/>
          <p14:tracePt t="429214" x="5165725" y="5130800"/>
          <p14:tracePt t="429226" x="5153025" y="5081588"/>
          <p14:tracePt t="429242" x="5141913" y="5043488"/>
          <p14:tracePt t="429258" x="5129213" y="5018088"/>
          <p14:tracePt t="429275" x="5116513" y="4992688"/>
          <p14:tracePt t="429277" x="5116513" y="4981575"/>
          <p14:tracePt t="429376" x="5103813" y="4981575"/>
          <p14:tracePt t="429389" x="5103813" y="4992688"/>
          <p14:tracePt t="429403" x="5103813" y="5018088"/>
          <p14:tracePt t="429414" x="5091113" y="5056188"/>
          <p14:tracePt t="429426" x="5091113" y="5081588"/>
          <p14:tracePt t="429442" x="5091113" y="5105400"/>
          <p14:tracePt t="429459" x="5078413" y="5118100"/>
          <p14:tracePt t="429476" x="5065713" y="5143500"/>
          <p14:tracePt t="429492" x="5040313" y="5156200"/>
          <p14:tracePt t="429509" x="5040313" y="5168900"/>
          <p14:tracePt t="429526" x="5016500" y="5194300"/>
          <p14:tracePt t="429542" x="5003800" y="5218113"/>
          <p14:tracePt t="429559" x="4991100" y="5218113"/>
          <p14:tracePt t="429576" x="4965700" y="5243513"/>
          <p14:tracePt t="429600" x="4953000" y="5243513"/>
          <p14:tracePt t="429701" x="4953000" y="5230813"/>
          <p14:tracePt t="429738" x="4940300" y="5218113"/>
          <p14:tracePt t="429764" x="4940300" y="5205413"/>
          <p14:tracePt t="429776" x="4940300" y="5194300"/>
          <p14:tracePt t="429788" x="4940300" y="5181600"/>
          <p14:tracePt t="429801" x="4940300" y="5168900"/>
          <p14:tracePt t="429812" x="4940300" y="5143500"/>
          <p14:tracePt t="429827" x="4940300" y="5130800"/>
          <p14:tracePt t="429843" x="4940300" y="5105400"/>
          <p14:tracePt t="429860" x="4953000" y="5092700"/>
          <p14:tracePt t="429877" x="4965700" y="5081588"/>
          <p14:tracePt t="429914" x="4965700" y="5068888"/>
          <p14:tracePt t="429950" x="4965700" y="5105400"/>
          <p14:tracePt t="429963" x="4965700" y="5130800"/>
          <p14:tracePt t="429975" x="4965700" y="5143500"/>
          <p14:tracePt t="429987" x="4965700" y="5168900"/>
          <p14:tracePt t="429999" x="4965700" y="5181600"/>
          <p14:tracePt t="430011" x="4965700" y="5205413"/>
          <p14:tracePt t="430027" x="4965700" y="5218113"/>
          <p14:tracePt t="430044" x="4965700" y="5230813"/>
          <p14:tracePt t="430061" x="4953000" y="5305425"/>
          <p14:tracePt t="430078" x="4953000" y="5343525"/>
          <p14:tracePt t="430095" x="4953000" y="5381625"/>
          <p14:tracePt t="430111" x="4953000" y="5418138"/>
          <p14:tracePt t="430128" x="4953000" y="5430838"/>
          <p14:tracePt t="430145" x="4953000" y="5443538"/>
          <p14:tracePt t="430299" x="4953000" y="5430838"/>
          <p14:tracePt t="430311" x="4953000" y="5418138"/>
          <p14:tracePt t="430324" x="4953000" y="5407025"/>
          <p14:tracePt t="430337" x="4953000" y="5394325"/>
          <p14:tracePt t="430350" x="4953000" y="5381625"/>
          <p14:tracePt t="430362" x="4953000" y="53689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4A6A4914-FCA2-4648-B09E-05DEF019D4B3}"/>
              </a:ext>
            </a:extLst>
          </p:cNvPr>
          <p:cNvGraphicFramePr>
            <a:graphicFrameLocks noGrp="1"/>
          </p:cNvGraphicFramePr>
          <p:nvPr/>
        </p:nvGraphicFramePr>
        <p:xfrm>
          <a:off x="6383671" y="3312429"/>
          <a:ext cx="3413760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04135">
                  <a:extLst>
                    <a:ext uri="{9D8B030D-6E8A-4147-A177-3AD203B41FA5}">
                      <a16:colId xmlns:a16="http://schemas.microsoft.com/office/drawing/2014/main" val="378132610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891223858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5882326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4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050038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rgbClr val="8A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585880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1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7741572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9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633149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075941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00CC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249613"/>
                  </a:ext>
                </a:extLst>
              </a:tr>
              <a:tr h="3074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rgbClr val="8A0000"/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500" b="1" kern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5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8064468"/>
                  </a:ext>
                </a:extLst>
              </a:tr>
            </a:tbl>
          </a:graphicData>
        </a:graphic>
      </p:graphicFrame>
      <p:sp>
        <p:nvSpPr>
          <p:cNvPr id="43" name="TextBox 42">
            <a:extLst>
              <a:ext uri="{FF2B5EF4-FFF2-40B4-BE49-F238E27FC236}">
                <a16:creationId xmlns:a16="http://schemas.microsoft.com/office/drawing/2014/main" id="{513F39C1-8473-4EF8-A91F-E103870A7F88}"/>
              </a:ext>
            </a:extLst>
          </p:cNvPr>
          <p:cNvSpPr txBox="1"/>
          <p:nvPr/>
        </p:nvSpPr>
        <p:spPr>
          <a:xfrm>
            <a:off x="6352616" y="3582044"/>
            <a:ext cx="1870638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Cost of goods sold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6EF86D0-6105-4BAB-8BB0-05B7056AA2D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061914" y="1828327"/>
          <a:ext cx="2586135" cy="571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6135">
                  <a:extLst>
                    <a:ext uri="{9D8B030D-6E8A-4147-A177-3AD203B41FA5}">
                      <a16:colId xmlns:a16="http://schemas.microsoft.com/office/drawing/2014/main" val="3293097901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5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Sale goods </a:t>
                      </a:r>
                      <a:endParaRPr lang="ar-EG" sz="15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1484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13051E4-8C73-41EB-8CBC-CB31670D5AB4}"/>
              </a:ext>
            </a:extLst>
          </p:cNvPr>
          <p:cNvSpPr txBox="1"/>
          <p:nvPr/>
        </p:nvSpPr>
        <p:spPr>
          <a:xfrm>
            <a:off x="4408878" y="991763"/>
            <a:ext cx="3449248" cy="507831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Companies types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34A2DC3-2D0D-41D6-9EFF-1E82277BA1A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061914" y="1546622"/>
          <a:ext cx="2586135" cy="411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6135">
                  <a:extLst>
                    <a:ext uri="{9D8B030D-6E8A-4147-A177-3AD203B41FA5}">
                      <a16:colId xmlns:a16="http://schemas.microsoft.com/office/drawing/2014/main" val="1010006489"/>
                    </a:ext>
                  </a:extLst>
                </a:gridCol>
              </a:tblGrid>
              <a:tr h="307467"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Merchandising companies</a:t>
                      </a:r>
                      <a:endParaRPr lang="en-US" sz="1800" b="1" kern="1200" dirty="0">
                        <a:solidFill>
                          <a:srgbClr val="C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165067"/>
                  </a:ext>
                </a:extLst>
              </a:tr>
            </a:tbl>
          </a:graphicData>
        </a:graphic>
      </p:graphicFrame>
      <p:sp>
        <p:nvSpPr>
          <p:cNvPr id="13" name="Arrow: Down 12">
            <a:extLst>
              <a:ext uri="{FF2B5EF4-FFF2-40B4-BE49-F238E27FC236}">
                <a16:creationId xmlns:a16="http://schemas.microsoft.com/office/drawing/2014/main" id="{D6F11DD9-351D-4C39-A576-D48F15B7B194}"/>
              </a:ext>
            </a:extLst>
          </p:cNvPr>
          <p:cNvSpPr/>
          <p:nvPr/>
        </p:nvSpPr>
        <p:spPr>
          <a:xfrm>
            <a:off x="7391400" y="2398929"/>
            <a:ext cx="226230" cy="241552"/>
          </a:xfrm>
          <a:prstGeom prst="down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342900"/>
            <a:endParaRPr lang="ar-EG" sz="135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553D155-6FD8-4072-9289-5AB05515188B}"/>
              </a:ext>
            </a:extLst>
          </p:cNvPr>
          <p:cNvCxnSpPr>
            <a:cxnSpLocks/>
          </p:cNvCxnSpPr>
          <p:nvPr/>
        </p:nvCxnSpPr>
        <p:spPr>
          <a:xfrm flipH="1">
            <a:off x="6031889" y="2423637"/>
            <a:ext cx="20501" cy="3431229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6F9C9BF7-E578-40AB-9A34-7E3E0A813E63}"/>
              </a:ext>
            </a:extLst>
          </p:cNvPr>
          <p:cNvSpPr txBox="1"/>
          <p:nvPr/>
        </p:nvSpPr>
        <p:spPr>
          <a:xfrm>
            <a:off x="6363244" y="2662245"/>
            <a:ext cx="25521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C00000"/>
                </a:solidFill>
                <a:latin typeface="Calibri" panose="020F0502020204030204"/>
                <a:cs typeface="Sultan bold" pitchFamily="2" charset="-78"/>
              </a:rPr>
              <a:t>Operating  Cycle      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361B52B-D606-407E-9EE7-0BBECDA97125}"/>
              </a:ext>
            </a:extLst>
          </p:cNvPr>
          <p:cNvSpPr txBox="1"/>
          <p:nvPr/>
        </p:nvSpPr>
        <p:spPr>
          <a:xfrm>
            <a:off x="6517732" y="2964229"/>
            <a:ext cx="302553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defTabSz="342900" rtl="1"/>
            <a:r>
              <a:rPr lang="en-US" sz="1600" b="1" dirty="0">
                <a:solidFill>
                  <a:srgbClr val="70AD47">
                    <a:lumMod val="50000"/>
                  </a:srgbClr>
                </a:solidFill>
                <a:latin typeface="Calibri" panose="020F0502020204030204"/>
                <a:cs typeface="Sultan bold" pitchFamily="2" charset="-78"/>
              </a:rPr>
              <a:t> Multiple step income statement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3AF397C-4379-4D43-B412-3DE9C5B8C56C}"/>
              </a:ext>
            </a:extLst>
          </p:cNvPr>
          <p:cNvSpPr txBox="1"/>
          <p:nvPr/>
        </p:nvSpPr>
        <p:spPr>
          <a:xfrm>
            <a:off x="7529714" y="3254356"/>
            <a:ext cx="976313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sales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10CE062-0CAF-4622-9E46-DAFE3BD365E6}"/>
              </a:ext>
            </a:extLst>
          </p:cNvPr>
          <p:cNvSpPr txBox="1"/>
          <p:nvPr/>
        </p:nvSpPr>
        <p:spPr>
          <a:xfrm>
            <a:off x="9040874" y="3307279"/>
            <a:ext cx="78761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100000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FB72937-F525-489E-99A1-DA966F63EC90}"/>
              </a:ext>
            </a:extLst>
          </p:cNvPr>
          <p:cNvSpPr txBox="1"/>
          <p:nvPr/>
        </p:nvSpPr>
        <p:spPr>
          <a:xfrm>
            <a:off x="9048536" y="3569002"/>
            <a:ext cx="750642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60000</a:t>
            </a:r>
            <a:r>
              <a:rPr lang="ar-EG" sz="135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5B9BD5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0F030BD-1CE9-4FC3-B6FC-D1FD7DB64588}"/>
              </a:ext>
            </a:extLst>
          </p:cNvPr>
          <p:cNvSpPr txBox="1"/>
          <p:nvPr/>
        </p:nvSpPr>
        <p:spPr>
          <a:xfrm>
            <a:off x="7315509" y="3868564"/>
            <a:ext cx="1318429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Gross profit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B06279-21A7-4D7B-8063-01D7DACC6902}"/>
              </a:ext>
            </a:extLst>
          </p:cNvPr>
          <p:cNvSpPr txBox="1"/>
          <p:nvPr/>
        </p:nvSpPr>
        <p:spPr>
          <a:xfrm>
            <a:off x="9069439" y="3851443"/>
            <a:ext cx="685044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40000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99632B6-FF9B-48AC-9860-76C9098821B6}"/>
              </a:ext>
            </a:extLst>
          </p:cNvPr>
          <p:cNvSpPr txBox="1"/>
          <p:nvPr/>
        </p:nvSpPr>
        <p:spPr>
          <a:xfrm>
            <a:off x="6349064" y="4190410"/>
            <a:ext cx="200867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50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-  </a:t>
            </a: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Operating expenses: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11565A4-9686-404C-BD9D-F4BE32105598}"/>
              </a:ext>
            </a:extLst>
          </p:cNvPr>
          <p:cNvSpPr txBox="1"/>
          <p:nvPr/>
        </p:nvSpPr>
        <p:spPr>
          <a:xfrm>
            <a:off x="8955151" y="4227028"/>
            <a:ext cx="799333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B982CD3-5257-445D-A57A-BCACE3FCEF9B}"/>
              </a:ext>
            </a:extLst>
          </p:cNvPr>
          <p:cNvSpPr txBox="1"/>
          <p:nvPr/>
        </p:nvSpPr>
        <p:spPr>
          <a:xfrm>
            <a:off x="6802694" y="4473694"/>
            <a:ext cx="215245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Income from operations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58E4496-E144-464F-8A38-DA352518616E}"/>
              </a:ext>
            </a:extLst>
          </p:cNvPr>
          <p:cNvSpPr txBox="1"/>
          <p:nvPr/>
        </p:nvSpPr>
        <p:spPr>
          <a:xfrm>
            <a:off x="8991601" y="4498877"/>
            <a:ext cx="806775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FD3902-FCB7-4672-B995-7080BA7F5CF7}"/>
              </a:ext>
            </a:extLst>
          </p:cNvPr>
          <p:cNvSpPr txBox="1"/>
          <p:nvPr/>
        </p:nvSpPr>
        <p:spPr>
          <a:xfrm>
            <a:off x="6517732" y="4810558"/>
            <a:ext cx="230542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Other revenues and gains: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CBA2E6F-D395-475F-BE1A-4B18F5EC4D22}"/>
              </a:ext>
            </a:extLst>
          </p:cNvPr>
          <p:cNvSpPr txBox="1"/>
          <p:nvPr/>
        </p:nvSpPr>
        <p:spPr>
          <a:xfrm>
            <a:off x="6438949" y="5082310"/>
            <a:ext cx="2594243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002060"/>
                </a:solidFill>
                <a:latin typeface="Calibri" panose="020F0502020204030204"/>
              </a:rPr>
              <a:t>- Other expenses and losses:</a:t>
            </a:r>
            <a:endParaRPr lang="en-US" sz="2100" b="1" dirty="0">
              <a:solidFill>
                <a:srgbClr val="00206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149E88C-7ABE-4EED-ACCB-C6F9F6E80353}"/>
              </a:ext>
            </a:extLst>
          </p:cNvPr>
          <p:cNvSpPr txBox="1"/>
          <p:nvPr/>
        </p:nvSpPr>
        <p:spPr>
          <a:xfrm>
            <a:off x="7168017" y="5372435"/>
            <a:ext cx="1181991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500" b="1" dirty="0">
                <a:solidFill>
                  <a:srgbClr val="8A0000"/>
                </a:solidFill>
                <a:latin typeface="Calibri" panose="020F0502020204030204"/>
              </a:rPr>
              <a:t>Net income</a:t>
            </a:r>
            <a:endParaRPr lang="en-US" sz="2100" b="1" dirty="0">
              <a:solidFill>
                <a:srgbClr val="8A0000"/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3E2A52E-199C-412D-8357-3864EBF8F1AB}"/>
              </a:ext>
            </a:extLst>
          </p:cNvPr>
          <p:cNvSpPr txBox="1"/>
          <p:nvPr/>
        </p:nvSpPr>
        <p:spPr>
          <a:xfrm>
            <a:off x="9034939" y="4826121"/>
            <a:ext cx="719544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5000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4ED0563-FBE7-47DD-8B0D-90517622BDF8}"/>
              </a:ext>
            </a:extLst>
          </p:cNvPr>
          <p:cNvSpPr txBox="1"/>
          <p:nvPr/>
        </p:nvSpPr>
        <p:spPr>
          <a:xfrm>
            <a:off x="9035218" y="5119373"/>
            <a:ext cx="719544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 rtl="1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1000</a:t>
            </a:r>
            <a:r>
              <a:rPr lang="ar-EG" sz="1350" b="1" dirty="0">
                <a:solidFill>
                  <a:srgbClr val="002060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endParaRPr lang="en-US" sz="1350" b="1" dirty="0">
              <a:solidFill>
                <a:srgbClr val="002060"/>
              </a:solidFill>
              <a:latin typeface="Calibri" panose="020F0502020204030204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36C7E0F-087D-4001-9178-AAD868E167A4}"/>
              </a:ext>
            </a:extLst>
          </p:cNvPr>
          <p:cNvSpPr txBox="1"/>
          <p:nvPr/>
        </p:nvSpPr>
        <p:spPr>
          <a:xfrm>
            <a:off x="9093752" y="5403161"/>
            <a:ext cx="734735" cy="403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34000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F9CFCBF-C3ED-494B-BC9B-4EE3368E74C3}"/>
              </a:ext>
            </a:extLst>
          </p:cNvPr>
          <p:cNvSpPr txBox="1"/>
          <p:nvPr/>
        </p:nvSpPr>
        <p:spPr>
          <a:xfrm>
            <a:off x="4872040" y="2011830"/>
            <a:ext cx="1479207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discount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1C80CAA-8115-4A89-85C8-EA6006D2884B}"/>
              </a:ext>
            </a:extLst>
          </p:cNvPr>
          <p:cNvSpPr txBox="1"/>
          <p:nvPr/>
        </p:nvSpPr>
        <p:spPr>
          <a:xfrm>
            <a:off x="3791473" y="2737496"/>
            <a:ext cx="1654701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cost of good sold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2C0D0D6-EF14-426F-8DC6-2B6A0DE4F992}"/>
              </a:ext>
            </a:extLst>
          </p:cNvPr>
          <p:cNvSpPr txBox="1"/>
          <p:nvPr/>
        </p:nvSpPr>
        <p:spPr>
          <a:xfrm>
            <a:off x="4307698" y="3286721"/>
            <a:ext cx="1570031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operation  expense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8A363C6-F5EA-4276-89B5-1F7BF2FD0E02}"/>
              </a:ext>
            </a:extLst>
          </p:cNvPr>
          <p:cNvSpPr txBox="1"/>
          <p:nvPr/>
        </p:nvSpPr>
        <p:spPr>
          <a:xfrm>
            <a:off x="1595238" y="2034851"/>
            <a:ext cx="118606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1- Net sales  =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7A9EB8-381E-44F3-A5B8-4318F15AEF5A}"/>
              </a:ext>
            </a:extLst>
          </p:cNvPr>
          <p:cNvSpPr txBox="1"/>
          <p:nvPr/>
        </p:nvSpPr>
        <p:spPr>
          <a:xfrm>
            <a:off x="2703465" y="2025078"/>
            <a:ext cx="67645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18DAF84-60A5-4F08-98A0-9B390E88F7B1}"/>
              </a:ext>
            </a:extLst>
          </p:cNvPr>
          <p:cNvSpPr txBox="1"/>
          <p:nvPr/>
        </p:nvSpPr>
        <p:spPr>
          <a:xfrm>
            <a:off x="3314289" y="1953893"/>
            <a:ext cx="142394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returns and allowance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2603705-7504-4C24-AFAF-DD47E3D3106F}"/>
              </a:ext>
            </a:extLst>
          </p:cNvPr>
          <p:cNvSpPr txBox="1"/>
          <p:nvPr/>
        </p:nvSpPr>
        <p:spPr>
          <a:xfrm>
            <a:off x="3149054" y="1959258"/>
            <a:ext cx="339313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69D133B-7C66-4245-B88D-E7F0E6CC0B71}"/>
              </a:ext>
            </a:extLst>
          </p:cNvPr>
          <p:cNvSpPr txBox="1"/>
          <p:nvPr/>
        </p:nvSpPr>
        <p:spPr>
          <a:xfrm>
            <a:off x="4664741" y="1937297"/>
            <a:ext cx="21321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6F18DD9-31B2-4043-9B4D-0721851CEA5F}"/>
              </a:ext>
            </a:extLst>
          </p:cNvPr>
          <p:cNvSpPr txBox="1"/>
          <p:nvPr/>
        </p:nvSpPr>
        <p:spPr>
          <a:xfrm>
            <a:off x="1605840" y="2766207"/>
            <a:ext cx="132023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2- gross profit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523E52C-931C-435A-B9A3-D44CCA943E15}"/>
              </a:ext>
            </a:extLst>
          </p:cNvPr>
          <p:cNvSpPr txBox="1"/>
          <p:nvPr/>
        </p:nvSpPr>
        <p:spPr>
          <a:xfrm>
            <a:off x="2836945" y="2757202"/>
            <a:ext cx="113202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Net sales 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00B1699-F47D-48DB-AE66-00D48403EC49}"/>
              </a:ext>
            </a:extLst>
          </p:cNvPr>
          <p:cNvSpPr txBox="1"/>
          <p:nvPr/>
        </p:nvSpPr>
        <p:spPr>
          <a:xfrm>
            <a:off x="1576225" y="3310298"/>
            <a:ext cx="1895534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3- operation income 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38AFA9C-DA55-4384-A452-2F89B4D123AE}"/>
              </a:ext>
            </a:extLst>
          </p:cNvPr>
          <p:cNvSpPr txBox="1"/>
          <p:nvPr/>
        </p:nvSpPr>
        <p:spPr>
          <a:xfrm>
            <a:off x="3272441" y="3309700"/>
            <a:ext cx="129646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gross profit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4750D31-FE08-4225-BFDB-AFF5F48D8323}"/>
              </a:ext>
            </a:extLst>
          </p:cNvPr>
          <p:cNvSpPr txBox="1"/>
          <p:nvPr/>
        </p:nvSpPr>
        <p:spPr>
          <a:xfrm>
            <a:off x="1616142" y="4146992"/>
            <a:ext cx="12689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4- Net income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0E49392-D377-44DE-B588-3C5911EF600E}"/>
              </a:ext>
            </a:extLst>
          </p:cNvPr>
          <p:cNvSpPr txBox="1"/>
          <p:nvPr/>
        </p:nvSpPr>
        <p:spPr>
          <a:xfrm>
            <a:off x="2693291" y="4148497"/>
            <a:ext cx="17013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=  operation income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1BA8A5E6-46EA-43D4-AD35-29554CE67A0C}"/>
              </a:ext>
            </a:extLst>
          </p:cNvPr>
          <p:cNvSpPr txBox="1"/>
          <p:nvPr/>
        </p:nvSpPr>
        <p:spPr>
          <a:xfrm>
            <a:off x="4375895" y="4034467"/>
            <a:ext cx="1486943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revenue and gains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13D9F66-C919-4F83-B976-447D9F31EE0C}"/>
              </a:ext>
            </a:extLst>
          </p:cNvPr>
          <p:cNvSpPr txBox="1"/>
          <p:nvPr/>
        </p:nvSpPr>
        <p:spPr>
          <a:xfrm>
            <a:off x="4069756" y="4641724"/>
            <a:ext cx="41303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2100" b="1" dirty="0">
                <a:solidFill>
                  <a:srgbClr val="FF0000"/>
                </a:solidFill>
                <a:latin typeface="Calibri" panose="020F0502020204030204"/>
              </a:rPr>
              <a:t>–</a:t>
            </a:r>
            <a:endParaRPr lang="ar-EG" sz="2100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6C09E49-9916-4012-A2F7-43A233B5B1FD}"/>
              </a:ext>
            </a:extLst>
          </p:cNvPr>
          <p:cNvSpPr txBox="1"/>
          <p:nvPr/>
        </p:nvSpPr>
        <p:spPr>
          <a:xfrm>
            <a:off x="4138195" y="3920232"/>
            <a:ext cx="2648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b="1" dirty="0">
                <a:solidFill>
                  <a:srgbClr val="FF0000"/>
                </a:solidFill>
                <a:latin typeface="Calibri" panose="020F0502020204030204"/>
              </a:rPr>
              <a:t>+</a:t>
            </a:r>
            <a:endParaRPr lang="ar-EG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4427A30-2E08-4342-821E-DD4A1C8652E7}"/>
              </a:ext>
            </a:extLst>
          </p:cNvPr>
          <p:cNvSpPr txBox="1"/>
          <p:nvPr/>
        </p:nvSpPr>
        <p:spPr>
          <a:xfrm>
            <a:off x="4331121" y="4633795"/>
            <a:ext cx="1438588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expenses and loss</a:t>
            </a:r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DF54667A-5B51-43FC-8E37-43A3BCBEDA2E}"/>
              </a:ext>
            </a:extLst>
          </p:cNvPr>
          <p:cNvCxnSpPr/>
          <p:nvPr/>
        </p:nvCxnSpPr>
        <p:spPr>
          <a:xfrm>
            <a:off x="2524126" y="2302077"/>
            <a:ext cx="401945" cy="4641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82ED5E2F-1D8B-4328-BED2-29E2A1D42D5D}"/>
              </a:ext>
            </a:extLst>
          </p:cNvPr>
          <p:cNvCxnSpPr>
            <a:cxnSpLocks/>
          </p:cNvCxnSpPr>
          <p:nvPr/>
        </p:nvCxnSpPr>
        <p:spPr>
          <a:xfrm>
            <a:off x="2648735" y="2987686"/>
            <a:ext cx="653004" cy="46061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DB144F51-D051-441D-9B4A-7CED6D621C39}"/>
              </a:ext>
            </a:extLst>
          </p:cNvPr>
          <p:cNvCxnSpPr>
            <a:cxnSpLocks/>
          </p:cNvCxnSpPr>
          <p:nvPr/>
        </p:nvCxnSpPr>
        <p:spPr>
          <a:xfrm>
            <a:off x="2800589" y="3565485"/>
            <a:ext cx="543948" cy="6072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48D6462-F2F5-18BD-125F-A65223E1D0BA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63491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8333">
        <p159:morph option="byObject"/>
      </p:transition>
    </mc:Choice>
    <mc:Fallback xmlns="">
      <p:transition spd="slow" advTm="218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9" grpId="0"/>
      <p:bldP spid="58" grpId="0"/>
      <p:bldP spid="60" grpId="0"/>
      <p:bldP spid="62" grpId="0"/>
      <p:bldP spid="74" grpId="0"/>
      <p:bldP spid="75" grpId="0"/>
      <p:bldP spid="83" grpId="0"/>
      <p:bldP spid="84" grpId="0"/>
      <p:bldP spid="89" grpId="0"/>
      <p:bldP spid="90" grpId="0"/>
      <p:bldP spid="94" grpId="0"/>
      <p:bldP spid="96" grpId="0"/>
      <p:bldP spid="97" grpId="0"/>
      <p:bldP spid="99" grpId="0"/>
      <p:bldP spid="101" grpId="0"/>
    </p:bldLst>
  </p:timing>
  <p:extLst mod="1">
    <p:ext uri="{3A86A75C-4F4B-4683-9AE1-C65F6400EC91}">
      <p14:laserTraceLst xmlns:p14="http://schemas.microsoft.com/office/powerpoint/2010/main">
        <p14:tracePtLst>
          <p14:tracePt t="14888" x="4940300" y="5368925"/>
          <p14:tracePt t="14900" x="4929188" y="5368925"/>
          <p14:tracePt t="14912" x="4765675" y="5418138"/>
          <p14:tracePt t="14926" x="4503738" y="5530850"/>
          <p14:tracePt t="14941" x="4252913" y="5630863"/>
          <p14:tracePt t="14957" x="3852863" y="5719763"/>
          <p14:tracePt t="14975" x="3489325" y="5743575"/>
          <p14:tracePt t="14991" x="3402013" y="5743575"/>
          <p14:tracePt t="15008" x="3352800" y="5743575"/>
          <p14:tracePt t="15025" x="3314700" y="5681663"/>
          <p14:tracePt t="15041" x="3314700" y="5643563"/>
          <p14:tracePt t="15058" x="3314700" y="5630863"/>
          <p14:tracePt t="15075" x="3340100" y="5568950"/>
          <p14:tracePt t="15091" x="3365500" y="5530850"/>
          <p14:tracePt t="15108" x="3427413" y="5481638"/>
          <p14:tracePt t="15126" x="3778250" y="5356225"/>
          <p14:tracePt t="15141" x="3927475" y="5318125"/>
          <p14:tracePt t="15158" x="4052888" y="5268913"/>
          <p14:tracePt t="15175" x="4378325" y="5205413"/>
          <p14:tracePt t="15192" x="4540250" y="5156200"/>
          <p14:tracePt t="15208" x="4678363" y="5118100"/>
          <p14:tracePt t="15212" x="4803775" y="5068888"/>
          <p14:tracePt t="15225" x="4916488" y="4992688"/>
          <p14:tracePt t="15242" x="5029200" y="4918075"/>
          <p14:tracePt t="15259" x="5203825" y="4856163"/>
          <p14:tracePt t="15275" x="5478463" y="4779963"/>
          <p14:tracePt t="15292" x="5565775" y="4756150"/>
          <p14:tracePt t="15309" x="5654675" y="4730750"/>
          <p14:tracePt t="15311" x="5741988" y="4705350"/>
          <p14:tracePt t="15326" x="5816600" y="4679950"/>
          <p14:tracePt t="15342" x="5903913" y="4667250"/>
          <p14:tracePt t="15359" x="5954713" y="4643438"/>
          <p14:tracePt t="15362" x="6029325" y="4618038"/>
          <p14:tracePt t="15376" x="6091238" y="4605338"/>
          <p14:tracePt t="15393" x="6129338" y="4579938"/>
          <p14:tracePt t="15408" x="6167438" y="4567238"/>
          <p14:tracePt t="15425" x="6229350" y="4543425"/>
          <p14:tracePt t="15441" x="6229350" y="4530725"/>
          <p14:tracePt t="15458" x="6242050" y="4518025"/>
          <p14:tracePt t="15475" x="6254750" y="4518025"/>
          <p14:tracePt t="15491" x="6267450" y="4505325"/>
          <p14:tracePt t="15510" x="6280150" y="4505325"/>
          <p14:tracePt t="15610" x="6280150" y="4492625"/>
          <p14:tracePt t="15710" x="6280150" y="4479925"/>
          <p14:tracePt t="15735" x="6280150" y="4467225"/>
          <p14:tracePt t="15785" x="6291263" y="4454525"/>
          <p14:tracePt t="15798" x="6291263" y="4443413"/>
          <p14:tracePt t="15811" x="6291263" y="4430713"/>
          <p14:tracePt t="16071" x="6291263" y="4418013"/>
          <p14:tracePt t="16084" x="6280150" y="4405313"/>
          <p14:tracePt t="16096" x="6267450" y="4379913"/>
          <p14:tracePt t="16111" x="6267450" y="4354513"/>
          <p14:tracePt t="16127" x="6267450" y="4318000"/>
          <p14:tracePt t="16145" x="6267450" y="4279900"/>
          <p14:tracePt t="16161" x="6267450" y="4267200"/>
          <p14:tracePt t="16178" x="6267450" y="4230688"/>
          <p14:tracePt t="16195" x="6267450" y="4205288"/>
          <p14:tracePt t="16196" x="6267450" y="4154488"/>
          <p14:tracePt t="16211" x="6280150" y="4105275"/>
          <p14:tracePt t="16228" x="6303963" y="4029075"/>
          <p14:tracePt t="16245" x="6354763" y="3929063"/>
          <p14:tracePt t="16261" x="6380163" y="3892550"/>
          <p14:tracePt t="16278" x="6403975" y="3867150"/>
          <p14:tracePt t="16295" x="6416675" y="3816350"/>
          <p14:tracePt t="16321" x="6429375" y="3816350"/>
          <p14:tracePt t="16358" x="6429375" y="3803650"/>
          <p14:tracePt t="16396" x="6429375" y="3792538"/>
          <p14:tracePt t="16408" x="6429375" y="3767138"/>
          <p14:tracePt t="16434" x="6429375" y="3754438"/>
          <p14:tracePt t="16457" x="6429375" y="3741738"/>
          <p14:tracePt t="16470" x="6416675" y="3741738"/>
          <p14:tracePt t="16483" x="6391275" y="3729038"/>
          <p14:tracePt t="16497" x="6354763" y="3716338"/>
          <p14:tracePt t="16512" x="6342063" y="3703638"/>
          <p14:tracePt t="16529" x="6316663" y="3703638"/>
          <p14:tracePt t="16546" x="6316663" y="3679825"/>
          <p14:tracePt t="16569" x="6329363" y="3679825"/>
          <p14:tracePt t="16582" x="6342063" y="3679825"/>
          <p14:tracePt t="16596" x="6354763" y="3679825"/>
          <p14:tracePt t="16613" x="6380163" y="3679825"/>
          <p14:tracePt t="16629" x="6403975" y="3667125"/>
          <p14:tracePt t="16646" x="6429375" y="3667125"/>
          <p14:tracePt t="16663" x="6442075" y="3667125"/>
          <p14:tracePt t="16732" x="6429375" y="3679825"/>
          <p14:tracePt t="16744" x="6403975" y="3692525"/>
          <p14:tracePt t="16757" x="6367463" y="3692525"/>
          <p14:tracePt t="16769" x="6329363" y="3692525"/>
          <p14:tracePt t="16782" x="6291263" y="3692525"/>
          <p14:tracePt t="16798" x="6267450" y="3692525"/>
          <p14:tracePt t="16869" x="6291263" y="3692525"/>
          <p14:tracePt t="16881" x="6329363" y="3679825"/>
          <p14:tracePt t="16893" x="6367463" y="3679825"/>
          <p14:tracePt t="16906" x="6380163" y="3679825"/>
          <p14:tracePt t="16919" x="6391275" y="3679825"/>
          <p14:tracePt t="16968" x="6354763" y="3692525"/>
          <p14:tracePt t="16981" x="6316663" y="3716338"/>
          <p14:tracePt t="16993" x="6291263" y="3729038"/>
          <p14:tracePt t="17005" x="6280150" y="3729038"/>
          <p14:tracePt t="17055" x="6280150" y="3716338"/>
          <p14:tracePt t="17080" x="6280150" y="3703638"/>
          <p14:tracePt t="28795" x="6242050" y="3703638"/>
          <p14:tracePt t="28807" x="6142038" y="3729038"/>
          <p14:tracePt t="28819" x="6016625" y="3741738"/>
          <p14:tracePt t="28833" x="5767388" y="3741738"/>
          <p14:tracePt t="28844" x="5478463" y="3716338"/>
          <p14:tracePt t="28860" x="5241925" y="3667125"/>
          <p14:tracePt t="28877" x="4878388" y="3616325"/>
          <p14:tracePt t="28894" x="4203700" y="3516313"/>
          <p14:tracePt t="28911" x="3840163" y="3454400"/>
          <p14:tracePt t="28928" x="3489325" y="3416300"/>
          <p14:tracePt t="28944" x="3065463" y="3354388"/>
          <p14:tracePt t="28961" x="2827338" y="3316288"/>
          <p14:tracePt t="28978" x="2501900" y="3278188"/>
          <p14:tracePt t="28994" x="2101850" y="3203575"/>
          <p14:tracePt t="29011" x="1863725" y="3165475"/>
          <p14:tracePt t="29028" x="1651000" y="3154363"/>
          <p14:tracePt t="29029" x="1501775" y="3128963"/>
          <p14:tracePt t="29045" x="1401763" y="3116263"/>
          <p14:tracePt t="29061" x="1289050" y="3090863"/>
          <p14:tracePt t="29078" x="1200150" y="3054350"/>
          <p14:tracePt t="29080" x="1100138" y="3028950"/>
          <p14:tracePt t="29095" x="976313" y="2965450"/>
          <p14:tracePt t="29112" x="876300" y="2928938"/>
          <p14:tracePt t="29129" x="725488" y="2865438"/>
          <p14:tracePt t="29145" x="674688" y="2852738"/>
          <p14:tracePt t="29162" x="625475" y="2816225"/>
          <p14:tracePt t="29179" x="563563" y="2778125"/>
          <p14:tracePt t="29180" x="538163" y="2765425"/>
          <p14:tracePt t="29195" x="500063" y="2740025"/>
          <p14:tracePt t="29212" x="487363" y="2728913"/>
          <p14:tracePt t="29229" x="474663" y="2716213"/>
          <p14:tracePt t="29268" x="474663" y="2703513"/>
          <p14:tracePt t="29629" x="463550" y="2690813"/>
          <p14:tracePt t="29641" x="438150" y="2665413"/>
          <p14:tracePt t="29654" x="412750" y="2627313"/>
          <p14:tracePt t="29666" x="387350" y="2552700"/>
          <p14:tracePt t="29682" x="350838" y="2478088"/>
          <p14:tracePt t="29699" x="325438" y="2414588"/>
          <p14:tracePt t="29716" x="312738" y="2352675"/>
          <p14:tracePt t="29717" x="312738" y="2314575"/>
          <p14:tracePt t="29732" x="312738" y="2278063"/>
          <p14:tracePt t="29748" x="312738" y="2252663"/>
          <p14:tracePt t="29765" x="312738" y="2201863"/>
          <p14:tracePt t="29781" x="312738" y="2190750"/>
          <p14:tracePt t="29798" x="312738" y="2165350"/>
          <p14:tracePt t="29853" x="325438" y="2165350"/>
          <p14:tracePt t="29878" x="325438" y="2139950"/>
          <p14:tracePt t="29890" x="338138" y="2114550"/>
          <p14:tracePt t="29904" x="338138" y="2078038"/>
          <p14:tracePt t="29916" x="338138" y="2065338"/>
          <p14:tracePt t="29933" x="350838" y="2039938"/>
          <p14:tracePt t="29949" x="350838" y="2027238"/>
          <p14:tracePt t="29966" x="363538" y="2014538"/>
          <p14:tracePt t="29983" x="363538" y="2001838"/>
          <p14:tracePt t="30000" x="363538" y="1989138"/>
          <p14:tracePt t="30052" x="374650" y="1989138"/>
          <p14:tracePt t="30152" x="374650" y="1978025"/>
          <p14:tracePt t="30189" x="374650" y="1965325"/>
          <p14:tracePt t="30339" x="363538" y="1965325"/>
          <p14:tracePt t="30364" x="350838" y="1952625"/>
          <p14:tracePt t="30376" x="350838" y="1939925"/>
          <p14:tracePt t="30402" x="338138" y="1927225"/>
          <p14:tracePt t="30439" x="338138" y="1914525"/>
          <p14:tracePt t="30452" x="325438" y="1914525"/>
          <p14:tracePt t="108634" x="312738" y="1914525"/>
          <p14:tracePt t="108647" x="25400" y="1752600"/>
          <p14:tracePt t="108983" x="287338" y="950913"/>
          <p14:tracePt t="108995" x="512763" y="1150938"/>
          <p14:tracePt t="109011" x="800100" y="1314450"/>
          <p14:tracePt t="109028" x="1025525" y="1439863"/>
          <p14:tracePt t="109044" x="1276350" y="1576388"/>
          <p14:tracePt t="109061" x="1312863" y="1589088"/>
          <p14:tracePt t="109078" x="1338263" y="1601788"/>
          <p14:tracePt t="109095" x="1350963" y="1614488"/>
          <p14:tracePt t="109111" x="1363663" y="1614488"/>
          <p14:tracePt t="109128" x="1363663" y="1627188"/>
          <p14:tracePt t="109145" x="1376363" y="1627188"/>
          <p14:tracePt t="109544" x="1401763" y="1627188"/>
          <p14:tracePt t="109555" x="1463675" y="1652588"/>
          <p14:tracePt t="109569" x="1563688" y="1701800"/>
          <p14:tracePt t="109581" x="1663700" y="1765300"/>
          <p14:tracePt t="109598" x="1738313" y="1814513"/>
          <p14:tracePt t="109614" x="1838325" y="1865313"/>
          <p14:tracePt t="109631" x="2114550" y="1927225"/>
          <p14:tracePt t="109648" x="2238375" y="1978025"/>
          <p14:tracePt t="109664" x="2327275" y="2001838"/>
          <p14:tracePt t="109681" x="2401888" y="2014538"/>
          <p14:tracePt t="109698" x="2427288" y="2039938"/>
          <p14:tracePt t="109715" x="2439988" y="2039938"/>
          <p14:tracePt t="109718" x="2451100" y="2052638"/>
          <p14:tracePt t="109731" x="2463800" y="2052638"/>
          <p14:tracePt t="109755" x="2476500" y="2065338"/>
          <p14:tracePt t="109769" x="2476500" y="2078038"/>
          <p14:tracePt t="109781" x="2501900" y="2078038"/>
          <p14:tracePt t="109798" x="2514600" y="2101850"/>
          <p14:tracePt t="109815" x="2527300" y="2127250"/>
          <p14:tracePt t="109818" x="2563813" y="2139950"/>
          <p14:tracePt t="109832" x="2563813" y="2178050"/>
          <p14:tracePt t="109849" x="2563813" y="2190750"/>
          <p14:tracePt t="109864" x="2563813" y="2227263"/>
          <p14:tracePt t="109881" x="2527300" y="2303463"/>
          <p14:tracePt t="109898" x="2501900" y="2352675"/>
          <p14:tracePt t="109914" x="2463800" y="2390775"/>
          <p14:tracePt t="109916" x="2451100" y="2427288"/>
          <p14:tracePt t="109931" x="2427288" y="2452688"/>
          <p14:tracePt t="109948" x="2414588" y="2478088"/>
          <p14:tracePt t="109965" x="2414588" y="2503488"/>
          <p14:tracePt t="109966" x="2414588" y="2527300"/>
          <p14:tracePt t="109981" x="2414588" y="2540000"/>
          <p14:tracePt t="110016" x="2439988" y="2540000"/>
          <p14:tracePt t="110030" x="2476500" y="2540000"/>
          <p14:tracePt t="110042" x="2501900" y="2540000"/>
          <p14:tracePt t="110054" x="2527300" y="2540000"/>
          <p14:tracePt t="110067" x="2551113" y="2540000"/>
          <p14:tracePt t="110105" x="2540000" y="2540000"/>
          <p14:tracePt t="110116" x="2527300" y="2552700"/>
          <p14:tracePt t="110129" x="2489200" y="2578100"/>
          <p14:tracePt t="110141" x="2451100" y="2616200"/>
          <p14:tracePt t="110154" x="2427288" y="2652713"/>
          <p14:tracePt t="110178" x="2414588" y="2652713"/>
          <p14:tracePt t="110216" x="2414588" y="2627313"/>
          <p14:tracePt t="110228" x="2451100" y="2590800"/>
          <p14:tracePt t="110241" x="2527300" y="2565400"/>
          <p14:tracePt t="110255" x="2589213" y="2552700"/>
          <p14:tracePt t="110267" x="2614613" y="2540000"/>
          <p14:tracePt t="110282" x="2640013" y="2527300"/>
          <p14:tracePt t="110315" x="2627313" y="2527300"/>
          <p14:tracePt t="110328" x="2614613" y="2527300"/>
          <p14:tracePt t="110341" x="2589213" y="2527300"/>
          <p14:tracePt t="110354" x="2576513" y="2540000"/>
          <p14:tracePt t="110367" x="2551113" y="2552700"/>
          <p14:tracePt t="110384" x="2551113" y="2565400"/>
          <p14:tracePt t="110399" x="2540000" y="2565400"/>
          <p14:tracePt t="110615" x="2563813" y="2565400"/>
          <p14:tracePt t="110627" x="2589213" y="2565400"/>
          <p14:tracePt t="110640" x="2614613" y="2565400"/>
          <p14:tracePt t="110652" x="2651125" y="2565400"/>
          <p14:tracePt t="110669" x="2663825" y="2565400"/>
          <p14:tracePt t="110685" x="2689225" y="2565400"/>
          <p14:tracePt t="110703" x="2789238" y="2565400"/>
          <p14:tracePt t="110719" x="2876550" y="2565400"/>
          <p14:tracePt t="110735" x="2952750" y="2552700"/>
          <p14:tracePt t="110752" x="3040063" y="2552700"/>
          <p14:tracePt t="110769" x="3076575" y="2552700"/>
          <p14:tracePt t="110786" x="3114675" y="2540000"/>
          <p14:tracePt t="110803" x="3189288" y="2527300"/>
          <p14:tracePt t="110819" x="3265488" y="2516188"/>
          <p14:tracePt t="110836" x="3340100" y="2516188"/>
          <p14:tracePt t="110852" x="3452813" y="2516188"/>
          <p14:tracePt t="110869" x="3489325" y="2503488"/>
          <p14:tracePt t="110886" x="3527425" y="2490788"/>
          <p14:tracePt t="110889" x="3565525" y="2478088"/>
          <p14:tracePt t="110903" x="3614738" y="2465388"/>
          <p14:tracePt t="110919" x="3689350" y="2465388"/>
          <p14:tracePt t="110935" x="3752850" y="2452688"/>
          <p14:tracePt t="110951" x="3840163" y="2452688"/>
          <p14:tracePt t="110968" x="3852863" y="2452688"/>
          <p14:tracePt t="111026" x="3827463" y="2452688"/>
          <p14:tracePt t="111039" x="3802063" y="2452688"/>
          <p14:tracePt t="111050" x="3778250" y="2452688"/>
          <p14:tracePt t="111113" x="3814763" y="2452688"/>
          <p14:tracePt t="111126" x="3902075" y="2427288"/>
          <p14:tracePt t="111138" x="3990975" y="2403475"/>
          <p14:tracePt t="111154" x="4065588" y="2390775"/>
          <p14:tracePt t="111170" x="4103688" y="2365375"/>
          <p14:tracePt t="111188" x="4127500" y="2352675"/>
          <p14:tracePt t="111238" x="4114800" y="2365375"/>
          <p14:tracePt t="111250" x="4090988" y="2378075"/>
          <p14:tracePt t="111263" x="4078288" y="2390775"/>
          <p14:tracePt t="111287" x="4065588" y="2390775"/>
          <p14:tracePt t="112260" x="4027488" y="2390775"/>
          <p14:tracePt t="112272" x="3965575" y="2403475"/>
          <p14:tracePt t="112284" x="3865563" y="2427288"/>
          <p14:tracePt t="112297" x="3665538" y="2478088"/>
          <p14:tracePt t="112309" x="3276600" y="2540000"/>
          <p14:tracePt t="112325" x="2840038" y="2627313"/>
          <p14:tracePt t="112342" x="2251075" y="2690813"/>
          <p14:tracePt t="112359" x="1438275" y="2803525"/>
          <p14:tracePt t="112375" x="1025525" y="2816225"/>
          <p14:tracePt t="112392" x="776288" y="2840038"/>
          <p14:tracePt t="112409" x="525463" y="2840038"/>
          <p14:tracePt t="112426" x="450850" y="2840038"/>
          <p14:tracePt t="112442" x="412750" y="2828925"/>
          <p14:tracePt t="112459" x="350838" y="2778125"/>
          <p14:tracePt t="112476" x="338138" y="2752725"/>
          <p14:tracePt t="112492" x="325438" y="2740025"/>
          <p14:tracePt t="112509" x="250825" y="2703513"/>
          <p14:tracePt t="112526" x="187325" y="2665413"/>
          <p14:tracePt t="112542" x="100013" y="2640013"/>
          <p14:tracePt t="112733" x="161925" y="2465388"/>
          <p14:tracePt t="112745" x="250825" y="2439988"/>
          <p14:tracePt t="112759" x="312738" y="2427288"/>
          <p14:tracePt t="112777" x="350838" y="2414588"/>
          <p14:tracePt t="112794" x="400050" y="2403475"/>
          <p14:tracePt t="112796" x="425450" y="2390775"/>
          <p14:tracePt t="112810" x="438150" y="2378075"/>
          <p14:tracePt t="112826" x="450850" y="2378075"/>
          <p14:tracePt t="113007" x="463550" y="2390775"/>
          <p14:tracePt t="113020" x="487363" y="2390775"/>
          <p14:tracePt t="113033" x="512763" y="2390775"/>
          <p14:tracePt t="113045" x="525463" y="2390775"/>
          <p14:tracePt t="113069" x="538163" y="2403475"/>
          <p14:tracePt t="113106" x="538163" y="2414588"/>
          <p14:tracePt t="113231" x="538163" y="2427288"/>
          <p14:tracePt t="113256" x="538163" y="2439988"/>
          <p14:tracePt t="113294" x="525463" y="2452688"/>
          <p14:tracePt t="113319" x="512763" y="2452688"/>
          <p14:tracePt t="117878" x="512763" y="2465388"/>
          <p14:tracePt t="117889" x="612775" y="2552700"/>
          <p14:tracePt t="117903" x="763588" y="2665413"/>
          <p14:tracePt t="117915" x="938213" y="2803525"/>
          <p14:tracePt t="117930" x="1289050" y="2916238"/>
          <p14:tracePt t="117946" x="1801813" y="3090863"/>
          <p14:tracePt t="117963" x="2414588" y="3278188"/>
          <p14:tracePt t="117964" x="3165475" y="3590925"/>
          <p14:tracePt t="117979" x="4014788" y="3916363"/>
          <p14:tracePt t="117996" x="4778375" y="4230688"/>
          <p14:tracePt t="118013" x="6229350" y="4656138"/>
          <p14:tracePt t="118029" x="6805613" y="4805363"/>
          <p14:tracePt t="118046" x="7329488" y="4918075"/>
          <p14:tracePt t="118063" x="7980363" y="4992688"/>
          <p14:tracePt t="118080" x="8356600" y="5018088"/>
          <p14:tracePt t="118096" x="8543925" y="5018088"/>
          <p14:tracePt t="118113" x="8680450" y="5018088"/>
          <p14:tracePt t="118114" x="8743950" y="5018088"/>
          <p14:tracePt t="118130" x="8769350" y="5018088"/>
          <p14:tracePt t="118147" x="8780463" y="5018088"/>
          <p14:tracePt t="118163" x="8793163" y="5018088"/>
          <p14:tracePt t="118239" x="8793163" y="5005388"/>
          <p14:tracePt t="118276" x="8780463" y="4992688"/>
          <p14:tracePt t="118288" x="8718550" y="4981575"/>
          <p14:tracePt t="118302" x="8593138" y="4968875"/>
          <p14:tracePt t="118315" x="8456613" y="4968875"/>
          <p14:tracePt t="118332" x="8356600" y="4968875"/>
          <p14:tracePt t="118349" x="8256588" y="4968875"/>
          <p14:tracePt t="118351" x="8093075" y="4968875"/>
          <p14:tracePt t="118365" x="7918450" y="4956175"/>
          <p14:tracePt t="118382" x="7767638" y="4956175"/>
          <p14:tracePt t="118399" x="7642225" y="4956175"/>
          <p14:tracePt t="118402" x="7542213" y="4956175"/>
          <p14:tracePt t="118416" x="7429500" y="4956175"/>
          <p14:tracePt t="118432" x="7267575" y="4956175"/>
          <p14:tracePt t="118449" x="7129463" y="4956175"/>
          <p14:tracePt t="118451" x="7042150" y="4956175"/>
          <p14:tracePt t="118465" x="6980238" y="4956175"/>
          <p14:tracePt t="118482" x="6954838" y="4956175"/>
          <p14:tracePt t="118500" x="6942138" y="4956175"/>
          <p14:tracePt t="118502" x="6929438" y="4956175"/>
          <p14:tracePt t="118899" x="6916738" y="4956175"/>
          <p14:tracePt t="118911" x="6892925" y="4956175"/>
          <p14:tracePt t="118923" x="6880225" y="4956175"/>
          <p14:tracePt t="118935" x="6854825" y="4956175"/>
          <p14:tracePt t="118950" x="6829425" y="4956175"/>
          <p14:tracePt t="118966" x="6792913" y="4956175"/>
          <p14:tracePt t="118983" x="6716713" y="4943475"/>
          <p14:tracePt t="119000" x="6567488" y="4918075"/>
          <p14:tracePt t="119017" x="6529388" y="4918075"/>
          <p14:tracePt t="119033" x="6503988" y="4905375"/>
          <p14:tracePt t="119035" x="6492875" y="4892675"/>
          <p14:tracePt t="119050" x="6480175" y="4892675"/>
          <p14:tracePt t="119067" x="6467475" y="4892675"/>
          <p14:tracePt t="119098" x="6454775" y="4879975"/>
          <p14:tracePt t="119147" x="6442075" y="4868863"/>
          <p14:tracePt t="119210" x="6429375" y="4856163"/>
          <p14:tracePt t="119222" x="6429375" y="4843463"/>
          <p14:tracePt t="119247" x="6416675" y="4843463"/>
          <p14:tracePt t="119261" x="6403975" y="4830763"/>
          <p14:tracePt t="119273" x="6391275" y="4830763"/>
          <p14:tracePt t="119286" x="6380163" y="4818063"/>
          <p14:tracePt t="119302" x="6354763" y="4792663"/>
          <p14:tracePt t="119319" x="6316663" y="4779963"/>
          <p14:tracePt t="119323" x="6303963" y="4756150"/>
          <p14:tracePt t="119336" x="6280150" y="4718050"/>
          <p14:tracePt t="119352" x="6280150" y="4692650"/>
          <p14:tracePt t="119369" x="6280150" y="4679950"/>
          <p14:tracePt t="119386" x="6280150" y="4667250"/>
          <p14:tracePt t="119403" x="6280150" y="4656138"/>
          <p14:tracePt t="119472" x="6291263" y="4656138"/>
          <p14:tracePt t="119497" x="6303963" y="4656138"/>
          <p14:tracePt t="119509" x="6316663" y="4656138"/>
          <p14:tracePt t="119521" x="6342063" y="4656138"/>
          <p14:tracePt t="119536" x="6354763" y="4656138"/>
          <p14:tracePt t="119552" x="6380163" y="4656138"/>
          <p14:tracePt t="119569" x="6391275" y="4643438"/>
          <p14:tracePt t="119571" x="6429375" y="4630738"/>
          <p14:tracePt t="119586" x="6454775" y="4630738"/>
          <p14:tracePt t="119603" x="6480175" y="4618038"/>
          <p14:tracePt t="119620" x="6542088" y="4618038"/>
          <p14:tracePt t="119636" x="6567488" y="4618038"/>
          <p14:tracePt t="119652" x="6592888" y="4618038"/>
          <p14:tracePt t="119670" x="6604000" y="4618038"/>
          <p14:tracePt t="119671" x="6616700" y="4605338"/>
          <p14:tracePt t="119884" x="6604000" y="4605338"/>
          <p14:tracePt t="119908" x="6592888" y="4605338"/>
          <p14:tracePt t="119933" x="6580188" y="4605338"/>
          <p14:tracePt t="119945" x="6567488" y="4605338"/>
          <p14:tracePt t="119959" x="6554788" y="4592638"/>
          <p14:tracePt t="119971" x="6542088" y="4592638"/>
          <p14:tracePt t="119988" x="6529388" y="4579938"/>
          <p14:tracePt t="120006" x="6516688" y="4579938"/>
          <p14:tracePt t="120008" x="6503988" y="4579938"/>
          <p14:tracePt t="120021" x="6480175" y="4567238"/>
          <p14:tracePt t="120038" x="6454775" y="4554538"/>
          <p14:tracePt t="120054" x="6429375" y="4554538"/>
          <p14:tracePt t="120071" x="6403975" y="4530725"/>
          <p14:tracePt t="120219" x="6416675" y="4530725"/>
          <p14:tracePt t="120506" x="6416675" y="4505325"/>
          <p14:tracePt t="120518" x="6403975" y="4492625"/>
          <p14:tracePt t="120530" x="6380163" y="4479925"/>
          <p14:tracePt t="120543" x="6342063" y="4430713"/>
          <p14:tracePt t="120556" x="6316663" y="4392613"/>
          <p14:tracePt t="120573" x="6280150" y="4341813"/>
          <p14:tracePt t="120590" x="6254750" y="4318000"/>
          <p14:tracePt t="120592" x="6229350" y="4292600"/>
          <p14:tracePt t="120606" x="6216650" y="4267200"/>
          <p14:tracePt t="120623" x="6203950" y="4267200"/>
          <p14:tracePt t="120640" x="6203950" y="4254500"/>
          <p14:tracePt t="120680" x="6203950" y="4241800"/>
          <p14:tracePt t="120743" x="6229350" y="4241800"/>
          <p14:tracePt t="120768" x="6242050" y="4241800"/>
          <p14:tracePt t="120780" x="6267450" y="4241800"/>
          <p14:tracePt t="120805" x="6280150" y="4241800"/>
          <p14:tracePt t="120817" x="6303963" y="4241800"/>
          <p14:tracePt t="120830" x="6316663" y="4241800"/>
          <p14:tracePt t="120842" x="6329363" y="4241800"/>
          <p14:tracePt t="120859" x="6354763" y="4241800"/>
          <p14:tracePt t="120880" x="6367463" y="4241800"/>
          <p14:tracePt t="120892" x="6380163" y="4241800"/>
          <p14:tracePt t="120909" x="6391275" y="4241800"/>
          <p14:tracePt t="120926" x="6391275" y="4254500"/>
          <p14:tracePt t="120942" x="6403975" y="4267200"/>
          <p14:tracePt t="121054" x="6380163" y="4267200"/>
          <p14:tracePt t="121066" x="6367463" y="4267200"/>
          <p14:tracePt t="121080" x="6354763" y="4267200"/>
          <p14:tracePt t="121091" x="6329363" y="4267200"/>
          <p14:tracePt t="121108" x="6316663" y="4267200"/>
          <p14:tracePt t="121165" x="6342063" y="4267200"/>
          <p14:tracePt t="121191" x="6354763" y="4267200"/>
          <p14:tracePt t="125850" x="6342063" y="4267200"/>
          <p14:tracePt t="125874" x="6329363" y="4267200"/>
          <p14:tracePt t="125886" x="6329363" y="4254500"/>
          <p14:tracePt t="125900" x="6316663" y="4254500"/>
          <p14:tracePt t="125912" x="6316663" y="4241800"/>
          <p14:tracePt t="125936" x="6316663" y="4230688"/>
          <p14:tracePt t="125962" x="6342063" y="4230688"/>
          <p14:tracePt t="125974" x="6354763" y="4230688"/>
          <p14:tracePt t="125986" x="6380163" y="4217988"/>
          <p14:tracePt t="126000" x="6403975" y="4217988"/>
          <p14:tracePt t="126011" x="6429375" y="4217988"/>
          <p14:tracePt t="126028" x="6467475" y="4217988"/>
          <p14:tracePt t="126045" x="6492875" y="4217988"/>
          <p14:tracePt t="126061" x="6554788" y="4217988"/>
          <p14:tracePt t="126078" x="6592888" y="4217988"/>
          <p14:tracePt t="126095" x="6667500" y="4205288"/>
          <p14:tracePt t="126111" x="6767513" y="4205288"/>
          <p14:tracePt t="126128" x="6805613" y="4205288"/>
          <p14:tracePt t="126145" x="6842125" y="4192588"/>
          <p14:tracePt t="126147" x="6854825" y="4192588"/>
          <p14:tracePt t="126161" x="6867525" y="4192588"/>
          <p14:tracePt t="126178" x="6880225" y="4192588"/>
          <p14:tracePt t="126247" x="6892925" y="4192588"/>
          <p14:tracePt t="126261" x="6892925" y="4179888"/>
          <p14:tracePt t="126273" x="6892925" y="4167188"/>
          <p14:tracePt t="126310" x="6892925" y="4154488"/>
          <p14:tracePt t="126323" x="6892925" y="4141788"/>
          <p14:tracePt t="126335" x="6905625" y="4129088"/>
          <p14:tracePt t="126373" x="6905625" y="4117975"/>
          <p14:tracePt t="126397" x="6905625" y="4105275"/>
          <p14:tracePt t="126411" x="6905625" y="4092575"/>
          <p14:tracePt t="126422" x="6905625" y="4079875"/>
          <p14:tracePt t="126435" x="6905625" y="4054475"/>
          <p14:tracePt t="126448" x="6905625" y="4029075"/>
          <p14:tracePt t="126464" x="6905625" y="4005263"/>
          <p14:tracePt t="126481" x="6905625" y="3992563"/>
          <p14:tracePt t="126497" x="6905625" y="3979863"/>
          <p14:tracePt t="126571" x="6905625" y="3954463"/>
          <p14:tracePt t="126585" x="6892925" y="3954463"/>
          <p14:tracePt t="126598" x="6892925" y="3941763"/>
          <p14:tracePt t="126609" x="6880225" y="3941763"/>
          <p14:tracePt t="126622" x="6867525" y="3929063"/>
          <p14:tracePt t="126635" x="6842125" y="3916363"/>
          <p14:tracePt t="126648" x="6805613" y="3905250"/>
          <p14:tracePt t="126665" x="6742113" y="3879850"/>
          <p14:tracePt t="126681" x="6692900" y="3854450"/>
          <p14:tracePt t="126685" x="6629400" y="3841750"/>
          <p14:tracePt t="126698" x="6604000" y="3816350"/>
          <p14:tracePt t="126715" x="6592888" y="3803650"/>
          <p14:tracePt t="126732" x="6580188" y="3803650"/>
          <p14:tracePt t="126735" x="6567488" y="3792538"/>
          <p14:tracePt t="126748" x="6554788" y="3792538"/>
          <p14:tracePt t="126765" x="6554788" y="3767138"/>
          <p14:tracePt t="126782" x="6542088" y="3754438"/>
          <p14:tracePt t="126784" x="6516688" y="3741738"/>
          <p14:tracePt t="126799" x="6516688" y="3729038"/>
          <p14:tracePt t="126816" x="6503988" y="3716338"/>
          <p14:tracePt t="126996" x="6503988" y="3703638"/>
          <p14:tracePt t="127008" x="6529388" y="3703638"/>
          <p14:tracePt t="127033" x="6554788" y="3703638"/>
          <p14:tracePt t="127133" x="6542088" y="3703638"/>
          <p14:tracePt t="127145" x="6516688" y="3703638"/>
          <p14:tracePt t="127158" x="6503988" y="3703638"/>
          <p14:tracePt t="127171" x="6454775" y="3716338"/>
          <p14:tracePt t="127182" x="6380163" y="3729038"/>
          <p14:tracePt t="127199" x="6329363" y="3729038"/>
          <p14:tracePt t="127216" x="6303963" y="3729038"/>
          <p14:tracePt t="127232" x="6291263" y="3729038"/>
          <p14:tracePt t="127257" x="6303963" y="3729038"/>
          <p14:tracePt t="127269" x="6329363" y="3729038"/>
          <p14:tracePt t="127283" x="6342063" y="3729038"/>
          <p14:tracePt t="127299" x="6367463" y="3716338"/>
          <p14:tracePt t="127316" x="6380163" y="3716338"/>
          <p14:tracePt t="127393" x="6354763" y="3716338"/>
          <p14:tracePt t="127406" x="6316663" y="3716338"/>
          <p14:tracePt t="127420" x="6280150" y="3716338"/>
          <p14:tracePt t="127431" x="6254750" y="3716338"/>
          <p14:tracePt t="127443" x="6242050" y="3716338"/>
          <p14:tracePt t="127481" x="6242050" y="3703638"/>
          <p14:tracePt t="127582" x="6254750" y="3703638"/>
          <p14:tracePt t="127594" x="6267450" y="3703638"/>
          <p14:tracePt t="127606" x="6291263" y="3703638"/>
          <p14:tracePt t="127619" x="6329363" y="3703638"/>
          <p14:tracePt t="127634" x="6367463" y="3703638"/>
          <p14:tracePt t="127651" x="6403975" y="3692525"/>
          <p14:tracePt t="127668" x="6467475" y="3679825"/>
          <p14:tracePt t="127684" x="6503988" y="3679825"/>
          <p14:tracePt t="127701" x="6542088" y="3679825"/>
          <p14:tracePt t="127718" x="6604000" y="3679825"/>
          <p14:tracePt t="127734" x="6616700" y="3679825"/>
          <p14:tracePt t="127780" x="6592888" y="3679825"/>
          <p14:tracePt t="127792" x="6567488" y="3679825"/>
          <p14:tracePt t="127805" x="6542088" y="3679825"/>
          <p14:tracePt t="127818" x="6516688" y="3679825"/>
          <p14:tracePt t="127835" x="6467475" y="3692525"/>
          <p14:tracePt t="127851" x="6391275" y="3716338"/>
          <p14:tracePt t="127868" x="6129338" y="3779838"/>
          <p14:tracePt t="127885" x="6067425" y="3779838"/>
          <p14:tracePt t="127902" x="6029325" y="3779838"/>
          <p14:tracePt t="127918" x="6016625" y="3779838"/>
          <p14:tracePt t="127955" x="6042025" y="3767138"/>
          <p14:tracePt t="127966" x="6091238" y="3767138"/>
          <p14:tracePt t="127979" x="6167438" y="3754438"/>
          <p14:tracePt t="127991" x="6242050" y="3741738"/>
          <p14:tracePt t="128005" x="6280150" y="3741738"/>
          <p14:tracePt t="128019" x="6303963" y="3741738"/>
          <p14:tracePt t="128042" x="6316663" y="3741738"/>
          <p14:tracePt t="128091" x="6316663" y="3754438"/>
          <p14:tracePt t="128104" x="6303963" y="3754438"/>
          <p14:tracePt t="128117" x="6291263" y="3754438"/>
          <p14:tracePt t="128129" x="6280150" y="3754438"/>
          <p14:tracePt t="128179" x="6280150" y="3741738"/>
          <p14:tracePt t="128205" x="6291263" y="3741738"/>
          <p14:tracePt t="128228" x="6303963" y="3741738"/>
          <p14:tracePt t="128266" x="6316663" y="3741738"/>
          <p14:tracePt t="128292" x="6329363" y="3741738"/>
          <p14:tracePt t="128304" x="6342063" y="3741738"/>
          <p14:tracePt t="128328" x="6367463" y="3741738"/>
          <p14:tracePt t="128342" x="6391275" y="3729038"/>
          <p14:tracePt t="128354" x="6429375" y="3716338"/>
          <p14:tracePt t="128366" x="6492875" y="3716338"/>
          <p14:tracePt t="128378" x="6529388" y="3716338"/>
          <p14:tracePt t="128391" x="6554788" y="3716338"/>
          <p14:tracePt t="128404" x="6567488" y="3716338"/>
          <p14:tracePt t="128420" x="6580188" y="3703638"/>
          <p14:tracePt t="128466" x="6567488" y="3703638"/>
          <p14:tracePt t="128478" x="6516688" y="3703638"/>
          <p14:tracePt t="128491" x="6454775" y="3716338"/>
          <p14:tracePt t="128505" x="6329363" y="3767138"/>
          <p14:tracePt t="128522" x="6167438" y="3854450"/>
          <p14:tracePt t="128539" x="5754688" y="3992563"/>
          <p14:tracePt t="128541" x="5491163" y="4054475"/>
          <p14:tracePt t="128556" x="5353050" y="4105275"/>
          <p14:tracePt t="128572" x="5265738" y="4129088"/>
          <p14:tracePt t="128588" x="5229225" y="4129088"/>
          <p14:tracePt t="128590" x="5203825" y="4129088"/>
          <p14:tracePt t="128777" x="5216525" y="4129088"/>
          <p14:tracePt t="128827" x="5216525" y="4141788"/>
          <p14:tracePt t="128977" x="5229225" y="4129088"/>
          <p14:tracePt t="128989" x="5316538" y="4105275"/>
          <p14:tracePt t="129001" x="5416550" y="4054475"/>
          <p14:tracePt t="129014" x="5503863" y="4029075"/>
          <p14:tracePt t="129026" x="5565775" y="4017963"/>
          <p14:tracePt t="129040" x="5591175" y="4017963"/>
          <p14:tracePt t="129064" x="5603875" y="4017963"/>
          <p14:tracePt t="129114" x="5603875" y="4041775"/>
          <p14:tracePt t="129125" x="5591175" y="4054475"/>
          <p14:tracePt t="129139" x="5578475" y="4067175"/>
          <p14:tracePt t="129151" x="5516563" y="4079875"/>
          <p14:tracePt t="129162" x="5429250" y="4105275"/>
          <p14:tracePt t="129175" x="5378450" y="4117975"/>
          <p14:tracePt t="129190" x="5353050" y="4129088"/>
          <p14:tracePt t="129207" x="5329238" y="4129088"/>
          <p14:tracePt t="129375" x="5316538" y="4129088"/>
          <p14:tracePt t="129400" x="5303838" y="4129088"/>
          <p14:tracePt t="129413" x="5291138" y="4105275"/>
          <p14:tracePt t="129425" x="5291138" y="4092575"/>
          <p14:tracePt t="129437" x="5265738" y="4079875"/>
          <p14:tracePt t="129449" x="5265738" y="4054475"/>
          <p14:tracePt t="129463" x="5253038" y="4054475"/>
          <p14:tracePt t="129475" x="5241925" y="4041775"/>
          <p14:tracePt t="129600" x="5241925" y="4029075"/>
          <p14:tracePt t="129637" x="5253038" y="4029075"/>
          <p14:tracePt t="129663" x="5265738" y="4029075"/>
          <p14:tracePt t="129675" x="5291138" y="4029075"/>
          <p14:tracePt t="129686" x="5329238" y="4029075"/>
          <p14:tracePt t="129700" x="5378450" y="4029075"/>
          <p14:tracePt t="129711" x="5429250" y="4017963"/>
          <p14:tracePt t="129727" x="5465763" y="4017963"/>
          <p14:tracePt t="129742" x="5491163" y="4017963"/>
          <p14:tracePt t="129760" x="5529263" y="4017963"/>
          <p14:tracePt t="129776" x="5541963" y="4017963"/>
          <p14:tracePt t="129793" x="5578475" y="4017963"/>
          <p14:tracePt t="129810" x="5591175" y="4017963"/>
          <p14:tracePt t="129811" x="5603875" y="4017963"/>
          <p14:tracePt t="129826" x="5616575" y="4017963"/>
          <p14:tracePt t="129843" x="5629275" y="4017963"/>
          <p14:tracePt t="129860" x="5641975" y="4017963"/>
          <p14:tracePt t="130011" x="5654675" y="4017963"/>
          <p14:tracePt t="130023" x="5665788" y="4017963"/>
          <p14:tracePt t="130036" x="5678488" y="4017963"/>
          <p14:tracePt t="130048" x="5703888" y="4017963"/>
          <p14:tracePt t="130061" x="5729288" y="4017963"/>
          <p14:tracePt t="130077" x="5741988" y="4017963"/>
          <p14:tracePt t="130094" x="5778500" y="4017963"/>
          <p14:tracePt t="130110" x="5816600" y="4017963"/>
          <p14:tracePt t="130111" x="5867400" y="4017963"/>
          <p14:tracePt t="130127" x="5916613" y="4017963"/>
          <p14:tracePt t="130144" x="5954713" y="4017963"/>
          <p14:tracePt t="130161" x="6003925" y="4017963"/>
          <p14:tracePt t="130178" x="6029325" y="4017963"/>
          <p14:tracePt t="130194" x="6042025" y="4017963"/>
          <p14:tracePt t="130221" x="6054725" y="4017963"/>
          <p14:tracePt t="130247" x="6067425" y="4017963"/>
          <p14:tracePt t="130297" x="6078538" y="4017963"/>
          <p14:tracePt t="130384" x="6103938" y="4017963"/>
          <p14:tracePt t="130397" x="6129338" y="4017963"/>
          <p14:tracePt t="130409" x="6154738" y="4017963"/>
          <p14:tracePt t="130420" x="6191250" y="4017963"/>
          <p14:tracePt t="130433" x="6229350" y="4017963"/>
          <p14:tracePt t="130446" x="6267450" y="4017963"/>
          <p14:tracePt t="130462" x="6303963" y="4017963"/>
          <p14:tracePt t="130479" x="6354763" y="4017963"/>
          <p14:tracePt t="130496" x="6503988" y="4017963"/>
          <p14:tracePt t="130512" x="6592888" y="4017963"/>
          <p14:tracePt t="130529" x="6642100" y="4017963"/>
          <p14:tracePt t="130546" x="6680200" y="4017963"/>
          <p14:tracePt t="130646" x="6642100" y="4017963"/>
          <p14:tracePt t="130658" x="6554788" y="4017963"/>
          <p14:tracePt t="130671" x="6480175" y="4017963"/>
          <p14:tracePt t="130683" x="6380163" y="4017963"/>
          <p14:tracePt t="130697" x="6242050" y="4029075"/>
          <p14:tracePt t="130714" x="6042025" y="4029075"/>
          <p14:tracePt t="130731" x="5854700" y="4041775"/>
          <p14:tracePt t="130734" x="5629275" y="4041775"/>
          <p14:tracePt t="130748" x="5153025" y="4041775"/>
          <p14:tracePt t="130763" x="4778375" y="4041775"/>
          <p14:tracePt t="130780" x="4327525" y="4029075"/>
          <p14:tracePt t="130796" x="3589338" y="3967163"/>
          <p14:tracePt t="130813" x="3440113" y="3954463"/>
          <p14:tracePt t="130830" x="3340100" y="3954463"/>
          <p14:tracePt t="130846" x="3265488" y="3954463"/>
          <p14:tracePt t="130869" x="3252788" y="3954463"/>
          <p14:tracePt t="130982" x="3252788" y="3967163"/>
          <p14:tracePt t="131006" x="3240088" y="3979863"/>
          <p14:tracePt t="131043" x="3240088" y="3992563"/>
          <p14:tracePt t="131056" x="3240088" y="4005263"/>
          <p14:tracePt t="131081" x="3240088" y="4017963"/>
          <p14:tracePt t="131093" x="3227388" y="4041775"/>
          <p14:tracePt t="131105" x="3227388" y="4067175"/>
          <p14:tracePt t="131119" x="3214688" y="4079875"/>
          <p14:tracePt t="131131" x="3201988" y="4105275"/>
          <p14:tracePt t="131148" x="3189288" y="4129088"/>
          <p14:tracePt t="131164" x="3165475" y="4141788"/>
          <p14:tracePt t="131181" x="3140075" y="4192588"/>
          <p14:tracePt t="131198" x="3140075" y="4217988"/>
          <p14:tracePt t="131214" x="3127375" y="4241800"/>
          <p14:tracePt t="131231" x="3114675" y="4279900"/>
          <p14:tracePt t="131248" x="3114675" y="4292600"/>
          <p14:tracePt t="131318" x="3114675" y="4305300"/>
          <p14:tracePt t="143512" x="3140075" y="4305300"/>
          <p14:tracePt t="143536" x="3152775" y="4305300"/>
          <p14:tracePt t="143549" x="3389313" y="4305300"/>
          <p14:tracePt t="143561" x="3740150" y="4354513"/>
          <p14:tracePt t="143573" x="4090988" y="4392613"/>
          <p14:tracePt t="143587" x="4578350" y="4405313"/>
          <p14:tracePt t="143598" x="4953000" y="4430713"/>
          <p14:tracePt t="143614" x="5291138" y="4430713"/>
          <p14:tracePt t="143631" x="5767388" y="4430713"/>
          <p14:tracePt t="143648" x="6391275" y="4430713"/>
          <p14:tracePt t="143664" x="6805613" y="4405313"/>
          <p14:tracePt t="143681" x="7129463" y="4367213"/>
          <p14:tracePt t="143698" x="7542213" y="4318000"/>
          <p14:tracePt t="143714" x="7780338" y="4318000"/>
          <p14:tracePt t="143732" x="7943850" y="4305300"/>
          <p14:tracePt t="143749" x="8143875" y="4305300"/>
          <p14:tracePt t="143766" x="8205788" y="4292600"/>
          <p14:tracePt t="143782" x="8256588" y="4292600"/>
          <p14:tracePt t="143799" x="8305800" y="4292600"/>
          <p14:tracePt t="143816" x="8318500" y="4292600"/>
          <p14:tracePt t="143836" x="8331200" y="4292600"/>
          <p14:tracePt t="143872" x="8305800" y="4292600"/>
          <p14:tracePt t="143898" x="8267700" y="4292600"/>
          <p14:tracePt t="143911" x="8218488" y="4292600"/>
          <p14:tracePt t="143923" x="8067675" y="4305300"/>
          <p14:tracePt t="143935" x="7905750" y="4318000"/>
          <p14:tracePt t="143948" x="7718425" y="4341813"/>
          <p14:tracePt t="143966" x="7480300" y="4354513"/>
          <p14:tracePt t="143982" x="7067550" y="4367213"/>
          <p14:tracePt t="143999" x="6716713" y="4367213"/>
          <p14:tracePt t="144016" x="6604000" y="4367213"/>
          <p14:tracePt t="144033" x="6516688" y="4354513"/>
          <p14:tracePt t="144034" x="6454775" y="4341813"/>
          <p14:tracePt t="144049" x="6442075" y="4318000"/>
          <p14:tracePt t="144072" x="6442075" y="4292600"/>
          <p14:tracePt t="144096" x="6454775" y="4279900"/>
          <p14:tracePt t="144109" x="6503988" y="4254500"/>
          <p14:tracePt t="144121" x="6542088" y="4217988"/>
          <p14:tracePt t="144133" x="6616700" y="4167188"/>
          <p14:tracePt t="144149" x="6704013" y="4067175"/>
          <p14:tracePt t="144166" x="6805613" y="4005263"/>
          <p14:tracePt t="144183" x="6880225" y="3954463"/>
          <p14:tracePt t="144234" x="6854825" y="3979863"/>
          <p14:tracePt t="144246" x="6816725" y="3979863"/>
          <p14:tracePt t="144260" x="6780213" y="3992563"/>
          <p14:tracePt t="144272" x="6754813" y="4017963"/>
          <p14:tracePt t="144283" x="6729413" y="4017963"/>
          <p14:tracePt t="144299" x="6704013" y="4029075"/>
          <p14:tracePt t="144316" x="6667500" y="4041775"/>
          <p14:tracePt t="144333" x="6642100" y="4041775"/>
          <p14:tracePt t="144350" x="6629400" y="4041775"/>
          <p14:tracePt t="144446" x="6592888" y="4041775"/>
          <p14:tracePt t="144459" x="6542088" y="4041775"/>
          <p14:tracePt t="144471" x="6492875" y="4041775"/>
          <p14:tracePt t="144484" x="6454775" y="4041775"/>
          <p14:tracePt t="144500" x="6429375" y="4041775"/>
          <p14:tracePt t="144517" x="6403975" y="4041775"/>
          <p14:tracePt t="144534" x="6391275" y="4041775"/>
          <p14:tracePt t="144551" x="6380163" y="4029075"/>
          <p14:tracePt t="145205" x="6367463" y="4029075"/>
          <p14:tracePt t="145219" x="6354763" y="4029075"/>
          <p14:tracePt t="145231" x="6329363" y="4029075"/>
          <p14:tracePt t="145242" x="6291263" y="4029075"/>
          <p14:tracePt t="145255" x="6167438" y="4029075"/>
          <p14:tracePt t="145270" x="6054725" y="4029075"/>
          <p14:tracePt t="145287" x="5967413" y="4029075"/>
          <p14:tracePt t="145304" x="5854700" y="4029075"/>
          <p14:tracePt t="145321" x="5816600" y="4029075"/>
          <p14:tracePt t="145339" x="5767388" y="4029075"/>
          <p14:tracePt t="145356" x="5703888" y="4029075"/>
          <p14:tracePt t="145371" x="5678488" y="4029075"/>
          <p14:tracePt t="145389" x="5665788" y="4029075"/>
          <p14:tracePt t="145405" x="5629275" y="4029075"/>
          <p14:tracePt t="145430" x="5616575" y="4029075"/>
          <p14:tracePt t="145493" x="5591175" y="4029075"/>
          <p14:tracePt t="145506" x="5565775" y="4041775"/>
          <p14:tracePt t="145518" x="5554663" y="4041775"/>
          <p14:tracePt t="145530" x="5541963" y="4041775"/>
          <p14:tracePt t="145542" x="5529263" y="4054475"/>
          <p14:tracePt t="145566" x="5516563" y="4054475"/>
          <p14:tracePt t="145592" x="5503863" y="4054475"/>
          <p14:tracePt t="145603" x="5491163" y="4054475"/>
          <p14:tracePt t="145628" x="5491163" y="4067175"/>
          <p14:tracePt t="145641" x="5478463" y="4067175"/>
          <p14:tracePt t="145666" x="5465763" y="4067175"/>
          <p14:tracePt t="145692" x="5454650" y="4067175"/>
          <p14:tracePt t="145704" x="5441950" y="4067175"/>
          <p14:tracePt t="145754" x="5429250" y="4067175"/>
          <p14:tracePt t="145779" x="5416550" y="4067175"/>
          <p14:tracePt t="147788" x="5416550" y="4092575"/>
          <p14:tracePt t="147801" x="5429250" y="4129088"/>
          <p14:tracePt t="147812" x="5441950" y="4154488"/>
          <p14:tracePt t="147824" x="5465763" y="4179888"/>
          <p14:tracePt t="147836" x="5478463" y="4192588"/>
          <p14:tracePt t="147850" x="5491163" y="4217988"/>
          <p14:tracePt t="147864" x="5503863" y="4241800"/>
          <p14:tracePt t="147881" x="5516563" y="4254500"/>
          <p14:tracePt t="147898" x="5541963" y="4305300"/>
          <p14:tracePt t="147899" x="5554663" y="4354513"/>
          <p14:tracePt t="147914" x="5616575" y="4418013"/>
          <p14:tracePt t="147931" x="5716588" y="4479925"/>
          <p14:tracePt t="147948" x="5816600" y="4543425"/>
          <p14:tracePt t="147949" x="5903913" y="4605338"/>
          <p14:tracePt t="147964" x="5978525" y="4656138"/>
          <p14:tracePt t="147981" x="6042025" y="4692650"/>
          <p14:tracePt t="147998" x="6129338" y="4756150"/>
          <p14:tracePt t="148014" x="6191250" y="4805363"/>
          <p14:tracePt t="148031" x="6229350" y="4830763"/>
          <p14:tracePt t="148048" x="6303963" y="4868863"/>
          <p14:tracePt t="148050" x="6380163" y="4918075"/>
          <p14:tracePt t="148065" x="6454775" y="4968875"/>
          <p14:tracePt t="148081" x="6516688" y="5018088"/>
          <p14:tracePt t="148098" x="6567488" y="5068888"/>
          <p14:tracePt t="148099" x="6629400" y="5118100"/>
          <p14:tracePt t="148115" x="6654800" y="5156200"/>
          <p14:tracePt t="148132" x="6692900" y="5181600"/>
          <p14:tracePt t="148149" x="6742113" y="5205413"/>
          <p14:tracePt t="148165" x="6767513" y="5218113"/>
          <p14:tracePt t="148182" x="6792913" y="5218113"/>
          <p14:tracePt t="148199" x="6816725" y="5243513"/>
          <p14:tracePt t="148311" x="6816725" y="5230813"/>
          <p14:tracePt t="148323" x="6805613" y="5230813"/>
          <p14:tracePt t="148336" x="6792913" y="5218113"/>
          <p14:tracePt t="148350" x="6754813" y="5181600"/>
          <p14:tracePt t="148367" x="6642100" y="5130800"/>
          <p14:tracePt t="148385" x="6492875" y="5068888"/>
          <p14:tracePt t="148387" x="6367463" y="5030788"/>
          <p14:tracePt t="148401" x="6280150" y="5005388"/>
          <p14:tracePt t="148418" x="6216650" y="4992688"/>
          <p14:tracePt t="148435" x="6116638" y="4981575"/>
          <p14:tracePt t="148451" x="6091238" y="4981575"/>
          <p14:tracePt t="148468" x="6078538" y="4981575"/>
          <p14:tracePt t="148483" x="6067425" y="4981575"/>
          <p14:tracePt t="148535" x="6067425" y="4992688"/>
          <p14:tracePt t="148574" x="6078538" y="4992688"/>
          <p14:tracePt t="148585" x="6091238" y="4992688"/>
          <p14:tracePt t="148597" x="6103938" y="4992688"/>
          <p14:tracePt t="148610" x="6116638" y="4992688"/>
          <p14:tracePt t="148623" x="6129338" y="4992688"/>
          <p14:tracePt t="148635" x="6167438" y="4992688"/>
          <p14:tracePt t="148651" x="6216650" y="4992688"/>
          <p14:tracePt t="148669" x="6291263" y="4992688"/>
          <p14:tracePt t="148685" x="6380163" y="4992688"/>
          <p14:tracePt t="148702" x="6391275" y="4992688"/>
          <p14:tracePt t="148718" x="6416675" y="4992688"/>
          <p14:tracePt t="148735" x="6429375" y="4992688"/>
          <p14:tracePt t="148810" x="6403975" y="4992688"/>
          <p14:tracePt t="148823" x="6342063" y="4992688"/>
          <p14:tracePt t="148835" x="6267450" y="4992688"/>
          <p14:tracePt t="148847" x="6216650" y="4992688"/>
          <p14:tracePt t="148859" x="6180138" y="4992688"/>
          <p14:tracePt t="148872" x="6142038" y="4992688"/>
          <p14:tracePt t="148884" x="6116638" y="4992688"/>
          <p14:tracePt t="148901" x="6103938" y="4992688"/>
          <p14:tracePt t="148958" x="6116638" y="4992688"/>
          <p14:tracePt t="148971" x="6142038" y="4981575"/>
          <p14:tracePt t="148983" x="6180138" y="4981575"/>
          <p14:tracePt t="148995" x="6291263" y="4968875"/>
          <p14:tracePt t="149008" x="6416675" y="4968875"/>
          <p14:tracePt t="149022" x="6492875" y="4956175"/>
          <p14:tracePt t="149035" x="6567488" y="4956175"/>
          <p14:tracePt t="149052" x="6616700" y="4956175"/>
          <p14:tracePt t="149069" x="6642100" y="4956175"/>
          <p14:tracePt t="149070" x="6654800" y="4956175"/>
          <p14:tracePt t="149086" x="6654800" y="4943475"/>
          <p14:tracePt t="149147" x="6642100" y="4943475"/>
          <p14:tracePt t="149158" x="6629400" y="4943475"/>
          <p14:tracePt t="149171" x="6616700" y="4943475"/>
          <p14:tracePt t="149187" x="6604000" y="4943475"/>
          <p14:tracePt t="149204" x="6592888" y="4943475"/>
          <p14:tracePt t="149221" x="6580188" y="4943475"/>
          <p14:tracePt t="149283" x="6592888" y="4943475"/>
          <p14:tracePt t="149295" x="6604000" y="4943475"/>
          <p14:tracePt t="149309" x="6629400" y="4943475"/>
          <p14:tracePt t="149321" x="6642100" y="4943475"/>
          <p14:tracePt t="149338" x="6680200" y="4943475"/>
          <p14:tracePt t="149354" x="6692900" y="4943475"/>
          <p14:tracePt t="149371" x="6704013" y="4943475"/>
          <p14:tracePt t="149409" x="6692900" y="4943475"/>
          <p14:tracePt t="149421" x="6667500" y="4943475"/>
          <p14:tracePt t="149432" x="6642100" y="4943475"/>
          <p14:tracePt t="149446" x="6604000" y="4943475"/>
          <p14:tracePt t="149458" x="6542088" y="4943475"/>
          <p14:tracePt t="149470" x="6416675" y="4943475"/>
          <p14:tracePt t="149487" x="6316663" y="4968875"/>
          <p14:tracePt t="149504" x="6229350" y="4981575"/>
          <p14:tracePt t="149520" x="6180138" y="4992688"/>
          <p14:tracePt t="149582" x="6216650" y="4992688"/>
          <p14:tracePt t="149594" x="6291263" y="4981575"/>
          <p14:tracePt t="149607" x="6391275" y="4981575"/>
          <p14:tracePt t="149622" x="6480175" y="4981575"/>
          <p14:tracePt t="149639" x="6516688" y="4981575"/>
          <p14:tracePt t="149657" x="6554788" y="4968875"/>
          <p14:tracePt t="149719" x="6503988" y="4968875"/>
          <p14:tracePt t="149731" x="6403975" y="4968875"/>
          <p14:tracePt t="149744" x="6267450" y="4968875"/>
          <p14:tracePt t="149757" x="6180138" y="4981575"/>
          <p14:tracePt t="149773" x="6116638" y="4981575"/>
          <p14:tracePt t="149789" x="6078538" y="4981575"/>
          <p14:tracePt t="149806" x="6054725" y="4981575"/>
          <p14:tracePt t="149868" x="6067425" y="4981575"/>
          <p14:tracePt t="149881" x="6103938" y="4981575"/>
          <p14:tracePt t="149894" x="6154738" y="4981575"/>
          <p14:tracePt t="149907" x="6254750" y="4981575"/>
          <p14:tracePt t="149924" x="6342063" y="4981575"/>
          <p14:tracePt t="149940" x="6403975" y="4981575"/>
          <p14:tracePt t="149957" x="6467475" y="4981575"/>
          <p14:tracePt t="149973" x="6480175" y="4981575"/>
          <p14:tracePt t="150068" x="6467475" y="4981575"/>
          <p14:tracePt t="150081" x="6454775" y="4981575"/>
          <p14:tracePt t="150094" x="6442075" y="4981575"/>
          <p14:tracePt t="150118" x="6429375" y="4981575"/>
          <p14:tracePt t="150616" x="6416675" y="4981575"/>
          <p14:tracePt t="150653" x="6403975" y="4981575"/>
          <p14:tracePt t="151314" x="6354763" y="4981575"/>
          <p14:tracePt t="151327" x="6242050" y="4981575"/>
          <p14:tracePt t="151339" x="6091238" y="4981575"/>
          <p14:tracePt t="151350" x="5641975" y="4981575"/>
          <p14:tracePt t="151364" x="5053013" y="4930775"/>
          <p14:tracePt t="151377" x="4327525" y="4830763"/>
          <p14:tracePt t="151394" x="3689350" y="4705350"/>
          <p14:tracePt t="151411" x="2952750" y="4505325"/>
          <p14:tracePt t="151414" x="2439988" y="4318000"/>
          <p14:tracePt t="151429" x="1914525" y="4129088"/>
          <p14:tracePt t="151446" x="1501775" y="3992563"/>
          <p14:tracePt t="151464" x="1100138" y="3841750"/>
          <p14:tracePt t="151479" x="1000125" y="3754438"/>
          <p14:tracePt t="151496" x="900113" y="3667125"/>
          <p14:tracePt t="151513" x="787400" y="3467100"/>
          <p14:tracePt t="151530" x="763588" y="3403600"/>
          <p14:tracePt t="151546" x="738188" y="3354388"/>
          <p14:tracePt t="151564" x="712788" y="3290888"/>
          <p14:tracePt t="151580" x="687388" y="3278188"/>
          <p14:tracePt t="151596" x="650875" y="3254375"/>
          <p14:tracePt t="151613" x="600075" y="3203575"/>
          <p14:tracePt t="151630" x="563563" y="3165475"/>
          <p14:tracePt t="151647" x="563563" y="3154363"/>
          <p14:tracePt t="151663" x="550863" y="3141663"/>
          <p14:tracePt t="151750" x="563563" y="3141663"/>
          <p14:tracePt t="151775" x="574675" y="3141663"/>
          <p14:tracePt t="151949" x="587375" y="3141663"/>
          <p14:tracePt t="151962" x="612775" y="3141663"/>
          <p14:tracePt t="151974" x="650875" y="3141663"/>
          <p14:tracePt t="151987" x="687388" y="3141663"/>
          <p14:tracePt t="151999" x="725488" y="3141663"/>
          <p14:tracePt t="152015" x="776288" y="3141663"/>
          <p14:tracePt t="152032" x="876300" y="3141663"/>
          <p14:tracePt t="152047" x="987425" y="3141663"/>
          <p14:tracePt t="152049" x="1063625" y="3141663"/>
          <p14:tracePt t="152064" x="1112838" y="3141663"/>
          <p14:tracePt t="152081" x="1125538" y="3141663"/>
          <p14:tracePt t="152097" x="1138238" y="3141663"/>
          <p14:tracePt t="152150" x="1125538" y="3141663"/>
          <p14:tracePt t="152162" x="1076325" y="3141663"/>
          <p14:tracePt t="152173" x="987425" y="3128963"/>
          <p14:tracePt t="152188" x="925513" y="3116263"/>
          <p14:tracePt t="152199" x="850900" y="3090863"/>
          <p14:tracePt t="152216" x="787400" y="3065463"/>
          <p14:tracePt t="152233" x="725488" y="3041650"/>
          <p14:tracePt t="152249" x="600075" y="3028950"/>
          <p14:tracePt t="152266" x="574675" y="3028950"/>
          <p14:tracePt t="152283" x="563563" y="3028950"/>
          <p14:tracePt t="152361" x="574675" y="3028950"/>
          <p14:tracePt t="152659" x="587375" y="3028950"/>
          <p14:tracePt t="152722" x="600075" y="3028950"/>
          <p14:tracePt t="152747" x="612775" y="3028950"/>
          <p14:tracePt t="152760" x="625475" y="3041650"/>
          <p14:tracePt t="152784" x="638175" y="3041650"/>
          <p14:tracePt t="152797" x="650875" y="3054350"/>
          <p14:tracePt t="152809" x="674688" y="3065463"/>
          <p14:tracePt t="152821" x="687388" y="3065463"/>
          <p14:tracePt t="152834" x="712788" y="3078163"/>
          <p14:tracePt t="152850" x="738188" y="3078163"/>
          <p14:tracePt t="152867" x="776288" y="3090863"/>
          <p14:tracePt t="152884" x="787400" y="3090863"/>
          <p14:tracePt t="152908" x="800100" y="3090863"/>
          <p14:tracePt t="153234" x="812800" y="3103563"/>
          <p14:tracePt t="153245" x="825500" y="3128963"/>
          <p14:tracePt t="153258" x="838200" y="3165475"/>
          <p14:tracePt t="153271" x="850900" y="3228975"/>
          <p14:tracePt t="153287" x="876300" y="3316288"/>
          <p14:tracePt t="153303" x="887413" y="3378200"/>
          <p14:tracePt t="153320" x="912813" y="3479800"/>
          <p14:tracePt t="153336" x="912813" y="3541713"/>
          <p14:tracePt t="153353" x="912813" y="3567113"/>
          <p14:tracePt t="153371" x="925513" y="3629025"/>
          <p14:tracePt t="153387" x="925513" y="3641725"/>
          <p14:tracePt t="153404" x="925513" y="3654425"/>
          <p14:tracePt t="153421" x="925513" y="3667125"/>
          <p14:tracePt t="153445" x="925513" y="3679825"/>
          <p14:tracePt t="153458" x="925513" y="3692525"/>
          <p14:tracePt t="153507" x="925513" y="3703638"/>
          <p14:tracePt t="153533" x="925513" y="3716338"/>
          <p14:tracePt t="153545" x="925513" y="3729038"/>
          <p14:tracePt t="153558" x="925513" y="3741738"/>
          <p14:tracePt t="153570" x="925513" y="3754438"/>
          <p14:tracePt t="153588" x="925513" y="3767138"/>
          <p14:tracePt t="153605" x="925513" y="3792538"/>
          <p14:tracePt t="153607" x="938213" y="3841750"/>
          <p14:tracePt t="153621" x="938213" y="3905250"/>
          <p14:tracePt t="153638" x="938213" y="3954463"/>
          <p14:tracePt t="153655" x="938213" y="3979863"/>
          <p14:tracePt t="153657" x="938213" y="3992563"/>
          <p14:tracePt t="153671" x="938213" y="4005263"/>
          <p14:tracePt t="153689" x="938213" y="4029075"/>
          <p14:tracePt t="153706" x="950913" y="4079875"/>
          <p14:tracePt t="153722" x="963613" y="4105275"/>
          <p14:tracePt t="153738" x="963613" y="4129088"/>
          <p14:tracePt t="153756" x="963613" y="4167188"/>
          <p14:tracePt t="153781" x="963613" y="4179888"/>
          <p14:tracePt t="153806" x="976313" y="4179888"/>
          <p14:tracePt t="155805" x="976313" y="4154488"/>
          <p14:tracePt t="155830" x="976313" y="4141788"/>
          <p14:tracePt t="155855" x="976313" y="4129088"/>
          <p14:tracePt t="155868" x="963613" y="4117975"/>
          <p14:tracePt t="155880" x="963613" y="4105275"/>
          <p14:tracePt t="155892" x="938213" y="4092575"/>
          <p14:tracePt t="155904" x="925513" y="4041775"/>
          <p14:tracePt t="155918" x="912813" y="4005263"/>
          <p14:tracePt t="155930" x="887413" y="3941763"/>
          <p14:tracePt t="155946" x="863600" y="3879850"/>
          <p14:tracePt t="155964" x="850900" y="3829050"/>
          <p14:tracePt t="155981" x="838200" y="3767138"/>
          <p14:tracePt t="155998" x="838200" y="3754438"/>
          <p14:tracePt t="156014" x="838200" y="3741738"/>
          <p14:tracePt t="156029" x="812800" y="3703638"/>
          <p14:tracePt t="156046" x="812800" y="3692525"/>
          <p14:tracePt t="156063" x="812800" y="3679825"/>
          <p14:tracePt t="156178" x="825500" y="3679825"/>
          <p14:tracePt t="156191" x="876300" y="3679825"/>
          <p14:tracePt t="156204" x="925513" y="3679825"/>
          <p14:tracePt t="156215" x="987425" y="3679825"/>
          <p14:tracePt t="156231" x="1038225" y="3679825"/>
          <p14:tracePt t="156248" x="1076325" y="3679825"/>
          <p14:tracePt t="156266" x="1150938" y="3679825"/>
          <p14:tracePt t="156282" x="1200150" y="3679825"/>
          <p14:tracePt t="156299" x="1250950" y="3679825"/>
          <p14:tracePt t="156316" x="1325563" y="3679825"/>
          <p14:tracePt t="156332" x="1350963" y="3679825"/>
          <p14:tracePt t="156349" x="1363663" y="3679825"/>
          <p14:tracePt t="156366" x="1389063" y="3679825"/>
          <p14:tracePt t="156382" x="1401763" y="3679825"/>
          <p14:tracePt t="156465" x="1412875" y="3679825"/>
          <p14:tracePt t="156490" x="1425575" y="3679825"/>
          <p14:tracePt t="156553" x="1438275" y="3679825"/>
          <p14:tracePt t="156628" x="1450975" y="3679825"/>
          <p14:tracePt t="156714" x="1463675" y="3679825"/>
          <p14:tracePt t="156851" x="1476375" y="3679825"/>
          <p14:tracePt t="156863" x="1512888" y="3679825"/>
          <p14:tracePt t="156876" x="1589088" y="3692525"/>
          <p14:tracePt t="156889" x="1663700" y="3729038"/>
          <p14:tracePt t="156901" x="1801813" y="3792538"/>
          <p14:tracePt t="156918" x="2138363" y="4005263"/>
          <p14:tracePt t="156933" x="2501900" y="4241800"/>
          <p14:tracePt t="156950" x="3352800" y="4618038"/>
          <p14:tracePt t="156967" x="3689350" y="4805363"/>
          <p14:tracePt t="156984" x="3927475" y="4968875"/>
          <p14:tracePt t="157000" x="4327525" y="5205413"/>
          <p14:tracePt t="157017" x="4440238" y="5243513"/>
          <p14:tracePt t="157033" x="4527550" y="5281613"/>
          <p14:tracePt t="157050" x="4616450" y="5281613"/>
          <p14:tracePt t="157067" x="4627563" y="5281613"/>
          <p14:tracePt t="157083" x="4640263" y="5294313"/>
          <p14:tracePt t="157137" x="4627563" y="5294313"/>
          <p14:tracePt t="157375" x="4627563" y="5281613"/>
          <p14:tracePt t="157387" x="4652963" y="5256213"/>
          <p14:tracePt t="157400" x="4703763" y="5230813"/>
          <p14:tracePt t="157412" x="4840288" y="5181600"/>
          <p14:tracePt t="157423" x="4991100" y="5130800"/>
          <p14:tracePt t="157436" x="5129213" y="5056188"/>
          <p14:tracePt t="157453" x="5241925" y="5005388"/>
          <p14:tracePt t="157470" x="5341938" y="4981575"/>
          <p14:tracePt t="157487" x="5591175" y="4918075"/>
          <p14:tracePt t="157503" x="5716588" y="4879975"/>
          <p14:tracePt t="157520" x="5803900" y="4856163"/>
          <p14:tracePt t="157537" x="5903913" y="4830763"/>
          <p14:tracePt t="157553" x="5916613" y="4818063"/>
          <p14:tracePt t="157570" x="5929313" y="4805363"/>
          <p14:tracePt t="157587" x="5954713" y="4792663"/>
          <p14:tracePt t="157603" x="5967413" y="4792663"/>
          <p14:tracePt t="157623" x="5978525" y="4779963"/>
          <p14:tracePt t="157649" x="5991225" y="4768850"/>
          <p14:tracePt t="157661" x="6016625" y="4768850"/>
          <p14:tracePt t="157674" x="6042025" y="4768850"/>
          <p14:tracePt t="157686" x="6091238" y="4756150"/>
          <p14:tracePt t="157702" x="6142038" y="4756150"/>
          <p14:tracePt t="157719" x="6191250" y="4743450"/>
          <p14:tracePt t="157736" x="6280150" y="4743450"/>
          <p14:tracePt t="157753" x="6316663" y="4730750"/>
          <p14:tracePt t="157770" x="6342063" y="4730750"/>
          <p14:tracePt t="157774" x="6367463" y="4730750"/>
          <p14:tracePt t="157788" x="6391275" y="4730750"/>
          <p14:tracePt t="157803" x="6429375" y="4730750"/>
          <p14:tracePt t="157819" x="6480175" y="4730750"/>
          <p14:tracePt t="157836" x="6580188" y="4730750"/>
          <p14:tracePt t="157853" x="6629400" y="4730750"/>
          <p14:tracePt t="157870" x="6667500" y="4730750"/>
          <p14:tracePt t="157872" x="6680200" y="4730750"/>
          <p14:tracePt t="157887" x="6704013" y="4730750"/>
          <p14:tracePt t="157903" x="6716713" y="4730750"/>
          <p14:tracePt t="157920" x="6742113" y="4730750"/>
          <p14:tracePt t="157937" x="6767513" y="4730750"/>
          <p14:tracePt t="157954" x="6780213" y="4743450"/>
          <p14:tracePt t="158060" x="6780213" y="4756150"/>
          <p14:tracePt t="158123" x="6767513" y="4768850"/>
          <p14:tracePt t="158135" x="6754813" y="4768850"/>
          <p14:tracePt t="158147" x="6729413" y="4779963"/>
          <p14:tracePt t="158161" x="6704013" y="4779963"/>
          <p14:tracePt t="158171" x="6667500" y="4779963"/>
          <p14:tracePt t="158188" x="6616700" y="4779963"/>
          <p14:tracePt t="158204" x="6567488" y="4779963"/>
          <p14:tracePt t="158221" x="6503988" y="4792663"/>
          <p14:tracePt t="158238" x="6480175" y="4792663"/>
          <p14:tracePt t="158255" x="6467475" y="4792663"/>
          <p14:tracePt t="158271" x="6416675" y="4805363"/>
          <p14:tracePt t="158290" x="6391275" y="4805363"/>
          <p14:tracePt t="158307" x="6380163" y="4805363"/>
          <p14:tracePt t="158309" x="6354763" y="4805363"/>
          <p14:tracePt t="158334" x="6342063" y="4805363"/>
          <p14:tracePt t="158360" x="6329363" y="4805363"/>
          <p14:tracePt t="158396" x="6316663" y="4805363"/>
          <p14:tracePt t="160000" x="6291263" y="4818063"/>
          <p14:tracePt t="160013" x="6154738" y="4830763"/>
          <p14:tracePt t="160024" x="5991225" y="4856163"/>
          <p14:tracePt t="160037" x="5778500" y="4879975"/>
          <p14:tracePt t="160050" x="5291138" y="4930775"/>
          <p14:tracePt t="160062" x="4916488" y="4930775"/>
          <p14:tracePt t="160079" x="4540250" y="4930775"/>
          <p14:tracePt t="160095" x="4127500" y="4892675"/>
          <p14:tracePt t="160112" x="3614738" y="4768850"/>
          <p14:tracePt t="160129" x="3452813" y="4679950"/>
          <p14:tracePt t="160146" x="3189288" y="4543425"/>
          <p14:tracePt t="160162" x="2852738" y="4354513"/>
          <p14:tracePt t="160179" x="2776538" y="4318000"/>
          <p14:tracePt t="160196" x="2701925" y="4279900"/>
          <p14:tracePt t="160213" x="2614613" y="4230688"/>
          <p14:tracePt t="160229" x="2563813" y="4192588"/>
          <p14:tracePt t="160246" x="2489200" y="4167188"/>
          <p14:tracePt t="160248" x="2389188" y="4141788"/>
          <p14:tracePt t="160263" x="2263775" y="4129088"/>
          <p14:tracePt t="160279" x="2163763" y="4105275"/>
          <p14:tracePt t="160296" x="2089150" y="4092575"/>
          <p14:tracePt t="160298" x="2025650" y="4067175"/>
          <p14:tracePt t="160313" x="1938338" y="4041775"/>
          <p14:tracePt t="160330" x="1851025" y="4017963"/>
          <p14:tracePt t="160347" x="1725613" y="3979863"/>
          <p14:tracePt t="160348" x="1601788" y="3941763"/>
          <p14:tracePt t="160363" x="1501775" y="3892550"/>
          <p14:tracePt t="160380" x="1425575" y="3841750"/>
          <p14:tracePt t="160397" x="1350963" y="3779838"/>
          <p14:tracePt t="160398" x="1289050" y="3741738"/>
          <p14:tracePt t="160413" x="1238250" y="3692525"/>
          <p14:tracePt t="160430" x="1200150" y="3654425"/>
          <p14:tracePt t="160447" x="1100138" y="3579813"/>
          <p14:tracePt t="160464" x="1050925" y="3554413"/>
          <p14:tracePt t="160480" x="1012825" y="3529013"/>
          <p14:tracePt t="160497" x="987425" y="3503613"/>
          <p14:tracePt t="160514" x="987425" y="3490913"/>
          <p14:tracePt t="160784" x="1025525" y="3490913"/>
          <p14:tracePt t="160797" x="1089025" y="3490913"/>
          <p14:tracePt t="160809" x="1276350" y="3490913"/>
          <p14:tracePt t="160821" x="1450975" y="3490913"/>
          <p14:tracePt t="160835" x="1638300" y="3516313"/>
          <p14:tracePt t="160850" x="2051050" y="3529013"/>
          <p14:tracePt t="160866" x="2376488" y="3567113"/>
          <p14:tracePt t="160884" x="2801938" y="3654425"/>
          <p14:tracePt t="160900" x="3176588" y="3754438"/>
          <p14:tracePt t="160917" x="3465513" y="3892550"/>
          <p14:tracePt t="160934" x="3927475" y="4154488"/>
          <p14:tracePt t="160950" x="4252913" y="4292600"/>
          <p14:tracePt t="160967" x="4465638" y="4379913"/>
          <p14:tracePt t="160984" x="4703763" y="4492625"/>
          <p14:tracePt t="161000" x="4816475" y="4543425"/>
          <p14:tracePt t="161017" x="4940300" y="4592638"/>
          <p14:tracePt t="161034" x="5178425" y="4692650"/>
          <p14:tracePt t="161050" x="5253038" y="4743450"/>
          <p14:tracePt t="161067" x="5303838" y="4768850"/>
          <p14:tracePt t="161085" x="5341938" y="4818063"/>
          <p14:tracePt t="161101" x="5365750" y="4830763"/>
          <p14:tracePt t="161118" x="5365750" y="4856163"/>
          <p14:tracePt t="161134" x="5378450" y="4868863"/>
          <p14:tracePt t="161135" x="5378450" y="4879975"/>
          <p14:tracePt t="161151" x="5391150" y="4879975"/>
          <p14:tracePt t="161184" x="5391150" y="4892675"/>
          <p14:tracePt t="161221" x="5391150" y="4905375"/>
          <p14:tracePt t="161234" x="5416550" y="4918075"/>
          <p14:tracePt t="161245" x="5416550" y="4930775"/>
          <p14:tracePt t="161259" x="5441950" y="4943475"/>
          <p14:tracePt t="161271" x="5465763" y="4943475"/>
          <p14:tracePt t="161285" x="5503863" y="4956175"/>
          <p14:tracePt t="161301" x="5541963" y="4956175"/>
          <p14:tracePt t="161318" x="5578475" y="4956175"/>
          <p14:tracePt t="161321" x="5603875" y="4968875"/>
          <p14:tracePt t="161335" x="5616575" y="4968875"/>
          <p14:tracePt t="161351" x="5641975" y="4968875"/>
          <p14:tracePt t="161369" x="5654675" y="4968875"/>
          <p14:tracePt t="161371" x="5665788" y="4968875"/>
          <p14:tracePt t="161385" x="5678488" y="4968875"/>
          <p14:tracePt t="161407" x="5691188" y="4968875"/>
          <p14:tracePt t="161433" x="5703888" y="4981575"/>
          <p14:tracePt t="161620" x="5716588" y="4981575"/>
          <p14:tracePt t="161632" x="5741988" y="4981575"/>
          <p14:tracePt t="161644" x="5778500" y="4956175"/>
          <p14:tracePt t="161658" x="5854700" y="4918075"/>
          <p14:tracePt t="161668" x="5929313" y="4868863"/>
          <p14:tracePt t="161685" x="5967413" y="4830763"/>
          <p14:tracePt t="161702" x="5991225" y="4818063"/>
          <p14:tracePt t="161719" x="6029325" y="4805363"/>
          <p14:tracePt t="161735" x="6042025" y="4805363"/>
          <p14:tracePt t="161981" x="6042025" y="4818063"/>
          <p14:tracePt t="161993" x="6042025" y="4830763"/>
          <p14:tracePt t="162018" x="6042025" y="4843463"/>
          <p14:tracePt t="162030" x="6042025" y="4856163"/>
          <p14:tracePt t="162043" x="6054725" y="4879975"/>
          <p14:tracePt t="162055" x="6078538" y="4892675"/>
          <p14:tracePt t="162071" x="6103938" y="4918075"/>
          <p14:tracePt t="162088" x="6167438" y="4981575"/>
          <p14:tracePt t="162105" x="6242050" y="5043488"/>
          <p14:tracePt t="162107" x="6329363" y="5118100"/>
          <p14:tracePt t="162121" x="6391275" y="5168900"/>
          <p14:tracePt t="162138" x="6442075" y="5194300"/>
          <p14:tracePt t="162155" x="6467475" y="5205413"/>
          <p14:tracePt t="162180" x="6480175" y="5205413"/>
          <p14:tracePt t="162193" x="6480175" y="5168900"/>
          <p14:tracePt t="162206" x="6480175" y="5156200"/>
          <p14:tracePt t="162221" x="6480175" y="5143500"/>
          <p14:tracePt t="162237" x="6480175" y="5130800"/>
          <p14:tracePt t="162255" x="6480175" y="5118100"/>
          <p14:tracePt t="162392" x="6480175" y="5105400"/>
          <p14:tracePt t="162417" x="6480175" y="5092700"/>
          <p14:tracePt t="162454" x="6442075" y="5092700"/>
          <p14:tracePt t="162467" x="6403975" y="5081588"/>
          <p14:tracePt t="162479" x="6380163" y="5068888"/>
          <p14:tracePt t="162492" x="6367463" y="5068888"/>
          <p14:tracePt t="162506" x="6342063" y="5056188"/>
          <p14:tracePt t="162522" x="6329363" y="5056188"/>
          <p14:tracePt t="162538" x="6316663" y="5056188"/>
          <p14:tracePt t="162555" x="6303963" y="5043488"/>
          <p14:tracePt t="162616" x="6291263" y="5043488"/>
          <p14:tracePt t="162716" x="6280150" y="5043488"/>
          <p14:tracePt t="162741" x="6267450" y="5043488"/>
          <p14:tracePt t="162753" x="6254750" y="5043488"/>
          <p14:tracePt t="162766" x="6242050" y="5030788"/>
          <p14:tracePt t="162778" x="6203950" y="5018088"/>
          <p14:tracePt t="162790" x="6180138" y="5018088"/>
          <p14:tracePt t="162806" x="6167438" y="5005388"/>
          <p14:tracePt t="162823" x="6154738" y="5005388"/>
          <p14:tracePt t="162840" x="6129338" y="5005388"/>
          <p14:tracePt t="162857" x="6116638" y="5005388"/>
          <p14:tracePt t="162873" x="6103938" y="4992688"/>
          <p14:tracePt t="162890" x="6091238" y="4992688"/>
          <p14:tracePt t="162928" x="6078538" y="4992688"/>
          <p14:tracePt t="162940" x="6067425" y="4981575"/>
          <p14:tracePt t="162952" x="6054725" y="4968875"/>
          <p14:tracePt t="162965" x="6029325" y="4968875"/>
          <p14:tracePt t="162978" x="6003925" y="4968875"/>
          <p14:tracePt t="162990" x="5967413" y="4956175"/>
          <p14:tracePt t="163007" x="5916613" y="4943475"/>
          <p14:tracePt t="163024" x="5842000" y="4943475"/>
          <p14:tracePt t="163040" x="5741988" y="4930775"/>
          <p14:tracePt t="163057" x="5691188" y="4930775"/>
          <p14:tracePt t="163074" x="5591175" y="4930775"/>
          <p14:tracePt t="163090" x="5365750" y="4918075"/>
          <p14:tracePt t="163107" x="5303838" y="4905375"/>
          <p14:tracePt t="163124" x="5253038" y="4905375"/>
          <p14:tracePt t="163141" x="5153025" y="4905375"/>
          <p14:tracePt t="163158" x="5116513" y="4892675"/>
          <p14:tracePt t="163175" x="5065713" y="4892675"/>
          <p14:tracePt t="163176" x="5003800" y="4892675"/>
          <p14:tracePt t="163191" x="4940300" y="4879975"/>
          <p14:tracePt t="163208" x="4916488" y="4879975"/>
          <p14:tracePt t="163225" x="4891088" y="4879975"/>
          <p14:tracePt t="163539" x="4816475" y="4879975"/>
          <p14:tracePt t="163551" x="4652963" y="4868863"/>
          <p14:tracePt t="163564" x="4440238" y="4856163"/>
          <p14:tracePt t="163577" x="3814763" y="4756150"/>
          <p14:tracePt t="163594" x="3302000" y="4618038"/>
          <p14:tracePt t="163611" x="2689225" y="4418013"/>
          <p14:tracePt t="163613" x="2201863" y="4205288"/>
          <p14:tracePt t="163627" x="1889125" y="4092575"/>
          <p14:tracePt t="163644" x="1701800" y="4017963"/>
          <p14:tracePt t="163661" x="1501775" y="3954463"/>
          <p14:tracePt t="163663" x="1363663" y="3892550"/>
          <p14:tracePt t="163677" x="1276350" y="3854450"/>
          <p14:tracePt t="163694" x="1200150" y="3816350"/>
          <p14:tracePt t="163712" x="1150938" y="3803650"/>
          <p14:tracePt t="163714" x="1125538" y="3779838"/>
          <p14:tracePt t="163728" x="1112838" y="3767138"/>
          <p14:tracePt t="163745" x="1089025" y="3741738"/>
          <p14:tracePt t="163761" x="1089025" y="3729038"/>
          <p14:tracePt t="163763" x="1076325" y="3716338"/>
          <p14:tracePt t="163778" x="1063625" y="3679825"/>
          <p14:tracePt t="163795" x="1050925" y="3654425"/>
          <p14:tracePt t="163812" x="1038225" y="3616325"/>
          <p14:tracePt t="163828" x="1025525" y="3590925"/>
          <p14:tracePt t="163845" x="1012825" y="3579813"/>
          <p14:tracePt t="163863" x="1000125" y="3567113"/>
          <p14:tracePt t="163900" x="987425" y="3567113"/>
          <p14:tracePt t="163937" x="976313" y="3567113"/>
          <p14:tracePt t="163975" x="976313" y="3579813"/>
          <p14:tracePt t="163987" x="976313" y="3590925"/>
          <p14:tracePt t="164000" x="963613" y="3590925"/>
          <p14:tracePt t="164025" x="963613" y="3603625"/>
          <p14:tracePt t="164062" x="963613" y="3616325"/>
          <p14:tracePt t="164174" x="976313" y="3616325"/>
          <p14:tracePt t="164224" x="987425" y="3616325"/>
          <p14:tracePt t="164261" x="1000125" y="3616325"/>
          <p14:tracePt t="164274" x="1012825" y="3616325"/>
          <p14:tracePt t="164286" x="1025525" y="3616325"/>
          <p14:tracePt t="164299" x="1076325" y="3616325"/>
          <p14:tracePt t="164313" x="1125538" y="3616325"/>
          <p14:tracePt t="164329" x="1200150" y="3616325"/>
          <p14:tracePt t="164346" x="1238250" y="3616325"/>
          <p14:tracePt t="164347" x="1276350" y="3616325"/>
          <p14:tracePt t="164362" x="1300163" y="3616325"/>
          <p14:tracePt t="164379" x="1325563" y="3616325"/>
          <p14:tracePt t="164396" x="1363663" y="3616325"/>
          <p14:tracePt t="164397" x="1389063" y="3616325"/>
          <p14:tracePt t="164413" x="1425575" y="3616325"/>
          <p14:tracePt t="164429" x="1450975" y="3616325"/>
          <p14:tracePt t="164446" x="1476375" y="3616325"/>
          <p14:tracePt t="164610" x="1476375" y="3629025"/>
          <p14:tracePt t="164672" x="1463675" y="3629025"/>
          <p14:tracePt t="164698" x="1463675" y="3641725"/>
          <p14:tracePt t="164734" x="1450975" y="3641725"/>
          <p14:tracePt t="164984" x="1438275" y="3641725"/>
          <p14:tracePt t="164996" x="1425575" y="3641725"/>
          <p14:tracePt t="165009" x="1412875" y="3629025"/>
          <p14:tracePt t="165033" x="1401763" y="3603625"/>
          <p14:tracePt t="165047" x="1376363" y="3579813"/>
          <p14:tracePt t="165058" x="1312863" y="3516313"/>
          <p14:tracePt t="165070" x="1212850" y="3454400"/>
          <p14:tracePt t="165083" x="1063625" y="3390900"/>
          <p14:tracePt t="165099" x="963613" y="3341688"/>
          <p14:tracePt t="165116" x="887413" y="3303588"/>
          <p14:tracePt t="165132" x="800100" y="3228975"/>
          <p14:tracePt t="165149" x="763588" y="3203575"/>
          <p14:tracePt t="165166" x="725488" y="3165475"/>
          <p14:tracePt t="165183" x="687388" y="3141663"/>
          <p14:tracePt t="165283" x="687388" y="3128963"/>
          <p14:tracePt t="165569" x="700088" y="3128963"/>
          <p14:tracePt t="165607" x="700088" y="3141663"/>
          <p14:tracePt t="165856" x="725488" y="3141663"/>
          <p14:tracePt t="165869" x="825500" y="3141663"/>
          <p14:tracePt t="165881" x="1038225" y="3165475"/>
          <p14:tracePt t="165894" x="1663700" y="3216275"/>
          <p14:tracePt t="165906" x="2263775" y="3341688"/>
          <p14:tracePt t="165919" x="3001963" y="3490913"/>
          <p14:tracePt t="165937" x="3578225" y="3703638"/>
          <p14:tracePt t="165953" x="4227513" y="3929063"/>
          <p14:tracePt t="165955" x="4778375" y="4092575"/>
          <p14:tracePt t="165969" x="5216525" y="4205288"/>
          <p14:tracePt t="165987" x="5803900" y="4279900"/>
          <p14:tracePt t="166003" x="6191250" y="4318000"/>
          <p14:tracePt t="166006" x="6391275" y="4318000"/>
          <p14:tracePt t="166020" x="6516688" y="4318000"/>
          <p14:tracePt t="166037" x="6592888" y="4318000"/>
          <p14:tracePt t="166054" x="6629400" y="4318000"/>
          <p14:tracePt t="166055" x="6642100" y="4318000"/>
          <p14:tracePt t="166254" x="6629400" y="4318000"/>
          <p14:tracePt t="166267" x="6616700" y="4318000"/>
          <p14:tracePt t="166279" x="6604000" y="4318000"/>
          <p14:tracePt t="166293" x="6592888" y="4318000"/>
          <p14:tracePt t="166304" x="6580188" y="4318000"/>
          <p14:tracePt t="166320" x="6554788" y="4318000"/>
          <p14:tracePt t="166354" x="6554788" y="4292600"/>
          <p14:tracePt t="166367" x="6567488" y="4267200"/>
          <p14:tracePt t="166379" x="6592888" y="4230688"/>
          <p14:tracePt t="166393" x="6616700" y="4205288"/>
          <p14:tracePt t="166405" x="6629400" y="4179888"/>
          <p14:tracePt t="166420" x="6642100" y="4179888"/>
          <p14:tracePt t="166465" x="6604000" y="4192588"/>
          <p14:tracePt t="166478" x="6454775" y="4254500"/>
          <p14:tracePt t="166491" x="6316663" y="4341813"/>
          <p14:tracePt t="166504" x="6216650" y="4379913"/>
          <p14:tracePt t="166520" x="6191250" y="4405313"/>
          <p14:tracePt t="166553" x="6203950" y="4392613"/>
          <p14:tracePt t="166565" x="6291263" y="4341813"/>
          <p14:tracePt t="166577" x="6429375" y="4279900"/>
          <p14:tracePt t="166591" x="6516688" y="4241800"/>
          <p14:tracePt t="166604" x="6542088" y="4230688"/>
          <p14:tracePt t="166621" x="6554788" y="4230688"/>
          <p14:tracePt t="166653" x="6542088" y="4241800"/>
          <p14:tracePt t="166665" x="6492875" y="4267200"/>
          <p14:tracePt t="166678" x="6467475" y="4267200"/>
          <p14:tracePt t="166690" x="6454775" y="4267200"/>
          <p14:tracePt t="166753" x="6467475" y="4267200"/>
          <p14:tracePt t="166890" x="6454775" y="4267200"/>
          <p14:tracePt t="166902" x="6429375" y="4279900"/>
          <p14:tracePt t="166914" x="6380163" y="4318000"/>
          <p14:tracePt t="166928" x="6342063" y="4330700"/>
          <p14:tracePt t="166939" x="6280150" y="4367213"/>
          <p14:tracePt t="166956" x="6203950" y="4405313"/>
          <p14:tracePt t="166973" x="6042025" y="4454525"/>
          <p14:tracePt t="166989" x="5767388" y="4518025"/>
          <p14:tracePt t="167006" x="5691188" y="4543425"/>
          <p14:tracePt t="167023" x="5629275" y="4567238"/>
          <p14:tracePt t="167039" x="5591175" y="4567238"/>
          <p14:tracePt t="167064" x="5578475" y="4567238"/>
          <p14:tracePt t="167189" x="5591175" y="4567238"/>
          <p14:tracePt t="167226" x="5603875" y="4567238"/>
          <p14:tracePt t="167252" x="5629275" y="4567238"/>
          <p14:tracePt t="167264" x="5654675" y="4567238"/>
          <p14:tracePt t="167276" x="5703888" y="4567238"/>
          <p14:tracePt t="167292" x="5754688" y="4567238"/>
          <p14:tracePt t="167309" x="5803900" y="4567238"/>
          <p14:tracePt t="167326" x="5867400" y="4567238"/>
          <p14:tracePt t="167352" x="5878513" y="4567238"/>
          <p14:tracePt t="167401" x="5803900" y="4567238"/>
          <p14:tracePt t="167414" x="5665788" y="4605338"/>
          <p14:tracePt t="167426" x="5554663" y="4643438"/>
          <p14:tracePt t="167442" x="5465763" y="4667250"/>
          <p14:tracePt t="167459" x="5416550" y="4679950"/>
          <p14:tracePt t="167476" x="5403850" y="4679950"/>
          <p14:tracePt t="167550" x="5416550" y="4679950"/>
          <p14:tracePt t="167638" x="5403850" y="4679950"/>
          <p14:tracePt t="167737" x="5429250" y="4679950"/>
          <p14:tracePt t="167874" x="5416550" y="4679950"/>
          <p14:tracePt t="167949" x="5403850" y="4679950"/>
          <p14:tracePt t="167974" x="5391150" y="4679950"/>
          <p14:tracePt t="167986" x="5378450" y="4679950"/>
          <p14:tracePt t="167999" x="5353050" y="4679950"/>
          <p14:tracePt t="168011" x="5316538" y="4679950"/>
          <p14:tracePt t="168027" x="5278438" y="4667250"/>
          <p14:tracePt t="168044" x="5265738" y="4667250"/>
          <p14:tracePt t="168061" x="5229225" y="4667250"/>
          <p14:tracePt t="168077" x="5216525" y="4667250"/>
          <p14:tracePt t="168172" x="5229225" y="4656138"/>
          <p14:tracePt t="168184" x="5241925" y="4656138"/>
          <p14:tracePt t="168199" x="5265738" y="4656138"/>
          <p14:tracePt t="168211" x="5303838" y="4656138"/>
          <p14:tracePt t="168228" x="5316538" y="4656138"/>
          <p14:tracePt t="168244" x="5329238" y="4656138"/>
          <p14:tracePt t="168286" x="5316538" y="4656138"/>
          <p14:tracePt t="168299" x="5278438" y="4656138"/>
          <p14:tracePt t="168310" x="5265738" y="4656138"/>
          <p14:tracePt t="168323" x="5253038" y="4656138"/>
          <p14:tracePt t="168335" x="5241925" y="4656138"/>
          <p14:tracePt t="168411" x="5253038" y="4656138"/>
          <p14:tracePt t="168422" x="5265738" y="4656138"/>
          <p14:tracePt t="168460" x="5278438" y="4656138"/>
          <p14:tracePt t="168485" x="5253038" y="4656138"/>
          <p14:tracePt t="168511" x="5241925" y="4656138"/>
          <p14:tracePt t="168610" x="5229225" y="4656138"/>
          <p14:tracePt t="168909" x="5216525" y="4656138"/>
          <p14:tracePt t="168921" x="5203825" y="4656138"/>
          <p14:tracePt t="168946" x="5178425" y="4656138"/>
          <p14:tracePt t="168958" x="5141913" y="4656138"/>
          <p14:tracePt t="168970" x="5065713" y="4656138"/>
          <p14:tracePt t="168984" x="4978400" y="4656138"/>
          <p14:tracePt t="168997" x="4891088" y="4656138"/>
          <p14:tracePt t="169014" x="4829175" y="4656138"/>
          <p14:tracePt t="169031" x="4665663" y="4656138"/>
          <p14:tracePt t="169032" x="4427538" y="4656138"/>
          <p14:tracePt t="169047" x="4252913" y="4656138"/>
          <p14:tracePt t="169064" x="4002088" y="4656138"/>
          <p14:tracePt t="169081" x="3627438" y="4656138"/>
          <p14:tracePt t="169083" x="3414713" y="4656138"/>
          <p14:tracePt t="169098" x="3252788" y="4656138"/>
          <p14:tracePt t="169114" x="3101975" y="4656138"/>
          <p14:tracePt t="169131" x="2714625" y="4630738"/>
          <p14:tracePt t="169148" x="2563813" y="4605338"/>
          <p14:tracePt t="169165" x="2463800" y="4579938"/>
          <p14:tracePt t="169182" x="2401888" y="4554538"/>
          <p14:tracePt t="169183" x="2338388" y="4530725"/>
          <p14:tracePt t="169198" x="2301875" y="4492625"/>
          <p14:tracePt t="169215" x="2251075" y="4443413"/>
          <p14:tracePt t="169232" x="2127250" y="4318000"/>
          <p14:tracePt t="169248" x="2051050" y="4267200"/>
          <p14:tracePt t="169265" x="2001838" y="4241800"/>
          <p14:tracePt t="169282" x="1925638" y="4192588"/>
          <p14:tracePt t="169299" x="1901825" y="4179888"/>
          <p14:tracePt t="169315" x="1876425" y="4179888"/>
          <p14:tracePt t="169332" x="1863725" y="4167188"/>
          <p14:tracePt t="169418" x="1863725" y="4205288"/>
          <p14:tracePt t="178301" x="1851025" y="4205288"/>
          <p14:tracePt t="178313" x="1838325" y="4217988"/>
          <p14:tracePt t="178325" x="1814513" y="4230688"/>
          <p14:tracePt t="178340" x="1789113" y="4241800"/>
          <p14:tracePt t="178351" x="1738313" y="4292600"/>
          <p14:tracePt t="178368" x="1689100" y="4330700"/>
          <p14:tracePt t="178384" x="1638300" y="4405313"/>
          <p14:tracePt t="178401" x="1589088" y="4479925"/>
          <p14:tracePt t="178418" x="1589088" y="4492625"/>
          <p14:tracePt t="178435" x="1589088" y="4505325"/>
          <p14:tracePt t="178451" x="1601788" y="4505325"/>
          <p14:tracePt t="178468" x="1676400" y="4505325"/>
          <p14:tracePt t="178485" x="1776413" y="4530725"/>
          <p14:tracePt t="178502" x="2001838" y="4543425"/>
          <p14:tracePt t="178518" x="2201863" y="4554538"/>
          <p14:tracePt t="178535" x="2514600" y="4567238"/>
          <p14:tracePt t="178552" x="3302000" y="4656138"/>
          <p14:tracePt t="178568" x="3727450" y="4756150"/>
          <p14:tracePt t="178585" x="4078288" y="4879975"/>
          <p14:tracePt t="178587" x="4540250" y="5092700"/>
          <p14:tracePt t="178602" x="4903788" y="5281613"/>
          <p14:tracePt t="178619" x="5153025" y="5407025"/>
          <p14:tracePt t="178636" x="5341938" y="5481638"/>
          <p14:tracePt t="178637" x="5554663" y="5556250"/>
          <p14:tracePt t="178652" x="5703888" y="5607050"/>
          <p14:tracePt t="178669" x="5791200" y="5619750"/>
          <p14:tracePt t="178686" x="5842000" y="5630863"/>
          <p14:tracePt t="178687" x="5867400" y="5643563"/>
          <p14:tracePt t="178998" x="5878513" y="5643563"/>
          <p14:tracePt t="179012" x="5903913" y="5643563"/>
          <p14:tracePt t="179024" x="5954713" y="5643563"/>
          <p14:tracePt t="179038" x="6029325" y="5643563"/>
          <p14:tracePt t="179055" x="6091238" y="5656263"/>
          <p14:tracePt t="179072" x="6142038" y="5656263"/>
          <p14:tracePt t="179075" x="6180138" y="5656263"/>
          <p14:tracePt t="179088" x="6203950" y="5656263"/>
          <p14:tracePt t="179105" x="6229350" y="5656263"/>
          <p14:tracePt t="179122" x="6254750" y="5656263"/>
          <p14:tracePt t="179124" x="6267450" y="5656263"/>
          <p14:tracePt t="179138" x="6291263" y="5668963"/>
          <p14:tracePt t="179161" x="6303963" y="5668963"/>
          <p14:tracePt t="179174" x="6316663" y="5681663"/>
          <p14:tracePt t="179260" x="6329363" y="5681663"/>
          <p14:tracePt t="179285" x="6342063" y="5681663"/>
          <p14:tracePt t="179348" x="6354763" y="5681663"/>
          <p14:tracePt t="179361" x="6367463" y="5681663"/>
          <p14:tracePt t="179384" x="6367463" y="5694363"/>
          <p14:tracePt t="180656" x="6354763" y="5694363"/>
          <p14:tracePt t="180668" x="6280150" y="5694363"/>
          <p14:tracePt t="180682" x="6103938" y="5643563"/>
          <p14:tracePt t="180693" x="5767388" y="5456238"/>
          <p14:tracePt t="180710" x="5191125" y="5243513"/>
          <p14:tracePt t="180727" x="4740275" y="5056188"/>
          <p14:tracePt t="180744" x="3752850" y="4779963"/>
          <p14:tracePt t="180760" x="3465513" y="4667250"/>
          <p14:tracePt t="180777" x="3140075" y="4479925"/>
          <p14:tracePt t="180794" x="2389188" y="3979863"/>
          <p14:tracePt t="180811" x="2176463" y="3816350"/>
          <p14:tracePt t="180827" x="1976438" y="3679825"/>
          <p14:tracePt t="180844" x="1525588" y="3378200"/>
          <p14:tracePt t="180861" x="1401763" y="3278188"/>
          <p14:tracePt t="180877" x="1312863" y="3203575"/>
          <p14:tracePt t="180894" x="1189038" y="3090863"/>
          <p14:tracePt t="180911" x="1125538" y="3054350"/>
          <p14:tracePt t="180928" x="1063625" y="3041650"/>
          <p14:tracePt t="180929" x="1012825" y="3016250"/>
          <p14:tracePt t="180944" x="976313" y="3003550"/>
          <p14:tracePt t="180961" x="950913" y="2990850"/>
          <p14:tracePt t="180978" x="938213" y="2990850"/>
          <p14:tracePt t="180995" x="925513" y="2990850"/>
          <p14:tracePt t="181054" x="925513" y="3003550"/>
          <p14:tracePt t="181066" x="925513" y="3016250"/>
          <p14:tracePt t="181104" x="925513" y="3028950"/>
          <p14:tracePt t="181117" x="925513" y="3041650"/>
          <p14:tracePt t="181128" x="925513" y="3054350"/>
          <p14:tracePt t="181141" x="925513" y="3065463"/>
          <p14:tracePt t="181154" x="925513" y="3103563"/>
          <p14:tracePt t="181166" x="925513" y="3141663"/>
          <p14:tracePt t="181179" x="925513" y="3165475"/>
          <p14:tracePt t="181195" x="925513" y="3190875"/>
          <p14:tracePt t="181212" x="925513" y="3203575"/>
          <p14:tracePt t="181229" x="925513" y="3254375"/>
          <p14:tracePt t="181246" x="912813" y="3267075"/>
          <p14:tracePt t="181262" x="900113" y="3278188"/>
          <p14:tracePt t="181279" x="887413" y="3341688"/>
          <p14:tracePt t="181296" x="887413" y="3378200"/>
          <p14:tracePt t="181312" x="887413" y="3416300"/>
          <p14:tracePt t="181329" x="887413" y="3467100"/>
          <p14:tracePt t="181346" x="876300" y="3479800"/>
          <p14:tracePt t="181363" x="876300" y="3490913"/>
          <p14:tracePt t="181379" x="876300" y="3503613"/>
          <p14:tracePt t="181396" x="876300" y="3516313"/>
          <p14:tracePt t="181416" x="876300" y="3529013"/>
          <p14:tracePt t="181803" x="887413" y="3529013"/>
          <p14:tracePt t="181989" x="900113" y="3529013"/>
          <p14:tracePt t="182014" x="912813" y="3529013"/>
          <p14:tracePt t="182026" x="925513" y="3529013"/>
          <p14:tracePt t="182063" x="938213" y="3529013"/>
          <p14:tracePt t="182089" x="950913" y="3529013"/>
          <p14:tracePt t="182127" x="963613" y="3529013"/>
          <p14:tracePt t="182151" x="976313" y="3529013"/>
          <p14:tracePt t="182862" x="1038225" y="3529013"/>
          <p14:tracePt t="182874" x="1112838" y="3541713"/>
          <p14:tracePt t="182886" x="1238250" y="3554413"/>
          <p14:tracePt t="182898" x="1438275" y="3567113"/>
          <p14:tracePt t="182910" x="1651000" y="3579813"/>
          <p14:tracePt t="182923" x="1938338" y="3603625"/>
          <p14:tracePt t="182935" x="2389188" y="3616325"/>
          <p14:tracePt t="182952" x="2727325" y="3641725"/>
          <p14:tracePt t="182969" x="3114675" y="3654425"/>
          <p14:tracePt t="182985" x="3965575" y="3767138"/>
          <p14:tracePt t="183003" x="4327525" y="3829050"/>
          <p14:tracePt t="183019" x="4752975" y="3916363"/>
          <p14:tracePt t="183036" x="5253038" y="4092575"/>
          <p14:tracePt t="183053" x="5491163" y="4179888"/>
          <p14:tracePt t="183069" x="5803900" y="4292600"/>
          <p14:tracePt t="183086" x="6167438" y="4430713"/>
          <p14:tracePt t="183103" x="6291263" y="4505325"/>
          <p14:tracePt t="183120" x="6391275" y="4554538"/>
          <p14:tracePt t="183136" x="6592888" y="4643438"/>
          <p14:tracePt t="183153" x="6642100" y="4667250"/>
          <p14:tracePt t="183170" x="6667500" y="4679950"/>
          <p14:tracePt t="183171" x="6667500" y="4692650"/>
          <p14:tracePt t="183235" x="6654800" y="4692650"/>
          <p14:tracePt t="183248" x="6654800" y="4705350"/>
          <p14:tracePt t="183272" x="6642100" y="4718050"/>
          <p14:tracePt t="183310" x="6629400" y="4718050"/>
          <p14:tracePt t="183322" x="6629400" y="4730750"/>
          <p14:tracePt t="183334" x="6616700" y="4756150"/>
          <p14:tracePt t="183347" x="6604000" y="4779963"/>
          <p14:tracePt t="183359" x="6592888" y="4805363"/>
          <p14:tracePt t="183371" x="6580188" y="4818063"/>
          <p14:tracePt t="183387" x="6554788" y="4843463"/>
          <p14:tracePt t="183404" x="6554788" y="4856163"/>
          <p14:tracePt t="183421" x="6529388" y="4892675"/>
          <p14:tracePt t="183439" x="6516688" y="4905375"/>
          <p14:tracePt t="183460" x="6503988" y="4905375"/>
          <p14:tracePt t="183596" x="6516688" y="4905375"/>
          <p14:tracePt t="183622" x="6529388" y="4905375"/>
          <p14:tracePt t="183696" x="6516688" y="4905375"/>
          <p14:tracePt t="183709" x="6503988" y="4905375"/>
          <p14:tracePt t="183721" x="6492875" y="4905375"/>
          <p14:tracePt t="183733" x="6480175" y="4905375"/>
          <p14:tracePt t="183746" x="6467475" y="4905375"/>
          <p14:tracePt t="183833" x="6480175" y="4905375"/>
          <p14:tracePt t="183921" x="6467475" y="4905375"/>
          <p14:tracePt t="183933" x="6442075" y="4905375"/>
          <p14:tracePt t="183946" x="6416675" y="4905375"/>
          <p14:tracePt t="183958" x="6391275" y="4905375"/>
          <p14:tracePt t="183974" x="6380163" y="4905375"/>
          <p14:tracePt t="184020" x="6403975" y="4905375"/>
          <p14:tracePt t="184032" x="6429375" y="4905375"/>
          <p14:tracePt t="184045" x="6454775" y="4905375"/>
          <p14:tracePt t="184058" x="6480175" y="4905375"/>
          <p14:tracePt t="184075" x="6492875" y="4905375"/>
          <p14:tracePt t="184132" x="6467475" y="4905375"/>
          <p14:tracePt t="184145" x="6367463" y="4905375"/>
          <p14:tracePt t="184158" x="6229350" y="4918075"/>
          <p14:tracePt t="184169" x="6091238" y="4930775"/>
          <p14:tracePt t="184182" x="5929313" y="4930775"/>
          <p14:tracePt t="184195" x="5778500" y="4930775"/>
          <p14:tracePt t="184209" x="5716588" y="4930775"/>
          <p14:tracePt t="184225" x="5678488" y="4930775"/>
          <p14:tracePt t="184257" x="5691188" y="4918075"/>
          <p14:tracePt t="184269" x="5741988" y="4905375"/>
          <p14:tracePt t="184282" x="5791200" y="4892675"/>
          <p14:tracePt t="184294" x="5854700" y="4868863"/>
          <p14:tracePt t="184308" x="5903913" y="4830763"/>
          <p14:tracePt t="184326" x="5967413" y="4792663"/>
          <p14:tracePt t="184343" x="6029325" y="4756150"/>
          <p14:tracePt t="184345" x="6078538" y="4743450"/>
          <p14:tracePt t="184359" x="6091238" y="4743450"/>
          <p14:tracePt t="184375" x="6103938" y="4743450"/>
          <p14:tracePt t="184407" x="6103938" y="4756150"/>
          <p14:tracePt t="184419" x="6091238" y="4756150"/>
          <p14:tracePt t="184431" x="6078538" y="4768850"/>
          <p14:tracePt t="184444" x="6067425" y="4779963"/>
          <p14:tracePt t="184460" x="6054725" y="4792663"/>
          <p14:tracePt t="184476" x="6042025" y="4792663"/>
          <p14:tracePt t="184606" x="6042025" y="4805363"/>
          <p14:tracePt t="184942" x="6029325" y="4805363"/>
          <p14:tracePt t="184954" x="6003925" y="4843463"/>
          <p14:tracePt t="184967" x="5942013" y="4856163"/>
          <p14:tracePt t="184979" x="5854700" y="4879975"/>
          <p14:tracePt t="184995" x="5767388" y="4905375"/>
          <p14:tracePt t="185010" x="5703888" y="4930775"/>
          <p14:tracePt t="185027" x="5654675" y="4956175"/>
          <p14:tracePt t="185028" x="5616575" y="4981575"/>
          <p14:tracePt t="185044" x="5591175" y="4992688"/>
          <p14:tracePt t="185060" x="5554663" y="5018088"/>
          <p14:tracePt t="185078" x="5478463" y="5030788"/>
          <p14:tracePt t="185094" x="5429250" y="5043488"/>
          <p14:tracePt t="185111" x="5341938" y="5043488"/>
          <p14:tracePt t="185128" x="5278438" y="5056188"/>
          <p14:tracePt t="185129" x="5203825" y="5056188"/>
          <p14:tracePt t="185144" x="5153025" y="5068888"/>
          <p14:tracePt t="185161" x="5078413" y="5068888"/>
          <p14:tracePt t="185178" x="4903788" y="5068888"/>
          <p14:tracePt t="185194" x="4778375" y="5068888"/>
          <p14:tracePt t="185211" x="4691063" y="5056188"/>
          <p14:tracePt t="185228" x="4603750" y="5030788"/>
          <p14:tracePt t="185244" x="4578350" y="5030788"/>
          <p14:tracePt t="185261" x="4552950" y="5030788"/>
          <p14:tracePt t="185278" x="4527550" y="5030788"/>
          <p14:tracePt t="185391" x="4540250" y="5030788"/>
          <p14:tracePt t="185403" x="4552950" y="5030788"/>
          <p14:tracePt t="185416" x="4565650" y="5030788"/>
          <p14:tracePt t="185440" x="4603750" y="5043488"/>
          <p14:tracePt t="185453" x="4627563" y="5056188"/>
          <p14:tracePt t="185466" x="4652963" y="5092700"/>
          <p14:tracePt t="185481" x="4691063" y="5143500"/>
          <p14:tracePt t="185496" x="4716463" y="5181600"/>
          <p14:tracePt t="185512" x="4740275" y="5218113"/>
          <p14:tracePt t="185529" x="4752975" y="5243513"/>
          <p14:tracePt t="185546" x="4765675" y="5256213"/>
          <p14:tracePt t="185564" x="4778375" y="5268913"/>
          <p14:tracePt t="185579" x="4791075" y="5268913"/>
          <p14:tracePt t="185603" x="4803775" y="5268913"/>
          <p14:tracePt t="185616" x="4803775" y="5281613"/>
          <p14:tracePt t="185827" x="4803775" y="5268913"/>
          <p14:tracePt t="185864" x="4803775" y="5256213"/>
          <p14:tracePt t="185889" x="4803775" y="5243513"/>
          <p14:tracePt t="185902" x="4803775" y="5230813"/>
          <p14:tracePt t="185915" x="4803775" y="5218113"/>
          <p14:tracePt t="185938" x="4803775" y="5205413"/>
          <p14:tracePt t="185964" x="4816475" y="5205413"/>
          <p14:tracePt t="185977" x="4816475" y="5194300"/>
          <p14:tracePt t="186001" x="4816475" y="5181600"/>
          <p14:tracePt t="186013" x="4829175" y="5168900"/>
          <p14:tracePt t="186025" x="4840288" y="5168900"/>
          <p14:tracePt t="186051" x="4840288" y="5156200"/>
          <p14:tracePt t="186087" x="4852988" y="5156200"/>
          <p14:tracePt t="187558" x="4852988" y="5168900"/>
          <p14:tracePt t="187571" x="4852988" y="5181600"/>
          <p14:tracePt t="187583" x="4852988" y="5194300"/>
          <p14:tracePt t="187597" x="4852988" y="5230813"/>
          <p14:tracePt t="187608" x="4852988" y="5256213"/>
          <p14:tracePt t="187621" x="4852988" y="5268913"/>
          <p14:tracePt t="187638" x="4840288" y="5281613"/>
          <p14:tracePt t="187654" x="4840288" y="5305425"/>
          <p14:tracePt t="187671" x="4840288" y="5318125"/>
          <p14:tracePt t="187688" x="4840288" y="5330825"/>
          <p14:tracePt t="187704" x="4840288" y="5343525"/>
          <p14:tracePt t="187721" x="4829175" y="5356225"/>
          <p14:tracePt t="187744" x="4829175" y="5368925"/>
          <p14:tracePt t="187770" x="4829175" y="5381625"/>
          <p14:tracePt t="187782" x="4829175" y="5394325"/>
          <p14:tracePt t="187809" x="4829175" y="5407025"/>
          <p14:tracePt t="187820" x="4829175" y="5418138"/>
          <p14:tracePt t="187845" x="4829175" y="5430838"/>
          <p14:tracePt t="187859" x="4829175" y="5443538"/>
          <p14:tracePt t="187882" x="4829175" y="5456238"/>
          <p14:tracePt t="187920" x="4829175" y="5468938"/>
          <p14:tracePt t="188517" x="4829175" y="5456238"/>
          <p14:tracePt t="188630" x="4829175" y="5443538"/>
          <p14:tracePt t="188655" x="4840288" y="5443538"/>
          <p14:tracePt t="188668" x="4852988" y="5443538"/>
          <p14:tracePt t="188681" x="4865688" y="5443538"/>
          <p14:tracePt t="188718" x="4878388" y="5443538"/>
          <p14:tracePt t="188967" x="4865688" y="5443538"/>
          <p14:tracePt t="189053" x="4852988" y="5430838"/>
          <p14:tracePt t="189091" x="4840288" y="5430838"/>
          <p14:tracePt t="189117" x="4829175" y="5430838"/>
          <p14:tracePt t="189154" x="4816475" y="5430838"/>
          <p14:tracePt t="189192" x="4803775" y="5430838"/>
          <p14:tracePt t="189453" x="4778375" y="5418138"/>
          <p14:tracePt t="189466" x="4740275" y="5407025"/>
          <p14:tracePt t="189477" x="4691063" y="5394325"/>
          <p14:tracePt t="189490" x="4603750" y="5381625"/>
          <p14:tracePt t="189501" x="4516438" y="5368925"/>
          <p14:tracePt t="189515" x="4352925" y="5330825"/>
          <p14:tracePt t="189528" x="4178300" y="5318125"/>
          <p14:tracePt t="189545" x="4065588" y="5305425"/>
          <p14:tracePt t="189562" x="3978275" y="5294313"/>
          <p14:tracePt t="189564" x="3902075" y="5294313"/>
          <p14:tracePt t="189578" x="3840163" y="5294313"/>
          <p14:tracePt t="189595" x="3740150" y="5294313"/>
          <p14:tracePt t="189612" x="3640138" y="5294313"/>
          <p14:tracePt t="189629" x="3502025" y="5294313"/>
          <p14:tracePt t="189645" x="3452813" y="5294313"/>
          <p14:tracePt t="189662" x="3414713" y="5294313"/>
          <p14:tracePt t="189663" x="3376613" y="5294313"/>
          <p14:tracePt t="189679" x="3352800" y="5318125"/>
          <p14:tracePt t="189696" x="3327400" y="5318125"/>
          <p14:tracePt t="189713" x="3302000" y="5330825"/>
          <p14:tracePt t="189714" x="3276600" y="5343525"/>
          <p14:tracePt t="189729" x="3240088" y="5356225"/>
          <p14:tracePt t="189746" x="3201988" y="5368925"/>
          <p14:tracePt t="189763" x="3052763" y="5407025"/>
          <p14:tracePt t="189779" x="3001963" y="5430838"/>
          <p14:tracePt t="189796" x="2963863" y="5443538"/>
          <p14:tracePt t="189813" x="2901950" y="5456238"/>
          <p14:tracePt t="189830" x="2876550" y="5468938"/>
          <p14:tracePt t="189846" x="2852738" y="5468938"/>
          <p14:tracePt t="189863" x="2814638" y="5481638"/>
          <p14:tracePt t="189888" x="2801938" y="5494338"/>
          <p14:tracePt t="189901" x="2789238" y="5494338"/>
          <p14:tracePt t="189925" x="2789238" y="551815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LOBL">
            <a:extLst>
              <a:ext uri="{FF2B5EF4-FFF2-40B4-BE49-F238E27FC236}">
                <a16:creationId xmlns:a16="http://schemas.microsoft.com/office/drawing/2014/main" id="{09CB01D7-1803-9E47-4635-BE2EEBC921B2}"/>
              </a:ext>
            </a:extLst>
          </p:cNvPr>
          <p:cNvSpPr txBox="1">
            <a:spLocks/>
          </p:cNvSpPr>
          <p:nvPr/>
        </p:nvSpPr>
        <p:spPr>
          <a:xfrm>
            <a:off x="1752600" y="1371600"/>
            <a:ext cx="8377238" cy="4644644"/>
          </a:xfrm>
          <a:prstGeom prst="rect">
            <a:avLst/>
          </a:prstGeom>
        </p:spPr>
        <p:txBody>
          <a:bodyPr/>
          <a:lstStyle>
            <a:lvl1pPr marL="171450" indent="-171450" algn="r" defTabSz="685800" rtl="1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indent="0" algn="l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SzPct val="100000"/>
              <a:buNone/>
              <a:defRPr/>
            </a:pPr>
            <a:r>
              <a:rPr lang="en-US" sz="2600" dirty="0">
                <a:solidFill>
                  <a:srgbClr val="000000"/>
                </a:solidFill>
                <a:latin typeface="Calibri" panose="020F0502020204030204"/>
              </a:rPr>
              <a:t>Various revenues and expenses and gains and losses that are </a:t>
            </a:r>
            <a:r>
              <a:rPr lang="en-US" sz="2600" dirty="0">
                <a:solidFill>
                  <a:srgbClr val="C00000"/>
                </a:solidFill>
                <a:latin typeface="Calibri" panose="020F0502020204030204"/>
              </a:rPr>
              <a:t>unrelated</a:t>
            </a:r>
            <a:r>
              <a:rPr lang="en-US" sz="2600" dirty="0">
                <a:solidFill>
                  <a:srgbClr val="000000"/>
                </a:solidFill>
                <a:latin typeface="Calibri" panose="020F0502020204030204"/>
              </a:rPr>
              <a:t> to company’s </a:t>
            </a:r>
            <a:r>
              <a:rPr lang="en-US" sz="2600" dirty="0">
                <a:solidFill>
                  <a:srgbClr val="C00000"/>
                </a:solidFill>
                <a:latin typeface="Calibri" panose="020F0502020204030204"/>
              </a:rPr>
              <a:t>main line </a:t>
            </a:r>
            <a:r>
              <a:rPr lang="en-US" sz="2600" dirty="0">
                <a:solidFill>
                  <a:srgbClr val="000000"/>
                </a:solidFill>
                <a:latin typeface="Calibri" panose="020F0502020204030204"/>
              </a:rPr>
              <a:t>of operations.</a:t>
            </a:r>
          </a:p>
          <a:p>
            <a:pPr marL="0" indent="0" algn="l">
              <a:spcBef>
                <a:spcPts val="2400"/>
              </a:spcBef>
              <a:buNone/>
              <a:defRPr/>
            </a:pPr>
            <a:r>
              <a:rPr lang="en-US" sz="2000" b="1" u="sng" dirty="0">
                <a:solidFill>
                  <a:srgbClr val="002060"/>
                </a:solidFill>
                <a:latin typeface="Calibri" panose="020F0502020204030204"/>
              </a:rPr>
              <a:t>Other Revenues and Gains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Interest revenue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from notes receivable and marketable securities.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Dividend revenue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from investments in common stock.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Rent revenue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from subleasing a portion of the store.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Gain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from the sale of property, plant, and equipment.</a:t>
            </a:r>
          </a:p>
          <a:p>
            <a:pPr marL="457200" indent="0" algn="l">
              <a:spcBef>
                <a:spcPts val="1200"/>
              </a:spcBef>
              <a:buNone/>
              <a:defRPr/>
            </a:pPr>
            <a:r>
              <a:rPr lang="en-US" sz="2000" b="1" u="sng" dirty="0">
                <a:solidFill>
                  <a:srgbClr val="002060"/>
                </a:solidFill>
                <a:latin typeface="Calibri" panose="020F0502020204030204"/>
              </a:rPr>
              <a:t>Other Expenses and Losses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Interest expense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on notes and loans payable.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Casualty losses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from recurring causes, such as vandalism and accidents.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Loss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from the sale or abandonment of property, plant, and equipment.</a:t>
            </a:r>
          </a:p>
          <a:p>
            <a:pPr marL="457200" indent="0" algn="l">
              <a:spcBef>
                <a:spcPts val="600"/>
              </a:spcBef>
              <a:buNone/>
              <a:defRPr/>
            </a:pPr>
            <a:r>
              <a:rPr lang="en-US" sz="2000" b="1" dirty="0">
                <a:solidFill>
                  <a:srgbClr val="C00000"/>
                </a:solidFill>
                <a:latin typeface="Calibri" panose="020F0502020204030204"/>
              </a:rPr>
              <a:t>Loss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alibri" panose="020F0502020204030204"/>
              </a:rPr>
              <a:t>from strikes by employees and suppliers.</a:t>
            </a:r>
            <a:endParaRPr lang="en-US" altLang="en-US" sz="660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Title ">
            <a:extLst>
              <a:ext uri="{FF2B5EF4-FFF2-40B4-BE49-F238E27FC236}">
                <a16:creationId xmlns:a16="http://schemas.microsoft.com/office/drawing/2014/main" id="{2D13F906-F1D0-FA5F-97BA-08FD075F5C14}"/>
              </a:ext>
            </a:extLst>
          </p:cNvPr>
          <p:cNvSpPr txBox="1">
            <a:spLocks/>
          </p:cNvSpPr>
          <p:nvPr/>
        </p:nvSpPr>
        <p:spPr>
          <a:xfrm>
            <a:off x="4419600" y="841757"/>
            <a:ext cx="4719638" cy="5355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Nonoperating Activities</a:t>
            </a:r>
          </a:p>
        </p:txBody>
      </p:sp>
    </p:spTree>
    <p:extLst>
      <p:ext uri="{BB962C8B-B14F-4D97-AF65-F5344CB8AC3E}">
        <p14:creationId xmlns:p14="http://schemas.microsoft.com/office/powerpoint/2010/main" val="14024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80684">
        <p14:reveal/>
      </p:transition>
    </mc:Choice>
    <mc:Fallback xmlns="">
      <p:transition spd="slow" advTm="180684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33" x="2801938" y="5518150"/>
          <p14:tracePt t="5144" x="2876550" y="5507038"/>
          <p14:tracePt t="5158" x="3027363" y="5430838"/>
          <p14:tracePt t="5170" x="3214688" y="5356225"/>
          <p14:tracePt t="5184" x="3452813" y="5268913"/>
          <p14:tracePt t="5202" x="3914775" y="5181600"/>
          <p14:tracePt t="5219" x="4265613" y="5081588"/>
          <p14:tracePt t="5220" x="4627563" y="5005388"/>
          <p14:tracePt t="5235" x="5065713" y="4918075"/>
          <p14:tracePt t="5252" x="5365750" y="4818063"/>
          <p14:tracePt t="5269" x="5991225" y="4605338"/>
          <p14:tracePt t="5285" x="6316663" y="4467225"/>
          <p14:tracePt t="5302" x="6542088" y="4354513"/>
          <p14:tracePt t="5320" x="6954838" y="4230688"/>
          <p14:tracePt t="5335" x="7229475" y="4154488"/>
          <p14:tracePt t="5352" x="7392988" y="4129088"/>
          <p14:tracePt t="5369" x="7654925" y="4067175"/>
          <p14:tracePt t="5386" x="7805738" y="4041775"/>
          <p14:tracePt t="5402" x="7967663" y="4005263"/>
          <p14:tracePt t="5419" x="8193088" y="3954463"/>
          <p14:tracePt t="5436" x="8280400" y="3916363"/>
          <p14:tracePt t="5452" x="8343900" y="3879850"/>
          <p14:tracePt t="5469" x="8480425" y="3779838"/>
          <p14:tracePt t="5486" x="8518525" y="3754438"/>
          <p14:tracePt t="5503" x="8543925" y="3729038"/>
          <p14:tracePt t="5520" x="8580438" y="3716338"/>
          <p14:tracePt t="15870" x="8531225" y="3716338"/>
          <p14:tracePt t="15882" x="8393113" y="3729038"/>
          <p14:tracePt t="15895" x="8243888" y="3729038"/>
          <p14:tracePt t="15907" x="8105775" y="3729038"/>
          <p14:tracePt t="15919" x="7980363" y="3729038"/>
          <p14:tracePt t="15933" x="7793038" y="3729038"/>
          <p14:tracePt t="15945" x="7642225" y="3716338"/>
          <p14:tracePt t="15961" x="7518400" y="3667125"/>
          <p14:tracePt t="15978" x="7442200" y="3616325"/>
          <p14:tracePt t="15994" x="7380288" y="3479800"/>
          <p14:tracePt t="16011" x="7367588" y="3390900"/>
          <p14:tracePt t="16028" x="7367588" y="3316288"/>
          <p14:tracePt t="16044" x="7367588" y="3241675"/>
          <p14:tracePt t="16061" x="7380288" y="3216275"/>
          <p14:tracePt t="16078" x="7405688" y="3190875"/>
          <p14:tracePt t="16094" x="7454900" y="3165475"/>
          <p14:tracePt t="16111" x="7480300" y="3154363"/>
          <p14:tracePt t="16128" x="7505700" y="3141663"/>
          <p14:tracePt t="16144" x="7593013" y="3090863"/>
          <p14:tracePt t="16162" x="7618413" y="3065463"/>
          <p14:tracePt t="16178" x="7654925" y="3028950"/>
          <p14:tracePt t="16181" x="7680325" y="2990850"/>
          <p14:tracePt t="16195" x="7705725" y="2952750"/>
          <p14:tracePt t="16212" x="7705725" y="2916238"/>
          <p14:tracePt t="16228" x="7705725" y="2890838"/>
          <p14:tracePt t="16245" x="7718425" y="2890838"/>
          <p14:tracePt t="16262" x="7718425" y="2878138"/>
          <p14:tracePt t="16555" x="7680325" y="2865438"/>
          <p14:tracePt t="16568" x="7580313" y="2790825"/>
          <p14:tracePt t="16580" x="7467600" y="2716213"/>
          <p14:tracePt t="16593" x="7180263" y="2578100"/>
          <p14:tracePt t="16605" x="6805613" y="2452688"/>
          <p14:tracePt t="16617" x="6592888" y="2378075"/>
          <p14:tracePt t="16630" x="6342063" y="2290763"/>
          <p14:tracePt t="16647" x="6016625" y="2214563"/>
          <p14:tracePt t="16664" x="5703888" y="2114550"/>
          <p14:tracePt t="16680" x="5178425" y="1839913"/>
          <p14:tracePt t="16697" x="4752975" y="1663700"/>
          <p14:tracePt t="16714" x="4478338" y="1539875"/>
          <p14:tracePt t="16730" x="4052888" y="1401763"/>
          <p14:tracePt t="16747" x="3752850" y="1339850"/>
          <p14:tracePt t="16764" x="3589338" y="1314450"/>
          <p14:tracePt t="16768" x="3465513" y="1289050"/>
          <p14:tracePt t="16781" x="3365500" y="1263650"/>
          <p14:tracePt t="16797" x="3252788" y="1250950"/>
          <p14:tracePt t="16814" x="3089275" y="1227138"/>
          <p14:tracePt t="16831" x="2840038" y="1189038"/>
          <p14:tracePt t="16848" x="2752725" y="1189038"/>
          <p14:tracePt t="16865" x="2701925" y="1189038"/>
          <p14:tracePt t="16867" x="2663825" y="1189038"/>
          <p14:tracePt t="16881" x="2614613" y="1189038"/>
          <p14:tracePt t="16898" x="2563813" y="1189038"/>
          <p14:tracePt t="16915" x="2514600" y="1176338"/>
          <p14:tracePt t="16917" x="2427288" y="1163638"/>
          <p14:tracePt t="16931" x="2363788" y="1150938"/>
          <p14:tracePt t="16948" x="2301875" y="1138238"/>
          <p14:tracePt t="16966" x="2276475" y="1138238"/>
          <p14:tracePt t="16968" x="2251075" y="1138238"/>
          <p14:tracePt t="16981" x="2227263" y="1138238"/>
          <p14:tracePt t="17004" x="2214563" y="1138238"/>
          <p14:tracePt t="17015" x="2189163" y="1138238"/>
          <p14:tracePt t="17041" x="2176463" y="1138238"/>
          <p14:tracePt t="17054" x="2176463" y="1125538"/>
          <p14:tracePt t="17066" x="2163763" y="1125538"/>
          <p14:tracePt t="17081" x="2151063" y="1125538"/>
          <p14:tracePt t="17167" x="2151063" y="1114425"/>
          <p14:tracePt t="27803" x="2001838" y="1150938"/>
          <p14:tracePt t="27815" x="1863725" y="1201738"/>
          <p14:tracePt t="27828" x="1751013" y="1250950"/>
          <p14:tracePt t="27841" x="1663700" y="1314450"/>
          <p14:tracePt t="27858" x="1576388" y="1363663"/>
          <p14:tracePt t="27874" x="1463675" y="1450975"/>
          <p14:tracePt t="27891" x="1276350" y="1601788"/>
          <p14:tracePt t="27908" x="1238250" y="1652588"/>
          <p14:tracePt t="27925" x="1200150" y="1689100"/>
          <p14:tracePt t="27927" x="1189038" y="1714500"/>
          <p14:tracePt t="27942" x="1189038" y="1727200"/>
          <p14:tracePt t="27965" x="1189038" y="1739900"/>
          <p14:tracePt t="27978" x="1189038" y="1752600"/>
          <p14:tracePt t="27991" x="1176338" y="1765300"/>
          <p14:tracePt t="28008" x="1163638" y="1776413"/>
          <p14:tracePt t="28027" x="1163638" y="1789113"/>
          <p14:tracePt t="28041" x="1150938" y="1801813"/>
          <p14:tracePt t="28059" x="1150938" y="1814513"/>
          <p14:tracePt t="28076" x="1138238" y="1814513"/>
          <p14:tracePt t="28077" x="1125538" y="1839913"/>
          <p14:tracePt t="28092" x="1125538" y="1852613"/>
          <p14:tracePt t="28109" x="1112838" y="1865313"/>
          <p14:tracePt t="28126" x="1100138" y="1876425"/>
          <p14:tracePt t="28351" x="1112838" y="1876425"/>
          <p14:tracePt t="28376" x="1125538" y="1876425"/>
          <p14:tracePt t="28388" x="1163638" y="1876425"/>
          <p14:tracePt t="28401" x="1189038" y="1876425"/>
          <p14:tracePt t="28414" x="1212850" y="1876425"/>
          <p14:tracePt t="28426" x="1238250" y="1876425"/>
          <p14:tracePt t="28443" x="1263650" y="1876425"/>
          <p14:tracePt t="28460" x="1289050" y="1876425"/>
          <p14:tracePt t="28477" x="1338263" y="1865313"/>
          <p14:tracePt t="28493" x="1401763" y="1865313"/>
          <p14:tracePt t="28510" x="1489075" y="1865313"/>
          <p14:tracePt t="28513" x="1576388" y="1865313"/>
          <p14:tracePt t="28527" x="1638300" y="1865313"/>
          <p14:tracePt t="28543" x="1676400" y="1865313"/>
          <p14:tracePt t="28560" x="1714500" y="1865313"/>
          <p14:tracePt t="28564" x="1751013" y="1865313"/>
          <p14:tracePt t="28577" x="1801813" y="1865313"/>
          <p14:tracePt t="28594" x="1889125" y="1865313"/>
          <p14:tracePt t="28611" x="1963738" y="1865313"/>
          <p14:tracePt t="28613" x="2038350" y="1865313"/>
          <p14:tracePt t="28627" x="2076450" y="1865313"/>
          <p14:tracePt t="28644" x="2114550" y="1865313"/>
          <p14:tracePt t="28661" x="2151063" y="1865313"/>
          <p14:tracePt t="28663" x="2176463" y="1865313"/>
          <p14:tracePt t="28677" x="2214563" y="1865313"/>
          <p14:tracePt t="28694" x="2276475" y="1865313"/>
          <p14:tracePt t="28712" x="2389188" y="1865313"/>
          <p14:tracePt t="28713" x="2489200" y="1865313"/>
          <p14:tracePt t="28727" x="2576513" y="1865313"/>
          <p14:tracePt t="28744" x="2651125" y="1865313"/>
          <p14:tracePt t="28762" x="2701925" y="1865313"/>
          <p14:tracePt t="28763" x="2752725" y="1876425"/>
          <p14:tracePt t="28778" x="2814638" y="1876425"/>
          <p14:tracePt t="28794" x="2889250" y="1889125"/>
          <p14:tracePt t="28812" x="3014663" y="1901825"/>
          <p14:tracePt t="28828" x="3040063" y="1901825"/>
          <p14:tracePt t="28845" x="3052763" y="1901825"/>
          <p14:tracePt t="28862" x="3065463" y="1901825"/>
          <p14:tracePt t="28899" x="3065463" y="1914525"/>
          <p14:tracePt t="29273" x="3152775" y="1914525"/>
          <p14:tracePt t="29286" x="3265488" y="1914525"/>
          <p14:tracePt t="29298" x="3365500" y="1914525"/>
          <p14:tracePt t="29310" x="3465513" y="1914525"/>
          <p14:tracePt t="29323" x="3578225" y="1914525"/>
          <p14:tracePt t="29335" x="3714750" y="1914525"/>
          <p14:tracePt t="29348" x="3852863" y="1927225"/>
          <p14:tracePt t="29363" x="3940175" y="1939925"/>
          <p14:tracePt t="29380" x="4002088" y="1939925"/>
          <p14:tracePt t="29397" x="4078288" y="1952625"/>
          <p14:tracePt t="29414" x="4114800" y="1952625"/>
          <p14:tracePt t="29430" x="4140200" y="1952625"/>
          <p14:tracePt t="29448" x="4203700" y="1952625"/>
          <p14:tracePt t="29464" x="4240213" y="1965325"/>
          <p14:tracePt t="29481" x="4291013" y="1965325"/>
          <p14:tracePt t="29497" x="4365625" y="1978025"/>
          <p14:tracePt t="29514" x="4391025" y="1978025"/>
          <p14:tracePt t="29531" x="4427538" y="1989138"/>
          <p14:tracePt t="29548" x="4440238" y="1989138"/>
          <p14:tracePt t="29564" x="4465638" y="2001838"/>
          <p14:tracePt t="29634" x="4478338" y="2001838"/>
          <p14:tracePt t="29846" x="4491038" y="2001838"/>
          <p14:tracePt t="29858" x="4503738" y="2001838"/>
          <p14:tracePt t="29871" x="4516438" y="2001838"/>
          <p14:tracePt t="29886" x="4527550" y="2001838"/>
          <p14:tracePt t="29898" x="4552950" y="2001838"/>
          <p14:tracePt t="29916" x="4591050" y="2001838"/>
          <p14:tracePt t="29933" x="4616450" y="2001838"/>
          <p14:tracePt t="29934" x="4652963" y="2001838"/>
          <p14:tracePt t="29949" x="4665663" y="2001838"/>
          <p14:tracePt t="29966" x="4678363" y="2001838"/>
          <p14:tracePt t="29983" x="4691063" y="2001838"/>
          <p14:tracePt t="30021" x="4703763" y="2001838"/>
          <p14:tracePt t="30419" x="4678363" y="2001838"/>
          <p14:tracePt t="30432" x="4652963" y="2001838"/>
          <p14:tracePt t="30444" x="4627563" y="1989138"/>
          <p14:tracePt t="30457" x="4591050" y="1978025"/>
          <p14:tracePt t="30470" x="4565650" y="1978025"/>
          <p14:tracePt t="30484" x="4540250" y="1965325"/>
          <p14:tracePt t="30501" x="4516438" y="1965325"/>
          <p14:tracePt t="30519" x="4491038" y="1965325"/>
          <p14:tracePt t="30535" x="4478338" y="1965325"/>
          <p14:tracePt t="30552" x="4452938" y="1965325"/>
          <p14:tracePt t="30569" x="4416425" y="1965325"/>
          <p14:tracePt t="30585" x="4403725" y="1965325"/>
          <p14:tracePt t="30602" x="4391025" y="1965325"/>
          <p14:tracePt t="30619" x="4365625" y="1965325"/>
          <p14:tracePt t="30635" x="4365625" y="1952625"/>
          <p14:tracePt t="30652" x="4352925" y="1952625"/>
          <p14:tracePt t="30669" x="4340225" y="1952625"/>
          <p14:tracePt t="30718" x="4352925" y="1952625"/>
          <p14:tracePt t="32686" x="4403725" y="1952625"/>
          <p14:tracePt t="32698" x="4465638" y="1952625"/>
          <p14:tracePt t="32710" x="4540250" y="1952625"/>
          <p14:tracePt t="32723" x="4591050" y="1952625"/>
          <p14:tracePt t="32735" x="4640263" y="1952625"/>
          <p14:tracePt t="32748" x="4678363" y="1952625"/>
          <p14:tracePt t="32761" x="4691063" y="1952625"/>
          <p14:tracePt t="32777" x="4716463" y="1952625"/>
          <p14:tracePt t="32794" x="4740275" y="1952625"/>
          <p14:tracePt t="32810" x="4803775" y="1952625"/>
          <p14:tracePt t="32827" x="4852988" y="1939925"/>
          <p14:tracePt t="32844" x="4891088" y="1939925"/>
          <p14:tracePt t="32860" x="4953000" y="1939925"/>
          <p14:tracePt t="32877" x="4978400" y="1939925"/>
          <p14:tracePt t="32894" x="5003800" y="1939925"/>
          <p14:tracePt t="32911" x="5053013" y="1939925"/>
          <p14:tracePt t="32928" x="5065713" y="1939925"/>
          <p14:tracePt t="32944" x="5091113" y="1939925"/>
          <p14:tracePt t="32961" x="5141913" y="1939925"/>
          <p14:tracePt t="32978" x="5178425" y="1939925"/>
          <p14:tracePt t="32994" x="5216525" y="1939925"/>
          <p14:tracePt t="32997" x="5253038" y="1939925"/>
          <p14:tracePt t="33011" x="5278438" y="1939925"/>
          <p14:tracePt t="33028" x="5303838" y="1939925"/>
          <p14:tracePt t="33045" x="5341938" y="1939925"/>
          <p14:tracePt t="33047" x="5365750" y="1939925"/>
          <p14:tracePt t="33061" x="5391150" y="1939925"/>
          <p14:tracePt t="33078" x="5429250" y="1939925"/>
          <p14:tracePt t="33095" x="5478463" y="1939925"/>
          <p14:tracePt t="33097" x="5541963" y="1939925"/>
          <p14:tracePt t="33112" x="5616575" y="1939925"/>
          <p14:tracePt t="33128" x="5678488" y="1939925"/>
          <p14:tracePt t="33146" x="5778500" y="1939925"/>
          <p14:tracePt t="33162" x="5829300" y="1939925"/>
          <p14:tracePt t="33179" x="5891213" y="1939925"/>
          <p14:tracePt t="33196" x="6042025" y="1939925"/>
          <p14:tracePt t="33212" x="6091238" y="1939925"/>
          <p14:tracePt t="33229" x="6142038" y="1939925"/>
          <p14:tracePt t="33246" x="6191250" y="1939925"/>
          <p14:tracePt t="33262" x="6216650" y="1939925"/>
          <p14:tracePt t="33279" x="6254750" y="1939925"/>
          <p14:tracePt t="33296" x="6303963" y="1939925"/>
          <p14:tracePt t="33312" x="6342063" y="1939925"/>
          <p14:tracePt t="33329" x="6403975" y="1939925"/>
          <p14:tracePt t="33346" x="6503988" y="1939925"/>
          <p14:tracePt t="33363" x="6542088" y="1939925"/>
          <p14:tracePt t="33379" x="6567488" y="1939925"/>
          <p14:tracePt t="33396" x="6629400" y="1939925"/>
          <p14:tracePt t="33413" x="6667500" y="1952625"/>
          <p14:tracePt t="33429" x="6704013" y="1965325"/>
          <p14:tracePt t="33446" x="6854825" y="2001838"/>
          <p14:tracePt t="33463" x="6929438" y="2027238"/>
          <p14:tracePt t="33480" x="7005638" y="2065338"/>
          <p14:tracePt t="33483" x="7067550" y="2114550"/>
          <p14:tracePt t="33497" x="7092950" y="2139950"/>
          <p14:tracePt t="33514" x="7118350" y="2152650"/>
          <p14:tracePt t="33530" x="7142163" y="2165350"/>
          <p14:tracePt t="33546" x="7154863" y="2165350"/>
          <p14:tracePt t="33869" x="7154863" y="2178050"/>
          <p14:tracePt t="34206" x="7192963" y="2165350"/>
          <p14:tracePt t="34219" x="7254875" y="2139950"/>
          <p14:tracePt t="34231" x="7305675" y="2114550"/>
          <p14:tracePt t="34243" x="7367588" y="2089150"/>
          <p14:tracePt t="34255" x="7405688" y="2089150"/>
          <p14:tracePt t="34269" x="7429500" y="2078038"/>
          <p14:tracePt t="34283" x="7442200" y="2065338"/>
          <p14:tracePt t="34300" x="7454900" y="2065338"/>
          <p14:tracePt t="35415" x="7480300" y="2065338"/>
          <p14:tracePt t="35427" x="7518400" y="2065338"/>
          <p14:tracePt t="35440" x="7580313" y="2065338"/>
          <p14:tracePt t="35452" x="7642225" y="2065338"/>
          <p14:tracePt t="35464" x="7705725" y="2065338"/>
          <p14:tracePt t="35477" x="7754938" y="2065338"/>
          <p14:tracePt t="35489" x="7793038" y="2065338"/>
          <p14:tracePt t="35504" x="7843838" y="2065338"/>
          <p14:tracePt t="35521" x="7918450" y="2065338"/>
          <p14:tracePt t="35539" x="8054975" y="2065338"/>
          <p14:tracePt t="35555" x="8080375" y="2065338"/>
          <p14:tracePt t="35572" x="8105775" y="2052638"/>
          <p14:tracePt t="35589" x="8118475" y="2039938"/>
          <p14:tracePt t="35652" x="8093075" y="2039938"/>
          <p14:tracePt t="35663" x="8043863" y="2039938"/>
          <p14:tracePt t="35676" x="7954963" y="2039938"/>
          <p14:tracePt t="35689" x="7905750" y="2039938"/>
          <p14:tracePt t="35705" x="7818438" y="2039938"/>
          <p14:tracePt t="35722" x="7680325" y="2039938"/>
          <p14:tracePt t="35739" x="7229475" y="2101850"/>
          <p14:tracePt t="35756" x="7029450" y="2152650"/>
          <p14:tracePt t="35773" x="6729413" y="2214563"/>
          <p14:tracePt t="35775" x="6429375" y="2290763"/>
          <p14:tracePt t="35789" x="6229350" y="2327275"/>
          <p14:tracePt t="35806" x="6091238" y="2378075"/>
          <p14:tracePt t="35822" x="5916613" y="2390775"/>
          <p14:tracePt t="35839" x="5541963" y="2403475"/>
          <p14:tracePt t="35856" x="5441950" y="2403475"/>
          <p14:tracePt t="35873" x="5365750" y="2403475"/>
          <p14:tracePt t="35875" x="5316538" y="2403475"/>
          <p14:tracePt t="35889" x="5265738" y="2403475"/>
          <p14:tracePt t="35906" x="5216525" y="2403475"/>
          <p14:tracePt t="35912" x="5129213" y="2403475"/>
          <p14:tracePt t="35926" x="5040313" y="2403475"/>
          <p14:tracePt t="35939" x="4940300" y="2390775"/>
          <p14:tracePt t="35956" x="4878388" y="2378075"/>
          <p14:tracePt t="35973" x="4803775" y="2378075"/>
          <p14:tracePt t="35975" x="4752975" y="2378075"/>
          <p14:tracePt t="35989" x="4703763" y="2365375"/>
          <p14:tracePt t="36006" x="4616450" y="2365375"/>
          <p14:tracePt t="36024" x="4465638" y="2365375"/>
          <p14:tracePt t="36026" x="4291013" y="2365375"/>
          <p14:tracePt t="36040" x="4152900" y="2365375"/>
          <p14:tracePt t="36057" x="4052888" y="2365375"/>
          <p14:tracePt t="36074" x="3952875" y="2365375"/>
          <p14:tracePt t="36076" x="3814763" y="2365375"/>
          <p14:tracePt t="36090" x="3602038" y="2378075"/>
          <p14:tracePt t="36107" x="3414713" y="2414588"/>
          <p14:tracePt t="36124" x="3276600" y="2427288"/>
          <p14:tracePt t="36126" x="3165475" y="2427288"/>
          <p14:tracePt t="36141" x="3027363" y="2427288"/>
          <p14:tracePt t="36157" x="2863850" y="2439988"/>
          <p14:tracePt t="36175" x="2576513" y="2452688"/>
          <p14:tracePt t="36190" x="2476500" y="2452688"/>
          <p14:tracePt t="36207" x="2389188" y="2465388"/>
          <p14:tracePt t="36225" x="2076450" y="2490788"/>
          <p14:tracePt t="36241" x="1938338" y="2503488"/>
          <p14:tracePt t="36257" x="1838325" y="2516188"/>
          <p14:tracePt t="36275" x="1701800" y="2516188"/>
          <p14:tracePt t="36291" x="1676400" y="2516188"/>
          <p14:tracePt t="36307" x="1663700" y="2516188"/>
          <p14:tracePt t="36324" x="1651000" y="2516188"/>
          <p14:tracePt t="36710" x="1638300" y="2516188"/>
          <p14:tracePt t="36723" x="1625600" y="2516188"/>
          <p14:tracePt t="36735" x="1612900" y="2516188"/>
          <p14:tracePt t="36748" x="1589088" y="2516188"/>
          <p14:tracePt t="36760" x="1563688" y="2516188"/>
          <p14:tracePt t="36776" x="1525588" y="2516188"/>
          <p14:tracePt t="36793" x="1450975" y="2490788"/>
          <p14:tracePt t="36810" x="1325563" y="2427288"/>
          <p14:tracePt t="36826" x="1300163" y="2414588"/>
          <p14:tracePt t="36843" x="1276350" y="2390775"/>
          <p14:tracePt t="36860" x="1238250" y="2378075"/>
          <p14:tracePt t="36877" x="1212850" y="2365375"/>
          <p14:tracePt t="36898" x="1200150" y="2365375"/>
          <p14:tracePt t="36910" x="1176338" y="2365375"/>
          <p14:tracePt t="36935" x="1163638" y="2365375"/>
          <p14:tracePt t="36948" x="1150938" y="2365375"/>
          <p14:tracePt t="36960" x="1138238" y="2365375"/>
          <p14:tracePt t="36984" x="1125538" y="2365375"/>
          <p14:tracePt t="40114" x="1138238" y="2365375"/>
          <p14:tracePt t="40126" x="1163638" y="2365375"/>
          <p14:tracePt t="40140" x="1189038" y="2365375"/>
          <p14:tracePt t="40151" x="1225550" y="2365375"/>
          <p14:tracePt t="40164" x="1276350" y="2365375"/>
          <p14:tracePt t="40176" x="1376363" y="2365375"/>
          <p14:tracePt t="40189" x="1476375" y="2365375"/>
          <p14:tracePt t="40206" x="1550988" y="2365375"/>
          <p14:tracePt t="40223" x="1612900" y="2365375"/>
          <p14:tracePt t="40240" x="1714500" y="2365375"/>
          <p14:tracePt t="40257" x="1763713" y="2365375"/>
          <p14:tracePt t="40273" x="1851025" y="2365375"/>
          <p14:tracePt t="40276" x="1925638" y="2365375"/>
          <p14:tracePt t="40290" x="2001838" y="2365375"/>
          <p14:tracePt t="40307" x="2051050" y="2365375"/>
          <p14:tracePt t="40324" x="2089150" y="2365375"/>
          <p14:tracePt t="40326" x="2114550" y="2365375"/>
          <p14:tracePt t="40341" x="2138363" y="2365375"/>
          <p14:tracePt t="40357" x="2176463" y="2352675"/>
          <p14:tracePt t="40374" x="2214563" y="2352675"/>
          <p14:tracePt t="40376" x="2276475" y="2352675"/>
          <p14:tracePt t="40390" x="2363788" y="2352675"/>
          <p14:tracePt t="40407" x="2439988" y="2352675"/>
          <p14:tracePt t="40424" x="2540000" y="2352675"/>
          <p14:tracePt t="40441" x="2589213" y="2339975"/>
          <p14:tracePt t="40457" x="2663825" y="2327275"/>
          <p14:tracePt t="40475" x="2876550" y="2314575"/>
          <p14:tracePt t="40491" x="3001963" y="2303463"/>
          <p14:tracePt t="40508" x="3076575" y="2303463"/>
          <p14:tracePt t="40525" x="3214688" y="2303463"/>
          <p14:tracePt t="40541" x="3289300" y="2303463"/>
          <p14:tracePt t="40558" x="3365500" y="2303463"/>
          <p14:tracePt t="40575" x="3540125" y="2303463"/>
          <p14:tracePt t="40592" x="3602038" y="2303463"/>
          <p14:tracePt t="40608" x="3652838" y="2303463"/>
          <p14:tracePt t="40625" x="3727450" y="2290763"/>
          <p14:tracePt t="40641" x="3752850" y="2290763"/>
          <p14:tracePt t="40658" x="3778250" y="2290763"/>
          <p14:tracePt t="40675" x="3852863" y="2278063"/>
          <p14:tracePt t="40691" x="3914775" y="2278063"/>
          <p14:tracePt t="40708" x="3990975" y="2278063"/>
          <p14:tracePt t="40725" x="4090988" y="2265363"/>
          <p14:tracePt t="40742" x="4127500" y="2265363"/>
          <p14:tracePt t="40758" x="4165600" y="2265363"/>
          <p14:tracePt t="40762" x="4191000" y="2265363"/>
          <p14:tracePt t="40775" x="4214813" y="2265363"/>
          <p14:tracePt t="40791" x="4240213" y="2265363"/>
          <p14:tracePt t="40809" x="4291013" y="2252663"/>
          <p14:tracePt t="40812" x="4327525" y="2239963"/>
          <p14:tracePt t="40825" x="4391025" y="2239963"/>
          <p14:tracePt t="40842" x="4452938" y="2239963"/>
          <p14:tracePt t="40859" x="4527550" y="2239963"/>
          <p14:tracePt t="40862" x="4565650" y="2239963"/>
          <p14:tracePt t="40875" x="4603750" y="2239963"/>
          <p14:tracePt t="40892" x="4616450" y="2239963"/>
          <p14:tracePt t="40910" x="4627563" y="2239963"/>
          <p14:tracePt t="40912" x="4640263" y="2239963"/>
          <p14:tracePt t="40926" x="4652963" y="2239963"/>
          <p14:tracePt t="47668" x="4640263" y="2239963"/>
          <p14:tracePt t="47679" x="4603750" y="2252663"/>
          <p14:tracePt t="47693" x="4565650" y="2278063"/>
          <p14:tracePt t="47705" x="4503738" y="2303463"/>
          <p14:tracePt t="47719" x="4440238" y="2327275"/>
          <p14:tracePt t="47736" x="4265613" y="2352675"/>
          <p14:tracePt t="47753" x="4103688" y="2365375"/>
          <p14:tracePt t="47755" x="3965575" y="2378075"/>
          <p14:tracePt t="47769" x="3878263" y="2378075"/>
          <p14:tracePt t="47786" x="3814763" y="2378075"/>
          <p14:tracePt t="47803" x="3752850" y="2378075"/>
          <p14:tracePt t="47805" x="3665538" y="2378075"/>
          <p14:tracePt t="47820" x="3578225" y="2378075"/>
          <p14:tracePt t="47836" x="3502025" y="2365375"/>
          <p14:tracePt t="47854" x="3376613" y="2339975"/>
          <p14:tracePt t="47870" x="3340100" y="2339975"/>
          <p14:tracePt t="47887" x="3289300" y="2327275"/>
          <p14:tracePt t="47904" x="3201988" y="2327275"/>
          <p14:tracePt t="47920" x="3140075" y="2327275"/>
          <p14:tracePt t="47937" x="3040063" y="2327275"/>
          <p14:tracePt t="47954" x="2852738" y="2303463"/>
          <p14:tracePt t="47970" x="2801938" y="2303463"/>
          <p14:tracePt t="47987" x="2763838" y="2303463"/>
          <p14:tracePt t="48004" x="2689225" y="2303463"/>
          <p14:tracePt t="48020" x="2663825" y="2303463"/>
          <p14:tracePt t="48037" x="2614613" y="2303463"/>
          <p14:tracePt t="48054" x="2489200" y="2290763"/>
          <p14:tracePt t="48071" x="2414588" y="2290763"/>
          <p14:tracePt t="48087" x="2363788" y="2290763"/>
          <p14:tracePt t="48104" x="2276475" y="2290763"/>
          <p14:tracePt t="48121" x="2251075" y="2278063"/>
          <p14:tracePt t="48138" x="2238375" y="2265363"/>
          <p14:tracePt t="48154" x="2214563" y="2265363"/>
          <p14:tracePt t="48171" x="2189163" y="2265363"/>
          <p14:tracePt t="48188" x="2176463" y="2265363"/>
          <p14:tracePt t="48204" x="2114550" y="2265363"/>
          <p14:tracePt t="48221" x="2076450" y="2265363"/>
          <p14:tracePt t="48238" x="2038350" y="2265363"/>
          <p14:tracePt t="48241" x="2025650" y="2265363"/>
          <p14:tracePt t="48255" x="2014538" y="2265363"/>
          <p14:tracePt t="48328" x="2025650" y="2265363"/>
          <p14:tracePt t="48340" x="2038350" y="2265363"/>
          <p14:tracePt t="48353" x="2051050" y="2265363"/>
          <p14:tracePt t="48366" x="2063750" y="2265363"/>
          <p14:tracePt t="48377" x="2089150" y="2265363"/>
          <p14:tracePt t="48390" x="2127250" y="2265363"/>
          <p14:tracePt t="48406" x="2151063" y="2265363"/>
          <p14:tracePt t="48422" x="2201863" y="2265363"/>
          <p14:tracePt t="48439" x="2289175" y="2290763"/>
          <p14:tracePt t="48441" x="2439988" y="2303463"/>
          <p14:tracePt t="48455" x="2576513" y="2327275"/>
          <p14:tracePt t="48472" x="2701925" y="2339975"/>
          <p14:tracePt t="48489" x="2801938" y="2365375"/>
          <p14:tracePt t="48491" x="3014663" y="2378075"/>
          <p14:tracePt t="48506" x="3189288" y="2378075"/>
          <p14:tracePt t="48522" x="3327400" y="2390775"/>
          <p14:tracePt t="48539" x="3527425" y="2403475"/>
          <p14:tracePt t="48556" x="3614738" y="2403475"/>
          <p14:tracePt t="48573" x="3702050" y="2414588"/>
          <p14:tracePt t="48590" x="3865563" y="2427288"/>
          <p14:tracePt t="48606" x="3940175" y="2439988"/>
          <p14:tracePt t="48623" x="3990975" y="2439988"/>
          <p14:tracePt t="48640" x="4052888" y="2452688"/>
          <p14:tracePt t="48656" x="4065588" y="2452688"/>
          <p14:tracePt t="48673" x="4090988" y="2452688"/>
          <p14:tracePt t="48690" x="4103688" y="2452688"/>
          <p14:tracePt t="48707" x="4114800" y="2452688"/>
          <p14:tracePt t="48975" x="4127500" y="2452688"/>
          <p14:tracePt t="49000" x="4140200" y="2452688"/>
          <p14:tracePt t="49013" x="4152900" y="2452688"/>
          <p14:tracePt t="49026" x="4178300" y="2452688"/>
          <p14:tracePt t="49038" x="4203700" y="2452688"/>
          <p14:tracePt t="49051" x="4227513" y="2452688"/>
          <p14:tracePt t="49063" x="4252913" y="2452688"/>
          <p14:tracePt t="49075" x="4278313" y="2452688"/>
          <p14:tracePt t="49091" x="4291013" y="2452688"/>
          <p14:tracePt t="49108" x="4303713" y="2452688"/>
          <p14:tracePt t="49125" x="4327525" y="2452688"/>
          <p14:tracePt t="49142" x="4340225" y="2452688"/>
          <p14:tracePt t="49158" x="4352925" y="2452688"/>
          <p14:tracePt t="49188" x="4365625" y="2452688"/>
          <p14:tracePt t="49200" x="4378325" y="2452688"/>
          <p14:tracePt t="49387" x="4416425" y="2452688"/>
          <p14:tracePt t="49399" x="4452938" y="2452688"/>
          <p14:tracePt t="49413" x="4465638" y="2452688"/>
          <p14:tracePt t="49424" x="4491038" y="2452688"/>
          <p14:tracePt t="49437" x="4516438" y="2452688"/>
          <p14:tracePt t="49449" x="4527550" y="2452688"/>
          <p14:tracePt t="49461" x="4540250" y="2439988"/>
          <p14:tracePt t="49476" x="4565650" y="2439988"/>
          <p14:tracePt t="49493" x="4603750" y="2427288"/>
          <p14:tracePt t="49510" x="4665663" y="2403475"/>
          <p14:tracePt t="49512" x="4727575" y="2390775"/>
          <p14:tracePt t="49526" x="4791075" y="2365375"/>
          <p14:tracePt t="49543" x="4829175" y="2365375"/>
          <p14:tracePt t="49560" x="4878388" y="2352675"/>
          <p14:tracePt t="49576" x="4891088" y="2352675"/>
          <p14:tracePt t="49593" x="4903788" y="2352675"/>
          <p14:tracePt t="49610" x="4916488" y="2352675"/>
          <p14:tracePt t="52768" x="4903788" y="2352675"/>
          <p14:tracePt t="52780" x="4891088" y="2378075"/>
          <p14:tracePt t="52794" x="4829175" y="2452688"/>
          <p14:tracePt t="52806" x="4740275" y="2540000"/>
          <p14:tracePt t="52823" x="4516438" y="2640013"/>
          <p14:tracePt t="52839" x="4265613" y="2716213"/>
          <p14:tracePt t="52842" x="4065588" y="2778125"/>
          <p14:tracePt t="52856" x="3714750" y="2790825"/>
          <p14:tracePt t="52873" x="3402013" y="2816225"/>
          <p14:tracePt t="52890" x="3189288" y="2828925"/>
          <p14:tracePt t="52892" x="3040063" y="2828925"/>
          <p14:tracePt t="52906" x="2901950" y="2828925"/>
          <p14:tracePt t="52923" x="2752725" y="2828925"/>
          <p14:tracePt t="52940" x="2601913" y="2828925"/>
          <p14:tracePt t="52943" x="2501900" y="2828925"/>
          <p14:tracePt t="52957" x="2439988" y="2828925"/>
          <p14:tracePt t="52973" x="2401888" y="2828925"/>
          <p14:tracePt t="52990" x="2376488" y="2828925"/>
          <p14:tracePt t="52992" x="2338388" y="2828925"/>
          <p14:tracePt t="53007" x="2327275" y="2828925"/>
          <p14:tracePt t="53023" x="2301875" y="2828925"/>
          <p14:tracePt t="53041" x="2276475" y="2828925"/>
          <p14:tracePt t="53043" x="2251075" y="2828925"/>
          <p14:tracePt t="53057" x="2201863" y="2828925"/>
          <p14:tracePt t="53074" x="2151063" y="2828925"/>
          <p14:tracePt t="53091" x="2076450" y="2828925"/>
          <p14:tracePt t="53092" x="2038350" y="2828925"/>
          <p14:tracePt t="53107" x="1989138" y="2816225"/>
          <p14:tracePt t="53124" x="1963738" y="2816225"/>
          <p14:tracePt t="53141" x="1901825" y="2803525"/>
          <p14:tracePt t="53157" x="1863725" y="2790825"/>
          <p14:tracePt t="53174" x="1825625" y="2765425"/>
          <p14:tracePt t="53191" x="1714500" y="2728913"/>
          <p14:tracePt t="53207" x="1625600" y="2703513"/>
          <p14:tracePt t="53224" x="1525588" y="2690813"/>
          <p14:tracePt t="53241" x="1350963" y="2627313"/>
          <p14:tracePt t="53258" x="1276350" y="2603500"/>
          <p14:tracePt t="53274" x="1189038" y="2578100"/>
          <p14:tracePt t="53291" x="925513" y="2540000"/>
          <p14:tracePt t="53308" x="825500" y="2540000"/>
          <p14:tracePt t="53324" x="738188" y="2527300"/>
          <p14:tracePt t="53342" x="600075" y="2527300"/>
          <p14:tracePt t="53358" x="550863" y="2516188"/>
          <p14:tracePt t="53375" x="463550" y="2503488"/>
          <p14:tracePt t="53391" x="274638" y="2465388"/>
          <p14:tracePt t="53408" x="212725" y="2452688"/>
          <p14:tracePt t="53425" x="161925" y="2439988"/>
          <p14:tracePt t="53442" x="100013" y="2427288"/>
          <p14:tracePt t="53459" x="61913" y="2414588"/>
          <p14:tracePt t="53475" x="50800" y="2414588"/>
          <p14:tracePt t="53478" x="38100" y="2414588"/>
          <p14:tracePt t="53492" x="25400" y="2403475"/>
          <p14:tracePt t="53740" x="38100" y="2403475"/>
          <p14:tracePt t="53765" x="61913" y="2403475"/>
          <p14:tracePt t="53777" x="100013" y="2403475"/>
          <p14:tracePt t="53789" x="161925" y="2403475"/>
          <p14:tracePt t="53802" x="212725" y="2403475"/>
          <p14:tracePt t="53814" x="238125" y="2403475"/>
          <p14:tracePt t="53828" x="261938" y="2414588"/>
          <p14:tracePt t="53843" x="287338" y="2414588"/>
          <p14:tracePt t="53865" x="300038" y="2414588"/>
          <p14:tracePt t="53889" x="312738" y="2414588"/>
          <p14:tracePt t="53902" x="312738" y="2427288"/>
          <p14:tracePt t="53915" x="325438" y="2427288"/>
          <p14:tracePt t="53928" x="338138" y="2427288"/>
          <p14:tracePt t="53988" x="350838" y="2427288"/>
          <p14:tracePt t="56860" x="374650" y="2439988"/>
          <p14:tracePt t="56873" x="400050" y="2465388"/>
          <p14:tracePt t="56885" x="425450" y="2490788"/>
          <p14:tracePt t="56896" x="463550" y="2540000"/>
          <p14:tracePt t="56910" x="474663" y="2565400"/>
          <p14:tracePt t="56922" x="512763" y="2590800"/>
          <p14:tracePt t="56938" x="538163" y="2627313"/>
          <p14:tracePt t="56954" x="563563" y="2640013"/>
          <p14:tracePt t="56971" x="587375" y="2665413"/>
          <p14:tracePt t="56973" x="625475" y="2690813"/>
          <p14:tracePt t="56988" x="638175" y="2703513"/>
          <p14:tracePt t="57005" x="663575" y="2716213"/>
          <p14:tracePt t="57023" x="687388" y="2752725"/>
          <p14:tracePt t="57040" x="687388" y="2778125"/>
          <p14:tracePt t="57056" x="700088" y="2803525"/>
          <p14:tracePt t="57073" x="725488" y="2865438"/>
          <p14:tracePt t="57090" x="725488" y="2878138"/>
          <p14:tracePt t="57107" x="725488" y="2890838"/>
          <p14:tracePt t="57159" x="725488" y="2916238"/>
          <p14:tracePt t="57172" x="712788" y="2941638"/>
          <p14:tracePt t="57184" x="700088" y="2952750"/>
          <p14:tracePt t="57197" x="674688" y="2965450"/>
          <p14:tracePt t="57210" x="663575" y="2978150"/>
          <p14:tracePt t="57223" x="638175" y="2990850"/>
          <p14:tracePt t="57240" x="625475" y="3003550"/>
          <p14:tracePt t="57257" x="600075" y="3016250"/>
          <p14:tracePt t="57259" x="574675" y="3041650"/>
          <p14:tracePt t="57273" x="563563" y="3041650"/>
          <p14:tracePt t="57290" x="550863" y="3065463"/>
          <p14:tracePt t="57307" x="538163" y="3065463"/>
          <p14:tracePt t="57309" x="525463" y="3078163"/>
          <p14:tracePt t="57324" x="512763" y="3078163"/>
          <p14:tracePt t="57347" x="487363" y="3090863"/>
          <p14:tracePt t="57372" x="474663" y="3103563"/>
          <p14:tracePt t="57384" x="450850" y="3103563"/>
          <p14:tracePt t="57396" x="438150" y="3116263"/>
          <p14:tracePt t="57409" x="425450" y="3116263"/>
          <p14:tracePt t="57425" x="387350" y="3116263"/>
          <p14:tracePt t="57441" x="374650" y="3116263"/>
          <p14:tracePt t="57458" x="350838" y="3116263"/>
          <p14:tracePt t="57474" x="325438" y="3116263"/>
          <p14:tracePt t="57496" x="312738" y="3116263"/>
          <p14:tracePt t="57509" x="300038" y="3116263"/>
          <p14:tracePt t="57525" x="287338" y="3116263"/>
          <p14:tracePt t="57541" x="274638" y="3116263"/>
          <p14:tracePt t="57571" x="261938" y="3103563"/>
          <p14:tracePt t="57608" x="250825" y="3103563"/>
          <p14:tracePt t="57633" x="238125" y="3090863"/>
          <p14:tracePt t="57708" x="238125" y="3078163"/>
          <p14:tracePt t="71923" x="250825" y="3078163"/>
          <p14:tracePt t="71936" x="274638" y="3090863"/>
          <p14:tracePt t="71948" x="300038" y="3116263"/>
          <p14:tracePt t="71961" x="350838" y="3154363"/>
          <p14:tracePt t="71973" x="374650" y="3165475"/>
          <p14:tracePt t="71986" x="400050" y="3190875"/>
          <p14:tracePt t="71998" x="425450" y="3190875"/>
          <p14:tracePt t="72015" x="425450" y="3203575"/>
          <p14:tracePt t="72032" x="438150" y="3203575"/>
          <p14:tracePt t="72086" x="450850" y="3228975"/>
          <p14:tracePt t="72099" x="463550" y="3241675"/>
          <p14:tracePt t="72110" x="474663" y="3254375"/>
          <p14:tracePt t="72123" x="487363" y="3267075"/>
          <p14:tracePt t="72147" x="487363" y="3278188"/>
          <p14:tracePt t="72160" x="500063" y="3290888"/>
          <p14:tracePt t="72186" x="500063" y="3303588"/>
          <p14:tracePt t="72197" x="500063" y="3316288"/>
          <p14:tracePt t="72223" x="500063" y="3328988"/>
          <p14:tracePt t="72235" x="500063" y="3341688"/>
          <p14:tracePt t="72247" x="500063" y="3367088"/>
          <p14:tracePt t="72272" x="500063" y="3378200"/>
          <p14:tracePt t="72284" x="463550" y="3403600"/>
          <p14:tracePt t="72297" x="425450" y="3429000"/>
          <p14:tracePt t="72309" x="387350" y="3441700"/>
          <p14:tracePt t="72322" x="363538" y="3454400"/>
          <p14:tracePt t="72334" x="338138" y="3454400"/>
          <p14:tracePt t="72350" x="325438" y="3454400"/>
          <p14:tracePt t="72366" x="300038" y="3454400"/>
          <p14:tracePt t="72385" x="238125" y="3454400"/>
          <p14:tracePt t="72400" x="200025" y="3441700"/>
          <p14:tracePt t="72417" x="150813" y="3441700"/>
          <p14:tracePt t="72434" x="61913" y="3429000"/>
          <p14:tracePt t="72450" x="25400" y="3429000"/>
          <p14:tracePt t="72472" x="12700" y="3429000"/>
          <p14:tracePt t="72608" x="25400" y="3416300"/>
          <p14:tracePt t="72621" x="38100" y="3416300"/>
          <p14:tracePt t="72634" x="38100" y="3403600"/>
          <p14:tracePt t="72646" x="50800" y="3403600"/>
          <p14:tracePt t="72671" x="61913" y="3403600"/>
          <p14:tracePt t="72695" x="74613" y="3403600"/>
          <p14:tracePt t="72708" x="87313" y="3403600"/>
          <p14:tracePt t="72721" x="112713" y="3403600"/>
          <p14:tracePt t="72746" x="125413" y="3390900"/>
          <p14:tracePt t="72758" x="138113" y="3390900"/>
          <p14:tracePt t="72772" x="150813" y="3390900"/>
          <p14:tracePt t="72795" x="161925" y="3390900"/>
          <p14:tracePt t="72833" x="174625" y="3390900"/>
          <p14:tracePt t="76892" x="200025" y="3390900"/>
          <p14:tracePt t="76916" x="212725" y="3390900"/>
          <p14:tracePt t="76929" x="274638" y="3390900"/>
          <p14:tracePt t="76941" x="325438" y="3390900"/>
          <p14:tracePt t="76955" x="387350" y="3390900"/>
          <p14:tracePt t="76968" x="425450" y="3390900"/>
          <p14:tracePt t="76985" x="474663" y="3390900"/>
          <p14:tracePt t="77002" x="525463" y="3390900"/>
          <p14:tracePt t="77004" x="612775" y="3390900"/>
          <p14:tracePt t="77018" x="663575" y="3390900"/>
          <p14:tracePt t="77035" x="700088" y="3390900"/>
          <p14:tracePt t="77050" x="725488" y="3390900"/>
          <p14:tracePt t="77067" x="763588" y="3390900"/>
          <p14:tracePt t="77084" x="787400" y="3390900"/>
          <p14:tracePt t="77101" x="800100" y="3403600"/>
          <p14:tracePt t="77103" x="812800" y="3403600"/>
          <p14:tracePt t="77118" x="825500" y="3403600"/>
          <p14:tracePt t="77134" x="863600" y="3403600"/>
          <p14:tracePt t="77151" x="900113" y="3403600"/>
          <p14:tracePt t="77153" x="938213" y="3403600"/>
          <p14:tracePt t="77168" x="976313" y="3416300"/>
          <p14:tracePt t="77184" x="1012825" y="3416300"/>
          <p14:tracePt t="77202" x="1063625" y="3416300"/>
          <p14:tracePt t="77219" x="1076325" y="3416300"/>
          <p14:tracePt t="77236" x="1089025" y="3416300"/>
          <p14:tracePt t="77253" x="1125538" y="3416300"/>
          <p14:tracePt t="77269" x="1138238" y="3416300"/>
          <p14:tracePt t="77286" x="1163638" y="3416300"/>
          <p14:tracePt t="77303" x="1212850" y="3416300"/>
          <p14:tracePt t="77320" x="1250950" y="3416300"/>
          <p14:tracePt t="77336" x="1300163" y="3416300"/>
          <p14:tracePt t="77340" x="1350963" y="3429000"/>
          <p14:tracePt t="77353" x="1389063" y="3429000"/>
          <p14:tracePt t="77369" x="1412875" y="3429000"/>
          <p14:tracePt t="77387" x="1450975" y="3441700"/>
          <p14:tracePt t="77403" x="1512888" y="3454400"/>
          <p14:tracePt t="77420" x="1538288" y="3454400"/>
          <p14:tracePt t="77437" x="1576388" y="3454400"/>
          <p14:tracePt t="77439" x="1612900" y="3467100"/>
          <p14:tracePt t="77453" x="1638300" y="3467100"/>
          <p14:tracePt t="77470" x="1663700" y="3467100"/>
          <p14:tracePt t="77487" x="1701800" y="3467100"/>
          <p14:tracePt t="77490" x="1725613" y="3467100"/>
          <p14:tracePt t="77504" x="1751013" y="3467100"/>
          <p14:tracePt t="77520" x="1776413" y="3479800"/>
          <p14:tracePt t="77537" x="1789113" y="3479800"/>
          <p14:tracePt t="77539" x="1801813" y="3479800"/>
          <p14:tracePt t="77554" x="1825625" y="3479800"/>
          <p14:tracePt t="77570" x="1838325" y="3479800"/>
          <p14:tracePt t="77588" x="1863725" y="3479800"/>
          <p14:tracePt t="77589" x="1889125" y="3479800"/>
          <p14:tracePt t="77604" x="1914525" y="3479800"/>
          <p14:tracePt t="77621" x="1951038" y="3479800"/>
          <p14:tracePt t="77638" x="2025650" y="3479800"/>
          <p14:tracePt t="77654" x="2051050" y="3490913"/>
          <p14:tracePt t="77671" x="2063750" y="3490913"/>
          <p14:tracePt t="77688" x="2076450" y="3490913"/>
          <p14:tracePt t="77689" x="2101850" y="3490913"/>
          <p14:tracePt t="77705" x="2127250" y="3490913"/>
          <p14:tracePt t="77721" x="2138363" y="3490913"/>
          <p14:tracePt t="77738" x="2176463" y="3490913"/>
          <p14:tracePt t="77754" x="2189163" y="3490913"/>
          <p14:tracePt t="77772" x="2214563" y="3490913"/>
          <p14:tracePt t="77789" x="2251075" y="3490913"/>
          <p14:tracePt t="77805" x="2289175" y="3490913"/>
          <p14:tracePt t="77821" x="2314575" y="3490913"/>
          <p14:tracePt t="77838" x="2363788" y="3503613"/>
          <p14:tracePt t="77855" x="2376488" y="3503613"/>
          <p14:tracePt t="77872" x="2401888" y="3503613"/>
          <p14:tracePt t="77889" x="2414588" y="3503613"/>
          <p14:tracePt t="77905" x="2439988" y="3503613"/>
          <p14:tracePt t="77927" x="2451100" y="3503613"/>
          <p14:tracePt t="77939" x="2476500" y="3503613"/>
          <p14:tracePt t="77955" x="2489200" y="3503613"/>
          <p14:tracePt t="77972" x="2501900" y="3503613"/>
          <p14:tracePt t="77975" x="2527300" y="3503613"/>
          <p14:tracePt t="77989" x="2563813" y="3503613"/>
          <p14:tracePt t="78006" x="2601913" y="3503613"/>
          <p14:tracePt t="78022" x="2640013" y="3503613"/>
          <p14:tracePt t="78038" x="2701925" y="3516313"/>
          <p14:tracePt t="78056" x="2727325" y="3516313"/>
          <p14:tracePt t="78073" x="2752725" y="3516313"/>
          <p14:tracePt t="78075" x="2789238" y="3516313"/>
          <p14:tracePt t="78089" x="2827338" y="3529013"/>
          <p14:tracePt t="78106" x="2914650" y="3529013"/>
          <p14:tracePt t="78123" x="3001963" y="3529013"/>
          <p14:tracePt t="78125" x="3065463" y="3541713"/>
          <p14:tracePt t="78139" x="3114675" y="3541713"/>
          <p14:tracePt t="78156" x="3189288" y="3541713"/>
          <p14:tracePt t="78173" x="3240088" y="3554413"/>
          <p14:tracePt t="78175" x="3327400" y="3567113"/>
          <p14:tracePt t="78190" x="3427413" y="3567113"/>
          <p14:tracePt t="78207" x="3502025" y="3579813"/>
          <p14:tracePt t="78224" x="3540125" y="3579813"/>
          <p14:tracePt t="78225" x="3565525" y="3579813"/>
          <p14:tracePt t="78674" x="3589338" y="3579813"/>
          <p14:tracePt t="78685" x="3602038" y="3579813"/>
          <p14:tracePt t="78697" x="3640138" y="3579813"/>
          <p14:tracePt t="78711" x="3678238" y="3579813"/>
          <p14:tracePt t="78725" x="3727450" y="3579813"/>
          <p14:tracePt t="78741" x="3778250" y="3579813"/>
          <p14:tracePt t="78759" x="3814763" y="3579813"/>
          <p14:tracePt t="78761" x="3840163" y="3579813"/>
          <p14:tracePt t="78775" x="3852863" y="3579813"/>
          <p14:tracePt t="78797" x="3852863" y="3590925"/>
          <p14:tracePt t="79047" x="3840163" y="3590925"/>
          <p14:tracePt t="79059" x="3814763" y="3590925"/>
          <p14:tracePt t="79072" x="3790950" y="3590925"/>
          <p14:tracePt t="79084" x="3765550" y="3590925"/>
          <p14:tracePt t="79098" x="3740150" y="3590925"/>
          <p14:tracePt t="79111" x="3727450" y="3590925"/>
          <p14:tracePt t="79126" x="3714750" y="3590925"/>
          <p14:tracePt t="79143" x="3689350" y="3590925"/>
          <p14:tracePt t="79160" x="3614738" y="3590925"/>
          <p14:tracePt t="79177" x="3552825" y="3590925"/>
          <p14:tracePt t="79193" x="3514725" y="3590925"/>
          <p14:tracePt t="79210" x="3452813" y="3590925"/>
          <p14:tracePt t="79227" x="3440113" y="3590925"/>
          <p14:tracePt t="79271" x="3427413" y="3590925"/>
          <p14:tracePt t="79545" x="3427413" y="3603625"/>
          <p14:tracePt t="79570" x="3427413" y="3616325"/>
          <p14:tracePt t="79596" x="3427413" y="3629025"/>
          <p14:tracePt t="79621" x="3427413" y="3641725"/>
          <p14:tracePt t="79645" x="3427413" y="3654425"/>
          <p14:tracePt t="79756" x="3440113" y="3616325"/>
          <p14:tracePt t="82394" x="3427413" y="3616325"/>
          <p14:tracePt t="82406" x="3365500" y="3654425"/>
          <p14:tracePt t="82420" x="3276600" y="3679825"/>
          <p14:tracePt t="82431" x="3189288" y="3703638"/>
          <p14:tracePt t="82444" x="3052763" y="3729038"/>
          <p14:tracePt t="82457" x="2740025" y="3767138"/>
          <p14:tracePt t="82473" x="2451100" y="3779838"/>
          <p14:tracePt t="82490" x="2238375" y="3792538"/>
          <p14:tracePt t="82507" x="1701800" y="3792538"/>
          <p14:tracePt t="82524" x="1525588" y="3792538"/>
          <p14:tracePt t="82540" x="1412875" y="3792538"/>
          <p14:tracePt t="82544" x="1312863" y="3803650"/>
          <p14:tracePt t="82557" x="1212850" y="3803650"/>
          <p14:tracePt t="82574" x="1063625" y="3803650"/>
          <p14:tracePt t="82590" x="938213" y="3816350"/>
          <p14:tracePt t="82607" x="776288" y="3829050"/>
          <p14:tracePt t="82624" x="738188" y="3854450"/>
          <p14:tracePt t="82640" x="687388" y="3867150"/>
          <p14:tracePt t="82657" x="625475" y="3879850"/>
          <p14:tracePt t="82674" x="600075" y="3892550"/>
          <p14:tracePt t="82691" x="574675" y="3892550"/>
          <p14:tracePt t="82693" x="538163" y="3905250"/>
          <p14:tracePt t="82707" x="500063" y="3916363"/>
          <p14:tracePt t="82724" x="474663" y="3916363"/>
          <p14:tracePt t="82741" x="438150" y="3916363"/>
          <p14:tracePt t="82743" x="425450" y="3916363"/>
          <p14:tracePt t="82758" x="412750" y="3916363"/>
          <p14:tracePt t="82917" x="425450" y="3916363"/>
          <p14:tracePt t="82966" x="438150" y="3916363"/>
          <p14:tracePt t="83116" x="450850" y="3916363"/>
          <p14:tracePt t="83503" x="438150" y="3916363"/>
          <p14:tracePt t="83515" x="425450" y="3916363"/>
          <p14:tracePt t="83528" x="387350" y="3916363"/>
          <p14:tracePt t="83540" x="374650" y="3916363"/>
          <p14:tracePt t="83552" x="363538" y="3916363"/>
          <p14:tracePt t="83566" x="350838" y="3916363"/>
          <p14:tracePt t="83590" x="325438" y="3916363"/>
          <p14:tracePt t="83615" x="312738" y="3916363"/>
          <p14:tracePt t="83640" x="300038" y="3916363"/>
          <p14:tracePt t="83665" x="287338" y="3916363"/>
          <p14:tracePt t="83689" x="274638" y="3916363"/>
          <p14:tracePt t="83715" x="261938" y="3916363"/>
          <p14:tracePt t="83739" x="250825" y="3916363"/>
          <p14:tracePt t="83789" x="238125" y="3916363"/>
          <p14:tracePt t="104099" x="238125" y="3929063"/>
          <p14:tracePt t="104113" x="238125" y="3967163"/>
          <p14:tracePt t="104125" x="238125" y="3992563"/>
          <p14:tracePt t="104137" x="250825" y="4017963"/>
          <p14:tracePt t="104149" x="274638" y="4029075"/>
          <p14:tracePt t="104161" x="274638" y="4054475"/>
          <p14:tracePt t="104175" x="300038" y="4054475"/>
          <p14:tracePt t="104193" x="300038" y="4079875"/>
          <p14:tracePt t="104209" x="325438" y="4079875"/>
          <p14:tracePt t="104212" x="325438" y="4092575"/>
          <p14:tracePt t="104226" x="350838" y="4105275"/>
          <p14:tracePt t="104248" x="363538" y="4105275"/>
          <p14:tracePt t="104262" x="387350" y="4117975"/>
          <p14:tracePt t="104276" x="400050" y="4129088"/>
          <p14:tracePt t="104293" x="412750" y="4129088"/>
          <p14:tracePt t="104310" x="438150" y="4129088"/>
          <p14:tracePt t="104312" x="463550" y="4141788"/>
          <p14:tracePt t="104326" x="500063" y="4154488"/>
          <p14:tracePt t="104343" x="550863" y="4167188"/>
          <p14:tracePt t="104360" x="612775" y="4167188"/>
          <p14:tracePt t="104362" x="663575" y="4179888"/>
          <p14:tracePt t="104376" x="687388" y="4192588"/>
          <p14:tracePt t="104393" x="712788" y="4192588"/>
          <p14:tracePt t="104411" x="763588" y="4205288"/>
          <p14:tracePt t="104426" x="776288" y="4217988"/>
          <p14:tracePt t="104444" x="812800" y="4217988"/>
          <p14:tracePt t="104460" x="912813" y="4254500"/>
          <p14:tracePt t="104477" x="987425" y="4279900"/>
          <p14:tracePt t="104493" x="1038225" y="4305300"/>
          <p14:tracePt t="104510" x="1100138" y="4305300"/>
          <p14:tracePt t="104527" x="1138238" y="4318000"/>
          <p14:tracePt t="104544" x="1150938" y="4318000"/>
          <p14:tracePt t="104561" x="1176338" y="4330700"/>
          <p14:tracePt t="104647" x="1176338" y="4341813"/>
          <p14:tracePt t="104697" x="1176338" y="4354513"/>
          <p14:tracePt t="104710" x="1176338" y="4367213"/>
          <p14:tracePt t="104748" x="1176338" y="4379913"/>
          <p14:tracePt t="104884" x="1163638" y="4379913"/>
          <p14:tracePt t="104910" x="1150938" y="4379913"/>
          <p14:tracePt t="104934" x="1138238" y="4379913"/>
          <p14:tracePt t="104947" x="1125538" y="4379913"/>
          <p14:tracePt t="104959" x="1112838" y="4379913"/>
          <p14:tracePt t="104984" x="1100138" y="4379913"/>
          <p14:tracePt t="105009" x="1089025" y="4379913"/>
          <p14:tracePt t="105059" x="1076325" y="4379913"/>
          <p14:tracePt t="105183" x="1076325" y="4367213"/>
          <p14:tracePt t="105208" x="1089025" y="4354513"/>
          <p14:tracePt t="107088" x="1176338" y="4354513"/>
          <p14:tracePt t="107100" x="1376363" y="4379913"/>
          <p14:tracePt t="107112" x="1612900" y="4430713"/>
          <p14:tracePt t="107126" x="1776413" y="4454525"/>
          <p14:tracePt t="107138" x="1963738" y="4467225"/>
          <p14:tracePt t="107154" x="2251075" y="4479925"/>
          <p14:tracePt t="107171" x="2451100" y="4479925"/>
          <p14:tracePt t="107187" x="2689225" y="4479925"/>
          <p14:tracePt t="107204" x="2789238" y="4479925"/>
          <p14:tracePt t="107221" x="2940050" y="4467225"/>
          <p14:tracePt t="107238" x="3189288" y="4430713"/>
          <p14:tracePt t="107254" x="3276600" y="4418013"/>
          <p14:tracePt t="107271" x="3340100" y="4392613"/>
          <p14:tracePt t="107288" x="3402013" y="4379913"/>
          <p14:tracePt t="107312" x="3402013" y="4367213"/>
          <p14:tracePt t="107325" x="3414713" y="4367213"/>
          <p14:tracePt t="107499" x="3402013" y="4367213"/>
          <p14:tracePt t="140043" x="3376613" y="4367213"/>
          <p14:tracePt t="140056" x="3314700" y="4367213"/>
          <p14:tracePt t="140067" x="3214688" y="4367213"/>
          <p14:tracePt t="140080" x="3014663" y="4367213"/>
          <p14:tracePt t="140092" x="2827338" y="4341813"/>
          <p14:tracePt t="140105" x="2663825" y="4341813"/>
          <p14:tracePt t="140118" x="2363788" y="4330700"/>
          <p14:tracePt t="140134" x="2076450" y="4292600"/>
          <p14:tracePt t="140151" x="1889125" y="4279900"/>
          <p14:tracePt t="140166" x="1563688" y="4267200"/>
          <p14:tracePt t="140183" x="1376363" y="4267200"/>
          <p14:tracePt t="140200" x="1212850" y="4267200"/>
          <p14:tracePt t="140217" x="1063625" y="4267200"/>
          <p14:tracePt t="140233" x="1000125" y="4267200"/>
          <p14:tracePt t="140250" x="976313" y="4267200"/>
          <p14:tracePt t="140267" x="963613" y="4267200"/>
          <p14:tracePt t="140283" x="950913" y="4267200"/>
          <p14:tracePt t="140300" x="938213" y="4267200"/>
          <p14:tracePt t="140317" x="925513" y="4267200"/>
          <p14:tracePt t="140333" x="887413" y="4279900"/>
          <p14:tracePt t="140350" x="825500" y="4279900"/>
          <p14:tracePt t="140367" x="700088" y="4279900"/>
          <p14:tracePt t="140384" x="663575" y="4279900"/>
          <p14:tracePt t="140400" x="638175" y="4279900"/>
          <p14:tracePt t="140417" x="612775" y="4279900"/>
          <p14:tracePt t="140441" x="612775" y="4267200"/>
          <p14:tracePt t="140914" x="625475" y="4267200"/>
          <p14:tracePt t="141002" x="638175" y="4267200"/>
          <p14:tracePt t="141039" x="650875" y="4267200"/>
          <p14:tracePt t="141076" x="663575" y="4267200"/>
          <p14:tracePt t="141090" x="674688" y="4267200"/>
          <p14:tracePt t="141114" x="687388" y="4267200"/>
          <p14:tracePt t="141127" x="700088" y="4267200"/>
          <p14:tracePt t="141152" x="712788" y="4267200"/>
          <p14:tracePt t="141213" x="725488" y="4267200"/>
          <p14:tracePt t="141301" x="725488" y="4254500"/>
          <p14:tracePt t="141389" x="738188" y="4254500"/>
          <p14:tracePt t="141401" x="750888" y="4254500"/>
          <p14:tracePt t="141426" x="763588" y="4241800"/>
          <p14:tracePt t="141439" x="776288" y="4241800"/>
          <p14:tracePt t="141450" x="787400" y="4230688"/>
          <p14:tracePt t="141463" x="812800" y="4230688"/>
          <p14:tracePt t="141476" x="838200" y="4230688"/>
          <p14:tracePt t="141489" x="863600" y="4230688"/>
          <p14:tracePt t="141506" x="876300" y="4230688"/>
          <p14:tracePt t="141522" x="887413" y="4230688"/>
          <p14:tracePt t="141539" x="900113" y="4217988"/>
          <p14:tracePt t="141638" x="900113" y="4205288"/>
          <p14:tracePt t="141700" x="900113" y="4192588"/>
          <p14:tracePt t="141712" x="900113" y="4179888"/>
          <p14:tracePt t="141724" x="900113" y="4167188"/>
          <p14:tracePt t="141749" x="900113" y="4154488"/>
          <p14:tracePt t="141787" x="900113" y="4141788"/>
          <p14:tracePt t="141812" x="900113" y="4129088"/>
          <p14:tracePt t="141837" x="900113" y="4117975"/>
          <p14:tracePt t="141849" x="900113" y="4105275"/>
          <p14:tracePt t="141862" x="900113" y="4079875"/>
          <p14:tracePt t="141875" x="900113" y="4067175"/>
          <p14:tracePt t="141891" x="900113" y="4041775"/>
          <p14:tracePt t="141908" x="900113" y="3992563"/>
          <p14:tracePt t="141924" x="900113" y="3854450"/>
          <p14:tracePt t="141941" x="900113" y="3816350"/>
          <p14:tracePt t="141958" x="900113" y="3767138"/>
          <p14:tracePt t="141975" x="900113" y="3679825"/>
          <p14:tracePt t="141992" x="900113" y="3629025"/>
          <p14:tracePt t="142008" x="900113" y="3541713"/>
          <p14:tracePt t="142012" x="900113" y="3490913"/>
          <p14:tracePt t="142025" x="900113" y="3454400"/>
          <p14:tracePt t="142041" x="900113" y="3429000"/>
          <p14:tracePt t="142058" x="900113" y="3416300"/>
          <p14:tracePt t="142061" x="900113" y="3390900"/>
          <p14:tracePt t="142075" x="887413" y="3378200"/>
          <p14:tracePt t="142098" x="887413" y="3367088"/>
          <p14:tracePt t="142112" x="876300" y="3354388"/>
          <p14:tracePt t="142248" x="876300" y="3367088"/>
          <p14:tracePt t="142260" x="876300" y="3390900"/>
          <p14:tracePt t="142273" x="876300" y="3454400"/>
          <p14:tracePt t="142285" x="887413" y="3541713"/>
          <p14:tracePt t="142298" x="900113" y="3641725"/>
          <p14:tracePt t="142311" x="938213" y="3792538"/>
          <p14:tracePt t="142326" x="950913" y="4079875"/>
          <p14:tracePt t="142343" x="976313" y="4292600"/>
          <p14:tracePt t="142360" x="1000125" y="4592638"/>
          <p14:tracePt t="142376" x="1000125" y="4705350"/>
          <p14:tracePt t="142393" x="1000125" y="4830763"/>
          <p14:tracePt t="142411" x="1000125" y="4918075"/>
          <p14:tracePt t="142427" x="1000125" y="4930775"/>
          <p14:tracePt t="142535" x="1000125" y="4905375"/>
          <p14:tracePt t="142559" x="1000125" y="4892675"/>
          <p14:tracePt t="142573" x="1000125" y="4868863"/>
          <p14:tracePt t="142584" x="1025525" y="4856163"/>
          <p14:tracePt t="142597" x="1038225" y="4830763"/>
          <p14:tracePt t="142611" x="1063625" y="4818063"/>
          <p14:tracePt t="142627" x="1100138" y="4792663"/>
          <p14:tracePt t="142644" x="1163638" y="4792663"/>
          <p14:tracePt t="142660" x="1363663" y="4768850"/>
          <p14:tracePt t="142678" x="1438275" y="4768850"/>
          <p14:tracePt t="142695" x="1489075" y="4768850"/>
          <p14:tracePt t="142697" x="1550988" y="4768850"/>
          <p14:tracePt t="142711" x="1601788" y="4768850"/>
          <p14:tracePt t="142727" x="1651000" y="4768850"/>
          <p14:tracePt t="142745" x="1714500" y="4768850"/>
          <p14:tracePt t="142748" x="1763713" y="4768850"/>
          <p14:tracePt t="142761" x="1801813" y="4768850"/>
          <p14:tracePt t="142778" x="1838325" y="4768850"/>
          <p14:tracePt t="142794" x="1863725" y="4768850"/>
          <p14:tracePt t="142797" x="1876425" y="4768850"/>
          <p14:tracePt t="142946" x="1863725" y="4756150"/>
          <p14:tracePt t="142959" x="1838325" y="4756150"/>
          <p14:tracePt t="142971" x="1801813" y="4756150"/>
          <p14:tracePt t="142984" x="1763713" y="4756150"/>
          <p14:tracePt t="142996" x="1738313" y="4756150"/>
          <p14:tracePt t="143012" x="1701800" y="4743450"/>
          <p14:tracePt t="143029" x="1638300" y="4743450"/>
          <p14:tracePt t="143046" x="1438275" y="4730750"/>
          <p14:tracePt t="143062" x="1376363" y="4730750"/>
          <p14:tracePt t="143079" x="1338263" y="4730750"/>
          <p14:tracePt t="143096" x="1289050" y="4730750"/>
          <p14:tracePt t="143112" x="1263650" y="4730750"/>
          <p14:tracePt t="143134" x="1250950" y="4730750"/>
          <p14:tracePt t="143320" x="1250950" y="4718050"/>
          <p14:tracePt t="143407" x="1263650" y="4718050"/>
          <p14:tracePt t="143432" x="1289050" y="4718050"/>
          <p14:tracePt t="143444" x="1312863" y="4718050"/>
          <p14:tracePt t="143457" x="1338263" y="4718050"/>
          <p14:tracePt t="143469" x="1363663" y="4718050"/>
          <p14:tracePt t="143483" x="1389063" y="4718050"/>
          <p14:tracePt t="143497" x="1412875" y="4718050"/>
          <p14:tracePt t="143514" x="1438275" y="4718050"/>
          <p14:tracePt t="143531" x="1489075" y="4718050"/>
          <p14:tracePt t="143548" x="1512888" y="4718050"/>
          <p14:tracePt t="143564" x="1563688" y="4718050"/>
          <p14:tracePt t="143582" x="1651000" y="4718050"/>
          <p14:tracePt t="143598" x="1701800" y="4730750"/>
          <p14:tracePt t="143615" x="1738313" y="4730750"/>
          <p14:tracePt t="143632" x="1776413" y="4730750"/>
          <p14:tracePt t="143648" x="1789113" y="4730750"/>
          <p14:tracePt t="143665" x="1814513" y="4730750"/>
          <p14:tracePt t="143681" x="1851025" y="4730750"/>
          <p14:tracePt t="143698" x="1876425" y="4730750"/>
          <p14:tracePt t="143715" x="1914525" y="4730750"/>
          <p14:tracePt t="143731" x="2014538" y="4730750"/>
          <p14:tracePt t="143748" x="2051050" y="4730750"/>
          <p14:tracePt t="143765" x="2089150" y="4730750"/>
          <p14:tracePt t="143782" x="2151063" y="4743450"/>
          <p14:tracePt t="143798" x="2176463" y="4743450"/>
          <p14:tracePt t="143815" x="2214563" y="4743450"/>
          <p14:tracePt t="143832" x="2327275" y="4743450"/>
          <p14:tracePt t="143848" x="2414588" y="4743450"/>
          <p14:tracePt t="143865" x="2476500" y="4743450"/>
          <p14:tracePt t="143869" x="2514600" y="4743450"/>
          <p14:tracePt t="143881" x="2551113" y="4743450"/>
          <p14:tracePt t="143899" x="2601913" y="4743450"/>
          <p14:tracePt t="143916" x="2651125" y="4743450"/>
          <p14:tracePt t="143918" x="2740025" y="4743450"/>
          <p14:tracePt t="143932" x="2852738" y="4730750"/>
          <p14:tracePt t="143949" x="2940050" y="4730750"/>
          <p14:tracePt t="143966" x="3014663" y="4718050"/>
          <p14:tracePt t="143969" x="3052763" y="4718050"/>
          <p14:tracePt t="143983" x="3076575" y="4718050"/>
          <p14:tracePt t="144000" x="3101975" y="4705350"/>
          <p14:tracePt t="144016" x="3127375" y="4705350"/>
          <p14:tracePt t="144019" x="3152775" y="4705350"/>
          <p14:tracePt t="144033" x="3201988" y="4692650"/>
          <p14:tracePt t="144049" x="3252788" y="4679950"/>
          <p14:tracePt t="144067" x="3376613" y="4643438"/>
          <p14:tracePt t="144083" x="3427413" y="4630738"/>
          <p14:tracePt t="144100" x="3478213" y="4618038"/>
          <p14:tracePt t="144117" x="3489325" y="4605338"/>
          <p14:tracePt t="144119" x="3502025" y="4592638"/>
          <p14:tracePt t="144132" x="3527425" y="4579938"/>
          <p14:tracePt t="144150" x="3527425" y="4567238"/>
          <p14:tracePt t="144167" x="3540125" y="4567238"/>
          <p14:tracePt t="144183" x="3540125" y="4554538"/>
          <p14:tracePt t="144217" x="3552825" y="4554538"/>
          <p14:tracePt t="144404" x="3552825" y="4543425"/>
          <p14:tracePt t="147804" x="3514725" y="4543425"/>
          <p14:tracePt t="147818" x="3478213" y="4543425"/>
          <p14:tracePt t="147829" x="3389313" y="4543425"/>
          <p14:tracePt t="147841" x="3201988" y="4543425"/>
          <p14:tracePt t="147854" x="3001963" y="4543425"/>
          <p14:tracePt t="147866" x="2852738" y="4543425"/>
          <p14:tracePt t="147881" x="2589213" y="4567238"/>
          <p14:tracePt t="147898" x="2351088" y="4567238"/>
          <p14:tracePt t="147915" x="2189163" y="4567238"/>
          <p14:tracePt t="147917" x="2076450" y="4567238"/>
          <p14:tracePt t="147931" x="1951038" y="4592638"/>
          <p14:tracePt t="147948" x="1814513" y="4605338"/>
          <p14:tracePt t="147965" x="1638300" y="4618038"/>
          <p14:tracePt t="147967" x="1501775" y="4618038"/>
          <p14:tracePt t="147982" x="1401763" y="4618038"/>
          <p14:tracePt t="147998" x="1338263" y="4618038"/>
          <p14:tracePt t="148015" x="1276350" y="4630738"/>
          <p14:tracePt t="148017" x="1225550" y="4630738"/>
          <p14:tracePt t="148031" x="1176338" y="4630738"/>
          <p14:tracePt t="148048" x="1089025" y="4630738"/>
          <p14:tracePt t="148066" x="838200" y="4630738"/>
          <p14:tracePt t="148082" x="738188" y="4630738"/>
          <p14:tracePt t="148099" x="663575" y="4630738"/>
          <p14:tracePt t="148115" x="612775" y="4630738"/>
          <p14:tracePt t="148117" x="574675" y="4630738"/>
          <p14:tracePt t="148132" x="538163" y="4630738"/>
          <p14:tracePt t="148149" x="500063" y="4630738"/>
          <p14:tracePt t="148166" x="412750" y="4605338"/>
          <p14:tracePt t="148183" x="363538" y="4592638"/>
          <p14:tracePt t="148199" x="300038" y="4554538"/>
          <p14:tracePt t="148216" x="238125" y="4492625"/>
          <p14:tracePt t="148232" x="225425" y="4454525"/>
          <p14:tracePt t="148249" x="212725" y="4392613"/>
          <p14:tracePt t="148266" x="212725" y="4279900"/>
          <p14:tracePt t="148283" x="225425" y="4217988"/>
          <p14:tracePt t="148300" x="238125" y="4167188"/>
          <p14:tracePt t="148316" x="287338" y="4079875"/>
          <p14:tracePt t="148333" x="312738" y="4041775"/>
          <p14:tracePt t="148350" x="363538" y="3992563"/>
          <p14:tracePt t="148352" x="400050" y="3916363"/>
          <p14:tracePt t="148367" x="450850" y="3829050"/>
          <p14:tracePt t="148383" x="487363" y="3754438"/>
          <p14:tracePt t="148400" x="525463" y="3667125"/>
          <p14:tracePt t="148402" x="574675" y="3603625"/>
          <p14:tracePt t="148416" x="612775" y="3541713"/>
          <p14:tracePt t="148433" x="638175" y="3503613"/>
          <p14:tracePt t="148450" x="687388" y="3441700"/>
          <p14:tracePt t="148452" x="738188" y="3403600"/>
          <p14:tracePt t="148467" x="800100" y="3354388"/>
          <p14:tracePt t="148484" x="900113" y="3278188"/>
          <p14:tracePt t="148501" x="987425" y="3228975"/>
          <p14:tracePt t="148503" x="1089025" y="3165475"/>
          <p14:tracePt t="148516" x="1125538" y="3128963"/>
          <p14:tracePt t="148534" x="1176338" y="3103563"/>
          <p14:tracePt t="148551" x="1189038" y="3090863"/>
          <p14:tracePt t="148553" x="1200150" y="3078163"/>
          <p14:tracePt t="148664" x="1200150" y="3065463"/>
          <p14:tracePt t="148726" x="1200150" y="3054350"/>
          <p14:tracePt t="148739" x="1212850" y="3054350"/>
          <p14:tracePt t="149224" x="1212850" y="3065463"/>
          <p14:tracePt t="149973" x="1212850" y="3078163"/>
          <p14:tracePt t="149985" x="1200150" y="3090863"/>
          <p14:tracePt t="149997" x="1189038" y="3090863"/>
          <p14:tracePt t="150011" x="1176338" y="3103563"/>
          <p14:tracePt t="150024" x="1125538" y="3116263"/>
          <p14:tracePt t="150040" x="1063625" y="3141663"/>
          <p14:tracePt t="150056" x="1025525" y="3165475"/>
          <p14:tracePt t="150073" x="912813" y="3216275"/>
          <p14:tracePt t="150090" x="825500" y="3228975"/>
          <p14:tracePt t="150106" x="687388" y="3254375"/>
          <p14:tracePt t="150123" x="474663" y="3290888"/>
          <p14:tracePt t="150140" x="412750" y="3316288"/>
          <p14:tracePt t="150157" x="363538" y="3316288"/>
          <p14:tracePt t="150159" x="338138" y="3328988"/>
          <p14:tracePt t="150174" x="300038" y="3354388"/>
          <p14:tracePt t="150190" x="287338" y="3354388"/>
          <p14:tracePt t="150207" x="274638" y="3390900"/>
          <p14:tracePt t="150210" x="238125" y="3416300"/>
          <p14:tracePt t="150224" x="212725" y="3467100"/>
          <p14:tracePt t="150241" x="187325" y="3541713"/>
          <p14:tracePt t="150257" x="161925" y="3629025"/>
          <p14:tracePt t="150260" x="138113" y="3692525"/>
          <p14:tracePt t="150274" x="100013" y="3767138"/>
          <p14:tracePt t="150291" x="74613" y="3841750"/>
          <p14:tracePt t="150308" x="61913" y="3941763"/>
          <p14:tracePt t="150310" x="61913" y="4105275"/>
          <p14:tracePt t="150324" x="61913" y="4267200"/>
          <p14:tracePt t="150341" x="61913" y="4379913"/>
          <p14:tracePt t="150358" x="61913" y="4543425"/>
          <p14:tracePt t="150375" x="61913" y="4592638"/>
          <p14:tracePt t="150391" x="61913" y="4643438"/>
          <p14:tracePt t="150408" x="61913" y="4667250"/>
          <p14:tracePt t="150410" x="61913" y="4679950"/>
          <p14:tracePt t="150470" x="74613" y="4679950"/>
          <p14:tracePt t="150496" x="100013" y="4679950"/>
          <p14:tracePt t="150521" x="112713" y="4679950"/>
          <p14:tracePt t="150533" x="125413" y="4705350"/>
          <p14:tracePt t="150546" x="150813" y="4718050"/>
          <p14:tracePt t="150559" x="150813" y="4743450"/>
          <p14:tracePt t="150575" x="161925" y="4779963"/>
          <p14:tracePt t="150592" x="174625" y="4792663"/>
          <p14:tracePt t="150609" x="174625" y="4805363"/>
          <p14:tracePt t="150625" x="187325" y="4805363"/>
          <p14:tracePt t="150646" x="200025" y="4805363"/>
          <p14:tracePt t="150696" x="212725" y="4805363"/>
          <p14:tracePt t="150720" x="225425" y="4805363"/>
          <p14:tracePt t="150745" x="238125" y="4805363"/>
          <p14:tracePt t="150770" x="250825" y="4805363"/>
          <p14:tracePt t="150782" x="261938" y="4818063"/>
          <p14:tracePt t="150808" x="274638" y="4818063"/>
          <p14:tracePt t="150820" x="300038" y="4818063"/>
          <p14:tracePt t="150833" x="312738" y="4818063"/>
          <p14:tracePt t="150845" x="325438" y="4818063"/>
          <p14:tracePt t="150860" x="350838" y="4818063"/>
          <p14:tracePt t="150882" x="363538" y="4818063"/>
          <p14:tracePt t="150897" x="374650" y="4818063"/>
          <p14:tracePt t="150910" x="387350" y="4818063"/>
          <p14:tracePt t="150927" x="400050" y="4818063"/>
          <p14:tracePt t="150944" x="412750" y="4818063"/>
          <p14:tracePt t="150960" x="425450" y="4818063"/>
          <p14:tracePt t="150977" x="438150" y="4818063"/>
          <p14:tracePt t="150994" x="450850" y="4818063"/>
          <p14:tracePt t="151010" x="474663" y="4818063"/>
          <p14:tracePt t="151032" x="500063" y="4818063"/>
          <p14:tracePt t="151044" x="525463" y="4818063"/>
          <p14:tracePt t="151060" x="550863" y="4818063"/>
          <p14:tracePt t="151077" x="563563" y="4818063"/>
          <p14:tracePt t="151094" x="587375" y="4818063"/>
          <p14:tracePt t="151119" x="600075" y="4818063"/>
          <p14:tracePt t="151157" x="612775" y="4818063"/>
          <p14:tracePt t="151294" x="612775" y="4805363"/>
          <p14:tracePt t="151306" x="612775" y="4779963"/>
          <p14:tracePt t="151318" x="587375" y="4756150"/>
          <p14:tracePt t="151331" x="550863" y="4718050"/>
          <p14:tracePt t="151345" x="487363" y="4692650"/>
          <p14:tracePt t="151361" x="412750" y="4667250"/>
          <p14:tracePt t="151379" x="363538" y="4643438"/>
          <p14:tracePt t="151381" x="325438" y="4630738"/>
          <p14:tracePt t="151395" x="287338" y="4618038"/>
          <p14:tracePt t="151412" x="261938" y="4618038"/>
          <p14:tracePt t="151429" x="250825" y="4605338"/>
          <p14:tracePt t="151431" x="238125" y="4605338"/>
          <p14:tracePt t="151445" x="225425" y="4605338"/>
          <p14:tracePt t="151462" x="212725" y="4605338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1407BA22-483B-FF27-D6D5-CEF1B7462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065" y="381000"/>
            <a:ext cx="4605870" cy="6477000"/>
          </a:xfrm>
          <a:prstGeom prst="rect">
            <a:avLst/>
          </a:prstGeom>
        </p:spPr>
      </p:pic>
      <p:sp>
        <p:nvSpPr>
          <p:cNvPr id="125" name="TextBox 124">
            <a:extLst>
              <a:ext uri="{FF2B5EF4-FFF2-40B4-BE49-F238E27FC236}">
                <a16:creationId xmlns:a16="http://schemas.microsoft.com/office/drawing/2014/main" id="{8DF4BF2D-F439-D7F2-5B91-6A67F1F7D340}"/>
              </a:ext>
            </a:extLst>
          </p:cNvPr>
          <p:cNvSpPr txBox="1"/>
          <p:nvPr/>
        </p:nvSpPr>
        <p:spPr>
          <a:xfrm>
            <a:off x="754452" y="6335911"/>
            <a:ext cx="2567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56078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83588">
        <p14:reveal/>
      </p:transition>
    </mc:Choice>
    <mc:Fallback xmlns="">
      <p:transition spd="slow" advTm="583588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340" x="3313113" y="6205538"/>
          <p14:tracePt t="31586" x="2789238" y="6381750"/>
          <p14:tracePt t="31598" x="2789238" y="5969000"/>
          <p14:tracePt t="31611" x="2789238" y="5530850"/>
          <p14:tracePt t="31625" x="2814638" y="5143500"/>
          <p14:tracePt t="31641" x="2852738" y="4892675"/>
          <p14:tracePt t="31658" x="2901950" y="4656138"/>
          <p14:tracePt t="31661" x="2976563" y="4318000"/>
          <p14:tracePt t="31675" x="3052763" y="4079875"/>
          <p14:tracePt t="31691" x="3140075" y="3916363"/>
          <p14:tracePt t="31707" x="3201988" y="3792538"/>
          <p14:tracePt t="31726" x="3340100" y="3567113"/>
          <p14:tracePt t="31741" x="3389313" y="3429000"/>
          <p14:tracePt t="31760" x="3440113" y="3241675"/>
          <p14:tracePt t="31774" x="3440113" y="3165475"/>
          <p14:tracePt t="31792" x="3440113" y="3128963"/>
          <p14:tracePt t="31809" x="3440113" y="3078163"/>
          <p14:tracePt t="31811" x="3440113" y="3028950"/>
          <p14:tracePt t="31825" x="3440113" y="2965450"/>
          <p14:tracePt t="31842" x="3427413" y="2852738"/>
          <p14:tracePt t="31859" x="3314700" y="2616200"/>
          <p14:tracePt t="31875" x="3252788" y="2527300"/>
          <p14:tracePt t="31892" x="3189288" y="2427288"/>
          <p14:tracePt t="31909" x="3089275" y="2265363"/>
          <p14:tracePt t="31925" x="3052763" y="2139950"/>
          <p14:tracePt t="31942" x="3001963" y="1978025"/>
          <p14:tracePt t="31960" x="2914650" y="1752600"/>
          <p14:tracePt t="31976" x="2876550" y="1676400"/>
          <p14:tracePt t="31993" x="2827338" y="1614488"/>
          <p14:tracePt t="32009" x="2752725" y="1576388"/>
          <p14:tracePt t="32026" x="2701925" y="1563688"/>
          <p14:tracePt t="32043" x="2663825" y="1563688"/>
          <p14:tracePt t="32059" x="2601913" y="1563688"/>
          <p14:tracePt t="32076" x="2576513" y="1563688"/>
          <p14:tracePt t="32093" x="2540000" y="1563688"/>
          <p14:tracePt t="32096" x="2501900" y="1589088"/>
          <p14:tracePt t="32110" x="2451100" y="1614488"/>
          <p14:tracePt t="32126" x="2427288" y="1652588"/>
          <p14:tracePt t="32144" x="2363788" y="1727200"/>
          <p14:tracePt t="32146" x="2276475" y="1852613"/>
          <p14:tracePt t="32160" x="2176463" y="1978025"/>
          <p14:tracePt t="32177" x="2101850" y="2078038"/>
          <p14:tracePt t="32194" x="2051050" y="2139950"/>
          <p14:tracePt t="32196" x="2025650" y="2178050"/>
          <p14:tracePt t="32213" x="2025650" y="2190750"/>
          <p14:tracePt t="32226" x="2025650" y="2201863"/>
          <p14:tracePt t="32243" x="2025650" y="2239963"/>
          <p14:tracePt t="32246" x="2038350" y="2265363"/>
          <p14:tracePt t="32259" x="2101850" y="2290763"/>
          <p14:tracePt t="32277" x="2163763" y="2327275"/>
          <p14:tracePt t="32294" x="2227263" y="2378075"/>
          <p14:tracePt t="32296" x="2289175" y="2427288"/>
          <p14:tracePt t="32311" x="2351088" y="2478088"/>
          <p14:tracePt t="32327" x="2401888" y="2527300"/>
          <p14:tracePt t="32344" x="2463800" y="2565400"/>
          <p14:tracePt t="32346" x="2563813" y="2603500"/>
          <p14:tracePt t="32360" x="2663825" y="2616200"/>
          <p14:tracePt t="32378" x="2763838" y="2616200"/>
          <p14:tracePt t="32395" x="2876550" y="2616200"/>
          <p14:tracePt t="32410" x="2914650" y="2616200"/>
          <p14:tracePt t="32427" x="2963863" y="2590800"/>
          <p14:tracePt t="32445" x="3014663" y="2540000"/>
          <p14:tracePt t="32447" x="3052763" y="2490788"/>
          <p14:tracePt t="32461" x="3076575" y="2465388"/>
          <p14:tracePt t="32478" x="3127375" y="2414588"/>
          <p14:tracePt t="32495" x="3214688" y="2365375"/>
          <p14:tracePt t="32511" x="3240088" y="2352675"/>
          <p14:tracePt t="32528" x="3265488" y="2327275"/>
          <p14:tracePt t="32545" x="3265488" y="2303463"/>
          <p14:tracePt t="32560" x="3265488" y="2290763"/>
          <p14:tracePt t="32577" x="3265488" y="2265363"/>
          <p14:tracePt t="32594" x="3265488" y="2127250"/>
          <p14:tracePt t="32609" x="3252788" y="2027238"/>
          <p14:tracePt t="32626" x="3214688" y="1927225"/>
          <p14:tracePt t="32643" x="3176588" y="1852613"/>
          <p14:tracePt t="32645" x="3127375" y="1789113"/>
          <p14:tracePt t="32660" x="3101975" y="1765300"/>
          <p14:tracePt t="32676" x="3076575" y="1739900"/>
          <p14:tracePt t="32694" x="3027363" y="1714500"/>
          <p14:tracePt t="32710" x="3001963" y="1701800"/>
          <p14:tracePt t="32726" x="2940050" y="1701800"/>
          <p14:tracePt t="32744" x="2689225" y="1701800"/>
          <p14:tracePt t="32762" x="2589213" y="1701800"/>
          <p14:tracePt t="32779" x="2527300" y="1701800"/>
          <p14:tracePt t="32796" x="2463800" y="1727200"/>
          <p14:tracePt t="32812" x="2451100" y="1727200"/>
          <p14:tracePt t="32829" x="2427288" y="1727200"/>
          <p14:tracePt t="32831" x="2414588" y="1752600"/>
          <p14:tracePt t="32846" x="2401888" y="1752600"/>
          <p14:tracePt t="32863" x="2389188" y="1776413"/>
          <p14:tracePt t="32880" x="2376488" y="1789113"/>
          <p14:tracePt t="32882" x="2376488" y="1814513"/>
          <p14:tracePt t="32896" x="2363788" y="1852613"/>
          <p14:tracePt t="32913" x="2351088" y="1927225"/>
          <p14:tracePt t="32929" x="2351088" y="1989138"/>
          <p14:tracePt t="32931" x="2338388" y="2065338"/>
          <p14:tracePt t="32946" x="2327275" y="2114550"/>
          <p14:tracePt t="32963" x="2327275" y="2139950"/>
          <p14:tracePt t="32980" x="2327275" y="2178050"/>
          <p14:tracePt t="32982" x="2327275" y="2190750"/>
          <p14:tracePt t="33006" x="2327275" y="2201863"/>
          <p14:tracePt t="33019" x="2338388" y="2201863"/>
          <p14:tracePt t="33031" x="2351088" y="2201863"/>
          <p14:tracePt t="33046" x="2363788" y="2201863"/>
          <p14:tracePt t="33063" x="2401888" y="2201863"/>
          <p14:tracePt t="33081" x="2463800" y="2201863"/>
          <p14:tracePt t="33097" x="2514600" y="2201863"/>
          <p14:tracePt t="33114" x="2589213" y="2201863"/>
          <p14:tracePt t="33130" x="2727325" y="2201863"/>
          <p14:tracePt t="33147" x="2763838" y="2201863"/>
          <p14:tracePt t="33164" x="2789238" y="2201863"/>
          <p14:tracePt t="33181" x="2827338" y="2201863"/>
          <p14:tracePt t="33197" x="2840038" y="2201863"/>
          <p14:tracePt t="33230" x="2840038" y="2190750"/>
          <p14:tracePt t="33778" x="2801938" y="2190750"/>
          <p14:tracePt t="33792" x="2663825" y="2190750"/>
          <p14:tracePt t="33804" x="2514600" y="2201863"/>
          <p14:tracePt t="33817" x="2401888" y="2201863"/>
          <p14:tracePt t="33832" x="2189163" y="2201863"/>
          <p14:tracePt t="33850" x="1951038" y="2201863"/>
          <p14:tracePt t="33867" x="1689100" y="2190750"/>
          <p14:tracePt t="33884" x="1601788" y="2178050"/>
          <p14:tracePt t="33900" x="1538288" y="2152650"/>
          <p14:tracePt t="33917" x="1476375" y="2101850"/>
          <p14:tracePt t="33933" x="1450975" y="2078038"/>
          <p14:tracePt t="33949" x="1438275" y="2065338"/>
          <p14:tracePt t="33967" x="1412875" y="2039938"/>
          <p14:tracePt t="33984" x="1412875" y="2027238"/>
          <p14:tracePt t="34001" x="1412875" y="2014538"/>
          <p14:tracePt t="34003" x="1412875" y="2001838"/>
          <p14:tracePt t="34029" x="1412875" y="1989138"/>
          <p14:tracePt t="34041" x="1412875" y="1978025"/>
          <p14:tracePt t="34054" x="1412875" y="1965325"/>
          <p14:tracePt t="34067" x="1425575" y="1965325"/>
          <p14:tracePt t="36783" x="1300163" y="1965325"/>
          <p14:tracePt t="36795" x="1150938" y="1952625"/>
          <p14:tracePt t="36808" x="1076325" y="1927225"/>
          <p14:tracePt t="36821" x="1050925" y="1876425"/>
          <p14:tracePt t="36833" x="1025525" y="1789113"/>
          <p14:tracePt t="36845" x="1012825" y="1652588"/>
          <p14:tracePt t="36862" x="1012825" y="1539875"/>
          <p14:tracePt t="36879" x="1038225" y="1339850"/>
          <p14:tracePt t="36895" x="1212850" y="850900"/>
          <p14:tracePt t="36911" x="1325563" y="738188"/>
          <p14:tracePt t="36929" x="1425575" y="650875"/>
          <p14:tracePt t="36946" x="1563688" y="576263"/>
          <p14:tracePt t="36962" x="1601788" y="550863"/>
          <p14:tracePt t="36979" x="1638300" y="525463"/>
          <p14:tracePt t="36996" x="1689100" y="512763"/>
          <p14:tracePt t="37013" x="1701800" y="500063"/>
          <p14:tracePt t="37029" x="1751013" y="487363"/>
          <p14:tracePt t="37032" x="1789113" y="476250"/>
          <p14:tracePt t="37046" x="1838325" y="450850"/>
          <p14:tracePt t="37063" x="1938338" y="425450"/>
          <p14:tracePt t="37079" x="2014538" y="412750"/>
          <p14:tracePt t="37082" x="2063750" y="412750"/>
          <p14:tracePt t="37096" x="2101850" y="412750"/>
          <p14:tracePt t="37113" x="2114550" y="412750"/>
          <p14:tracePt t="37128" x="2138363" y="412750"/>
          <p14:tracePt t="37146" x="2151063" y="412750"/>
          <p14:tracePt t="37195" x="2151063" y="425450"/>
          <p14:tracePt t="37206" x="2151063" y="438150"/>
          <p14:tracePt t="37220" x="2151063" y="450850"/>
          <p14:tracePt t="37245" x="2151063" y="463550"/>
          <p14:tracePt t="37257" x="2151063" y="500063"/>
          <p14:tracePt t="37269" x="2151063" y="525463"/>
          <p14:tracePt t="37281" x="2151063" y="563563"/>
          <p14:tracePt t="37296" x="2151063" y="612775"/>
          <p14:tracePt t="37314" x="2151063" y="663575"/>
          <p14:tracePt t="37331" x="2138363" y="750888"/>
          <p14:tracePt t="37347" x="2138363" y="776288"/>
          <p14:tracePt t="37364" x="2127250" y="812800"/>
          <p14:tracePt t="37382" x="2127250" y="825500"/>
          <p14:tracePt t="37844" x="2138363" y="825500"/>
          <p14:tracePt t="37855" x="2176463" y="825500"/>
          <p14:tracePt t="37867" x="2201863" y="850900"/>
          <p14:tracePt t="37882" x="2214563" y="850900"/>
          <p14:tracePt t="37899" x="2238375" y="863600"/>
          <p14:tracePt t="37916" x="2238375" y="876300"/>
          <p14:tracePt t="37955" x="2238375" y="889000"/>
          <p14:tracePt t="38067" x="2251075" y="889000"/>
          <p14:tracePt t="38092" x="2263775" y="889000"/>
          <p14:tracePt t="38104" x="2276475" y="889000"/>
          <p14:tracePt t="38129" x="2289175" y="889000"/>
          <p14:tracePt t="38154" x="2301875" y="889000"/>
          <p14:tracePt t="38166" x="2314575" y="901700"/>
          <p14:tracePt t="38180" x="2327275" y="901700"/>
          <p14:tracePt t="38191" x="2338388" y="901700"/>
          <p14:tracePt t="38204" x="2351088" y="901700"/>
          <p14:tracePt t="38217" x="2363788" y="912813"/>
          <p14:tracePt t="38233" x="2376488" y="912813"/>
          <p14:tracePt t="38254" x="2389188" y="912813"/>
          <p14:tracePt t="38391" x="2389188" y="925513"/>
          <p14:tracePt t="38441" x="2376488" y="925513"/>
          <p14:tracePt t="38553" x="2363788" y="938213"/>
          <p14:tracePt t="38578" x="2351088" y="938213"/>
          <p14:tracePt t="38603" x="2338388" y="938213"/>
          <p14:tracePt t="38989" x="2351088" y="938213"/>
          <p14:tracePt t="39014" x="2363788" y="938213"/>
          <p14:tracePt t="39026" x="2376488" y="938213"/>
          <p14:tracePt t="39040" x="2389188" y="938213"/>
          <p14:tracePt t="39126" x="2376488" y="938213"/>
          <p14:tracePt t="39151" x="2363788" y="938213"/>
          <p14:tracePt t="39176" x="2351088" y="938213"/>
          <p14:tracePt t="39202" x="2351088" y="925513"/>
          <p14:tracePt t="39301" x="2351088" y="912813"/>
          <p14:tracePt t="39425" x="2338388" y="912813"/>
          <p14:tracePt t="39450" x="2327275" y="912813"/>
          <p14:tracePt t="39575" x="2327275" y="925513"/>
          <p14:tracePt t="39638" x="2327275" y="938213"/>
          <p14:tracePt t="39687" x="2327275" y="950913"/>
          <p14:tracePt t="39700" x="2338388" y="950913"/>
          <p14:tracePt t="39712" x="2338388" y="963613"/>
          <p14:tracePt t="39737" x="2338388" y="989013"/>
          <p14:tracePt t="39750" x="2338388" y="1038225"/>
          <p14:tracePt t="39761" x="2338388" y="1138238"/>
          <p14:tracePt t="39774" x="2338388" y="1238250"/>
          <p14:tracePt t="39790" x="2338388" y="1301750"/>
          <p14:tracePt t="39807" x="2338388" y="1339850"/>
          <p14:tracePt t="39824" x="2338388" y="1389063"/>
          <p14:tracePt t="39840" x="2338388" y="1401763"/>
          <p14:tracePt t="39857" x="2338388" y="1414463"/>
          <p14:tracePt t="39874" x="2338388" y="1450975"/>
          <p14:tracePt t="39890" x="2338388" y="1463675"/>
          <p14:tracePt t="40224" x="2351088" y="1463675"/>
          <p14:tracePt t="40235" x="2376488" y="1463675"/>
          <p14:tracePt t="40249" x="2414588" y="1463675"/>
          <p14:tracePt t="40260" x="2439988" y="1463675"/>
          <p14:tracePt t="40275" x="2476500" y="1463675"/>
          <p14:tracePt t="40292" x="2489200" y="1463675"/>
          <p14:tracePt t="40309" x="2514600" y="1463675"/>
          <p14:tracePt t="40311" x="2527300" y="1463675"/>
          <p14:tracePt t="40324" x="2551113" y="1463675"/>
          <p14:tracePt t="40342" x="2576513" y="1463675"/>
          <p14:tracePt t="40360" x="2651125" y="1463675"/>
          <p14:tracePt t="40375" x="2676525" y="1463675"/>
          <p14:tracePt t="40392" x="2701925" y="1463675"/>
          <p14:tracePt t="40410" x="2740025" y="1463675"/>
          <p14:tracePt t="40609" x="2752725" y="1463675"/>
          <p14:tracePt t="40622" x="2763838" y="1463675"/>
          <p14:tracePt t="40634" x="2776538" y="1463675"/>
          <p14:tracePt t="40647" x="2789238" y="1463675"/>
          <p14:tracePt t="40660" x="2801938" y="1463675"/>
          <p14:tracePt t="40677" x="2801938" y="1476375"/>
          <p14:tracePt t="40709" x="2801938" y="1489075"/>
          <p14:tracePt t="40734" x="2801938" y="1501775"/>
          <p14:tracePt t="40759" x="2801938" y="1514475"/>
          <p14:tracePt t="40771" x="2801938" y="1527175"/>
          <p14:tracePt t="40784" x="2801938" y="1539875"/>
          <p14:tracePt t="41419" x="2789238" y="1552575"/>
          <p14:tracePt t="41431" x="2763838" y="1563688"/>
          <p14:tracePt t="41445" x="2701925" y="1576388"/>
          <p14:tracePt t="41457" x="2551113" y="1589088"/>
          <p14:tracePt t="41469" x="2427288" y="1589088"/>
          <p14:tracePt t="41481" x="2327275" y="1601788"/>
          <p14:tracePt t="41496" x="2263775" y="1601788"/>
          <p14:tracePt t="41513" x="2176463" y="1601788"/>
          <p14:tracePt t="41531" x="1989138" y="1589088"/>
          <p14:tracePt t="41546" x="1914525" y="1563688"/>
          <p14:tracePt t="41564" x="1876425" y="1527175"/>
          <p14:tracePt t="41581" x="1814513" y="1476375"/>
          <p14:tracePt t="41597" x="1801813" y="1476375"/>
          <p14:tracePt t="41614" x="1801813" y="1463675"/>
          <p14:tracePt t="41631" x="1801813" y="1450975"/>
          <p14:tracePt t="42080" x="1801813" y="1439863"/>
          <p14:tracePt t="42142" x="1814513" y="1439863"/>
          <p14:tracePt t="45638" x="1838325" y="1414463"/>
          <p14:tracePt t="45654" x="1863725" y="1376363"/>
          <p14:tracePt t="45663" x="1876425" y="1363663"/>
          <p14:tracePt t="45676" x="1901825" y="1339850"/>
          <p14:tracePt t="45688" x="1901825" y="1314450"/>
          <p14:tracePt t="45701" x="1914525" y="1301750"/>
          <p14:tracePt t="45714" x="1925638" y="1289050"/>
          <p14:tracePt t="45730" x="1925638" y="1276350"/>
          <p14:tracePt t="45747" x="1938338" y="1250950"/>
          <p14:tracePt t="45764" x="1963738" y="1214438"/>
          <p14:tracePt t="45781" x="1976438" y="1201738"/>
          <p14:tracePt t="45838" x="2014538" y="1189038"/>
          <p14:tracePt t="45850" x="2038350" y="1176338"/>
          <p14:tracePt t="45864" x="2063750" y="1163638"/>
          <p14:tracePt t="45901" x="2076450" y="1150938"/>
          <p14:tracePt t="45938" x="2076450" y="1138238"/>
          <p14:tracePt t="45962" x="2076450" y="1125538"/>
          <p14:tracePt t="45975" x="2089150" y="1125538"/>
          <p14:tracePt t="45986" x="2101850" y="1101725"/>
          <p14:tracePt t="46000" x="2101850" y="1089025"/>
          <p14:tracePt t="46014" x="2101850" y="1076325"/>
          <p14:tracePt t="46031" x="2114550" y="1050925"/>
          <p14:tracePt t="46048" x="2127250" y="1038225"/>
          <p14:tracePt t="46050" x="2127250" y="1025525"/>
          <p14:tracePt t="46064" x="2127250" y="1001713"/>
          <p14:tracePt t="46082" x="2138363" y="989013"/>
          <p14:tracePt t="46099" x="2138363" y="976313"/>
          <p14:tracePt t="46248" x="2138363" y="963613"/>
          <p14:tracePt t="46336" x="2138363" y="950913"/>
          <p14:tracePt t="46361" x="2138363" y="938213"/>
          <p14:tracePt t="46436" x="2138363" y="925513"/>
          <p14:tracePt t="46449" x="2138363" y="912813"/>
          <p14:tracePt t="46485" x="2138363" y="901700"/>
          <p14:tracePt t="46735" x="2127250" y="901700"/>
          <p14:tracePt t="46772" x="2114550" y="901700"/>
          <p14:tracePt t="46822" x="2101850" y="901700"/>
          <p14:tracePt t="52168" x="2127250" y="901700"/>
          <p14:tracePt t="52181" x="2138363" y="901700"/>
          <p14:tracePt t="52193" x="2163763" y="912813"/>
          <p14:tracePt t="52206" x="2201863" y="912813"/>
          <p14:tracePt t="52222" x="2238375" y="912813"/>
          <p14:tracePt t="52238" x="2263775" y="912813"/>
          <p14:tracePt t="52256" x="2327275" y="925513"/>
          <p14:tracePt t="52273" x="2338388" y="925513"/>
          <p14:tracePt t="52291" x="2338388" y="938213"/>
          <p14:tracePt t="52307" x="2363788" y="938213"/>
          <p14:tracePt t="52323" x="2363788" y="950913"/>
          <p14:tracePt t="52355" x="2376488" y="963613"/>
          <p14:tracePt t="52392" x="2376488" y="976313"/>
          <p14:tracePt t="52406" x="2376488" y="989013"/>
          <p14:tracePt t="52417" x="2376488" y="1001713"/>
          <p14:tracePt t="52429" x="2376488" y="1014413"/>
          <p14:tracePt t="52443" x="2376488" y="1025525"/>
          <p14:tracePt t="52468" x="2376488" y="1038225"/>
          <p14:tracePt t="52492" x="2376488" y="1050925"/>
          <p14:tracePt t="52605" x="2376488" y="1063625"/>
          <p14:tracePt t="52654" x="2376488" y="1076325"/>
          <p14:tracePt t="52667" x="2376488" y="1089025"/>
          <p14:tracePt t="52679" x="2376488" y="1101725"/>
          <p14:tracePt t="52704" x="2376488" y="1114425"/>
          <p14:tracePt t="52716" x="2376488" y="1125538"/>
          <p14:tracePt t="52741" x="2376488" y="1138238"/>
          <p14:tracePt t="52753" x="2376488" y="1150938"/>
          <p14:tracePt t="52767" x="2376488" y="1163638"/>
          <p14:tracePt t="52779" x="2363788" y="1176338"/>
          <p14:tracePt t="52792" x="2363788" y="1214438"/>
          <p14:tracePt t="52808" x="2351088" y="1238250"/>
          <p14:tracePt t="52825" x="2338388" y="1250950"/>
          <p14:tracePt t="52841" x="2338388" y="1263650"/>
          <p14:tracePt t="52859" x="2338388" y="1276350"/>
          <p14:tracePt t="52879" x="2338388" y="1289050"/>
          <p14:tracePt t="52892" x="2338388" y="1301750"/>
          <p14:tracePt t="52941" x="2327275" y="1314450"/>
          <p14:tracePt t="53015" x="2289175" y="1327150"/>
          <p14:tracePt t="53029" x="2263775" y="1339850"/>
          <p14:tracePt t="53040" x="2238375" y="1350963"/>
          <p14:tracePt t="53177" x="2238375" y="1339850"/>
          <p14:tracePt t="53202" x="2238375" y="1327150"/>
          <p14:tracePt t="53215" x="2251075" y="1327150"/>
          <p14:tracePt t="53227" x="2251075" y="1314450"/>
          <p14:tracePt t="53253" x="2251075" y="1301750"/>
          <p14:tracePt t="53264" x="2263775" y="1289050"/>
          <p14:tracePt t="53280" x="2263775" y="1276350"/>
          <p14:tracePt t="53302" x="2263775" y="1263650"/>
          <p14:tracePt t="53315" x="2276475" y="1250950"/>
          <p14:tracePt t="53376" x="2289175" y="1250950"/>
          <p14:tracePt t="58584" x="2301875" y="1250950"/>
          <p14:tracePt t="58597" x="2314575" y="1263650"/>
          <p14:tracePt t="58609" x="2327275" y="1263650"/>
          <p14:tracePt t="58620" x="2351088" y="1276350"/>
          <p14:tracePt t="58634" x="2363788" y="1289050"/>
          <p14:tracePt t="58648" x="2389188" y="1289050"/>
          <p14:tracePt t="58664" x="2414588" y="1301750"/>
          <p14:tracePt t="58681" x="2427288" y="1314450"/>
          <p14:tracePt t="58697" x="2439988" y="1327150"/>
          <p14:tracePt t="58714" x="2451100" y="1339850"/>
          <p14:tracePt t="58796" x="2451100" y="1350963"/>
          <p14:tracePt t="58808" x="2463800" y="1389063"/>
          <p14:tracePt t="58820" x="2476500" y="1427163"/>
          <p14:tracePt t="58833" x="2476500" y="1439863"/>
          <p14:tracePt t="58848" x="2476500" y="1450975"/>
          <p14:tracePt t="58866" x="2476500" y="1463675"/>
          <p14:tracePt t="58933" x="2476500" y="1476375"/>
          <p14:tracePt t="58945" x="2476500" y="1501775"/>
          <p14:tracePt t="58996" x="2476500" y="1514475"/>
          <p14:tracePt t="59070" x="2451100" y="1514475"/>
          <p14:tracePt t="59082" x="2427288" y="1514475"/>
          <p14:tracePt t="59095" x="2401888" y="1514475"/>
          <p14:tracePt t="59107" x="2376488" y="1514475"/>
          <p14:tracePt t="59119" x="2351088" y="1514475"/>
          <p14:tracePt t="59133" x="2327275" y="1514475"/>
          <p14:tracePt t="59149" x="2301875" y="1514475"/>
          <p14:tracePt t="59166" x="2276475" y="1514475"/>
          <p14:tracePt t="59169" x="2251075" y="1514475"/>
          <p14:tracePt t="59183" x="2201863" y="1514475"/>
          <p14:tracePt t="59199" x="2138363" y="1514475"/>
          <p14:tracePt t="59217" x="2076450" y="1514475"/>
          <p14:tracePt t="59219" x="2038350" y="1514475"/>
          <p14:tracePt t="59233" x="2014538" y="1514475"/>
          <p14:tracePt t="59250" x="2001838" y="1501775"/>
          <p14:tracePt t="59267" x="1989138" y="1501775"/>
          <p14:tracePt t="64715" x="2014538" y="1501775"/>
          <p14:tracePt t="64729" x="2051050" y="1501775"/>
          <p14:tracePt t="64740" x="2089150" y="1489075"/>
          <p14:tracePt t="64753" x="2151063" y="1476375"/>
          <p14:tracePt t="64765" x="2214563" y="1450975"/>
          <p14:tracePt t="64777" x="2338388" y="1427163"/>
          <p14:tracePt t="64790" x="2463800" y="1401763"/>
          <p14:tracePt t="64805" x="2551113" y="1376363"/>
          <p14:tracePt t="64822" x="2614613" y="1363663"/>
          <p14:tracePt t="64839" x="2663825" y="1363663"/>
          <p14:tracePt t="64840" x="2714625" y="1363663"/>
          <p14:tracePt t="64856" x="2789238" y="1363663"/>
          <p14:tracePt t="64872" x="2889250" y="1363663"/>
          <p14:tracePt t="64889" x="3089275" y="1363663"/>
          <p14:tracePt t="64905" x="3140075" y="1376363"/>
          <p14:tracePt t="64923" x="3201988" y="1389063"/>
          <p14:tracePt t="64940" x="3276600" y="1389063"/>
          <p14:tracePt t="64956" x="3314700" y="1389063"/>
          <p14:tracePt t="64973" x="3340100" y="1401763"/>
          <p14:tracePt t="64989" x="3376613" y="1401763"/>
          <p14:tracePt t="65014" x="3389313" y="1401763"/>
          <p14:tracePt t="65027" x="3389313" y="1414463"/>
          <p14:tracePt t="65077" x="3414713" y="1414463"/>
          <p14:tracePt t="65090" x="3427413" y="1414463"/>
          <p14:tracePt t="65102" x="3440113" y="1414463"/>
          <p14:tracePt t="65114" x="3452813" y="1414463"/>
          <p14:tracePt t="65127" x="3465513" y="1427163"/>
          <p14:tracePt t="65140" x="3478213" y="1439863"/>
          <p14:tracePt t="65157" x="3489325" y="1439863"/>
          <p14:tracePt t="65174" x="3502025" y="1450975"/>
          <p14:tracePt t="65177" x="3514725" y="1450975"/>
          <p14:tracePt t="65190" x="3514725" y="1463675"/>
          <p14:tracePt t="65207" x="3514725" y="1476375"/>
          <p14:tracePt t="65251" x="3514725" y="1489075"/>
          <p14:tracePt t="65276" x="3514725" y="1501775"/>
          <p14:tracePt t="65363" x="3514725" y="1514475"/>
          <p14:tracePt t="65388" x="3514725" y="1527175"/>
          <p14:tracePt t="65426" x="3514725" y="1539875"/>
          <p14:tracePt t="65450" x="3514725" y="1552575"/>
          <p14:tracePt t="65463" x="3514725" y="1576388"/>
          <p14:tracePt t="65475" x="3502025" y="1601788"/>
          <p14:tracePt t="65487" x="3465513" y="1627188"/>
          <p14:tracePt t="65501" x="3440113" y="1639888"/>
          <p14:tracePt t="65513" x="3427413" y="1652588"/>
          <p14:tracePt t="65525" x="3402013" y="1663700"/>
          <p14:tracePt t="65542" x="3389313" y="1663700"/>
          <p14:tracePt t="65558" x="3389313" y="1676400"/>
          <p14:tracePt t="65575" x="3365500" y="1676400"/>
          <p14:tracePt t="65949" x="3376613" y="1676400"/>
          <p14:tracePt t="65962" x="3376613" y="1663700"/>
          <p14:tracePt t="65986" x="3389313" y="1663700"/>
          <p14:tracePt t="66011" x="3414713" y="1663700"/>
          <p14:tracePt t="66023" x="3427413" y="1663700"/>
          <p14:tracePt t="66036" x="3465513" y="1663700"/>
          <p14:tracePt t="66049" x="3478213" y="1663700"/>
          <p14:tracePt t="66061" x="3489325" y="1663700"/>
          <p14:tracePt t="66077" x="3527425" y="1676400"/>
          <p14:tracePt t="66094" x="3540125" y="1689100"/>
          <p14:tracePt t="66111" x="3578225" y="1701800"/>
          <p14:tracePt t="66128" x="3589338" y="1701800"/>
          <p14:tracePt t="66173" x="3602038" y="1701800"/>
          <p14:tracePt t="66186" x="3614738" y="1701800"/>
          <p14:tracePt t="66199" x="3627438" y="1701800"/>
          <p14:tracePt t="66223" x="3652838" y="1701800"/>
          <p14:tracePt t="66235" x="3678238" y="1701800"/>
          <p14:tracePt t="66248" x="3702050" y="1701800"/>
          <p14:tracePt t="66261" x="3727450" y="1701800"/>
          <p14:tracePt t="66278" x="3752850" y="1701800"/>
          <p14:tracePt t="66295" x="3778250" y="1701800"/>
          <p14:tracePt t="66297" x="3802063" y="1701800"/>
          <p14:tracePt t="66311" x="3852863" y="1701800"/>
          <p14:tracePt t="66328" x="3940175" y="1701800"/>
          <p14:tracePt t="66345" x="4027488" y="1701800"/>
          <p14:tracePt t="66347" x="4090988" y="1701800"/>
          <p14:tracePt t="66362" x="4140200" y="1701800"/>
          <p14:tracePt t="66379" x="4165600" y="1701800"/>
          <p14:tracePt t="66395" x="4203700" y="1701800"/>
          <p14:tracePt t="66411" x="4214813" y="1701800"/>
          <p14:tracePt t="66435" x="4227513" y="1701800"/>
          <p14:tracePt t="66597" x="4240213" y="1701800"/>
          <p14:tracePt t="66635" x="4252913" y="1701800"/>
          <p14:tracePt t="66709" x="4265613" y="1701800"/>
          <p14:tracePt t="66834" x="4278313" y="1701800"/>
          <p14:tracePt t="66859" x="4291013" y="1701800"/>
          <p14:tracePt t="69889" x="4314825" y="1689100"/>
          <p14:tracePt t="69902" x="4327525" y="1689100"/>
          <p14:tracePt t="69914" x="4340225" y="1676400"/>
          <p14:tracePt t="69926" x="4365625" y="1663700"/>
          <p14:tracePt t="69942" x="4378325" y="1639888"/>
          <p14:tracePt t="69959" x="4403725" y="1627188"/>
          <p14:tracePt t="69977" x="4416425" y="1614488"/>
          <p14:tracePt t="69993" x="4427538" y="1614488"/>
          <p14:tracePt t="70039" x="4427538" y="1601788"/>
          <p14:tracePt t="70088" x="4427538" y="1589088"/>
          <p14:tracePt t="70151" x="4427538" y="1576388"/>
          <p14:tracePt t="70176" x="4427538" y="1563688"/>
          <p14:tracePt t="70201" x="4440238" y="1563688"/>
          <p14:tracePt t="70214" x="4440238" y="1552575"/>
          <p14:tracePt t="70238" x="4440238" y="1539875"/>
          <p14:tracePt t="75665" x="4427538" y="1539875"/>
          <p14:tracePt t="75676" x="4416425" y="1539875"/>
          <p14:tracePt t="75688" x="4378325" y="1552575"/>
          <p14:tracePt t="75702" x="4327525" y="1552575"/>
          <p14:tracePt t="75715" x="4240213" y="1552575"/>
          <p14:tracePt t="75732" x="4178300" y="1552575"/>
          <p14:tracePt t="75749" x="4140200" y="1552575"/>
          <p14:tracePt t="75751" x="4103688" y="1552575"/>
          <p14:tracePt t="75766" x="4078288" y="1563688"/>
          <p14:tracePt t="75782" x="4052888" y="1563688"/>
          <p14:tracePt t="75799" x="4040188" y="1563688"/>
          <p14:tracePt t="75801" x="4027488" y="1563688"/>
          <p14:tracePt t="75815" x="4014788" y="1563688"/>
          <p14:tracePt t="75838" x="4002088" y="1563688"/>
          <p14:tracePt t="75853" x="3990975" y="1576388"/>
          <p14:tracePt t="75866" x="3978275" y="1576388"/>
          <p14:tracePt t="75888" x="3965575" y="1576388"/>
          <p14:tracePt t="76038" x="3978275" y="1576388"/>
          <p14:tracePt t="76076" x="3990975" y="1576388"/>
          <p14:tracePt t="76101" x="4002088" y="1576388"/>
          <p14:tracePt t="76114" x="4014788" y="1576388"/>
          <p14:tracePt t="76125" x="4027488" y="1576388"/>
          <p14:tracePt t="76138" x="4040188" y="1576388"/>
          <p14:tracePt t="76150" x="4052888" y="1576388"/>
          <p14:tracePt t="76167" x="4090988" y="1576388"/>
          <p14:tracePt t="76187" x="4152900" y="1589088"/>
          <p14:tracePt t="76201" x="4178300" y="1601788"/>
          <p14:tracePt t="76217" x="4203700" y="1614488"/>
          <p14:tracePt t="76234" x="4214813" y="1614488"/>
          <p14:tracePt t="76251" x="4214813" y="1627188"/>
          <p14:tracePt t="76267" x="4214813" y="1639888"/>
          <p14:tracePt t="76285" x="4214813" y="1701800"/>
          <p14:tracePt t="76287" x="4214813" y="1801813"/>
          <p14:tracePt t="76301" x="4191000" y="1914525"/>
          <p14:tracePt t="76317" x="4103688" y="2014538"/>
          <p14:tracePt t="76334" x="3990975" y="2139950"/>
          <p14:tracePt t="76337" x="3890963" y="2327275"/>
          <p14:tracePt t="76351" x="3765550" y="2527300"/>
          <p14:tracePt t="76368" x="3702050" y="2652713"/>
          <p14:tracePt t="76385" x="3627438" y="2728913"/>
          <p14:tracePt t="76387" x="3578225" y="2778125"/>
          <p14:tracePt t="76400" x="3540125" y="2790825"/>
          <p14:tracePt t="76418" x="3514725" y="2803525"/>
          <p14:tracePt t="76512" x="3502025" y="2803525"/>
          <p14:tracePt t="76524" x="3502025" y="2790825"/>
          <p14:tracePt t="76536" x="3502025" y="2778125"/>
          <p14:tracePt t="76551" x="3502025" y="2765425"/>
          <p14:tracePt t="76569" x="3489325" y="2752725"/>
          <p14:tracePt t="76586" x="3352800" y="2627313"/>
          <p14:tracePt t="76602" x="3276600" y="2578100"/>
          <p14:tracePt t="76618" x="3201988" y="2540000"/>
          <p14:tracePt t="76636" x="3040063" y="2490788"/>
          <p14:tracePt t="76652" x="2952750" y="2490788"/>
          <p14:tracePt t="76674" x="2789238" y="2490788"/>
          <p14:tracePt t="76686" x="2752725" y="2490788"/>
          <p14:tracePt t="76703" x="2727325" y="2490788"/>
          <p14:tracePt t="76718" x="2714625" y="2490788"/>
          <p14:tracePt t="76736" x="2689225" y="2490788"/>
          <p14:tracePt t="76774" x="2676525" y="2503488"/>
          <p14:tracePt t="76785" x="2663825" y="2503488"/>
          <p14:tracePt t="76799" x="2651125" y="2503488"/>
          <p14:tracePt t="76811" x="2640013" y="2503488"/>
          <p14:tracePt t="76823" x="2614613" y="2503488"/>
          <p14:tracePt t="76836" x="2601913" y="2503488"/>
          <p14:tracePt t="76853" x="2589213" y="2503488"/>
          <p14:tracePt t="76870" x="2576513" y="2503488"/>
          <p14:tracePt t="76888" x="2576513" y="2490788"/>
          <p14:tracePt t="76947" x="2576513" y="2478088"/>
          <p14:tracePt t="77022" x="2589213" y="2478088"/>
          <p14:tracePt t="77197" x="2563813" y="2478088"/>
          <p14:tracePt t="77209" x="2489200" y="2465388"/>
          <p14:tracePt t="77221" x="2451100" y="2452688"/>
          <p14:tracePt t="77235" x="2414588" y="2452688"/>
          <p14:tracePt t="77247" x="2389188" y="2452688"/>
          <p14:tracePt t="77259" x="2376488" y="2452688"/>
          <p14:tracePt t="77420" x="2389188" y="2452688"/>
          <p14:tracePt t="77434" x="2427288" y="2452688"/>
          <p14:tracePt t="77446" x="2476500" y="2452688"/>
          <p14:tracePt t="77458" x="2527300" y="2452688"/>
          <p14:tracePt t="77472" x="2563813" y="2439988"/>
          <p14:tracePt t="77491" x="2601913" y="2439988"/>
          <p14:tracePt t="77505" x="2640013" y="2439988"/>
          <p14:tracePt t="77508" x="2689225" y="2427288"/>
          <p14:tracePt t="77522" x="2727325" y="2427288"/>
          <p14:tracePt t="77539" x="2752725" y="2427288"/>
          <p14:tracePt t="77556" x="2763838" y="2427288"/>
          <p14:tracePt t="77558" x="2776538" y="2427288"/>
          <p14:tracePt t="77633" x="2752725" y="2427288"/>
          <p14:tracePt t="77645" x="2740025" y="2427288"/>
          <p14:tracePt t="77658" x="2714625" y="2427288"/>
          <p14:tracePt t="77672" x="2689225" y="2427288"/>
          <p14:tracePt t="77683" x="2663825" y="2427288"/>
          <p14:tracePt t="77696" x="2640013" y="2427288"/>
          <p14:tracePt t="77719" x="2627313" y="2427288"/>
          <p14:tracePt t="77819" x="2640013" y="2427288"/>
          <p14:tracePt t="77833" x="2651125" y="2427288"/>
          <p14:tracePt t="77845" x="2676525" y="2427288"/>
          <p14:tracePt t="77858" x="2727325" y="2427288"/>
          <p14:tracePt t="77873" x="2763838" y="2414588"/>
          <p14:tracePt t="77890" x="2789238" y="2414588"/>
          <p14:tracePt t="77907" x="2814638" y="2414588"/>
          <p14:tracePt t="77982" x="2801938" y="2414588"/>
          <p14:tracePt t="77995" x="2776538" y="2414588"/>
          <p14:tracePt t="78007" x="2752725" y="2414588"/>
          <p14:tracePt t="78020" x="2740025" y="2414588"/>
          <p14:tracePt t="78032" x="2727325" y="2414588"/>
          <p14:tracePt t="78044" x="2714625" y="2414588"/>
          <p14:tracePt t="78107" x="2740025" y="2414588"/>
          <p14:tracePt t="78120" x="2776538" y="2403475"/>
          <p14:tracePt t="78131" x="2814638" y="2403475"/>
          <p14:tracePt t="78144" x="2852738" y="2403475"/>
          <p14:tracePt t="78158" x="2876550" y="2403475"/>
          <p14:tracePt t="78175" x="2889250" y="2403475"/>
          <p14:tracePt t="78219" x="2876550" y="2403475"/>
          <p14:tracePt t="78231" x="2789238" y="2403475"/>
          <p14:tracePt t="78243" x="2640013" y="2414588"/>
          <p14:tracePt t="78259" x="2514600" y="2427288"/>
          <p14:tracePt t="78275" x="2401888" y="2439988"/>
          <p14:tracePt t="78292" x="2263775" y="2439988"/>
          <p14:tracePt t="78294" x="2163763" y="2439988"/>
          <p14:tracePt t="78308" x="2114550" y="2439988"/>
          <p14:tracePt t="78325" x="2089150" y="2427288"/>
          <p14:tracePt t="78356" x="2089150" y="2414588"/>
          <p14:tracePt t="78369" x="2101850" y="2414588"/>
          <p14:tracePt t="78381" x="2127250" y="2414588"/>
          <p14:tracePt t="78394" x="2163763" y="2414588"/>
          <p14:tracePt t="78408" x="2189163" y="2414588"/>
          <p14:tracePt t="78426" x="2214563" y="2414588"/>
          <p14:tracePt t="78443" x="2263775" y="2390775"/>
          <p14:tracePt t="78459" x="2289175" y="2390775"/>
          <p14:tracePt t="78476" x="2301875" y="2390775"/>
          <p14:tracePt t="78605" x="2289175" y="2390775"/>
          <p14:tracePt t="78842" x="2251075" y="2390775"/>
          <p14:tracePt t="78854" x="2189163" y="2390775"/>
          <p14:tracePt t="78866" x="2127250" y="2403475"/>
          <p14:tracePt t="78881" x="2089150" y="2403475"/>
          <p14:tracePt t="78894" x="2063750" y="2403475"/>
          <p14:tracePt t="78916" x="2051050" y="2403475"/>
          <p14:tracePt t="78978" x="2063750" y="2403475"/>
          <p14:tracePt t="78991" x="2076450" y="2403475"/>
          <p14:tracePt t="79004" x="2101850" y="2403475"/>
          <p14:tracePt t="79016" x="2151063" y="2390775"/>
          <p14:tracePt t="79029" x="2214563" y="2378075"/>
          <p14:tracePt t="79045" x="2238375" y="2378075"/>
          <p14:tracePt t="79061" x="2251075" y="2378075"/>
          <p14:tracePt t="79079" x="2263775" y="2378075"/>
          <p14:tracePt t="79191" x="2251075" y="2378075"/>
          <p14:tracePt t="79203" x="2238375" y="2378075"/>
          <p14:tracePt t="79216" x="2214563" y="2378075"/>
          <p14:tracePt t="79229" x="2201863" y="2378075"/>
          <p14:tracePt t="79246" x="2189163" y="2378075"/>
          <p14:tracePt t="79265" x="2163763" y="2378075"/>
          <p14:tracePt t="79268" x="2151063" y="2378075"/>
          <p14:tracePt t="79279" x="2138363" y="2378075"/>
          <p14:tracePt t="79303" x="2127250" y="2378075"/>
          <p14:tracePt t="79391" x="2138363" y="2378075"/>
          <p14:tracePt t="79415" x="2151063" y="2378075"/>
          <p14:tracePt t="79429" x="2163763" y="2378075"/>
          <p14:tracePt t="79452" x="2176463" y="2378075"/>
          <p14:tracePt t="79465" x="2189163" y="2378075"/>
          <p14:tracePt t="79528" x="2176463" y="2378075"/>
          <p14:tracePt t="79553" x="2163763" y="2378075"/>
          <p14:tracePt t="79565" x="2151063" y="2378075"/>
          <p14:tracePt t="79577" x="2138363" y="2378075"/>
          <p14:tracePt t="79590" x="2127250" y="2378075"/>
          <p14:tracePt t="79627" x="2114550" y="2378075"/>
          <p14:tracePt t="80299" x="2127250" y="2378075"/>
          <p14:tracePt t="80312" x="2176463" y="2403475"/>
          <p14:tracePt t="80326" x="2238375" y="2427288"/>
          <p14:tracePt t="80337" x="2314575" y="2478088"/>
          <p14:tracePt t="80351" x="2389188" y="2527300"/>
          <p14:tracePt t="80367" x="2527300" y="2578100"/>
          <p14:tracePt t="80383" x="2701925" y="2640013"/>
          <p14:tracePt t="80400" x="2927350" y="2703513"/>
          <p14:tracePt t="80417" x="2976563" y="2728913"/>
          <p14:tracePt t="80434" x="3014663" y="2728913"/>
          <p14:tracePt t="80436" x="3040063" y="2740025"/>
          <p14:tracePt t="80451" x="3065463" y="2740025"/>
          <p14:tracePt t="80467" x="3089275" y="2740025"/>
          <p14:tracePt t="80487" x="3101975" y="2740025"/>
          <p14:tracePt t="80524" x="3114675" y="2740025"/>
          <p14:tracePt t="80686" x="3101975" y="2740025"/>
          <p14:tracePt t="80711" x="3089275" y="2740025"/>
          <p14:tracePt t="80723" x="3040063" y="2728913"/>
          <p14:tracePt t="80737" x="2963863" y="2716213"/>
          <p14:tracePt t="80748" x="2852738" y="2703513"/>
          <p14:tracePt t="80760" x="2763838" y="2678113"/>
          <p14:tracePt t="80774" x="2701925" y="2665413"/>
          <p14:tracePt t="80785" x="2663825" y="2665413"/>
          <p14:tracePt t="80801" x="2627313" y="2665413"/>
          <p14:tracePt t="80818" x="2589213" y="2665413"/>
          <p14:tracePt t="80836" x="2551113" y="2665413"/>
          <p14:tracePt t="80923" x="2563813" y="2665413"/>
          <p14:tracePt t="80935" x="2576513" y="2665413"/>
          <p14:tracePt t="80948" x="2601913" y="2665413"/>
          <p14:tracePt t="80960" x="2640013" y="2665413"/>
          <p14:tracePt t="80973" x="2740025" y="2665413"/>
          <p14:tracePt t="80986" x="2852738" y="2665413"/>
          <p14:tracePt t="81003" x="2952750" y="2665413"/>
          <p14:tracePt t="81019" x="3014663" y="2665413"/>
          <p14:tracePt t="81022" x="3089275" y="2665413"/>
          <p14:tracePt t="81036" x="3152775" y="2665413"/>
          <p14:tracePt t="81053" x="3240088" y="2665413"/>
          <p14:tracePt t="81069" x="3302000" y="2665413"/>
          <p14:tracePt t="81072" x="3352800" y="2665413"/>
          <p14:tracePt t="81086" x="3376613" y="2652713"/>
          <p14:tracePt t="81184" x="3414713" y="2640013"/>
          <p14:tracePt t="81197" x="3440113" y="2640013"/>
          <p14:tracePt t="81210" x="3465513" y="2640013"/>
          <p14:tracePt t="81221" x="3489325" y="2640013"/>
          <p14:tracePt t="81236" x="3527425" y="2640013"/>
          <p14:tracePt t="81254" x="3578225" y="2640013"/>
          <p14:tracePt t="81272" x="3689350" y="2640013"/>
          <p14:tracePt t="81286" x="3740150" y="2640013"/>
          <p14:tracePt t="81304" x="3778250" y="2640013"/>
          <p14:tracePt t="81321" x="3827463" y="2640013"/>
          <p14:tracePt t="81347" x="3840163" y="2640013"/>
          <p14:tracePt t="81359" x="3852863" y="2640013"/>
          <p14:tracePt t="81372" x="3865563" y="2640013"/>
          <p14:tracePt t="81387" x="3878263" y="2640013"/>
          <p14:tracePt t="81421" x="3890963" y="2640013"/>
          <p14:tracePt t="81521" x="3878263" y="2640013"/>
          <p14:tracePt t="81856" x="3902075" y="2640013"/>
          <p14:tracePt t="81868" x="3914775" y="2640013"/>
          <p14:tracePt t="81881" x="3927475" y="2640013"/>
          <p14:tracePt t="81893" x="3940175" y="2640013"/>
          <p14:tracePt t="81907" x="3952875" y="2640013"/>
          <p14:tracePt t="81921" x="3965575" y="2640013"/>
          <p14:tracePt t="81938" x="3978275" y="2640013"/>
          <p14:tracePt t="81957" x="3990975" y="2640013"/>
          <p14:tracePt t="82156" x="3978275" y="2640013"/>
          <p14:tracePt t="82169" x="3952875" y="2640013"/>
          <p14:tracePt t="82181" x="3914775" y="2640013"/>
          <p14:tracePt t="82194" x="3878263" y="2640013"/>
          <p14:tracePt t="82207" x="3840163" y="2640013"/>
          <p14:tracePt t="82224" x="3778250" y="2640013"/>
          <p14:tracePt t="82241" x="3640138" y="2640013"/>
          <p14:tracePt t="82243" x="3514725" y="2640013"/>
          <p14:tracePt t="82258" x="3440113" y="2640013"/>
          <p14:tracePt t="82273" x="3402013" y="2640013"/>
          <p14:tracePt t="82290" x="3389313" y="2640013"/>
          <p14:tracePt t="82307" x="3376613" y="2640013"/>
          <p14:tracePt t="82381" x="3389313" y="2640013"/>
          <p14:tracePt t="82394" x="3402013" y="2640013"/>
          <p14:tracePt t="82518" x="3389313" y="2640013"/>
          <p14:tracePt t="82531" x="3376613" y="2640013"/>
          <p14:tracePt t="82542" x="3365500" y="2627313"/>
          <p14:tracePt t="82556" x="3340100" y="2627313"/>
          <p14:tracePt t="82568" x="3276600" y="2616200"/>
          <p14:tracePt t="82581" x="3165475" y="2603500"/>
          <p14:tracePt t="82593" x="3089275" y="2603500"/>
          <p14:tracePt t="82609" x="3001963" y="2590800"/>
          <p14:tracePt t="82626" x="2914650" y="2590800"/>
          <p14:tracePt t="82642" x="2701925" y="2578100"/>
          <p14:tracePt t="82659" x="2601913" y="2578100"/>
          <p14:tracePt t="82675" x="2514600" y="2578100"/>
          <p14:tracePt t="82693" x="2451100" y="2578100"/>
          <p14:tracePt t="82709" x="2427288" y="2578100"/>
          <p14:tracePt t="82726" x="2414588" y="2578100"/>
          <p14:tracePt t="82743" x="2389188" y="2578100"/>
          <p14:tracePt t="82767" x="2376488" y="2578100"/>
          <p14:tracePt t="82780" x="2363788" y="2590800"/>
          <p14:tracePt t="82793" x="2351088" y="2603500"/>
          <p14:tracePt t="82810" x="2314575" y="2616200"/>
          <p14:tracePt t="82827" x="2276475" y="2652713"/>
          <p14:tracePt t="82830" x="2201863" y="2690813"/>
          <p14:tracePt t="82843" x="2138363" y="2728913"/>
          <p14:tracePt t="82860" x="2089150" y="2765425"/>
          <p14:tracePt t="82877" x="2025650" y="2803525"/>
          <p14:tracePt t="82880" x="1976438" y="2852738"/>
          <p14:tracePt t="82893" x="1951038" y="2878138"/>
          <p14:tracePt t="82910" x="1925638" y="2903538"/>
          <p14:tracePt t="82927" x="1901825" y="2916238"/>
          <p14:tracePt t="82930" x="1889125" y="2941638"/>
          <p14:tracePt t="82944" x="1863725" y="2978150"/>
          <p14:tracePt t="82960" x="1863725" y="2990850"/>
          <p14:tracePt t="82977" x="1851025" y="3028950"/>
          <p14:tracePt t="82979" x="1838325" y="3054350"/>
          <p14:tracePt t="82994" x="1838325" y="3078163"/>
          <p14:tracePt t="83011" x="1838325" y="3103563"/>
          <p14:tracePt t="83028" x="1838325" y="3128963"/>
          <p14:tracePt t="83030" x="1838325" y="3154363"/>
          <p14:tracePt t="83043" x="1838325" y="3190875"/>
          <p14:tracePt t="83061" x="1838325" y="3228975"/>
          <p14:tracePt t="83078" x="1838325" y="3278188"/>
          <p14:tracePt t="83094" x="1851025" y="3303588"/>
          <p14:tracePt t="83111" x="1876425" y="3316288"/>
          <p14:tracePt t="83128" x="1914525" y="3341688"/>
          <p14:tracePt t="83144" x="1951038" y="3354388"/>
          <p14:tracePt t="83161" x="1989138" y="3354388"/>
          <p14:tracePt t="83178" x="2127250" y="3354388"/>
          <p14:tracePt t="83194" x="2214563" y="3354388"/>
          <p14:tracePt t="83211" x="2289175" y="3354388"/>
          <p14:tracePt t="83229" x="2414588" y="3328988"/>
          <p14:tracePt t="83245" x="2501900" y="3290888"/>
          <p14:tracePt t="83262" x="2640013" y="3267075"/>
          <p14:tracePt t="83278" x="2863850" y="3178175"/>
          <p14:tracePt t="83295" x="2914650" y="3141663"/>
          <p14:tracePt t="83312" x="2976563" y="3090863"/>
          <p14:tracePt t="83315" x="3014663" y="3065463"/>
          <p14:tracePt t="83329" x="3040063" y="3016250"/>
          <p14:tracePt t="83345" x="3076575" y="2990850"/>
          <p14:tracePt t="83362" x="3089275" y="2965450"/>
          <p14:tracePt t="83365" x="3089275" y="2952750"/>
          <p14:tracePt t="83379" x="3101975" y="2941638"/>
          <p14:tracePt t="83403" x="3101975" y="2928938"/>
          <p14:tracePt t="83428" x="3101975" y="2916238"/>
          <p14:tracePt t="83465" x="3089275" y="2903538"/>
          <p14:tracePt t="83478" x="3076575" y="2890838"/>
          <p14:tracePt t="83490" x="3052763" y="2890838"/>
          <p14:tracePt t="83502" x="3001963" y="2878138"/>
          <p14:tracePt t="83516" x="2914650" y="2852738"/>
          <p14:tracePt t="83529" x="2827338" y="2840038"/>
          <p14:tracePt t="83546" x="2776538" y="2828925"/>
          <p14:tracePt t="83563" x="2740025" y="2816225"/>
          <p14:tracePt t="83565" x="2714625" y="2816225"/>
          <p14:tracePt t="83578" x="2701925" y="2816225"/>
          <p14:tracePt t="83596" x="2689225" y="2816225"/>
          <p14:tracePt t="83702" x="2689225" y="2828925"/>
          <p14:tracePt t="83739" x="2701925" y="2840038"/>
          <p14:tracePt t="83751" x="2727325" y="2840038"/>
          <p14:tracePt t="83764" x="2776538" y="2840038"/>
          <p14:tracePt t="83777" x="2827338" y="2852738"/>
          <p14:tracePt t="83790" x="2901950" y="2865438"/>
          <p14:tracePt t="83802" x="2940050" y="2878138"/>
          <p14:tracePt t="83814" x="2989263" y="2878138"/>
          <p14:tracePt t="83830" x="3052763" y="2878138"/>
          <p14:tracePt t="83847" x="3140075" y="2878138"/>
          <p14:tracePt t="83864" x="3327400" y="2878138"/>
          <p14:tracePt t="83881" x="3389313" y="2878138"/>
          <p14:tracePt t="83898" x="3427413" y="2878138"/>
          <p14:tracePt t="83915" x="3514725" y="2865438"/>
          <p14:tracePt t="83931" x="3540125" y="2852738"/>
          <p14:tracePt t="83947" x="3552825" y="2852738"/>
          <p14:tracePt t="83964" x="3565525" y="2852738"/>
          <p14:tracePt t="84088" x="3552825" y="2852738"/>
          <p14:tracePt t="84114" x="3527425" y="2852738"/>
          <p14:tracePt t="84125" x="3489325" y="2852738"/>
          <p14:tracePt t="84138" x="3402013" y="2852738"/>
          <p14:tracePt t="84150" x="3302000" y="2852738"/>
          <p14:tracePt t="84164" x="3214688" y="2852738"/>
          <p14:tracePt t="84182" x="3152775" y="2852738"/>
          <p14:tracePt t="84199" x="3027363" y="2852738"/>
          <p14:tracePt t="84201" x="2889250" y="2865438"/>
          <p14:tracePt t="84214" x="2776538" y="2878138"/>
          <p14:tracePt t="84232" x="2701925" y="2890838"/>
          <p14:tracePt t="84249" x="2651125" y="2903538"/>
          <p14:tracePt t="84251" x="2640013" y="2903538"/>
          <p14:tracePt t="84265" x="2614613" y="2903538"/>
          <p14:tracePt t="84387" x="2627313" y="2903538"/>
          <p14:tracePt t="84400" x="2640013" y="2903538"/>
          <p14:tracePt t="84413" x="2663825" y="2903538"/>
          <p14:tracePt t="84424" x="2714625" y="2903538"/>
          <p14:tracePt t="84438" x="2763838" y="2903538"/>
          <p14:tracePt t="84450" x="2801938" y="2903538"/>
          <p14:tracePt t="84467" x="2840038" y="2903538"/>
          <p14:tracePt t="84483" x="2889250" y="2903538"/>
          <p14:tracePt t="84500" x="3027363" y="2903538"/>
          <p14:tracePt t="84516" x="3114675" y="2903538"/>
          <p14:tracePt t="84533" x="3176588" y="2916238"/>
          <p14:tracePt t="84550" x="3252788" y="2941638"/>
          <p14:tracePt t="84567" x="3276600" y="2941638"/>
          <p14:tracePt t="84584" x="3289300" y="2941638"/>
          <p14:tracePt t="84586" x="3302000" y="2941638"/>
          <p14:tracePt t="84675" x="3289300" y="2941638"/>
          <p14:tracePt t="84687" x="3252788" y="2941638"/>
          <p14:tracePt t="84699" x="3152775" y="2928938"/>
          <p14:tracePt t="84712" x="3040063" y="2916238"/>
          <p14:tracePt t="84723" x="2952750" y="2890838"/>
          <p14:tracePt t="84737" x="2827338" y="2890838"/>
          <p14:tracePt t="84750" x="2676525" y="2878138"/>
          <p14:tracePt t="84768" x="2527300" y="2878138"/>
          <p14:tracePt t="84785" x="2427288" y="2878138"/>
          <p14:tracePt t="84787" x="2376488" y="2878138"/>
          <p14:tracePt t="84801" x="2351088" y="2878138"/>
          <p14:tracePt t="84823" x="2338388" y="2878138"/>
          <p14:tracePt t="84886" x="2351088" y="2878138"/>
          <p14:tracePt t="84899" x="2363788" y="2878138"/>
          <p14:tracePt t="84911" x="2389188" y="2878138"/>
          <p14:tracePt t="84923" x="2439988" y="2878138"/>
          <p14:tracePt t="84936" x="2514600" y="2878138"/>
          <p14:tracePt t="84951" x="2576513" y="2878138"/>
          <p14:tracePt t="84969" x="2614613" y="2878138"/>
          <p14:tracePt t="84985" x="2701925" y="2878138"/>
          <p14:tracePt t="85002" x="2727325" y="2878138"/>
          <p14:tracePt t="85018" x="2752725" y="2878138"/>
          <p14:tracePt t="85035" x="2763838" y="2878138"/>
          <p14:tracePt t="85052" x="2776538" y="2878138"/>
          <p14:tracePt t="85085" x="2763838" y="2878138"/>
          <p14:tracePt t="85098" x="2752725" y="2878138"/>
          <p14:tracePt t="85110" x="2727325" y="2878138"/>
          <p14:tracePt t="85122" x="2689225" y="2878138"/>
          <p14:tracePt t="85136" x="2640013" y="2878138"/>
          <p14:tracePt t="85152" x="2540000" y="2878138"/>
          <p14:tracePt t="85169" x="2439988" y="2878138"/>
          <p14:tracePt t="85172" x="2389188" y="2878138"/>
          <p14:tracePt t="85186" x="2351088" y="2878138"/>
          <p14:tracePt t="85203" x="2338388" y="2878138"/>
          <p14:tracePt t="85219" x="2327275" y="2878138"/>
          <p14:tracePt t="85310" x="2338388" y="2878138"/>
          <p14:tracePt t="85322" x="2389188" y="2878138"/>
          <p14:tracePt t="85336" x="2451100" y="2878138"/>
          <p14:tracePt t="85347" x="2501900" y="2878138"/>
          <p14:tracePt t="85358" x="2540000" y="2878138"/>
          <p14:tracePt t="85372" x="2563813" y="2878138"/>
          <p14:tracePt t="85386" x="2589213" y="2890838"/>
          <p14:tracePt t="85403" x="2601913" y="2903538"/>
          <p14:tracePt t="85509" x="2589213" y="2903538"/>
          <p14:tracePt t="85520" x="2551113" y="2916238"/>
          <p14:tracePt t="85534" x="2476500" y="2916238"/>
          <p14:tracePt t="85546" x="2389188" y="2941638"/>
          <p14:tracePt t="85559" x="2327275" y="2952750"/>
          <p14:tracePt t="85571" x="2276475" y="2965450"/>
          <p14:tracePt t="85587" x="2251075" y="2978150"/>
          <p14:tracePt t="85604" x="2227263" y="2990850"/>
          <p14:tracePt t="85621" x="2227263" y="3003550"/>
          <p14:tracePt t="85708" x="2251075" y="3003550"/>
          <p14:tracePt t="85721" x="2301875" y="3003550"/>
          <p14:tracePt t="85733" x="2351088" y="3003550"/>
          <p14:tracePt t="85745" x="2401888" y="3003550"/>
          <p14:tracePt t="85759" x="2427288" y="3003550"/>
          <p14:tracePt t="85772" x="2439988" y="3003550"/>
          <p14:tracePt t="85833" x="2389188" y="3003550"/>
          <p14:tracePt t="85845" x="2351088" y="3003550"/>
          <p14:tracePt t="85858" x="2314575" y="3003550"/>
          <p14:tracePt t="85872" x="2276475" y="3016250"/>
          <p14:tracePt t="85889" x="2251075" y="3016250"/>
          <p14:tracePt t="85895" x="2227263" y="3016250"/>
          <p14:tracePt t="85908" x="2201863" y="3016250"/>
          <p14:tracePt t="85921" x="2176463" y="3016250"/>
          <p14:tracePt t="85939" x="2151063" y="3016250"/>
          <p14:tracePt t="85982" x="2163763" y="3003550"/>
          <p14:tracePt t="86007" x="2176463" y="3003550"/>
          <p14:tracePt t="86020" x="2176463" y="2990850"/>
          <p14:tracePt t="86033" x="2189163" y="2990850"/>
          <p14:tracePt t="86045" x="2201863" y="2990850"/>
          <p14:tracePt t="86057" x="2214563" y="2978150"/>
          <p14:tracePt t="86094" x="2227263" y="2978150"/>
          <p14:tracePt t="86181" x="2214563" y="2978150"/>
          <p14:tracePt t="86194" x="2201863" y="2978150"/>
          <p14:tracePt t="86219" x="2189163" y="2978150"/>
          <p14:tracePt t="86232" x="2189163" y="2965450"/>
          <p14:tracePt t="86256" x="2189163" y="2952750"/>
          <p14:tracePt t="86318" x="2201863" y="2952750"/>
          <p14:tracePt t="86332" x="2214563" y="2952750"/>
          <p14:tracePt t="86344" x="2227263" y="2952750"/>
          <p14:tracePt t="86543" x="2214563" y="2952750"/>
          <p14:tracePt t="86568" x="2201863" y="2952750"/>
          <p14:tracePt t="86580" x="2189163" y="2952750"/>
          <p14:tracePt t="86605" x="2176463" y="2952750"/>
          <p14:tracePt t="86630" x="2163763" y="2952750"/>
          <p14:tracePt t="86656" x="2138363" y="2952750"/>
          <p14:tracePt t="86668" x="2114550" y="2952750"/>
          <p14:tracePt t="86680" x="2089150" y="2952750"/>
          <p14:tracePt t="86693" x="2076450" y="2952750"/>
          <p14:tracePt t="86708" x="2051050" y="2952750"/>
          <p14:tracePt t="86725" x="2038350" y="2952750"/>
          <p14:tracePt t="86743" x="2001838" y="2952750"/>
          <p14:tracePt t="86759" x="1963738" y="2952750"/>
          <p14:tracePt t="86775" x="1901825" y="2952750"/>
          <p14:tracePt t="86793" x="1789113" y="2952750"/>
          <p14:tracePt t="86809" x="1751013" y="2952750"/>
          <p14:tracePt t="86826" x="1738313" y="2952750"/>
          <p14:tracePt t="86842" x="1714500" y="2965450"/>
          <p14:tracePt t="86860" x="1714500" y="2978150"/>
          <p14:tracePt t="86876" x="1701800" y="2990850"/>
          <p14:tracePt t="86930" x="1701800" y="3003550"/>
          <p14:tracePt t="86992" x="1714500" y="3003550"/>
          <p14:tracePt t="87004" x="1738313" y="3016250"/>
          <p14:tracePt t="87016" x="1776413" y="3028950"/>
          <p14:tracePt t="87028" x="1838325" y="3041650"/>
          <p14:tracePt t="87044" x="1889125" y="3065463"/>
          <p14:tracePt t="87060" x="1951038" y="3078163"/>
          <p14:tracePt t="87077" x="2001838" y="3103563"/>
          <p14:tracePt t="87079" x="2076450" y="3128963"/>
          <p14:tracePt t="87093" x="2176463" y="3154363"/>
          <p14:tracePt t="87110" x="2314575" y="3165475"/>
          <p14:tracePt t="87127" x="2414588" y="3178175"/>
          <p14:tracePt t="87129" x="2489200" y="3190875"/>
          <p14:tracePt t="87143" x="2540000" y="3190875"/>
          <p14:tracePt t="87161" x="2576513" y="3190875"/>
          <p14:tracePt t="87178" x="2651125" y="3190875"/>
          <p14:tracePt t="87193" x="2714625" y="3190875"/>
          <p14:tracePt t="87210" x="2801938" y="3178175"/>
          <p14:tracePt t="87227" x="2989263" y="3154363"/>
          <p14:tracePt t="87243" x="3027363" y="3154363"/>
          <p14:tracePt t="87261" x="3065463" y="3154363"/>
          <p14:tracePt t="87278" x="3089275" y="3154363"/>
          <p14:tracePt t="87415" x="3076575" y="3154363"/>
          <p14:tracePt t="87428" x="3027363" y="3154363"/>
          <p14:tracePt t="87440" x="2963863" y="3154363"/>
          <p14:tracePt t="87452" x="2876550" y="3154363"/>
          <p14:tracePt t="87466" x="2776538" y="3154363"/>
          <p14:tracePt t="87478" x="2614613" y="3154363"/>
          <p14:tracePt t="87495" x="2427288" y="3154363"/>
          <p14:tracePt t="87512" x="2301875" y="3154363"/>
          <p14:tracePt t="87514" x="2214563" y="3154363"/>
          <p14:tracePt t="87528" x="2163763" y="3154363"/>
          <p14:tracePt t="87545" x="2151063" y="3154363"/>
          <p14:tracePt t="87562" x="2127250" y="3154363"/>
          <p14:tracePt t="87665" x="2138363" y="3154363"/>
          <p14:tracePt t="87678" x="2176463" y="3154363"/>
          <p14:tracePt t="87689" x="2238375" y="3154363"/>
          <p14:tracePt t="87702" x="2314575" y="3154363"/>
          <p14:tracePt t="87714" x="2401888" y="3154363"/>
          <p14:tracePt t="87729" x="2476500" y="3154363"/>
          <p14:tracePt t="87746" x="2527300" y="3154363"/>
          <p14:tracePt t="87763" x="2627313" y="3154363"/>
          <p14:tracePt t="87765" x="2740025" y="3154363"/>
          <p14:tracePt t="87779" x="2852738" y="3154363"/>
          <p14:tracePt t="87796" x="2927350" y="3154363"/>
          <p14:tracePt t="87813" x="2976563" y="3154363"/>
          <p14:tracePt t="87828" x="2989263" y="3154363"/>
          <p14:tracePt t="87951" x="2952750" y="3154363"/>
          <p14:tracePt t="87963" x="2901950" y="3154363"/>
          <p14:tracePt t="87976" x="2863850" y="3154363"/>
          <p14:tracePt t="87988" x="2827338" y="3154363"/>
          <p14:tracePt t="88002" x="2801938" y="3154363"/>
          <p14:tracePt t="88014" x="2789238" y="3154363"/>
          <p14:tracePt t="88030" x="2776538" y="3154363"/>
          <p14:tracePt t="88076" x="2776538" y="3141663"/>
          <p14:tracePt t="88126" x="2789238" y="3141663"/>
          <p14:tracePt t="88138" x="2840038" y="3141663"/>
          <p14:tracePt t="88150" x="2901950" y="3128963"/>
          <p14:tracePt t="88165" x="2952750" y="3128963"/>
          <p14:tracePt t="88181" x="2989263" y="3128963"/>
          <p14:tracePt t="88198" x="3001963" y="3128963"/>
          <p14:tracePt t="88201" x="3014663" y="3128963"/>
          <p14:tracePt t="88324" x="3001963" y="3128963"/>
          <p14:tracePt t="88338" x="2989263" y="3128963"/>
          <p14:tracePt t="88350" x="2976563" y="3128963"/>
          <p14:tracePt t="88498" x="2989263" y="3128963"/>
          <p14:tracePt t="88772" x="2963863" y="3128963"/>
          <p14:tracePt t="88786" x="2927350" y="3128963"/>
          <p14:tracePt t="88798" x="2889250" y="3116263"/>
          <p14:tracePt t="88811" x="2852738" y="3090863"/>
          <p14:tracePt t="88823" x="2814638" y="3078163"/>
          <p14:tracePt t="88834" x="2714625" y="3041650"/>
          <p14:tracePt t="88850" x="2614613" y="3016250"/>
          <p14:tracePt t="88867" x="2489200" y="2965450"/>
          <p14:tracePt t="88884" x="2401888" y="2928938"/>
          <p14:tracePt t="88885" x="2351088" y="2916238"/>
          <p14:tracePt t="88900" x="2289175" y="2890838"/>
          <p14:tracePt t="88917" x="2263775" y="2865438"/>
          <p14:tracePt t="88935" x="2238375" y="2865438"/>
          <p14:tracePt t="88950" x="2238375" y="2852738"/>
          <p14:tracePt t="89110" x="2251075" y="2852738"/>
          <p14:tracePt t="89147" x="2276475" y="2852738"/>
          <p14:tracePt t="89159" x="2289175" y="2852738"/>
          <p14:tracePt t="89173" x="2327275" y="2852738"/>
          <p14:tracePt t="89185" x="2376488" y="2852738"/>
          <p14:tracePt t="89202" x="2414588" y="2840038"/>
          <p14:tracePt t="89218" x="2463800" y="2828925"/>
          <p14:tracePt t="89222" x="2489200" y="2828925"/>
          <p14:tracePt t="89235" x="2514600" y="2828925"/>
          <p14:tracePt t="89252" x="2540000" y="2828925"/>
          <p14:tracePt t="89268" x="2563813" y="2816225"/>
          <p14:tracePt t="89285" x="2614613" y="2803525"/>
          <p14:tracePt t="89302" x="2627313" y="2803525"/>
          <p14:tracePt t="89319" x="2640013" y="2803525"/>
          <p14:tracePt t="89322" x="2651125" y="2803525"/>
          <p14:tracePt t="89359" x="2663825" y="2803525"/>
          <p14:tracePt t="89435" x="2651125" y="2803525"/>
          <p14:tracePt t="89458" x="2640013" y="2803525"/>
          <p14:tracePt t="89472" x="2627313" y="2803525"/>
          <p14:tracePt t="89508" x="2614613" y="2803525"/>
          <p14:tracePt t="89632" x="2627313" y="2803525"/>
          <p14:tracePt t="89645" x="2663825" y="2803525"/>
          <p14:tracePt t="89658" x="2689225" y="2803525"/>
          <p14:tracePt t="89673" x="2714625" y="2803525"/>
          <p14:tracePt t="89687" x="2740025" y="2803525"/>
          <p14:tracePt t="89703" x="2763838" y="2803525"/>
          <p14:tracePt t="89721" x="2789238" y="2803525"/>
          <p14:tracePt t="89745" x="2801938" y="2803525"/>
          <p14:tracePt t="89757" x="2814638" y="2803525"/>
          <p14:tracePt t="89771" x="2827338" y="2803525"/>
          <p14:tracePt t="89787" x="2840038" y="2803525"/>
          <p14:tracePt t="89804" x="2863850" y="2803525"/>
          <p14:tracePt t="89808" x="2889250" y="2803525"/>
          <p14:tracePt t="89821" x="2914650" y="2803525"/>
          <p14:tracePt t="89837" x="2952750" y="2803525"/>
          <p14:tracePt t="89855" x="2976563" y="2803525"/>
          <p14:tracePt t="89857" x="3001963" y="2803525"/>
          <p14:tracePt t="89871" x="3027363" y="2803525"/>
          <p14:tracePt t="89888" x="3040063" y="2803525"/>
          <p14:tracePt t="89904" x="3065463" y="2803525"/>
          <p14:tracePt t="89908" x="3076575" y="2803525"/>
          <p14:tracePt t="89921" x="3089275" y="2803525"/>
          <p14:tracePt t="89938" x="3101975" y="2803525"/>
          <p14:tracePt t="90281" x="3127375" y="2803525"/>
          <p14:tracePt t="90294" x="3201988" y="2803525"/>
          <p14:tracePt t="90305" x="3314700" y="2828925"/>
          <p14:tracePt t="90318" x="3414713" y="2828925"/>
          <p14:tracePt t="90330" x="3502025" y="2852738"/>
          <p14:tracePt t="90344" x="3627438" y="2852738"/>
          <p14:tracePt t="90356" x="3840163" y="2865438"/>
          <p14:tracePt t="90373" x="3990975" y="2865438"/>
          <p14:tracePt t="90390" x="4090988" y="2865438"/>
          <p14:tracePt t="90393" x="4165600" y="2865438"/>
          <p14:tracePt t="90407" x="4240213" y="2865438"/>
          <p14:tracePt t="90423" x="4340225" y="2865438"/>
          <p14:tracePt t="90440" x="4452938" y="2865438"/>
          <p14:tracePt t="90443" x="4552950" y="2865438"/>
          <p14:tracePt t="90458" x="4640263" y="2865438"/>
          <p14:tracePt t="90473" x="4716463" y="2865438"/>
          <p14:tracePt t="90490" x="4752975" y="2865438"/>
          <p14:tracePt t="90493" x="4791075" y="2865438"/>
          <p14:tracePt t="90507" x="4816475" y="2865438"/>
          <p14:tracePt t="90524" x="4840288" y="2865438"/>
          <p14:tracePt t="90541" x="4852988" y="2865438"/>
          <p14:tracePt t="90542" x="4865688" y="2865438"/>
          <p14:tracePt t="90558" x="4878388" y="2865438"/>
          <p14:tracePt t="90579" x="4891088" y="2865438"/>
          <p14:tracePt t="90667" x="4878388" y="2865438"/>
          <p14:tracePt t="90679" x="4865688" y="2852738"/>
          <p14:tracePt t="90692" x="4852988" y="2840038"/>
          <p14:tracePt t="90705" x="4816475" y="2840038"/>
          <p14:tracePt t="90716" x="4678363" y="2816225"/>
          <p14:tracePt t="90730" x="4565650" y="2790825"/>
          <p14:tracePt t="90741" x="4440238" y="2752725"/>
          <p14:tracePt t="90757" x="4340225" y="2740025"/>
          <p14:tracePt t="90774" x="4214813" y="2728913"/>
          <p14:tracePt t="90792" x="3965575" y="2703513"/>
          <p14:tracePt t="90808" x="3878263" y="2703513"/>
          <p14:tracePt t="90825" x="3840163" y="2716213"/>
          <p14:tracePt t="90841" x="3790950" y="2740025"/>
          <p14:tracePt t="90858" x="3778250" y="2740025"/>
          <p14:tracePt t="90875" x="3765550" y="2752725"/>
          <p14:tracePt t="90878" x="3765550" y="2765425"/>
          <p14:tracePt t="91003" x="3778250" y="2765425"/>
          <p14:tracePt t="91029" x="3790950" y="2765425"/>
          <p14:tracePt t="91042" x="3827463" y="2765425"/>
          <p14:tracePt t="91054" x="3865563" y="2765425"/>
          <p14:tracePt t="91066" x="3902075" y="2765425"/>
          <p14:tracePt t="91078" x="3940175" y="2778125"/>
          <p14:tracePt t="91093" x="3965575" y="2790825"/>
          <p14:tracePt t="91110" x="3990975" y="2803525"/>
          <p14:tracePt t="91126" x="4014788" y="2803525"/>
          <p14:tracePt t="91129" x="4040188" y="2803525"/>
          <p14:tracePt t="91142" x="4052888" y="2803525"/>
          <p14:tracePt t="91165" x="4065588" y="2803525"/>
          <p14:tracePt t="91291" x="4052888" y="2803525"/>
          <p14:tracePt t="91414" x="4065588" y="2803525"/>
          <p14:tracePt t="91427" x="4078288" y="2803525"/>
          <p14:tracePt t="91440" x="4103688" y="2803525"/>
          <p14:tracePt t="91453" x="4127500" y="2803525"/>
          <p14:tracePt t="91465" x="4152900" y="2803525"/>
          <p14:tracePt t="91478" x="4165600" y="2803525"/>
          <p14:tracePt t="91801" x="4152900" y="2803525"/>
          <p14:tracePt t="92013" x="4152900" y="2790825"/>
          <p14:tracePt t="93794" x="4140200" y="2790825"/>
          <p14:tracePt t="95040" x="4103688" y="2803525"/>
          <p14:tracePt t="95052" x="4027488" y="2803525"/>
          <p14:tracePt t="95066" x="3940175" y="2803525"/>
          <p14:tracePt t="95078" x="3878263" y="2803525"/>
          <p14:tracePt t="95092" x="3827463" y="2803525"/>
          <p14:tracePt t="95108" x="3752850" y="2803525"/>
          <p14:tracePt t="95126" x="3640138" y="2803525"/>
          <p14:tracePt t="95129" x="3514725" y="2803525"/>
          <p14:tracePt t="95141" x="3402013" y="2803525"/>
          <p14:tracePt t="95159" x="3314700" y="2790825"/>
          <p14:tracePt t="95175" x="3265488" y="2790825"/>
          <p14:tracePt t="95177" x="3214688" y="2778125"/>
          <p14:tracePt t="95192" x="3176588" y="2765425"/>
          <p14:tracePt t="95209" x="3127375" y="2765425"/>
          <p14:tracePt t="95226" x="3089275" y="2752725"/>
          <p14:tracePt t="95229" x="3027363" y="2740025"/>
          <p14:tracePt t="95242" x="2989263" y="2740025"/>
          <p14:tracePt t="95259" x="2952750" y="2740025"/>
          <p14:tracePt t="95276" x="2927350" y="2740025"/>
          <p14:tracePt t="95277" x="2914650" y="2740025"/>
          <p14:tracePt t="95292" x="2901950" y="2728913"/>
          <p14:tracePt t="95309" x="2889250" y="2728913"/>
          <p14:tracePt t="95327" x="2863850" y="2728913"/>
          <p14:tracePt t="95342" x="2852738" y="2728913"/>
          <p14:tracePt t="95359" x="2840038" y="2716213"/>
          <p14:tracePt t="95376" x="2801938" y="2716213"/>
          <p14:tracePt t="95392" x="2789238" y="2716213"/>
          <p14:tracePt t="95409" x="2763838" y="2703513"/>
          <p14:tracePt t="95427" x="2714625" y="2690813"/>
          <p14:tracePt t="95442" x="2689225" y="2690813"/>
          <p14:tracePt t="95460" x="2663825" y="2690813"/>
          <p14:tracePt t="95476" x="2614613" y="2690813"/>
          <p14:tracePt t="95502" x="2601913" y="2678113"/>
          <p14:tracePt t="95539" x="2589213" y="2678113"/>
          <p14:tracePt t="95601" x="2576513" y="2678113"/>
          <p14:tracePt t="95652" x="2563813" y="2678113"/>
          <p14:tracePt t="95677" x="2551113" y="2678113"/>
          <p14:tracePt t="95689" x="2551113" y="2690813"/>
          <p14:tracePt t="95701" x="2540000" y="2703513"/>
          <p14:tracePt t="95727" x="2527300" y="2716213"/>
          <p14:tracePt t="95738" x="2527300" y="2728913"/>
          <p14:tracePt t="95763" x="2527300" y="2740025"/>
          <p14:tracePt t="95776" x="2527300" y="2752725"/>
          <p14:tracePt t="95788" x="2527300" y="2765425"/>
          <p14:tracePt t="95800" x="2527300" y="2790825"/>
          <p14:tracePt t="95813" x="2527300" y="2828925"/>
          <p14:tracePt t="95828" x="2527300" y="2852738"/>
          <p14:tracePt t="95844" x="2527300" y="2865438"/>
          <p14:tracePt t="95862" x="2527300" y="2878138"/>
          <p14:tracePt t="95888" x="2527300" y="2890838"/>
          <p14:tracePt t="95914" x="2527300" y="2903538"/>
          <p14:tracePt t="95926" x="2527300" y="2916238"/>
          <p14:tracePt t="95950" x="2540000" y="2928938"/>
          <p14:tracePt t="96013" x="2551113" y="2928938"/>
          <p14:tracePt t="96037" x="2563813" y="2928938"/>
          <p14:tracePt t="96050" x="2589213" y="2928938"/>
          <p14:tracePt t="96062" x="2627313" y="2928938"/>
          <p14:tracePt t="96076" x="2651125" y="2941638"/>
          <p14:tracePt t="96087" x="2689225" y="2941638"/>
          <p14:tracePt t="96099" x="2714625" y="2952750"/>
          <p14:tracePt t="96113" x="2727325" y="2952750"/>
          <p14:tracePt t="96128" x="2740025" y="2952750"/>
          <p14:tracePt t="96146" x="2752725" y="2952750"/>
          <p14:tracePt t="96163" x="2763838" y="2965450"/>
          <p14:tracePt t="96187" x="2763838" y="2978150"/>
          <p14:tracePt t="96199" x="2776538" y="2978150"/>
          <p14:tracePt t="96213" x="2789238" y="2978150"/>
          <p14:tracePt t="96229" x="2789238" y="2990850"/>
          <p14:tracePt t="96286" x="2801938" y="3003550"/>
          <p14:tracePt t="96361" x="2814638" y="3003550"/>
          <p14:tracePt t="96436" x="2814638" y="3016250"/>
          <p14:tracePt t="96511" x="2814638" y="3028950"/>
          <p14:tracePt t="96523" x="2814638" y="3054350"/>
          <p14:tracePt t="96536" x="2814638" y="3078163"/>
          <p14:tracePt t="96548" x="2801938" y="3078163"/>
          <p14:tracePt t="96563" x="2789238" y="3090863"/>
          <p14:tracePt t="96586" x="2776538" y="3103563"/>
          <p14:tracePt t="97146" x="2763838" y="3103563"/>
          <p14:tracePt t="97158" x="2701925" y="3090863"/>
          <p14:tracePt t="97172" x="2576513" y="3041650"/>
          <p14:tracePt t="97184" x="2463800" y="2978150"/>
          <p14:tracePt t="97200" x="2376488" y="2890838"/>
          <p14:tracePt t="97217" x="2301875" y="2816225"/>
          <p14:tracePt t="97233" x="2189163" y="2728913"/>
          <p14:tracePt t="97250" x="2138363" y="2678113"/>
          <p14:tracePt t="97267" x="2089150" y="2627313"/>
          <p14:tracePt t="97284" x="2014538" y="2565400"/>
          <p14:tracePt t="97300" x="2001838" y="2540000"/>
          <p14:tracePt t="97316" x="2001838" y="2527300"/>
          <p14:tracePt t="97333" x="2001838" y="2503488"/>
          <p14:tracePt t="97420" x="2014538" y="2503488"/>
          <p14:tracePt t="97520" x="2025650" y="2503488"/>
          <p14:tracePt t="97620" x="2038350" y="2503488"/>
          <p14:tracePt t="97682" x="2051050" y="2490788"/>
          <p14:tracePt t="97720" x="2051050" y="2478088"/>
          <p14:tracePt t="97732" x="2051050" y="2465388"/>
          <p14:tracePt t="97745" x="2063750" y="2465388"/>
          <p14:tracePt t="97769" x="2063750" y="2452688"/>
          <p14:tracePt t="97819" x="2076450" y="2439988"/>
          <p14:tracePt t="97845" x="2076450" y="2427288"/>
          <p14:tracePt t="97868" x="2076450" y="2414588"/>
          <p14:tracePt t="97881" x="2089150" y="2414588"/>
          <p14:tracePt t="97894" x="2089150" y="2403475"/>
          <p14:tracePt t="97919" x="2101850" y="2403475"/>
          <p14:tracePt t="97956" x="2114550" y="2403475"/>
          <p14:tracePt t="97994" x="2127250" y="2403475"/>
          <p14:tracePt t="98119" x="2151063" y="2403475"/>
          <p14:tracePt t="98131" x="2163763" y="2403475"/>
          <p14:tracePt t="98144" x="2176463" y="2390775"/>
          <p14:tracePt t="98155" x="2189163" y="2390775"/>
          <p14:tracePt t="98170" x="2201863" y="2390775"/>
          <p14:tracePt t="98186" x="2214563" y="2390775"/>
          <p14:tracePt t="98205" x="2227263" y="2390775"/>
          <p14:tracePt t="98243" x="2238375" y="2390775"/>
          <p14:tracePt t="98367" x="2227263" y="2390775"/>
          <p14:tracePt t="98380" x="2214563" y="2390775"/>
          <p14:tracePt t="98393" x="2176463" y="2390775"/>
          <p14:tracePt t="98405" x="2138363" y="2390775"/>
          <p14:tracePt t="98421" x="2114550" y="2390775"/>
          <p14:tracePt t="98438" x="2076450" y="2390775"/>
          <p14:tracePt t="98455" x="2038350" y="2390775"/>
          <p14:tracePt t="98472" x="2025650" y="2390775"/>
          <p14:tracePt t="98592" x="2038350" y="2390775"/>
          <p14:tracePt t="98605" x="2051050" y="2390775"/>
          <p14:tracePt t="98617" x="2076450" y="2390775"/>
          <p14:tracePt t="98629" x="2101850" y="2390775"/>
          <p14:tracePt t="98641" x="2138363" y="2390775"/>
          <p14:tracePt t="98656" x="2163763" y="2390775"/>
          <p14:tracePt t="98672" x="2176463" y="2390775"/>
          <p14:tracePt t="98690" x="2189163" y="2390775"/>
          <p14:tracePt t="98766" x="2176463" y="2390775"/>
          <p14:tracePt t="98779" x="2138363" y="2390775"/>
          <p14:tracePt t="98791" x="2114550" y="2390775"/>
          <p14:tracePt t="98803" x="2076450" y="2390775"/>
          <p14:tracePt t="98816" x="2038350" y="2390775"/>
          <p14:tracePt t="98828" x="2025650" y="2390775"/>
          <p14:tracePt t="98841" x="2014538" y="2390775"/>
          <p14:tracePt t="98856" x="2001838" y="2390775"/>
          <p14:tracePt t="98879" x="2001838" y="2378075"/>
          <p14:tracePt t="98953" x="2025650" y="2378075"/>
          <p14:tracePt t="98965" x="2051050" y="2378075"/>
          <p14:tracePt t="98979" x="2076450" y="2378075"/>
          <p14:tracePt t="98990" x="2114550" y="2378075"/>
          <p14:tracePt t="99007" x="2138363" y="2378075"/>
          <p14:tracePt t="99024" x="2151063" y="2378075"/>
          <p14:tracePt t="99090" x="2127250" y="2378075"/>
          <p14:tracePt t="99103" x="2114550" y="2378075"/>
          <p14:tracePt t="99115" x="2101850" y="2378075"/>
          <p14:tracePt t="99127" x="2089150" y="2378075"/>
          <p14:tracePt t="99141" x="2076450" y="2378075"/>
          <p14:tracePt t="99227" x="2089150" y="2378075"/>
          <p14:tracePt t="99241" x="2101850" y="2378075"/>
          <p14:tracePt t="99252" x="2127250" y="2378075"/>
          <p14:tracePt t="99278" x="2151063" y="2378075"/>
          <p14:tracePt t="99377" x="2163763" y="2365375"/>
          <p14:tracePt t="99389" x="2163763" y="2352675"/>
          <p14:tracePt t="99402" x="2176463" y="2327275"/>
          <p14:tracePt t="99414" x="2176463" y="2290763"/>
          <p14:tracePt t="99426" x="2189163" y="2252663"/>
          <p14:tracePt t="99442" x="2189163" y="2227263"/>
          <p14:tracePt t="99459" x="2189163" y="2201863"/>
          <p14:tracePt t="99476" x="2189163" y="2152650"/>
          <p14:tracePt t="99492" x="2189163" y="2114550"/>
          <p14:tracePt t="99509" x="2189163" y="2089150"/>
          <p14:tracePt t="99526" x="2189163" y="2052638"/>
          <p14:tracePt t="99542" x="2189163" y="2014538"/>
          <p14:tracePt t="99560" x="2189163" y="1978025"/>
          <p14:tracePt t="99576" x="2189163" y="1927225"/>
          <p14:tracePt t="99593" x="2189163" y="1901825"/>
          <p14:tracePt t="99610" x="2189163" y="1889125"/>
          <p14:tracePt t="99626" x="2189163" y="1876425"/>
          <p14:tracePt t="99701" x="2189163" y="1889125"/>
          <p14:tracePt t="99713" x="2189163" y="1927225"/>
          <p14:tracePt t="99726" x="2189163" y="1965325"/>
          <p14:tracePt t="99738" x="2189163" y="2001838"/>
          <p14:tracePt t="99750" x="2189163" y="2039938"/>
          <p14:tracePt t="99762" x="2189163" y="2078038"/>
          <p14:tracePt t="99777" x="2189163" y="2127250"/>
          <p14:tracePt t="99793" x="2189163" y="2190750"/>
          <p14:tracePt t="99811" x="2189163" y="2303463"/>
          <p14:tracePt t="99813" x="2189163" y="2427288"/>
          <p14:tracePt t="99826" x="2189163" y="2503488"/>
          <p14:tracePt t="99843" x="2189163" y="2565400"/>
          <p14:tracePt t="99861" x="2189163" y="2578100"/>
          <p14:tracePt t="99863" x="2189163" y="2590800"/>
          <p14:tracePt t="99901" x="2189163" y="2578100"/>
          <p14:tracePt t="99913" x="2189163" y="2552700"/>
          <p14:tracePt t="99924" x="2189163" y="2516188"/>
          <p14:tracePt t="99938" x="2189163" y="2452688"/>
          <p14:tracePt t="99949" x="2189163" y="2365375"/>
          <p14:tracePt t="99962" x="2189163" y="2303463"/>
          <p14:tracePt t="99976" x="2189163" y="2201863"/>
          <p14:tracePt t="99994" x="2189163" y="2052638"/>
          <p14:tracePt t="100012" x="2189163" y="1752600"/>
          <p14:tracePt t="100028" x="2176463" y="1652588"/>
          <p14:tracePt t="100045" x="2163763" y="1601788"/>
          <p14:tracePt t="100062" x="2151063" y="1552575"/>
          <p14:tracePt t="100162" x="2151063" y="1563688"/>
          <p14:tracePt t="100174" x="2151063" y="1601788"/>
          <p14:tracePt t="100186" x="2151063" y="1639888"/>
          <p14:tracePt t="100200" x="2138363" y="1701800"/>
          <p14:tracePt t="100212" x="2138363" y="1765300"/>
          <p14:tracePt t="100229" x="2138363" y="1839913"/>
          <p14:tracePt t="100246" x="2138363" y="1876425"/>
          <p14:tracePt t="100248" x="2138363" y="1901825"/>
          <p14:tracePt t="100262" x="2138363" y="1914525"/>
          <p14:tracePt t="100279" x="2138363" y="1927225"/>
          <p14:tracePt t="100361" x="2138363" y="1914525"/>
          <p14:tracePt t="100386" x="2138363" y="1901825"/>
          <p14:tracePt t="100411" x="2138363" y="1889125"/>
          <p14:tracePt t="100486" x="2138363" y="1901825"/>
          <p14:tracePt t="100499" x="2138363" y="1914525"/>
          <p14:tracePt t="100510" x="2138363" y="1939925"/>
          <p14:tracePt t="100523" x="2138363" y="2027238"/>
          <p14:tracePt t="100535" x="2127250" y="2127250"/>
          <p14:tracePt t="100547" x="2114550" y="2214563"/>
          <p14:tracePt t="100563" x="2101850" y="2278063"/>
          <p14:tracePt t="100580" x="2063750" y="2352675"/>
          <p14:tracePt t="100597" x="2038350" y="2414588"/>
          <p14:tracePt t="100599" x="2025650" y="2478088"/>
          <p14:tracePt t="100613" x="2001838" y="2540000"/>
          <p14:tracePt t="100630" x="2001838" y="2565400"/>
          <p14:tracePt t="100647" x="2001838" y="2578100"/>
          <p14:tracePt t="100710" x="2001838" y="2565400"/>
          <p14:tracePt t="100723" x="2014538" y="2552700"/>
          <p14:tracePt t="100735" x="2025650" y="2552700"/>
          <p14:tracePt t="100747" x="2025650" y="2527300"/>
          <p14:tracePt t="100763" x="2038350" y="2527300"/>
          <p14:tracePt t="100781" x="2038350" y="2516188"/>
          <p14:tracePt t="100797" x="2063750" y="2490788"/>
          <p14:tracePt t="100814" x="2076450" y="2490788"/>
          <p14:tracePt t="100831" x="2089150" y="2490788"/>
          <p14:tracePt t="100848" x="2127250" y="2465388"/>
          <p14:tracePt t="100864" x="2138363" y="2465388"/>
          <p14:tracePt t="100881" x="2151063" y="2465388"/>
          <p14:tracePt t="100884" x="2176463" y="2465388"/>
          <p14:tracePt t="100898" x="2189163" y="2465388"/>
          <p14:tracePt t="100915" x="2214563" y="2465388"/>
          <p14:tracePt t="100931" x="2227263" y="2465388"/>
          <p14:tracePt t="101046" x="2214563" y="2465388"/>
          <p14:tracePt t="101196" x="2214563" y="2478088"/>
          <p14:tracePt t="101208" x="2214563" y="2490788"/>
          <p14:tracePt t="101221" x="2238375" y="2540000"/>
          <p14:tracePt t="101233" x="2251075" y="2578100"/>
          <p14:tracePt t="101248" x="2289175" y="2640013"/>
          <p14:tracePt t="101266" x="2314575" y="2665413"/>
          <p14:tracePt t="101283" x="2351088" y="2716213"/>
          <p14:tracePt t="101300" x="2376488" y="2728913"/>
          <p14:tracePt t="101321" x="2389188" y="2728913"/>
          <p14:tracePt t="101333" x="2401888" y="2740025"/>
          <p14:tracePt t="101458" x="2414588" y="2716213"/>
          <p14:tracePt t="101482" x="2427288" y="2690813"/>
          <p14:tracePt t="101495" x="2439988" y="2678113"/>
          <p14:tracePt t="101507" x="2439988" y="2665413"/>
          <p14:tracePt t="101520" x="2463800" y="2640013"/>
          <p14:tracePt t="101546" x="2489200" y="2627313"/>
          <p14:tracePt t="101557" x="2501900" y="2616200"/>
          <p14:tracePt t="101569" x="2514600" y="2616200"/>
          <p14:tracePt t="101584" x="2540000" y="2616200"/>
          <p14:tracePt t="101601" x="2563813" y="2616200"/>
          <p14:tracePt t="101618" x="2576513" y="2616200"/>
          <p14:tracePt t="101620" x="2589213" y="2616200"/>
          <p14:tracePt t="101633" x="2614613" y="2616200"/>
          <p14:tracePt t="101651" x="2627313" y="2616200"/>
          <p14:tracePt t="101669" x="2640013" y="2616200"/>
          <p14:tracePt t="101693" x="2651125" y="2616200"/>
          <p14:tracePt t="101781" x="2640013" y="2616200"/>
          <p14:tracePt t="101793" x="2627313" y="2616200"/>
          <p14:tracePt t="101806" x="2589213" y="2616200"/>
          <p14:tracePt t="101819" x="2563813" y="2616200"/>
          <p14:tracePt t="101835" x="2551113" y="2616200"/>
          <p14:tracePt t="101852" x="2540000" y="2616200"/>
          <p14:tracePt t="101869" x="2514600" y="2627313"/>
          <p14:tracePt t="101944" x="2527300" y="2627313"/>
          <p14:tracePt t="101956" x="2551113" y="2627313"/>
          <p14:tracePt t="101969" x="2601913" y="2627313"/>
          <p14:tracePt t="101981" x="2651125" y="2627313"/>
          <p14:tracePt t="101993" x="2689225" y="2627313"/>
          <p14:tracePt t="102007" x="2714625" y="2627313"/>
          <p14:tracePt t="102019" x="2727325" y="2627313"/>
          <p14:tracePt t="102036" x="2740025" y="2627313"/>
          <p14:tracePt t="102092" x="2740025" y="2616200"/>
          <p14:tracePt t="102118" x="2727325" y="2616200"/>
          <p14:tracePt t="102130" x="2714625" y="2616200"/>
          <p14:tracePt t="102143" x="2676525" y="2616200"/>
          <p14:tracePt t="102155" x="2627313" y="2616200"/>
          <p14:tracePt t="102168" x="2576513" y="2603500"/>
          <p14:tracePt t="102186" x="2551113" y="2603500"/>
          <p14:tracePt t="102203" x="2527300" y="2603500"/>
          <p14:tracePt t="102280" x="2540000" y="2603500"/>
          <p14:tracePt t="102292" x="2563813" y="2603500"/>
          <p14:tracePt t="102304" x="2576513" y="2603500"/>
          <p14:tracePt t="102317" x="2589213" y="2590800"/>
          <p14:tracePt t="102330" x="2601913" y="2590800"/>
          <p14:tracePt t="102342" x="2614613" y="2590800"/>
          <p14:tracePt t="102405" x="2601913" y="2590800"/>
          <p14:tracePt t="102417" x="2576513" y="2590800"/>
          <p14:tracePt t="102429" x="2563813" y="2590800"/>
          <p14:tracePt t="102442" x="2551113" y="2590800"/>
          <p14:tracePt t="102455" x="2540000" y="2590800"/>
          <p14:tracePt t="102479" x="2527300" y="2590800"/>
          <p14:tracePt t="102541" x="2527300" y="2578100"/>
          <p14:tracePt t="102678" x="2514600" y="2578100"/>
          <p14:tracePt t="102704" x="2501900" y="2578100"/>
          <p14:tracePt t="102716" x="2489200" y="2578100"/>
          <p14:tracePt t="102728" x="2476500" y="2590800"/>
          <p14:tracePt t="102740" x="2451100" y="2616200"/>
          <p14:tracePt t="102754" x="2414588" y="2665413"/>
          <p14:tracePt t="102772" x="2351088" y="2703513"/>
          <p14:tracePt t="102789" x="2214563" y="2840038"/>
          <p14:tracePt t="102804" x="2151063" y="2878138"/>
          <p14:tracePt t="102822" x="2101850" y="2941638"/>
          <p14:tracePt t="102839" x="2063750" y="2990850"/>
          <p14:tracePt t="102841" x="2063750" y="3003550"/>
          <p14:tracePt t="102855" x="2063750" y="3016250"/>
          <p14:tracePt t="102915" x="2076450" y="3016250"/>
          <p14:tracePt t="102940" x="2101850" y="3016250"/>
          <p14:tracePt t="102952" x="2138363" y="3003550"/>
          <p14:tracePt t="102965" x="2214563" y="2990850"/>
          <p14:tracePt t="102977" x="2276475" y="2990850"/>
          <p14:tracePt t="102990" x="2327275" y="2978150"/>
          <p14:tracePt t="103006" x="2376488" y="2978150"/>
          <p14:tracePt t="103023" x="2414588" y="2965450"/>
          <p14:tracePt t="103040" x="2463800" y="2952750"/>
          <p14:tracePt t="103056" x="2501900" y="2941638"/>
          <p14:tracePt t="103073" x="2527300" y="2941638"/>
          <p14:tracePt t="103090" x="2576513" y="2941638"/>
          <p14:tracePt t="103151" x="2563813" y="2941638"/>
          <p14:tracePt t="103165" x="2551113" y="2941638"/>
          <p14:tracePt t="103177" x="2527300" y="2941638"/>
          <p14:tracePt t="103190" x="2501900" y="2941638"/>
          <p14:tracePt t="103207" x="2476500" y="2941638"/>
          <p14:tracePt t="103224" x="2451100" y="2941638"/>
          <p14:tracePt t="103227" x="2414588" y="2941638"/>
          <p14:tracePt t="103241" x="2389188" y="2941638"/>
          <p14:tracePt t="103257" x="2363788" y="2941638"/>
          <p14:tracePt t="103276" x="2338388" y="2941638"/>
          <p14:tracePt t="103364" x="2327275" y="2941638"/>
          <p14:tracePt t="109242" x="2327275" y="2916238"/>
          <p14:tracePt t="109255" x="2327275" y="2903538"/>
          <p14:tracePt t="109268" x="2327275" y="2828925"/>
          <p14:tracePt t="109281" x="2327275" y="2765425"/>
          <p14:tracePt t="109298" x="2338388" y="2740025"/>
          <p14:tracePt t="109318" x="2351088" y="2716213"/>
          <p14:tracePt t="109369" x="2401888" y="2690813"/>
          <p14:tracePt t="109381" x="2451100" y="2665413"/>
          <p14:tracePt t="109392" x="2527300" y="2627313"/>
          <p14:tracePt t="109405" x="2589213" y="2590800"/>
          <p14:tracePt t="109417" x="2614613" y="2565400"/>
          <p14:tracePt t="109431" x="2663825" y="2503488"/>
          <p14:tracePt t="109448" x="2689225" y="2465388"/>
          <p14:tracePt t="109465" x="2714625" y="2427288"/>
          <p14:tracePt t="109468" x="2740025" y="2414588"/>
          <p14:tracePt t="109481" x="2752725" y="2390775"/>
          <p14:tracePt t="109498" x="2763838" y="2390775"/>
          <p14:tracePt t="109517" x="2776538" y="2390775"/>
          <p14:tracePt t="109604" x="2801938" y="2390775"/>
          <p14:tracePt t="109616" x="2852738" y="2390775"/>
          <p14:tracePt t="109630" x="2927350" y="2439988"/>
          <p14:tracePt t="109641" x="2976563" y="2478088"/>
          <p14:tracePt t="109654" x="3040063" y="2527300"/>
          <p14:tracePt t="109666" x="3076575" y="2540000"/>
          <p14:tracePt t="109683" x="3101975" y="2552700"/>
          <p14:tracePt t="109699" x="3127375" y="2552700"/>
          <p14:tracePt t="109717" x="3201988" y="2552700"/>
          <p14:tracePt t="109732" x="3252788" y="2565400"/>
          <p14:tracePt t="109749" x="3302000" y="2565400"/>
          <p14:tracePt t="109766" x="3376613" y="2565400"/>
          <p14:tracePt t="109783" x="3389313" y="2565400"/>
          <p14:tracePt t="109800" x="3402013" y="2565400"/>
          <p14:tracePt t="109817" x="3440113" y="2565400"/>
          <p14:tracePt t="109836" x="3440113" y="2552700"/>
          <p14:tracePt t="109850" x="3452813" y="2540000"/>
          <p14:tracePt t="109867" x="3465513" y="2503488"/>
          <p14:tracePt t="109883" x="3478213" y="2490788"/>
          <p14:tracePt t="109900" x="3489325" y="2465388"/>
          <p14:tracePt t="109903" x="3489325" y="2452688"/>
          <p14:tracePt t="109918" x="3489325" y="2439988"/>
          <p14:tracePt t="109933" x="3502025" y="2403475"/>
          <p14:tracePt t="109950" x="3514725" y="2378075"/>
          <p14:tracePt t="109952" x="3514725" y="2365375"/>
          <p14:tracePt t="109967" x="3527425" y="2352675"/>
          <p14:tracePt t="110066" x="3527425" y="2339975"/>
          <p14:tracePt t="110490" x="3540125" y="2339975"/>
          <p14:tracePt t="110502" x="3565525" y="2339975"/>
          <p14:tracePt t="110514" x="3578225" y="2339975"/>
          <p14:tracePt t="110527" x="3602038" y="2339975"/>
          <p14:tracePt t="110539" x="3627438" y="2339975"/>
          <p14:tracePt t="110552" x="3652838" y="2339975"/>
          <p14:tracePt t="110570" x="3678238" y="2339975"/>
          <p14:tracePt t="110586" x="3702050" y="2339975"/>
          <p14:tracePt t="110588" x="3714750" y="2339975"/>
          <p14:tracePt t="110603" x="3740150" y="2339975"/>
          <p14:tracePt t="110620" x="3765550" y="2339975"/>
          <p14:tracePt t="110636" x="3802063" y="2339975"/>
          <p14:tracePt t="110639" x="3852863" y="2339975"/>
          <p14:tracePt t="110652" x="3902075" y="2339975"/>
          <p14:tracePt t="110670" x="3952875" y="2339975"/>
          <p14:tracePt t="110687" x="3990975" y="2339975"/>
          <p14:tracePt t="110689" x="4027488" y="2339975"/>
          <p14:tracePt t="110703" x="4065588" y="2339975"/>
          <p14:tracePt t="110720" x="4103688" y="2339975"/>
          <p14:tracePt t="110737" x="4140200" y="2339975"/>
          <p14:tracePt t="110739" x="4203700" y="2339975"/>
          <p14:tracePt t="110753" x="4291013" y="2339975"/>
          <p14:tracePt t="110771" x="4352925" y="2339975"/>
          <p14:tracePt t="110787" x="4440238" y="2339975"/>
          <p14:tracePt t="110803" x="4465638" y="2339975"/>
          <p14:tracePt t="110821" x="4491038" y="2339975"/>
          <p14:tracePt t="110837" x="4516438" y="2339975"/>
          <p14:tracePt t="110839" x="4552950" y="2339975"/>
          <p14:tracePt t="110854" x="4591050" y="2339975"/>
          <p14:tracePt t="110871" x="4678363" y="2339975"/>
          <p14:tracePt t="110887" x="4791075" y="2327275"/>
          <p14:tracePt t="110904" x="4829175" y="2327275"/>
          <p14:tracePt t="110921" x="4865688" y="2327275"/>
          <p14:tracePt t="110924" x="4891088" y="2327275"/>
          <p14:tracePt t="110939" x="4916488" y="2327275"/>
          <p14:tracePt t="110963" x="4940300" y="2327275"/>
          <p14:tracePt t="110987" x="4940300" y="2314575"/>
          <p14:tracePt t="111286" x="4953000" y="2314575"/>
          <p14:tracePt t="111299" x="4991100" y="2314575"/>
          <p14:tracePt t="111311" x="5029200" y="2314575"/>
          <p14:tracePt t="111323" x="5065713" y="2314575"/>
          <p14:tracePt t="111339" x="5091113" y="2314575"/>
          <p14:tracePt t="111356" x="5103813" y="2314575"/>
          <p14:tracePt t="111373" x="5141913" y="2327275"/>
          <p14:tracePt t="111389" x="5153025" y="2327275"/>
          <p14:tracePt t="111406" x="5165725" y="2339975"/>
          <p14:tracePt t="111426" x="5203825" y="2339975"/>
          <p14:tracePt t="111439" x="5216525" y="2339975"/>
          <p14:tracePt t="111455" x="5229225" y="2339975"/>
          <p14:tracePt t="111474" x="5253038" y="2339975"/>
          <p14:tracePt t="111490" x="5265738" y="2339975"/>
          <p14:tracePt t="111506" x="5278438" y="2339975"/>
          <p14:tracePt t="111523" x="5291138" y="2339975"/>
          <p14:tracePt t="111540" x="5303838" y="2339975"/>
          <p14:tracePt t="111598" x="5329238" y="2339975"/>
          <p14:tracePt t="111623" x="5341938" y="2339975"/>
          <p14:tracePt t="111636" x="5353050" y="2339975"/>
          <p14:tracePt t="111661" x="5365750" y="2339975"/>
          <p14:tracePt t="111698" x="5378450" y="2339975"/>
          <p14:tracePt t="112483" x="5378450" y="2352675"/>
          <p14:tracePt t="112508" x="5391150" y="2352675"/>
          <p14:tracePt t="112520" x="5391150" y="2365375"/>
          <p14:tracePt t="112532" x="5403850" y="2365375"/>
          <p14:tracePt t="112557" x="5403850" y="2378075"/>
          <p14:tracePt t="112570" x="5416550" y="2378075"/>
          <p14:tracePt t="112670" x="5416550" y="2390775"/>
          <p14:tracePt t="112708" x="5416550" y="2403475"/>
          <p14:tracePt t="112732" x="5416550" y="2414588"/>
          <p14:tracePt t="112756" x="5416550" y="2439988"/>
          <p14:tracePt t="112782" x="5416550" y="2452688"/>
          <p14:tracePt t="112795" x="5403850" y="2465388"/>
          <p14:tracePt t="112807" x="5391150" y="2465388"/>
          <p14:tracePt t="112819" x="5353050" y="2465388"/>
          <p14:tracePt t="112831" x="5329238" y="2478088"/>
          <p14:tracePt t="112845" x="5291138" y="2478088"/>
          <p14:tracePt t="112862" x="5253038" y="2478088"/>
          <p14:tracePt t="112879" x="5216525" y="2478088"/>
          <p14:tracePt t="112882" x="5178425" y="2490788"/>
          <p14:tracePt t="112895" x="5165725" y="2490788"/>
          <p14:tracePt t="112911" x="5141913" y="2490788"/>
          <p14:tracePt t="112931" x="5103813" y="2490788"/>
          <p14:tracePt t="112946" x="5091113" y="2490788"/>
          <p14:tracePt t="112962" x="5078413" y="2490788"/>
          <p14:tracePt t="112980" x="5065713" y="2490788"/>
          <p14:tracePt t="112983" x="5053013" y="2490788"/>
          <p14:tracePt t="112995" x="5040313" y="2490788"/>
          <p14:tracePt t="113012" x="5016500" y="2490788"/>
          <p14:tracePt t="113029" x="5003800" y="2490788"/>
          <p14:tracePt t="113031" x="4991100" y="2490788"/>
          <p14:tracePt t="113045" x="4953000" y="2490788"/>
          <p14:tracePt t="113063" x="4929188" y="2490788"/>
          <p14:tracePt t="113080" x="4891088" y="2490788"/>
          <p14:tracePt t="113082" x="4840288" y="2503488"/>
          <p14:tracePt t="113095" x="4816475" y="2503488"/>
          <p14:tracePt t="113115" x="4791075" y="2503488"/>
          <p14:tracePt t="113118" x="4778375" y="2516188"/>
          <p14:tracePt t="113130" x="4765675" y="2516188"/>
          <p14:tracePt t="113146" x="4752975" y="2516188"/>
          <p14:tracePt t="113163" x="4740275" y="2516188"/>
          <p14:tracePt t="113180" x="4703763" y="2516188"/>
          <p14:tracePt t="113196" x="4678363" y="2516188"/>
          <p14:tracePt t="113213" x="4640263" y="2516188"/>
          <p14:tracePt t="113230" x="4603750" y="2516188"/>
          <p14:tracePt t="113246" x="4591050" y="2516188"/>
          <p14:tracePt t="113268" x="4578350" y="2516188"/>
          <p14:tracePt t="113293" x="4565650" y="2516188"/>
          <p14:tracePt t="113617" x="4565650" y="2527300"/>
          <p14:tracePt t="113629" x="4552950" y="2527300"/>
          <p14:tracePt t="113666" x="4540250" y="2527300"/>
          <p14:tracePt t="113717" x="4527550" y="2527300"/>
          <p14:tracePt t="113741" x="4516438" y="2540000"/>
          <p14:tracePt t="114127" x="4516438" y="2552700"/>
          <p14:tracePt t="114153" x="4516438" y="2565400"/>
          <p14:tracePt t="114178" x="4503738" y="2578100"/>
          <p14:tracePt t="114190" x="4503738" y="2590800"/>
          <p14:tracePt t="114252" x="4491038" y="2590800"/>
          <p14:tracePt t="114551" x="4491038" y="2578100"/>
          <p14:tracePt t="115050" x="4491038" y="2565400"/>
          <p14:tracePt t="121144" x="4465638" y="2565400"/>
          <p14:tracePt t="121157" x="4452938" y="2565400"/>
          <p14:tracePt t="121170" x="4427538" y="2565400"/>
          <p14:tracePt t="121182" x="4391025" y="2552700"/>
          <p14:tracePt t="121194" x="4352925" y="2540000"/>
          <p14:tracePt t="121211" x="4340225" y="2540000"/>
          <p14:tracePt t="121244" x="4340225" y="2527300"/>
          <p14:tracePt t="121269" x="4340225" y="2516188"/>
          <p14:tracePt t="121294" x="4340225" y="2503488"/>
          <p14:tracePt t="121307" x="4365625" y="2490788"/>
          <p14:tracePt t="121319" x="4365625" y="2478088"/>
          <p14:tracePt t="121332" x="4378325" y="2478088"/>
          <p14:tracePt t="121345" x="4378325" y="2465388"/>
          <p14:tracePt t="121362" x="4378325" y="2439988"/>
          <p14:tracePt t="121379" x="4391025" y="2439988"/>
          <p14:tracePt t="121381" x="4391025" y="2427288"/>
          <p14:tracePt t="121395" x="4403725" y="2427288"/>
          <p14:tracePt t="121444" x="4403725" y="2414588"/>
          <p14:tracePt t="121469" x="4416425" y="2403475"/>
          <p14:tracePt t="121481" x="4427538" y="2403475"/>
          <p14:tracePt t="121495" x="4427538" y="2390775"/>
          <p14:tracePt t="121506" x="4440238" y="2390775"/>
          <p14:tracePt t="121518" x="4452938" y="2390775"/>
          <p14:tracePt t="121531" x="4465638" y="2378075"/>
          <p14:tracePt t="121556" x="4491038" y="2378075"/>
          <p14:tracePt t="121568" x="4527550" y="2378075"/>
          <p14:tracePt t="121580" x="4578350" y="2378075"/>
          <p14:tracePt t="121595" x="4640263" y="2378075"/>
          <p14:tracePt t="121613" x="4691063" y="2378075"/>
          <p14:tracePt t="121630" x="4752975" y="2378075"/>
          <p14:tracePt t="121646" x="4765675" y="2390775"/>
          <p14:tracePt t="121717" x="4778375" y="2390775"/>
          <p14:tracePt t="121917" x="4791075" y="2390775"/>
          <p14:tracePt t="122814" x="4765675" y="2390775"/>
          <p14:tracePt t="122839" x="4740275" y="2390775"/>
          <p14:tracePt t="122851" x="4727575" y="2403475"/>
          <p14:tracePt t="122865" x="4716463" y="2403475"/>
          <p14:tracePt t="122889" x="4703763" y="2403475"/>
          <p14:tracePt t="122901" x="4691063" y="2403475"/>
          <p14:tracePt t="122913" x="4691063" y="2414588"/>
          <p14:tracePt t="122951" x="4678363" y="2414588"/>
          <p14:tracePt t="123051" x="4665663" y="2427288"/>
          <p14:tracePt t="123076" x="4652963" y="2427288"/>
          <p14:tracePt t="123088" x="4652963" y="2439988"/>
          <p14:tracePt t="123102" x="4640263" y="2439988"/>
          <p14:tracePt t="123113" x="4627563" y="2439988"/>
          <p14:tracePt t="123127" x="4591050" y="2465388"/>
          <p14:tracePt t="123139" x="4578350" y="2478088"/>
          <p14:tracePt t="123152" x="4552950" y="2490788"/>
          <p14:tracePt t="123169" x="4527550" y="2516188"/>
          <p14:tracePt t="123186" x="4503738" y="2527300"/>
          <p14:tracePt t="123188" x="4491038" y="2540000"/>
          <p14:tracePt t="123203" x="4478338" y="2552700"/>
          <p14:tracePt t="123226" x="4478338" y="2565400"/>
          <p14:tracePt t="123238" x="4465638" y="2578100"/>
          <p14:tracePt t="123289" x="4452938" y="2590800"/>
          <p14:tracePt t="123301" x="4440238" y="2590800"/>
          <p14:tracePt t="123924" x="4440238" y="2578100"/>
          <p14:tracePt t="123949" x="4440238" y="2565400"/>
          <p14:tracePt t="123973" x="4440238" y="2552700"/>
          <p14:tracePt t="123999" x="4440238" y="2540000"/>
          <p14:tracePt t="124048" x="4440238" y="2527300"/>
          <p14:tracePt t="124098" x="4440238" y="2516188"/>
          <p14:tracePt t="124148" x="4440238" y="2503488"/>
          <p14:tracePt t="124509" x="4440238" y="2516188"/>
          <p14:tracePt t="124522" x="4427538" y="2527300"/>
          <p14:tracePt t="124534" x="4365625" y="2565400"/>
          <p14:tracePt t="124547" x="4240213" y="2627313"/>
          <p14:tracePt t="124558" x="4140200" y="2690813"/>
          <p14:tracePt t="124575" x="4014788" y="2740025"/>
          <p14:tracePt t="124591" x="3890963" y="2803525"/>
          <p14:tracePt t="124609" x="3489325" y="2852738"/>
          <p14:tracePt t="124624" x="3352800" y="2890838"/>
          <p14:tracePt t="124642" x="3265488" y="2903538"/>
          <p14:tracePt t="124659" x="3165475" y="2903538"/>
          <p14:tracePt t="124675" x="3127375" y="2903538"/>
          <p14:tracePt t="124692" x="3101975" y="2903538"/>
          <p14:tracePt t="124709" x="3052763" y="2903538"/>
          <p14:tracePt t="124725" x="3014663" y="2903538"/>
          <p14:tracePt t="124742" x="2989263" y="2903538"/>
          <p14:tracePt t="124759" x="2914650" y="2903538"/>
          <p14:tracePt t="124775" x="2889250" y="2903538"/>
          <p14:tracePt t="124792" x="2876550" y="2903538"/>
          <p14:tracePt t="124809" x="2852738" y="2903538"/>
          <p14:tracePt t="124833" x="2827338" y="2903538"/>
          <p14:tracePt t="124846" x="2827338" y="2890838"/>
          <p14:tracePt t="124859" x="2814638" y="2890838"/>
          <p14:tracePt t="124876" x="2814638" y="2878138"/>
          <p14:tracePt t="124892" x="2801938" y="2878138"/>
          <p14:tracePt t="124933" x="2789238" y="2865438"/>
          <p14:tracePt t="124945" x="2776538" y="2865438"/>
          <p14:tracePt t="124995" x="2763838" y="2865438"/>
          <p14:tracePt t="125059" x="2763838" y="2852738"/>
          <p14:tracePt t="125232" x="2776538" y="2852738"/>
          <p14:tracePt t="125258" x="2789238" y="2852738"/>
          <p14:tracePt t="125281" x="2801938" y="2852738"/>
          <p14:tracePt t="125294" x="2814638" y="2852738"/>
          <p14:tracePt t="125307" x="2840038" y="2852738"/>
          <p14:tracePt t="125320" x="2863850" y="2852738"/>
          <p14:tracePt t="125332" x="2901950" y="2852738"/>
          <p14:tracePt t="125344" x="2940050" y="2852738"/>
          <p14:tracePt t="125361" x="2963863" y="2852738"/>
          <p14:tracePt t="125378" x="2989263" y="2852738"/>
          <p14:tracePt t="125381" x="3001963" y="2852738"/>
          <p14:tracePt t="125406" x="3014663" y="2852738"/>
          <p14:tracePt t="125420" x="3027363" y="2852738"/>
          <p14:tracePt t="125520" x="3040063" y="2852738"/>
          <p14:tracePt t="125531" x="3065463" y="2852738"/>
          <p14:tracePt t="125545" x="3101975" y="2852738"/>
          <p14:tracePt t="125556" x="3140075" y="2852738"/>
          <p14:tracePt t="125568" x="3176588" y="2852738"/>
          <p14:tracePt t="125582" x="3214688" y="2852738"/>
          <p14:tracePt t="125595" x="3252788" y="2852738"/>
          <p14:tracePt t="125612" x="3276600" y="2852738"/>
          <p14:tracePt t="125629" x="3327400" y="2852738"/>
          <p14:tracePt t="125631" x="3427413" y="2852738"/>
          <p14:tracePt t="125645" x="3527425" y="2852738"/>
          <p14:tracePt t="125662" x="3589338" y="2852738"/>
          <p14:tracePt t="125679" x="3665538" y="2852738"/>
          <p14:tracePt t="125681" x="3702050" y="2852738"/>
          <p14:tracePt t="125695" x="3727450" y="2852738"/>
          <p14:tracePt t="125713" x="3752850" y="2852738"/>
          <p14:tracePt t="125729" x="3778250" y="2852738"/>
          <p14:tracePt t="125731" x="3802063" y="2852738"/>
          <p14:tracePt t="125745" x="3827463" y="2852738"/>
          <p14:tracePt t="125762" x="3865563" y="2852738"/>
          <p14:tracePt t="125780" x="3927475" y="2852738"/>
          <p14:tracePt t="125806" x="3940175" y="2852738"/>
          <p14:tracePt t="125880" x="3965575" y="2852738"/>
          <p14:tracePt t="125892" x="3978275" y="2852738"/>
          <p14:tracePt t="125905" x="3990975" y="2852738"/>
          <p14:tracePt t="125918" x="4002088" y="2852738"/>
          <p14:tracePt t="125930" x="4014788" y="2852738"/>
          <p14:tracePt t="125947" x="4027488" y="2852738"/>
          <p14:tracePt t="125992" x="4040188" y="2852738"/>
          <p14:tracePt t="126029" x="4052888" y="2852738"/>
          <p14:tracePt t="126042" x="4065588" y="2852738"/>
          <p14:tracePt t="126054" x="4078288" y="2840038"/>
          <p14:tracePt t="126067" x="4090988" y="2840038"/>
          <p14:tracePt t="126081" x="4114800" y="2840038"/>
          <p14:tracePt t="126097" x="4152900" y="2840038"/>
          <p14:tracePt t="126114" x="4178300" y="2840038"/>
          <p14:tracePt t="126116" x="4214813" y="2840038"/>
          <p14:tracePt t="126130" x="4227513" y="2840038"/>
          <p14:tracePt t="126147" x="4252913" y="2840038"/>
          <p14:tracePt t="126168" x="4265613" y="2840038"/>
          <p14:tracePt t="126229" x="4291013" y="2840038"/>
          <p14:tracePt t="126242" x="4291013" y="2828925"/>
          <p14:tracePt t="126254" x="4303713" y="2816225"/>
          <p14:tracePt t="126267" x="4314825" y="2816225"/>
          <p14:tracePt t="126281" x="4340225" y="2816225"/>
          <p14:tracePt t="126298" x="4365625" y="2816225"/>
          <p14:tracePt t="126315" x="4416425" y="2816225"/>
          <p14:tracePt t="126317" x="4465638" y="2803525"/>
          <p14:tracePt t="126331" x="4503738" y="2803525"/>
          <p14:tracePt t="126348" x="4540250" y="2803525"/>
          <p14:tracePt t="126365" x="4578350" y="2803525"/>
          <p14:tracePt t="126381" x="4591050" y="2803525"/>
          <p14:tracePt t="126399" x="4616450" y="2803525"/>
          <p14:tracePt t="126415" x="4627563" y="2803525"/>
          <p14:tracePt t="126432" x="4640263" y="2803525"/>
          <p14:tracePt t="127064" x="4640263" y="2790825"/>
          <p14:tracePt t="127126" x="4652963" y="2790825"/>
          <p14:tracePt t="127139" x="4678363" y="2765425"/>
          <p14:tracePt t="127151" x="4703763" y="2765425"/>
          <p14:tracePt t="127163" x="4727575" y="2752725"/>
          <p14:tracePt t="127176" x="4740275" y="2728913"/>
          <p14:tracePt t="127189" x="4752975" y="2716213"/>
          <p14:tracePt t="127202" x="4765675" y="2703513"/>
          <p14:tracePt t="127218" x="4778375" y="2690813"/>
          <p14:tracePt t="127235" x="4778375" y="2678113"/>
          <p14:tracePt t="127238" x="4791075" y="2678113"/>
          <p14:tracePt t="129806" x="4929188" y="2652713"/>
          <p14:tracePt t="129818" x="5065713" y="2652713"/>
          <p14:tracePt t="129831" x="5165725" y="2652713"/>
          <p14:tracePt t="129844" x="5265738" y="2652713"/>
          <p14:tracePt t="129863" x="5378450" y="2665413"/>
          <p14:tracePt t="129880" x="5603875" y="2716213"/>
          <p14:tracePt t="129895" x="5691188" y="2740025"/>
          <p14:tracePt t="129913" x="5729288" y="2765425"/>
          <p14:tracePt t="129929" x="5767388" y="2778125"/>
          <p14:tracePt t="130042" x="5767388" y="2790825"/>
          <p14:tracePt t="130067" x="5767388" y="2803525"/>
          <p14:tracePt t="130204" x="5778500" y="2803525"/>
          <p14:tracePt t="130229" x="5803900" y="2803525"/>
          <p14:tracePt t="130242" x="5842000" y="2803525"/>
          <p14:tracePt t="130254" x="5903913" y="2816225"/>
          <p14:tracePt t="130267" x="5967413" y="2828925"/>
          <p14:tracePt t="130281" x="6029325" y="2852738"/>
          <p14:tracePt t="130297" x="6054725" y="2852738"/>
          <p14:tracePt t="130314" x="6078538" y="2852738"/>
          <p14:tracePt t="130317" x="6103938" y="2852738"/>
          <p14:tracePt t="130331" x="6116638" y="2852738"/>
          <p14:tracePt t="130348" x="6129338" y="2852738"/>
          <p14:tracePt t="130365" x="6142038" y="2852738"/>
          <p14:tracePt t="130367" x="6154738" y="2852738"/>
          <p14:tracePt t="130380" x="6167438" y="2852738"/>
          <p14:tracePt t="130397" x="6180138" y="2852738"/>
          <p14:tracePt t="130415" x="6191250" y="2852738"/>
          <p14:tracePt t="130417" x="6203950" y="2852738"/>
          <p14:tracePt t="130431" x="6229350" y="2852738"/>
          <p14:tracePt t="130448" x="6254750" y="2852738"/>
          <p14:tracePt t="130465" x="6291263" y="2852738"/>
          <p14:tracePt t="130467" x="6316663" y="2852738"/>
          <p14:tracePt t="130481" x="6329363" y="2852738"/>
          <p14:tracePt t="130498" x="6342063" y="2852738"/>
          <p14:tracePt t="130514" x="6354763" y="2852738"/>
          <p14:tracePt t="130566" x="6367463" y="2852738"/>
          <p14:tracePt t="130578" x="6380163" y="2852738"/>
          <p14:tracePt t="130615" x="6391275" y="2852738"/>
          <p14:tracePt t="130628" x="6391275" y="2878138"/>
          <p14:tracePt t="130640" x="6403975" y="2878138"/>
          <p14:tracePt t="130653" x="6416675" y="2890838"/>
          <p14:tracePt t="130666" x="6416675" y="2903538"/>
          <p14:tracePt t="130682" x="6429375" y="2916238"/>
          <p14:tracePt t="130698" x="6454775" y="2916238"/>
          <p14:tracePt t="130715" x="6467475" y="2928938"/>
          <p14:tracePt t="130732" x="6480175" y="2928938"/>
          <p14:tracePt t="130749" x="6492875" y="2928938"/>
          <p14:tracePt t="130815" x="6503988" y="2941638"/>
          <p14:tracePt t="130828" x="6516688" y="2941638"/>
          <p14:tracePt t="130840" x="6529388" y="2941638"/>
          <p14:tracePt t="130865" x="6542088" y="2952750"/>
          <p14:tracePt t="130915" x="6554788" y="2952750"/>
          <p14:tracePt t="130951" x="6567488" y="2952750"/>
          <p14:tracePt t="130966" x="6580188" y="2952750"/>
          <p14:tracePt t="130989" x="6592888" y="2952750"/>
          <p14:tracePt t="131027" x="6604000" y="2952750"/>
          <p14:tracePt t="131052" x="6604000" y="2965450"/>
          <p14:tracePt t="131065" x="6616700" y="2965450"/>
          <p14:tracePt t="131077" x="6629400" y="2965450"/>
          <p14:tracePt t="131127" x="6642100" y="2965450"/>
          <p14:tracePt t="131937" x="6629400" y="2965450"/>
          <p14:tracePt t="131949" x="6616700" y="2965450"/>
          <p14:tracePt t="131962" x="6604000" y="2978150"/>
          <p14:tracePt t="131974" x="6592888" y="2978150"/>
          <p14:tracePt t="131990" x="6554788" y="2990850"/>
          <p14:tracePt t="132004" x="6516688" y="2990850"/>
          <p14:tracePt t="132020" x="6492875" y="2990850"/>
          <p14:tracePt t="132038" x="6454775" y="2990850"/>
          <p14:tracePt t="132054" x="6442075" y="2990850"/>
          <p14:tracePt t="132248" x="6454775" y="2990850"/>
          <p14:tracePt t="132273" x="6467475" y="2990850"/>
          <p14:tracePt t="132287" x="6480175" y="2990850"/>
          <p14:tracePt t="132310" x="6503988" y="2990850"/>
          <p14:tracePt t="132336" x="6516688" y="2990850"/>
          <p14:tracePt t="132360" x="6529388" y="2990850"/>
          <p14:tracePt t="132375" x="6542088" y="2990850"/>
          <p14:tracePt t="132709" x="6529388" y="2990850"/>
          <p14:tracePt t="133221" x="6516688" y="2990850"/>
          <p14:tracePt t="134043" x="6516688" y="2978150"/>
          <p14:tracePt t="136161" x="6503988" y="2978150"/>
          <p14:tracePt t="136186" x="6492875" y="2978150"/>
          <p14:tracePt t="136202" x="6480175" y="2978150"/>
          <p14:tracePt t="136212" x="6467475" y="2978150"/>
          <p14:tracePt t="136224" x="6454775" y="2965450"/>
          <p14:tracePt t="136237" x="6442075" y="2952750"/>
          <p14:tracePt t="136274" x="6429375" y="2952750"/>
          <p14:tracePt t="136323" x="6429375" y="2941638"/>
          <p14:tracePt t="136374" x="6403975" y="2941638"/>
          <p14:tracePt t="136386" x="6391275" y="2941638"/>
          <p14:tracePt t="136398" x="6367463" y="2928938"/>
          <p14:tracePt t="136411" x="6342063" y="2916238"/>
          <p14:tracePt t="136423" x="6291263" y="2903538"/>
          <p14:tracePt t="136438" x="6229350" y="2890838"/>
          <p14:tracePt t="136454" x="6180138" y="2890838"/>
          <p14:tracePt t="136472" x="6142038" y="2878138"/>
          <p14:tracePt t="136474" x="6103938" y="2865438"/>
          <p14:tracePt t="136487" x="6067425" y="2865438"/>
          <p14:tracePt t="136505" x="6016625" y="2852738"/>
          <p14:tracePt t="136522" x="5903913" y="2816225"/>
          <p14:tracePt t="136538" x="5842000" y="2816225"/>
          <p14:tracePt t="136555" x="5803900" y="2790825"/>
          <p14:tracePt t="136573" x="5767388" y="2778125"/>
          <p14:tracePt t="136639" x="5754688" y="2778125"/>
          <p14:tracePt t="136672" x="5754688" y="2765425"/>
          <p14:tracePt t="136710" x="5754688" y="2752725"/>
          <p14:tracePt t="136722" x="5754688" y="2740025"/>
          <p14:tracePt t="136735" x="5741988" y="2740025"/>
          <p14:tracePt t="136747" x="5741988" y="2728913"/>
          <p14:tracePt t="136759" x="5741988" y="2703513"/>
          <p14:tracePt t="136773" x="5741988" y="2690813"/>
          <p14:tracePt t="136789" x="5729288" y="2678113"/>
          <p14:tracePt t="136806" x="5729288" y="2665413"/>
          <p14:tracePt t="136859" x="5729288" y="2652713"/>
          <p14:tracePt t="136996" x="5729288" y="2665413"/>
          <p14:tracePt t="137021" x="5729288" y="2690813"/>
          <p14:tracePt t="137046" x="5729288" y="2703513"/>
          <p14:tracePt t="137072" x="5716588" y="2728913"/>
          <p14:tracePt t="137084" x="5716588" y="2740025"/>
          <p14:tracePt t="137095" x="5716588" y="2765425"/>
          <p14:tracePt t="137109" x="5716588" y="2790825"/>
          <p14:tracePt t="137124" x="5703888" y="2828925"/>
          <p14:tracePt t="137141" x="5703888" y="2840038"/>
          <p14:tracePt t="137158" x="5703888" y="2852738"/>
          <p14:tracePt t="137208" x="5703888" y="2840038"/>
          <p14:tracePt t="137221" x="5703888" y="2803525"/>
          <p14:tracePt t="137233" x="5703888" y="2778125"/>
          <p14:tracePt t="137246" x="5703888" y="2752725"/>
          <p14:tracePt t="137258" x="5703888" y="2728913"/>
          <p14:tracePt t="137275" x="5703888" y="2716213"/>
          <p14:tracePt t="137291" x="5703888" y="2690813"/>
          <p14:tracePt t="137308" x="5703888" y="2627313"/>
          <p14:tracePt t="137325" x="5691188" y="2590800"/>
          <p14:tracePt t="137342" x="5691188" y="2565400"/>
          <p14:tracePt t="137358" x="5691188" y="2552700"/>
          <p14:tracePt t="137375" x="5678488" y="2540000"/>
          <p14:tracePt t="137434" x="5678488" y="2552700"/>
          <p14:tracePt t="137446" x="5678488" y="2565400"/>
          <p14:tracePt t="137458" x="5678488" y="2590800"/>
          <p14:tracePt t="137470" x="5678488" y="2616200"/>
          <p14:tracePt t="137483" x="5678488" y="2640013"/>
          <p14:tracePt t="137495" x="5678488" y="2652713"/>
          <p14:tracePt t="137508" x="5678488" y="2678113"/>
          <p14:tracePt t="137526" x="5678488" y="2690813"/>
          <p14:tracePt t="137542" x="5678488" y="2703513"/>
          <p14:tracePt t="137545" x="5678488" y="2728913"/>
          <p14:tracePt t="137559" x="5678488" y="2752725"/>
          <p14:tracePt t="137577" x="5678488" y="2790825"/>
          <p14:tracePt t="137593" x="5665788" y="2828925"/>
          <p14:tracePt t="137595" x="5665788" y="2865438"/>
          <p14:tracePt t="137609" x="5654675" y="2878138"/>
          <p14:tracePt t="137626" x="5654675" y="2890838"/>
          <p14:tracePt t="137669" x="5654675" y="2878138"/>
          <p14:tracePt t="137683" x="5654675" y="2840038"/>
          <p14:tracePt t="137695" x="5654675" y="2803525"/>
          <p14:tracePt t="137706" x="5654675" y="2765425"/>
          <p14:tracePt t="137720" x="5654675" y="2728913"/>
          <p14:tracePt t="137731" x="5654675" y="2703513"/>
          <p14:tracePt t="137746" x="5654675" y="2678113"/>
          <p14:tracePt t="137760" x="5654675" y="2665413"/>
          <p14:tracePt t="137776" x="5654675" y="2652713"/>
          <p14:tracePt t="137794" x="5654675" y="2640013"/>
          <p14:tracePt t="137810" x="5654675" y="2627313"/>
          <p14:tracePt t="137906" x="5641975" y="2627313"/>
          <p14:tracePt t="139314" x="5603875" y="2640013"/>
          <p14:tracePt t="139327" x="5541963" y="2665413"/>
          <p14:tracePt t="139339" x="5465763" y="2703513"/>
          <p14:tracePt t="139352" x="5341938" y="2752725"/>
          <p14:tracePt t="139366" x="5229225" y="2828925"/>
          <p14:tracePt t="139382" x="5116513" y="2903538"/>
          <p14:tracePt t="139400" x="5053013" y="2978150"/>
          <p14:tracePt t="139402" x="5016500" y="3041650"/>
          <p14:tracePt t="139415" x="4978400" y="3078163"/>
          <p14:tracePt t="139433" x="4978400" y="3116263"/>
          <p14:tracePt t="139449" x="4953000" y="3141663"/>
          <p14:tracePt t="139466" x="4940300" y="3165475"/>
          <p14:tracePt t="139514" x="4929188" y="3165475"/>
          <p14:tracePt t="139738" x="4929188" y="3154363"/>
          <p14:tracePt t="139751" x="4929188" y="3141663"/>
          <p14:tracePt t="139764" x="4929188" y="3116263"/>
          <p14:tracePt t="139788" x="4929188" y="3103563"/>
          <p14:tracePt t="139801" x="4929188" y="3090863"/>
          <p14:tracePt t="139826" x="4929188" y="3078163"/>
          <p14:tracePt t="139850" x="4940300" y="3065463"/>
          <p14:tracePt t="139875" x="4953000" y="3065463"/>
          <p14:tracePt t="139888" x="4953000" y="3054350"/>
          <p14:tracePt t="139913" x="4953000" y="3041650"/>
          <p14:tracePt t="154687" x="4940300" y="3041650"/>
          <p14:tracePt t="154700" x="4840288" y="3041650"/>
          <p14:tracePt t="154711" x="4703763" y="3041650"/>
          <p14:tracePt t="154726" x="4552950" y="3028950"/>
          <p14:tracePt t="154744" x="4240213" y="2978150"/>
          <p14:tracePt t="154761" x="3627438" y="2878138"/>
          <p14:tracePt t="154777" x="3352800" y="2803525"/>
          <p14:tracePt t="154794" x="3089275" y="2752725"/>
          <p14:tracePt t="154811" x="2814638" y="2678113"/>
          <p14:tracePt t="154827" x="2776538" y="2652713"/>
          <p14:tracePt t="154844" x="2763838" y="2652713"/>
          <p14:tracePt t="154861" x="2752725" y="2652713"/>
          <p14:tracePt t="154912" x="2752725" y="2665413"/>
          <p14:tracePt t="154924" x="2752725" y="2678113"/>
          <p14:tracePt t="154936" x="2752725" y="2690813"/>
          <p14:tracePt t="154949" x="2752725" y="2703513"/>
          <p14:tracePt t="154962" x="2752725" y="2740025"/>
          <p14:tracePt t="154978" x="2752725" y="2790825"/>
          <p14:tracePt t="154995" x="2752725" y="2878138"/>
          <p14:tracePt t="155012" x="2740025" y="2990850"/>
          <p14:tracePt t="155028" x="2740025" y="3016250"/>
          <p14:tracePt t="155045" x="2727325" y="3041650"/>
          <p14:tracePt t="155048" x="2727325" y="3054350"/>
          <p14:tracePt t="155173" x="2727325" y="3065463"/>
          <p14:tracePt t="155311" x="2740025" y="3065463"/>
          <p14:tracePt t="155323" x="2752725" y="3065463"/>
          <p14:tracePt t="155348" x="2763838" y="3065463"/>
          <p14:tracePt t="155360" x="2789238" y="3065463"/>
          <p14:tracePt t="155372" x="2827338" y="3065463"/>
          <p14:tracePt t="155385" x="2840038" y="3065463"/>
          <p14:tracePt t="155397" x="2852738" y="3065463"/>
          <p14:tracePt t="155413" x="2863850" y="3065463"/>
          <p14:tracePt t="155430" x="2889250" y="3065463"/>
          <p14:tracePt t="155447" x="2914650" y="3065463"/>
          <p14:tracePt t="155464" x="2940050" y="3065463"/>
          <p14:tracePt t="155480" x="2976563" y="3065463"/>
          <p14:tracePt t="155497" x="3040063" y="3065463"/>
          <p14:tracePt t="155513" x="3076575" y="3065463"/>
          <p14:tracePt t="155530" x="3089275" y="3065463"/>
          <p14:tracePt t="155547" x="3127375" y="3065463"/>
          <p14:tracePt t="155572" x="3140075" y="3065463"/>
          <p14:tracePt t="155585" x="3165475" y="3065463"/>
          <p14:tracePt t="155597" x="3176588" y="3065463"/>
          <p14:tracePt t="155614" x="3189288" y="3065463"/>
          <p14:tracePt t="155630" x="3201988" y="3065463"/>
          <p14:tracePt t="155634" x="3227388" y="3065463"/>
          <p14:tracePt t="155659" x="3240088" y="3065463"/>
          <p14:tracePt t="155809" x="3252788" y="3065463"/>
          <p14:tracePt t="155834" x="3265488" y="3065463"/>
          <p14:tracePt t="155858" x="3276600" y="3065463"/>
          <p14:tracePt t="155871" x="3289300" y="3065463"/>
          <p14:tracePt t="155883" x="3302000" y="3065463"/>
          <p14:tracePt t="155895" x="3314700" y="3065463"/>
          <p14:tracePt t="155920" x="3340100" y="3065463"/>
          <p14:tracePt t="155958" x="3352800" y="3065463"/>
          <p14:tracePt t="155996" x="3365500" y="3065463"/>
          <p14:tracePt t="157305" x="3327400" y="3090863"/>
          <p14:tracePt t="157317" x="3165475" y="3116263"/>
          <p14:tracePt t="157329" x="2976563" y="3116263"/>
          <p14:tracePt t="157342" x="2589213" y="3041650"/>
          <p14:tracePt t="157354" x="2176463" y="2903538"/>
          <p14:tracePt t="157371" x="1901825" y="2816225"/>
          <p14:tracePt t="157388" x="1714500" y="2740025"/>
          <p14:tracePt t="157391" x="1501775" y="2652713"/>
          <p14:tracePt t="157404" x="1338263" y="2565400"/>
          <p14:tracePt t="157421" x="1225550" y="2490788"/>
          <p14:tracePt t="157438" x="1163638" y="2403475"/>
          <p14:tracePt t="157454" x="1138238" y="2314575"/>
          <p14:tracePt t="157471" x="1138238" y="2278063"/>
          <p14:tracePt t="157488" x="1138238" y="2265363"/>
          <p14:tracePt t="157505" x="1163638" y="2252663"/>
          <p14:tracePt t="157522" x="1176338" y="2239963"/>
          <p14:tracePt t="157538" x="1200150" y="2239963"/>
          <p14:tracePt t="157541" x="1238250" y="2239963"/>
          <p14:tracePt t="157555" x="1276350" y="2227263"/>
          <p14:tracePt t="157571" x="1312863" y="2227263"/>
          <p14:tracePt t="157590" x="1363663" y="2227263"/>
          <p14:tracePt t="157605" x="1389063" y="2227263"/>
          <p14:tracePt t="157622" x="1412875" y="2227263"/>
          <p14:tracePt t="157639" x="1450975" y="2227263"/>
          <p14:tracePt t="157641" x="1489075" y="2227263"/>
          <p14:tracePt t="157655" x="1563688" y="2252663"/>
          <p14:tracePt t="157672" x="1676400" y="2278063"/>
          <p14:tracePt t="157688" x="1789113" y="2303463"/>
          <p14:tracePt t="157691" x="1876425" y="2339975"/>
          <p14:tracePt t="157705" x="1938338" y="2378075"/>
          <p14:tracePt t="157722" x="1976438" y="2403475"/>
          <p14:tracePt t="157739" x="2014538" y="2427288"/>
          <p14:tracePt t="157741" x="2051050" y="2452688"/>
          <p14:tracePt t="157755" x="2089150" y="2465388"/>
          <p14:tracePt t="157772" x="2127250" y="2465388"/>
          <p14:tracePt t="157791" x="2189163" y="2478088"/>
          <p14:tracePt t="157805" x="2201863" y="2478088"/>
          <p14:tracePt t="157823" x="2214563" y="2478088"/>
          <p14:tracePt t="157866" x="2214563" y="2490788"/>
          <p14:tracePt t="157940" x="2201863" y="2490788"/>
          <p14:tracePt t="158015" x="2189163" y="2490788"/>
          <p14:tracePt t="158052" x="2189163" y="2478088"/>
          <p14:tracePt t="158065" x="2189163" y="2465388"/>
          <p14:tracePt t="158078" x="2189163" y="2452688"/>
          <p14:tracePt t="158090" x="2176463" y="2427288"/>
          <p14:tracePt t="158107" x="2163763" y="2403475"/>
          <p14:tracePt t="158124" x="2151063" y="2378075"/>
          <p14:tracePt t="158127" x="2138363" y="2365375"/>
          <p14:tracePt t="158144" x="2127250" y="2352675"/>
          <p14:tracePt t="158157" x="2114550" y="2352675"/>
          <p14:tracePt t="158174" x="2101850" y="2339975"/>
          <p14:tracePt t="158176" x="2089150" y="2339975"/>
          <p14:tracePt t="158202" x="2076450" y="2339975"/>
          <p14:tracePt t="158301" x="2089150" y="2339975"/>
          <p14:tracePt t="158314" x="2101850" y="2339975"/>
          <p14:tracePt t="158326" x="2127250" y="2339975"/>
          <p14:tracePt t="158339" x="2176463" y="2339975"/>
          <p14:tracePt t="158351" x="2276475" y="2339975"/>
          <p14:tracePt t="158363" x="2376488" y="2339975"/>
          <p14:tracePt t="158378" x="2451100" y="2339975"/>
          <p14:tracePt t="158391" x="2489200" y="2339975"/>
          <p14:tracePt t="158408" x="2514600" y="2339975"/>
          <p14:tracePt t="158426" x="2540000" y="2339975"/>
          <p14:tracePt t="158526" x="2501900" y="2339975"/>
          <p14:tracePt t="158539" x="2427288" y="2339975"/>
          <p14:tracePt t="158551" x="2351088" y="2339975"/>
          <p14:tracePt t="158563" x="2263775" y="2352675"/>
          <p14:tracePt t="158576" x="2214563" y="2352675"/>
          <p14:tracePt t="158592" x="2176463" y="2352675"/>
          <p14:tracePt t="158609" x="2163763" y="2352675"/>
          <p14:tracePt t="158626" x="2151063" y="2352675"/>
          <p14:tracePt t="158700" x="2163763" y="2352675"/>
          <p14:tracePt t="158725" x="2176463" y="2352675"/>
          <p14:tracePt t="158826" x="2163763" y="2352675"/>
          <p14:tracePt t="158962" x="2176463" y="2352675"/>
          <p14:tracePt t="158976" x="2189163" y="2352675"/>
          <p14:tracePt t="158999" x="2201863" y="2352675"/>
          <p14:tracePt t="159087" x="2176463" y="2352675"/>
          <p14:tracePt t="159111" x="2163763" y="2352675"/>
          <p14:tracePt t="159124" x="2138363" y="2352675"/>
          <p14:tracePt t="159136" x="2127250" y="2352675"/>
          <p14:tracePt t="159149" x="2101850" y="2352675"/>
          <p14:tracePt t="159162" x="2076450" y="2352675"/>
          <p14:tracePt t="159177" x="2051050" y="2352675"/>
          <p14:tracePt t="159311" x="2051050" y="2365375"/>
          <p14:tracePt t="159772" x="2063750" y="2365375"/>
          <p14:tracePt t="160233" x="2076450" y="2365375"/>
          <p14:tracePt t="160333" x="2089150" y="2365375"/>
          <p14:tracePt t="160407" x="2114550" y="2365375"/>
          <p14:tracePt t="160433" x="2127250" y="2365375"/>
          <p14:tracePt t="160458" x="2138363" y="2365375"/>
          <p14:tracePt t="160470" x="2138363" y="2378075"/>
          <p14:tracePt t="160483" x="2151063" y="2378075"/>
          <p14:tracePt t="160495" x="2163763" y="2378075"/>
          <p14:tracePt t="160507" x="2189163" y="2390775"/>
          <p14:tracePt t="160521" x="2227263" y="2403475"/>
          <p14:tracePt t="160534" x="2238375" y="2403475"/>
          <p14:tracePt t="160550" x="2263775" y="2403475"/>
          <p14:tracePt t="160567" x="2276475" y="2414588"/>
          <p14:tracePt t="160569" x="2289175" y="2414588"/>
          <p14:tracePt t="160583" x="2301875" y="2427288"/>
          <p14:tracePt t="160600" x="2327275" y="2427288"/>
          <p14:tracePt t="160616" x="2338388" y="2427288"/>
          <p14:tracePt t="160634" x="2376488" y="2439988"/>
          <p14:tracePt t="160650" x="2414588" y="2452688"/>
          <p14:tracePt t="160667" x="2463800" y="2465388"/>
          <p14:tracePt t="160669" x="2514600" y="2490788"/>
          <p14:tracePt t="160683" x="2540000" y="2490788"/>
          <p14:tracePt t="160700" x="2576513" y="2490788"/>
          <p14:tracePt t="160732" x="2576513" y="2503488"/>
          <p14:tracePt t="160806" x="2576513" y="2516188"/>
          <p14:tracePt t="160819" x="2576513" y="2527300"/>
          <p14:tracePt t="160832" x="2551113" y="2527300"/>
          <p14:tracePt t="160845" x="2527300" y="2552700"/>
          <p14:tracePt t="160856" x="2501900" y="2565400"/>
          <p14:tracePt t="160868" x="2489200" y="2565400"/>
          <p14:tracePt t="160884" x="2476500" y="2578100"/>
          <p14:tracePt t="161043" x="2489200" y="2578100"/>
          <p14:tracePt t="161056" x="2514600" y="2578100"/>
          <p14:tracePt t="161068" x="2540000" y="2578100"/>
          <p14:tracePt t="161081" x="2563813" y="2578100"/>
          <p14:tracePt t="161093" x="2601913" y="2578100"/>
          <p14:tracePt t="161106" x="2627313" y="2578100"/>
          <p14:tracePt t="161119" x="2640013" y="2578100"/>
          <p14:tracePt t="161136" x="2651125" y="2578100"/>
          <p14:tracePt t="161153" x="2676525" y="2578100"/>
          <p14:tracePt t="161155" x="2701925" y="2565400"/>
          <p14:tracePt t="161169" x="2727325" y="2565400"/>
          <p14:tracePt t="161186" x="2752725" y="2565400"/>
          <p14:tracePt t="161203" x="2789238" y="2565400"/>
          <p14:tracePt t="161205" x="2801938" y="2565400"/>
          <p14:tracePt t="161219" x="2814638" y="2565400"/>
          <p14:tracePt t="161442" x="2801938" y="2565400"/>
          <p14:tracePt t="161467" x="2776538" y="2565400"/>
          <p14:tracePt t="161479" x="2763838" y="2565400"/>
          <p14:tracePt t="161492" x="2752725" y="2565400"/>
          <p14:tracePt t="161504" x="2740025" y="2565400"/>
          <p14:tracePt t="161521" x="2701925" y="2565400"/>
          <p14:tracePt t="161537" x="2676525" y="2565400"/>
          <p14:tracePt t="161555" x="2576513" y="2565400"/>
          <p14:tracePt t="161571" x="2514600" y="2565400"/>
          <p14:tracePt t="161587" x="2489200" y="2565400"/>
          <p14:tracePt t="161604" x="2451100" y="2565400"/>
          <p14:tracePt t="161679" x="2463800" y="2565400"/>
          <p14:tracePt t="161692" x="2489200" y="2565400"/>
          <p14:tracePt t="161704" x="2501900" y="2565400"/>
          <p14:tracePt t="161716" x="2527300" y="2565400"/>
          <p14:tracePt t="161729" x="2540000" y="2565400"/>
          <p14:tracePt t="161766" x="2551113" y="2565400"/>
          <p14:tracePt t="162254" x="2540000" y="2565400"/>
          <p14:tracePt t="162675" x="2540000" y="2578100"/>
          <p14:tracePt t="162688" x="2551113" y="2590800"/>
          <p14:tracePt t="162701" x="2589213" y="2603500"/>
          <p14:tracePt t="162713" x="2614613" y="2603500"/>
          <p14:tracePt t="162726" x="2663825" y="2627313"/>
          <p14:tracePt t="162741" x="2740025" y="2652713"/>
          <p14:tracePt t="162758" x="2814638" y="2678113"/>
          <p14:tracePt t="162775" x="2901950" y="2728913"/>
          <p14:tracePt t="162792" x="2952750" y="2752725"/>
          <p14:tracePt t="162809" x="2976563" y="2765425"/>
          <p14:tracePt t="162828" x="3027363" y="2803525"/>
          <p14:tracePt t="162841" x="3040063" y="2803525"/>
          <p14:tracePt t="162859" x="3065463" y="2816225"/>
          <p14:tracePt t="162876" x="3140075" y="2828925"/>
          <p14:tracePt t="162892" x="3201988" y="2828925"/>
          <p14:tracePt t="162909" x="3252788" y="2840038"/>
          <p14:tracePt t="162912" x="3289300" y="2840038"/>
          <p14:tracePt t="162926" x="3314700" y="2840038"/>
          <p14:tracePt t="162941" x="3352800" y="2840038"/>
          <p14:tracePt t="162960" x="3376613" y="2840038"/>
          <p14:tracePt t="162962" x="3414713" y="2840038"/>
          <p14:tracePt t="162976" x="3452813" y="2840038"/>
          <p14:tracePt t="162993" x="3514725" y="2840038"/>
          <p14:tracePt t="163010" x="3602038" y="2840038"/>
          <p14:tracePt t="163012" x="3689350" y="2840038"/>
          <p14:tracePt t="163028" x="3752850" y="2840038"/>
          <p14:tracePt t="163043" x="3790950" y="2840038"/>
          <p14:tracePt t="163060" x="3827463" y="2840038"/>
          <p14:tracePt t="163062" x="3852863" y="2828925"/>
          <p14:tracePt t="163076" x="3878263" y="2828925"/>
          <p14:tracePt t="163093" x="3890963" y="2828925"/>
          <p14:tracePt t="163111" x="3902075" y="2828925"/>
          <p14:tracePt t="163547" x="3890963" y="2828925"/>
          <p14:tracePt t="163562" x="3878263" y="2828925"/>
          <p14:tracePt t="163573" x="3852863" y="2828925"/>
          <p14:tracePt t="163585" x="3814763" y="2828925"/>
          <p14:tracePt t="163598" x="3765550" y="2828925"/>
          <p14:tracePt t="163611" x="3727450" y="2840038"/>
          <p14:tracePt t="163629" x="3689350" y="2840038"/>
          <p14:tracePt t="163644" x="3678238" y="2852738"/>
          <p14:tracePt t="163647" x="3665538" y="2852738"/>
          <p14:tracePt t="163662" x="3640138" y="2852738"/>
          <p14:tracePt t="163678" x="3627438" y="2852738"/>
          <p14:tracePt t="163696" x="3602038" y="2852738"/>
          <p14:tracePt t="163698" x="3589338" y="2852738"/>
          <p14:tracePt t="163711" x="3565525" y="2852738"/>
          <p14:tracePt t="163729" x="3540125" y="2852738"/>
          <p14:tracePt t="163746" x="3465513" y="2852738"/>
          <p14:tracePt t="163762" x="3427413" y="2852738"/>
          <p14:tracePt t="163780" x="3402013" y="2852738"/>
          <p14:tracePt t="163797" x="3352800" y="2852738"/>
          <p14:tracePt t="163812" x="3327400" y="2852738"/>
          <p14:tracePt t="163830" x="3302000" y="2852738"/>
          <p14:tracePt t="163846" x="3165475" y="2865438"/>
          <p14:tracePt t="163862" x="3089275" y="2878138"/>
          <p14:tracePt t="163880" x="3027363" y="2890838"/>
          <p14:tracePt t="163897" x="2952750" y="2916238"/>
          <p14:tracePt t="163913" x="2927350" y="2916238"/>
          <p14:tracePt t="163930" x="2914650" y="2916238"/>
          <p14:tracePt t="163947" x="2889250" y="2916238"/>
          <p14:tracePt t="163963" x="2876550" y="2916238"/>
          <p14:tracePt t="163980" x="2863850" y="2916238"/>
          <p14:tracePt t="163997" x="2863850" y="2928938"/>
          <p14:tracePt t="164014" x="2852738" y="2928938"/>
          <p14:tracePt t="164159" x="2863850" y="2928938"/>
          <p14:tracePt t="164183" x="2876550" y="2928938"/>
          <p14:tracePt t="164198" x="2889250" y="2928938"/>
          <p14:tracePt t="164208" x="2901950" y="2928938"/>
          <p14:tracePt t="164220" x="2927350" y="2928938"/>
          <p14:tracePt t="164233" x="2963863" y="2928938"/>
          <p14:tracePt t="164247" x="3001963" y="2928938"/>
          <p14:tracePt t="164264" x="3052763" y="2928938"/>
          <p14:tracePt t="164281" x="3089275" y="2928938"/>
          <p14:tracePt t="164283" x="3101975" y="2928938"/>
          <p14:tracePt t="164297" x="3127375" y="2928938"/>
          <p14:tracePt t="164315" x="3152775" y="2928938"/>
          <p14:tracePt t="164333" x="3176588" y="2928938"/>
          <p14:tracePt t="164347" x="3189288" y="2928938"/>
          <p14:tracePt t="164365" x="3214688" y="2928938"/>
          <p14:tracePt t="164382" x="3227388" y="2928938"/>
          <p14:tracePt t="164384" x="3252788" y="2928938"/>
          <p14:tracePt t="164398" x="3265488" y="2941638"/>
          <p14:tracePt t="164415" x="3289300" y="2941638"/>
          <p14:tracePt t="164432" x="3302000" y="2941638"/>
          <p14:tracePt t="164495" x="3289300" y="2941638"/>
          <p14:tracePt t="164507" x="3265488" y="2941638"/>
          <p14:tracePt t="164520" x="3252788" y="2941638"/>
          <p14:tracePt t="164533" x="3240088" y="2941638"/>
          <p14:tracePt t="164558" x="3227388" y="2941638"/>
          <p14:tracePt t="164645" x="3240088" y="2941638"/>
          <p14:tracePt t="164656" x="3252788" y="2941638"/>
          <p14:tracePt t="164670" x="3265488" y="2941638"/>
          <p14:tracePt t="164694" x="3289300" y="2941638"/>
          <p14:tracePt t="164707" x="3302000" y="2941638"/>
          <p14:tracePt t="164732" x="3327400" y="2941638"/>
          <p14:tracePt t="164757" x="3340100" y="2941638"/>
          <p14:tracePt t="165006" x="3352800" y="2941638"/>
          <p14:tracePt t="165031" x="3365500" y="2941638"/>
          <p14:tracePt t="165043" x="3376613" y="2941638"/>
          <p14:tracePt t="165056" x="3389313" y="2941638"/>
          <p14:tracePt t="165069" x="3414713" y="2941638"/>
          <p14:tracePt t="165084" x="3440113" y="2941638"/>
          <p14:tracePt t="165101" x="3478213" y="2941638"/>
          <p14:tracePt t="165118" x="3552825" y="2941638"/>
          <p14:tracePt t="165134" x="3565525" y="2941638"/>
          <p14:tracePt t="165152" x="3578225" y="2941638"/>
          <p14:tracePt t="165168" x="3602038" y="2941638"/>
          <p14:tracePt t="165368" x="3589338" y="2941638"/>
          <p14:tracePt t="165379" x="3578225" y="2941638"/>
          <p14:tracePt t="165393" x="3552825" y="2941638"/>
          <p14:tracePt t="165404" x="3527425" y="2952750"/>
          <p14:tracePt t="165419" x="3502025" y="2952750"/>
          <p14:tracePt t="165436" x="3478213" y="2952750"/>
          <p14:tracePt t="165453" x="3427413" y="2952750"/>
          <p14:tracePt t="165469" x="3414713" y="2952750"/>
          <p14:tracePt t="165486" x="3402013" y="2952750"/>
          <p14:tracePt t="165503" x="3376613" y="2952750"/>
          <p14:tracePt t="165505" x="3365500" y="2965450"/>
          <p14:tracePt t="165519" x="3327400" y="2965450"/>
          <p14:tracePt t="165536" x="3302000" y="2965450"/>
          <p14:tracePt t="165553" x="3214688" y="3003550"/>
          <p14:tracePt t="165569" x="3201988" y="3016250"/>
          <p14:tracePt t="165587" x="3189288" y="3016250"/>
          <p14:tracePt t="165604" x="3165475" y="3028950"/>
          <p14:tracePt t="165620" x="3165475" y="3041650"/>
          <p14:tracePt t="165642" x="3165475" y="3054350"/>
          <p14:tracePt t="165692" x="3189288" y="3054350"/>
          <p14:tracePt t="165704" x="3201988" y="3054350"/>
          <p14:tracePt t="165716" x="3227388" y="3054350"/>
          <p14:tracePt t="165729" x="3240088" y="3054350"/>
          <p14:tracePt t="165741" x="3265488" y="3054350"/>
          <p14:tracePt t="165754" x="3302000" y="3065463"/>
          <p14:tracePt t="165770" x="3327400" y="3065463"/>
          <p14:tracePt t="165787" x="3340100" y="3078163"/>
          <p14:tracePt t="165804" x="3389313" y="3078163"/>
          <p14:tracePt t="165821" x="3414713" y="3078163"/>
          <p14:tracePt t="165838" x="3452813" y="3090863"/>
          <p14:tracePt t="165840" x="3502025" y="3090863"/>
          <p14:tracePt t="165854" x="3552825" y="3090863"/>
          <p14:tracePt t="165871" x="3602038" y="3090863"/>
          <p14:tracePt t="165887" x="3627438" y="3090863"/>
          <p14:tracePt t="165904" x="3665538" y="3090863"/>
          <p14:tracePt t="165921" x="3678238" y="3090863"/>
          <p14:tracePt t="165937" x="3689350" y="3090863"/>
          <p14:tracePt t="165954" x="3702050" y="3090863"/>
          <p14:tracePt t="165978" x="3714750" y="3090863"/>
          <p14:tracePt t="168445" x="3714750" y="3078163"/>
          <p14:tracePt t="168844" x="3778250" y="3103563"/>
          <p14:tracePt t="168857" x="3914775" y="3154363"/>
          <p14:tracePt t="168869" x="4065588" y="3228975"/>
          <p14:tracePt t="168883" x="4365625" y="3316288"/>
          <p14:tracePt t="168899" x="4765675" y="3390900"/>
          <p14:tracePt t="168917" x="5029200" y="3454400"/>
          <p14:tracePt t="168919" x="5253038" y="3479800"/>
          <p14:tracePt t="168934" x="5465763" y="3490913"/>
          <p14:tracePt t="168950" x="5691188" y="3516313"/>
          <p14:tracePt t="168966" x="5803900" y="3516313"/>
          <p14:tracePt t="168969" x="5891213" y="3516313"/>
          <p14:tracePt t="168982" x="5942013" y="3516313"/>
          <p14:tracePt t="169000" x="5991225" y="3516313"/>
          <p14:tracePt t="169017" x="6029325" y="3516313"/>
          <p14:tracePt t="169018" x="6054725" y="3516313"/>
          <p14:tracePt t="169033" x="6091238" y="3516313"/>
          <p14:tracePt t="169050" x="6142038" y="3516313"/>
          <p14:tracePt t="169067" x="6191250" y="3516313"/>
          <p14:tracePt t="169069" x="6267450" y="3516313"/>
          <p14:tracePt t="169082" x="6316663" y="3503613"/>
          <p14:tracePt t="169100" x="6380163" y="3479800"/>
          <p14:tracePt t="169118" x="6442075" y="3454400"/>
          <p14:tracePt t="169132" x="6480175" y="3441700"/>
          <p14:tracePt t="169150" x="6503988" y="3429000"/>
          <p14:tracePt t="169168" x="6554788" y="3429000"/>
          <p14:tracePt t="169184" x="6567488" y="3416300"/>
          <p14:tracePt t="169201" x="6580188" y="3390900"/>
          <p14:tracePt t="169218" x="6604000" y="3367088"/>
          <p14:tracePt t="169234" x="6654800" y="3328988"/>
          <p14:tracePt t="169251" x="6704013" y="3303588"/>
          <p14:tracePt t="169268" x="6805613" y="3278188"/>
          <p14:tracePt t="169284" x="6842125" y="3254375"/>
          <p14:tracePt t="169301" x="6867525" y="3241675"/>
          <p14:tracePt t="169318" x="6905625" y="3203575"/>
          <p14:tracePt t="169335" x="6929438" y="3190875"/>
          <p14:tracePt t="169352" x="6929438" y="3178175"/>
          <p14:tracePt t="169354" x="6942138" y="3154363"/>
          <p14:tracePt t="169368" x="6954838" y="3154363"/>
          <p14:tracePt t="169385" x="6954838" y="3141663"/>
          <p14:tracePt t="169402" x="6967538" y="3141663"/>
          <p14:tracePt t="169418" x="6967538" y="3128963"/>
          <p14:tracePt t="169530" x="6954838" y="3128963"/>
          <p14:tracePt t="169543" x="6942138" y="3128963"/>
          <p14:tracePt t="169554" x="6916738" y="3128963"/>
          <p14:tracePt t="169568" x="6892925" y="3128963"/>
          <p14:tracePt t="169585" x="6854825" y="3128963"/>
          <p14:tracePt t="169603" x="6829425" y="3128963"/>
          <p14:tracePt t="169605" x="6816725" y="3128963"/>
          <p14:tracePt t="169618" x="6792913" y="3128963"/>
          <p14:tracePt t="169636" x="6780213" y="3128963"/>
          <p14:tracePt t="169653" x="6754813" y="3128963"/>
          <p14:tracePt t="169804" x="6767513" y="3128963"/>
          <p14:tracePt t="169828" x="6780213" y="3128963"/>
          <p14:tracePt t="169841" x="6792913" y="3128963"/>
          <p14:tracePt t="169853" x="6805613" y="3128963"/>
          <p14:tracePt t="169866" x="6816725" y="3128963"/>
          <p14:tracePt t="169978" x="6805613" y="3128963"/>
          <p14:tracePt t="169992" x="6792913" y="3128963"/>
          <p14:tracePt t="170003" x="6767513" y="3128963"/>
          <p14:tracePt t="170028" x="6754813" y="3128963"/>
          <p14:tracePt t="170041" x="6729413" y="3128963"/>
          <p14:tracePt t="170054" x="6716713" y="3128963"/>
          <p14:tracePt t="170078" x="6704013" y="3128963"/>
          <p14:tracePt t="170165" x="6716713" y="3128963"/>
          <p14:tracePt t="170190" x="6729413" y="3128963"/>
          <p14:tracePt t="170203" x="6767513" y="3128963"/>
          <p14:tracePt t="170215" x="6780213" y="3128963"/>
          <p14:tracePt t="170228" x="6805613" y="3128963"/>
          <p14:tracePt t="170239" x="6829425" y="3128963"/>
          <p14:tracePt t="170254" x="6842125" y="3128963"/>
          <p14:tracePt t="170272" x="6854825" y="3128963"/>
          <p14:tracePt t="170288" x="6867525" y="3128963"/>
          <p14:tracePt t="170314" x="6854825" y="3128963"/>
          <p14:tracePt t="170327" x="6842125" y="3128963"/>
          <p14:tracePt t="170339" x="6816725" y="3128963"/>
          <p14:tracePt t="170355" x="6805613" y="3128963"/>
          <p14:tracePt t="170372" x="6780213" y="3128963"/>
          <p14:tracePt t="170389" x="6767513" y="3128963"/>
          <p14:tracePt t="170488" x="6780213" y="3128963"/>
          <p14:tracePt t="170502" x="6792913" y="3128963"/>
          <p14:tracePt t="170513" x="6805613" y="3128963"/>
          <p14:tracePt t="170526" x="6816725" y="3128963"/>
          <p14:tracePt t="170588" x="6805613" y="3128963"/>
          <p14:tracePt t="170614" x="6792913" y="3128963"/>
          <p14:tracePt t="170626" x="6780213" y="3128963"/>
          <p14:tracePt t="170639" x="6767513" y="3128963"/>
          <p14:tracePt t="170713" x="6767513" y="3116263"/>
          <p14:tracePt t="170739" x="6780213" y="3116263"/>
          <p14:tracePt t="170825" x="6754813" y="3116263"/>
          <p14:tracePt t="170838" x="6742113" y="3116263"/>
          <p14:tracePt t="170850" x="6729413" y="3116263"/>
          <p14:tracePt t="170912" x="6729413" y="3103563"/>
          <p14:tracePt t="171049" x="6716713" y="3103563"/>
          <p14:tracePt t="171062" x="6692900" y="3103563"/>
          <p14:tracePt t="171087" x="6680200" y="3103563"/>
          <p14:tracePt t="171261" x="6692900" y="3103563"/>
          <p14:tracePt t="171498" x="6692900" y="3078163"/>
          <p14:tracePt t="171512" x="6729413" y="3041650"/>
          <p14:tracePt t="171523" x="6805613" y="2978150"/>
          <p14:tracePt t="171536" x="6905625" y="2916238"/>
          <p14:tracePt t="171548" x="6980238" y="2878138"/>
          <p14:tracePt t="171560" x="7029450" y="2852738"/>
          <p14:tracePt t="171576" x="7092950" y="2828925"/>
          <p14:tracePt t="171593" x="7167563" y="2803525"/>
          <p14:tracePt t="171612" x="7367588" y="2740025"/>
          <p14:tracePt t="171627" x="7454900" y="2703513"/>
          <p14:tracePt t="171644" x="7518400" y="2665413"/>
          <p14:tracePt t="171660" x="7567613" y="2603500"/>
          <p14:tracePt t="171676" x="7593013" y="2565400"/>
          <p14:tracePt t="171694" x="7593013" y="2527300"/>
          <p14:tracePt t="171711" x="7593013" y="2427288"/>
          <p14:tracePt t="171728" x="7593013" y="2378075"/>
          <p14:tracePt t="171745" x="7567613" y="2314575"/>
          <p14:tracePt t="171747" x="7531100" y="2265363"/>
          <p14:tracePt t="171761" x="7442200" y="2214563"/>
          <p14:tracePt t="171777" x="7342188" y="2139950"/>
          <p14:tracePt t="171795" x="7254875" y="2078038"/>
          <p14:tracePt t="171797" x="7192963" y="2027238"/>
          <p14:tracePt t="171812" x="7142163" y="1952625"/>
          <p14:tracePt t="171828" x="7118350" y="1901825"/>
          <p14:tracePt t="171845" x="7105650" y="1852613"/>
          <p14:tracePt t="171847" x="7080250" y="1827213"/>
          <p14:tracePt t="171861" x="7067550" y="1814513"/>
          <p14:tracePt t="171878" x="7067550" y="1801813"/>
          <p14:tracePt t="172446" x="7067550" y="1789113"/>
          <p14:tracePt t="172458" x="7067550" y="1776413"/>
          <p14:tracePt t="172470" x="7067550" y="1765300"/>
          <p14:tracePt t="172484" x="7054850" y="1752600"/>
          <p14:tracePt t="172497" x="7054850" y="1727200"/>
          <p14:tracePt t="172514" x="7042150" y="1701800"/>
          <p14:tracePt t="172531" x="7029450" y="1676400"/>
          <p14:tracePt t="172546" x="7005638" y="1627188"/>
          <p14:tracePt t="172564" x="7005638" y="1614488"/>
          <p14:tracePt t="172581" x="6992938" y="1614488"/>
          <p14:tracePt t="172583" x="6967538" y="1601788"/>
          <p14:tracePt t="172596" x="6929438" y="1576388"/>
          <p14:tracePt t="172615" x="6892925" y="1576388"/>
          <p14:tracePt t="172631" x="6867525" y="1552575"/>
          <p14:tracePt t="172633" x="6829425" y="1527175"/>
          <p14:tracePt t="172647" x="6805613" y="1527175"/>
          <p14:tracePt t="172664" x="6792913" y="1514475"/>
          <p14:tracePt t="172681" x="6780213" y="1514475"/>
          <p14:tracePt t="172683" x="6754813" y="1514475"/>
          <p14:tracePt t="172697" x="6742113" y="1514475"/>
          <p14:tracePt t="172714" x="6729413" y="1514475"/>
          <p14:tracePt t="172732" x="6692900" y="1514475"/>
          <p14:tracePt t="172757" x="6680200" y="1514475"/>
          <p14:tracePt t="172819" x="6680200" y="1501775"/>
          <p14:tracePt t="172857" x="6680200" y="1489075"/>
          <p14:tracePt t="172881" x="6704013" y="1489075"/>
          <p14:tracePt t="172894" x="6716713" y="1489075"/>
          <p14:tracePt t="172907" x="6729413" y="1489075"/>
          <p14:tracePt t="172920" x="6742113" y="1489075"/>
          <p14:tracePt t="172933" x="6767513" y="1489075"/>
          <p14:tracePt t="172949" x="6792913" y="1489075"/>
          <p14:tracePt t="173056" x="6780213" y="1489075"/>
          <p14:tracePt t="173070" x="6767513" y="1489075"/>
          <p14:tracePt t="173093" x="6754813" y="1489075"/>
          <p14:tracePt t="173119" x="6742113" y="1489075"/>
          <p14:tracePt t="173380" x="6729413" y="1489075"/>
          <p14:tracePt t="173567" x="6716713" y="1489075"/>
          <p14:tracePt t="173580" x="6704013" y="1489075"/>
          <p14:tracePt t="173592" x="6680200" y="1489075"/>
          <p14:tracePt t="173655" x="6680200" y="1476375"/>
          <p14:tracePt t="173680" x="6692900" y="1476375"/>
          <p14:tracePt t="173704" x="6704013" y="1476375"/>
          <p14:tracePt t="173779" x="6692900" y="1476375"/>
          <p14:tracePt t="173804" x="6680200" y="1476375"/>
          <p14:tracePt t="174725" x="6692900" y="1476375"/>
          <p14:tracePt t="174739" x="6716713" y="1476375"/>
          <p14:tracePt t="174751" x="6754813" y="1476375"/>
          <p14:tracePt t="174763" x="6805613" y="1476375"/>
          <p14:tracePt t="174777" x="6854825" y="1476375"/>
          <p14:tracePt t="174790" x="6880225" y="1476375"/>
          <p14:tracePt t="174806" x="6916738" y="1476375"/>
          <p14:tracePt t="174824" x="6942138" y="1476375"/>
          <p14:tracePt t="174826" x="6954838" y="1476375"/>
          <p14:tracePt t="174840" x="6967538" y="1476375"/>
          <p14:tracePt t="174856" x="6980238" y="1476375"/>
          <p14:tracePt t="174873" x="6992938" y="1476375"/>
          <p14:tracePt t="175025" x="6980238" y="1476375"/>
          <p14:tracePt t="175050" x="6967538" y="1476375"/>
          <p14:tracePt t="175062" x="6929438" y="1463675"/>
          <p14:tracePt t="175076" x="6892925" y="1463675"/>
          <p14:tracePt t="175087" x="6854825" y="1463675"/>
          <p14:tracePt t="175100" x="6829425" y="1463675"/>
          <p14:tracePt t="175112" x="6805613" y="1463675"/>
          <p14:tracePt t="175125" x="6792913" y="1450975"/>
          <p14:tracePt t="175141" x="6780213" y="1450975"/>
          <p14:tracePt t="175398" x="6780213" y="1427163"/>
          <p14:tracePt t="175412" x="6792913" y="1427163"/>
          <p14:tracePt t="175426" x="6792913" y="1401763"/>
          <p14:tracePt t="175437" x="6805613" y="1401763"/>
          <p14:tracePt t="175524" x="6805613" y="1414463"/>
          <p14:tracePt t="175586" x="6805613" y="1401763"/>
          <p14:tracePt t="175698" x="6805613" y="1414463"/>
          <p14:tracePt t="175785" x="6829425" y="1414463"/>
          <p14:tracePt t="175797" x="6867525" y="1427163"/>
          <p14:tracePt t="175810" x="6916738" y="1450975"/>
          <p14:tracePt t="175823" x="6967538" y="1476375"/>
          <p14:tracePt t="175835" x="6992938" y="1489075"/>
          <p14:tracePt t="175848" x="7029450" y="1527175"/>
          <p14:tracePt t="175861" x="7067550" y="1552575"/>
          <p14:tracePt t="175877" x="7080250" y="1576388"/>
          <p14:tracePt t="175894" x="7118350" y="1614488"/>
          <p14:tracePt t="175897" x="7154863" y="1689100"/>
          <p14:tracePt t="175911" x="7180263" y="1776413"/>
          <p14:tracePt t="175927" x="7218363" y="1865313"/>
          <p14:tracePt t="175944" x="7254875" y="1939925"/>
          <p14:tracePt t="175947" x="7280275" y="2001838"/>
          <p14:tracePt t="175961" x="7305675" y="2039938"/>
          <p14:tracePt t="175978" x="7318375" y="2078038"/>
          <p14:tracePt t="175995" x="7342188" y="2101850"/>
          <p14:tracePt t="175997" x="7367588" y="2139950"/>
          <p14:tracePt t="176011" x="7367588" y="2178050"/>
          <p14:tracePt t="176028" x="7392988" y="2252663"/>
          <p14:tracePt t="176045" x="7405688" y="2339975"/>
          <p14:tracePt t="176047" x="7405688" y="2414588"/>
          <p14:tracePt t="176061" x="7405688" y="2490788"/>
          <p14:tracePt t="176078" x="7405688" y="2540000"/>
          <p14:tracePt t="176095" x="7392988" y="2603500"/>
          <p14:tracePt t="176097" x="7367588" y="2640013"/>
          <p14:tracePt t="176110" x="7318375" y="2703513"/>
          <p14:tracePt t="176128" x="7267575" y="2778125"/>
          <p14:tracePt t="176145" x="7142163" y="3041650"/>
          <p14:tracePt t="176160" x="7080250" y="3128963"/>
          <p14:tracePt t="176178" x="7029450" y="3203575"/>
          <p14:tracePt t="176196" x="6967538" y="3290888"/>
          <p14:tracePt t="176211" x="6916738" y="3316288"/>
          <p14:tracePt t="176228" x="6880225" y="3328988"/>
          <p14:tracePt t="176246" x="6767513" y="3354388"/>
          <p14:tracePt t="176261" x="6704013" y="3354388"/>
          <p14:tracePt t="176279" x="6654800" y="3354388"/>
          <p14:tracePt t="176296" x="6604000" y="3354388"/>
          <p14:tracePt t="176312" x="6592888" y="3367088"/>
          <p14:tracePt t="176328" x="6580188" y="3367088"/>
          <p14:tracePt t="176346" x="6567488" y="3367088"/>
          <p14:tracePt t="176362" x="6554788" y="3367088"/>
          <p14:tracePt t="176379" x="6542088" y="3367088"/>
          <p14:tracePt t="176682" x="6580188" y="3341688"/>
          <p14:tracePt t="176695" x="6642100" y="3278188"/>
          <p14:tracePt t="176707" x="6692900" y="3216275"/>
          <p14:tracePt t="176720" x="6729413" y="3165475"/>
          <p14:tracePt t="176731" x="6767513" y="3128963"/>
          <p14:tracePt t="176746" x="6780213" y="3103563"/>
          <p14:tracePt t="176764" x="6792913" y="3090863"/>
          <p14:tracePt t="176781" x="6792913" y="3078163"/>
          <p14:tracePt t="176807" x="6792913" y="3065463"/>
          <p14:tracePt t="176883" x="6792913" y="3054350"/>
          <p14:tracePt t="176907" x="6792913" y="3041650"/>
          <p14:tracePt t="176931" x="6792913" y="3028950"/>
          <p14:tracePt t="176956" x="6780213" y="3016250"/>
          <p14:tracePt t="176993" x="6767513" y="3016250"/>
          <p14:tracePt t="177205" x="6754813" y="3016250"/>
          <p14:tracePt t="177218" x="6742113" y="3016250"/>
          <p14:tracePt t="177232" x="6729413" y="3016250"/>
          <p14:tracePt t="177243" x="6716713" y="3016250"/>
          <p14:tracePt t="177292" x="6729413" y="3016250"/>
          <p14:tracePt t="177305" x="6742113" y="3016250"/>
          <p14:tracePt t="177331" x="6754813" y="3016250"/>
          <p14:tracePt t="177343" x="6767513" y="3016250"/>
          <p14:tracePt t="177953" x="6780213" y="3016250"/>
          <p14:tracePt t="177966" x="6816725" y="3016250"/>
          <p14:tracePt t="177978" x="6867525" y="3016250"/>
          <p14:tracePt t="177991" x="6905625" y="3016250"/>
          <p14:tracePt t="178003" x="6954838" y="3016250"/>
          <p14:tracePt t="178018" x="6967538" y="3016250"/>
          <p14:tracePt t="178035" x="6992938" y="3028950"/>
          <p14:tracePt t="178053" x="7016750" y="3041650"/>
          <p14:tracePt t="178069" x="7029450" y="3065463"/>
          <p14:tracePt t="178086" x="7042150" y="3078163"/>
          <p14:tracePt t="178103" x="7080250" y="3103563"/>
          <p14:tracePt t="178119" x="7092950" y="3128963"/>
          <p14:tracePt t="178135" x="7129463" y="3128963"/>
          <p14:tracePt t="178153" x="7167563" y="3165475"/>
          <p14:tracePt t="178169" x="7192963" y="3165475"/>
          <p14:tracePt t="178187" x="7229475" y="3178175"/>
          <p14:tracePt t="178203" x="7254875" y="3190875"/>
          <p14:tracePt t="178219" x="7280275" y="3203575"/>
          <p14:tracePt t="178236" x="7280275" y="3216275"/>
          <p14:tracePt t="178253" x="7292975" y="3216275"/>
          <p14:tracePt t="178303" x="7292975" y="3228975"/>
          <p14:tracePt t="178340" x="7280275" y="3241675"/>
          <p14:tracePt t="178354" x="7218363" y="3254375"/>
          <p14:tracePt t="178364" x="7129463" y="3267075"/>
          <p14:tracePt t="178377" x="7054850" y="3278188"/>
          <p14:tracePt t="178389" x="7005638" y="3290888"/>
          <p14:tracePt t="178406" x="6942138" y="3303588"/>
          <p14:tracePt t="178420" x="6905625" y="3303588"/>
          <p14:tracePt t="178437" x="6842125" y="3303588"/>
          <p14:tracePt t="178439" x="6742113" y="3303588"/>
          <p14:tracePt t="178454" x="6629400" y="3303588"/>
          <p14:tracePt t="178471" x="6554788" y="3303588"/>
          <p14:tracePt t="178488" x="6503988" y="3303588"/>
          <p14:tracePt t="178490" x="6480175" y="3290888"/>
          <p14:tracePt t="178504" x="6442075" y="3267075"/>
          <p14:tracePt t="178521" x="6429375" y="3267075"/>
          <p14:tracePt t="178537" x="6403975" y="3254375"/>
          <p14:tracePt t="178539" x="6380163" y="3254375"/>
          <p14:tracePt t="178554" x="6354763" y="3241675"/>
          <p14:tracePt t="178571" x="6329363" y="3241675"/>
          <p14:tracePt t="178588" x="6303963" y="3241675"/>
          <p14:tracePt t="178676" x="6316663" y="3241675"/>
          <p14:tracePt t="178950" x="6267450" y="3228975"/>
          <p14:tracePt t="178962" x="6167438" y="3216275"/>
          <p14:tracePt t="178975" x="6078538" y="3216275"/>
          <p14:tracePt t="178990" x="5978525" y="3216275"/>
          <p14:tracePt t="179006" x="5816600" y="3216275"/>
          <p14:tracePt t="179023" x="5591175" y="3216275"/>
          <p14:tracePt t="179025" x="5416550" y="3216275"/>
          <p14:tracePt t="179038" x="5291138" y="3216275"/>
          <p14:tracePt t="179056" x="5165725" y="3228975"/>
          <p14:tracePt t="179073" x="5003800" y="3241675"/>
          <p14:tracePt t="179075" x="4852988" y="3254375"/>
          <p14:tracePt t="179089" x="4716463" y="3254375"/>
          <p14:tracePt t="179106" x="4640263" y="3267075"/>
          <p14:tracePt t="179123" x="4552950" y="3278188"/>
          <p14:tracePt t="179125" x="4491038" y="3278188"/>
          <p14:tracePt t="179139" x="4452938" y="3290888"/>
          <p14:tracePt t="179157" x="4403725" y="3290888"/>
          <p14:tracePt t="179174" x="4252913" y="3290888"/>
          <p14:tracePt t="179190" x="4140200" y="3290888"/>
          <p14:tracePt t="179209" x="4052888" y="3290888"/>
          <p14:tracePt t="179212" x="3990975" y="3290888"/>
          <p14:tracePt t="179224" x="3940175" y="3290888"/>
          <p14:tracePt t="179239" x="3902075" y="3290888"/>
          <p14:tracePt t="179257" x="3865563" y="3290888"/>
          <p14:tracePt t="179274" x="3778250" y="3278188"/>
          <p14:tracePt t="179291" x="3678238" y="3267075"/>
          <p14:tracePt t="179308" x="3565525" y="3254375"/>
          <p14:tracePt t="179324" x="3427413" y="3254375"/>
          <p14:tracePt t="179340" x="3389313" y="3254375"/>
          <p14:tracePt t="179358" x="3365500" y="3254375"/>
          <p14:tracePt t="179360" x="3327400" y="3254375"/>
          <p14:tracePt t="179374" x="3314700" y="3254375"/>
          <p14:tracePt t="179391" x="3276600" y="3254375"/>
          <p14:tracePt t="179410" x="3140075" y="3254375"/>
          <p14:tracePt t="179424" x="3076575" y="3254375"/>
          <p14:tracePt t="179440" x="3027363" y="3254375"/>
          <p14:tracePt t="179458" x="3001963" y="3254375"/>
          <p14:tracePt t="179474" x="2976563" y="3254375"/>
          <p14:tracePt t="179491" x="2952750" y="3267075"/>
          <p14:tracePt t="179511" x="2940050" y="3267075"/>
          <p14:tracePt t="179537" x="2927350" y="3267075"/>
          <p14:tracePt t="179660" x="2927350" y="3254375"/>
          <p14:tracePt t="179711" x="2952750" y="3254375"/>
          <p14:tracePt t="179723" x="2963863" y="3254375"/>
          <p14:tracePt t="179736" x="3001963" y="3254375"/>
          <p14:tracePt t="179747" x="3040063" y="3254375"/>
          <p14:tracePt t="179760" x="3076575" y="3254375"/>
          <p14:tracePt t="179775" x="3114675" y="3254375"/>
          <p14:tracePt t="179793" x="3127375" y="3267075"/>
          <p14:tracePt t="179809" x="3165475" y="3267075"/>
          <p14:tracePt t="179836" x="3189288" y="3267075"/>
          <p14:tracePt t="179873" x="3201988" y="3267075"/>
          <p14:tracePt t="179959" x="3214688" y="3267075"/>
          <p14:tracePt t="180097" x="3214688" y="3278188"/>
          <p14:tracePt t="180271" x="3227388" y="3278188"/>
          <p14:tracePt t="180283" x="3265488" y="3267075"/>
          <p14:tracePt t="180295" x="3302000" y="3267075"/>
          <p14:tracePt t="180308" x="3340100" y="3267075"/>
          <p14:tracePt t="180320" x="3365500" y="3267075"/>
          <p14:tracePt t="180333" x="3389313" y="3254375"/>
          <p14:tracePt t="180345" x="3402013" y="3254375"/>
          <p14:tracePt t="180361" x="3414713" y="3254375"/>
          <p14:tracePt t="180378" x="3440113" y="3254375"/>
          <p14:tracePt t="180395" x="3452813" y="3254375"/>
          <p14:tracePt t="180396" x="3465513" y="3241675"/>
          <p14:tracePt t="180412" x="3478213" y="3241675"/>
          <p14:tracePt t="180433" x="3489325" y="3241675"/>
          <p14:tracePt t="180557" x="3478213" y="3241675"/>
          <p14:tracePt t="180582" x="3465513" y="3241675"/>
          <p14:tracePt t="180596" x="3452813" y="3241675"/>
          <p14:tracePt t="180619" x="3440113" y="3241675"/>
          <p14:tracePt t="180633" x="3414713" y="3241675"/>
          <p14:tracePt t="180658" x="3402013" y="3241675"/>
          <p14:tracePt t="180769" x="3414713" y="3241675"/>
          <p14:tracePt t="180795" x="3427413" y="3241675"/>
          <p14:tracePt t="181094" x="3440113" y="3241675"/>
          <p14:tracePt t="181131" x="3452813" y="3241675"/>
          <p14:tracePt t="181255" x="3440113" y="3241675"/>
          <p14:tracePt t="183710" x="3440113" y="3228975"/>
          <p14:tracePt t="183735" x="3440113" y="3216275"/>
          <p14:tracePt t="184694" x="3440113" y="3203575"/>
          <p14:tracePt t="184732" x="3440113" y="3190875"/>
          <p14:tracePt t="184757" x="3427413" y="3190875"/>
          <p14:tracePt t="184782" x="3414713" y="3190875"/>
          <p14:tracePt t="184807" x="3414713" y="3178175"/>
          <p14:tracePt t="184856" x="3414713" y="3165475"/>
          <p14:tracePt t="184882" x="3402013" y="3154363"/>
          <p14:tracePt t="184894" x="3389313" y="3141663"/>
          <p14:tracePt t="184906" x="3376613" y="3128963"/>
          <p14:tracePt t="184919" x="3340100" y="3103563"/>
          <p14:tracePt t="184931" x="3302000" y="3041650"/>
          <p14:tracePt t="184946" x="3276600" y="3003550"/>
          <p14:tracePt t="184963" x="3240088" y="2952750"/>
          <p14:tracePt t="184980" x="3201988" y="2916238"/>
          <p14:tracePt t="184981" x="3165475" y="2890838"/>
          <p14:tracePt t="184996" x="3140075" y="2852738"/>
          <p14:tracePt t="185013" x="3089275" y="2828925"/>
          <p14:tracePt t="185030" x="2901950" y="2778125"/>
          <p14:tracePt t="185046" x="2801938" y="2740025"/>
          <p14:tracePt t="185063" x="2714625" y="2716213"/>
          <p14:tracePt t="185081" x="2627313" y="2665413"/>
          <p14:tracePt t="185096" x="2601913" y="2652713"/>
          <p14:tracePt t="185113" x="2576513" y="2616200"/>
          <p14:tracePt t="185130" x="2527300" y="2552700"/>
          <p14:tracePt t="185147" x="2501900" y="2490788"/>
          <p14:tracePt t="185164" x="2476500" y="2465388"/>
          <p14:tracePt t="185180" x="2401888" y="2414588"/>
          <p14:tracePt t="185196" x="2351088" y="2390775"/>
          <p14:tracePt t="185214" x="2289175" y="2378075"/>
          <p14:tracePt t="185218" x="2238375" y="2365375"/>
          <p14:tracePt t="185231" x="2214563" y="2365375"/>
          <p14:tracePt t="185247" x="2189163" y="2352675"/>
          <p14:tracePt t="185267" x="2176463" y="2352675"/>
          <p14:tracePt t="185304" x="2176463" y="2339975"/>
          <p14:tracePt t="185691" x="2151063" y="2339975"/>
          <p14:tracePt t="185716" x="2138363" y="2352675"/>
          <p14:tracePt t="185741" x="2138363" y="2365375"/>
          <p14:tracePt t="185753" x="2127250" y="2365375"/>
          <p14:tracePt t="185803" x="2114550" y="2378075"/>
          <p14:tracePt t="186040" x="2127250" y="2378075"/>
          <p14:tracePt t="186065" x="2138363" y="2378075"/>
          <p14:tracePt t="186089" x="2163763" y="2378075"/>
          <p14:tracePt t="186114" x="2176463" y="2378075"/>
          <p14:tracePt t="186128" x="2189163" y="2378075"/>
          <p14:tracePt t="186151" x="2201863" y="2378075"/>
          <p14:tracePt t="186202" x="2214563" y="2378075"/>
          <p14:tracePt t="186264" x="2227263" y="2378075"/>
          <p14:tracePt t="186301" x="2238375" y="2378075"/>
          <p14:tracePt t="186327" x="2251075" y="2378075"/>
          <p14:tracePt t="186351" x="2263775" y="2378075"/>
          <p14:tracePt t="204919" x="2251075" y="2403475"/>
          <p14:tracePt t="204932" x="2214563" y="2414588"/>
          <p14:tracePt t="204944" x="2189163" y="2414588"/>
          <p14:tracePt t="204958" x="2138363" y="2427288"/>
          <p14:tracePt t="204975" x="2101850" y="2427288"/>
          <p14:tracePt t="204992" x="2051050" y="2427288"/>
          <p14:tracePt t="204994" x="2025650" y="2427288"/>
          <p14:tracePt t="205019" x="2014538" y="2427288"/>
          <p14:tracePt t="205119" x="2025650" y="2427288"/>
          <p14:tracePt t="205131" x="2038350" y="2427288"/>
          <p14:tracePt t="205157" x="2051050" y="2427288"/>
          <p14:tracePt t="205194" x="2063750" y="2414588"/>
          <p14:tracePt t="205206" x="2063750" y="2403475"/>
          <p14:tracePt t="205219" x="2076450" y="2403475"/>
          <p14:tracePt t="205243" x="2089150" y="2390775"/>
          <p14:tracePt t="205268" x="2101850" y="2390775"/>
          <p14:tracePt t="205280" x="2101850" y="2378075"/>
          <p14:tracePt t="205293" x="2114550" y="2378075"/>
          <p14:tracePt t="205331" x="2127250" y="2378075"/>
          <p14:tracePt t="205380" x="2127250" y="2365375"/>
          <p14:tracePt t="205405" x="2127250" y="2352675"/>
          <p14:tracePt t="205430" x="2127250" y="2339975"/>
          <p14:tracePt t="205443" x="2127250" y="2327275"/>
          <p14:tracePt t="205455" x="2127250" y="2314575"/>
          <p14:tracePt t="205468" x="2114550" y="2278063"/>
          <p14:tracePt t="205480" x="2101850" y="2239963"/>
          <p14:tracePt t="205494" x="2089150" y="2178050"/>
          <p14:tracePt t="205511" x="2076450" y="2089150"/>
          <p14:tracePt t="205528" x="2076450" y="2014538"/>
          <p14:tracePt t="205530" x="2076450" y="1965325"/>
          <p14:tracePt t="205543" x="2076450" y="1939925"/>
          <p14:tracePt t="205561" x="2076450" y="1914525"/>
          <p14:tracePt t="205577" x="2076450" y="1901825"/>
          <p14:tracePt t="205629" x="2089150" y="1889125"/>
          <p14:tracePt t="205680" x="2101850" y="1889125"/>
          <p14:tracePt t="205729" x="2101850" y="1876425"/>
          <p14:tracePt t="205766" x="2114550" y="1876425"/>
          <p14:tracePt t="205780" x="2114550" y="1865313"/>
          <p14:tracePt t="205792" x="2138363" y="1852613"/>
          <p14:tracePt t="205804" x="2151063" y="1839913"/>
          <p14:tracePt t="205817" x="2163763" y="1827213"/>
          <p14:tracePt t="205829" x="2176463" y="1827213"/>
          <p14:tracePt t="205845" x="2189163" y="1827213"/>
          <p14:tracePt t="205862" x="2201863" y="1814513"/>
          <p14:tracePt t="205879" x="2227263" y="1814513"/>
          <p14:tracePt t="205928" x="2227263" y="1801813"/>
          <p14:tracePt t="205991" x="2227263" y="1789113"/>
          <p14:tracePt t="206003" x="2214563" y="1789113"/>
          <p14:tracePt t="206016" x="2201863" y="1789113"/>
          <p14:tracePt t="206029" x="2189163" y="1789113"/>
          <p14:tracePt t="206046" x="2176463" y="1789113"/>
          <p14:tracePt t="206063" x="2163763" y="1789113"/>
          <p14:tracePt t="206065" x="2151063" y="1789113"/>
          <p14:tracePt t="206094" x="2138363" y="1789113"/>
          <p14:tracePt t="206129" x="2127250" y="1789113"/>
          <p14:tracePt t="206202" x="2127250" y="1776413"/>
          <p14:tracePt t="206677" x="2138363" y="1776413"/>
          <p14:tracePt t="206751" x="2151063" y="1776413"/>
          <p14:tracePt t="206776" x="2163763" y="1776413"/>
          <p14:tracePt t="208609" x="2163763" y="1789113"/>
          <p14:tracePt t="208621" x="2176463" y="1789113"/>
          <p14:tracePt t="208632" x="2201863" y="1789113"/>
          <p14:tracePt t="208645" x="2214563" y="1801813"/>
          <p14:tracePt t="208657" x="2227263" y="1814513"/>
          <p14:tracePt t="208672" x="2251075" y="1827213"/>
          <p14:tracePt t="208690" x="2263775" y="1827213"/>
          <p14:tracePt t="208707" x="2276475" y="1839913"/>
          <p14:tracePt t="208709" x="2289175" y="1839913"/>
          <p14:tracePt t="208723" x="2301875" y="1852613"/>
          <p14:tracePt t="208740" x="2327275" y="1876425"/>
          <p14:tracePt t="208756" x="2338388" y="1876425"/>
          <p14:tracePt t="208758" x="2351088" y="1876425"/>
          <p14:tracePt t="208772" x="2376488" y="1889125"/>
          <p14:tracePt t="208791" x="2389188" y="1901825"/>
          <p14:tracePt t="208807" x="2401888" y="1901825"/>
          <p14:tracePt t="209032" x="2389188" y="1901825"/>
          <p14:tracePt t="209082" x="2376488" y="1901825"/>
          <p14:tracePt t="209144" x="2363788" y="1901825"/>
          <p14:tracePt t="212721" x="2363788" y="1914525"/>
          <p14:tracePt t="212784" x="2363788" y="1927225"/>
          <p14:tracePt t="212797" x="2363788" y="1952625"/>
          <p14:tracePt t="212808" x="2338388" y="1965325"/>
          <p14:tracePt t="212823" x="2327275" y="2001838"/>
          <p14:tracePt t="212839" x="2314575" y="2027238"/>
          <p14:tracePt t="212857" x="2301875" y="2039938"/>
          <p14:tracePt t="212859" x="2289175" y="2039938"/>
          <p14:tracePt t="212872" x="2289175" y="2052638"/>
          <p14:tracePt t="213121" x="2301875" y="2052638"/>
          <p14:tracePt t="213183" x="2314575" y="2052638"/>
          <p14:tracePt t="213307" x="2327275" y="2052638"/>
          <p14:tracePt t="215875" x="2327275" y="2039938"/>
          <p14:tracePt t="215974" x="2327275" y="2027238"/>
          <p14:tracePt t="216996" x="2327275" y="2014538"/>
          <p14:tracePt t="217122" x="2327275" y="2001838"/>
          <p14:tracePt t="224117" x="2327275" y="2014538"/>
          <p14:tracePt t="224204" x="2327275" y="2027238"/>
          <p14:tracePt t="224218" x="2327275" y="2039938"/>
          <p14:tracePt t="224242" x="2327275" y="2052638"/>
          <p14:tracePt t="224255" x="2327275" y="2065338"/>
          <p14:tracePt t="224267" x="2327275" y="2089150"/>
          <p14:tracePt t="224279" x="2327275" y="2101850"/>
          <p14:tracePt t="224292" x="2327275" y="2114550"/>
          <p14:tracePt t="224304" x="2327275" y="2139950"/>
          <p14:tracePt t="224318" x="2314575" y="2139950"/>
          <p14:tracePt t="224454" x="2314575" y="2152650"/>
          <p14:tracePt t="224467" x="2314575" y="2178050"/>
          <p14:tracePt t="224491" x="2314575" y="2190750"/>
          <p14:tracePt t="224578" x="2327275" y="2190750"/>
          <p14:tracePt t="224666" x="2338388" y="2190750"/>
          <p14:tracePt t="270880" x="2338388" y="2227263"/>
          <p14:tracePt t="270892" x="2338388" y="2265363"/>
          <p14:tracePt t="270905" x="2338388" y="2303463"/>
          <p14:tracePt t="270919" x="2338388" y="2314575"/>
          <p14:tracePt t="270936" x="2338388" y="2339975"/>
          <p14:tracePt t="270952" x="2338388" y="2365375"/>
          <p14:tracePt t="270955" x="2338388" y="2378075"/>
          <p14:tracePt t="270969" x="2338388" y="2390775"/>
          <p14:tracePt t="270986" x="2338388" y="2414588"/>
          <p14:tracePt t="271003" x="2338388" y="2427288"/>
          <p14:tracePt t="271030" x="2338388" y="2439988"/>
          <p14:tracePt t="271055" x="2338388" y="2452688"/>
          <p14:tracePt t="271216" x="2338388" y="2439988"/>
          <p14:tracePt t="271254" x="2338388" y="2427288"/>
          <p14:tracePt t="271296" x="2327275" y="2427288"/>
          <p14:tracePt t="271303" x="2314575" y="2427288"/>
          <p14:tracePt t="271317" x="2301875" y="2427288"/>
          <p14:tracePt t="271329" x="2276475" y="2427288"/>
          <p14:tracePt t="271403" x="2289175" y="2427288"/>
          <p14:tracePt t="271429" x="2301875" y="2427288"/>
          <p14:tracePt t="271453" x="2327275" y="2427288"/>
          <p14:tracePt t="271478" x="2338388" y="2427288"/>
          <p14:tracePt t="271603" x="2327275" y="2427288"/>
          <p14:tracePt t="271615" x="2301875" y="2427288"/>
          <p14:tracePt t="271627" x="2263775" y="2427288"/>
          <p14:tracePt t="271640" x="2238375" y="2427288"/>
          <p14:tracePt t="271655" x="2214563" y="2427288"/>
          <p14:tracePt t="271678" x="2201863" y="2427288"/>
          <p14:tracePt t="275511" x="2201863" y="2403475"/>
          <p14:tracePt t="275524" x="2189163" y="2314575"/>
          <p14:tracePt t="275537" x="2176463" y="2178050"/>
          <p14:tracePt t="275548" x="2176463" y="2039938"/>
          <p14:tracePt t="275560" x="2163763" y="1927225"/>
          <p14:tracePt t="275574" x="2163763" y="1876425"/>
          <p14:tracePt t="275587" x="2163763" y="1852613"/>
          <p14:tracePt t="275604" x="2163763" y="1839913"/>
          <p14:tracePt t="275621" x="2163763" y="1827213"/>
          <p14:tracePt t="275748" x="2163763" y="1814513"/>
          <p14:tracePt t="275847" x="2163763" y="1801813"/>
          <p14:tracePt t="275872" x="2163763" y="1789113"/>
          <p14:tracePt t="278251" x="2189163" y="1789113"/>
          <p14:tracePt t="278264" x="2214563" y="1789113"/>
          <p14:tracePt t="278277" x="2251075" y="1801813"/>
          <p14:tracePt t="278290" x="2301875" y="1827213"/>
          <p14:tracePt t="278302" x="2351088" y="1865313"/>
          <p14:tracePt t="278315" x="2376488" y="1889125"/>
          <p14:tracePt t="278331" x="2389188" y="1914525"/>
          <p14:tracePt t="278348" x="2401888" y="1927225"/>
          <p14:tracePt t="278613" x="2401888" y="1914525"/>
          <p14:tracePt t="278637" x="2401888" y="1901825"/>
          <p14:tracePt t="278675" x="2389188" y="1901825"/>
          <p14:tracePt t="278714" x="2376488" y="1901825"/>
          <p14:tracePt t="278751" x="2363788" y="1901825"/>
          <p14:tracePt t="278788" x="2351088" y="1901825"/>
          <p14:tracePt t="278837" x="2338388" y="1901825"/>
          <p14:tracePt t="278888" x="2327275" y="1901825"/>
          <p14:tracePt t="278987" x="2327275" y="1889125"/>
          <p14:tracePt t="279212" x="2327275" y="1876425"/>
          <p14:tracePt t="284851" x="2327275" y="1889125"/>
          <p14:tracePt t="284862" x="2314575" y="1901825"/>
          <p14:tracePt t="284887" x="2301875" y="1914525"/>
          <p14:tracePt t="284900" x="2301875" y="1939925"/>
          <p14:tracePt t="284912" x="2301875" y="1978025"/>
          <p14:tracePt t="284925" x="2301875" y="2001838"/>
          <p14:tracePt t="284940" x="2301875" y="2039938"/>
          <p14:tracePt t="284957" x="2301875" y="2052638"/>
          <p14:tracePt t="284975" x="2301875" y="2089150"/>
          <p14:tracePt t="284991" x="2301875" y="2101850"/>
          <p14:tracePt t="285008" x="2301875" y="2114550"/>
          <p14:tracePt t="285025" x="2301875" y="2127250"/>
          <p14:tracePt t="285162" x="2301875" y="2139950"/>
          <p14:tracePt t="285199" x="2301875" y="2165350"/>
          <p14:tracePt t="285224" x="2301875" y="2178050"/>
          <p14:tracePt t="285238" x="2301875" y="2214563"/>
          <p14:tracePt t="285262" x="2301875" y="2227263"/>
          <p14:tracePt t="285324" x="2314575" y="2227263"/>
          <p14:tracePt t="285411" x="2327275" y="2227263"/>
          <p14:tracePt t="285486" x="2338388" y="2227263"/>
          <p14:tracePt t="292737" x="2363788" y="2214563"/>
          <p14:tracePt t="292748" x="2389188" y="2190750"/>
          <p14:tracePt t="292761" x="2414588" y="2190750"/>
          <p14:tracePt t="292774" x="2439988" y="2165350"/>
          <p14:tracePt t="292788" x="2463800" y="2165350"/>
          <p14:tracePt t="292805" x="2501900" y="2139950"/>
          <p14:tracePt t="292822" x="2563813" y="2101850"/>
          <p14:tracePt t="292825" x="2689225" y="2039938"/>
          <p14:tracePt t="292838" x="2827338" y="1952625"/>
          <p14:tracePt t="292855" x="2914650" y="1852613"/>
          <p14:tracePt t="292872" x="2963863" y="1765300"/>
          <p14:tracePt t="292874" x="3001963" y="1727200"/>
          <p14:tracePt t="292888" x="3014663" y="1701800"/>
          <p14:tracePt t="292905" x="3014663" y="1676400"/>
          <p14:tracePt t="292923" x="3014663" y="1652588"/>
          <p14:tracePt t="292938" x="3014663" y="1639888"/>
          <p14:tracePt t="293073" x="3027363" y="1689100"/>
          <p14:tracePt t="293085" x="3040063" y="1765300"/>
          <p14:tracePt t="293097" x="3040063" y="1852613"/>
          <p14:tracePt t="293111" x="3052763" y="2014538"/>
          <p14:tracePt t="293123" x="3076575" y="2252663"/>
          <p14:tracePt t="293140" x="3076575" y="2403475"/>
          <p14:tracePt t="293156" x="3076575" y="2503488"/>
          <p14:tracePt t="293160" x="3076575" y="2565400"/>
          <p14:tracePt t="293173" x="3076575" y="2590800"/>
          <p14:tracePt t="293190" x="3076575" y="2603500"/>
          <p14:tracePt t="293207" x="3076575" y="2616200"/>
          <p14:tracePt t="293210" x="3076575" y="2627313"/>
          <p14:tracePt t="293373" x="3076575" y="2616200"/>
          <p14:tracePt t="293384" x="3076575" y="2590800"/>
          <p14:tracePt t="293396" x="3076575" y="2503488"/>
          <p14:tracePt t="293410" x="3076575" y="2352675"/>
          <p14:tracePt t="293423" x="3089275" y="2178050"/>
          <p14:tracePt t="293441" x="3127375" y="1765300"/>
          <p14:tracePt t="293458" x="3152775" y="1238250"/>
          <p14:tracePt t="293473" x="3152775" y="1114425"/>
          <p14:tracePt t="293491" x="3165475" y="1076325"/>
          <p14:tracePt t="293547" x="3165475" y="1101725"/>
          <p14:tracePt t="293572" x="3165475" y="1125538"/>
          <p14:tracePt t="293584" x="3165475" y="1138238"/>
          <p14:tracePt t="293596" x="3165475" y="1201738"/>
          <p14:tracePt t="293609" x="3165475" y="1376363"/>
          <p14:tracePt t="293625" x="3165475" y="1563688"/>
          <p14:tracePt t="293641" x="3127375" y="1801813"/>
          <p14:tracePt t="293659" x="3076575" y="2439988"/>
          <p14:tracePt t="293676" x="3065463" y="2565400"/>
          <p14:tracePt t="293692" x="3065463" y="2665413"/>
          <p14:tracePt t="293695" x="3052763" y="2728913"/>
          <p14:tracePt t="293709" x="3052763" y="2740025"/>
          <p14:tracePt t="293726" x="3052763" y="2752725"/>
          <p14:tracePt t="293895" x="3052763" y="2716213"/>
          <p14:tracePt t="293909" x="3052763" y="2603500"/>
          <p14:tracePt t="293920" x="3052763" y="2427288"/>
          <p14:tracePt t="293933" x="3101975" y="2201863"/>
          <p14:tracePt t="293945" x="3140075" y="1752600"/>
          <p14:tracePt t="293959" x="3176588" y="1427163"/>
          <p14:tracePt t="293976" x="3201988" y="1263650"/>
          <p14:tracePt t="293994" x="3201988" y="1163638"/>
          <p14:tracePt t="293996" x="3201988" y="1114425"/>
          <p14:tracePt t="294009" x="3214688" y="1089025"/>
          <p14:tracePt t="294070" x="3214688" y="1101725"/>
          <p14:tracePt t="294082" x="3214688" y="1114425"/>
          <p14:tracePt t="294094" x="3214688" y="1138238"/>
          <p14:tracePt t="294109" x="3214688" y="1214438"/>
          <p14:tracePt t="294127" x="3214688" y="1401763"/>
          <p14:tracePt t="294144" x="3189288" y="1776413"/>
          <p14:tracePt t="294160" x="3140075" y="2127250"/>
          <p14:tracePt t="294177" x="3127375" y="2378075"/>
          <p14:tracePt t="294194" x="3101975" y="2616200"/>
          <p14:tracePt t="294210" x="3089275" y="2690813"/>
          <p14:tracePt t="294227" x="3076575" y="2728913"/>
          <p14:tracePt t="294245" x="3076575" y="2765425"/>
          <p14:tracePt t="294261" x="3076575" y="2778125"/>
          <p14:tracePt t="294283" x="3076575" y="2790825"/>
          <p14:tracePt t="294344" x="3076575" y="2778125"/>
          <p14:tracePt t="294356" x="3076575" y="2765425"/>
          <p14:tracePt t="294369" x="3076575" y="2728913"/>
          <p14:tracePt t="294382" x="3076575" y="2678113"/>
          <p14:tracePt t="294395" x="3101975" y="2527300"/>
          <p14:tracePt t="294412" x="3114675" y="2339975"/>
          <p14:tracePt t="294428" x="3140075" y="2178050"/>
          <p14:tracePt t="294445" x="3214688" y="1563688"/>
          <p14:tracePt t="294462" x="3252788" y="1401763"/>
          <p14:tracePt t="294478" x="3265488" y="1276350"/>
          <p14:tracePt t="294481" x="3289300" y="1227138"/>
          <p14:tracePt t="294495" x="3289300" y="1214438"/>
          <p14:tracePt t="294569" x="3289300" y="1250950"/>
          <p14:tracePt t="294581" x="3289300" y="1350963"/>
          <p14:tracePt t="294593" x="3289300" y="1514475"/>
          <p14:tracePt t="294606" x="3289300" y="1689100"/>
          <p14:tracePt t="294618" x="3276600" y="2001838"/>
          <p14:tracePt t="294631" x="3252788" y="2352675"/>
          <p14:tracePt t="294645" x="3240088" y="2527300"/>
          <p14:tracePt t="294662" x="3227388" y="2665413"/>
          <p14:tracePt t="294679" x="3214688" y="2765425"/>
          <p14:tracePt t="294682" x="3201988" y="2803525"/>
          <p14:tracePt t="294696" x="3201988" y="2828925"/>
          <p14:tracePt t="294713" x="3201988" y="2840038"/>
          <p14:tracePt t="294769" x="3201988" y="2828925"/>
          <p14:tracePt t="294779" x="3201988" y="2816225"/>
          <p14:tracePt t="294794" x="3201988" y="2790825"/>
          <p14:tracePt t="294805" x="3201988" y="2752725"/>
          <p14:tracePt t="294818" x="3227388" y="2627313"/>
          <p14:tracePt t="294831" x="3252788" y="2478088"/>
          <p14:tracePt t="294846" x="3289300" y="2339975"/>
          <p14:tracePt t="294863" x="3314700" y="2239963"/>
          <p14:tracePt t="294880" x="3352800" y="2114550"/>
          <p14:tracePt t="294897" x="3352800" y="2039938"/>
          <p14:tracePt t="294913" x="3352800" y="1965325"/>
          <p14:tracePt t="294931" x="3352800" y="1852613"/>
          <p14:tracePt t="294947" x="3365500" y="1827213"/>
          <p14:tracePt t="294964" x="3365500" y="1814513"/>
          <p14:tracePt t="295017" x="3365500" y="1827213"/>
          <p14:tracePt t="295030" x="3365500" y="1839913"/>
          <p14:tracePt t="295042" x="3365500" y="1852613"/>
          <p14:tracePt t="295054" x="3365500" y="1865313"/>
          <p14:tracePt t="295404" x="3314700" y="1889125"/>
          <p14:tracePt t="295416" x="3214688" y="2001838"/>
          <p14:tracePt t="295428" x="3052763" y="2303463"/>
          <p14:tracePt t="295441" x="2863850" y="2640013"/>
          <p14:tracePt t="295454" x="2663825" y="2890838"/>
          <p14:tracePt t="295466" x="2414588" y="3203575"/>
          <p14:tracePt t="295482" x="2189163" y="3516313"/>
          <p14:tracePt t="295499" x="2051050" y="3667125"/>
          <p14:tracePt t="295516" x="1925638" y="3829050"/>
          <p14:tracePt t="295532" x="1889125" y="3867150"/>
          <p14:tracePt t="295549" x="1876425" y="3879850"/>
          <p14:tracePt t="295566" x="1863725" y="3892550"/>
          <p14:tracePt t="295615" x="1851025" y="3892550"/>
          <p14:tracePt t="295691" x="1838325" y="3892550"/>
          <p14:tracePt t="295716" x="1814513" y="3892550"/>
          <p14:tracePt t="295740" x="1801813" y="3892550"/>
          <p14:tracePt t="295752" x="1789113" y="3892550"/>
          <p14:tracePt t="295766" x="1776413" y="3892550"/>
          <p14:tracePt t="295866" x="1776413" y="3867150"/>
          <p14:tracePt t="295890" x="1789113" y="3841750"/>
          <p14:tracePt t="295903" x="1814513" y="3792538"/>
          <p14:tracePt t="295914" x="1838325" y="3729038"/>
          <p14:tracePt t="295927" x="1851025" y="3692525"/>
          <p14:tracePt t="295940" x="1889125" y="3641725"/>
          <p14:tracePt t="295951" x="1901825" y="3629025"/>
          <p14:tracePt t="295967" x="1914525" y="3616325"/>
          <p14:tracePt t="295984" x="1925638" y="3616325"/>
          <p14:tracePt t="296002" x="1925638" y="3603625"/>
          <p14:tracePt t="296264" x="1938338" y="3579813"/>
          <p14:tracePt t="296275" x="1976438" y="3516313"/>
          <p14:tracePt t="296288" x="2014538" y="3441700"/>
          <p14:tracePt t="296303" x="2063750" y="3367088"/>
          <p14:tracePt t="296319" x="2151063" y="3316288"/>
          <p14:tracePt t="296335" x="2276475" y="3254375"/>
          <p14:tracePt t="296338" x="2376488" y="3216275"/>
          <p14:tracePt t="296352" x="2463800" y="3190875"/>
          <p14:tracePt t="296369" x="2527300" y="3165475"/>
          <p14:tracePt t="296386" x="2551113" y="3165475"/>
          <p14:tracePt t="296389" x="2563813" y="3154363"/>
          <p14:tracePt t="296402" x="2576513" y="3154363"/>
          <p14:tracePt t="296625" x="2589213" y="3154363"/>
          <p14:tracePt t="296712" x="2601913" y="3154363"/>
          <p14:tracePt t="296750" x="2601913" y="3165475"/>
          <p14:tracePt t="296824" x="2601913" y="3178175"/>
          <p14:tracePt t="296878" x="2601913" y="3190875"/>
          <p14:tracePt t="296888" x="2601913" y="3203575"/>
          <p14:tracePt t="296899" x="2601913" y="3228975"/>
          <p14:tracePt t="296912" x="2601913" y="3254375"/>
          <p14:tracePt t="296923" x="2614613" y="3267075"/>
          <p14:tracePt t="296937" x="2614613" y="3278188"/>
          <p14:tracePt t="296955" x="2614613" y="3303588"/>
          <p14:tracePt t="296971" x="2614613" y="3316288"/>
          <p14:tracePt t="296974" x="2627313" y="3328988"/>
          <p14:tracePt t="296998" x="2627313" y="3341688"/>
          <p14:tracePt t="297322" x="2627313" y="3328988"/>
          <p14:tracePt t="297336" x="2627313" y="3316288"/>
          <p14:tracePt t="297360" x="2627313" y="3303588"/>
          <p14:tracePt t="297373" x="2614613" y="3303588"/>
          <p14:tracePt t="297385" x="2614613" y="3290888"/>
          <p14:tracePt t="297423" x="2601913" y="3278188"/>
          <p14:tracePt t="297435" x="2589213" y="3278188"/>
          <p14:tracePt t="297447" x="2576513" y="3278188"/>
          <p14:tracePt t="297461" x="2527300" y="3278188"/>
          <p14:tracePt t="297474" x="2489200" y="3278188"/>
          <p14:tracePt t="297490" x="2439988" y="3278188"/>
          <p14:tracePt t="297507" x="2401888" y="3267075"/>
          <p14:tracePt t="297510" x="2389188" y="3267075"/>
          <p14:tracePt t="297909" x="2389188" y="3254375"/>
          <p14:tracePt t="298594" x="2376488" y="3254375"/>
          <p14:tracePt t="298607" x="2363788" y="3254375"/>
          <p14:tracePt t="298632" x="2351088" y="3254375"/>
          <p14:tracePt t="298644" x="2351088" y="3241675"/>
          <p14:tracePt t="298656" x="2327275" y="3241675"/>
          <p14:tracePt t="298670" x="2314575" y="3241675"/>
          <p14:tracePt t="298682" x="2301875" y="3228975"/>
          <p14:tracePt t="298695" x="2276475" y="3228975"/>
          <p14:tracePt t="298712" x="2251075" y="3228975"/>
          <p14:tracePt t="298729" x="2227263" y="3228975"/>
          <p14:tracePt t="298731" x="2214563" y="3228975"/>
          <p14:tracePt t="298745" x="2201863" y="3228975"/>
          <p14:tracePt t="298769" x="2189163" y="3228975"/>
          <p14:tracePt t="299330" x="2176463" y="3228975"/>
          <p14:tracePt t="299354" x="2163763" y="3228975"/>
          <p14:tracePt t="299404" x="2151063" y="3228975"/>
          <p14:tracePt t="302196" x="2163763" y="3228975"/>
          <p14:tracePt t="302208" x="2176463" y="3228975"/>
          <p14:tracePt t="302234" x="2201863" y="3228975"/>
          <p14:tracePt t="302246" x="2238375" y="3228975"/>
          <p14:tracePt t="302259" x="2276475" y="3228975"/>
          <p14:tracePt t="302271" x="2301875" y="3228975"/>
          <p14:tracePt t="302283" x="2327275" y="3228975"/>
          <p14:tracePt t="302297" x="2351088" y="3228975"/>
          <p14:tracePt t="302308" x="2376488" y="3228975"/>
          <p14:tracePt t="302326" x="2389188" y="3228975"/>
          <p14:tracePt t="302342" x="2401888" y="3228975"/>
          <p14:tracePt t="302360" x="2463800" y="3228975"/>
          <p14:tracePt t="302376" x="2501900" y="3228975"/>
          <p14:tracePt t="302393" x="2551113" y="3228975"/>
          <p14:tracePt t="302409" x="2589213" y="3228975"/>
          <p14:tracePt t="302426" x="2601913" y="3228975"/>
          <p14:tracePt t="302442" x="2614613" y="3228975"/>
          <p14:tracePt t="302594" x="2589213" y="3228975"/>
          <p14:tracePt t="302608" x="2576513" y="3241675"/>
          <p14:tracePt t="302620" x="2551113" y="3241675"/>
          <p14:tracePt t="302632" x="2527300" y="3241675"/>
          <p14:tracePt t="302645" x="2501900" y="3241675"/>
          <p14:tracePt t="302661" x="2476500" y="3254375"/>
          <p14:tracePt t="302677" x="2451100" y="3267075"/>
          <p14:tracePt t="302695" x="2414588" y="3290888"/>
          <p14:tracePt t="302710" x="2389188" y="3316288"/>
          <p14:tracePt t="302728" x="2351088" y="3316288"/>
          <p14:tracePt t="302744" x="2238375" y="3341688"/>
          <p14:tracePt t="302760" x="2189163" y="3341688"/>
          <p14:tracePt t="302778" x="2163763" y="3354388"/>
          <p14:tracePt t="302795" x="2151063" y="3354388"/>
          <p14:tracePt t="302811" x="2138363" y="3354388"/>
          <p14:tracePt t="303156" x="2127250" y="3341688"/>
          <p14:tracePt t="303169" x="2114550" y="3328988"/>
          <p14:tracePt t="303194" x="2101850" y="3328988"/>
          <p14:tracePt t="303219" x="2101850" y="3316288"/>
          <p14:tracePt t="303230" x="2089150" y="3316288"/>
          <p14:tracePt t="303343" x="2089150" y="3303588"/>
          <p14:tracePt t="303854" x="2101850" y="3303588"/>
          <p14:tracePt t="303866" x="2101850" y="3290888"/>
          <p14:tracePt t="303891" x="2114550" y="3290888"/>
          <p14:tracePt t="303903" x="2127250" y="3290888"/>
          <p14:tracePt t="303916" x="2138363" y="3290888"/>
          <p14:tracePt t="303929" x="2163763" y="3290888"/>
          <p14:tracePt t="303941" x="2189163" y="3290888"/>
          <p14:tracePt t="303954" x="2201863" y="3290888"/>
          <p14:tracePt t="303966" x="2227263" y="3290888"/>
          <p14:tracePt t="303983" x="2251075" y="3290888"/>
          <p14:tracePt t="303999" x="2276475" y="3290888"/>
          <p14:tracePt t="304016" x="2301875" y="3290888"/>
          <p14:tracePt t="304033" x="2314575" y="3290888"/>
          <p14:tracePt t="304049" x="2327275" y="3290888"/>
          <p14:tracePt t="304066" x="2351088" y="3290888"/>
          <p14:tracePt t="304091" x="2376488" y="3290888"/>
          <p14:tracePt t="304103" x="2389188" y="3290888"/>
          <p14:tracePt t="304116" x="2401888" y="3290888"/>
          <p14:tracePt t="304133" x="2414588" y="3290888"/>
          <p14:tracePt t="304154" x="2427288" y="3290888"/>
          <p14:tracePt t="304240" x="2401888" y="3303588"/>
          <p14:tracePt t="304253" x="2389188" y="3303588"/>
          <p14:tracePt t="304267" x="2376488" y="3303588"/>
          <p14:tracePt t="304277" x="2351088" y="3316288"/>
          <p14:tracePt t="304290" x="2338388" y="3316288"/>
          <p14:tracePt t="304303" x="2314575" y="3316288"/>
          <p14:tracePt t="304317" x="2289175" y="3316288"/>
          <p14:tracePt t="304334" x="2227263" y="3316288"/>
          <p14:tracePt t="304351" x="2138363" y="3316288"/>
          <p14:tracePt t="304353" x="2051050" y="3316288"/>
          <p14:tracePt t="304366" x="2014538" y="3316288"/>
          <p14:tracePt t="304384" x="1976438" y="3316288"/>
          <p14:tracePt t="304400" x="1951038" y="3316288"/>
          <p14:tracePt t="304402" x="1938338" y="3316288"/>
          <p14:tracePt t="304417" x="1925638" y="3316288"/>
          <p14:tracePt t="304565" x="1938338" y="3316288"/>
          <p14:tracePt t="304576" x="1951038" y="3316288"/>
          <p14:tracePt t="304589" x="2001838" y="3316288"/>
          <p14:tracePt t="304601" x="2051050" y="3316288"/>
          <p14:tracePt t="304618" x="2089150" y="3316288"/>
          <p14:tracePt t="304635" x="2127250" y="3316288"/>
          <p14:tracePt t="304652" x="2176463" y="3316288"/>
          <p14:tracePt t="304676" x="2189163" y="3316288"/>
          <p14:tracePt t="304764" x="2163763" y="3316288"/>
          <p14:tracePt t="304776" x="2127250" y="3316288"/>
          <p14:tracePt t="304789" x="2063750" y="3303588"/>
          <p14:tracePt t="304802" x="2001838" y="3303588"/>
          <p14:tracePt t="304819" x="1963738" y="3303588"/>
          <p14:tracePt t="304836" x="1925638" y="3303588"/>
          <p14:tracePt t="304838" x="1889125" y="3303588"/>
          <p14:tracePt t="304852" x="1876425" y="3303588"/>
          <p14:tracePt t="304869" x="1851025" y="3303588"/>
          <p14:tracePt t="304963" x="1863725" y="3303588"/>
          <p14:tracePt t="304975" x="1876425" y="3303588"/>
          <p14:tracePt t="304988" x="1914525" y="3303588"/>
          <p14:tracePt t="305001" x="1976438" y="3303588"/>
          <p14:tracePt t="305012" x="2025650" y="3303588"/>
          <p14:tracePt t="305025" x="2063750" y="3303588"/>
          <p14:tracePt t="305038" x="2101850" y="3303588"/>
          <p14:tracePt t="305052" x="2114550" y="3303588"/>
          <p14:tracePt t="305070" x="2127250" y="3303588"/>
          <p14:tracePt t="305087" x="2138363" y="3303588"/>
          <p14:tracePt t="305162" x="2114550" y="3303588"/>
          <p14:tracePt t="305174" x="2089150" y="3303588"/>
          <p14:tracePt t="305187" x="2063750" y="3303588"/>
          <p14:tracePt t="305200" x="2025650" y="3303588"/>
          <p14:tracePt t="305213" x="2014538" y="3303588"/>
          <p14:tracePt t="305225" x="2001838" y="3303588"/>
          <p14:tracePt t="305287" x="2014538" y="3290888"/>
          <p14:tracePt t="305300" x="2038350" y="3290888"/>
          <p14:tracePt t="305313" x="2063750" y="3290888"/>
          <p14:tracePt t="305325" x="2089150" y="3290888"/>
          <p14:tracePt t="305337" x="2101850" y="3290888"/>
          <p14:tracePt t="305354" x="2114550" y="3290888"/>
          <p14:tracePt t="305371" x="2127250" y="3290888"/>
          <p14:tracePt t="305449" x="2114550" y="3290888"/>
          <p14:tracePt t="305462" x="2089150" y="3290888"/>
          <p14:tracePt t="305474" x="2063750" y="3290888"/>
          <p14:tracePt t="305488" x="2038350" y="3290888"/>
          <p14:tracePt t="305499" x="2014538" y="3290888"/>
          <p14:tracePt t="305525" x="2001838" y="3290888"/>
          <p14:tracePt t="307020" x="2025650" y="3278188"/>
          <p14:tracePt t="307032" x="2051050" y="3278188"/>
          <p14:tracePt t="307044" x="2076450" y="3278188"/>
          <p14:tracePt t="307057" x="2114550" y="3278188"/>
          <p14:tracePt t="307069" x="2176463" y="3278188"/>
          <p14:tracePt t="307082" x="2263775" y="3278188"/>
          <p14:tracePt t="307095" x="2363788" y="3278188"/>
          <p14:tracePt t="307111" x="2427288" y="3278188"/>
          <p14:tracePt t="307128" x="2551113" y="3278188"/>
          <p14:tracePt t="307131" x="2727325" y="3278188"/>
          <p14:tracePt t="307145" x="2914650" y="3278188"/>
          <p14:tracePt t="307162" x="3065463" y="3278188"/>
          <p14:tracePt t="307178" x="3176588" y="3290888"/>
          <p14:tracePt t="307181" x="3327400" y="3316288"/>
          <p14:tracePt t="307195" x="3514725" y="3328988"/>
          <p14:tracePt t="307212" x="3665538" y="3341688"/>
          <p14:tracePt t="307229" x="3778250" y="3341688"/>
          <p14:tracePt t="307231" x="3852863" y="3354388"/>
          <p14:tracePt t="307245" x="3914775" y="3354388"/>
          <p14:tracePt t="307261" x="3952875" y="3354388"/>
          <p14:tracePt t="307279" x="3990975" y="3354388"/>
          <p14:tracePt t="307282" x="4002088" y="3354388"/>
          <p14:tracePt t="307295" x="4014788" y="3354388"/>
          <p14:tracePt t="307312" x="4027488" y="3354388"/>
          <p14:tracePt t="307330" x="4052888" y="3367088"/>
          <p14:tracePt t="307356" x="4065588" y="3367088"/>
          <p14:tracePt t="307393" x="4078288" y="3367088"/>
          <p14:tracePt t="307407" x="4114800" y="3367088"/>
          <p14:tracePt t="307418" x="4127500" y="3367088"/>
          <p14:tracePt t="307430" x="4152900" y="3367088"/>
          <p14:tracePt t="307446" x="4178300" y="3367088"/>
          <p14:tracePt t="307463" x="4203700" y="3367088"/>
          <p14:tracePt t="307480" x="4240213" y="3367088"/>
          <p14:tracePt t="307496" x="4252913" y="3378200"/>
          <p14:tracePt t="307513" x="4278313" y="3378200"/>
          <p14:tracePt t="307530" x="4314825" y="3390900"/>
          <p14:tracePt t="307547" x="4327525" y="3390900"/>
          <p14:tracePt t="307564" x="4352925" y="3390900"/>
          <p14:tracePt t="307580" x="4391025" y="3390900"/>
          <p14:tracePt t="307597" x="4403725" y="3390900"/>
          <p14:tracePt t="307614" x="4427538" y="3390900"/>
          <p14:tracePt t="307630" x="4465638" y="3390900"/>
          <p14:tracePt t="307655" x="4478338" y="3390900"/>
          <p14:tracePt t="307667" x="4491038" y="3390900"/>
          <p14:tracePt t="308053" x="4491038" y="3403600"/>
          <p14:tracePt t="308078" x="4491038" y="3416300"/>
          <p14:tracePt t="308115" x="4478338" y="3416300"/>
          <p14:tracePt t="308141" x="4478338" y="3429000"/>
          <p14:tracePt t="308190" x="4478338" y="3441700"/>
          <p14:tracePt t="308215" x="4465638" y="3441700"/>
          <p14:tracePt t="308303" x="4465638" y="3454400"/>
          <p14:tracePt t="312342" x="4452938" y="3454400"/>
          <p14:tracePt t="312354" x="4416425" y="3454400"/>
          <p14:tracePt t="312365" x="4352925" y="3454400"/>
          <p14:tracePt t="312379" x="4265613" y="3467100"/>
          <p14:tracePt t="312391" x="4203700" y="3479800"/>
          <p14:tracePt t="312403" x="4140200" y="3479800"/>
          <p14:tracePt t="312416" x="4078288" y="3490913"/>
          <p14:tracePt t="312433" x="3978275" y="3490913"/>
          <p14:tracePt t="312450" x="3827463" y="3503613"/>
          <p14:tracePt t="312466" x="3589338" y="3541713"/>
          <p14:tracePt t="312483" x="3489325" y="3567113"/>
          <p14:tracePt t="312500" x="3365500" y="3567113"/>
          <p14:tracePt t="312516" x="3052763" y="3603625"/>
          <p14:tracePt t="312533" x="2914650" y="3641725"/>
          <p14:tracePt t="312550" x="2814638" y="3679825"/>
          <p14:tracePt t="312566" x="2551113" y="3754438"/>
          <p14:tracePt t="312584" x="2401888" y="3779838"/>
          <p14:tracePt t="312600" x="2276475" y="3803650"/>
          <p14:tracePt t="312617" x="2127250" y="3816350"/>
          <p14:tracePt t="312633" x="2089150" y="3816350"/>
          <p14:tracePt t="312650" x="2051050" y="3816350"/>
          <p14:tracePt t="312653" x="2014538" y="3816350"/>
          <p14:tracePt t="312667" x="1976438" y="3816350"/>
          <p14:tracePt t="312684" x="1925638" y="3816350"/>
          <p14:tracePt t="312700" x="1825625" y="3816350"/>
          <p14:tracePt t="312703" x="1763713" y="3816350"/>
          <p14:tracePt t="312717" x="1714500" y="3816350"/>
          <p14:tracePt t="312734" x="1689100" y="3816350"/>
          <p14:tracePt t="312751" x="1689100" y="3803650"/>
          <p14:tracePt t="312753" x="1689100" y="3779838"/>
          <p14:tracePt t="312767" x="1689100" y="3754438"/>
          <p14:tracePt t="312784" x="1689100" y="3741738"/>
          <p14:tracePt t="312801" x="1689100" y="3729038"/>
          <p14:tracePt t="312840" x="1714500" y="3716338"/>
          <p14:tracePt t="312852" x="1725613" y="3716338"/>
          <p14:tracePt t="312866" x="1738313" y="3703638"/>
          <p14:tracePt t="312877" x="1763713" y="3703638"/>
          <p14:tracePt t="312890" x="1776413" y="3692525"/>
          <p14:tracePt t="312915" x="1801813" y="3679825"/>
          <p14:tracePt t="312927" x="1814513" y="3679825"/>
          <p14:tracePt t="312940" x="1825625" y="3679825"/>
          <p14:tracePt t="312952" x="1863725" y="3667125"/>
          <p14:tracePt t="312967" x="1889125" y="3654425"/>
          <p14:tracePt t="312985" x="1925638" y="3654425"/>
          <p14:tracePt t="313002" x="2014538" y="3641725"/>
          <p14:tracePt t="313018" x="2063750" y="3641725"/>
          <p14:tracePt t="313035" x="2089150" y="3641725"/>
          <p14:tracePt t="313051" x="2127250" y="3629025"/>
          <p14:tracePt t="313077" x="2138363" y="3616325"/>
          <p14:tracePt t="313090" x="2151063" y="3616325"/>
          <p14:tracePt t="313227" x="2163763" y="3616325"/>
          <p14:tracePt t="313243" x="2163763" y="3603625"/>
          <p14:tracePt t="313252" x="2176463" y="3603625"/>
          <p14:tracePt t="313276" x="2189163" y="3603625"/>
          <p14:tracePt t="313288" x="2201863" y="3603625"/>
          <p14:tracePt t="313313" x="2214563" y="3603625"/>
          <p14:tracePt t="313438" x="2227263" y="3590925"/>
          <p14:tracePt t="313464" x="2238375" y="3590925"/>
          <p14:tracePt t="313475" x="2251075" y="3590925"/>
          <p14:tracePt t="313513" x="2263775" y="3590925"/>
          <p14:tracePt t="313527" x="2289175" y="3590925"/>
          <p14:tracePt t="313550" x="2301875" y="3590925"/>
          <p14:tracePt t="313700" x="2314575" y="3590925"/>
          <p14:tracePt t="316786" x="2314575" y="3603625"/>
          <p14:tracePt t="316823" x="2314575" y="3616325"/>
          <p14:tracePt t="316886" x="2314575" y="3629025"/>
          <p14:tracePt t="316897" x="2314575" y="3654425"/>
          <p14:tracePt t="316922" x="2314575" y="3667125"/>
          <p14:tracePt t="316934" x="2314575" y="3692525"/>
          <p14:tracePt t="316948" x="2327275" y="3692525"/>
          <p14:tracePt t="316960" x="2338388" y="3703638"/>
          <p14:tracePt t="316985" x="2338388" y="3716338"/>
          <p14:tracePt t="316997" x="2351088" y="3716338"/>
          <p14:tracePt t="317794" x="2351088" y="3729038"/>
          <p14:tracePt t="317819" x="2351088" y="3741738"/>
          <p14:tracePt t="317833" x="2351088" y="3754438"/>
          <p14:tracePt t="317857" x="2351088" y="3779838"/>
          <p14:tracePt t="317870" x="2351088" y="3792538"/>
          <p14:tracePt t="317894" x="2351088" y="3803650"/>
          <p14:tracePt t="317908" x="2351088" y="3816350"/>
          <p14:tracePt t="318093" x="2351088" y="3829050"/>
          <p14:tracePt t="318156" x="2351088" y="3854450"/>
          <p14:tracePt t="318170" x="2351088" y="3867150"/>
          <p14:tracePt t="318181" x="2351088" y="3879850"/>
          <p14:tracePt t="318194" x="2338388" y="3905250"/>
          <p14:tracePt t="318219" x="2338388" y="3916363"/>
          <p14:tracePt t="318269" x="2338388" y="3929063"/>
          <p14:tracePt t="318281" x="2338388" y="3941763"/>
          <p14:tracePt t="318306" x="2338388" y="3954463"/>
          <p14:tracePt t="318319" x="2338388" y="3967163"/>
          <p14:tracePt t="318343" x="2338388" y="3979863"/>
          <p14:tracePt t="318356" x="2338388" y="3992563"/>
          <p14:tracePt t="318493" x="2351088" y="3992563"/>
          <p14:tracePt t="318518" x="2363788" y="3992563"/>
          <p14:tracePt t="318531" x="2376488" y="4005263"/>
          <p14:tracePt t="318556" x="2389188" y="4017963"/>
          <p14:tracePt t="318568" x="2401888" y="4029075"/>
          <p14:tracePt t="318606" x="2414588" y="4041775"/>
          <p14:tracePt t="318780" x="2427288" y="4041775"/>
          <p14:tracePt t="318817" x="2427288" y="4029075"/>
          <p14:tracePt t="318830" x="2427288" y="4017963"/>
          <p14:tracePt t="318841" x="2439988" y="4005263"/>
          <p14:tracePt t="318854" x="2439988" y="3992563"/>
          <p14:tracePt t="318879" x="2439988" y="3979863"/>
          <p14:tracePt t="318941" x="2439988" y="3967163"/>
          <p14:tracePt t="319029" x="2439988" y="3954463"/>
          <p14:tracePt t="319241" x="2427288" y="3954463"/>
          <p14:tracePt t="319254" x="2414588" y="3954463"/>
          <p14:tracePt t="319266" x="2414588" y="3941763"/>
          <p14:tracePt t="319277" x="2401888" y="3941763"/>
          <p14:tracePt t="319294" x="2389188" y="3941763"/>
          <p14:tracePt t="319440" x="2389188" y="3929063"/>
          <p14:tracePt t="321944" x="2376488" y="3916363"/>
          <p14:tracePt t="321969" x="2351088" y="3892550"/>
          <p14:tracePt t="321981" x="2327275" y="3867150"/>
          <p14:tracePt t="321994" x="2301875" y="3841750"/>
          <p14:tracePt t="322006" x="2263775" y="3792538"/>
          <p14:tracePt t="322020" x="2238375" y="3754438"/>
          <p14:tracePt t="322037" x="2214563" y="3729038"/>
          <p14:tracePt t="322054" x="2189163" y="3692525"/>
          <p14:tracePt t="322057" x="2176463" y="3679825"/>
          <p14:tracePt t="322070" x="2176463" y="3667125"/>
          <p14:tracePt t="322087" x="2176463" y="3654425"/>
          <p14:tracePt t="322105" x="2176463" y="3641725"/>
          <p14:tracePt t="322107" x="2176463" y="3629025"/>
          <p14:tracePt t="322120" x="2176463" y="3603625"/>
          <p14:tracePt t="322137" x="2176463" y="3567113"/>
          <p14:tracePt t="322155" x="2176463" y="3503613"/>
          <p14:tracePt t="322157" x="2176463" y="3429000"/>
          <p14:tracePt t="322170" x="2176463" y="3367088"/>
          <p14:tracePt t="322188" x="2176463" y="3290888"/>
          <p14:tracePt t="322206" x="2176463" y="3178175"/>
          <p14:tracePt t="322221" x="2176463" y="3090863"/>
          <p14:tracePt t="322237" x="2176463" y="2990850"/>
          <p14:tracePt t="322255" x="2138363" y="2778125"/>
          <p14:tracePt t="322271" x="2114550" y="2716213"/>
          <p14:tracePt t="322288" x="2114550" y="2678113"/>
          <p14:tracePt t="322305" x="2089150" y="2603500"/>
          <p14:tracePt t="322321" x="2089150" y="2578100"/>
          <p14:tracePt t="322355" x="2089150" y="2565400"/>
          <p14:tracePt t="322417" x="2089150" y="2552700"/>
          <p14:tracePt t="322443" x="2089150" y="2540000"/>
          <p14:tracePt t="322455" x="2089150" y="2527300"/>
          <p14:tracePt t="322479" x="2089150" y="2503488"/>
          <p14:tracePt t="322493" x="2089150" y="2478088"/>
          <p14:tracePt t="322506" x="2089150" y="2452688"/>
          <p14:tracePt t="322517" x="2089150" y="2439988"/>
          <p14:tracePt t="322530" x="2089150" y="2414588"/>
          <p14:tracePt t="322542" x="2089150" y="2378075"/>
          <p14:tracePt t="322556" x="2101850" y="2352675"/>
          <p14:tracePt t="322573" x="2101850" y="2327275"/>
          <p14:tracePt t="322590" x="2101850" y="2278063"/>
          <p14:tracePt t="322592" x="2101850" y="2227263"/>
          <p14:tracePt t="322607" x="2101850" y="2190750"/>
          <p14:tracePt t="322623" x="2101850" y="2165350"/>
          <p14:tracePt t="322640" x="2101850" y="2152650"/>
          <p14:tracePt t="322841" x="2138363" y="2152650"/>
          <p14:tracePt t="322855" x="2163763" y="2152650"/>
          <p14:tracePt t="322866" x="2189163" y="2165350"/>
          <p14:tracePt t="322878" x="2214563" y="2165350"/>
          <p14:tracePt t="322892" x="2227263" y="2165350"/>
          <p14:tracePt t="322907" x="2251075" y="2165350"/>
          <p14:tracePt t="322924" x="2263775" y="2165350"/>
          <p14:tracePt t="322941" x="2301875" y="2165350"/>
          <p14:tracePt t="322957" x="2314575" y="2165350"/>
          <p14:tracePt t="322978" x="2327275" y="2165350"/>
          <p14:tracePt t="323912" x="2301875" y="2165350"/>
          <p14:tracePt t="323926" x="2276475" y="2178050"/>
          <p14:tracePt t="323938" x="2263775" y="2190750"/>
          <p14:tracePt t="323951" x="2251075" y="2190750"/>
          <p14:tracePt t="323975" x="2238375" y="2190750"/>
          <p14:tracePt t="323988" x="2227263" y="2190750"/>
          <p14:tracePt t="324000" x="2227263" y="2201863"/>
          <p14:tracePt t="324026" x="2214563" y="2201863"/>
          <p14:tracePt t="324125" x="2201863" y="2201863"/>
          <p14:tracePt t="324175" x="2201863" y="2214563"/>
          <p14:tracePt t="329778" x="2201863" y="2239963"/>
          <p14:tracePt t="329790" x="2176463" y="2314575"/>
          <p14:tracePt t="329801" x="2151063" y="2403475"/>
          <p14:tracePt t="329816" x="2127250" y="2478088"/>
          <p14:tracePt t="329833" x="2101850" y="2552700"/>
          <p14:tracePt t="329849" x="2063750" y="2627313"/>
          <p14:tracePt t="329851" x="2038350" y="2690813"/>
          <p14:tracePt t="329866" x="2014538" y="2803525"/>
          <p14:tracePt t="329883" x="1976438" y="2903538"/>
          <p14:tracePt t="329900" x="1963738" y="2978150"/>
          <p14:tracePt t="329901" x="1938338" y="3028950"/>
          <p14:tracePt t="329916" x="1914525" y="3103563"/>
          <p14:tracePt t="329933" x="1914525" y="3154363"/>
          <p14:tracePt t="329951" x="1914525" y="3341688"/>
          <p14:tracePt t="329967" x="1914525" y="3454400"/>
          <p14:tracePt t="329983" x="1925638" y="3541713"/>
          <p14:tracePt t="330000" x="1963738" y="3641725"/>
          <p14:tracePt t="330017" x="1963738" y="3654425"/>
          <p14:tracePt t="330034" x="1976438" y="3667125"/>
          <p14:tracePt t="330050" x="2001838" y="3703638"/>
          <p14:tracePt t="330067" x="2014538" y="3729038"/>
          <p14:tracePt t="330084" x="2025650" y="3767138"/>
          <p14:tracePt t="330101" x="2051050" y="3829050"/>
          <p14:tracePt t="330117" x="2063750" y="3879850"/>
          <p14:tracePt t="330134" x="2063750" y="3916363"/>
          <p14:tracePt t="330150" x="2063750" y="3941763"/>
          <p14:tracePt t="330167" x="2076450" y="3941763"/>
          <p14:tracePt t="330184" x="2076450" y="3954463"/>
          <p14:tracePt t="330201" x="2089150" y="3967163"/>
          <p14:tracePt t="330217" x="2089150" y="3992563"/>
          <p14:tracePt t="330234" x="2114550" y="4029075"/>
          <p14:tracePt t="330251" x="2127250" y="4029075"/>
          <p14:tracePt t="330313" x="2138363" y="4029075"/>
          <p14:tracePt t="330325" x="2151063" y="4029075"/>
          <p14:tracePt t="330350" x="2163763" y="4029075"/>
          <p14:tracePt t="330387" x="2189163" y="4017963"/>
          <p14:tracePt t="330400" x="2201863" y="4005263"/>
          <p14:tracePt t="330412" x="2227263" y="3979863"/>
          <p14:tracePt t="330424" x="2251075" y="3954463"/>
          <p14:tracePt t="330438" x="2263775" y="3941763"/>
          <p14:tracePt t="330452" x="2276475" y="3929063"/>
          <p14:tracePt t="330468" x="2289175" y="3929063"/>
          <p14:tracePt t="330487" x="2301875" y="3905250"/>
          <p14:tracePt t="330515" x="2314575" y="3892550"/>
          <p14:tracePt t="330525" x="2327275" y="3892550"/>
          <p14:tracePt t="330561" x="2327275" y="3879850"/>
          <p14:tracePt t="330574" x="2338388" y="3879850"/>
          <p14:tracePt t="330603" x="2351088" y="3867150"/>
          <p14:tracePt t="330611" x="2363788" y="3854450"/>
          <p14:tracePt t="330660" x="2376488" y="3854450"/>
          <p14:tracePt t="335821" x="2376488" y="3841750"/>
          <p14:tracePt t="335847" x="2376488" y="3816350"/>
          <p14:tracePt t="335858" x="2376488" y="3792538"/>
          <p14:tracePt t="335871" x="2363788" y="3741738"/>
          <p14:tracePt t="335883" x="2351088" y="3629025"/>
          <p14:tracePt t="335897" x="2351088" y="3516313"/>
          <p14:tracePt t="335908" x="2351088" y="3429000"/>
          <p14:tracePt t="335926" x="2351088" y="3354388"/>
          <p14:tracePt t="335942" x="2351088" y="3290888"/>
          <p14:tracePt t="335959" x="2351088" y="3241675"/>
          <p14:tracePt t="335983" x="2351088" y="3228975"/>
          <p14:tracePt t="336008" x="2351088" y="3141663"/>
          <p14:tracePt t="336020" x="2351088" y="3065463"/>
          <p14:tracePt t="336033" x="2351088" y="3003550"/>
          <p14:tracePt t="336046" x="2351088" y="2952750"/>
          <p14:tracePt t="336059" x="2351088" y="2916238"/>
          <p14:tracePt t="336076" x="2351088" y="2890838"/>
          <p14:tracePt t="336092" x="2363788" y="2852738"/>
          <p14:tracePt t="336097" x="2363788" y="2840038"/>
          <p14:tracePt t="336109" x="2363788" y="2816225"/>
          <p14:tracePt t="336126" x="2363788" y="2765425"/>
          <p14:tracePt t="336144" x="2363788" y="2703513"/>
          <p14:tracePt t="336146" x="2363788" y="2640013"/>
          <p14:tracePt t="336159" x="2363788" y="2590800"/>
          <p14:tracePt t="336175" x="2363788" y="2540000"/>
          <p14:tracePt t="336192" x="2363788" y="2503488"/>
          <p14:tracePt t="336209" x="2363788" y="2390775"/>
          <p14:tracePt t="336226" x="2363788" y="2339975"/>
          <p14:tracePt t="336244" x="2351088" y="2252663"/>
          <p14:tracePt t="336260" x="2351088" y="2239963"/>
          <p14:tracePt t="336276" x="2351088" y="2227263"/>
          <p14:tracePt t="336295" x="2351088" y="2214563"/>
          <p14:tracePt t="336344" x="2338388" y="2201863"/>
          <p14:tracePt t="336358" x="2338388" y="2190750"/>
          <p14:tracePt t="336381" x="2338388" y="2165350"/>
          <p14:tracePt t="336407" x="2338388" y="2152650"/>
          <p14:tracePt t="336419" x="2338388" y="2127250"/>
          <p14:tracePt t="336432" x="2338388" y="2114550"/>
          <p14:tracePt t="336444" x="2338388" y="2101850"/>
          <p14:tracePt t="336460" x="2338388" y="2089150"/>
          <p14:tracePt t="336477" x="2338388" y="2078038"/>
          <p14:tracePt t="336494" x="2338388" y="2065338"/>
          <p14:tracePt t="338126" x="2314575" y="2201863"/>
          <p14:tracePt t="338138" x="2289175" y="2339975"/>
          <p14:tracePt t="338151" x="2276475" y="2439988"/>
          <p14:tracePt t="338163" x="2251075" y="2603500"/>
          <p14:tracePt t="338176" x="2227263" y="2840038"/>
          <p14:tracePt t="338188" x="2201863" y="3065463"/>
          <p14:tracePt t="338200" x="2189163" y="3216275"/>
          <p14:tracePt t="338216" x="2189163" y="3328988"/>
          <p14:tracePt t="338232" x="2189163" y="3441700"/>
          <p14:tracePt t="338249" x="2189163" y="3567113"/>
          <p14:tracePt t="338251" x="2189163" y="3641725"/>
          <p14:tracePt t="338266" x="2189163" y="3716338"/>
          <p14:tracePt t="338283" x="2189163" y="3767138"/>
          <p14:tracePt t="338300" x="2201863" y="3867150"/>
          <p14:tracePt t="338317" x="2214563" y="3892550"/>
          <p14:tracePt t="338333" x="2214563" y="3929063"/>
          <p14:tracePt t="338351" x="2227263" y="3979863"/>
          <p14:tracePt t="338366" x="2227263" y="4017963"/>
          <p14:tracePt t="338384" x="2227263" y="4041775"/>
          <p14:tracePt t="338400" x="2227263" y="4192588"/>
          <p14:tracePt t="338417" x="2227263" y="4292600"/>
          <p14:tracePt t="338434" x="2227263" y="4354513"/>
          <p14:tracePt t="338450" x="2227263" y="4454525"/>
          <p14:tracePt t="338467" x="2227263" y="4467225"/>
          <p14:tracePt t="338500" x="2227263" y="4479925"/>
          <p14:tracePt t="338576" x="2227263" y="4467225"/>
          <p14:tracePt t="338588" x="2263775" y="4454525"/>
          <p14:tracePt t="338600" x="2301875" y="4430713"/>
          <p14:tracePt t="338613" x="2338388" y="4405313"/>
          <p14:tracePt t="338625" x="2363788" y="4379913"/>
          <p14:tracePt t="338638" x="2389188" y="4341813"/>
          <p14:tracePt t="338652" x="2414588" y="4305300"/>
          <p14:tracePt t="338669" x="2414588" y="4279900"/>
          <p14:tracePt t="338687" x="2451100" y="4241800"/>
          <p14:tracePt t="338702" x="2451100" y="4205288"/>
          <p14:tracePt t="338725" x="2451100" y="4192588"/>
          <p14:tracePt t="338775" x="2451100" y="4179888"/>
          <p14:tracePt t="338800" x="2451100" y="4167188"/>
          <p14:tracePt t="338825" x="2427288" y="4167188"/>
          <p14:tracePt t="338837" x="2389188" y="4154488"/>
          <p14:tracePt t="338850" x="2351088" y="4154488"/>
          <p14:tracePt t="338862" x="2327275" y="4154488"/>
          <p14:tracePt t="338875" x="2314575" y="4154488"/>
          <p14:tracePt t="338886" x="2314575" y="4141788"/>
          <p14:tracePt t="338911" x="2327275" y="4141788"/>
          <p14:tracePt t="338924" x="2363788" y="4117975"/>
          <p14:tracePt t="338936" x="2401888" y="4092575"/>
          <p14:tracePt t="338952" x="2414588" y="4079875"/>
          <p14:tracePt t="338969" x="2439988" y="4067175"/>
          <p14:tracePt t="339011" x="2401888" y="4067175"/>
          <p14:tracePt t="339024" x="2363788" y="4067175"/>
          <p14:tracePt t="339036" x="2338388" y="4067175"/>
          <p14:tracePt t="339048" x="2327275" y="4067175"/>
          <p14:tracePt t="339098" x="2351088" y="4041775"/>
          <p14:tracePt t="339110" x="2414588" y="3992563"/>
          <p14:tracePt t="339123" x="2463800" y="3941763"/>
          <p14:tracePt t="339136" x="2489200" y="3916363"/>
          <p14:tracePt t="339147" x="2501900" y="3905250"/>
          <p14:tracePt t="339385" x="2501900" y="3892550"/>
          <p14:tracePt t="339422" x="2489200" y="3892550"/>
          <p14:tracePt t="339434" x="2463800" y="3892550"/>
          <p14:tracePt t="339446" x="2439988" y="3879850"/>
          <p14:tracePt t="339460" x="2414588" y="3879850"/>
          <p14:tracePt t="339484" x="2401888" y="3879850"/>
          <p14:tracePt t="339571" x="2414588" y="3879850"/>
          <p14:tracePt t="339596" x="2427288" y="3879850"/>
          <p14:tracePt t="339659" x="2401888" y="3905250"/>
          <p14:tracePt t="339671" x="2351088" y="3916363"/>
          <p14:tracePt t="339683" x="2301875" y="3941763"/>
          <p14:tracePt t="339696" x="2263775" y="3967163"/>
          <p14:tracePt t="339709" x="2214563" y="3967163"/>
          <p14:tracePt t="339721" x="2201863" y="3967163"/>
          <p14:tracePt t="339770" x="2201863" y="3954463"/>
          <p14:tracePt t="339784" x="2201863" y="3929063"/>
          <p14:tracePt t="339809" x="2227263" y="3916363"/>
          <p14:tracePt t="339822" x="2238375" y="3916363"/>
          <p14:tracePt t="339833" x="2251075" y="3905250"/>
          <p14:tracePt t="339845" x="2289175" y="3892550"/>
          <p14:tracePt t="339859" x="2301875" y="3892550"/>
          <p14:tracePt t="340058" x="2314575" y="3892550"/>
          <p14:tracePt t="340070" x="2327275" y="3892550"/>
          <p14:tracePt t="340145" x="2314575" y="3892550"/>
          <p14:tracePt t="340169" x="2301875" y="3892550"/>
          <p14:tracePt t="340194" x="2289175" y="3892550"/>
          <p14:tracePt t="340382" x="2276475" y="3892550"/>
          <p14:tracePt t="344854" x="2276475" y="3905250"/>
          <p14:tracePt t="344866" x="2276475" y="3929063"/>
          <p14:tracePt t="344879" x="2276475" y="3941763"/>
          <p14:tracePt t="344892" x="2276475" y="3967163"/>
          <p14:tracePt t="344903" x="2276475" y="3979863"/>
          <p14:tracePt t="344915" x="2289175" y="3992563"/>
          <p14:tracePt t="344930" x="2289175" y="4005263"/>
          <p14:tracePt t="344942" x="2301875" y="4005263"/>
          <p14:tracePt t="344966" x="2301875" y="4017963"/>
          <p14:tracePt t="344978" x="2314575" y="4017963"/>
          <p14:tracePt t="344994" x="2327275" y="4017963"/>
          <p14:tracePt t="345011" x="2338388" y="4017963"/>
          <p14:tracePt t="345029" x="2351088" y="4029075"/>
          <p14:tracePt t="345044" x="2363788" y="4029075"/>
          <p14:tracePt t="345066" x="2376488" y="4029075"/>
          <p14:tracePt t="345104" x="2389188" y="4029075"/>
          <p14:tracePt t="346113" x="2389188" y="4041775"/>
          <p14:tracePt t="346126" x="2401888" y="4054475"/>
          <p14:tracePt t="346138" x="2401888" y="4067175"/>
          <p14:tracePt t="346151" x="2401888" y="4079875"/>
          <p14:tracePt t="346165" x="2414588" y="4092575"/>
          <p14:tracePt t="346188" x="2414588" y="4105275"/>
          <p14:tracePt t="346213" x="2414588" y="4117975"/>
          <p14:tracePt t="346226" x="2414588" y="4129088"/>
          <p14:tracePt t="346250" x="2427288" y="4141788"/>
          <p14:tracePt t="346263" x="2427288" y="4154488"/>
          <p14:tracePt t="346275" x="2427288" y="4167188"/>
          <p14:tracePt t="346351" x="2427288" y="4179888"/>
          <p14:tracePt t="346375" x="2427288" y="4192588"/>
          <p14:tracePt t="346462" x="2427288" y="4205288"/>
          <p14:tracePt t="346562" x="2427288" y="4217988"/>
          <p14:tracePt t="346923" x="2414588" y="4217988"/>
          <p14:tracePt t="346949" x="2389188" y="4217988"/>
          <p14:tracePt t="346961" x="2363788" y="4217988"/>
          <p14:tracePt t="346973" x="2351088" y="4217988"/>
          <p14:tracePt t="346986" x="2338388" y="4217988"/>
          <p14:tracePt t="347160" x="2351088" y="4217988"/>
          <p14:tracePt t="356506" x="2363788" y="4217988"/>
          <p14:tracePt t="356530" x="2389188" y="4205288"/>
          <p14:tracePt t="356544" x="2401888" y="4167188"/>
          <p14:tracePt t="356556" x="2427288" y="4154488"/>
          <p14:tracePt t="356568" x="2451100" y="4141788"/>
          <p14:tracePt t="356580" x="2501900" y="4129088"/>
          <p14:tracePt t="356592" x="2589213" y="4105275"/>
          <p14:tracePt t="356607" x="2701925" y="4092575"/>
          <p14:tracePt t="356624" x="2827338" y="4054475"/>
          <p14:tracePt t="356641" x="2914650" y="4041775"/>
          <p14:tracePt t="356643" x="2963863" y="4041775"/>
          <p14:tracePt t="356656" x="3040063" y="4029075"/>
          <p14:tracePt t="356674" x="3101975" y="4005263"/>
          <p14:tracePt t="356692" x="3314700" y="3967163"/>
          <p14:tracePt t="356707" x="3402013" y="3954463"/>
          <p14:tracePt t="356724" x="3465513" y="3929063"/>
          <p14:tracePt t="356741" x="3502025" y="3916363"/>
          <p14:tracePt t="356743" x="3565525" y="3905250"/>
          <p14:tracePt t="356757" x="3589338" y="3892550"/>
          <p14:tracePt t="356774" x="3602038" y="3892550"/>
          <p14:tracePt t="356792" x="3627438" y="3879850"/>
          <p14:tracePt t="356807" x="3627438" y="3867150"/>
          <p14:tracePt t="356830" x="3627438" y="3854450"/>
          <p14:tracePt t="356842" x="3627438" y="3841750"/>
          <p14:tracePt t="356858" x="3627438" y="3816350"/>
          <p14:tracePt t="356875" x="3640138" y="3792538"/>
          <p14:tracePt t="356892" x="3640138" y="3741738"/>
          <p14:tracePt t="356907" x="3640138" y="3716338"/>
          <p14:tracePt t="356924" x="3640138" y="3692525"/>
          <p14:tracePt t="356942" x="3652838" y="3641725"/>
          <p14:tracePt t="356958" x="3652838" y="3603625"/>
          <p14:tracePt t="356975" x="3652838" y="3567113"/>
          <p14:tracePt t="356991" x="3665538" y="3454400"/>
          <p14:tracePt t="357008" x="3665538" y="3441700"/>
          <p14:tracePt t="357054" x="3665538" y="3467100"/>
          <p14:tracePt t="357067" x="3665538" y="3490913"/>
          <p14:tracePt t="357079" x="3665538" y="3503613"/>
          <p14:tracePt t="357092" x="3665538" y="3516313"/>
          <p14:tracePt t="357109" x="3652838" y="3541713"/>
          <p14:tracePt t="357126" x="3640138" y="3567113"/>
          <p14:tracePt t="357128" x="3640138" y="3590925"/>
          <p14:tracePt t="357142" x="3614738" y="3654425"/>
          <p14:tracePt t="357159" x="3589338" y="3792538"/>
          <p14:tracePt t="357176" x="3565525" y="3941763"/>
          <p14:tracePt t="357179" x="3552825" y="4067175"/>
          <p14:tracePt t="357192" x="3540125" y="4129088"/>
          <p14:tracePt t="357209" x="3527425" y="4192588"/>
          <p14:tracePt t="357226" x="3527425" y="4230688"/>
          <p14:tracePt t="357243" x="3527425" y="4254500"/>
          <p14:tracePt t="357353" x="3527425" y="4241800"/>
          <p14:tracePt t="357366" x="3527425" y="4230688"/>
          <p14:tracePt t="357378" x="3527425" y="4205288"/>
          <p14:tracePt t="357391" x="3527425" y="4167188"/>
          <p14:tracePt t="357402" x="3527425" y="4092575"/>
          <p14:tracePt t="357416" x="3527425" y="4029075"/>
          <p14:tracePt t="357427" x="3527425" y="3954463"/>
          <p14:tracePt t="357443" x="3527425" y="3905250"/>
          <p14:tracePt t="357461" x="3527425" y="3867150"/>
          <p14:tracePt t="357477" x="3514725" y="3792538"/>
          <p14:tracePt t="357493" x="3514725" y="3754438"/>
          <p14:tracePt t="357510" x="3514725" y="3692525"/>
          <p14:tracePt t="357528" x="3514725" y="3590925"/>
          <p14:tracePt t="357544" x="3514725" y="3567113"/>
          <p14:tracePt t="357560" x="3514725" y="3529013"/>
          <p14:tracePt t="357627" x="3514725" y="3554413"/>
          <p14:tracePt t="357640" x="3514725" y="3590925"/>
          <p14:tracePt t="357653" x="3514725" y="3641725"/>
          <p14:tracePt t="357665" x="3502025" y="3703638"/>
          <p14:tracePt t="357678" x="3478213" y="3816350"/>
          <p14:tracePt t="357694" x="3452813" y="3979863"/>
          <p14:tracePt t="357712" x="3402013" y="4267200"/>
          <p14:tracePt t="357715" x="3340100" y="4479925"/>
          <p14:tracePt t="357728" x="3314700" y="4579938"/>
          <p14:tracePt t="357745" x="3276600" y="4656138"/>
          <p14:tracePt t="357762" x="3265488" y="4679950"/>
          <p14:tracePt t="357764" x="3252788" y="4692650"/>
          <p14:tracePt t="357865" x="3252788" y="4656138"/>
          <p14:tracePt t="357879" x="3252788" y="4618038"/>
          <p14:tracePt t="357889" x="3252788" y="4530725"/>
          <p14:tracePt t="357902" x="3265488" y="4454525"/>
          <p14:tracePt t="357914" x="3276600" y="4379913"/>
          <p14:tracePt t="357928" x="3276600" y="4330700"/>
          <p14:tracePt t="357946" x="3289300" y="4279900"/>
          <p14:tracePt t="357963" x="3302000" y="4241800"/>
          <p14:tracePt t="357965" x="3302000" y="4217988"/>
          <p14:tracePt t="357978" x="3314700" y="4179888"/>
          <p14:tracePt t="357996" x="3314700" y="4154488"/>
          <p14:tracePt t="358013" x="3327400" y="4105275"/>
          <p14:tracePt t="358015" x="3340100" y="4067175"/>
          <p14:tracePt t="358028" x="3352800" y="4029075"/>
          <p14:tracePt t="358046" x="3352800" y="3992563"/>
          <p14:tracePt t="358063" x="3365500" y="3941763"/>
          <p14:tracePt t="358079" x="3365500" y="3929063"/>
          <p14:tracePt t="358096" x="3365500" y="3916363"/>
          <p14:tracePt t="358337" x="3352800" y="3916363"/>
          <p14:tracePt t="358351" x="3352800" y="3929063"/>
          <p14:tracePt t="358363" x="3352800" y="3941763"/>
          <p14:tracePt t="358375" x="3327400" y="3992563"/>
          <p14:tracePt t="358388" x="3289300" y="4041775"/>
          <p14:tracePt t="358400" x="3252788" y="4105275"/>
          <p14:tracePt t="358414" x="3189288" y="4167188"/>
          <p14:tracePt t="358431" x="3140075" y="4230688"/>
          <p14:tracePt t="358448" x="3101975" y="4305300"/>
          <p14:tracePt t="358450" x="3052763" y="4379913"/>
          <p14:tracePt t="358464" x="3001963" y="4467225"/>
          <p14:tracePt t="358481" x="2952750" y="4543425"/>
          <p14:tracePt t="358498" x="2901950" y="4592638"/>
          <p14:tracePt t="358500" x="2840038" y="4630738"/>
          <p14:tracePt t="358514" x="2763838" y="4667250"/>
          <p14:tracePt t="358531" x="2714625" y="4679950"/>
          <p14:tracePt t="358548" x="2676525" y="4705350"/>
          <p14:tracePt t="358550" x="2640013" y="4718050"/>
          <p14:tracePt t="358564" x="2627313" y="4730750"/>
          <p14:tracePt t="358587" x="2614613" y="4743450"/>
          <p14:tracePt t="358599" x="2601913" y="4743450"/>
          <p14:tracePt t="358614" x="2601913" y="4756150"/>
          <p14:tracePt t="358632" x="2589213" y="4756150"/>
          <p14:tracePt t="358649" x="2576513" y="4779963"/>
          <p14:tracePt t="358848" x="2614613" y="4779963"/>
          <p14:tracePt t="358861" x="2640013" y="4779963"/>
          <p14:tracePt t="358874" x="2676525" y="4768850"/>
          <p14:tracePt t="358887" x="2714625" y="4768850"/>
          <p14:tracePt t="358900" x="2752725" y="4756150"/>
          <p14:tracePt t="358916" x="2763838" y="4756150"/>
          <p14:tracePt t="358933" x="2801938" y="4756150"/>
          <p14:tracePt t="358949" x="2914650" y="4730750"/>
          <p14:tracePt t="358967" x="2976563" y="4730750"/>
          <p14:tracePt t="358983" x="3065463" y="4718050"/>
          <p14:tracePt t="358985" x="3101975" y="4705350"/>
          <p14:tracePt t="359000" x="3152775" y="4679950"/>
          <p14:tracePt t="359016" x="3176588" y="4679950"/>
          <p14:tracePt t="359032" x="3189288" y="4667250"/>
          <p14:tracePt t="359050" x="3240088" y="4656138"/>
          <p14:tracePt t="359067" x="3265488" y="4630738"/>
          <p14:tracePt t="359084" x="3276600" y="4630738"/>
          <p14:tracePt t="359086" x="3314700" y="4618038"/>
          <p14:tracePt t="359100" x="3352800" y="4618038"/>
          <p14:tracePt t="359117" x="3402013" y="4618038"/>
          <p14:tracePt t="359134" x="3440113" y="4618038"/>
          <p14:tracePt t="359136" x="3478213" y="4618038"/>
          <p14:tracePt t="359149" x="3514725" y="4618038"/>
          <p14:tracePt t="359167" x="3540125" y="4605338"/>
          <p14:tracePt t="359185" x="3565525" y="4592638"/>
          <p14:tracePt t="359199" x="3589338" y="4592638"/>
          <p14:tracePt t="359222" x="3602038" y="4592638"/>
          <p14:tracePt t="359235" x="3614738" y="4592638"/>
          <p14:tracePt t="359250" x="3627438" y="4592638"/>
          <p14:tracePt t="359267" x="3640138" y="4592638"/>
          <p14:tracePt t="359285" x="3678238" y="4592638"/>
          <p14:tracePt t="359300" x="3702050" y="4592638"/>
          <p14:tracePt t="359317" x="3740150" y="4592638"/>
          <p14:tracePt t="359335" x="3790950" y="4592638"/>
          <p14:tracePt t="359360" x="3802063" y="4592638"/>
          <p14:tracePt t="359584" x="3814763" y="4592638"/>
          <p14:tracePt t="359609" x="3827463" y="4618038"/>
          <p14:tracePt t="359623" x="3840163" y="4618038"/>
          <p14:tracePt t="359636" x="3852863" y="4630738"/>
          <p14:tracePt t="359646" x="3865563" y="4630738"/>
          <p14:tracePt t="359658" x="3890963" y="4643438"/>
          <p14:tracePt t="359671" x="3902075" y="4643438"/>
          <p14:tracePt t="359685" x="3914775" y="4656138"/>
          <p14:tracePt t="359703" x="3940175" y="4656138"/>
          <p14:tracePt t="359719" x="3978275" y="4656138"/>
          <p14:tracePt t="359722" x="3990975" y="4656138"/>
          <p14:tracePt t="359736" x="4002088" y="4656138"/>
          <p14:tracePt t="359753" x="4014788" y="4656138"/>
          <p14:tracePt t="359919" x="3990975" y="4656138"/>
          <p14:tracePt t="359932" x="3965575" y="4656138"/>
          <p14:tracePt t="359944" x="3952875" y="4656138"/>
          <p14:tracePt t="359957" x="3927475" y="4667250"/>
          <p14:tracePt t="359969" x="3914775" y="4667250"/>
          <p14:tracePt t="359985" x="3878263" y="4667250"/>
          <p14:tracePt t="360001" x="3840163" y="4667250"/>
          <p14:tracePt t="360018" x="3765550" y="4667250"/>
          <p14:tracePt t="360035" x="3740150" y="4667250"/>
          <p14:tracePt t="360052" x="3727450" y="4667250"/>
          <p14:tracePt t="360244" x="3714750" y="4667250"/>
          <p14:tracePt t="360268" x="3702050" y="4667250"/>
          <p14:tracePt t="360281" x="3678238" y="4656138"/>
          <p14:tracePt t="360293" x="3640138" y="4656138"/>
          <p14:tracePt t="360306" x="3627438" y="4656138"/>
          <p14:tracePt t="360319" x="3589338" y="4656138"/>
          <p14:tracePt t="360336" x="3552825" y="4656138"/>
          <p14:tracePt t="360353" x="3502025" y="4656138"/>
          <p14:tracePt t="360371" x="3465513" y="4656138"/>
          <p14:tracePt t="360388" x="3452813" y="4656138"/>
          <p14:tracePt t="360406" x="3452813" y="4643438"/>
          <p14:tracePt t="360421" x="3452813" y="4630738"/>
          <p14:tracePt t="360439" x="3478213" y="4630738"/>
          <p14:tracePt t="360456" x="3502025" y="4630738"/>
          <p14:tracePt t="360472" x="3527425" y="4605338"/>
          <p14:tracePt t="360488" x="3565525" y="4605338"/>
          <p14:tracePt t="360506" x="3652838" y="4554538"/>
          <p14:tracePt t="360523" x="3778250" y="4530725"/>
          <p14:tracePt t="360539" x="3940175" y="4518025"/>
          <p14:tracePt t="360556" x="4127500" y="4518025"/>
          <p14:tracePt t="360572" x="4178300" y="4518025"/>
          <p14:tracePt t="360590" x="4214813" y="4518025"/>
          <p14:tracePt t="360606" x="4252913" y="4518025"/>
          <p14:tracePt t="360623" x="4265613" y="4518025"/>
          <p14:tracePt t="360657" x="4265613" y="4505325"/>
          <p14:tracePt t="360992" x="4265613" y="4518025"/>
          <p14:tracePt t="361005" x="4252913" y="4518025"/>
          <p14:tracePt t="361030" x="4240213" y="4518025"/>
          <p14:tracePt t="361041" x="4240213" y="4530725"/>
          <p14:tracePt t="361079" x="4227513" y="4530725"/>
          <p14:tracePt t="361591" x="4214813" y="4530725"/>
          <p14:tracePt t="362077" x="4227513" y="4530725"/>
          <p14:tracePt t="362089" x="4278313" y="4530725"/>
          <p14:tracePt t="362101" x="4416425" y="4530725"/>
          <p14:tracePt t="362113" x="4665663" y="4530725"/>
          <p14:tracePt t="362128" x="4940300" y="4530725"/>
          <p14:tracePt t="362145" x="5416550" y="4530725"/>
          <p14:tracePt t="362162" x="5803900" y="4543425"/>
          <p14:tracePt t="362164" x="6054725" y="4554538"/>
          <p14:tracePt t="362179" x="6229350" y="4567238"/>
          <p14:tracePt t="362195" x="6480175" y="4567238"/>
          <p14:tracePt t="362212" x="6667500" y="4567238"/>
          <p14:tracePt t="362214" x="6780213" y="4567238"/>
          <p14:tracePt t="362229" x="6867525" y="4567238"/>
          <p14:tracePt t="362246" x="6905625" y="4567238"/>
          <p14:tracePt t="362262" x="6942138" y="4567238"/>
          <p14:tracePt t="362300" x="6954838" y="4567238"/>
          <p14:tracePt t="362351" x="6954838" y="4554538"/>
          <p14:tracePt t="362487" x="6942138" y="4554538"/>
          <p14:tracePt t="362513" x="6929438" y="4554538"/>
          <p14:tracePt t="362525" x="6892925" y="4554538"/>
          <p14:tracePt t="362537" x="6854825" y="4554538"/>
          <p14:tracePt t="362550" x="6816725" y="4554538"/>
          <p14:tracePt t="362564" x="6780213" y="4554538"/>
          <p14:tracePt t="362580" x="6754813" y="4554538"/>
          <p14:tracePt t="362599" x="6742113" y="4554538"/>
          <p14:tracePt t="362687" x="6754813" y="4554538"/>
          <p14:tracePt t="362699" x="6767513" y="4554538"/>
          <p14:tracePt t="362712" x="6780213" y="4554538"/>
          <p14:tracePt t="362736" x="6792913" y="4554538"/>
          <p14:tracePt t="362824" x="6780213" y="4554538"/>
          <p14:tracePt t="362849" x="6754813" y="4554538"/>
          <p14:tracePt t="362861" x="6742113" y="4554538"/>
          <p14:tracePt t="362887" x="6729413" y="4554538"/>
          <p14:tracePt t="363846" x="6729413" y="4543425"/>
          <p14:tracePt t="363858" x="6729413" y="4530725"/>
          <p14:tracePt t="363872" x="6754813" y="4505325"/>
          <p14:tracePt t="363885" x="6767513" y="4454525"/>
          <p14:tracePt t="363896" x="6792913" y="4430713"/>
          <p14:tracePt t="363908" x="6805613" y="4405313"/>
          <p14:tracePt t="363920" x="6829425" y="4379913"/>
          <p14:tracePt t="363936" x="6842125" y="4341813"/>
          <p14:tracePt t="363953" x="6867525" y="4305300"/>
          <p14:tracePt t="363969" x="6880225" y="4241800"/>
          <p14:tracePt t="363971" x="6892925" y="4179888"/>
          <p14:tracePt t="363985" x="6892925" y="4117975"/>
          <p14:tracePt t="364003" x="6905625" y="4079875"/>
          <p14:tracePt t="364020" x="6905625" y="4017963"/>
          <p14:tracePt t="364036" x="6905625" y="3979863"/>
          <p14:tracePt t="364053" x="6905625" y="3954463"/>
          <p14:tracePt t="364070" x="6905625" y="3905250"/>
          <p14:tracePt t="364085" x="6905625" y="3867150"/>
          <p14:tracePt t="364103" x="6905625" y="3829050"/>
          <p14:tracePt t="364120" x="6905625" y="3754438"/>
          <p14:tracePt t="364137" x="6905625" y="3703638"/>
          <p14:tracePt t="364153" x="6892925" y="3679825"/>
          <p14:tracePt t="364170" x="6854825" y="3629025"/>
          <p14:tracePt t="364186" x="6842125" y="3616325"/>
          <p14:tracePt t="364204" x="6805613" y="3603625"/>
          <p14:tracePt t="364220" x="6754813" y="3579813"/>
          <p14:tracePt t="364237" x="6716713" y="3567113"/>
          <p14:tracePt t="364254" x="6692900" y="3541713"/>
          <p14:tracePt t="364270" x="6654800" y="3503613"/>
          <p14:tracePt t="364286" x="6629400" y="3479800"/>
          <p14:tracePt t="364304" x="6616700" y="3467100"/>
          <p14:tracePt t="364306" x="6604000" y="3441700"/>
          <p14:tracePt t="364321" x="6592888" y="3403600"/>
          <p14:tracePt t="364337" x="6592888" y="3378200"/>
          <p14:tracePt t="364354" x="6580188" y="3367088"/>
          <p14:tracePt t="364357" x="6580188" y="3354388"/>
          <p14:tracePt t="364381" x="6580188" y="3341688"/>
          <p14:tracePt t="364457" x="6580188" y="3328988"/>
          <p14:tracePt t="364482" x="6580188" y="3316288"/>
          <p14:tracePt t="364494" x="6580188" y="3303588"/>
          <p14:tracePt t="364506" x="6580188" y="3290888"/>
          <p14:tracePt t="364531" x="6580188" y="3278188"/>
          <p14:tracePt t="364543" x="6580188" y="3267075"/>
          <p14:tracePt t="365279" x="6567488" y="3267075"/>
          <p14:tracePt t="365291" x="6567488" y="3290888"/>
          <p14:tracePt t="365304" x="6529388" y="3341688"/>
          <p14:tracePt t="365315" x="6454775" y="3416300"/>
          <p14:tracePt t="365329" x="6316663" y="3479800"/>
          <p14:tracePt t="365342" x="6180138" y="3567113"/>
          <p14:tracePt t="365358" x="6029325" y="3679825"/>
          <p14:tracePt t="365375" x="5816600" y="3841750"/>
          <p14:tracePt t="365391" x="5253038" y="4305300"/>
          <p14:tracePt t="365409" x="5116513" y="4405313"/>
          <p14:tracePt t="365425" x="5040313" y="4467225"/>
          <p14:tracePt t="365442" x="4929188" y="4530725"/>
          <p14:tracePt t="365458" x="4878388" y="4543425"/>
          <p14:tracePt t="365475" x="4816475" y="4554538"/>
          <p14:tracePt t="365478" x="4727575" y="4567238"/>
          <p14:tracePt t="365492" x="4640263" y="4592638"/>
          <p14:tracePt t="365509" x="4552950" y="4618038"/>
          <p14:tracePt t="365526" x="4478338" y="4643438"/>
          <p14:tracePt t="365528" x="4403725" y="4667250"/>
          <p14:tracePt t="365543" x="4365625" y="4705350"/>
          <p14:tracePt t="365559" x="4303713" y="4730750"/>
          <p14:tracePt t="365576" x="4252913" y="4756150"/>
          <p14:tracePt t="365578" x="4191000" y="4805363"/>
          <p14:tracePt t="365592" x="4114800" y="4843463"/>
          <p14:tracePt t="365609" x="4002088" y="4892675"/>
          <p14:tracePt t="365626" x="3927475" y="4930775"/>
          <p14:tracePt t="365628" x="3865563" y="4968875"/>
          <p14:tracePt t="365643" x="3802063" y="5005388"/>
          <p14:tracePt t="365659" x="3765550" y="5030788"/>
          <p14:tracePt t="365676" x="3714750" y="5056188"/>
          <p14:tracePt t="365678" x="3689350" y="5081588"/>
          <p14:tracePt t="365691" x="3665538" y="5092700"/>
          <p14:tracePt t="365709" x="3627438" y="5105400"/>
          <p14:tracePt t="365726" x="3614738" y="5118100"/>
          <p14:tracePt t="365728" x="3589338" y="5130800"/>
          <p14:tracePt t="365743" x="3565525" y="5130800"/>
          <p14:tracePt t="365759" x="3527425" y="5143500"/>
          <p14:tracePt t="365777" x="3427413" y="5168900"/>
          <p14:tracePt t="365792" x="3389313" y="5168900"/>
          <p14:tracePt t="365810" x="3365500" y="5168900"/>
          <p14:tracePt t="365827" x="3352800" y="5168900"/>
          <p14:tracePt t="365843" x="3340100" y="5168900"/>
          <p14:tracePt t="366213" x="3314700" y="5168900"/>
          <p14:tracePt t="366228" x="3276600" y="5168900"/>
          <p14:tracePt t="366239" x="3240088" y="5168900"/>
          <p14:tracePt t="366250" x="3189288" y="5168900"/>
          <p14:tracePt t="366263" x="3165475" y="5168900"/>
          <p14:tracePt t="366277" x="3140075" y="5156200"/>
          <p14:tracePt t="366294" x="3127375" y="5143500"/>
          <p14:tracePt t="366312" x="3101975" y="5130800"/>
          <p14:tracePt t="366328" x="3089275" y="5130800"/>
          <p14:tracePt t="366350" x="3076575" y="5118100"/>
          <p14:tracePt t="366375" x="3065463" y="5105400"/>
          <p14:tracePt t="366400" x="3052763" y="5105400"/>
          <p14:tracePt t="366438" x="3040063" y="5092700"/>
          <p14:tracePt t="366463" x="3014663" y="5092700"/>
          <p14:tracePt t="366488" x="3001963" y="5092700"/>
          <p14:tracePt t="366525" x="2989263" y="5092700"/>
          <p14:tracePt t="366538" x="2963863" y="5092700"/>
          <p14:tracePt t="366551" x="2940050" y="5092700"/>
          <p14:tracePt t="366563" x="2914650" y="5092700"/>
          <p14:tracePt t="366579" x="2889250" y="5092700"/>
          <p14:tracePt t="366596" x="2876550" y="5092700"/>
          <p14:tracePt t="366613" x="2840038" y="5092700"/>
          <p14:tracePt t="366630" x="2827338" y="5092700"/>
          <p14:tracePt t="366646" x="2814638" y="5092700"/>
          <p14:tracePt t="366663" x="2776538" y="5092700"/>
          <p14:tracePt t="366680" x="2752725" y="5092700"/>
          <p14:tracePt t="366696" x="2714625" y="5092700"/>
          <p14:tracePt t="366699" x="2689225" y="5092700"/>
          <p14:tracePt t="366713" x="2651125" y="5092700"/>
          <p14:tracePt t="366736" x="2640013" y="5092700"/>
          <p14:tracePt t="366763" x="2627313" y="5081588"/>
          <p14:tracePt t="366787" x="2627313" y="5068888"/>
          <p14:tracePt t="366799" x="2614613" y="5056188"/>
          <p14:tracePt t="366814" x="2601913" y="5043488"/>
          <p14:tracePt t="366824" x="2601913" y="5018088"/>
          <p14:tracePt t="366850" x="2601913" y="5005388"/>
          <p14:tracePt t="366862" x="2601913" y="4992688"/>
          <p14:tracePt t="366875" x="2601913" y="4981575"/>
          <p14:tracePt t="366887" x="2589213" y="4981575"/>
          <p14:tracePt t="366898" x="2576513" y="4968875"/>
          <p14:tracePt t="366924" x="2563813" y="4968875"/>
          <p14:tracePt t="366949" x="2551113" y="4968875"/>
          <p14:tracePt t="366974" x="2540000" y="4968875"/>
          <p14:tracePt t="366986" x="2527300" y="4968875"/>
          <p14:tracePt t="367011" x="2527300" y="4956175"/>
          <p14:tracePt t="367024" x="2514600" y="4956175"/>
          <p14:tracePt t="367036" x="2501900" y="4956175"/>
          <p14:tracePt t="367049" x="2476500" y="4956175"/>
          <p14:tracePt t="367065" x="2439988" y="4956175"/>
          <p14:tracePt t="367081" x="2414588" y="4956175"/>
          <p14:tracePt t="367098" x="2389188" y="4956175"/>
          <p14:tracePt t="367115" x="2376488" y="4956175"/>
          <p14:tracePt t="367136" x="2376488" y="4943475"/>
          <p14:tracePt t="367161" x="2376488" y="4930775"/>
          <p14:tracePt t="367210" x="2376488" y="4918075"/>
          <p14:tracePt t="367236" x="2389188" y="4918075"/>
          <p14:tracePt t="367409" x="2401888" y="4918075"/>
          <p14:tracePt t="367472" x="2414588" y="4918075"/>
          <p14:tracePt t="367485" x="2439988" y="4918075"/>
          <p14:tracePt t="367497" x="2451100" y="4918075"/>
          <p14:tracePt t="367509" x="2476500" y="4918075"/>
          <p14:tracePt t="367522" x="2501900" y="4918075"/>
          <p14:tracePt t="367534" x="2527300" y="4918075"/>
          <p14:tracePt t="367549" x="2551113" y="4918075"/>
          <p14:tracePt t="367566" x="2589213" y="4918075"/>
          <p14:tracePt t="367584" x="2701925" y="4905375"/>
          <p14:tracePt t="367599" x="2752725" y="4905375"/>
          <p14:tracePt t="367617" x="2789238" y="4905375"/>
          <p14:tracePt t="367634" x="2863850" y="4892675"/>
          <p14:tracePt t="367650" x="2889250" y="4892675"/>
          <p14:tracePt t="367667" x="2927350" y="4892675"/>
          <p14:tracePt t="367684" x="3001963" y="4879975"/>
          <p14:tracePt t="367701" x="3052763" y="4879975"/>
          <p14:tracePt t="367717" x="3076575" y="4879975"/>
          <p14:tracePt t="367734" x="3127375" y="4879975"/>
          <p14:tracePt t="367750" x="3152775" y="4879975"/>
          <p14:tracePt t="367771" x="3165475" y="4879975"/>
          <p14:tracePt t="367796" x="3176588" y="4879975"/>
          <p14:tracePt t="367821" x="3189288" y="4879975"/>
          <p14:tracePt t="367834" x="3201988" y="4879975"/>
          <p14:tracePt t="367847" x="3214688" y="4879975"/>
          <p14:tracePt t="367858" x="3227388" y="4879975"/>
          <p14:tracePt t="367872" x="3240088" y="4879975"/>
          <p14:tracePt t="367887" x="3265488" y="4879975"/>
          <p14:tracePt t="367901" x="3289300" y="4879975"/>
          <p14:tracePt t="367918" x="3327400" y="4879975"/>
          <p14:tracePt t="367921" x="3365500" y="4879975"/>
          <p14:tracePt t="367935" x="3402013" y="4879975"/>
          <p14:tracePt t="367950" x="3414713" y="4879975"/>
          <p14:tracePt t="367968" x="3427413" y="4879975"/>
          <p14:tracePt t="367971" x="3440113" y="4879975"/>
          <p14:tracePt t="367985" x="3452813" y="4879975"/>
          <p14:tracePt t="368002" x="3465513" y="4879975"/>
          <p14:tracePt t="368058" x="3478213" y="4879975"/>
          <p14:tracePt t="368071" x="3478213" y="4868863"/>
          <p14:tracePt t="368108" x="3489325" y="4868863"/>
          <p14:tracePt t="368133" x="3502025" y="4868863"/>
          <p14:tracePt t="368145" x="3514725" y="4868863"/>
          <p14:tracePt t="368157" x="3527425" y="4856163"/>
          <p14:tracePt t="368170" x="3540125" y="4856163"/>
          <p14:tracePt t="368185" x="3565525" y="4856163"/>
          <p14:tracePt t="368203" x="3578225" y="4856163"/>
          <p14:tracePt t="368220" x="3602038" y="4843463"/>
          <p14:tracePt t="368245" x="3614738" y="4830763"/>
          <p14:tracePt t="368257" x="3627438" y="4830763"/>
          <p14:tracePt t="368270" x="3640138" y="4830763"/>
          <p14:tracePt t="368286" x="3640138" y="4818063"/>
          <p14:tracePt t="368303" x="3652838" y="4818063"/>
          <p14:tracePt t="368320" x="3652838" y="4805363"/>
          <p14:tracePt t="368345" x="3665538" y="4805363"/>
          <p14:tracePt t="368494" x="3665538" y="4792663"/>
          <p14:tracePt t="368606" x="3714750" y="4779963"/>
          <p14:tracePt t="368619" x="3765550" y="4779963"/>
          <p14:tracePt t="368631" x="3840163" y="4779963"/>
          <p14:tracePt t="368643" x="3890963" y="4779963"/>
          <p14:tracePt t="368656" x="3940175" y="4768850"/>
          <p14:tracePt t="368670" x="3978275" y="4768850"/>
          <p14:tracePt t="368688" x="4040188" y="4768850"/>
          <p14:tracePt t="368705" x="4140200" y="4743450"/>
          <p14:tracePt t="368707" x="4265613" y="4718050"/>
          <p14:tracePt t="368721" x="4352925" y="4718050"/>
          <p14:tracePt t="368738" x="4391025" y="4718050"/>
          <p14:tracePt t="368754" x="4403725" y="4718050"/>
          <p14:tracePt t="368756" x="4416425" y="4718050"/>
          <p14:tracePt t="368881" x="4403725" y="4718050"/>
          <p14:tracePt t="368918" x="4391025" y="4718050"/>
          <p14:tracePt t="368955" x="4378325" y="4718050"/>
          <p14:tracePt t="369005" x="4365625" y="4718050"/>
          <p14:tracePt t="369018" x="4352925" y="4718050"/>
          <p14:tracePt t="369080" x="4340225" y="4718050"/>
          <p14:tracePt t="369130" x="4327525" y="4718050"/>
          <p14:tracePt t="369155" x="4314825" y="4718050"/>
          <p14:tracePt t="369167" x="4303713" y="4718050"/>
          <p14:tracePt t="369192" x="4291013" y="4718050"/>
          <p14:tracePt t="369217" x="4278313" y="4718050"/>
          <p14:tracePt t="369254" x="4265613" y="4718050"/>
          <p14:tracePt t="391850" x="4252913" y="4718050"/>
          <p14:tracePt t="391863" x="4240213" y="4730750"/>
          <p14:tracePt t="391875" x="4178300" y="4768850"/>
          <p14:tracePt t="391887" x="4078288" y="4792663"/>
          <p14:tracePt t="391900" x="3978275" y="4830763"/>
          <p14:tracePt t="391913" x="3878263" y="4868863"/>
          <p14:tracePt t="391929" x="3827463" y="4905375"/>
          <p14:tracePt t="391946" x="3790950" y="4918075"/>
          <p14:tracePt t="391963" x="3702050" y="4930775"/>
          <p14:tracePt t="391980" x="3678238" y="4930775"/>
          <p14:tracePt t="391997" x="3665538" y="4930775"/>
          <p14:tracePt t="392000" x="3640138" y="4930775"/>
          <p14:tracePt t="392025" x="3578225" y="4930775"/>
          <p14:tracePt t="392037" x="3540125" y="4930775"/>
          <p14:tracePt t="392050" x="3489325" y="4930775"/>
          <p14:tracePt t="392063" x="3465513" y="4943475"/>
          <p14:tracePt t="392080" x="3440113" y="4956175"/>
          <p14:tracePt t="392097" x="3427413" y="4956175"/>
          <p14:tracePt t="392099" x="3402013" y="4981575"/>
          <p14:tracePt t="392124" x="3389313" y="4992688"/>
          <p14:tracePt t="392137" x="3376613" y="5018088"/>
          <p14:tracePt t="392149" x="3365500" y="5030788"/>
          <p14:tracePt t="392164" x="3352800" y="5056188"/>
          <p14:tracePt t="392181" x="3327400" y="5068888"/>
          <p14:tracePt t="392198" x="3314700" y="5092700"/>
          <p14:tracePt t="392200" x="3289300" y="5092700"/>
          <p14:tracePt t="392213" x="3289300" y="5105400"/>
          <p14:tracePt t="392231" x="3276600" y="5105400"/>
          <p14:tracePt t="392261" x="3265488" y="5105400"/>
          <p14:tracePt t="392385" x="3252788" y="5105400"/>
          <p14:tracePt t="392411" x="3252788" y="5081588"/>
          <p14:tracePt t="392424" x="3240088" y="5068888"/>
          <p14:tracePt t="392436" x="3240088" y="5056188"/>
          <p14:tracePt t="392449" x="3214688" y="5030788"/>
          <p14:tracePt t="392465" x="3201988" y="5018088"/>
          <p14:tracePt t="392482" x="3189288" y="5005388"/>
          <p14:tracePt t="392498" x="3176588" y="4981575"/>
          <p14:tracePt t="392515" x="3165475" y="4968875"/>
          <p14:tracePt t="392683" x="3152775" y="4968875"/>
          <p14:tracePt t="392747" x="3140075" y="4968875"/>
          <p14:tracePt t="392784" x="3127375" y="4968875"/>
          <p14:tracePt t="392834" x="3114675" y="4968875"/>
          <p14:tracePt t="392897" x="3101975" y="4968875"/>
          <p14:tracePt t="393246" x="3114675" y="4968875"/>
          <p14:tracePt t="393283" x="3127375" y="4968875"/>
          <p14:tracePt t="393296" x="3140075" y="4968875"/>
          <p14:tracePt t="393309" x="3152775" y="4968875"/>
          <p14:tracePt t="393334" x="3176588" y="4968875"/>
          <p14:tracePt t="393346" x="3201988" y="4968875"/>
          <p14:tracePt t="393359" x="3227388" y="4968875"/>
          <p14:tracePt t="393370" x="3252788" y="4968875"/>
          <p14:tracePt t="393385" x="3265488" y="4968875"/>
          <p14:tracePt t="393402" x="3289300" y="4968875"/>
          <p14:tracePt t="393419" x="3302000" y="4968875"/>
          <p14:tracePt t="393421" x="3314700" y="4968875"/>
          <p14:tracePt t="393435" x="3327400" y="4968875"/>
          <p14:tracePt t="393458" x="3340100" y="4968875"/>
          <p14:tracePt t="393482" x="3352800" y="4968875"/>
          <p14:tracePt t="393496" x="3365500" y="4968875"/>
          <p14:tracePt t="393508" x="3376613" y="4968875"/>
          <p14:tracePt t="393533" x="3402013" y="4968875"/>
          <p14:tracePt t="393545" x="3414713" y="4968875"/>
          <p14:tracePt t="393570" x="3427413" y="4968875"/>
          <p14:tracePt t="393582" x="3440113" y="4968875"/>
          <p14:tracePt t="393621" x="3452813" y="4968875"/>
          <p14:tracePt t="393795" x="3440113" y="4968875"/>
          <p14:tracePt t="393807" x="3427413" y="4968875"/>
          <p14:tracePt t="393832" x="3414713" y="4968875"/>
          <p14:tracePt t="393844" x="3402013" y="4968875"/>
          <p14:tracePt t="393857" x="3389313" y="4968875"/>
          <p14:tracePt t="393871" x="3376613" y="4968875"/>
          <p14:tracePt t="393894" x="3352800" y="4968875"/>
          <p14:tracePt t="393932" x="3340100" y="4968875"/>
          <p14:tracePt t="393957" x="3327400" y="4968875"/>
          <p14:tracePt t="394082" x="3314700" y="4968875"/>
          <p14:tracePt t="394094" x="3302000" y="4968875"/>
          <p14:tracePt t="394119" x="3289300" y="4968875"/>
          <p14:tracePt t="394131" x="3265488" y="4968875"/>
          <p14:tracePt t="394143" x="3252788" y="4968875"/>
          <p14:tracePt t="394156" x="3240088" y="4968875"/>
          <p14:tracePt t="394172" x="3227388" y="4981575"/>
          <p14:tracePt t="394188" x="3214688" y="4981575"/>
          <p14:tracePt t="394205" x="3201988" y="4981575"/>
          <p14:tracePt t="394221" x="3189288" y="4992688"/>
          <p14:tracePt t="394243" x="3189288" y="5005388"/>
          <p14:tracePt t="394256" x="3176588" y="5005388"/>
          <p14:tracePt t="394280" x="3165475" y="5005388"/>
          <p14:tracePt t="394293" x="3165475" y="5018088"/>
          <p14:tracePt t="394306" x="3152775" y="5018088"/>
          <p14:tracePt t="394322" x="3140075" y="5018088"/>
          <p14:tracePt t="394343" x="3114675" y="5018088"/>
          <p14:tracePt t="394356" x="3076575" y="5018088"/>
          <p14:tracePt t="394373" x="3052763" y="5018088"/>
          <p14:tracePt t="394389" x="3014663" y="5018088"/>
          <p14:tracePt t="394406" x="2989263" y="5030788"/>
          <p14:tracePt t="394423" x="2963863" y="5030788"/>
          <p14:tracePt t="394440" x="2952750" y="5030788"/>
          <p14:tracePt t="394457" x="2940050" y="5030788"/>
          <p14:tracePt t="394473" x="2927350" y="5030788"/>
          <p14:tracePt t="394493" x="2914650" y="5030788"/>
          <p14:tracePt t="395016" x="2876550" y="5030788"/>
          <p14:tracePt t="395028" x="2801938" y="5043488"/>
          <p14:tracePt t="395041" x="2714625" y="5056188"/>
          <p14:tracePt t="395053" x="2651125" y="5056188"/>
          <p14:tracePt t="395065" x="2589213" y="5068888"/>
          <p14:tracePt t="395079" x="2563813" y="5068888"/>
          <p14:tracePt t="395092" x="2527300" y="5068888"/>
          <p14:tracePt t="395109" x="2501900" y="5068888"/>
          <p14:tracePt t="395126" x="2476500" y="5068888"/>
          <p14:tracePt t="395128" x="2439988" y="5068888"/>
          <p14:tracePt t="395142" x="2401888" y="5068888"/>
          <p14:tracePt t="395159" x="2376488" y="5068888"/>
          <p14:tracePt t="395176" x="2351088" y="5068888"/>
          <p14:tracePt t="395178" x="2327275" y="5068888"/>
          <p14:tracePt t="395191" x="2301875" y="5068888"/>
          <p14:tracePt t="395209" x="2289175" y="5068888"/>
          <p14:tracePt t="395226" x="2276475" y="5068888"/>
          <p14:tracePt t="395228" x="2263775" y="5068888"/>
          <p14:tracePt t="395242" x="2227263" y="5068888"/>
          <p14:tracePt t="395265" x="2201863" y="5056188"/>
          <p14:tracePt t="395290" x="2189163" y="5056188"/>
          <p14:tracePt t="395352" x="2189163" y="5043488"/>
          <p14:tracePt t="395477" x="2201863" y="5043488"/>
          <p14:tracePt t="395502" x="2214563" y="5043488"/>
          <p14:tracePt t="395540" x="2214563" y="5030788"/>
          <p14:tracePt t="395552" x="2227263" y="5030788"/>
          <p14:tracePt t="395652" x="2227263" y="5018088"/>
          <p14:tracePt t="395838" x="2227263" y="5005388"/>
          <p14:tracePt t="395864" x="2238375" y="5005388"/>
          <p14:tracePt t="396324" x="2263775" y="5005388"/>
          <p14:tracePt t="396337" x="2276475" y="5005388"/>
          <p14:tracePt t="396349" x="2289175" y="5005388"/>
          <p14:tracePt t="396364" x="2314575" y="5005388"/>
          <p14:tracePt t="396388" x="2327275" y="5005388"/>
          <p14:tracePt t="396425" x="2327275" y="4992688"/>
          <p14:tracePt t="396835" x="2363788" y="4992688"/>
          <p14:tracePt t="396848" x="2414588" y="4992688"/>
          <p14:tracePt t="396861" x="2476500" y="4992688"/>
          <p14:tracePt t="396874" x="2551113" y="4992688"/>
          <p14:tracePt t="396886" x="2601913" y="4992688"/>
          <p14:tracePt t="396903" x="2651125" y="4992688"/>
          <p14:tracePt t="396916" x="2701925" y="4992688"/>
          <p14:tracePt t="396933" x="2801938" y="4992688"/>
          <p14:tracePt t="396935" x="2901950" y="4992688"/>
          <p14:tracePt t="396950" x="2976563" y="4992688"/>
          <p14:tracePt t="396965" x="3040063" y="4992688"/>
          <p14:tracePt t="396983" x="3076575" y="4992688"/>
          <p14:tracePt t="396986" x="3101975" y="4992688"/>
          <p14:tracePt t="396999" x="3114675" y="4992688"/>
          <p14:tracePt t="397016" x="3152775" y="4981575"/>
          <p14:tracePt t="397033" x="3165475" y="4981575"/>
          <p14:tracePt t="397035" x="3189288" y="4981575"/>
          <p14:tracePt t="397049" x="3214688" y="4981575"/>
          <p14:tracePt t="397066" x="3265488" y="4981575"/>
          <p14:tracePt t="397083" x="3314700" y="4981575"/>
          <p14:tracePt t="397085" x="3352800" y="4981575"/>
          <p14:tracePt t="397099" x="3389313" y="4981575"/>
          <p14:tracePt t="397117" x="3427413" y="4981575"/>
          <p14:tracePt t="397134" x="3452813" y="4981575"/>
          <p14:tracePt t="397149" x="3465513" y="4981575"/>
          <p14:tracePt t="397167" x="3478213" y="4981575"/>
          <p14:tracePt t="397184" x="3489325" y="4981575"/>
          <p14:tracePt t="397200" x="3502025" y="4981575"/>
          <p14:tracePt t="397217" x="3514725" y="4981575"/>
          <p14:tracePt t="397234" x="3527425" y="4981575"/>
          <p14:tracePt t="397250" x="3540125" y="4981575"/>
          <p14:tracePt t="397272" x="3565525" y="4981575"/>
          <p14:tracePt t="397285" x="3589338" y="4981575"/>
          <p14:tracePt t="397301" x="3627438" y="4981575"/>
          <p14:tracePt t="397318" x="3665538" y="4981575"/>
          <p14:tracePt t="397334" x="3714750" y="4981575"/>
          <p14:tracePt t="397351" x="3740150" y="4981575"/>
          <p14:tracePt t="397367" x="3752850" y="4981575"/>
          <p14:tracePt t="397384" x="3778250" y="4981575"/>
          <p14:tracePt t="397408" x="3790950" y="4981575"/>
          <p14:tracePt t="397423" x="3802063" y="4981575"/>
          <p14:tracePt t="397435" x="3814763" y="4981575"/>
          <p14:tracePt t="397452" x="3827463" y="4981575"/>
          <p14:tracePt t="397468" x="3840163" y="4981575"/>
          <p14:tracePt t="397485" x="3852863" y="4981575"/>
          <p14:tracePt t="397502" x="3878263" y="4981575"/>
          <p14:tracePt t="397522" x="3890963" y="4981575"/>
          <p14:tracePt t="398119" x="3914775" y="4981575"/>
          <p14:tracePt t="398132" x="3927475" y="4981575"/>
          <p14:tracePt t="398145" x="3940175" y="4981575"/>
          <p14:tracePt t="398157" x="3952875" y="4981575"/>
          <p14:tracePt t="398194" x="3965575" y="4981575"/>
          <p14:tracePt t="398369" x="3978275" y="4981575"/>
          <p14:tracePt t="398381" x="3990975" y="4981575"/>
          <p14:tracePt t="398394" x="4002088" y="4981575"/>
          <p14:tracePt t="398419" x="4027488" y="4992688"/>
          <p14:tracePt t="398443" x="4040188" y="4992688"/>
          <p14:tracePt t="398455" x="4065588" y="4992688"/>
          <p14:tracePt t="398469" x="4078288" y="4992688"/>
          <p14:tracePt t="398481" x="4090988" y="5005388"/>
          <p14:tracePt t="398493" x="4103688" y="5005388"/>
          <p14:tracePt t="398518" x="4114800" y="5005388"/>
          <p14:tracePt t="398569" x="4127500" y="5005388"/>
          <p14:tracePt t="398605" x="4140200" y="5018088"/>
          <p14:tracePt t="398618" x="4140200" y="5030788"/>
          <p14:tracePt t="398631" x="4165600" y="5030788"/>
          <p14:tracePt t="398655" x="4178300" y="5043488"/>
          <p14:tracePt t="398668" x="4191000" y="5043488"/>
          <p14:tracePt t="398680" x="4214813" y="5043488"/>
          <p14:tracePt t="398692" x="4240213" y="5043488"/>
          <p14:tracePt t="398707" x="4265613" y="5043488"/>
          <p14:tracePt t="398723" x="4314825" y="5056188"/>
          <p14:tracePt t="398740" x="4340225" y="5068888"/>
          <p14:tracePt t="398756" x="4352925" y="5068888"/>
          <p14:tracePt t="398817" x="4378325" y="5081588"/>
          <p14:tracePt t="398843" x="4391025" y="5081588"/>
          <p14:tracePt t="400226" x="4391025" y="5092700"/>
          <p14:tracePt t="400238" x="4340225" y="5105400"/>
          <p14:tracePt t="400251" x="4240213" y="5156200"/>
          <p14:tracePt t="400263" x="4114800" y="5218113"/>
          <p14:tracePt t="400279" x="4014788" y="5318125"/>
          <p14:tracePt t="400296" x="3940175" y="5394325"/>
          <p14:tracePt t="400313" x="3840163" y="5494338"/>
          <p14:tracePt t="400330" x="3814763" y="5518150"/>
          <p14:tracePt t="400346" x="3802063" y="5530850"/>
          <p14:tracePt t="400363" x="3790950" y="5543550"/>
          <p14:tracePt t="400379" x="3790950" y="5556250"/>
          <p14:tracePt t="400396" x="3778250" y="5556250"/>
          <p14:tracePt t="400414" x="3714750" y="5607050"/>
          <p14:tracePt t="400430" x="3665538" y="5619750"/>
          <p14:tracePt t="400447" x="3602038" y="5643563"/>
          <p14:tracePt t="400463" x="3527425" y="5681663"/>
          <p14:tracePt t="400480" x="3489325" y="5719763"/>
          <p14:tracePt t="400497" x="3478213" y="5756275"/>
          <p14:tracePt t="400499" x="3440113" y="5819775"/>
          <p14:tracePt t="400514" x="3414713" y="5868988"/>
          <p14:tracePt t="400531" x="3389313" y="5932488"/>
          <p14:tracePt t="400547" x="3376613" y="5969000"/>
          <p14:tracePt t="400549" x="3340100" y="5994400"/>
          <p14:tracePt t="400563" x="3327400" y="6032500"/>
          <p14:tracePt t="400580" x="3289300" y="6045200"/>
          <p14:tracePt t="400598" x="3227388" y="6081713"/>
          <p14:tracePt t="400599" x="3165475" y="6107113"/>
          <p14:tracePt t="400614" x="3114675" y="6132513"/>
          <p14:tracePt t="400631" x="3076575" y="6145213"/>
          <p14:tracePt t="400648" x="3040063" y="6157913"/>
          <p14:tracePt t="400650" x="3001963" y="6169025"/>
          <p14:tracePt t="400663" x="2989263" y="6169025"/>
          <p14:tracePt t="400681" x="2976563" y="6181725"/>
          <p14:tracePt t="400698" x="2963863" y="6194425"/>
          <p14:tracePt t="400700" x="2952750" y="6194425"/>
          <p14:tracePt t="400714" x="2940050" y="6194425"/>
          <p14:tracePt t="400750" x="2940050" y="6207125"/>
          <p14:tracePt t="400948" x="2952750" y="6207125"/>
          <p14:tracePt t="400961" x="2963863" y="6207125"/>
          <p14:tracePt t="400973" x="3001963" y="6207125"/>
          <p14:tracePt t="400987" x="3040063" y="6207125"/>
          <p14:tracePt t="400999" x="3089275" y="6207125"/>
          <p14:tracePt t="401016" x="3127375" y="6207125"/>
          <p14:tracePt t="401033" x="3152775" y="6207125"/>
          <p14:tracePt t="401035" x="3176588" y="6207125"/>
          <p14:tracePt t="401049" x="3201988" y="6207125"/>
          <p14:tracePt t="401066" x="3214688" y="6207125"/>
          <p14:tracePt t="401083" x="3227388" y="6207125"/>
          <p14:tracePt t="401085" x="3265488" y="6207125"/>
          <p14:tracePt t="401100" x="3289300" y="6207125"/>
          <p14:tracePt t="401116" x="3327400" y="6207125"/>
          <p14:tracePt t="401133" x="3365500" y="6207125"/>
          <p14:tracePt t="401135" x="3389313" y="6207125"/>
          <p14:tracePt t="401149" x="3414713" y="6207125"/>
          <p14:tracePt t="401166" x="3427413" y="6207125"/>
          <p14:tracePt t="401183" x="3440113" y="6207125"/>
          <p14:tracePt t="401186" x="3452813" y="6207125"/>
          <p14:tracePt t="401199" x="3465513" y="6207125"/>
          <p14:tracePt t="401216" x="3489325" y="6207125"/>
          <p14:tracePt t="401233" x="3489325" y="6194425"/>
          <p14:tracePt t="401235" x="3502025" y="6194425"/>
          <p14:tracePt t="401250" x="3514725" y="6194425"/>
          <p14:tracePt t="401272" x="3540125" y="6181725"/>
          <p14:tracePt t="401297" x="3552825" y="6181725"/>
          <p14:tracePt t="401310" x="3565525" y="6181725"/>
          <p14:tracePt t="401322" x="3578225" y="6181725"/>
          <p14:tracePt t="401459" x="3589338" y="6181725"/>
          <p14:tracePt t="401583" x="3602038" y="6181725"/>
          <p14:tracePt t="401646" x="3614738" y="6181725"/>
          <p14:tracePt t="401658" x="3627438" y="6181725"/>
          <p14:tracePt t="401685" x="3640138" y="6181725"/>
          <p14:tracePt t="401709" x="3652838" y="6181725"/>
          <p14:tracePt t="401758" x="3665538" y="6181725"/>
          <p14:tracePt t="401784" x="3678238" y="6181725"/>
          <p14:tracePt t="401858" x="3689350" y="6181725"/>
          <p14:tracePt t="401957" x="3702050" y="6181725"/>
          <p14:tracePt t="401996" x="3714750" y="6181725"/>
          <p14:tracePt t="402009" x="3727450" y="6181725"/>
          <p14:tracePt t="402032" x="3740150" y="6181725"/>
          <p14:tracePt t="402044" x="3752850" y="6181725"/>
          <p14:tracePt t="402057" x="3765550" y="6181725"/>
          <p14:tracePt t="402069" x="3790950" y="6181725"/>
          <p14:tracePt t="402084" x="3814763" y="6181725"/>
          <p14:tracePt t="402101" x="3840163" y="6181725"/>
          <p14:tracePt t="402118" x="3865563" y="6181725"/>
          <p14:tracePt t="402143" x="3878263" y="6181725"/>
          <p14:tracePt t="402157" x="3890963" y="6181725"/>
          <p14:tracePt t="403016" x="3914775" y="6169025"/>
          <p14:tracePt t="403030" x="3940175" y="6157913"/>
          <p14:tracePt t="403041" x="3965575" y="6157913"/>
          <p14:tracePt t="403056" x="4002088" y="6157913"/>
          <p14:tracePt t="403074" x="4040188" y="6145213"/>
          <p14:tracePt t="403090" x="4114800" y="6145213"/>
          <p14:tracePt t="403092" x="4214813" y="6132513"/>
          <p14:tracePt t="403106" x="4303713" y="6132513"/>
          <p14:tracePt t="403124" x="4352925" y="6132513"/>
          <p14:tracePt t="403141" x="4440238" y="6119813"/>
          <p14:tracePt t="403156" x="4478338" y="6107113"/>
          <p14:tracePt t="403174" x="4516438" y="6094413"/>
          <p14:tracePt t="403191" x="4652963" y="6069013"/>
          <p14:tracePt t="403207" x="4740275" y="6045200"/>
          <p14:tracePt t="403224" x="4803775" y="6019800"/>
          <p14:tracePt t="403241" x="4878388" y="5969000"/>
          <p14:tracePt t="403256" x="4916488" y="5956300"/>
          <p14:tracePt t="403273" x="4940300" y="5932488"/>
          <p14:tracePt t="403290" x="5016500" y="5881688"/>
          <p14:tracePt t="403306" x="5116513" y="5856288"/>
          <p14:tracePt t="403323" x="5216525" y="5819775"/>
          <p14:tracePt t="403340" x="5403850" y="5768975"/>
          <p14:tracePt t="403356" x="5478463" y="5743575"/>
          <p14:tracePt t="403373" x="5554663" y="5719763"/>
          <p14:tracePt t="403390" x="5729288" y="5668963"/>
          <p14:tracePt t="403407" x="5891213" y="5643563"/>
          <p14:tracePt t="403423" x="6016625" y="5607050"/>
          <p14:tracePt t="403440" x="6180138" y="5530850"/>
          <p14:tracePt t="403457" x="6216650" y="5494338"/>
          <p14:tracePt t="403473" x="6242050" y="5481638"/>
          <p14:tracePt t="403490" x="6242050" y="5468938"/>
          <p14:tracePt t="404076" x="6203950" y="5456238"/>
          <p14:tracePt t="404088" x="6091238" y="5418138"/>
          <p14:tracePt t="404101" x="5991225" y="5381625"/>
          <p14:tracePt t="404113" x="5891213" y="5330825"/>
          <p14:tracePt t="404128" x="5842000" y="5305425"/>
          <p14:tracePt t="404144" x="5791200" y="5281613"/>
          <p14:tracePt t="404161" x="5754688" y="5268913"/>
          <p14:tracePt t="404163" x="5729288" y="5256213"/>
          <p14:tracePt t="404177" x="5729288" y="5243513"/>
          <p14:tracePt t="404194" x="5716588" y="5243513"/>
          <p14:tracePt t="404413" x="5703888" y="5243513"/>
          <p14:tracePt t="404425" x="5691188" y="5243513"/>
          <p14:tracePt t="404450" x="5678488" y="5243513"/>
          <p14:tracePt t="404475" x="5665788" y="5243513"/>
          <p14:tracePt t="404488" x="5654675" y="5243513"/>
          <p14:tracePt t="404512" x="5641975" y="5243513"/>
          <p14:tracePt t="404525" x="5629275" y="5243513"/>
          <p14:tracePt t="404550" x="5616575" y="5243513"/>
          <p14:tracePt t="404562" x="5603875" y="5243513"/>
          <p14:tracePt t="404588" x="5591175" y="5243513"/>
          <p14:tracePt t="404612" x="5578475" y="5243513"/>
          <p14:tracePt t="404637" x="5554663" y="5243513"/>
          <p14:tracePt t="404650" x="5541963" y="5230813"/>
          <p14:tracePt t="404663" x="5529263" y="5230813"/>
          <p14:tracePt t="404674" x="5516563" y="5230813"/>
          <p14:tracePt t="404688" x="5491163" y="5218113"/>
          <p14:tracePt t="404699" x="5478463" y="5205413"/>
          <p14:tracePt t="404713" x="5454650" y="5205413"/>
          <p14:tracePt t="404730" x="5429250" y="5194300"/>
          <p14:tracePt t="404746" x="5403850" y="5181600"/>
          <p14:tracePt t="404763" x="5378450" y="5168900"/>
          <p14:tracePt t="404780" x="5378450" y="5156200"/>
          <p14:tracePt t="405372" x="5365750" y="5156200"/>
          <p14:tracePt t="405385" x="5329238" y="5156200"/>
          <p14:tracePt t="405397" x="5303838" y="5156200"/>
          <p14:tracePt t="405409" x="5278438" y="5156200"/>
          <p14:tracePt t="405422" x="5241925" y="5156200"/>
          <p14:tracePt t="405434" x="5178425" y="5156200"/>
          <p14:tracePt t="405449" x="5016500" y="5143500"/>
          <p14:tracePt t="405466" x="4865688" y="5118100"/>
          <p14:tracePt t="405483" x="4740275" y="5092700"/>
          <p14:tracePt t="405485" x="4640263" y="5068888"/>
          <p14:tracePt t="405499" x="4540250" y="5043488"/>
          <p14:tracePt t="405517" x="4403725" y="5030788"/>
          <p14:tracePt t="405534" x="4191000" y="4956175"/>
          <p14:tracePt t="405550" x="4127500" y="4956175"/>
          <p14:tracePt t="405567" x="4065588" y="4930775"/>
          <p14:tracePt t="405584" x="3978275" y="4918075"/>
          <p14:tracePt t="405600" x="3940175" y="4892675"/>
          <p14:tracePt t="405617" x="3840163" y="4879975"/>
          <p14:tracePt t="405634" x="3578225" y="4843463"/>
          <p14:tracePt t="405650" x="3489325" y="4818063"/>
          <p14:tracePt t="405667" x="3427413" y="4805363"/>
          <p14:tracePt t="405684" x="3365500" y="4792663"/>
          <p14:tracePt t="405709" x="3352800" y="4779963"/>
          <p14:tracePt t="405722" x="3340100" y="4779963"/>
          <p14:tracePt t="405734" x="3327400" y="4768850"/>
          <p14:tracePt t="405751" x="3314700" y="4768850"/>
          <p14:tracePt t="405933" x="3314700" y="4779963"/>
          <p14:tracePt t="405970" x="3314700" y="4792663"/>
          <p14:tracePt t="405995" x="3314700" y="4818063"/>
          <p14:tracePt t="406008" x="3314700" y="4830763"/>
          <p14:tracePt t="406020" x="3327400" y="4843463"/>
          <p14:tracePt t="406033" x="3340100" y="4868863"/>
          <p14:tracePt t="406057" x="3365500" y="4879975"/>
          <p14:tracePt t="406069" x="3365500" y="4905375"/>
          <p14:tracePt t="406083" x="3389313" y="4918075"/>
          <p14:tracePt t="406094" x="3414713" y="4930775"/>
          <p14:tracePt t="406107" x="3440113" y="4943475"/>
          <p14:tracePt t="406120" x="3465513" y="4943475"/>
          <p14:tracePt t="406136" x="3502025" y="4956175"/>
          <p14:tracePt t="406152" x="3527425" y="4956175"/>
          <p14:tracePt t="406169" x="3552825" y="4981575"/>
          <p14:tracePt t="406186" x="3565525" y="4981575"/>
          <p14:tracePt t="406208" x="3578225" y="4981575"/>
          <p14:tracePt t="406245" x="3589338" y="4981575"/>
          <p14:tracePt t="406282" x="3602038" y="4981575"/>
          <p14:tracePt t="406307" x="3627438" y="4981575"/>
          <p14:tracePt t="406332" x="3640138" y="4981575"/>
          <p14:tracePt t="406344" x="3665538" y="4981575"/>
          <p14:tracePt t="406357" x="3678238" y="4981575"/>
          <p14:tracePt t="406370" x="3689350" y="4981575"/>
          <p14:tracePt t="407079" x="3702050" y="4981575"/>
          <p14:tracePt t="407105" x="3714750" y="4981575"/>
          <p14:tracePt t="407116" x="3727450" y="4981575"/>
          <p14:tracePt t="407129" x="3740150" y="4981575"/>
          <p14:tracePt t="407141" x="3752850" y="4981575"/>
          <p14:tracePt t="407156" x="3752850" y="4992688"/>
          <p14:tracePt t="407173" x="3778250" y="4992688"/>
          <p14:tracePt t="407190" x="3840163" y="4992688"/>
          <p14:tracePt t="407206" x="3878263" y="5005388"/>
          <p14:tracePt t="407224" x="3914775" y="5005388"/>
          <p14:tracePt t="407240" x="3952875" y="5018088"/>
          <p14:tracePt t="407242" x="3978275" y="5018088"/>
          <p14:tracePt t="407256" x="4002088" y="5018088"/>
          <p14:tracePt t="407273" x="4014788" y="5018088"/>
          <p14:tracePt t="407291" x="4052888" y="5018088"/>
          <p14:tracePt t="407306" x="4065588" y="5018088"/>
          <p14:tracePt t="407324" x="4078288" y="5018088"/>
          <p14:tracePt t="407578" x="4090988" y="5018088"/>
          <p14:tracePt t="407603" x="4103688" y="5018088"/>
          <p14:tracePt t="407615" x="4114800" y="5018088"/>
          <p14:tracePt t="407628" x="4152900" y="5018088"/>
          <p14:tracePt t="407642" x="4191000" y="5018088"/>
          <p14:tracePt t="407659" x="4227513" y="5005388"/>
          <p14:tracePt t="407677" x="4265613" y="4992688"/>
          <p14:tracePt t="407680" x="4291013" y="4981575"/>
          <p14:tracePt t="407692" x="4327525" y="4981575"/>
          <p14:tracePt t="407708" x="4365625" y="4968875"/>
          <p14:tracePt t="407725" x="4378325" y="4968875"/>
          <p14:tracePt t="407728" x="4403725" y="4968875"/>
          <p14:tracePt t="407741" x="4416425" y="4968875"/>
          <p14:tracePt t="407759" x="4427538" y="4956175"/>
          <p14:tracePt t="407776" x="4440238" y="4956175"/>
          <p14:tracePt t="407814" x="4452938" y="4956175"/>
          <p14:tracePt t="407827" x="4478338" y="4956175"/>
          <p14:tracePt t="407852" x="4491038" y="4956175"/>
          <p14:tracePt t="407865" x="4516438" y="4956175"/>
          <p14:tracePt t="407890" x="4527550" y="4956175"/>
          <p14:tracePt t="407902" x="4552950" y="4956175"/>
          <p14:tracePt t="407914" x="4565650" y="4956175"/>
          <p14:tracePt t="407927" x="4578350" y="4956175"/>
          <p14:tracePt t="407943" x="4603750" y="4968875"/>
          <p14:tracePt t="407959" x="4616450" y="4968875"/>
          <p14:tracePt t="407975" x="4652963" y="4981575"/>
          <p14:tracePt t="407991" x="4665663" y="4981575"/>
          <p14:tracePt t="408009" x="4703763" y="4981575"/>
          <p14:tracePt t="408026" x="4778375" y="4981575"/>
          <p14:tracePt t="408044" x="4803775" y="4981575"/>
          <p14:tracePt t="408059" x="4829175" y="4981575"/>
          <p14:tracePt t="408077" x="4852988" y="4981575"/>
          <p14:tracePt t="408101" x="4865688" y="4981575"/>
          <p14:tracePt t="408164" x="4878388" y="4981575"/>
          <p14:tracePt t="408189" x="4891088" y="4981575"/>
          <p14:tracePt t="408214" x="4903788" y="4981575"/>
          <p14:tracePt t="408227" x="4916488" y="4981575"/>
          <p14:tracePt t="408238" x="4940300" y="4992688"/>
          <p14:tracePt t="408252" x="4978400" y="4992688"/>
          <p14:tracePt t="408263" x="5003800" y="4992688"/>
          <p14:tracePt t="408277" x="5029200" y="5005388"/>
          <p14:tracePt t="408294" x="5040313" y="5005388"/>
          <p14:tracePt t="408311" x="5053013" y="5005388"/>
          <p14:tracePt t="408314" x="5065713" y="5005388"/>
          <p14:tracePt t="408327" x="5078413" y="5005388"/>
          <p14:tracePt t="408345" x="5091113" y="5005388"/>
          <p14:tracePt t="408426" x="5103813" y="5005388"/>
          <p14:tracePt t="408451" x="5116513" y="5005388"/>
          <p14:tracePt t="408475" x="5129213" y="5005388"/>
          <p14:tracePt t="408500" x="5141913" y="5005388"/>
          <p14:tracePt t="408525" x="5165725" y="5005388"/>
          <p14:tracePt t="408537" x="5178425" y="5005388"/>
          <p14:tracePt t="408562" x="5203825" y="5005388"/>
          <p14:tracePt t="408575" x="5216525" y="5005388"/>
          <p14:tracePt t="408600" x="5241925" y="5005388"/>
          <p14:tracePt t="408612" x="5253038" y="5005388"/>
          <p14:tracePt t="408625" x="5265738" y="5018088"/>
          <p14:tracePt t="408637" x="5278438" y="5018088"/>
          <p14:tracePt t="408649" x="5291138" y="5030788"/>
          <p14:tracePt t="408662" x="5303838" y="5030788"/>
          <p14:tracePt t="408711" x="5316538" y="5030788"/>
          <p14:tracePt t="408762" x="5329238" y="5043488"/>
          <p14:tracePt t="408786" x="5341938" y="5043488"/>
          <p14:tracePt t="408812" x="5353050" y="5043488"/>
          <p14:tracePt t="412106" x="5303838" y="5081588"/>
          <p14:tracePt t="412117" x="5153025" y="5168900"/>
          <p14:tracePt t="412132" x="5029200" y="5268913"/>
          <p14:tracePt t="412143" x="4916488" y="5356225"/>
          <p14:tracePt t="412159" x="4765675" y="5468938"/>
          <p14:tracePt t="412176" x="4527550" y="5630863"/>
          <p14:tracePt t="412193" x="4278313" y="5856288"/>
          <p14:tracePt t="412208" x="4227513" y="5894388"/>
          <p14:tracePt t="412225" x="4214813" y="5919788"/>
          <p14:tracePt t="412241" x="4203700" y="5919788"/>
          <p14:tracePt t="412293" x="4191000" y="5919788"/>
          <p14:tracePt t="412342" x="4178300" y="5919788"/>
          <p14:tracePt t="412368" x="4178300" y="5932488"/>
          <p14:tracePt t="412380" x="4165600" y="5932488"/>
          <p14:tracePt t="412393" x="4152900" y="5932488"/>
          <p14:tracePt t="412405" x="4140200" y="5945188"/>
          <p14:tracePt t="412417" x="4114800" y="5956300"/>
          <p14:tracePt t="412430" x="4103688" y="5956300"/>
          <p14:tracePt t="412444" x="4078288" y="5969000"/>
          <p14:tracePt t="412460" x="4052888" y="5969000"/>
          <p14:tracePt t="412478" x="4014788" y="5981700"/>
          <p14:tracePt t="412480" x="3990975" y="5994400"/>
          <p14:tracePt t="412493" x="3978275" y="5994400"/>
          <p14:tracePt t="412511" x="3965575" y="5994400"/>
          <p14:tracePt t="412527" x="3965575" y="6007100"/>
          <p14:tracePt t="412530" x="3940175" y="6019800"/>
          <p14:tracePt t="412544" x="3927475" y="6019800"/>
          <p14:tracePt t="412567" x="3914775" y="6032500"/>
          <p14:tracePt t="412579" x="3902075" y="6032500"/>
          <p14:tracePt t="412594" x="3890963" y="6045200"/>
          <p14:tracePt t="412612" x="3890963" y="6056313"/>
          <p14:tracePt t="412628" x="3878263" y="6056313"/>
          <p14:tracePt t="412630" x="3878263" y="6069013"/>
          <p14:tracePt t="412644" x="3865563" y="6069013"/>
          <p14:tracePt t="412692" x="3852863" y="6094413"/>
          <p14:tracePt t="412704" x="3852863" y="6107113"/>
          <p14:tracePt t="412716" x="3852863" y="6119813"/>
          <p14:tracePt t="412729" x="3840163" y="6119813"/>
          <p14:tracePt t="412745" x="3840163" y="6132513"/>
          <p14:tracePt t="412767" x="3827463" y="6132513"/>
          <p14:tracePt t="413103" x="3840163" y="6132513"/>
          <p14:tracePt t="413240" x="3852863" y="6132513"/>
          <p14:tracePt t="413289" x="3865563" y="6132513"/>
          <p14:tracePt t="413327" x="3878263" y="6132513"/>
          <p14:tracePt t="413340" x="3890963" y="6132513"/>
          <p14:tracePt t="413352" x="3902075" y="6132513"/>
          <p14:tracePt t="413377" x="3914775" y="6132513"/>
          <p14:tracePt t="413389" x="3927475" y="6132513"/>
          <p14:tracePt t="413403" x="3940175" y="6132513"/>
          <p14:tracePt t="413813" x="4052888" y="6132513"/>
          <p14:tracePt t="413826" x="4178300" y="6132513"/>
          <p14:tracePt t="413838" x="4265613" y="6132513"/>
          <p14:tracePt t="413850" x="4327525" y="6132513"/>
          <p14:tracePt t="413865" x="4391025" y="6132513"/>
          <p14:tracePt t="413883" x="4452938" y="6132513"/>
          <p14:tracePt t="413900" x="4578350" y="6132513"/>
          <p14:tracePt t="413916" x="4603750" y="6132513"/>
          <p14:tracePt t="413933" x="4616450" y="6132513"/>
          <p14:tracePt t="413949" x="4627563" y="6132513"/>
          <p14:tracePt t="414150" x="4627563" y="6145213"/>
          <p14:tracePt t="414262" x="4616450" y="6145213"/>
          <p14:tracePt t="414274" x="4603750" y="6145213"/>
          <p14:tracePt t="414287" x="4591050" y="6157913"/>
          <p14:tracePt t="414301" x="4578350" y="6169025"/>
          <p14:tracePt t="414318" x="4565650" y="6194425"/>
          <p14:tracePt t="414335" x="4540250" y="6232525"/>
          <p14:tracePt t="414337" x="4527550" y="6269038"/>
          <p14:tracePt t="414351" x="4516438" y="6294438"/>
          <p14:tracePt t="414368" x="4516438" y="6307138"/>
          <p14:tracePt t="414385" x="4503738" y="6319838"/>
          <p14:tracePt t="414647" x="4491038" y="6307138"/>
          <p14:tracePt t="414661" x="4491038" y="6294438"/>
          <p14:tracePt t="414686" x="4491038" y="6281738"/>
          <p14:tracePt t="414710" x="4491038" y="6257925"/>
          <p14:tracePt t="414748" x="4491038" y="6245225"/>
          <p14:tracePt t="414847" x="4491038" y="6232525"/>
          <p14:tracePt t="415085" x="4503738" y="6232525"/>
          <p14:tracePt t="415147" x="4516438" y="6232525"/>
          <p14:tracePt t="415159" x="4527550" y="6232525"/>
          <p14:tracePt t="415185" x="4540250" y="6232525"/>
          <p14:tracePt t="415196" x="4565650" y="6232525"/>
          <p14:tracePt t="415209" x="4603750" y="6232525"/>
          <p14:tracePt t="415222" x="4640263" y="6232525"/>
          <p14:tracePt t="415239" x="4665663" y="6232525"/>
          <p14:tracePt t="415255" x="4678363" y="6232525"/>
          <p14:tracePt t="415272" x="4727575" y="6232525"/>
          <p14:tracePt t="415289" x="4752975" y="6232525"/>
          <p14:tracePt t="415305" x="4803775" y="6232525"/>
          <p14:tracePt t="415322" x="4916488" y="6232525"/>
          <p14:tracePt t="415339" x="4953000" y="6232525"/>
          <p14:tracePt t="415355" x="4978400" y="6232525"/>
          <p14:tracePt t="415358" x="5003800" y="6245225"/>
          <p14:tracePt t="415372" x="5016500" y="6245225"/>
          <p14:tracePt t="415389" x="5040313" y="6245225"/>
          <p14:tracePt t="415405" x="5053013" y="6245225"/>
          <p14:tracePt t="415409" x="5065713" y="6245225"/>
          <p14:tracePt t="415423" x="5091113" y="6257925"/>
          <p14:tracePt t="415439" x="5116513" y="6257925"/>
          <p14:tracePt t="415456" x="5153025" y="6257925"/>
          <p14:tracePt t="415458" x="5165725" y="6257925"/>
          <p14:tracePt t="415473" x="5178425" y="6257925"/>
          <p14:tracePt t="415489" x="5191125" y="6257925"/>
          <p14:tracePt t="415509" x="5203825" y="6257925"/>
          <p14:tracePt t="415523" x="5216525" y="6257925"/>
          <p14:tracePt t="415540" x="5229225" y="6257925"/>
          <p14:tracePt t="415558" x="5241925" y="6257925"/>
          <p14:tracePt t="415583" x="5253038" y="6257925"/>
          <p14:tracePt t="415608" x="5265738" y="6257925"/>
          <p14:tracePt t="415621" x="5278438" y="6257925"/>
          <p14:tracePt t="415632" x="5291138" y="6257925"/>
          <p14:tracePt t="415645" x="5303838" y="6257925"/>
          <p14:tracePt t="415657" x="5316538" y="6257925"/>
          <p14:tracePt t="415672" x="5329238" y="6257925"/>
          <p14:tracePt t="415691" x="5341938" y="6257925"/>
          <p14:tracePt t="415707" x="5353050" y="6257925"/>
          <p14:tracePt t="415709" x="5378450" y="6245225"/>
          <p14:tracePt t="415723" x="5403850" y="6232525"/>
          <p14:tracePt t="415740" x="5429250" y="6219825"/>
          <p14:tracePt t="415757" x="5491163" y="6194425"/>
          <p14:tracePt t="415774" x="5503863" y="6181725"/>
          <p14:tracePt t="415790" x="5516563" y="6157913"/>
          <p14:tracePt t="415808" x="5516563" y="6145213"/>
          <p14:tracePt t="415823" x="5516563" y="6119813"/>
          <p14:tracePt t="415840" x="5529263" y="6094413"/>
          <p14:tracePt t="415858" x="5541963" y="6019800"/>
          <p14:tracePt t="415875" x="5554663" y="5981700"/>
          <p14:tracePt t="415891" x="5554663" y="5945188"/>
          <p14:tracePt t="415908" x="5554663" y="5894388"/>
          <p14:tracePt t="415924" x="5554663" y="5868988"/>
          <p14:tracePt t="415945" x="5554663" y="5856288"/>
          <p14:tracePt t="416007" x="5554663" y="5832475"/>
          <p14:tracePt t="416019" x="5554663" y="5819775"/>
          <p14:tracePt t="416057" x="5554663" y="5807075"/>
          <p14:tracePt t="416107" x="5554663" y="5794375"/>
          <p14:tracePt t="416144" x="5554663" y="5781675"/>
          <p14:tracePt t="424105" x="5541963" y="5781675"/>
          <p14:tracePt t="424118" x="5478463" y="5781675"/>
          <p14:tracePt t="424130" x="5403850" y="5768975"/>
          <p14:tracePt t="424143" x="5303838" y="5732463"/>
          <p14:tracePt t="424157" x="5003800" y="5643563"/>
          <p14:tracePt t="424174" x="4652963" y="5481638"/>
          <p14:tracePt t="424190" x="4391025" y="5268913"/>
          <p14:tracePt t="424193" x="4090988" y="5081588"/>
          <p14:tracePt t="424206" x="3814763" y="4968875"/>
          <p14:tracePt t="424224" x="3652838" y="4905375"/>
          <p14:tracePt t="424241" x="3552825" y="4868863"/>
          <p14:tracePt t="424242" x="3489325" y="4830763"/>
          <p14:tracePt t="424257" x="3465513" y="4818063"/>
          <p14:tracePt t="424274" x="3452813" y="4818063"/>
          <p14:tracePt t="424291" x="3452813" y="4805363"/>
          <p14:tracePt t="424293" x="3440113" y="4805363"/>
          <p14:tracePt t="424392" x="3427413" y="4805363"/>
          <p14:tracePt t="424405" x="3414713" y="4805363"/>
          <p14:tracePt t="424418" x="3402013" y="4805363"/>
          <p14:tracePt t="424429" x="3389313" y="4805363"/>
          <p14:tracePt t="424455" x="3376613" y="4805363"/>
          <p14:tracePt t="424467" x="3365500" y="4805363"/>
          <p14:tracePt t="424480" x="3352800" y="4805363"/>
          <p14:tracePt t="424554" x="3340100" y="4805363"/>
          <p14:tracePt t="424566" x="3327400" y="4805363"/>
          <p14:tracePt t="424591" x="3314700" y="4805363"/>
          <p14:tracePt t="424605" x="3289300" y="4818063"/>
          <p14:tracePt t="424629" x="3276600" y="4830763"/>
          <p14:tracePt t="424642" x="3265488" y="4856163"/>
          <p14:tracePt t="424654" x="3240088" y="4905375"/>
          <p14:tracePt t="424667" x="3214688" y="4968875"/>
          <p14:tracePt t="424678" x="3201988" y="5005388"/>
          <p14:tracePt t="424692" x="3176588" y="5043488"/>
          <p14:tracePt t="424708" x="3165475" y="5068888"/>
          <p14:tracePt t="424725" x="3152775" y="5105400"/>
          <p14:tracePt t="424728" x="3140075" y="5105400"/>
          <p14:tracePt t="424743" x="3140075" y="5118100"/>
          <p14:tracePt t="424766" x="3140075" y="5143500"/>
          <p14:tracePt t="424778" x="3127375" y="5143500"/>
          <p14:tracePt t="424793" x="3127375" y="5156200"/>
          <p14:tracePt t="424815" x="3127375" y="5168900"/>
          <p14:tracePt t="424978" x="3127375" y="5156200"/>
          <p14:tracePt t="425003" x="3127375" y="5143500"/>
          <p14:tracePt t="425028" x="3127375" y="5130800"/>
          <p14:tracePt t="425065" x="3114675" y="5130800"/>
          <p14:tracePt t="425078" x="3101975" y="5130800"/>
          <p14:tracePt t="425090" x="3065463" y="5118100"/>
          <p14:tracePt t="425102" x="3001963" y="5105400"/>
          <p14:tracePt t="425115" x="2963863" y="5092700"/>
          <p14:tracePt t="425128" x="2927350" y="5092700"/>
          <p14:tracePt t="425143" x="2901950" y="5081588"/>
          <p14:tracePt t="425161" x="2889250" y="5068888"/>
          <p14:tracePt t="425178" x="2876550" y="5068888"/>
          <p14:tracePt t="425290" x="2863850" y="5068888"/>
          <p14:tracePt t="425327" x="2863850" y="5056188"/>
          <p14:tracePt t="425353" x="2852738" y="5043488"/>
          <p14:tracePt t="425377" x="2840038" y="5018088"/>
          <p14:tracePt t="425401" x="2840038" y="5005388"/>
          <p14:tracePt t="425427" x="2840038" y="4992688"/>
          <p14:tracePt t="425452" x="2840038" y="4981575"/>
          <p14:tracePt t="425552" x="2852738" y="4981575"/>
          <p14:tracePt t="425577" x="2863850" y="4981575"/>
          <p14:tracePt t="425602" x="2876550" y="4981575"/>
          <p14:tracePt t="425614" x="2914650" y="4981575"/>
          <p14:tracePt t="425626" x="2940050" y="4981575"/>
          <p14:tracePt t="425639" x="2963863" y="4981575"/>
          <p14:tracePt t="425651" x="2989263" y="4981575"/>
          <p14:tracePt t="425663" x="3014663" y="4981575"/>
          <p14:tracePt t="425679" x="3027363" y="4981575"/>
          <p14:tracePt t="425696" x="3040063" y="4981575"/>
          <p14:tracePt t="425713" x="3052763" y="4981575"/>
          <p14:tracePt t="425739" x="3065463" y="4981575"/>
          <p14:tracePt t="425913" x="3065463" y="4992688"/>
          <p14:tracePt t="425925" x="3076575" y="4992688"/>
          <p14:tracePt t="425937" x="3076575" y="5005388"/>
          <p14:tracePt t="425951" x="3076575" y="5018088"/>
          <p14:tracePt t="425964" x="3076575" y="5030788"/>
          <p14:tracePt t="425980" x="3089275" y="5043488"/>
          <p14:tracePt t="425997" x="3101975" y="5043488"/>
          <p14:tracePt t="426014" x="3101975" y="5056188"/>
          <p14:tracePt t="426037" x="3101975" y="5068888"/>
          <p14:tracePt t="426050" x="3114675" y="5068888"/>
          <p14:tracePt t="426075" x="3127375" y="5081588"/>
          <p14:tracePt t="426088" x="3140075" y="5081588"/>
          <p14:tracePt t="426112" x="3152775" y="5081588"/>
          <p14:tracePt t="426174" x="3165475" y="5081588"/>
          <p14:tracePt t="426187" x="3176588" y="5081588"/>
          <p14:tracePt t="426200" x="3189288" y="5092700"/>
          <p14:tracePt t="426211" x="3201988" y="5092700"/>
          <p14:tracePt t="426236" x="3214688" y="5092700"/>
          <p14:tracePt t="426248" x="3227388" y="5092700"/>
          <p14:tracePt t="426274" x="3240088" y="5092700"/>
          <p14:tracePt t="426299" x="3252788" y="5092700"/>
          <p14:tracePt t="426311" x="3265488" y="5092700"/>
          <p14:tracePt t="426325" x="3276600" y="5092700"/>
          <p14:tracePt t="426337" x="3302000" y="5105400"/>
          <p14:tracePt t="426349" x="3340100" y="5105400"/>
          <p14:tracePt t="426366" x="3414713" y="5105400"/>
          <p14:tracePt t="426382" x="3465513" y="5118100"/>
          <p14:tracePt t="426399" x="3552825" y="5130800"/>
          <p14:tracePt t="426415" x="3602038" y="5143500"/>
          <p14:tracePt t="426432" x="3640138" y="5143500"/>
          <p14:tracePt t="426449" x="3714750" y="5143500"/>
          <p14:tracePt t="426466" x="3752850" y="5143500"/>
          <p14:tracePt t="426483" x="3765550" y="5143500"/>
          <p14:tracePt t="426499" x="3778250" y="5143500"/>
          <p14:tracePt t="427134" x="3778250" y="5118100"/>
          <p14:tracePt t="427146" x="3778250" y="5105400"/>
          <p14:tracePt t="427159" x="3778250" y="5092700"/>
          <p14:tracePt t="427172" x="3765550" y="5068888"/>
          <p14:tracePt t="427186" x="3752850" y="5068888"/>
          <p14:tracePt t="427202" x="3740150" y="5043488"/>
          <p14:tracePt t="427219" x="3727450" y="5043488"/>
          <p14:tracePt t="427221" x="3689350" y="5043488"/>
          <p14:tracePt t="427236" x="3652838" y="5030788"/>
          <p14:tracePt t="427252" x="3614738" y="5018088"/>
          <p14:tracePt t="427269" x="3589338" y="5018088"/>
          <p14:tracePt t="427272" x="3578225" y="5018088"/>
          <p14:tracePt t="427285" x="3565525" y="5018088"/>
          <p14:tracePt t="427434" x="3589338" y="5018088"/>
          <p14:tracePt t="427445" x="3627438" y="5018088"/>
          <p14:tracePt t="427459" x="3652838" y="5018088"/>
          <p14:tracePt t="427470" x="3689350" y="5018088"/>
          <p14:tracePt t="427486" x="3714750" y="5018088"/>
          <p14:tracePt t="427503" x="3752850" y="5018088"/>
          <p14:tracePt t="427520" x="3852863" y="5018088"/>
          <p14:tracePt t="427537" x="3940175" y="5018088"/>
          <p14:tracePt t="427554" x="4027488" y="5018088"/>
          <p14:tracePt t="427570" x="4127500" y="5018088"/>
          <p14:tracePt t="427587" x="4165600" y="5018088"/>
          <p14:tracePt t="427603" x="4214813" y="5018088"/>
          <p14:tracePt t="427621" x="4352925" y="5018088"/>
          <p14:tracePt t="427637" x="4427538" y="5018088"/>
          <p14:tracePt t="427654" x="4491038" y="5018088"/>
          <p14:tracePt t="427671" x="4565650" y="5018088"/>
          <p14:tracePt t="427687" x="4603750" y="5018088"/>
          <p14:tracePt t="427704" x="4616450" y="5018088"/>
          <p14:tracePt t="427707" x="4627563" y="5018088"/>
          <p14:tracePt t="427721" x="4640263" y="5018088"/>
          <p14:tracePt t="427895" x="4665663" y="5018088"/>
          <p14:tracePt t="427907" x="4691063" y="5018088"/>
          <p14:tracePt t="427921" x="4703763" y="5018088"/>
          <p14:tracePt t="427932" x="4727575" y="5018088"/>
          <p14:tracePt t="427945" x="4752975" y="5018088"/>
          <p14:tracePt t="427957" x="4778375" y="5018088"/>
          <p14:tracePt t="427971" x="4803775" y="5018088"/>
          <p14:tracePt t="427989" x="4816475" y="5018088"/>
          <p14:tracePt t="428006" x="4840288" y="5018088"/>
          <p14:tracePt t="428021" x="4852988" y="5018088"/>
          <p14:tracePt t="428039" x="4865688" y="5018088"/>
          <p14:tracePt t="428069" x="4878388" y="5018088"/>
          <p14:tracePt t="428406" x="4903788" y="5018088"/>
          <p14:tracePt t="428418" x="4916488" y="5018088"/>
          <p14:tracePt t="428431" x="4940300" y="5018088"/>
          <p14:tracePt t="428443" x="4965700" y="5018088"/>
          <p14:tracePt t="428457" x="4991100" y="5018088"/>
          <p14:tracePt t="428474" x="5016500" y="5018088"/>
          <p14:tracePt t="428490" x="5040313" y="5018088"/>
          <p14:tracePt t="428493" x="5065713" y="5018088"/>
          <p14:tracePt t="428507" x="5078413" y="5018088"/>
          <p14:tracePt t="428524" x="5116513" y="5018088"/>
          <p14:tracePt t="428541" x="5153025" y="5018088"/>
          <p14:tracePt t="428543" x="5216525" y="5018088"/>
          <p14:tracePt t="428557" x="5265738" y="5018088"/>
          <p14:tracePt t="428574" x="5303838" y="5018088"/>
          <p14:tracePt t="428591" x="5341938" y="5018088"/>
          <p14:tracePt t="428593" x="5365750" y="5018088"/>
          <p14:tracePt t="428606" x="5391150" y="5018088"/>
          <p14:tracePt t="428625" x="5403850" y="5018088"/>
          <p14:tracePt t="428642" x="5416550" y="5018088"/>
          <p14:tracePt t="428657" x="5429250" y="5018088"/>
          <p14:tracePt t="428892" x="5416550" y="5018088"/>
          <p14:tracePt t="428917" x="5403850" y="5018088"/>
          <p14:tracePt t="428979" x="5391150" y="5018088"/>
          <p14:tracePt t="431327" x="5365750" y="5018088"/>
          <p14:tracePt t="431353" x="5353050" y="5018088"/>
          <p14:tracePt t="431365" x="5329238" y="5005388"/>
          <p14:tracePt t="431377" x="5316538" y="4981575"/>
          <p14:tracePt t="431390" x="5291138" y="4968875"/>
          <p14:tracePt t="431402" x="5265738" y="4918075"/>
          <p14:tracePt t="431419" x="5216525" y="4843463"/>
          <p14:tracePt t="431436" x="5153025" y="4743450"/>
          <p14:tracePt t="431452" x="4891088" y="4592638"/>
          <p14:tracePt t="431469" x="4791075" y="4518025"/>
          <p14:tracePt t="431486" x="4703763" y="4430713"/>
          <p14:tracePt t="431503" x="4591050" y="4192588"/>
          <p14:tracePt t="431519" x="4552950" y="4067175"/>
          <p14:tracePt t="431536" x="4527550" y="3967163"/>
          <p14:tracePt t="431553" x="4478338" y="3803650"/>
          <p14:tracePt t="431569" x="4452938" y="3754438"/>
          <p14:tracePt t="431585" x="4416425" y="3679825"/>
          <p14:tracePt t="431603" x="4240213" y="3479800"/>
          <p14:tracePt t="431620" x="4114800" y="3378200"/>
          <p14:tracePt t="431636" x="4014788" y="3328988"/>
          <p14:tracePt t="431639" x="3940175" y="3290888"/>
          <p14:tracePt t="431653" x="3878263" y="3267075"/>
          <p14:tracePt t="431670" x="3827463" y="3241675"/>
          <p14:tracePt t="431687" x="3727450" y="3203575"/>
          <p14:tracePt t="431689" x="3614738" y="3190875"/>
          <p14:tracePt t="431703" x="3489325" y="3165475"/>
          <p14:tracePt t="431720" x="3376613" y="3154363"/>
          <p14:tracePt t="431737" x="3314700" y="3154363"/>
          <p14:tracePt t="431739" x="3252788" y="3154363"/>
          <p14:tracePt t="431754" x="3214688" y="3154363"/>
          <p14:tracePt t="431771" x="3176588" y="3190875"/>
          <p14:tracePt t="431787" x="3127375" y="3241675"/>
          <p14:tracePt t="431790" x="3076575" y="3278188"/>
          <p14:tracePt t="431803" x="3027363" y="3341688"/>
          <p14:tracePt t="431819" x="2952750" y="3390900"/>
          <p14:tracePt t="431837" x="2901950" y="3441700"/>
          <p14:tracePt t="431839" x="2852738" y="3479800"/>
          <p14:tracePt t="431854" x="2827338" y="3529013"/>
          <p14:tracePt t="431870" x="2801938" y="3567113"/>
          <p14:tracePt t="431888" x="2789238" y="3603625"/>
          <p14:tracePt t="431890" x="2789238" y="3629025"/>
          <p14:tracePt t="431903" x="2789238" y="3667125"/>
          <p14:tracePt t="431920" x="2789238" y="3703638"/>
          <p14:tracePt t="431938" x="2789238" y="3754438"/>
          <p14:tracePt t="431940" x="2789238" y="3816350"/>
          <p14:tracePt t="431954" x="2827338" y="3879850"/>
          <p14:tracePt t="431971" x="2863850" y="3941763"/>
          <p14:tracePt t="431988" x="2940050" y="4041775"/>
          <p14:tracePt t="432004" x="2976563" y="4079875"/>
          <p14:tracePt t="432021" x="3014663" y="4105275"/>
          <p14:tracePt t="432038" x="3101975" y="4141788"/>
          <p14:tracePt t="432054" x="3165475" y="4154488"/>
          <p14:tracePt t="432071" x="3289300" y="4154488"/>
          <p14:tracePt t="432089" x="3489325" y="4154488"/>
          <p14:tracePt t="432104" x="3578225" y="4141788"/>
          <p14:tracePt t="432122" x="3627438" y="4117975"/>
          <p14:tracePt t="432138" x="3814763" y="4017963"/>
          <p14:tracePt t="432155" x="3952875" y="3929063"/>
          <p14:tracePt t="432172" x="4065588" y="3854450"/>
          <p14:tracePt t="432175" x="4127500" y="3779838"/>
          <p14:tracePt t="432189" x="4165600" y="3729038"/>
          <p14:tracePt t="432205" x="4191000" y="3692525"/>
          <p14:tracePt t="432222" x="4214813" y="3641725"/>
          <p14:tracePt t="432225" x="4214813" y="3603625"/>
          <p14:tracePt t="432239" x="4214813" y="3567113"/>
          <p14:tracePt t="432256" x="4214813" y="3529013"/>
          <p14:tracePt t="432273" x="4191000" y="3490913"/>
          <p14:tracePt t="432275" x="4103688" y="3429000"/>
          <p14:tracePt t="432289" x="3990975" y="3378200"/>
          <p14:tracePt t="432306" x="3890963" y="3316288"/>
          <p14:tracePt t="432323" x="3802063" y="3290888"/>
          <p14:tracePt t="432325" x="3740150" y="3278188"/>
          <p14:tracePt t="432338" x="3678238" y="3278188"/>
          <p14:tracePt t="432356" x="3589338" y="3278188"/>
          <p14:tracePt t="432373" x="3427413" y="3303588"/>
          <p14:tracePt t="432375" x="3265488" y="3367088"/>
          <p14:tracePt t="432389" x="3152775" y="3416300"/>
          <p14:tracePt t="432406" x="3052763" y="3467100"/>
          <p14:tracePt t="432423" x="3014663" y="3490913"/>
          <p14:tracePt t="432425" x="2963863" y="3529013"/>
          <p14:tracePt t="432439" x="2952750" y="3554413"/>
          <p14:tracePt t="432456" x="2927350" y="3603625"/>
          <p14:tracePt t="432474" x="2914650" y="3729038"/>
          <p14:tracePt t="432489" x="2901950" y="3854450"/>
          <p14:tracePt t="432506" x="2901950" y="4005263"/>
          <p14:tracePt t="432524" x="2901950" y="4205288"/>
          <p14:tracePt t="432539" x="2927350" y="4279900"/>
          <p14:tracePt t="432556" x="2952750" y="4341813"/>
          <p14:tracePt t="432574" x="3014663" y="4418013"/>
          <p14:tracePt t="432589" x="3065463" y="4430713"/>
          <p14:tracePt t="432607" x="3114675" y="4454525"/>
          <p14:tracePt t="432624" x="3302000" y="4454525"/>
          <p14:tracePt t="432640" x="3365500" y="4454525"/>
          <p14:tracePt t="432657" x="3440113" y="4443413"/>
          <p14:tracePt t="432674" x="3540125" y="4392613"/>
          <p14:tracePt t="432690" x="3578225" y="4367213"/>
          <p14:tracePt t="432707" x="3627438" y="4341813"/>
          <p14:tracePt t="432724" x="3702050" y="4292600"/>
          <p14:tracePt t="432740" x="3727450" y="4279900"/>
          <p14:tracePt t="432757" x="3727450" y="4254500"/>
          <p14:tracePt t="432775" x="3727450" y="4167188"/>
          <p14:tracePt t="432791" x="3727450" y="4092575"/>
          <p14:tracePt t="432807" x="3689350" y="3992563"/>
          <p14:tracePt t="432824" x="3640138" y="3892550"/>
          <p14:tracePt t="432841" x="3614738" y="3867150"/>
          <p14:tracePt t="432858" x="3578225" y="3841750"/>
          <p14:tracePt t="432860" x="3527425" y="3803650"/>
          <p14:tracePt t="432875" x="3465513" y="3779838"/>
          <p14:tracePt t="432891" x="3376613" y="3754438"/>
          <p14:tracePt t="432908" x="3276600" y="3729038"/>
          <p14:tracePt t="432911" x="3189288" y="3716338"/>
          <p14:tracePt t="432925" x="3127375" y="3716338"/>
          <p14:tracePt t="432941" x="3065463" y="3716338"/>
          <p14:tracePt t="432958" x="3014663" y="3716338"/>
          <p14:tracePt t="432960" x="2963863" y="3729038"/>
          <p14:tracePt t="432974" x="2876550" y="3767138"/>
          <p14:tracePt t="432992" x="2740025" y="3803650"/>
          <p14:tracePt t="433009" x="2614613" y="3892550"/>
          <p14:tracePt t="433011" x="2489200" y="4005263"/>
          <p14:tracePt t="433024" x="2414588" y="4141788"/>
          <p14:tracePt t="433042" x="2363788" y="4279900"/>
          <p14:tracePt t="433059" x="2314575" y="4454525"/>
          <p14:tracePt t="433075" x="2301875" y="4505325"/>
          <p14:tracePt t="433092" x="2301875" y="4543425"/>
          <p14:tracePt t="433109" x="2301875" y="4579938"/>
          <p14:tracePt t="433111" x="2301875" y="4605338"/>
          <p14:tracePt t="433125" x="2327275" y="4630738"/>
          <p14:tracePt t="433142" x="2351088" y="4656138"/>
          <p14:tracePt t="433159" x="2501900" y="4679950"/>
          <p14:tracePt t="433175" x="2627313" y="4679950"/>
          <p14:tracePt t="433192" x="2727325" y="4679950"/>
          <p14:tracePt t="433210" x="2876550" y="4667250"/>
          <p14:tracePt t="433226" x="2952750" y="4643438"/>
          <p14:tracePt t="433243" x="3052763" y="4618038"/>
          <p14:tracePt t="433259" x="3352800" y="4530725"/>
          <p14:tracePt t="433276" x="3465513" y="4479925"/>
          <p14:tracePt t="433292" x="3565525" y="4418013"/>
          <p14:tracePt t="433310" x="3689350" y="4217988"/>
          <p14:tracePt t="433326" x="3765550" y="4117975"/>
          <p14:tracePt t="433343" x="3802063" y="4017963"/>
          <p14:tracePt t="433360" x="3827463" y="3916363"/>
          <p14:tracePt t="433377" x="3840163" y="3892550"/>
          <p14:tracePt t="433393" x="3840163" y="3854450"/>
          <p14:tracePt t="433395" x="3827463" y="3829050"/>
          <p14:tracePt t="433410" x="3814763" y="3792538"/>
          <p14:tracePt t="433427" x="3778250" y="3741738"/>
          <p14:tracePt t="433443" x="3740150" y="3703638"/>
          <p14:tracePt t="433447" x="3689350" y="3654425"/>
          <p14:tracePt t="433460" x="3652838" y="3629025"/>
          <p14:tracePt t="433477" x="3540125" y="3554413"/>
          <p14:tracePt t="433494" x="3389313" y="3516313"/>
          <p14:tracePt t="433496" x="3265488" y="3479800"/>
          <p14:tracePt t="433510" x="3152775" y="3467100"/>
          <p14:tracePt t="433527" x="3076575" y="3467100"/>
          <p14:tracePt t="433544" x="3014663" y="3467100"/>
          <p14:tracePt t="433547" x="2927350" y="3490913"/>
          <p14:tracePt t="433560" x="2789238" y="3541713"/>
          <p14:tracePt t="433578" x="2640013" y="3629025"/>
          <p14:tracePt t="433594" x="2527300" y="3692525"/>
          <p14:tracePt t="433596" x="2427288" y="3779838"/>
          <p14:tracePt t="433611" x="2351088" y="3841750"/>
          <p14:tracePt t="433628" x="2301875" y="3916363"/>
          <p14:tracePt t="433645" x="2251075" y="4017963"/>
          <p14:tracePt t="433647" x="2227263" y="4141788"/>
          <p14:tracePt t="433660" x="2201863" y="4254500"/>
          <p14:tracePt t="433678" x="2176463" y="4341813"/>
          <p14:tracePt t="433695" x="2176463" y="4467225"/>
          <p14:tracePt t="433710" x="2176463" y="4492625"/>
          <p14:tracePt t="433728" x="2176463" y="4518025"/>
          <p14:tracePt t="433745" x="2189163" y="4554538"/>
          <p14:tracePt t="433761" x="2227263" y="4567238"/>
          <p14:tracePt t="433778" x="2289175" y="4579938"/>
          <p14:tracePt t="433795" x="2551113" y="4605338"/>
          <p14:tracePt t="433811" x="2676525" y="4605338"/>
          <p14:tracePt t="433828" x="2789238" y="4605338"/>
          <p14:tracePt t="433846" x="3001963" y="4605338"/>
          <p14:tracePt t="433862" x="3176588" y="4579938"/>
          <p14:tracePt t="433879" x="3327400" y="4543425"/>
          <p14:tracePt t="433895" x="3514725" y="4405313"/>
          <p14:tracePt t="433912" x="3565525" y="4292600"/>
          <p14:tracePt t="433929" x="3589338" y="4192588"/>
          <p14:tracePt t="433931" x="3614738" y="4117975"/>
          <p14:tracePt t="433945" x="3614738" y="4029075"/>
          <p14:tracePt t="433962" x="3614738" y="3967163"/>
          <p14:tracePt t="433979" x="3614738" y="3916363"/>
          <p14:tracePt t="433982" x="3602038" y="3829050"/>
          <p14:tracePt t="433996" x="3565525" y="3754438"/>
          <p14:tracePt t="434012" x="3527425" y="3641725"/>
          <p14:tracePt t="434029" x="3427413" y="3554413"/>
          <p14:tracePt t="434046" x="3114675" y="3441700"/>
          <p14:tracePt t="434063" x="3001963" y="3429000"/>
          <p14:tracePt t="434080" x="2914650" y="3429000"/>
          <p14:tracePt t="434083" x="2840038" y="3429000"/>
          <p14:tracePt t="434095" x="2727325" y="3429000"/>
          <p14:tracePt t="434113" x="2614613" y="3441700"/>
          <p14:tracePt t="434130" x="2514600" y="3479800"/>
          <p14:tracePt t="434132" x="2414588" y="3516313"/>
          <p14:tracePt t="434146" x="2363788" y="3567113"/>
          <p14:tracePt t="434163" x="2301875" y="3629025"/>
          <p14:tracePt t="434180" x="2251075" y="3667125"/>
          <p14:tracePt t="434183" x="2227263" y="3703638"/>
          <p14:tracePt t="434196" x="2189163" y="3741738"/>
          <p14:tracePt t="434213" x="2176463" y="3767138"/>
          <p14:tracePt t="434230" x="2151063" y="3792538"/>
          <p14:tracePt t="434233" x="2151063" y="3803650"/>
          <p14:tracePt t="434245" x="2138363" y="3829050"/>
          <p14:tracePt t="434264" x="2127250" y="3867150"/>
          <p14:tracePt t="434281" x="2127250" y="3979863"/>
          <p14:tracePt t="434296" x="2127250" y="4041775"/>
          <p14:tracePt t="434313" x="2127250" y="4117975"/>
          <p14:tracePt t="434330" x="2151063" y="4192588"/>
          <p14:tracePt t="434346" x="2163763" y="4230688"/>
          <p14:tracePt t="434364" x="2201863" y="4254500"/>
          <p14:tracePt t="434381" x="2301875" y="4292600"/>
          <p14:tracePt t="434397" x="2401888" y="4330700"/>
          <p14:tracePt t="434414" x="2514600" y="4341813"/>
          <p14:tracePt t="434431" x="2663825" y="4341813"/>
          <p14:tracePt t="434447" x="2740025" y="4341813"/>
          <p14:tracePt t="434464" x="2852738" y="4318000"/>
          <p14:tracePt t="434481" x="3189288" y="4217988"/>
          <p14:tracePt t="434497" x="3314700" y="4167188"/>
          <p14:tracePt t="434514" x="3389313" y="4129088"/>
          <p14:tracePt t="434532" x="3489325" y="4029075"/>
          <p14:tracePt t="434548" x="3527425" y="3979863"/>
          <p14:tracePt t="434565" x="3552825" y="3941763"/>
          <p14:tracePt t="434582" x="3552825" y="3829050"/>
          <p14:tracePt t="434597" x="3552825" y="3792538"/>
          <p14:tracePt t="434614" x="3552825" y="3741738"/>
          <p14:tracePt t="434617" x="3552825" y="3692525"/>
          <p14:tracePt t="434632" x="3527425" y="3616325"/>
          <p14:tracePt t="434648" x="3489325" y="3567113"/>
          <p14:tracePt t="434665" x="3427413" y="3503613"/>
          <p14:tracePt t="434667" x="3352800" y="3429000"/>
          <p14:tracePt t="434682" x="3214688" y="3354388"/>
          <p14:tracePt t="434698" x="3089275" y="3254375"/>
          <p14:tracePt t="434716" x="2976563" y="3190875"/>
          <p14:tracePt t="434718" x="2901950" y="3141663"/>
          <p14:tracePt t="434732" x="2863850" y="3116263"/>
          <p14:tracePt t="434749" x="2840038" y="3116263"/>
          <p14:tracePt t="434765" x="2827338" y="3116263"/>
          <p14:tracePt t="434768" x="2814638" y="3116263"/>
          <p14:tracePt t="434782" x="2801938" y="3165475"/>
          <p14:tracePt t="434799" x="2789238" y="3203575"/>
          <p14:tracePt t="434816" x="2752725" y="3254375"/>
          <p14:tracePt t="434818" x="2727325" y="3303588"/>
          <p14:tracePt t="434831" x="2651125" y="3354388"/>
          <p14:tracePt t="434849" x="2563813" y="3390900"/>
          <p14:tracePt t="434866" x="2451100" y="3441700"/>
          <p14:tracePt t="434868" x="2351088" y="3479800"/>
          <p14:tracePt t="434882" x="2276475" y="3516313"/>
          <p14:tracePt t="434899" x="2214563" y="3554413"/>
          <p14:tracePt t="434917" x="2114550" y="3603625"/>
          <p14:tracePt t="434932" x="2101850" y="3629025"/>
          <p14:tracePt t="434950" x="2076450" y="3641725"/>
          <p14:tracePt t="434967" x="2076450" y="3654425"/>
          <p14:tracePt t="434982" x="2076450" y="3667125"/>
          <p14:tracePt t="434999" x="2076450" y="3679825"/>
          <p14:tracePt t="435016" x="2089150" y="3792538"/>
          <p14:tracePt t="435033" x="2114550" y="3867150"/>
          <p14:tracePt t="435050" x="2138363" y="3929063"/>
          <p14:tracePt t="435066" x="2189163" y="4017963"/>
          <p14:tracePt t="435083" x="2238375" y="4054475"/>
          <p14:tracePt t="435100" x="2289175" y="4079875"/>
          <p14:tracePt t="435117" x="2451100" y="4129088"/>
          <p14:tracePt t="435132" x="2540000" y="4129088"/>
          <p14:tracePt t="435150" x="2589213" y="4141788"/>
          <p14:tracePt t="435167" x="2689225" y="4154488"/>
          <p14:tracePt t="435183" x="2727325" y="4167188"/>
          <p14:tracePt t="435199" x="2776538" y="4179888"/>
          <p14:tracePt t="435217" x="2963863" y="4179888"/>
          <p14:tracePt t="435233" x="3040063" y="4179888"/>
          <p14:tracePt t="435251" x="3114675" y="4179888"/>
          <p14:tracePt t="435253" x="3165475" y="4179888"/>
          <p14:tracePt t="435268" x="3189288" y="4154488"/>
          <p14:tracePt t="435284" x="3214688" y="4141788"/>
          <p14:tracePt t="435301" x="3227388" y="4117975"/>
          <p14:tracePt t="435303" x="3240088" y="4092575"/>
          <p14:tracePt t="435316" x="3252788" y="4029075"/>
          <p14:tracePt t="435334" x="3252788" y="3954463"/>
          <p14:tracePt t="435352" x="3252788" y="3716338"/>
          <p14:tracePt t="435367" x="3252788" y="3629025"/>
          <p14:tracePt t="435385" x="3240088" y="3541713"/>
          <p14:tracePt t="435401" x="3227388" y="3479800"/>
          <p14:tracePt t="435404" x="3201988" y="3403600"/>
          <p14:tracePt t="435419" x="3152775" y="3328988"/>
          <p14:tracePt t="435435" x="3101975" y="3241675"/>
          <p14:tracePt t="435485" x="2727325" y="3090863"/>
          <p14:tracePt t="435489" x="2651125" y="3116263"/>
          <p14:tracePt t="435501" x="2601913" y="3154363"/>
          <p14:tracePt t="435517" x="2540000" y="3190875"/>
          <p14:tracePt t="435533" x="2489200" y="3216275"/>
          <p14:tracePt t="435546" x="2427288" y="3228975"/>
          <p14:tracePt t="435552" x="2338388" y="3278188"/>
          <p14:tracePt t="435566" x="2227263" y="3316288"/>
          <p14:tracePt t="435584" x="2138363" y="3354388"/>
          <p14:tracePt t="435599" x="2063750" y="3403600"/>
          <p14:tracePt t="435601" x="2025650" y="3429000"/>
          <p14:tracePt t="435616" x="1976438" y="3467100"/>
          <p14:tracePt t="435633" x="1963738" y="3503613"/>
          <p14:tracePt t="435650" x="1925638" y="3579813"/>
          <p14:tracePt t="435667" x="1925638" y="3616325"/>
          <p14:tracePt t="435685" x="1925638" y="3679825"/>
          <p14:tracePt t="435702" x="1925638" y="3816350"/>
          <p14:tracePt t="435719" x="1925638" y="3879850"/>
          <p14:tracePt t="435736" x="1925638" y="3929063"/>
          <p14:tracePt t="435740" x="1925638" y="3967163"/>
          <p14:tracePt t="435753" x="1925638" y="4005263"/>
          <p14:tracePt t="435769" x="1951038" y="4041775"/>
          <p14:tracePt t="435786" x="1963738" y="4079875"/>
          <p14:tracePt t="435789" x="2014538" y="4117975"/>
          <p14:tracePt t="435803" x="2076450" y="4167188"/>
          <p14:tracePt t="435820" x="2163763" y="4217988"/>
          <p14:tracePt t="435837" x="2238375" y="4279900"/>
          <p14:tracePt t="435840" x="2314575" y="4318000"/>
          <p14:tracePt t="435852" x="2389188" y="4354513"/>
          <p14:tracePt t="435870" x="2439988" y="4379913"/>
          <p14:tracePt t="435887" x="2514600" y="4379913"/>
          <p14:tracePt t="435889" x="2614613" y="4379913"/>
          <p14:tracePt t="435903" x="2776538" y="4367213"/>
          <p14:tracePt t="435920" x="2952750" y="4292600"/>
          <p14:tracePt t="435937" x="3076575" y="4230688"/>
          <p14:tracePt t="435939" x="3189288" y="4167188"/>
          <p14:tracePt t="435953" x="3314700" y="4105275"/>
          <p14:tracePt t="435970" x="3452813" y="4041775"/>
          <p14:tracePt t="435987" x="3589338" y="4005263"/>
          <p14:tracePt t="435989" x="3689350" y="3954463"/>
          <p14:tracePt t="436003" x="3752850" y="3905250"/>
          <p14:tracePt t="436019" x="3778250" y="3879850"/>
          <p14:tracePt t="436037" x="3790950" y="3841750"/>
          <p14:tracePt t="436040" x="3802063" y="3803650"/>
          <p14:tracePt t="436053" x="3802063" y="3779838"/>
          <p14:tracePt t="436071" x="3802063" y="3716338"/>
          <p14:tracePt t="436088" x="3702050" y="3490913"/>
          <p14:tracePt t="436103" x="3589338" y="3378200"/>
          <p14:tracePt t="436121" x="3478213" y="3290888"/>
          <p14:tracePt t="436138" x="3314700" y="3154363"/>
          <p14:tracePt t="436154" x="3252788" y="3128963"/>
          <p14:tracePt t="436171" x="3214688" y="3128963"/>
          <p14:tracePt t="436188" x="3052763" y="3128963"/>
          <p14:tracePt t="436204" x="2901950" y="3128963"/>
          <p14:tracePt t="436221" x="2763838" y="3165475"/>
          <p14:tracePt t="436238" x="2576513" y="3228975"/>
          <p14:tracePt t="436255" x="2514600" y="3267075"/>
          <p14:tracePt t="436271" x="2439988" y="3316288"/>
          <p14:tracePt t="436289" x="2227263" y="3516313"/>
          <p14:tracePt t="436305" x="2101850" y="3641725"/>
          <p14:tracePt t="436322" x="2014538" y="3754438"/>
          <p14:tracePt t="436339" x="1914525" y="3879850"/>
          <p14:tracePt t="436355" x="1876425" y="3916363"/>
          <p14:tracePt t="436371" x="1876425" y="3941763"/>
          <p14:tracePt t="436374" x="1876425" y="3979863"/>
          <p14:tracePt t="436389" x="1876425" y="4005263"/>
          <p14:tracePt t="436405" x="1876425" y="4054475"/>
          <p14:tracePt t="436421" x="1876425" y="4105275"/>
          <p14:tracePt t="436424" x="1914525" y="4217988"/>
          <p14:tracePt t="436438" x="1951038" y="4305300"/>
          <p14:tracePt t="436455" x="2025650" y="4367213"/>
          <p14:tracePt t="436472" x="2114550" y="4418013"/>
          <p14:tracePt t="436475" x="2201863" y="4454525"/>
          <p14:tracePt t="436489" x="2276475" y="4492625"/>
          <p14:tracePt t="436506" x="2351088" y="4505325"/>
          <p14:tracePt t="436523" x="2401888" y="4505325"/>
          <p14:tracePt t="436525" x="2463800" y="4505325"/>
          <p14:tracePt t="436538" x="2563813" y="4505325"/>
          <p14:tracePt t="436556" x="2752725" y="4492625"/>
          <p14:tracePt t="436573" x="3065463" y="4405313"/>
          <p14:tracePt t="436589" x="3165475" y="4341813"/>
          <p14:tracePt t="436606" x="3276600" y="4267200"/>
          <p14:tracePt t="436623" x="3376613" y="4205288"/>
          <p14:tracePt t="436624" x="3540125" y="4129088"/>
          <p14:tracePt t="436639" x="3665538" y="4067175"/>
          <p14:tracePt t="436656" x="3765550" y="3992563"/>
          <p14:tracePt t="436674" x="3865563" y="3916363"/>
          <p14:tracePt t="436689" x="3902075" y="3892550"/>
          <p14:tracePt t="436706" x="3902075" y="3867150"/>
          <p14:tracePt t="436724" x="3914775" y="3816350"/>
          <p14:tracePt t="436740" x="3914775" y="3792538"/>
          <p14:tracePt t="436756" x="3902075" y="3716338"/>
          <p14:tracePt t="436773" x="3790950" y="3503613"/>
          <p14:tracePt t="436790" x="3602038" y="3403600"/>
          <p14:tracePt t="436807" x="3414713" y="3328988"/>
          <p14:tracePt t="436824" x="3176588" y="3278188"/>
          <p14:tracePt t="436841" x="3076575" y="3278188"/>
          <p14:tracePt t="436857" x="2914650" y="3278188"/>
          <p14:tracePt t="436873" x="2640013" y="3354388"/>
          <p14:tracePt t="436890" x="2551113" y="3429000"/>
          <p14:tracePt t="436907" x="2476500" y="3541713"/>
          <p14:tracePt t="436910" x="2414588" y="3654425"/>
          <p14:tracePt t="436925" x="2363788" y="3741738"/>
          <p14:tracePt t="436941" x="2327275" y="3792538"/>
          <p14:tracePt t="436957" x="2289175" y="3854450"/>
          <p14:tracePt t="436974" x="2276475" y="3905250"/>
          <p14:tracePt t="436990" x="2276475" y="3929063"/>
          <p14:tracePt t="437008" x="2276475" y="3941763"/>
          <p14:tracePt t="437010" x="2276475" y="3954463"/>
          <p14:tracePt t="437025" x="2276475" y="3992563"/>
          <p14:tracePt t="437041" x="2276475" y="4041775"/>
          <p14:tracePt t="437058" x="2301875" y="4105275"/>
          <p14:tracePt t="437060" x="2327275" y="4179888"/>
          <p14:tracePt t="437073" x="2338388" y="4217988"/>
          <p14:tracePt t="437091" x="2351088" y="4254500"/>
          <p14:tracePt t="437108" x="2363788" y="4267200"/>
          <p14:tracePt t="437110" x="2376488" y="4267200"/>
          <p14:tracePt t="437148" x="2376488" y="4279900"/>
          <p14:tracePt t="437595" x="2327275" y="4279900"/>
          <p14:tracePt t="437610" x="2301875" y="4279900"/>
          <p14:tracePt t="437620" x="2289175" y="4279900"/>
          <p14:tracePt t="437634" x="2263775" y="4279900"/>
          <p14:tracePt t="437646" x="2238375" y="4279900"/>
          <p14:tracePt t="437659" x="2201863" y="4330700"/>
          <p14:tracePt t="437677" x="2151063" y="4405313"/>
          <p14:tracePt t="437693" x="2051050" y="4505325"/>
          <p14:tracePt t="437696" x="1863725" y="4630738"/>
          <p14:tracePt t="437710" x="1725613" y="4730750"/>
          <p14:tracePt t="437727" x="1612900" y="4830763"/>
          <p14:tracePt t="437744" x="1550988" y="4918075"/>
          <p14:tracePt t="437747" x="1501775" y="4992688"/>
          <p14:tracePt t="437760" x="1463675" y="5105400"/>
          <p14:tracePt t="437777" x="1450975" y="5205413"/>
          <p14:tracePt t="437793" x="1425575" y="5281613"/>
          <p14:tracePt t="437795" x="1412875" y="5330825"/>
          <p14:tracePt t="437810" x="1389063" y="5368925"/>
          <p14:tracePt t="437828" x="1389063" y="5407025"/>
          <p14:tracePt t="437844" x="1389063" y="5430838"/>
          <p14:tracePt t="437957" x="1389063" y="5443538"/>
          <p14:tracePt t="438057" x="1401763" y="5443538"/>
          <p14:tracePt t="438082" x="1412875" y="5443538"/>
          <p14:tracePt t="438095" x="1438275" y="5443538"/>
          <p14:tracePt t="438107" x="1463675" y="5443538"/>
          <p14:tracePt t="438119" x="1501775" y="5443538"/>
          <p14:tracePt t="438132" x="1538288" y="5456238"/>
          <p14:tracePt t="438146" x="1576388" y="5456238"/>
          <p14:tracePt t="438161" x="1612900" y="5468938"/>
          <p14:tracePt t="438178" x="1638300" y="5481638"/>
          <p14:tracePt t="438181" x="1676400" y="5494338"/>
          <p14:tracePt t="438195" x="1725613" y="5494338"/>
          <p14:tracePt t="438212" x="1801813" y="5494338"/>
          <p14:tracePt t="438230" x="1889125" y="5494338"/>
          <p14:tracePt t="438232" x="1951038" y="5494338"/>
          <p14:tracePt t="438246" x="2014538" y="5494338"/>
          <p14:tracePt t="438263" x="2051050" y="5494338"/>
          <p14:tracePt t="438279" x="2089150" y="5494338"/>
          <p14:tracePt t="438281" x="2114550" y="5494338"/>
          <p14:tracePt t="438295" x="2127250" y="5494338"/>
          <p14:tracePt t="438313" x="2138363" y="5494338"/>
          <p14:tracePt t="438329" x="2163763" y="5494338"/>
          <p14:tracePt t="438346" x="2176463" y="5494338"/>
          <p14:tracePt t="438368" x="2189163" y="5494338"/>
          <p14:tracePt t="438381" x="2201863" y="5494338"/>
          <p14:tracePt t="438396" x="2214563" y="5481638"/>
          <p14:tracePt t="438413" x="2227263" y="5468938"/>
          <p14:tracePt t="438481" x="2227263" y="5456238"/>
          <p14:tracePt t="438518" x="2201863" y="5443538"/>
          <p14:tracePt t="438530" x="2176463" y="5430838"/>
          <p14:tracePt t="438543" x="2163763" y="5418138"/>
          <p14:tracePt t="438555" x="2127250" y="5394325"/>
          <p14:tracePt t="438568" x="2114550" y="5381625"/>
          <p14:tracePt t="438580" x="2089150" y="5343525"/>
          <p14:tracePt t="438596" x="2076450" y="5305425"/>
          <p14:tracePt t="438614" x="2063750" y="5268913"/>
          <p14:tracePt t="438630" x="2063750" y="5256213"/>
          <p14:tracePt t="438693" x="2076450" y="5256213"/>
          <p14:tracePt t="438705" x="2114550" y="5243513"/>
          <p14:tracePt t="438718" x="2127250" y="5243513"/>
          <p14:tracePt t="438731" x="2163763" y="5243513"/>
          <p14:tracePt t="438748" x="2214563" y="5243513"/>
          <p14:tracePt t="438765" x="2263775" y="5243513"/>
          <p14:tracePt t="438767" x="2314575" y="5243513"/>
          <p14:tracePt t="438781" x="2351088" y="5243513"/>
          <p14:tracePt t="438797" x="2376488" y="5243513"/>
          <p14:tracePt t="438815" x="2401888" y="5230813"/>
          <p14:tracePt t="438817" x="2414588" y="5230813"/>
          <p14:tracePt t="438832" x="2427288" y="5230813"/>
          <p14:tracePt t="438849" x="2451100" y="5218113"/>
          <p14:tracePt t="438868" x="2463800" y="5218113"/>
          <p14:tracePt t="438881" x="2476500" y="5218113"/>
          <p14:tracePt t="438898" x="2489200" y="5218113"/>
          <p14:tracePt t="438915" x="2501900" y="5218113"/>
          <p14:tracePt t="438917" x="2514600" y="5218113"/>
          <p14:tracePt t="438932" x="2540000" y="5218113"/>
          <p14:tracePt t="438948" x="2563813" y="5218113"/>
          <p14:tracePt t="438966" x="2589213" y="5218113"/>
          <p14:tracePt t="438967" x="2627313" y="5218113"/>
          <p14:tracePt t="438981" x="2651125" y="5218113"/>
          <p14:tracePt t="438998" x="2676525" y="5218113"/>
          <p14:tracePt t="439016" x="2701925" y="5205413"/>
          <p14:tracePt t="439032" x="2727325" y="5205413"/>
          <p14:tracePt t="439049" x="2740025" y="5205413"/>
          <p14:tracePt t="439066" x="2789238" y="5194300"/>
          <p14:tracePt t="439082" x="2814638" y="5194300"/>
          <p14:tracePt t="439098" x="2852738" y="5181600"/>
          <p14:tracePt t="439116" x="2914650" y="5181600"/>
          <p14:tracePt t="439132" x="2927350" y="5181600"/>
          <p14:tracePt t="439149" x="2940050" y="5181600"/>
          <p14:tracePt t="439689" x="2952750" y="5181600"/>
          <p14:tracePt t="439714" x="2963863" y="5181600"/>
          <p14:tracePt t="439727" x="2976563" y="5181600"/>
          <p14:tracePt t="439801" x="2976563" y="5194300"/>
          <p14:tracePt t="439814" x="2976563" y="5205413"/>
          <p14:tracePt t="439839" x="2976563" y="5218113"/>
          <p14:tracePt t="439864" x="2976563" y="5230813"/>
          <p14:tracePt t="439889" x="2963863" y="5243513"/>
          <p14:tracePt t="439901" x="2940050" y="5256213"/>
          <p14:tracePt t="439913" x="2876550" y="5268913"/>
          <p14:tracePt t="439927" x="2814638" y="5268913"/>
          <p14:tracePt t="439940" x="2752725" y="5268913"/>
          <p14:tracePt t="439953" x="2727325" y="5268913"/>
          <p14:tracePt t="439969" x="2714625" y="5268913"/>
          <p14:tracePt t="439989" x="2701925" y="5268913"/>
          <p14:tracePt t="440026" x="2701925" y="5256213"/>
          <p14:tracePt t="440053" x="2714625" y="5256213"/>
          <p14:tracePt t="440063" x="2727325" y="5243513"/>
          <p14:tracePt t="440076" x="2740025" y="5243513"/>
          <p14:tracePt t="440088" x="2776538" y="5243513"/>
          <p14:tracePt t="440102" x="2827338" y="5230813"/>
          <p14:tracePt t="440120" x="2889250" y="5218113"/>
          <p14:tracePt t="440137" x="2952750" y="5218113"/>
          <p14:tracePt t="440153" x="2976563" y="5205413"/>
          <p14:tracePt t="440170" x="3014663" y="5205413"/>
          <p14:tracePt t="440188" x="3127375" y="5181600"/>
          <p14:tracePt t="440203" x="3214688" y="5168900"/>
          <p14:tracePt t="440220" x="3289300" y="5168900"/>
          <p14:tracePt t="440237" x="3402013" y="5156200"/>
          <p14:tracePt t="440253" x="3427413" y="5143500"/>
          <p14:tracePt t="440270" x="3465513" y="5143500"/>
          <p14:tracePt t="440288" x="3514725" y="5118100"/>
          <p14:tracePt t="440303" x="3540125" y="5118100"/>
          <p14:tracePt t="440320" x="3552825" y="5118100"/>
          <p14:tracePt t="440337" x="3589338" y="5118100"/>
          <p14:tracePt t="440354" x="3614738" y="5118100"/>
          <p14:tracePt t="440371" x="3627438" y="5118100"/>
          <p14:tracePt t="440388" x="3678238" y="5118100"/>
          <p14:tracePt t="440404" x="3689350" y="5105400"/>
          <p14:tracePt t="440422" x="3714750" y="5105400"/>
          <p14:tracePt t="440424" x="3727450" y="5105400"/>
          <p14:tracePt t="440438" x="3752850" y="5105400"/>
          <p14:tracePt t="440462" x="3765550" y="5105400"/>
          <p14:tracePt t="440475" x="3778250" y="5105400"/>
          <p14:tracePt t="440488" x="3778250" y="5092700"/>
          <p14:tracePt t="440504" x="3790950" y="5092700"/>
          <p14:tracePt t="440521" x="3802063" y="5092700"/>
          <p14:tracePt t="440562" x="3814763" y="5092700"/>
          <p14:tracePt t="441347" x="3802063" y="5092700"/>
          <p14:tracePt t="441360" x="3790950" y="5092700"/>
          <p14:tracePt t="441384" x="3778250" y="5105400"/>
          <p14:tracePt t="441397" x="3765550" y="5105400"/>
          <p14:tracePt t="441409" x="3740150" y="5105400"/>
          <p14:tracePt t="441422" x="3727450" y="5118100"/>
          <p14:tracePt t="441434" x="3714750" y="5118100"/>
          <p14:tracePt t="441446" x="3702050" y="5118100"/>
          <p14:tracePt t="441459" x="3702050" y="5130800"/>
          <p14:tracePt t="441474" x="3689350" y="5130800"/>
          <p14:tracePt t="441492" x="3678238" y="5130800"/>
          <p14:tracePt t="441509" x="3640138" y="5143500"/>
          <p14:tracePt t="441526" x="3627438" y="5156200"/>
          <p14:tracePt t="441541" x="3627438" y="5168900"/>
          <p14:tracePt t="441559" x="3589338" y="5194300"/>
          <p14:tracePt t="441575" x="3578225" y="5194300"/>
          <p14:tracePt t="441592" x="3540125" y="5205413"/>
          <p14:tracePt t="441609" x="3452813" y="5243513"/>
          <p14:tracePt t="441626" x="3389313" y="5256213"/>
          <p14:tracePt t="441643" x="3365500" y="5256213"/>
          <p14:tracePt t="441645" x="3327400" y="5268913"/>
          <p14:tracePt t="441659" x="3314700" y="5281613"/>
          <p14:tracePt t="441676" x="3289300" y="5281613"/>
          <p14:tracePt t="441692" x="3276600" y="5281613"/>
          <p14:tracePt t="441710" x="3252788" y="5305425"/>
          <p14:tracePt t="441726" x="3240088" y="5305425"/>
          <p14:tracePt t="441742" x="3227388" y="5318125"/>
          <p14:tracePt t="441745" x="3201988" y="5330825"/>
          <p14:tracePt t="441771" x="3176588" y="5343525"/>
          <p14:tracePt t="441783" x="3176588" y="5356225"/>
          <p14:tracePt t="441796" x="3165475" y="5368925"/>
          <p14:tracePt t="441809" x="3152775" y="5368925"/>
          <p14:tracePt t="441827" x="3140075" y="5368925"/>
          <p14:tracePt t="441845" x="3127375" y="5368925"/>
          <p14:tracePt t="441883" x="3101975" y="5368925"/>
          <p14:tracePt t="441907" x="3089275" y="5368925"/>
          <p14:tracePt t="441921" x="3076575" y="5343525"/>
          <p14:tracePt t="441932" x="3065463" y="5343525"/>
          <p14:tracePt t="441970" x="3052763" y="5330825"/>
          <p14:tracePt t="441995" x="3027363" y="5318125"/>
          <p14:tracePt t="442007" x="3027363" y="5305425"/>
          <p14:tracePt t="442020" x="3014663" y="5294313"/>
          <p14:tracePt t="442032" x="3001963" y="5281613"/>
          <p14:tracePt t="442044" x="2989263" y="5268913"/>
          <p14:tracePt t="442132" x="2976563" y="5268913"/>
          <p14:tracePt t="442158" x="2963863" y="5268913"/>
          <p14:tracePt t="442220" x="2963863" y="5281613"/>
          <p14:tracePt t="442232" x="2952750" y="5281613"/>
          <p14:tracePt t="442245" x="2952750" y="5294313"/>
          <p14:tracePt t="442258" x="2952750" y="5305425"/>
          <p14:tracePt t="442269" x="2952750" y="5318125"/>
          <p14:tracePt t="442281" x="2952750" y="5343525"/>
          <p14:tracePt t="442295" x="2952750" y="5368925"/>
          <p14:tracePt t="442312" x="2952750" y="5407025"/>
          <p14:tracePt t="442328" x="2952750" y="5456238"/>
          <p14:tracePt t="442331" x="2952750" y="5481638"/>
          <p14:tracePt t="442345" x="2952750" y="5507038"/>
          <p14:tracePt t="442361" x="2952750" y="5518150"/>
          <p14:tracePt t="442379" x="2952750" y="5543550"/>
          <p14:tracePt t="442381" x="2952750" y="5568950"/>
          <p14:tracePt t="442396" x="2952750" y="5594350"/>
          <p14:tracePt t="442412" x="2952750" y="5643563"/>
          <p14:tracePt t="442429" x="2952750" y="5732463"/>
          <p14:tracePt t="442431" x="2952750" y="5807075"/>
          <p14:tracePt t="442445" x="2952750" y="5868988"/>
          <p14:tracePt t="442462" x="2952750" y="5907088"/>
          <p14:tracePt t="442480" x="2952750" y="5945188"/>
          <p14:tracePt t="442495" x="2952750" y="5956300"/>
          <p14:tracePt t="442518" x="2952750" y="5969000"/>
          <p14:tracePt t="442543" x="2940050" y="5981700"/>
          <p14:tracePt t="442556" x="2927350" y="5994400"/>
          <p14:tracePt t="442567" x="2914650" y="6007100"/>
          <p14:tracePt t="442742" x="2914650" y="5945188"/>
          <p14:tracePt t="442754" x="2940050" y="5807075"/>
          <p14:tracePt t="442768" x="2952750" y="5668963"/>
          <p14:tracePt t="442780" x="2963863" y="5581650"/>
          <p14:tracePt t="442797" x="2963863" y="5543550"/>
          <p14:tracePt t="442814" x="2963863" y="5518150"/>
          <p14:tracePt t="442816" x="2963863" y="5494338"/>
          <p14:tracePt t="442831" x="2963863" y="5481638"/>
          <p14:tracePt t="442867" x="2963863" y="5468938"/>
          <p14:tracePt t="442942" x="2963863" y="5456238"/>
          <p14:tracePt t="442955" x="2963863" y="5418138"/>
          <p14:tracePt t="442967" x="2963863" y="5381625"/>
          <p14:tracePt t="442981" x="2963863" y="5368925"/>
          <p14:tracePt t="443004" x="2963863" y="5356225"/>
          <p14:tracePt t="443016" x="2963863" y="5343525"/>
          <p14:tracePt t="443054" x="2963863" y="5330825"/>
          <p14:tracePt t="443067" x="2963863" y="5318125"/>
          <p14:tracePt t="443079" x="2963863" y="5305425"/>
          <p14:tracePt t="443091" x="2952750" y="5281613"/>
          <p14:tracePt t="443104" x="2952750" y="5268913"/>
          <p14:tracePt t="443117" x="2952750" y="5256213"/>
          <p14:tracePt t="443131" x="2952750" y="5243513"/>
          <p14:tracePt t="443148" x="2940050" y="5230813"/>
          <p14:tracePt t="443165" x="2940050" y="5218113"/>
          <p14:tracePt t="443167" x="2940050" y="5194300"/>
          <p14:tracePt t="443181" x="2940050" y="5181600"/>
          <p14:tracePt t="443199" x="2940050" y="5168900"/>
          <p14:tracePt t="443215" x="2940050" y="5156200"/>
          <p14:tracePt t="443266" x="2927350" y="5156200"/>
          <p14:tracePt t="443292" x="2914650" y="5156200"/>
          <p14:tracePt t="443303" x="2901950" y="5156200"/>
          <p14:tracePt t="443315" x="2889250" y="5181600"/>
          <p14:tracePt t="443329" x="2876550" y="5181600"/>
          <p14:tracePt t="443341" x="2863850" y="5194300"/>
          <p14:tracePt t="443365" x="2852738" y="5218113"/>
          <p14:tracePt t="443403" x="2840038" y="5230813"/>
          <p14:tracePt t="443428" x="2840038" y="5243513"/>
          <p14:tracePt t="443440" x="2840038" y="5256213"/>
          <p14:tracePt t="443454" x="2840038" y="5268913"/>
          <p14:tracePt t="443466" x="2827338" y="5305425"/>
          <p14:tracePt t="443483" x="2827338" y="5368925"/>
          <p14:tracePt t="443500" x="2814638" y="5456238"/>
          <p14:tracePt t="443502" x="2814638" y="5530850"/>
          <p14:tracePt t="443516" x="2801938" y="5619750"/>
          <p14:tracePt t="443533" x="2789238" y="5719763"/>
          <p14:tracePt t="443550" x="2776538" y="5843588"/>
          <p14:tracePt t="443552" x="2763838" y="5956300"/>
          <p14:tracePt t="443567" x="2763838" y="6007100"/>
          <p14:tracePt t="443583" x="2752725" y="6032500"/>
          <p14:tracePt t="443600" x="2752725" y="6045200"/>
          <p14:tracePt t="443603" x="2752725" y="6056313"/>
          <p14:tracePt t="443727" x="2752725" y="6045200"/>
          <p14:tracePt t="443740" x="2752725" y="5994400"/>
          <p14:tracePt t="443752" x="2752725" y="5956300"/>
          <p14:tracePt t="443764" x="2752725" y="5907088"/>
          <p14:tracePt t="443777" x="2752725" y="5856288"/>
          <p14:tracePt t="443789" x="2752725" y="5781675"/>
          <p14:tracePt t="443802" x="2763838" y="5668963"/>
          <p14:tracePt t="443816" x="2776538" y="5581650"/>
          <p14:tracePt t="443834" x="2789238" y="5518150"/>
          <p14:tracePt t="443852" x="2801938" y="5456238"/>
          <p14:tracePt t="443868" x="2801938" y="5443538"/>
          <p14:tracePt t="443889" x="2801938" y="5430838"/>
          <p14:tracePt t="444001" x="2801938" y="5418138"/>
          <p14:tracePt t="444064" x="2801938" y="5407025"/>
          <p14:tracePt t="444163" x="2801938" y="5418138"/>
          <p14:tracePt t="444176" x="2801938" y="5430838"/>
          <p14:tracePt t="444188" x="2801938" y="5443538"/>
          <p14:tracePt t="444203" x="2801938" y="5468938"/>
          <p14:tracePt t="444220" x="2801938" y="5494338"/>
          <p14:tracePt t="444236" x="2801938" y="5518150"/>
          <p14:tracePt t="444238" x="2801938" y="5543550"/>
          <p14:tracePt t="444252" x="2801938" y="5568950"/>
          <p14:tracePt t="444269" x="2801938" y="5594350"/>
          <p14:tracePt t="444287" x="2789238" y="5619750"/>
          <p14:tracePt t="444289" x="2789238" y="5643563"/>
          <p14:tracePt t="444302" x="2789238" y="5656263"/>
          <p14:tracePt t="444320" x="2789238" y="5668963"/>
          <p14:tracePt t="445846" x="2763838" y="5668963"/>
          <p14:tracePt t="445858" x="2727325" y="5668963"/>
          <p14:tracePt t="445871" x="2663825" y="5668963"/>
          <p14:tracePt t="445883" x="2614613" y="5668963"/>
          <p14:tracePt t="445895" x="2576513" y="5668963"/>
          <p14:tracePt t="445909" x="2540000" y="5668963"/>
          <p14:tracePt t="445926" x="2501900" y="5668963"/>
          <p14:tracePt t="445943" x="2439988" y="5656263"/>
          <p14:tracePt t="445945" x="2389188" y="5630863"/>
          <p14:tracePt t="445959" x="2327275" y="5619750"/>
          <p14:tracePt t="445976" x="2301875" y="5619750"/>
          <p14:tracePt t="445993" x="2289175" y="5619750"/>
          <p14:tracePt t="446045" x="2276475" y="5619750"/>
          <p14:tracePt t="446070" x="2263775" y="5607050"/>
          <p14:tracePt t="446082" x="2251075" y="5607050"/>
          <p14:tracePt t="446095" x="2238375" y="5607050"/>
          <p14:tracePt t="446145" x="2238375" y="5594350"/>
          <p14:tracePt t="446195" x="2251075" y="5594350"/>
          <p14:tracePt t="446220" x="2263775" y="5594350"/>
          <p14:tracePt t="446244" x="2276475" y="5594350"/>
          <p14:tracePt t="446282" x="2289175" y="5594350"/>
          <p14:tracePt t="446307" x="2301875" y="5594350"/>
          <p14:tracePt t="446344" x="2314575" y="5594350"/>
          <p14:tracePt t="446394" x="2327275" y="5594350"/>
          <p14:tracePt t="446556" x="2327275" y="5581650"/>
          <p14:tracePt t="448431" x="2351088" y="5568950"/>
          <p14:tracePt t="448443" x="2351088" y="5556250"/>
          <p14:tracePt t="448455" x="2363788" y="5518150"/>
          <p14:tracePt t="448469" x="2389188" y="5507038"/>
          <p14:tracePt t="448486" x="2389188" y="5468938"/>
          <p14:tracePt t="448503" x="2414588" y="5443538"/>
          <p14:tracePt t="448505" x="2414588" y="5430838"/>
          <p14:tracePt t="448519" x="2427288" y="5418138"/>
          <p14:tracePt t="448536" x="2439988" y="5407025"/>
          <p14:tracePt t="448553" x="2451100" y="5394325"/>
          <p14:tracePt t="448556" x="2463800" y="5381625"/>
          <p14:tracePt t="448569" x="2489200" y="5368925"/>
          <p14:tracePt t="448586" x="2501900" y="5356225"/>
          <p14:tracePt t="448604" x="2514600" y="5343525"/>
          <p14:tracePt t="448606" x="2540000" y="5343525"/>
          <p14:tracePt t="448619" x="2551113" y="5330825"/>
          <p14:tracePt t="448637" x="2563813" y="5318125"/>
          <p14:tracePt t="448668" x="2576513" y="5318125"/>
          <p14:tracePt t="448780" x="2601913" y="5318125"/>
          <p14:tracePt t="448804" x="2614613" y="5318125"/>
          <p14:tracePt t="448817" x="2627313" y="5318125"/>
          <p14:tracePt t="448830" x="2640013" y="5318125"/>
          <p14:tracePt t="448842" x="2651125" y="5318125"/>
          <p14:tracePt t="448854" x="2676525" y="5318125"/>
          <p14:tracePt t="448871" x="2701925" y="5318125"/>
          <p14:tracePt t="448888" x="2727325" y="5305425"/>
          <p14:tracePt t="448895" x="2752725" y="5305425"/>
          <p14:tracePt t="448905" x="2776538" y="5305425"/>
          <p14:tracePt t="448922" x="2814638" y="5305425"/>
          <p14:tracePt t="448938" x="2827338" y="5305425"/>
          <p14:tracePt t="448955" x="2852738" y="5305425"/>
          <p14:tracePt t="448971" x="2863850" y="5305425"/>
          <p14:tracePt t="448988" x="2889250" y="5294313"/>
          <p14:tracePt t="449005" x="2963863" y="5294313"/>
          <p14:tracePt t="449021" x="3014663" y="5294313"/>
          <p14:tracePt t="449038" x="3089275" y="5294313"/>
          <p14:tracePt t="449041" x="3140075" y="5294313"/>
          <p14:tracePt t="449055" x="3176588" y="5294313"/>
          <p14:tracePt t="449072" x="3214688" y="5294313"/>
          <p14:tracePt t="449089" x="3265488" y="5294313"/>
          <p14:tracePt t="449091" x="3327400" y="5294313"/>
          <p14:tracePt t="449105" x="3427413" y="5294313"/>
          <p14:tracePt t="449122" x="3514725" y="5281613"/>
          <p14:tracePt t="449139" x="3565525" y="5281613"/>
          <p14:tracePt t="449142" x="3589338" y="5281613"/>
          <p14:tracePt t="449155" x="3614738" y="5281613"/>
          <p14:tracePt t="449172" x="3627438" y="5281613"/>
          <p14:tracePt t="449189" x="3640138" y="5281613"/>
          <p14:tracePt t="449191" x="3665538" y="5281613"/>
          <p14:tracePt t="449279" x="3678238" y="5281613"/>
          <p14:tracePt t="449303" x="3702050" y="5281613"/>
          <p14:tracePt t="449640" x="3790950" y="5281613"/>
          <p14:tracePt t="449652" x="3878263" y="5294313"/>
          <p14:tracePt t="449665" x="3927475" y="5318125"/>
          <p14:tracePt t="449677" x="3965575" y="5343525"/>
          <p14:tracePt t="449691" x="4002088" y="5343525"/>
          <p14:tracePt t="449707" x="4040188" y="5356225"/>
          <p14:tracePt t="449725" x="4078288" y="5356225"/>
          <p14:tracePt t="449728" x="4103688" y="5356225"/>
          <p14:tracePt t="449741" x="4140200" y="5356225"/>
          <p14:tracePt t="449758" x="4178300" y="5356225"/>
          <p14:tracePt t="449775" x="4203700" y="5356225"/>
          <p14:tracePt t="449776" x="4240213" y="5356225"/>
          <p14:tracePt t="449791" x="4278313" y="5356225"/>
          <p14:tracePt t="449808" x="4303713" y="5356225"/>
          <p14:tracePt t="449825" x="4327525" y="5343525"/>
          <p14:tracePt t="449827" x="4352925" y="5330825"/>
          <p14:tracePt t="449840" x="4365625" y="5330825"/>
          <p14:tracePt t="449858" x="4378325" y="5318125"/>
          <p14:tracePt t="449876" x="4416425" y="5318125"/>
          <p14:tracePt t="449901" x="4440238" y="5318125"/>
          <p14:tracePt t="449914" x="4452938" y="5318125"/>
          <p14:tracePt t="449939" x="4465638" y="5318125"/>
          <p14:tracePt t="449952" x="4478338" y="5318125"/>
          <p14:tracePt t="449964" x="4478338" y="5305425"/>
          <p14:tracePt t="449989" x="4478338" y="5294313"/>
          <p14:tracePt t="450051" x="4478338" y="5281613"/>
          <p14:tracePt t="450075" x="4478338" y="5268913"/>
          <p14:tracePt t="450113" x="4478338" y="5256213"/>
          <p14:tracePt t="450188" x="4478338" y="5243513"/>
          <p14:tracePt t="454200" x="4465638" y="5243513"/>
          <p14:tracePt t="454225" x="4452938" y="5256213"/>
          <p14:tracePt t="454237" x="4452938" y="5268913"/>
          <p14:tracePt t="454250" x="4452938" y="5294313"/>
          <p14:tracePt t="454263" x="4440238" y="5318125"/>
          <p14:tracePt t="454276" x="4427538" y="5330825"/>
          <p14:tracePt t="454292" x="4427538" y="5343525"/>
          <p14:tracePt t="454309" x="4416425" y="5356225"/>
          <p14:tracePt t="454326" x="4403725" y="5381625"/>
          <p14:tracePt t="454343" x="4391025" y="5381625"/>
          <p14:tracePt t="454362" x="4391025" y="5394325"/>
          <p14:tracePt t="454387" x="4378325" y="5407025"/>
          <p14:tracePt t="454426" x="4365625" y="5430838"/>
          <p14:tracePt t="454450" x="4365625" y="5443538"/>
          <p14:tracePt t="454462" x="4352925" y="5443538"/>
          <p14:tracePt t="462169" x="4327525" y="5456238"/>
          <p14:tracePt t="462183" x="4314825" y="5468938"/>
          <p14:tracePt t="462195" x="4291013" y="5468938"/>
          <p14:tracePt t="462206" x="4240213" y="5481638"/>
          <p14:tracePt t="462222" x="4165600" y="5494338"/>
          <p14:tracePt t="462238" x="4114800" y="5494338"/>
          <p14:tracePt t="462255" x="4090988" y="5507038"/>
          <p14:tracePt t="462257" x="4078288" y="5507038"/>
          <p14:tracePt t="462272" x="4052888" y="5507038"/>
          <p14:tracePt t="462289" x="4040188" y="5507038"/>
          <p14:tracePt t="462306" x="4014788" y="5518150"/>
          <p14:tracePt t="462331" x="4002088" y="5518150"/>
          <p14:tracePt t="462344" x="3990975" y="5530850"/>
          <p14:tracePt t="462368" x="3978275" y="5530850"/>
          <p14:tracePt t="462394" x="3965575" y="5530850"/>
          <p14:tracePt t="462431" x="3965575" y="5543550"/>
          <p14:tracePt t="462618" x="3965575" y="5556250"/>
          <p14:tracePt t="462731" x="3952875" y="5556250"/>
          <p14:tracePt t="462745" x="3940175" y="5568950"/>
          <p14:tracePt t="462756" x="3927475" y="5568950"/>
          <p14:tracePt t="462768" x="3927475" y="5581650"/>
          <p14:tracePt t="462781" x="3914775" y="5581650"/>
          <p14:tracePt t="462793" x="3902075" y="5581650"/>
          <p14:tracePt t="464982" x="3902075" y="5594350"/>
          <p14:tracePt t="464995" x="3902075" y="5607050"/>
          <p14:tracePt t="465007" x="3890963" y="5607050"/>
          <p14:tracePt t="465032" x="3878263" y="5619750"/>
          <p14:tracePt t="465058" x="3865563" y="5630863"/>
          <p14:tracePt t="465070" x="3852863" y="5630863"/>
          <p14:tracePt t="465082" x="3852863" y="5643563"/>
          <p14:tracePt t="465095" x="3840163" y="5656263"/>
          <p14:tracePt t="465120" x="3814763" y="5668963"/>
          <p14:tracePt t="465133" x="3802063" y="5668963"/>
          <p14:tracePt t="465144" x="3790950" y="5681663"/>
          <p14:tracePt t="465157" x="3778250" y="5694363"/>
          <p14:tracePt t="465194" x="3765550" y="5694363"/>
          <p14:tracePt t="465257" x="3765550" y="5707063"/>
          <p14:tracePt t="465282" x="3752850" y="5719763"/>
          <p14:tracePt t="465294" x="3727450" y="5732463"/>
          <p14:tracePt t="465307" x="3714750" y="5732463"/>
          <p14:tracePt t="465332" x="3702050" y="5732463"/>
          <p14:tracePt t="465443" x="3702050" y="5743575"/>
          <p14:tracePt t="465630" x="3714750" y="5743575"/>
          <p14:tracePt t="465643" x="3727450" y="5743575"/>
          <p14:tracePt t="466890" x="3752850" y="5743575"/>
          <p14:tracePt t="466901" x="3802063" y="5743575"/>
          <p14:tracePt t="466914" x="3840163" y="5743575"/>
          <p14:tracePt t="466927" x="3914775" y="5781675"/>
          <p14:tracePt t="466941" x="4040188" y="5807075"/>
          <p14:tracePt t="466957" x="4191000" y="5856288"/>
          <p14:tracePt t="466973" x="4340225" y="5881688"/>
          <p14:tracePt t="466990" x="4516438" y="5919788"/>
          <p14:tracePt t="467007" x="4552950" y="5919788"/>
          <p14:tracePt t="467024" x="4591050" y="5919788"/>
          <p14:tracePt t="467041" x="4616450" y="5919788"/>
          <p14:tracePt t="467057" x="4627563" y="5919788"/>
          <p14:tracePt t="467074" x="4627563" y="5932488"/>
          <p14:tracePt t="467126" x="4627563" y="5945188"/>
          <p14:tracePt t="467164" x="4616450" y="5956300"/>
          <p14:tracePt t="467188" x="4603750" y="5956300"/>
          <p14:tracePt t="467201" x="4603750" y="5969000"/>
          <p14:tracePt t="467213" x="4591050" y="5981700"/>
          <p14:tracePt t="467227" x="4565650" y="5981700"/>
          <p14:tracePt t="467241" x="4527550" y="5981700"/>
          <p14:tracePt t="467258" x="4478338" y="6007100"/>
          <p14:tracePt t="467275" x="4427538" y="6019800"/>
          <p14:tracePt t="467276" x="4352925" y="6032500"/>
          <p14:tracePt t="467291" x="4314825" y="6032500"/>
          <p14:tracePt t="467308" x="4291013" y="6045200"/>
          <p14:tracePt t="467325" x="4265613" y="6056313"/>
          <p14:tracePt t="467326" x="4252913" y="6056313"/>
          <p14:tracePt t="467350" x="4240213" y="6056313"/>
          <p14:tracePt t="469034" x="4240213" y="6045200"/>
          <p14:tracePt t="469073" x="4240213" y="6032500"/>
          <p14:tracePt t="469097" x="4240213" y="6019800"/>
          <p14:tracePt t="469172" x="4240213" y="6007100"/>
          <p14:tracePt t="469184" x="4227513" y="6007100"/>
          <p14:tracePt t="469196" x="4214813" y="5981700"/>
          <p14:tracePt t="469210" x="4191000" y="5981700"/>
          <p14:tracePt t="469222" x="4165600" y="5945188"/>
          <p14:tracePt t="469234" x="4140200" y="5932488"/>
          <p14:tracePt t="469252" x="4127500" y="5919788"/>
          <p14:tracePt t="469271" x="4127500" y="5907088"/>
          <p14:tracePt t="469310" x="4114800" y="5907088"/>
          <p14:tracePt t="469334" x="4103688" y="5907088"/>
          <p14:tracePt t="469347" x="4090988" y="5919788"/>
          <p14:tracePt t="469372" x="4078288" y="5919788"/>
          <p14:tracePt t="469410" x="4065588" y="5919788"/>
          <p14:tracePt t="481563" x="4052888" y="5919788"/>
          <p14:tracePt t="481575" x="4027488" y="5919788"/>
          <p14:tracePt t="481588" x="4002088" y="5932488"/>
          <p14:tracePt t="481601" x="3927475" y="5945188"/>
          <p14:tracePt t="481617" x="3802063" y="5969000"/>
          <p14:tracePt t="481633" x="3689350" y="5994400"/>
          <p14:tracePt t="481651" x="3602038" y="6019800"/>
          <p14:tracePt t="481667" x="3578225" y="6032500"/>
          <p14:tracePt t="481688" x="3565525" y="6032500"/>
          <p14:tracePt t="481712" x="3565525" y="6045200"/>
          <p14:tracePt t="481725" x="3552825" y="6069013"/>
          <p14:tracePt t="481737" x="3540125" y="6081713"/>
          <p14:tracePt t="481752" x="3527425" y="6094413"/>
          <p14:tracePt t="481767" x="3527425" y="6107113"/>
          <p14:tracePt t="481784" x="3527425" y="6119813"/>
          <p14:tracePt t="481787" x="3514725" y="6145213"/>
          <p14:tracePt t="481802" x="3502025" y="6157913"/>
          <p14:tracePt t="481816" x="3502025" y="6181725"/>
          <p14:tracePt t="481835" x="3489325" y="6194425"/>
          <p14:tracePt t="481837" x="3478213" y="6219825"/>
          <p14:tracePt t="481862" x="3478213" y="6232525"/>
          <p14:tracePt t="481874" x="3478213" y="6245225"/>
          <p14:tracePt t="482011" x="3489325" y="6245225"/>
          <p14:tracePt t="482024" x="3502025" y="6245225"/>
          <p14:tracePt t="482050" x="3527425" y="6245225"/>
          <p14:tracePt t="482061" x="3565525" y="6245225"/>
          <p14:tracePt t="482073" x="3640138" y="6257925"/>
          <p14:tracePt t="482086" x="3740150" y="6294438"/>
          <p14:tracePt t="482103" x="3802063" y="6319838"/>
          <p14:tracePt t="482119" x="3865563" y="6332538"/>
          <p14:tracePt t="482136" x="3952875" y="6357938"/>
          <p14:tracePt t="482152" x="4002088" y="6357938"/>
          <p14:tracePt t="482169" x="4078288" y="6357938"/>
          <p14:tracePt t="482186" x="4191000" y="6357938"/>
          <p14:tracePt t="482203" x="4214813" y="6357938"/>
          <p14:tracePt t="482219" x="4240213" y="6357938"/>
          <p14:tracePt t="482298" x="4240213" y="6345238"/>
          <p14:tracePt t="482323" x="4240213" y="6332538"/>
          <p14:tracePt t="482337" x="4240213" y="6319838"/>
          <p14:tracePt t="482348" x="4240213" y="6307138"/>
          <p14:tracePt t="482360" x="4240213" y="6294438"/>
          <p14:tracePt t="482372" x="4240213" y="6281738"/>
          <p14:tracePt t="482398" x="4240213" y="6269038"/>
          <p14:tracePt t="482409" x="4227513" y="6257925"/>
          <p14:tracePt t="482423" x="4178300" y="6245225"/>
          <p14:tracePt t="482437" x="4127500" y="6219825"/>
          <p14:tracePt t="482453" x="4078288" y="6207125"/>
          <p14:tracePt t="482471" x="4040188" y="6181725"/>
          <p14:tracePt t="482472" x="4027488" y="6169025"/>
          <p14:tracePt t="482487" x="4014788" y="6169025"/>
          <p14:tracePt t="482672" x="4002088" y="6169025"/>
          <p14:tracePt t="484678" x="3990975" y="6169025"/>
          <p14:tracePt t="484692" x="3965575" y="6169025"/>
          <p14:tracePt t="484703" x="3927475" y="6169025"/>
          <p14:tracePt t="484715" x="3902075" y="6181725"/>
          <p14:tracePt t="484729" x="3878263" y="6181725"/>
          <p14:tracePt t="484746" x="3865563" y="6181725"/>
          <p14:tracePt t="484762" x="3840163" y="6181725"/>
          <p14:tracePt t="484779" x="3778250" y="6194425"/>
          <p14:tracePt t="484796" x="3727450" y="6194425"/>
          <p14:tracePt t="484813" x="3652838" y="6194425"/>
          <p14:tracePt t="484829" x="3578225" y="6194425"/>
          <p14:tracePt t="484846" x="3540125" y="6194425"/>
          <p14:tracePt t="484862" x="3514725" y="6207125"/>
          <p14:tracePt t="484879" x="3478213" y="6219825"/>
          <p14:tracePt t="484897" x="3465513" y="6219825"/>
          <p14:tracePt t="484913" x="3427413" y="6219825"/>
          <p14:tracePt t="484916" x="3389313" y="6232525"/>
          <p14:tracePt t="484929" x="3352800" y="6232525"/>
          <p14:tracePt t="484946" x="3314700" y="6232525"/>
          <p14:tracePt t="484963" x="3302000" y="6232525"/>
          <p14:tracePt t="484965" x="3289300" y="6232525"/>
          <p14:tracePt t="484990" x="3276600" y="6232525"/>
          <p14:tracePt t="485016" x="3252788" y="6232525"/>
          <p14:tracePt t="485028" x="3240088" y="6245225"/>
          <p14:tracePt t="485039" x="3227388" y="6245225"/>
          <p14:tracePt t="485052" x="3201988" y="6245225"/>
          <p14:tracePt t="485078" x="3189288" y="6245225"/>
          <p14:tracePt t="485165" x="3176588" y="6245225"/>
          <p14:tracePt t="485178" x="3176588" y="6257925"/>
          <p14:tracePt t="485190" x="3165475" y="6257925"/>
          <p14:tracePt t="485202" x="3152775" y="6257925"/>
          <p14:tracePt t="485227" x="3140075" y="6257925"/>
          <p14:tracePt t="485239" x="3101975" y="6257925"/>
          <p14:tracePt t="485253" x="3076575" y="6257925"/>
          <p14:tracePt t="485264" x="3065463" y="6257925"/>
          <p14:tracePt t="485281" x="3040063" y="6257925"/>
          <p14:tracePt t="485298" x="3027363" y="6257925"/>
          <p14:tracePt t="485315" x="2989263" y="6257925"/>
          <p14:tracePt t="485331" x="2976563" y="6269038"/>
          <p14:tracePt t="485348" x="2963863" y="6269038"/>
          <p14:tracePt t="485364" x="2927350" y="6269038"/>
          <p14:tracePt t="485382" x="2889250" y="6269038"/>
          <p14:tracePt t="485398" x="2827338" y="6269038"/>
          <p14:tracePt t="485401" x="2752725" y="6281738"/>
          <p14:tracePt t="485416" x="2701925" y="6281738"/>
          <p14:tracePt t="485432" x="2663825" y="6281738"/>
          <p14:tracePt t="485449" x="2627313" y="6281738"/>
          <p14:tracePt t="485452" x="2601913" y="6281738"/>
          <p14:tracePt t="485464" x="2563813" y="6281738"/>
          <p14:tracePt t="485482" x="2527300" y="6281738"/>
          <p14:tracePt t="485499" x="2489200" y="6281738"/>
          <p14:tracePt t="485501" x="2439988" y="6281738"/>
          <p14:tracePt t="485517" x="2401888" y="6281738"/>
          <p14:tracePt t="485532" x="2363788" y="6281738"/>
          <p14:tracePt t="485549" x="2338388" y="6281738"/>
          <p14:tracePt t="485551" x="2314575" y="6281738"/>
          <p14:tracePt t="485565" x="2289175" y="6281738"/>
          <p14:tracePt t="485582" x="2251075" y="6281738"/>
          <p14:tracePt t="485599" x="2238375" y="6281738"/>
          <p14:tracePt t="485601" x="2227263" y="6281738"/>
          <p14:tracePt t="485617" x="2214563" y="6281738"/>
          <p14:tracePt t="485652" x="2201863" y="6281738"/>
          <p14:tracePt t="485950" x="2214563" y="6281738"/>
          <p14:tracePt t="485963" x="2227263" y="6281738"/>
          <p14:tracePt t="485975" x="2238375" y="6281738"/>
          <p14:tracePt t="485988" x="2251075" y="6281738"/>
          <p14:tracePt t="486025" x="2263775" y="6281738"/>
          <p14:tracePt t="486075" x="2276475" y="6281738"/>
          <p14:tracePt t="486361" x="2289175" y="6281738"/>
          <p14:tracePt t="505519" x="2314575" y="6281738"/>
          <p14:tracePt t="505533" x="2338388" y="6294438"/>
          <p14:tracePt t="505544" x="2351088" y="6294438"/>
          <p14:tracePt t="505607" x="2363788" y="6307138"/>
          <p14:tracePt t="505631" x="2376488" y="6307138"/>
          <p14:tracePt t="505656" x="2389188" y="6307138"/>
          <p14:tracePt t="505669" x="2401888" y="6307138"/>
          <p14:tracePt t="505682" x="2414588" y="6319838"/>
          <p14:tracePt t="505695" x="2439988" y="6319838"/>
          <p14:tracePt t="505719" x="2451100" y="6332538"/>
          <p14:tracePt t="505731" x="2463800" y="6332538"/>
          <p14:tracePt t="505746" x="2476500" y="6332538"/>
          <p14:tracePt t="505769" x="2489200" y="6332538"/>
          <p14:tracePt t="505856" x="2489200" y="6345238"/>
          <p14:tracePt t="505906" x="2489200" y="6357938"/>
          <p14:tracePt t="505943" x="2489200" y="6370638"/>
          <p14:tracePt t="505955" x="2489200" y="6381750"/>
          <p14:tracePt t="505968" x="2489200" y="6394450"/>
          <p14:tracePt t="505981" x="2489200" y="6407150"/>
          <p14:tracePt t="505997" x="2476500" y="6419850"/>
          <p14:tracePt t="506018" x="2476500" y="6432550"/>
          <p14:tracePt t="506068" x="2463800" y="6432550"/>
          <p14:tracePt t="506080" x="2463800" y="6445250"/>
          <p14:tracePt t="506092" x="2451100" y="6445250"/>
          <p14:tracePt t="506118" x="2439988" y="6445250"/>
          <p14:tracePt t="506130" x="2427288" y="6457950"/>
          <p14:tracePt t="506217" x="2414588" y="6457950"/>
          <p14:tracePt t="506367" x="2414588" y="6445250"/>
          <p14:tracePt t="506381" x="2401888" y="6445250"/>
          <p14:tracePt t="506431" x="2401888" y="6432550"/>
          <p14:tracePt t="515376" x="2427288" y="6432550"/>
          <p14:tracePt t="515388" x="2439988" y="6432550"/>
          <p14:tracePt t="515400" x="2451100" y="6432550"/>
          <p14:tracePt t="515425" x="2463800" y="6432550"/>
          <p14:tracePt t="515450" x="2476500" y="6432550"/>
          <p14:tracePt t="515477" x="2489200" y="6432550"/>
          <p14:tracePt t="515513" x="2501900" y="6432550"/>
          <p14:tracePt t="515587" x="2501900" y="6419850"/>
          <p14:tracePt t="515675" x="2501900" y="6407150"/>
          <p14:tracePt t="515774" x="2489200" y="6407150"/>
          <p14:tracePt t="515799" x="2476500" y="6407150"/>
          <p14:tracePt t="515812" x="2463800" y="6407150"/>
          <p14:tracePt t="515825" x="2451100" y="6407150"/>
          <p14:tracePt t="515837" x="2439988" y="6407150"/>
          <p14:tracePt t="515862" x="2427288" y="6407150"/>
          <p14:tracePt t="515886" x="2414588" y="6407150"/>
          <p14:tracePt t="515911" x="2401888" y="6407150"/>
          <p14:tracePt t="516124" x="2414588" y="6407150"/>
          <p14:tracePt t="516149" x="2427288" y="6407150"/>
          <p14:tracePt t="516186" x="2439988" y="6407150"/>
          <p14:tracePt t="516210" x="2451100" y="6407150"/>
          <p14:tracePt t="516223" x="2463800" y="6407150"/>
          <p14:tracePt t="516237" x="2489200" y="6407150"/>
          <p14:tracePt t="516247" x="2514600" y="6407150"/>
          <p14:tracePt t="516261" x="2540000" y="6407150"/>
          <p14:tracePt t="516273" x="2563813" y="6407150"/>
          <p14:tracePt t="516287" x="2601913" y="6407150"/>
          <p14:tracePt t="516304" x="2663825" y="6407150"/>
          <p14:tracePt t="516320" x="2714625" y="6419850"/>
          <p14:tracePt t="516322" x="2763838" y="6419850"/>
          <p14:tracePt t="516336" x="2801938" y="6419850"/>
          <p14:tracePt t="516354" x="2840038" y="6432550"/>
          <p14:tracePt t="516371" x="2863850" y="6432550"/>
          <p14:tracePt t="516373" x="2876550" y="6432550"/>
          <p14:tracePt t="516387" x="2901950" y="6432550"/>
          <p14:tracePt t="516404" x="2927350" y="6432550"/>
          <p14:tracePt t="516420" x="2963863" y="6432550"/>
          <p14:tracePt t="516423" x="3014663" y="6432550"/>
          <p14:tracePt t="516437" x="3076575" y="6445250"/>
          <p14:tracePt t="516454" x="3114675" y="6445250"/>
          <p14:tracePt t="516471" x="3189288" y="6445250"/>
          <p14:tracePt t="516487" x="3214688" y="6445250"/>
          <p14:tracePt t="516505" x="3227388" y="6457950"/>
          <p14:tracePt t="516521" x="3252788" y="6470650"/>
          <p14:tracePt t="516523" x="3276600" y="6470650"/>
          <p14:tracePt t="516537" x="3289300" y="6470650"/>
          <p14:tracePt t="516555" x="3302000" y="6470650"/>
          <p14:tracePt t="516572" x="3352800" y="6470650"/>
          <p14:tracePt t="516588" x="3376613" y="6470650"/>
          <p14:tracePt t="516605" x="3402013" y="6470650"/>
          <p14:tracePt t="516622" x="3478213" y="6470650"/>
          <p14:tracePt t="516638" x="3502025" y="6470650"/>
          <p14:tracePt t="516655" x="3527425" y="6470650"/>
          <p14:tracePt t="516672" x="3602038" y="6470650"/>
          <p14:tracePt t="516689" x="3640138" y="6470650"/>
          <p14:tracePt t="516705" x="3702050" y="6457950"/>
          <p14:tracePt t="516722" x="3878263" y="6445250"/>
          <p14:tracePt t="516739" x="3940175" y="6445250"/>
          <p14:tracePt t="516756" x="3990975" y="6432550"/>
          <p14:tracePt t="516759" x="4040188" y="6432550"/>
          <p14:tracePt t="516772" x="4065588" y="6432550"/>
          <p14:tracePt t="516789" x="4114800" y="6432550"/>
          <p14:tracePt t="516806" x="4165600" y="6432550"/>
          <p14:tracePt t="516808" x="4252913" y="6419850"/>
          <p14:tracePt t="516822" x="4314825" y="6419850"/>
          <p14:tracePt t="516839" x="4365625" y="6419850"/>
          <p14:tracePt t="516856" x="4403725" y="6407150"/>
          <p14:tracePt t="516858" x="4427538" y="6407150"/>
          <p14:tracePt t="516883" x="4440238" y="6407150"/>
          <p14:tracePt t="516996" x="4452938" y="6407150"/>
          <p14:tracePt t="517021" x="4465638" y="6407150"/>
          <p14:tracePt t="521433" x="4440238" y="6407150"/>
          <p14:tracePt t="521447" x="4403725" y="6407150"/>
          <p14:tracePt t="521459" x="4365625" y="6407150"/>
          <p14:tracePt t="521471" x="4327525" y="6381750"/>
          <p14:tracePt t="521484" x="4265613" y="6370638"/>
          <p14:tracePt t="521496" x="4165600" y="6307138"/>
          <p14:tracePt t="521508" x="4078288" y="6257925"/>
          <p14:tracePt t="521523" x="3978275" y="6181725"/>
          <p14:tracePt t="521541" x="3927475" y="6056313"/>
          <p14:tracePt t="521559" x="3852863" y="5781675"/>
          <p14:tracePt t="521575" x="3852863" y="5707063"/>
          <p14:tracePt t="521592" x="3852863" y="5619750"/>
          <p14:tracePt t="521608" x="3890963" y="5418138"/>
          <p14:tracePt t="521624" x="3952875" y="5268913"/>
          <p14:tracePt t="521641" x="3978275" y="5130800"/>
          <p14:tracePt t="521658" x="4040188" y="4956175"/>
          <p14:tracePt t="521675" x="4040188" y="4905375"/>
          <p14:tracePt t="521692" x="4040188" y="4879975"/>
          <p14:tracePt t="521708" x="4002088" y="4818063"/>
          <p14:tracePt t="521724" x="3952875" y="4805363"/>
          <p14:tracePt t="521742" x="3902075" y="4779963"/>
          <p14:tracePt t="521758" x="3852863" y="4756150"/>
          <p14:tracePt t="521775" x="3814763" y="4743450"/>
          <p14:tracePt t="521792" x="3740150" y="4718050"/>
          <p14:tracePt t="521796" x="3652838" y="4692650"/>
          <p14:tracePt t="521809" x="3502025" y="4643438"/>
          <p14:tracePt t="521826" x="3327400" y="4579938"/>
          <p14:tracePt t="521842" x="3240088" y="4530725"/>
          <p14:tracePt t="521845" x="3165475" y="4492625"/>
          <p14:tracePt t="521859" x="3101975" y="4467225"/>
          <p14:tracePt t="521876" x="3065463" y="4454525"/>
          <p14:tracePt t="521892" x="3014663" y="4454525"/>
          <p14:tracePt t="521895" x="2963863" y="4454525"/>
          <p14:tracePt t="521909" x="2901950" y="4454525"/>
          <p14:tracePt t="521926" x="2840038" y="4454525"/>
          <p14:tracePt t="521943" x="2789238" y="4454525"/>
          <p14:tracePt t="521945" x="2776538" y="4454525"/>
          <p14:tracePt t="521959" x="2763838" y="4454525"/>
          <p14:tracePt t="522033" x="2763838" y="4492625"/>
          <p14:tracePt t="522044" x="2763838" y="4505325"/>
          <p14:tracePt t="522058" x="2763838" y="4530725"/>
          <p14:tracePt t="522070" x="2763838" y="4554538"/>
          <p14:tracePt t="522082" x="2763838" y="4592638"/>
          <p14:tracePt t="522094" x="2752725" y="4618038"/>
          <p14:tracePt t="522109" x="2740025" y="4656138"/>
          <p14:tracePt t="522127" x="2740025" y="4679950"/>
          <p14:tracePt t="522144" x="2740025" y="4692650"/>
          <p14:tracePt t="522146" x="2727325" y="4705350"/>
          <p14:tracePt t="522159" x="2727325" y="4730750"/>
          <p14:tracePt t="522177" x="2727325" y="4743450"/>
          <p14:tracePt t="522257" x="2763838" y="4743450"/>
          <p14:tracePt t="522269" x="2801938" y="4743450"/>
          <p14:tracePt t="522283" x="2840038" y="4743450"/>
          <p14:tracePt t="522294" x="2876550" y="4743450"/>
          <p14:tracePt t="522311" x="2901950" y="4743450"/>
          <p14:tracePt t="522327" x="2940050" y="4743450"/>
          <p14:tracePt t="522344" x="3065463" y="4743450"/>
          <p14:tracePt t="522361" x="3127375" y="4743450"/>
          <p14:tracePt t="522377" x="3189288" y="4743450"/>
          <p14:tracePt t="522394" x="3265488" y="4756150"/>
          <p14:tracePt t="522411" x="3302000" y="4768850"/>
          <p14:tracePt t="522428" x="3327400" y="4768850"/>
          <p14:tracePt t="522432" x="3365500" y="4768850"/>
          <p14:tracePt t="522445" x="3414713" y="4768850"/>
          <p14:tracePt t="522461" x="3502025" y="4768850"/>
          <p14:tracePt t="522478" x="3578225" y="4768850"/>
          <p14:tracePt t="522481" x="3665538" y="4768850"/>
          <p14:tracePt t="522495" x="3740150" y="4768850"/>
          <p14:tracePt t="522511" x="3790950" y="4756150"/>
          <p14:tracePt t="522529" x="3878263" y="4743450"/>
          <p14:tracePt t="522531" x="4027488" y="4743450"/>
          <p14:tracePt t="522544" x="4178300" y="4730750"/>
          <p14:tracePt t="522562" x="4314825" y="4718050"/>
          <p14:tracePt t="522579" x="4427538" y="4705350"/>
          <p14:tracePt t="522582" x="4565650" y="4679950"/>
          <p14:tracePt t="522595" x="4765675" y="4679950"/>
          <p14:tracePt t="522612" x="4940300" y="4679950"/>
          <p14:tracePt t="522628" x="5091113" y="4679950"/>
          <p14:tracePt t="522631" x="5229225" y="4679950"/>
          <p14:tracePt t="522645" x="5378450" y="4667250"/>
          <p14:tracePt t="522662" x="5565775" y="4667250"/>
          <p14:tracePt t="522678" x="5703888" y="4667250"/>
          <p14:tracePt t="522682" x="5816600" y="4667250"/>
          <p14:tracePt t="522694" x="5878513" y="4667250"/>
          <p14:tracePt t="522713" x="5929313" y="4667250"/>
          <p14:tracePt t="522730" x="6042025" y="4656138"/>
          <p14:tracePt t="522746" x="6091238" y="4643438"/>
          <p14:tracePt t="522763" x="6180138" y="4643438"/>
          <p14:tracePt t="522780" x="6380163" y="4618038"/>
          <p14:tracePt t="522795" x="6480175" y="4618038"/>
          <p14:tracePt t="522813" x="6567488" y="4618038"/>
          <p14:tracePt t="522830" x="6716713" y="4618038"/>
          <p14:tracePt t="522845" x="6816725" y="4618038"/>
          <p14:tracePt t="522863" x="6905625" y="4618038"/>
          <p14:tracePt t="522881" x="6992938" y="4618038"/>
          <p14:tracePt t="522897" x="7016750" y="4618038"/>
          <p14:tracePt t="522979" x="7005638" y="4618038"/>
          <p14:tracePt t="522992" x="6992938" y="4618038"/>
          <p14:tracePt t="523004" x="6980238" y="4618038"/>
          <p14:tracePt t="523029" x="6967538" y="4618038"/>
          <p14:tracePt t="523042" x="6954838" y="4618038"/>
          <p14:tracePt t="523055" x="6954838" y="4630738"/>
          <p14:tracePt t="523067" x="6942138" y="4630738"/>
          <p14:tracePt t="523081" x="6929438" y="4630738"/>
          <p14:tracePt t="523097" x="6916738" y="4630738"/>
          <p14:tracePt t="523117" x="6905625" y="4643438"/>
          <p14:tracePt t="523130" x="6892925" y="4643438"/>
          <p14:tracePt t="523147" x="6880225" y="4656138"/>
          <p14:tracePt t="523164" x="6880225" y="4667250"/>
          <p14:tracePt t="523167" x="6867525" y="4667250"/>
          <p14:tracePt t="523181" x="6842125" y="4692650"/>
          <p14:tracePt t="523203" x="6816725" y="4705350"/>
          <p14:tracePt t="523653" x="6805613" y="4718050"/>
          <p14:tracePt t="523666" x="6780213" y="4743450"/>
          <p14:tracePt t="523678" x="6742113" y="4818063"/>
          <p14:tracePt t="523689" x="6704013" y="4905375"/>
          <p14:tracePt t="523703" x="6667500" y="5005388"/>
          <p14:tracePt t="523716" x="6629400" y="5092700"/>
          <p14:tracePt t="523733" x="6604000" y="5218113"/>
          <p14:tracePt t="523750" x="6580188" y="5368925"/>
          <p14:tracePt t="523752" x="6554788" y="5530850"/>
          <p14:tracePt t="523766" x="6516688" y="5656263"/>
          <p14:tracePt t="523784" x="6503988" y="5743575"/>
          <p14:tracePt t="523800" x="6503988" y="5794375"/>
          <p14:tracePt t="523802" x="6492875" y="5856288"/>
          <p14:tracePt t="523816" x="6480175" y="5919788"/>
          <p14:tracePt t="523833" x="6467475" y="6007100"/>
          <p14:tracePt t="523851" x="6467475" y="6145213"/>
          <p14:tracePt t="523853" x="6454775" y="6269038"/>
          <p14:tracePt t="523866" x="6442075" y="6381750"/>
          <p14:tracePt t="523885" x="6429375" y="6445250"/>
          <p14:tracePt t="523901" x="6416675" y="6507163"/>
          <p14:tracePt t="523916" x="6403975" y="6545263"/>
          <p14:tracePt t="523933" x="6391275" y="6594475"/>
          <p14:tracePt t="523951" x="6391275" y="6619875"/>
          <p14:tracePt t="523952" x="6391275" y="6657975"/>
          <p14:tracePt t="523966" x="6380163" y="6696075"/>
          <p14:tracePt t="523984" x="6367463" y="6707188"/>
          <p14:tracePt t="524001" x="6367463" y="6719888"/>
          <p14:tracePt t="524038" x="6367463" y="6707188"/>
          <p14:tracePt t="524052" x="6367463" y="6696075"/>
          <p14:tracePt t="524064" x="6367463" y="6670675"/>
          <p14:tracePt t="524076" x="6367463" y="6645275"/>
          <p14:tracePt t="524089" x="6367463" y="6619875"/>
          <p14:tracePt t="524101" x="6367463" y="6570663"/>
          <p14:tracePt t="524118" x="6380163" y="6457950"/>
          <p14:tracePt t="524135" x="6391275" y="6307138"/>
          <p14:tracePt t="524151" x="6416675" y="6045200"/>
          <p14:tracePt t="524168" x="6429375" y="5919788"/>
          <p14:tracePt t="524185" x="6429375" y="5756275"/>
          <p14:tracePt t="524201" x="6467475" y="5481638"/>
          <p14:tracePt t="524218" x="6467475" y="5418138"/>
          <p14:tracePt t="524235" x="6467475" y="5343525"/>
          <p14:tracePt t="524238" x="6480175" y="5305425"/>
          <p14:tracePt t="524252" x="6480175" y="5268913"/>
          <p14:tracePt t="524268" x="6480175" y="5230813"/>
          <p14:tracePt t="524285" x="6480175" y="5194300"/>
          <p14:tracePt t="524302" x="6480175" y="5156200"/>
          <p14:tracePt t="524401" x="6480175" y="5143500"/>
          <p14:tracePt t="524451" x="6480175" y="5130800"/>
          <p14:tracePt t="524489" x="6480175" y="5118100"/>
          <p14:tracePt t="524500" x="6480175" y="5092700"/>
          <p14:tracePt t="524512" x="6480175" y="5081588"/>
          <p14:tracePt t="524525" x="6480175" y="5068888"/>
          <p14:tracePt t="524537" x="6480175" y="5056188"/>
          <p14:tracePt t="524649" x="6480175" y="5068888"/>
          <p14:tracePt t="524663" x="6480175" y="5105400"/>
          <p14:tracePt t="524675" x="6480175" y="5156200"/>
          <p14:tracePt t="524687" x="6480175" y="5243513"/>
          <p14:tracePt t="524704" x="6467475" y="5343525"/>
          <p14:tracePt t="524720" x="6442075" y="5530850"/>
          <p14:tracePt t="524737" x="6391275" y="5907088"/>
          <p14:tracePt t="524754" x="6367463" y="6019800"/>
          <p14:tracePt t="524770" x="6342063" y="6145213"/>
          <p14:tracePt t="524787" x="6316663" y="6394450"/>
          <p14:tracePt t="524804" x="6303963" y="6494463"/>
          <p14:tracePt t="524820" x="6303963" y="6594475"/>
          <p14:tracePt t="524837" x="6280150" y="6732588"/>
          <p14:tracePt t="524854" x="6267450" y="6770688"/>
          <p14:tracePt t="524871" x="6267450" y="6807200"/>
          <p14:tracePt t="524873" x="6267450" y="6845300"/>
          <p14:tracePt t="525061" x="6242050" y="6819900"/>
          <p14:tracePt t="525073" x="6242050" y="6745288"/>
          <p14:tracePt t="525088" x="6280150" y="6607175"/>
          <p14:tracePt t="525105" x="6303963" y="6470650"/>
          <p14:tracePt t="525122" x="6329363" y="6319838"/>
          <p14:tracePt t="525124" x="6342063" y="6132513"/>
          <p14:tracePt t="525137" x="6380163" y="5868988"/>
          <p14:tracePt t="525155" x="6391275" y="5656263"/>
          <p14:tracePt t="525173" x="6429375" y="5343525"/>
          <p14:tracePt t="525188" x="6442075" y="5168900"/>
          <p14:tracePt t="525206" x="6454775" y="5043488"/>
          <p14:tracePt t="525223" x="6480175" y="4879975"/>
          <p14:tracePt t="525238" x="6480175" y="4843463"/>
          <p14:tracePt t="525256" x="6480175" y="4830763"/>
          <p14:tracePt t="525273" x="6480175" y="4818063"/>
          <p14:tracePt t="525485" x="6480175" y="4830763"/>
          <p14:tracePt t="525535" x="6480175" y="4843463"/>
          <p14:tracePt t="525560" x="6480175" y="4856163"/>
          <p14:tracePt t="525573" x="6480175" y="4879975"/>
          <p14:tracePt t="525584" x="6480175" y="4905375"/>
          <p14:tracePt t="525597" x="6480175" y="4943475"/>
          <p14:tracePt t="525609" x="6480175" y="4992688"/>
          <p14:tracePt t="525624" x="6454775" y="5081588"/>
          <p14:tracePt t="525640" x="6442075" y="5230813"/>
          <p14:tracePt t="525658" x="6416675" y="5381625"/>
          <p14:tracePt t="525660" x="6380163" y="5507038"/>
          <p14:tracePt t="525673" x="6354763" y="5594350"/>
          <p14:tracePt t="525691" x="6316663" y="5681663"/>
          <p14:tracePt t="525708" x="6203950" y="5881688"/>
          <p14:tracePt t="525724" x="6154738" y="5994400"/>
          <p14:tracePt t="525741" x="6116638" y="6119813"/>
          <p14:tracePt t="525758" x="6078538" y="6207125"/>
          <p14:tracePt t="525760" x="6042025" y="6269038"/>
          <p14:tracePt t="525774" x="6016625" y="6307138"/>
          <p14:tracePt t="525791" x="6016625" y="6332538"/>
          <p14:tracePt t="525808" x="6003925" y="6345238"/>
          <p14:tracePt t="525846" x="6003925" y="6332538"/>
          <p14:tracePt t="525859" x="6003925" y="6307138"/>
          <p14:tracePt t="525871" x="6003925" y="6245225"/>
          <p14:tracePt t="525884" x="6003925" y="6145213"/>
          <p14:tracePt t="525897" x="6003925" y="6045200"/>
          <p14:tracePt t="525909" x="6003925" y="5956300"/>
          <p14:tracePt t="525925" x="6003925" y="5856288"/>
          <p14:tracePt t="525942" x="6003925" y="5743575"/>
          <p14:tracePt t="525958" x="6003925" y="5518150"/>
          <p14:tracePt t="525960" x="6003925" y="5330825"/>
          <p14:tracePt t="525975" x="6003925" y="5205413"/>
          <p14:tracePt t="525992" x="6016625" y="5068888"/>
          <p14:tracePt t="526009" x="6029325" y="4892675"/>
          <p14:tracePt t="526025" x="6042025" y="4856163"/>
          <p14:tracePt t="526042" x="6042025" y="4843463"/>
          <p14:tracePt t="526132" x="6042025" y="4856163"/>
          <p14:tracePt t="526146" x="6042025" y="4868863"/>
          <p14:tracePt t="526159" x="6042025" y="4879975"/>
          <p14:tracePt t="526183" x="6042025" y="4892675"/>
          <p14:tracePt t="526195" x="6042025" y="4918075"/>
          <p14:tracePt t="526209" x="6042025" y="4930775"/>
          <p14:tracePt t="526220" x="6042025" y="4943475"/>
          <p14:tracePt t="526233" x="6042025" y="4992688"/>
          <p14:tracePt t="526245" x="6042025" y="5092700"/>
          <p14:tracePt t="526259" x="6042025" y="5218113"/>
          <p14:tracePt t="526276" x="6029325" y="5318125"/>
          <p14:tracePt t="526295" x="6029325" y="5481638"/>
          <p14:tracePt t="526309" x="6003925" y="5607050"/>
          <p14:tracePt t="526327" x="6003925" y="5719763"/>
          <p14:tracePt t="526344" x="5991225" y="5807075"/>
          <p14:tracePt t="526346" x="5991225" y="5856288"/>
          <p14:tracePt t="526359" x="5991225" y="5894388"/>
          <p14:tracePt t="526376" x="5991225" y="5907088"/>
          <p14:tracePt t="526394" x="5991225" y="5919788"/>
          <p14:tracePt t="526396" x="5991225" y="5932488"/>
          <p14:tracePt t="526469" x="5991225" y="5919788"/>
          <p14:tracePt t="526482" x="5991225" y="5868988"/>
          <p14:tracePt t="526495" x="5991225" y="5794375"/>
          <p14:tracePt t="526507" x="5991225" y="5707063"/>
          <p14:tracePt t="526519" x="5991225" y="5619750"/>
          <p14:tracePt t="526532" x="5991225" y="5518150"/>
          <p14:tracePt t="526545" x="5991225" y="5294313"/>
          <p14:tracePt t="526561" x="5991225" y="5092700"/>
          <p14:tracePt t="526577" x="5991225" y="4905375"/>
          <p14:tracePt t="526595" x="5991225" y="4643438"/>
          <p14:tracePt t="526611" x="5991225" y="4554538"/>
          <p14:tracePt t="526628" x="5991225" y="4518025"/>
          <p14:tracePt t="526669" x="5991225" y="4530725"/>
          <p14:tracePt t="526681" x="5991225" y="4554538"/>
          <p14:tracePt t="526695" x="5991225" y="4567238"/>
          <p14:tracePt t="526706" x="5991225" y="4592638"/>
          <p14:tracePt t="526718" x="5991225" y="4618038"/>
          <p14:tracePt t="526732" x="5991225" y="4667250"/>
          <p14:tracePt t="526745" x="5991225" y="4756150"/>
          <p14:tracePt t="526762" x="5991225" y="4956175"/>
          <p14:tracePt t="526779" x="5991225" y="5118100"/>
          <p14:tracePt t="526781" x="5978525" y="5268913"/>
          <p14:tracePt t="526795" x="5967413" y="5407025"/>
          <p14:tracePt t="526812" x="5954713" y="5568950"/>
          <p14:tracePt t="526828" x="5954713" y="5743575"/>
          <p14:tracePt t="526831" x="5942013" y="5856288"/>
          <p14:tracePt t="526844" x="5929313" y="5932488"/>
          <p14:tracePt t="526862" x="5916613" y="5981700"/>
          <p14:tracePt t="526879" x="5916613" y="6032500"/>
          <p14:tracePt t="526881" x="5903913" y="6056313"/>
          <p14:tracePt t="526895" x="5903913" y="6094413"/>
          <p14:tracePt t="526912" x="5903913" y="6107113"/>
          <p14:tracePt t="526929" x="5903913" y="6119813"/>
          <p14:tracePt t="527006" x="5903913" y="6107113"/>
          <p14:tracePt t="527017" x="5903913" y="6069013"/>
          <p14:tracePt t="527031" x="5903913" y="6032500"/>
          <p14:tracePt t="527043" x="5903913" y="5956300"/>
          <p14:tracePt t="527055" x="5929313" y="5832475"/>
          <p14:tracePt t="527068" x="5942013" y="5719763"/>
          <p14:tracePt t="527080" x="5954713" y="5594350"/>
          <p14:tracePt t="527096" x="5991225" y="5481638"/>
          <p14:tracePt t="527113" x="6003925" y="5294313"/>
          <p14:tracePt t="527130" x="6054725" y="5018088"/>
          <p14:tracePt t="527147" x="6078538" y="4956175"/>
          <p14:tracePt t="527163" x="6091238" y="4918075"/>
          <p14:tracePt t="527180" x="6116638" y="4879975"/>
          <p14:tracePt t="527197" x="6116638" y="4856163"/>
          <p14:tracePt t="527213" x="6129338" y="4856163"/>
          <p14:tracePt t="527342" x="6129338" y="4879975"/>
          <p14:tracePt t="527354" x="6129338" y="4918075"/>
          <p14:tracePt t="527367" x="6129338" y="4981575"/>
          <p14:tracePt t="527381" x="6116638" y="5105400"/>
          <p14:tracePt t="527398" x="6116638" y="5194300"/>
          <p14:tracePt t="527415" x="6103938" y="5268913"/>
          <p14:tracePt t="527417" x="6091238" y="5356225"/>
          <p14:tracePt t="527431" x="6078538" y="5494338"/>
          <p14:tracePt t="527448" x="6067425" y="5643563"/>
          <p14:tracePt t="527464" x="6054725" y="5743575"/>
          <p14:tracePt t="527467" x="6054725" y="5819775"/>
          <p14:tracePt t="527481" x="6042025" y="5856288"/>
          <p14:tracePt t="527498" x="6042025" y="5894388"/>
          <p14:tracePt t="527515" x="6042025" y="5919788"/>
          <p14:tracePt t="527518" x="6029325" y="5932488"/>
          <p14:tracePt t="527530" x="6029325" y="5956300"/>
          <p14:tracePt t="527548" x="6016625" y="5969000"/>
          <p14:tracePt t="527565" x="6016625" y="5981700"/>
          <p14:tracePt t="527653" x="6016625" y="5969000"/>
          <p14:tracePt t="527666" x="6016625" y="5956300"/>
          <p14:tracePt t="527678" x="6016625" y="5932488"/>
          <p14:tracePt t="527691" x="6016625" y="5881688"/>
          <p14:tracePt t="527704" x="6016625" y="5781675"/>
          <p14:tracePt t="527716" x="6016625" y="5681663"/>
          <p14:tracePt t="527732" x="6016625" y="5581650"/>
          <p14:tracePt t="527749" x="6016625" y="5494338"/>
          <p14:tracePt t="527766" x="6016625" y="5243513"/>
          <p14:tracePt t="527783" x="6016625" y="5130800"/>
          <p14:tracePt t="527800" x="6016625" y="5018088"/>
          <p14:tracePt t="527815" x="6016625" y="4879975"/>
          <p14:tracePt t="527832" x="6016625" y="4843463"/>
          <p14:tracePt t="527849" x="6016625" y="4805363"/>
          <p14:tracePt t="527866" x="6016625" y="4792663"/>
          <p14:tracePt t="527940" x="6016625" y="4805363"/>
          <p14:tracePt t="527954" x="6016625" y="4830763"/>
          <p14:tracePt t="527966" x="6016625" y="4856163"/>
          <p14:tracePt t="527978" x="6016625" y="4905375"/>
          <p14:tracePt t="527991" x="6016625" y="5018088"/>
          <p14:tracePt t="528003" x="6016625" y="5143500"/>
          <p14:tracePt t="528015" x="6016625" y="5243513"/>
          <p14:tracePt t="528033" x="6016625" y="5343525"/>
          <p14:tracePt t="528051" x="6016625" y="5494338"/>
          <p14:tracePt t="528053" x="6003925" y="5694363"/>
          <p14:tracePt t="528067" x="5991225" y="5856288"/>
          <p14:tracePt t="528083" x="5978525" y="5969000"/>
          <p14:tracePt t="528101" x="5967413" y="6045200"/>
          <p14:tracePt t="528103" x="5967413" y="6094413"/>
          <p14:tracePt t="528116" x="5954713" y="6107113"/>
          <p14:tracePt t="528134" x="5954713" y="6119813"/>
          <p14:tracePt t="528239" x="5954713" y="6107113"/>
          <p14:tracePt t="528253" x="5954713" y="6081713"/>
          <p14:tracePt t="528265" x="5954713" y="6045200"/>
          <p14:tracePt t="528277" x="5954713" y="5981700"/>
          <p14:tracePt t="528289" x="5954713" y="5907088"/>
          <p14:tracePt t="528302" x="5954713" y="5856288"/>
          <p14:tracePt t="528317" x="5954713" y="5807075"/>
          <p14:tracePt t="528335" x="5954713" y="5756275"/>
          <p14:tracePt t="528352" x="5967413" y="5643563"/>
          <p14:tracePt t="528367" x="5978525" y="5556250"/>
          <p14:tracePt t="528385" x="5978525" y="5456238"/>
          <p14:tracePt t="528402" x="5991225" y="5305425"/>
          <p14:tracePt t="528418" x="6016625" y="5230813"/>
          <p14:tracePt t="528435" x="6016625" y="5181600"/>
          <p14:tracePt t="528452" x="6054725" y="5081588"/>
          <p14:tracePt t="528469" x="6067425" y="5043488"/>
          <p14:tracePt t="528485" x="6067425" y="5018088"/>
          <p14:tracePt t="528502" x="6078538" y="4992688"/>
          <p14:tracePt t="528564" x="6078538" y="5005388"/>
          <p14:tracePt t="528575" x="6078538" y="5018088"/>
          <p14:tracePt t="528589" x="6078538" y="5043488"/>
          <p14:tracePt t="528603" x="6067425" y="5081588"/>
          <p14:tracePt t="528619" x="6067425" y="5105400"/>
          <p14:tracePt t="528636" x="6054725" y="5156200"/>
          <p14:tracePt t="528638" x="6054725" y="5281613"/>
          <p14:tracePt t="528653" x="6054725" y="5456238"/>
          <p14:tracePt t="528669" x="6042025" y="5568950"/>
          <p14:tracePt t="528686" x="6029325" y="5668963"/>
          <p14:tracePt t="528688" x="6029325" y="5807075"/>
          <p14:tracePt t="528703" x="6016625" y="5969000"/>
          <p14:tracePt t="528720" x="6016625" y="6132513"/>
          <p14:tracePt t="528737" x="6003925" y="6245225"/>
          <p14:tracePt t="528739" x="5991225" y="6319838"/>
          <p14:tracePt t="528753" x="5991225" y="6357938"/>
          <p14:tracePt t="528769" x="5991225" y="6394450"/>
          <p14:tracePt t="528786" x="5991225" y="6407150"/>
          <p14:tracePt t="528788" x="5991225" y="6419850"/>
          <p14:tracePt t="528875" x="5991225" y="6407150"/>
          <p14:tracePt t="528889" x="5991225" y="6370638"/>
          <p14:tracePt t="528901" x="5991225" y="6319838"/>
          <p14:tracePt t="528912" x="5991225" y="6207125"/>
          <p14:tracePt t="528925" x="5991225" y="6081713"/>
          <p14:tracePt t="528938" x="5991225" y="5969000"/>
          <p14:tracePt t="528953" x="5991225" y="5807075"/>
          <p14:tracePt t="528970" x="6003925" y="5568950"/>
          <p14:tracePt t="528988" x="6042025" y="5168900"/>
          <p14:tracePt t="529003" x="6067425" y="5056188"/>
          <p14:tracePt t="529021" x="6078538" y="4943475"/>
          <p14:tracePt t="529037" x="6103938" y="4818063"/>
          <p14:tracePt t="529055" x="6116638" y="4792663"/>
          <p14:tracePt t="529071" x="6116638" y="4779963"/>
          <p14:tracePt t="529075" x="6129338" y="4779963"/>
          <p14:tracePt t="529125" x="6129338" y="4818063"/>
          <p14:tracePt t="529137" x="6129338" y="4830763"/>
          <p14:tracePt t="529149" x="6129338" y="4868863"/>
          <p14:tracePt t="529162" x="6129338" y="4892675"/>
          <p14:tracePt t="529175" x="6116638" y="4918075"/>
          <p14:tracePt t="529188" x="6116638" y="4943475"/>
          <p14:tracePt t="529204" x="6116638" y="4981575"/>
          <p14:tracePt t="529222" x="6116638" y="5081588"/>
          <p14:tracePt t="529223" x="6091238" y="5218113"/>
          <p14:tracePt t="529238" x="6091238" y="5343525"/>
          <p14:tracePt t="529255" x="6078538" y="5468938"/>
          <p14:tracePt t="529272" x="6067425" y="5556250"/>
          <p14:tracePt t="529275" x="6054725" y="5656263"/>
          <p14:tracePt t="529289" x="6042025" y="5756275"/>
          <p14:tracePt t="529305" x="6042025" y="5856288"/>
          <p14:tracePt t="529320" x="6042025" y="5894388"/>
          <p14:tracePt t="529337" x="6042025" y="5919788"/>
          <p14:tracePt t="529398" x="6042025" y="5881688"/>
          <p14:tracePt t="529411" x="6042025" y="5832475"/>
          <p14:tracePt t="529423" x="6042025" y="5794375"/>
          <p14:tracePt t="529437" x="6042025" y="5756275"/>
          <p14:tracePt t="529448" x="6042025" y="5719763"/>
          <p14:tracePt t="529461" x="6042025" y="5694363"/>
          <p14:tracePt t="529473" x="6042025" y="5656263"/>
          <p14:tracePt t="529488" x="6042025" y="5630863"/>
          <p14:tracePt t="529505" x="6042025" y="5594350"/>
          <p14:tracePt t="529523" x="6042025" y="5568950"/>
          <p14:tracePt t="529610" x="6042025" y="5581650"/>
          <p14:tracePt t="529648" x="6042025" y="5594350"/>
          <p14:tracePt t="529922" x="6042025" y="5607050"/>
          <p14:tracePt t="529935" x="6042025" y="5694363"/>
          <p14:tracePt t="529946" x="6042025" y="5781675"/>
          <p14:tracePt t="529958" x="6042025" y="5843588"/>
          <p14:tracePt t="529973" x="6042025" y="5932488"/>
          <p14:tracePt t="529991" x="6042025" y="6045200"/>
          <p14:tracePt t="530007" x="6042025" y="6145213"/>
          <p14:tracePt t="530010" x="6042025" y="6232525"/>
          <p14:tracePt t="530023" x="6067425" y="6269038"/>
          <p14:tracePt t="530041" x="6067425" y="6319838"/>
          <p14:tracePt t="530059" x="6116638" y="6357938"/>
          <p14:tracePt t="530074" x="6154738" y="6381750"/>
          <p14:tracePt t="530091" x="6180138" y="6394450"/>
          <p14:tracePt t="530108" x="6203950" y="6432550"/>
          <p14:tracePt t="530110" x="6229350" y="6445250"/>
          <p14:tracePt t="530124" x="6242050" y="6457950"/>
          <p14:tracePt t="530142" x="6254750" y="6483350"/>
          <p14:tracePt t="530159" x="6267450" y="6483350"/>
          <p14:tracePt t="530175" x="6267450" y="6494463"/>
          <p14:tracePt t="530192" x="6280150" y="6507163"/>
          <p14:tracePt t="530209" x="6303963" y="6545263"/>
          <p14:tracePt t="530225" x="6316663" y="6557963"/>
          <p14:tracePt t="530242" x="6342063" y="6570663"/>
          <p14:tracePt t="530259" x="6354763" y="6583363"/>
          <p14:tracePt t="530275" x="6367463" y="6583363"/>
          <p14:tracePt t="530293" x="6380163" y="6583363"/>
          <p14:tracePt t="530309" x="6391275" y="6583363"/>
          <p14:tracePt t="530325" x="6391275" y="6570663"/>
          <p14:tracePt t="530343" x="6391275" y="6557963"/>
          <p14:tracePt t="530345" x="6403975" y="6545263"/>
          <p14:tracePt t="530371" x="6416675" y="6519863"/>
          <p14:tracePt t="530396" x="6429375" y="6494463"/>
          <p14:tracePt t="530409" x="6442075" y="6483350"/>
          <p14:tracePt t="530421" x="6442075" y="6470650"/>
          <p14:tracePt t="530433" x="6442075" y="6457950"/>
          <p14:tracePt t="530446" x="6454775" y="6445250"/>
          <p14:tracePt t="530460" x="6454775" y="6432550"/>
          <p14:tracePt t="530476" x="6454775" y="6419850"/>
          <p14:tracePt t="530493" x="6454775" y="6407150"/>
          <p14:tracePt t="530496" x="6454775" y="6381750"/>
          <p14:tracePt t="530509" x="6454775" y="6345238"/>
          <p14:tracePt t="530527" x="6454775" y="6294438"/>
          <p14:tracePt t="530544" x="6454775" y="6257925"/>
          <p14:tracePt t="530546" x="6454775" y="6232525"/>
          <p14:tracePt t="530560" x="6454775" y="6207125"/>
          <p14:tracePt t="530582" x="6454775" y="6194425"/>
          <p14:tracePt t="530595" x="6454775" y="6169025"/>
          <p14:tracePt t="530620" x="6454775" y="6145213"/>
          <p14:tracePt t="530645" x="6442075" y="6132513"/>
          <p14:tracePt t="530708" x="6429375" y="6132513"/>
          <p14:tracePt t="530757" x="6429375" y="6145213"/>
          <p14:tracePt t="530770" x="6416675" y="6157913"/>
          <p14:tracePt t="530794" x="6416675" y="6169025"/>
          <p14:tracePt t="530808" x="6416675" y="6181725"/>
          <p14:tracePt t="530819" x="6416675" y="6207125"/>
          <p14:tracePt t="530833" x="6416675" y="6245225"/>
          <p14:tracePt t="530845" x="6416675" y="6294438"/>
          <p14:tracePt t="530861" x="6416675" y="6319838"/>
          <p14:tracePt t="530878" x="6416675" y="6332538"/>
          <p14:tracePt t="530894" x="6416675" y="6381750"/>
          <p14:tracePt t="530910" x="6416675" y="6394450"/>
          <p14:tracePt t="530928" x="6416675" y="6407150"/>
          <p14:tracePt t="530945" x="6416675" y="6419850"/>
          <p14:tracePt t="530969" x="6416675" y="6432550"/>
          <p14:tracePt t="530982" x="6416675" y="6445250"/>
          <p14:tracePt t="530995" x="6416675" y="6457950"/>
          <p14:tracePt t="531019" x="6416675" y="6470650"/>
          <p14:tracePt t="531032" x="6416675" y="6494463"/>
          <p14:tracePt t="531045" x="6416675" y="6507163"/>
          <p14:tracePt t="531062" x="6416675" y="6519863"/>
          <p14:tracePt t="531156" x="6416675" y="6483350"/>
          <p14:tracePt t="531169" x="6416675" y="6470650"/>
          <p14:tracePt t="531181" x="6416675" y="6432550"/>
          <p14:tracePt t="531193" x="6416675" y="6407150"/>
          <p14:tracePt t="531206" x="6416675" y="6381750"/>
          <p14:tracePt t="531218" x="6416675" y="6345238"/>
          <p14:tracePt t="531231" x="6416675" y="6294438"/>
          <p14:tracePt t="531245" x="6416675" y="6232525"/>
          <p14:tracePt t="531263" x="6416675" y="6181725"/>
          <p14:tracePt t="531280" x="6416675" y="6119813"/>
          <p14:tracePt t="531296" x="6416675" y="6107113"/>
          <p14:tracePt t="531429" x="6416675" y="6145213"/>
          <p14:tracePt t="531443" x="6416675" y="6169025"/>
          <p14:tracePt t="531455" x="6416675" y="6194425"/>
          <p14:tracePt t="531469" x="6416675" y="6219825"/>
          <p14:tracePt t="531480" x="6416675" y="6232525"/>
          <p14:tracePt t="531497" x="6416675" y="6245225"/>
          <p14:tracePt t="531513" x="6416675" y="6257925"/>
          <p14:tracePt t="531530" x="6416675" y="6281738"/>
          <p14:tracePt t="531555" x="6416675" y="6307138"/>
          <p14:tracePt t="531568" x="6416675" y="6319838"/>
          <p14:tracePt t="531581" x="6416675" y="6332538"/>
          <p14:tracePt t="531598" x="6416675" y="6357938"/>
          <p14:tracePt t="531614" x="6416675" y="6394450"/>
          <p14:tracePt t="531617" x="6416675" y="6419850"/>
          <p14:tracePt t="531631" x="6416675" y="6445250"/>
          <p14:tracePt t="531647" x="6416675" y="6457950"/>
          <p14:tracePt t="531668" x="6416675" y="6483350"/>
          <p14:tracePt t="531693" x="6416675" y="6494463"/>
          <p14:tracePt t="531791" x="6403975" y="6494463"/>
          <p14:tracePt t="531817" x="6403975" y="6483350"/>
          <p14:tracePt t="531829" x="6403975" y="6445250"/>
          <p14:tracePt t="531842" x="6403975" y="6407150"/>
          <p14:tracePt t="531854" x="6403975" y="6370638"/>
          <p14:tracePt t="531865" x="6403975" y="6345238"/>
          <p14:tracePt t="531881" x="6403975" y="6319838"/>
          <p14:tracePt t="531898" x="6403975" y="6294438"/>
          <p14:tracePt t="531915" x="6403975" y="6269038"/>
          <p14:tracePt t="531917" x="6403975" y="6232525"/>
          <p14:tracePt t="531931" x="6403975" y="6194425"/>
          <p14:tracePt t="531949" x="6391275" y="6145213"/>
          <p14:tracePt t="531966" x="6391275" y="6094413"/>
          <p14:tracePt t="531982" x="6391275" y="6081713"/>
          <p14:tracePt t="532079" x="6391275" y="6094413"/>
          <p14:tracePt t="532091" x="6391275" y="6107113"/>
          <p14:tracePt t="532104" x="6391275" y="6132513"/>
          <p14:tracePt t="532128" x="6391275" y="6145213"/>
          <p14:tracePt t="532141" x="6391275" y="6169025"/>
          <p14:tracePt t="532153" x="6391275" y="6181725"/>
          <p14:tracePt t="532178" x="6380163" y="6194425"/>
          <p14:tracePt t="532190" x="6380163" y="6207125"/>
          <p14:tracePt t="532204" x="6380163" y="6232525"/>
          <p14:tracePt t="532216" x="6380163" y="6269038"/>
          <p14:tracePt t="532233" x="6380163" y="6319838"/>
          <p14:tracePt t="532250" x="6380163" y="6394450"/>
          <p14:tracePt t="532253" x="6380163" y="6457950"/>
          <p14:tracePt t="532267" x="6391275" y="6494463"/>
          <p14:tracePt t="532283" x="6391275" y="6532563"/>
          <p14:tracePt t="532300" x="6391275" y="6545263"/>
          <p14:tracePt t="532303" x="6391275" y="6557963"/>
          <p14:tracePt t="532317" x="6391275" y="6570663"/>
          <p14:tracePt t="532340" x="6391275" y="6583363"/>
          <p14:tracePt t="532552" x="6391275" y="6570663"/>
          <p14:tracePt t="532577" x="6391275" y="6557963"/>
          <p14:tracePt t="532589" x="6391275" y="6545263"/>
          <p14:tracePt t="532614" x="6391275" y="6532563"/>
          <p14:tracePt t="532639" x="6391275" y="6519863"/>
          <p14:tracePt t="532676" x="6391275" y="6507163"/>
          <p14:tracePt t="532751" x="6391275" y="6494463"/>
          <p14:tracePt t="533126" x="6391275" y="6483350"/>
          <p14:tracePt t="533137" x="6391275" y="6470650"/>
          <p14:tracePt t="533175" x="6391275" y="6457950"/>
          <p14:tracePt t="533188" x="6391275" y="6445250"/>
          <p14:tracePt t="533225" x="6391275" y="6432550"/>
          <p14:tracePt t="533537" x="6391275" y="6445250"/>
          <p14:tracePt t="533549" x="6391275" y="6457950"/>
          <p14:tracePt t="533562" x="6391275" y="6470650"/>
          <p14:tracePt t="533574" x="6391275" y="6507163"/>
          <p14:tracePt t="533588" x="6391275" y="6545263"/>
          <p14:tracePt t="533605" x="6391275" y="6583363"/>
          <p14:tracePt t="533622" x="6391275" y="6607175"/>
          <p14:tracePt t="533624" x="6391275" y="6619875"/>
          <p14:tracePt t="533638" x="6391275" y="6632575"/>
          <p14:tracePt t="533749" x="6391275" y="6619875"/>
          <p14:tracePt t="533761" x="6391275" y="6607175"/>
          <p14:tracePt t="533773" x="6391275" y="6570663"/>
          <p14:tracePt t="533786" x="6391275" y="6545263"/>
          <p14:tracePt t="533798" x="6391275" y="6507163"/>
          <p14:tracePt t="533811" x="6391275" y="6483350"/>
          <p14:tracePt t="533823" x="6391275" y="6457950"/>
          <p14:tracePt t="533840" x="6391275" y="6445250"/>
          <p14:tracePt t="533856" x="6391275" y="6407150"/>
          <p14:tracePt t="533873" x="6391275" y="6381750"/>
          <p14:tracePt t="533890" x="6391275" y="6357938"/>
          <p14:tracePt t="534621" x="6342063" y="6357938"/>
          <p14:tracePt t="534633" x="6254750" y="6357938"/>
          <p14:tracePt t="534646" x="6180138" y="6357938"/>
          <p14:tracePt t="534660" x="6078538" y="6357938"/>
          <p14:tracePt t="534675" x="5903913" y="6357938"/>
          <p14:tracePt t="534693" x="5741988" y="6357938"/>
          <p14:tracePt t="534696" x="5603875" y="6357938"/>
          <p14:tracePt t="534709" x="5465763" y="6357938"/>
          <p14:tracePt t="534726" x="5241925" y="6357938"/>
          <p14:tracePt t="534743" x="5016500" y="6394450"/>
          <p14:tracePt t="534746" x="4865688" y="6419850"/>
          <p14:tracePt t="534760" x="4740275" y="6457950"/>
          <p14:tracePt t="534777" x="4640263" y="6519863"/>
          <p14:tracePt t="534794" x="4527550" y="6583363"/>
          <p14:tracePt t="534796" x="4378325" y="6645275"/>
          <p14:tracePt t="534809" x="4240213" y="6707188"/>
          <p14:tracePt t="534827" x="4114800" y="6757988"/>
          <p14:tracePt t="534844" x="3952875" y="6807200"/>
          <p14:tracePt t="534860" x="3890963" y="6807200"/>
          <p14:tracePt t="534876" x="3814763" y="6819900"/>
          <p14:tracePt t="534894" x="3714750" y="6819900"/>
          <p14:tracePt t="534895" x="3602038" y="6819900"/>
          <p14:tracePt t="534910" x="3502025" y="6819900"/>
          <p14:tracePt t="534927" x="3414713" y="6819900"/>
          <p14:tracePt t="534944" x="3289300" y="6819900"/>
          <p14:tracePt t="534959" x="3252788" y="6819900"/>
          <p14:tracePt t="534977" x="3227388" y="6819900"/>
          <p14:tracePt t="534995" x="3165475" y="6819900"/>
          <p14:tracePt t="535011" x="3127375" y="6819900"/>
          <p14:tracePt t="535028" x="3076575" y="6819900"/>
          <p14:tracePt t="535045" x="2952750" y="6832600"/>
          <p14:tracePt t="535061" x="2901950" y="6832600"/>
          <p14:tracePt t="535077" x="2876550" y="6832600"/>
          <p14:tracePt t="535095" x="2852738" y="6832600"/>
          <p14:tracePt t="535111" x="2840038" y="6832600"/>
          <p14:tracePt t="535145" x="2827338" y="6832600"/>
          <p14:tracePt t="535169" x="2814638" y="6832600"/>
          <p14:tracePt t="535208" x="2801938" y="6832600"/>
          <p14:tracePt t="535220" x="2801938" y="6819900"/>
          <p14:tracePt t="535331" x="2801938" y="6807200"/>
          <p14:tracePt t="535368" x="2801938" y="6796088"/>
          <p14:tracePt t="535419" x="2801938" y="6783388"/>
          <p14:tracePt t="535456" x="2801938" y="6770688"/>
          <p14:tracePt t="535481" x="2801938" y="6757988"/>
          <p14:tracePt t="535506" x="2801938" y="6745288"/>
          <p14:tracePt t="535593" x="2801938" y="6732588"/>
          <p14:tracePt t="535905" x="2801938" y="6757988"/>
          <p14:tracePt t="535930" x="2801938" y="6770688"/>
          <p14:tracePt t="535954" x="2801938" y="6783388"/>
          <p14:tracePt t="535992" x="2801938" y="6796088"/>
          <p14:tracePt t="536030" x="2801938" y="6807200"/>
          <p14:tracePt t="536053" x="2814638" y="6807200"/>
          <p14:tracePt t="536067" x="2840038" y="6807200"/>
          <p14:tracePt t="536079" x="2889250" y="6819900"/>
          <p14:tracePt t="536092" x="2940050" y="6819900"/>
          <p14:tracePt t="536104" x="2989263" y="6819900"/>
          <p14:tracePt t="536116" x="3027363" y="6832600"/>
          <p14:tracePt t="536131" x="3052763" y="6832600"/>
          <p14:tracePt t="536149" x="3065463" y="6832600"/>
          <p14:tracePt t="536166" x="3076575" y="6832600"/>
          <p14:tracePt t="536378" x="3076575" y="6819900"/>
          <p14:tracePt t="536429" x="3076575" y="6807200"/>
          <p14:tracePt t="536441" x="3076575" y="6796088"/>
          <p14:tracePt t="536478" x="3076575" y="6783388"/>
          <p14:tracePt t="536490" x="3065463" y="6783388"/>
          <p14:tracePt t="536503" x="3065463" y="6770688"/>
          <p14:tracePt t="536517" x="3052763" y="6770688"/>
          <p14:tracePt t="536534" x="3040063" y="6757988"/>
          <p14:tracePt t="536551" x="3027363" y="6757988"/>
          <p14:tracePt t="536553" x="3014663" y="6757988"/>
          <p14:tracePt t="536578" x="3001963" y="6745288"/>
          <p14:tracePt t="536615" x="2989263" y="6745288"/>
          <p14:tracePt t="536790" x="3001963" y="6745288"/>
          <p14:tracePt t="536814" x="3014663" y="6745288"/>
          <p14:tracePt t="536865" x="3027363" y="6745288"/>
          <p14:tracePt t="536913" x="3040063" y="6745288"/>
          <p14:tracePt t="536926" x="3052763" y="6745288"/>
          <p14:tracePt t="536939" x="3065463" y="6745288"/>
          <p14:tracePt t="536964" x="3076575" y="6745288"/>
          <p14:tracePt t="536976" x="3089275" y="6745288"/>
          <p14:tracePt t="536989" x="3101975" y="6745288"/>
          <p14:tracePt t="537002" x="3114675" y="6745288"/>
          <p14:tracePt t="537019" x="3140075" y="6745288"/>
          <p14:tracePt t="537035" x="3189288" y="6745288"/>
          <p14:tracePt t="537038" x="3240088" y="6745288"/>
          <p14:tracePt t="537052" x="3289300" y="6745288"/>
          <p14:tracePt t="537069" x="3327400" y="6745288"/>
          <p14:tracePt t="537086" x="3365500" y="6745288"/>
          <p14:tracePt t="537089" x="3402013" y="6732588"/>
          <p14:tracePt t="537102" x="3452813" y="6732588"/>
          <p14:tracePt t="537119" x="3514725" y="6707188"/>
          <p14:tracePt t="537136" x="3627438" y="6696075"/>
          <p14:tracePt t="537138" x="3702050" y="6683375"/>
          <p14:tracePt t="537152" x="3790950" y="6670675"/>
          <p14:tracePt t="537170" x="3865563" y="6657975"/>
          <p14:tracePt t="537186" x="3952875" y="6645275"/>
          <p14:tracePt t="537189" x="4052888" y="6632575"/>
          <p14:tracePt t="537202" x="4191000" y="6632575"/>
          <p14:tracePt t="537219" x="4314825" y="6632575"/>
          <p14:tracePt t="537237" x="4491038" y="6607175"/>
          <p14:tracePt t="537252" x="4591050" y="6607175"/>
          <p14:tracePt t="537270" x="4703763" y="6594475"/>
          <p14:tracePt t="537287" x="4840288" y="6594475"/>
          <p14:tracePt t="537289" x="4953000" y="6594475"/>
          <p14:tracePt t="537303" x="5053013" y="6594475"/>
          <p14:tracePt t="537320" x="5141913" y="6594475"/>
          <p14:tracePt t="537337" x="5265738" y="6594475"/>
          <p14:tracePt t="537339" x="5491163" y="6619875"/>
          <p14:tracePt t="537353" x="5703888" y="6619875"/>
          <p14:tracePt t="537370" x="5867400" y="6619875"/>
          <p14:tracePt t="537388" x="6116638" y="6619875"/>
          <p14:tracePt t="537404" x="6267450" y="6619875"/>
          <p14:tracePt t="537420" x="6416675" y="6619875"/>
          <p14:tracePt t="537438" x="6616700" y="6607175"/>
          <p14:tracePt t="537454" x="6667500" y="6594475"/>
          <p14:tracePt t="537470" x="6692900" y="6594475"/>
          <p14:tracePt t="537487" x="6704013" y="6583363"/>
          <p14:tracePt t="537985" x="6704013" y="6594475"/>
          <p14:tracePt t="538122" x="6704013" y="6607175"/>
          <p14:tracePt t="538185" x="6704013" y="6619875"/>
          <p14:tracePt t="540632" x="6704013" y="6607175"/>
          <p14:tracePt t="540644" x="6654800" y="6545263"/>
          <p14:tracePt t="540656" x="6567488" y="6419850"/>
          <p14:tracePt t="540668" x="6467475" y="6219825"/>
          <p14:tracePt t="540683" x="6403975" y="6007100"/>
          <p14:tracePt t="540700" x="6354763" y="5707063"/>
          <p14:tracePt t="540717" x="6303963" y="5256213"/>
          <p14:tracePt t="540719" x="6267450" y="4905375"/>
          <p14:tracePt t="540732" x="6254750" y="4592638"/>
          <p14:tracePt t="540750" x="6229350" y="4179888"/>
          <p14:tracePt t="540767" x="6216650" y="3854450"/>
          <p14:tracePt t="540769" x="6191250" y="3603625"/>
          <p14:tracePt t="540783" x="6180138" y="3267075"/>
          <p14:tracePt t="540800" x="6180138" y="2990850"/>
          <p14:tracePt t="540817" x="6167438" y="2816225"/>
          <p14:tracePt t="540819" x="6167438" y="2652713"/>
          <p14:tracePt t="540833" x="6142038" y="2352675"/>
          <p14:tracePt t="540851" x="6129338" y="1901825"/>
          <p14:tracePt t="540868" x="6078538" y="1401763"/>
          <p14:tracePt t="540883" x="6067425" y="1289050"/>
          <p14:tracePt t="540901" x="6067425" y="1238250"/>
          <p14:tracePt t="540918" x="6054725" y="1227138"/>
          <p14:tracePt t="540920" x="6042025" y="1214438"/>
          <p14:tracePt t="540933" x="6029325" y="1214438"/>
          <p14:tracePt t="540951" x="5978525" y="1214438"/>
          <p14:tracePt t="540968" x="5767388" y="1250950"/>
          <p14:tracePt t="540985" x="5641975" y="1276350"/>
          <p14:tracePt t="541001" x="5554663" y="1289050"/>
          <p14:tracePt t="541018" x="5429250" y="1350963"/>
          <p14:tracePt t="541034" x="5303838" y="1376363"/>
          <p14:tracePt t="541051" x="5040313" y="1427163"/>
          <p14:tracePt t="541067" x="4703763" y="1527175"/>
          <p14:tracePt t="541084" x="4578350" y="1601788"/>
          <p14:tracePt t="541101" x="4416425" y="1714500"/>
          <p14:tracePt t="541118" x="3978275" y="2365375"/>
          <p14:tracePt t="541135" x="3865563" y="2565400"/>
          <p14:tracePt t="541152" x="3765550" y="2816225"/>
          <p14:tracePt t="541168" x="3627438" y="3503613"/>
          <p14:tracePt t="541185" x="3602038" y="3729038"/>
          <p14:tracePt t="541202" x="3578225" y="4141788"/>
          <p14:tracePt t="541204" x="3578225" y="4454525"/>
          <p14:tracePt t="541218" x="3578225" y="4630738"/>
          <p14:tracePt t="541235" x="3589338" y="4818063"/>
          <p14:tracePt t="541252" x="3627438" y="5118100"/>
          <p14:tracePt t="541255" x="3702050" y="5356225"/>
          <p14:tracePt t="541269" x="3765550" y="5507038"/>
          <p14:tracePt t="541286" x="3878263" y="5619750"/>
          <p14:tracePt t="541303" x="4027488" y="5743575"/>
          <p14:tracePt t="541305" x="4152900" y="5932488"/>
          <p14:tracePt t="541318" x="4265613" y="6094413"/>
          <p14:tracePt t="541336" x="4352925" y="6219825"/>
          <p14:tracePt t="541353" x="4552950" y="6357938"/>
          <p14:tracePt t="541369" x="4740275" y="6381750"/>
          <p14:tracePt t="541386" x="4965700" y="6394450"/>
          <p14:tracePt t="541403" x="5129213" y="6394450"/>
          <p14:tracePt t="541405" x="5391150" y="6345238"/>
          <p14:tracePt t="541419" x="5854700" y="6107113"/>
          <p14:tracePt t="541436" x="6242050" y="5819775"/>
          <p14:tracePt t="541453" x="6680200" y="5518150"/>
          <p14:tracePt t="541455" x="7118350" y="5194300"/>
          <p14:tracePt t="541469" x="7493000" y="4679950"/>
          <p14:tracePt t="541486" x="7780338" y="4267200"/>
          <p14:tracePt t="541504" x="8231188" y="3316288"/>
          <p14:tracePt t="541520" x="8280400" y="3054350"/>
          <p14:tracePt t="541536" x="8267700" y="2890838"/>
          <p14:tracePt t="541553" x="8143875" y="2590800"/>
          <p14:tracePt t="541570" x="8067675" y="2439988"/>
          <p14:tracePt t="541587" x="8005763" y="2327275"/>
          <p14:tracePt t="541603" x="7680325" y="2139950"/>
          <p14:tracePt t="541620" x="7405688" y="2052638"/>
          <p14:tracePt t="541637" x="7180263" y="1965325"/>
          <p14:tracePt t="541641" x="6780213" y="1839913"/>
          <p14:tracePt t="541653" x="6329363" y="1701800"/>
          <p14:tracePt t="541670" x="5967413" y="1614488"/>
          <p14:tracePt t="541687" x="5478463" y="1552575"/>
          <p14:tracePt t="541689" x="5065713" y="1552575"/>
          <p14:tracePt t="541704" x="4829175" y="1589088"/>
          <p14:tracePt t="541721" x="4527550" y="1689100"/>
          <p14:tracePt t="541737" x="4140200" y="1865313"/>
          <p14:tracePt t="541741" x="3865563" y="2014538"/>
          <p14:tracePt t="541754" x="3689350" y="2227263"/>
          <p14:tracePt t="541771" x="3527425" y="2552700"/>
          <p14:tracePt t="541788" x="3389313" y="2816225"/>
          <p14:tracePt t="541790" x="3265488" y="3078163"/>
          <p14:tracePt t="541804" x="3152775" y="3516313"/>
          <p14:tracePt t="541821" x="3052763" y="3854450"/>
          <p14:tracePt t="541838" x="3027363" y="4105275"/>
          <p14:tracePt t="541841" x="3001963" y="4530725"/>
          <p14:tracePt t="541855" x="3001963" y="4868863"/>
          <p14:tracePt t="541871" x="3001963" y="5105400"/>
          <p14:tracePt t="541888" x="3027363" y="5430838"/>
          <p14:tracePt t="541891" x="3114675" y="5794375"/>
          <p14:tracePt t="541904" x="3201988" y="6069013"/>
          <p14:tracePt t="541922" x="3276600" y="6257925"/>
          <p14:tracePt t="541938" x="3365500" y="6532563"/>
          <p14:tracePt t="541940" x="3489325" y="6819900"/>
          <p14:tracePt t="542053" x="6492875" y="6307138"/>
          <p14:tracePt t="542064" x="6842125" y="6045200"/>
          <p14:tracePt t="542077" x="7180263" y="5694363"/>
          <p14:tracePt t="542089" x="7518400" y="5330825"/>
          <p14:tracePt t="542105" x="7731125" y="5043488"/>
          <p14:tracePt t="542122" x="7854950" y="4818063"/>
          <p14:tracePt t="542139" x="8018463" y="4154488"/>
          <p14:tracePt t="542156" x="8043863" y="3929063"/>
          <p14:tracePt t="542172" x="8043863" y="3692525"/>
          <p14:tracePt t="542190" x="8043863" y="3103563"/>
          <p14:tracePt t="542206" x="7993063" y="2890838"/>
          <p14:tracePt t="542222" x="7880350" y="2578100"/>
          <p14:tracePt t="542239" x="7442200" y="2014538"/>
          <p14:tracePt t="542257" x="7254875" y="1801813"/>
          <p14:tracePt t="542273" x="7054850" y="1501775"/>
          <p14:tracePt t="542290" x="6280150" y="863600"/>
          <p14:tracePt t="542306" x="6029325" y="725488"/>
          <p14:tracePt t="542323" x="5716588" y="638175"/>
          <p14:tracePt t="542326" x="5291138" y="588963"/>
          <p14:tracePt t="542339" x="5053013" y="588963"/>
          <p14:tracePt t="542356" x="4803775" y="612775"/>
          <p14:tracePt t="542373" x="4303713" y="876300"/>
          <p14:tracePt t="542376" x="3940175" y="1238250"/>
          <p14:tracePt t="542390" x="3678238" y="1527175"/>
          <p14:tracePt t="542406" x="3414713" y="1789113"/>
          <p14:tracePt t="542424" x="3065463" y="2201863"/>
          <p14:tracePt t="542426" x="2776538" y="2552700"/>
          <p14:tracePt t="542440" x="2627313" y="2828925"/>
          <p14:tracePt t="542457" x="2501900" y="3165475"/>
          <p14:tracePt t="542474" x="2414588" y="3603625"/>
          <p14:tracePt t="542477" x="2363788" y="3929063"/>
          <p14:tracePt t="542490" x="2338388" y="4341813"/>
          <p14:tracePt t="542507" x="2314575" y="4756150"/>
          <p14:tracePt t="542524" x="2314575" y="5030788"/>
          <p14:tracePt t="542526" x="2314575" y="5343525"/>
          <p14:tracePt t="542540" x="2327275" y="5694363"/>
          <p14:tracePt t="542557" x="2376488" y="5956300"/>
          <p14:tracePt t="542574" x="2463800" y="6194425"/>
          <p14:tracePt t="542576" x="2640013" y="6557963"/>
          <p14:tracePt t="542761" x="5829300" y="6281738"/>
          <p14:tracePt t="542775" x="6029325" y="6056313"/>
          <p14:tracePt t="542791" x="6180138" y="5707063"/>
          <p14:tracePt t="542808" x="6316663" y="5381625"/>
          <p14:tracePt t="542826" x="6480175" y="4868863"/>
          <p14:tracePt t="542842" x="6529388" y="4530725"/>
          <p14:tracePt t="542858" x="6542088" y="4318000"/>
          <p14:tracePt t="542861" x="6542088" y="4154488"/>
          <p14:tracePt t="542875" x="6542088" y="3967163"/>
          <p14:tracePt t="542892" x="6529388" y="3754438"/>
          <p14:tracePt t="542909" x="6492875" y="3590925"/>
          <p14:tracePt t="542925" x="6391275" y="3341688"/>
          <p14:tracePt t="542942" x="6342063" y="3254375"/>
          <p14:tracePt t="542959" x="6280150" y="3165475"/>
          <p14:tracePt t="542962" x="6180138" y="3065463"/>
          <p14:tracePt t="542976" x="6054725" y="2978150"/>
          <p14:tracePt t="542992" x="5954713" y="2916238"/>
          <p14:tracePt t="543009" x="5867400" y="2878138"/>
          <p14:tracePt t="543012" x="5803900" y="2865438"/>
          <p14:tracePt t="543026" x="5778500" y="2865438"/>
          <p14:tracePt t="543043" x="5767388" y="2865438"/>
          <p14:tracePt t="543059" x="5754688" y="2865438"/>
          <p14:tracePt t="543086" x="5754688" y="2878138"/>
          <p14:tracePt t="543099" x="5754688" y="2890838"/>
          <p14:tracePt t="543498" x="5754688" y="2878138"/>
          <p14:tracePt t="543511" x="5754688" y="2852738"/>
          <p14:tracePt t="543522" x="5754688" y="2790825"/>
          <p14:tracePt t="543535" x="5603875" y="2490788"/>
          <p14:tracePt t="543547" x="5353050" y="2052638"/>
          <p14:tracePt t="543562" x="5129213" y="1652588"/>
          <p14:tracePt t="543578" x="4978400" y="1238250"/>
          <p14:tracePt t="543594" x="4891088" y="963613"/>
          <p14:tracePt t="543598" x="4803775" y="801688"/>
          <p14:tracePt t="543611" x="4727575" y="663575"/>
          <p14:tracePt t="543628" x="4640263" y="563563"/>
          <p14:tracePt t="543646" x="4516438" y="487363"/>
          <p14:tracePt t="543648" x="4391025" y="412750"/>
          <p14:tracePt t="543662" x="4278313" y="363538"/>
          <p14:tracePt t="543678" x="4203700" y="350838"/>
          <p14:tracePt t="543695" x="4114800" y="338138"/>
          <p14:tracePt t="543698" x="4014788" y="338138"/>
          <p14:tracePt t="543711" x="3852863" y="363538"/>
          <p14:tracePt t="543728" x="3678238" y="438150"/>
          <p14:tracePt t="543747" x="3427413" y="588963"/>
          <p14:tracePt t="543762" x="3352800" y="663575"/>
          <p14:tracePt t="543778" x="3265488" y="776288"/>
          <p14:tracePt t="543796" x="3052763" y="1289050"/>
          <p14:tracePt t="543812" x="2889250" y="1501775"/>
          <p14:tracePt t="543829" x="2763838" y="1765300"/>
          <p14:tracePt t="543846" x="2540000" y="2452688"/>
          <p14:tracePt t="543862" x="2476500" y="2740025"/>
          <p14:tracePt t="543879" x="2414588" y="3241675"/>
          <p14:tracePt t="543896" x="2338388" y="3816350"/>
          <p14:tracePt t="543912" x="2327275" y="3979863"/>
          <p14:tracePt t="543930" x="2327275" y="4105275"/>
          <p14:tracePt t="543946" x="2327275" y="4179888"/>
          <p14:tracePt t="543948" x="2327275" y="4230688"/>
          <p14:tracePt t="543963" x="2338388" y="4279900"/>
          <p14:tracePt t="543979" x="2389188" y="4305300"/>
          <p14:tracePt t="543996" x="2614613" y="4318000"/>
          <p14:tracePt t="544013" x="2740025" y="4318000"/>
          <p14:tracePt t="544030" x="2876550" y="4318000"/>
          <p14:tracePt t="544047" x="3365500" y="4292600"/>
          <p14:tracePt t="544063" x="3689350" y="4230688"/>
          <p14:tracePt t="544080" x="4002088" y="4129088"/>
          <p14:tracePt t="544083" x="4503738" y="4017963"/>
          <p14:tracePt t="544096" x="4878388" y="3892550"/>
          <p14:tracePt t="544113" x="5203825" y="3754438"/>
          <p14:tracePt t="544130" x="5691188" y="3541713"/>
          <p14:tracePt t="544133" x="6091238" y="3090863"/>
          <p14:tracePt t="544147" x="6416675" y="2703513"/>
          <p14:tracePt t="544163" x="6754813" y="2314575"/>
          <p14:tracePt t="544180" x="7154863" y="1739900"/>
          <p14:tracePt t="544184" x="7429500" y="1301750"/>
          <p14:tracePt t="544197" x="7580313" y="950913"/>
          <p14:tracePt t="544214" x="7667625" y="512763"/>
          <p14:tracePt t="544231" x="7680325" y="263525"/>
          <p14:tracePt t="544233" x="7680325" y="112713"/>
          <p14:tracePt t="544420" x="4203700" y="325438"/>
          <p14:tracePt t="544432" x="3952875" y="638175"/>
          <p14:tracePt t="544448" x="3765550" y="889000"/>
          <p14:tracePt t="544465" x="3602038" y="1076325"/>
          <p14:tracePt t="544482" x="3227388" y="1439863"/>
          <p14:tracePt t="544498" x="3101975" y="1739900"/>
          <p14:tracePt t="544515" x="3014663" y="1952625"/>
          <p14:tracePt t="544532" x="2927350" y="2227263"/>
          <p14:tracePt t="544549" x="2914650" y="2390775"/>
          <p14:tracePt t="544565" x="2914650" y="2578100"/>
          <p14:tracePt t="544582" x="2914650" y="2828925"/>
          <p14:tracePt t="544599" x="2940050" y="2878138"/>
          <p14:tracePt t="544615" x="2976563" y="2941638"/>
          <p14:tracePt t="544618" x="3065463" y="2990850"/>
          <p14:tracePt t="544632" x="3189288" y="3041650"/>
          <p14:tracePt t="544649" x="3327400" y="3090863"/>
          <p14:tracePt t="544666" x="3414713" y="3128963"/>
          <p14:tracePt t="544669" x="3489325" y="3165475"/>
          <p14:tracePt t="544683" x="3565525" y="3190875"/>
          <p14:tracePt t="544699" x="3652838" y="3203575"/>
          <p14:tracePt t="544716" x="3765550" y="3203575"/>
          <p14:tracePt t="544719" x="3902075" y="3203575"/>
          <p14:tracePt t="544733" x="4027488" y="3203575"/>
          <p14:tracePt t="544750" x="4127500" y="3203575"/>
          <p14:tracePt t="544766" x="4203700" y="3203575"/>
          <p14:tracePt t="544769" x="4291013" y="3190875"/>
          <p14:tracePt t="544782" x="4440238" y="3141663"/>
          <p14:tracePt t="544799" x="4678363" y="3090863"/>
          <p14:tracePt t="544817" x="4865688" y="3065463"/>
          <p14:tracePt t="544819" x="5003800" y="3016250"/>
          <p14:tracePt t="544833" x="5153025" y="2941638"/>
          <p14:tracePt t="544850" x="5378450" y="2828925"/>
          <p14:tracePt t="544867" x="5654675" y="2503488"/>
          <p14:tracePt t="544869" x="5878513" y="2190750"/>
          <p14:tracePt t="544882" x="6003925" y="1965325"/>
          <p14:tracePt t="544900" x="6103938" y="1627188"/>
          <p14:tracePt t="544917" x="6191250" y="1227138"/>
          <p14:tracePt t="544919" x="6229350" y="963613"/>
          <p14:tracePt t="544932" x="6242050" y="750888"/>
          <p14:tracePt t="544950" x="6242050" y="512763"/>
          <p14:tracePt t="544968" x="6229350" y="200025"/>
          <p14:tracePt t="544983" x="6191250" y="100013"/>
          <p14:tracePt t="545000" x="6116638" y="25400"/>
          <p14:tracePt t="545130" x="3640138" y="400050"/>
          <p14:tracePt t="545142" x="3440113" y="676275"/>
          <p14:tracePt t="545155" x="3276600" y="912813"/>
          <p14:tracePt t="545167" x="3114675" y="1125538"/>
          <p14:tracePt t="545184" x="2927350" y="1489075"/>
          <p14:tracePt t="545201" x="2763838" y="1814513"/>
          <p14:tracePt t="545204" x="2651125" y="2078038"/>
          <p14:tracePt t="545218" x="2576513" y="2478088"/>
          <p14:tracePt t="545234" x="2527300" y="2890838"/>
          <p14:tracePt t="545251" x="2514600" y="3141663"/>
          <p14:tracePt t="545254" x="2514600" y="3290888"/>
          <p14:tracePt t="545268" x="2551113" y="3429000"/>
          <p14:tracePt t="545285" x="2663825" y="3541713"/>
          <p14:tracePt t="545302" x="2776538" y="3641725"/>
          <p14:tracePt t="545305" x="2863850" y="3703638"/>
          <p14:tracePt t="545318" x="2952750" y="3729038"/>
          <p14:tracePt t="545335" x="3027363" y="3767138"/>
          <p14:tracePt t="545352" x="3101975" y="3792538"/>
          <p14:tracePt t="545354" x="3240088" y="3792538"/>
          <p14:tracePt t="545368" x="3414713" y="3792538"/>
          <p14:tracePt t="545385" x="3602038" y="3792538"/>
          <p14:tracePt t="545402" x="3765550" y="3767138"/>
          <p14:tracePt t="545404" x="4002088" y="3754438"/>
          <p14:tracePt t="545418" x="4440238" y="3641725"/>
          <p14:tracePt t="545435" x="4752975" y="3529013"/>
          <p14:tracePt t="545453" x="5141913" y="3354388"/>
          <p14:tracePt t="545455" x="5629275" y="3165475"/>
          <p14:tracePt t="545468" x="5967413" y="2941638"/>
          <p14:tracePt t="545485" x="6303963" y="2427288"/>
          <p14:tracePt t="545503" x="7042150" y="1639888"/>
          <p14:tracePt t="545518" x="7254875" y="1150938"/>
          <p14:tracePt t="545536" x="7354888" y="776288"/>
          <p14:tracePt t="545553" x="7405688" y="550863"/>
          <p14:tracePt t="545555" x="7429500" y="161925"/>
          <p14:tracePt t="545765" x="4427538" y="287338"/>
          <p14:tracePt t="545778" x="4227513" y="487363"/>
          <p14:tracePt t="545791" x="4114800" y="612775"/>
          <p14:tracePt t="545804" x="4052888" y="763588"/>
          <p14:tracePt t="545820" x="3990975" y="989013"/>
          <p14:tracePt t="545837" x="3927475" y="1250950"/>
          <p14:tracePt t="545840" x="3902075" y="1414463"/>
          <p14:tracePt t="545854" x="3878263" y="1676400"/>
          <p14:tracePt t="545870" x="3852863" y="2065338"/>
          <p14:tracePt t="545887" x="3852863" y="2303463"/>
          <p14:tracePt t="545890" x="3852863" y="2452688"/>
          <p14:tracePt t="545907" x="3852863" y="2565400"/>
          <p14:tracePt t="545920" x="3852863" y="2665413"/>
          <p14:tracePt t="545938" x="3865563" y="2752725"/>
          <p14:tracePt t="545940" x="3902075" y="2828925"/>
          <p14:tracePt t="545956" x="3927475" y="2865438"/>
          <p14:tracePt t="545971" x="3990975" y="2903538"/>
          <p14:tracePt t="546550" x="3902075" y="2941638"/>
          <p14:tracePt t="546563" x="3652838" y="3041650"/>
          <p14:tracePt t="546575" x="3314700" y="3128963"/>
          <p14:tracePt t="546590" x="2689225" y="3178175"/>
          <p14:tracePt t="546607" x="2276475" y="3190875"/>
          <p14:tracePt t="546623" x="1876425" y="3190875"/>
          <p14:tracePt t="546626" x="1412875" y="3141663"/>
          <p14:tracePt t="546640" x="1150938" y="3090863"/>
          <p14:tracePt t="546657" x="976313" y="3054350"/>
          <p14:tracePt t="546674" x="800100" y="3003550"/>
          <p14:tracePt t="546676" x="574675" y="2952750"/>
          <p14:tracePt t="546689" x="425450" y="2928938"/>
          <p14:tracePt t="546707" x="325438" y="2916238"/>
          <p14:tracePt t="546724" x="287338" y="2903538"/>
          <p14:tracePt t="546726" x="250825" y="2890838"/>
          <p14:tracePt t="546750" x="238125" y="2890838"/>
          <p14:tracePt t="546937" x="250825" y="2878138"/>
          <p14:tracePt t="546974" x="261938" y="2878138"/>
          <p14:tracePt t="546987" x="274638" y="2878138"/>
          <p14:tracePt t="547000" x="300038" y="2878138"/>
          <p14:tracePt t="547012" x="325438" y="2865438"/>
          <p14:tracePt t="547025" x="363538" y="2865438"/>
          <p14:tracePt t="547042" x="387350" y="2865438"/>
          <p14:tracePt t="547060" x="412750" y="2865438"/>
          <p14:tracePt t="547062" x="438150" y="2865438"/>
          <p14:tracePt t="547075" x="450850" y="2865438"/>
          <p14:tracePt t="547092" x="487363" y="2865438"/>
          <p14:tracePt t="547109" x="512763" y="2865438"/>
          <p14:tracePt t="547112" x="563563" y="2865438"/>
          <p14:tracePt t="547125" x="600075" y="2865438"/>
          <p14:tracePt t="547141" x="638175" y="2865438"/>
          <p14:tracePt t="547158" x="663575" y="2865438"/>
          <p14:tracePt t="547161" x="674688" y="2865438"/>
          <p14:tracePt t="547176" x="687388" y="2865438"/>
          <p14:tracePt t="547485" x="687388" y="2852738"/>
          <p14:tracePt t="557954" x="687388" y="2840038"/>
          <p14:tracePt t="557979" x="687388" y="2828925"/>
          <p14:tracePt t="557992" x="687388" y="2790825"/>
          <p14:tracePt t="558005" x="700088" y="2752725"/>
          <p14:tracePt t="558018" x="738188" y="2665413"/>
          <p14:tracePt t="558035" x="776288" y="2590800"/>
          <p14:tracePt t="558051" x="887413" y="2516188"/>
          <p14:tracePt t="558054" x="1089025" y="2403475"/>
          <p14:tracePt t="558067" x="1250950" y="2314575"/>
          <p14:tracePt t="558085" x="1401763" y="2214563"/>
          <p14:tracePt t="558102" x="1512888" y="2065338"/>
          <p14:tracePt t="558105" x="1651000" y="1914525"/>
          <p14:tracePt t="558118" x="1925638" y="1739900"/>
          <p14:tracePt t="558135" x="2089150" y="1639888"/>
          <p14:tracePt t="558152" x="2214563" y="1552575"/>
          <p14:tracePt t="558154" x="2289175" y="1501775"/>
          <p14:tracePt t="558168" x="2351088" y="1463675"/>
          <p14:tracePt t="558186" x="2389188" y="1439863"/>
          <p14:tracePt t="558203" x="2414588" y="1414463"/>
          <p14:tracePt t="558204" x="2427288" y="1414463"/>
          <p14:tracePt t="558218" x="2439988" y="1401763"/>
          <p14:tracePt t="558236" x="2463800" y="1401763"/>
          <p14:tracePt t="558253" x="2527300" y="1401763"/>
          <p14:tracePt t="558269" x="2576513" y="1401763"/>
          <p14:tracePt t="558286" x="2640013" y="1401763"/>
          <p14:tracePt t="558303" x="2740025" y="1376363"/>
          <p14:tracePt t="558319" x="2763838" y="1363663"/>
          <p14:tracePt t="558336" x="2776538" y="1363663"/>
          <p14:tracePt t="558352" x="2789238" y="1363663"/>
          <p14:tracePt t="558479" x="2789238" y="1376363"/>
          <p14:tracePt t="558515" x="2789238" y="1389063"/>
          <p14:tracePt t="558553" x="2789238" y="1401763"/>
          <p14:tracePt t="558615" x="2814638" y="1401763"/>
          <p14:tracePt t="558628" x="2840038" y="1401763"/>
          <p14:tracePt t="558639" x="2863850" y="1401763"/>
          <p14:tracePt t="558653" x="2876550" y="1401763"/>
          <p14:tracePt t="558670" x="2889250" y="1401763"/>
          <p14:tracePt t="558764" x="2876550" y="1401763"/>
          <p14:tracePt t="558776" x="2863850" y="1401763"/>
          <p14:tracePt t="558951" x="2852738" y="1414463"/>
          <p14:tracePt t="558964" x="2827338" y="1414463"/>
          <p14:tracePt t="559113" x="2827338" y="1427163"/>
          <p14:tracePt t="559151" x="2827338" y="1439863"/>
          <p14:tracePt t="559164" x="2814638" y="1439863"/>
          <p14:tracePt t="559400" x="2814638" y="1427163"/>
          <p14:tracePt t="559412" x="2814638" y="1414463"/>
          <p14:tracePt t="559437" x="2814638" y="1389063"/>
          <p14:tracePt t="559450" x="2814638" y="1350963"/>
          <p14:tracePt t="559462" x="2814638" y="1263650"/>
          <p14:tracePt t="559475" x="2814638" y="1163638"/>
          <p14:tracePt t="559491" x="2814638" y="1063625"/>
          <p14:tracePt t="559508" x="2814638" y="925513"/>
          <p14:tracePt t="559524" x="2814638" y="663575"/>
          <p14:tracePt t="559526" x="2789238" y="500063"/>
          <p14:tracePt t="559541" x="2776538" y="400050"/>
          <p14:tracePt t="559558" x="2763838" y="363538"/>
          <p14:tracePt t="559574" x="2752725" y="363538"/>
          <p14:tracePt t="559591" x="2752725" y="374650"/>
          <p14:tracePt t="559608" x="2752725" y="400050"/>
          <p14:tracePt t="559624" x="2740025" y="476250"/>
          <p14:tracePt t="559641" x="2727325" y="500063"/>
          <p14:tracePt t="559658" x="2727325" y="512763"/>
          <p14:tracePt t="559675" x="2727325" y="550863"/>
          <p14:tracePt t="559691" x="2727325" y="576263"/>
          <p14:tracePt t="559709" x="2727325" y="600075"/>
          <p14:tracePt t="559711" x="2727325" y="638175"/>
          <p14:tracePt t="559725" x="2727325" y="676275"/>
          <p14:tracePt t="559742" x="2727325" y="712788"/>
          <p14:tracePt t="559757" x="2727325" y="776288"/>
          <p14:tracePt t="559776" x="2727325" y="938213"/>
          <p14:tracePt t="559792" x="2727325" y="1001713"/>
          <p14:tracePt t="559809" x="2727325" y="1025525"/>
          <p14:tracePt t="559811" x="2727325" y="1038225"/>
          <p14:tracePt t="559825" x="2727325" y="1050925"/>
          <p14:tracePt t="559923" x="2727325" y="1038225"/>
          <p14:tracePt t="559937" x="2727325" y="1014413"/>
          <p14:tracePt t="559961" x="2727325" y="1001713"/>
          <p14:tracePt t="559974" x="2727325" y="989013"/>
          <p14:tracePt t="560360" x="2727325" y="1201738"/>
          <p14:tracePt t="560373" x="2727325" y="1414463"/>
          <p14:tracePt t="560385" x="2727325" y="1589088"/>
          <p14:tracePt t="560397" x="2727325" y="1765300"/>
          <p14:tracePt t="560411" x="2740025" y="1927225"/>
          <p14:tracePt t="560428" x="2752725" y="2014538"/>
          <p14:tracePt t="560445" x="2763838" y="2078038"/>
          <p14:tracePt t="560448" x="2776538" y="2114550"/>
          <p14:tracePt t="560461" x="2814638" y="2139950"/>
          <p14:tracePt t="560478" x="2863850" y="2178050"/>
          <p14:tracePt t="560495" x="2952750" y="2227263"/>
          <p14:tracePt t="560497" x="3027363" y="2278063"/>
          <p14:tracePt t="560511" x="3114675" y="2339975"/>
          <p14:tracePt t="560528" x="3165475" y="2414588"/>
          <p14:tracePt t="560545" x="3201988" y="2490788"/>
          <p14:tracePt t="560547" x="3214688" y="2552700"/>
          <p14:tracePt t="560560" x="3227388" y="2590800"/>
          <p14:tracePt t="560578" x="3240088" y="2616200"/>
          <p14:tracePt t="560596" x="3252788" y="2652713"/>
          <p14:tracePt t="560611" x="3252788" y="2678113"/>
          <p14:tracePt t="560629" x="3265488" y="2690813"/>
          <p14:tracePt t="560646" x="3289300" y="2703513"/>
          <p14:tracePt t="560662" x="3289300" y="2716213"/>
          <p14:tracePt t="560679" x="3302000" y="2716213"/>
          <p14:tracePt t="560696" x="3327400" y="2716213"/>
          <p14:tracePt t="560820" x="3314700" y="2716213"/>
          <p14:tracePt t="560833" x="3302000" y="2690813"/>
          <p14:tracePt t="560846" x="3265488" y="2678113"/>
          <p14:tracePt t="560857" x="3201988" y="2652713"/>
          <p14:tracePt t="560871" x="3076575" y="2627313"/>
          <p14:tracePt t="560883" x="2976563" y="2616200"/>
          <p14:tracePt t="560900" x="2927350" y="2616200"/>
          <p14:tracePt t="560913" x="2901950" y="2603500"/>
          <p14:tracePt t="560930" x="2889250" y="2603500"/>
          <p14:tracePt t="560957" x="2889250" y="2578100"/>
          <p14:tracePt t="560983" x="2940050" y="2552700"/>
          <p14:tracePt t="560996" x="3065463" y="2527300"/>
          <p14:tracePt t="561008" x="3152775" y="2516188"/>
          <p14:tracePt t="561020" x="3214688" y="2503488"/>
          <p14:tracePt t="561033" x="3252788" y="2503488"/>
          <p14:tracePt t="561046" x="3276600" y="2503488"/>
          <p14:tracePt t="561207" x="3289300" y="2490788"/>
          <p14:tracePt t="561219" x="3302000" y="2490788"/>
          <p14:tracePt t="561233" x="3314700" y="2490788"/>
          <p14:tracePt t="561344" x="3302000" y="2490788"/>
          <p14:tracePt t="561444" x="3314700" y="2490788"/>
          <p14:tracePt t="561531" x="3302000" y="2490788"/>
          <p14:tracePt t="561556" x="3289300" y="2490788"/>
          <p14:tracePt t="561569" x="3276600" y="2490788"/>
          <p14:tracePt t="561644" x="3289300" y="2490788"/>
          <p14:tracePt t="561781" x="3289300" y="2478088"/>
          <p14:tracePt t="561806" x="3289300" y="2465388"/>
          <p14:tracePt t="561819" x="3289300" y="2452688"/>
          <p14:tracePt t="561831" x="3289300" y="2427288"/>
          <p14:tracePt t="561842" x="3289300" y="2365375"/>
          <p14:tracePt t="561855" x="3276600" y="2303463"/>
          <p14:tracePt t="561867" x="3265488" y="2239963"/>
          <p14:tracePt t="561883" x="3240088" y="2190750"/>
          <p14:tracePt t="561900" x="3201988" y="2152650"/>
          <p14:tracePt t="561917" x="3140075" y="2052638"/>
          <p14:tracePt t="561934" x="3101975" y="1978025"/>
          <p14:tracePt t="561951" x="3052763" y="1852613"/>
          <p14:tracePt t="561967" x="3014663" y="1689100"/>
          <p14:tracePt t="561983" x="3001963" y="1663700"/>
          <p14:tracePt t="562001" x="3001963" y="1652588"/>
          <p14:tracePt t="562018" x="3001963" y="1639888"/>
          <p14:tracePt t="562254" x="3001963" y="1652588"/>
          <p14:tracePt t="562267" x="3001963" y="1689100"/>
          <p14:tracePt t="562280" x="3001963" y="1701800"/>
          <p14:tracePt t="562292" x="2989263" y="1739900"/>
          <p14:tracePt t="562303" x="2989263" y="1776413"/>
          <p14:tracePt t="562318" x="2976563" y="1801813"/>
          <p14:tracePt t="562335" x="2976563" y="1839913"/>
          <p14:tracePt t="562352" x="2963863" y="1876425"/>
          <p14:tracePt t="562355" x="2952750" y="1927225"/>
          <p14:tracePt t="562368" x="2952750" y="2001838"/>
          <p14:tracePt t="562386" x="2940050" y="2052638"/>
          <p14:tracePt t="562402" x="2940050" y="2101850"/>
          <p14:tracePt t="562405" x="2940050" y="2127250"/>
          <p14:tracePt t="562418" x="2927350" y="2152650"/>
          <p14:tracePt t="562436" x="2927350" y="2165350"/>
          <p14:tracePt t="562453" x="2927350" y="2178050"/>
          <p14:tracePt t="562542" x="2927350" y="2165350"/>
          <p14:tracePt t="562553" x="2927350" y="2139950"/>
          <p14:tracePt t="562566" x="2927350" y="2101850"/>
          <p14:tracePt t="562579" x="2927350" y="2065338"/>
          <p14:tracePt t="562591" x="2927350" y="2027238"/>
          <p14:tracePt t="562603" x="2927350" y="2001838"/>
          <p14:tracePt t="562620" x="2927350" y="1989138"/>
          <p14:tracePt t="562636" x="2927350" y="1978025"/>
          <p14:tracePt t="562803" x="2927350" y="1989138"/>
          <p14:tracePt t="563052" x="2927350" y="2014538"/>
          <p14:tracePt t="563064" x="2927350" y="2114550"/>
          <p14:tracePt t="563077" x="2927350" y="2252663"/>
          <p14:tracePt t="563089" x="2927350" y="2378075"/>
          <p14:tracePt t="563104" x="2927350" y="2516188"/>
          <p14:tracePt t="563122" x="2927350" y="2728913"/>
          <p14:tracePt t="563139" x="2963863" y="3003550"/>
          <p14:tracePt t="563154" x="2976563" y="3090863"/>
          <p14:tracePt t="563171" x="2989263" y="3154363"/>
          <p14:tracePt t="563189" x="3014663" y="3241675"/>
          <p14:tracePt t="563205" x="3014663" y="3290888"/>
          <p14:tracePt t="563222" x="3014663" y="3378200"/>
          <p14:tracePt t="563239" x="3040063" y="3603625"/>
          <p14:tracePt t="563256" x="3040063" y="3667125"/>
          <p14:tracePt t="563272" x="3040063" y="3692525"/>
          <p14:tracePt t="563289" x="3040063" y="3716338"/>
          <p14:tracePt t="563388" x="3052763" y="3716338"/>
          <p14:tracePt t="563413" x="3052763" y="3703638"/>
          <p14:tracePt t="563426" x="3052763" y="3692525"/>
          <p14:tracePt t="563439" x="3065463" y="3679825"/>
          <p14:tracePt t="563451" x="3076575" y="3654425"/>
          <p14:tracePt t="563463" x="3089275" y="3629025"/>
          <p14:tracePt t="563476" x="3127375" y="3590925"/>
          <p14:tracePt t="563490" x="3165475" y="3554413"/>
          <p14:tracePt t="563507" x="3189288" y="3529013"/>
          <p14:tracePt t="563524" x="3214688" y="3503613"/>
          <p14:tracePt t="563526" x="3227388" y="3479800"/>
          <p14:tracePt t="563540" x="3240088" y="3479800"/>
          <p14:tracePt t="563557" x="3240088" y="3467100"/>
          <p14:tracePt t="563588" x="3240088" y="3454400"/>
          <p14:tracePt t="563601" x="3240088" y="3441700"/>
          <p14:tracePt t="563612" x="3201988" y="3441700"/>
          <p14:tracePt t="563625" x="3140075" y="3403600"/>
          <p14:tracePt t="563639" x="3101975" y="3378200"/>
          <p14:tracePt t="563657" x="3065463" y="3354388"/>
          <p14:tracePt t="563675" x="3027363" y="3254375"/>
          <p14:tracePt t="563690" x="3014663" y="3216275"/>
          <p14:tracePt t="563707" x="3001963" y="3190875"/>
          <p14:tracePt t="563725" x="3001963" y="3128963"/>
          <p14:tracePt t="563750" x="3001963" y="3116263"/>
          <p14:tracePt t="563763" x="3001963" y="3103563"/>
          <p14:tracePt t="563775" x="3001963" y="3090863"/>
          <p14:tracePt t="563791" x="3027363" y="3078163"/>
          <p14:tracePt t="563808" x="3052763" y="3065463"/>
          <p14:tracePt t="563825" x="3189288" y="3041650"/>
          <p14:tracePt t="563842" x="3265488" y="3028950"/>
          <p14:tracePt t="563858" x="3314700" y="3028950"/>
          <p14:tracePt t="563875" x="3365500" y="3016250"/>
          <p14:tracePt t="563891" x="3376613" y="3016250"/>
          <p14:tracePt t="563908" x="3389313" y="3016250"/>
          <p14:tracePt t="564024" x="3365500" y="3016250"/>
          <p14:tracePt t="564037" x="3352800" y="3016250"/>
          <p14:tracePt t="564049" x="3340100" y="3028950"/>
          <p14:tracePt t="564136" x="3352800" y="3028950"/>
          <p14:tracePt t="564248" x="3314700" y="3028950"/>
          <p14:tracePt t="564262" x="3265488" y="3028950"/>
          <p14:tracePt t="564274" x="3227388" y="3041650"/>
          <p14:tracePt t="564286" x="3201988" y="3041650"/>
          <p14:tracePt t="564298" x="3189288" y="3041650"/>
          <p14:tracePt t="564386" x="3214688" y="3041650"/>
          <p14:tracePt t="564397" x="3252788" y="3041650"/>
          <p14:tracePt t="564410" x="3302000" y="3041650"/>
          <p14:tracePt t="564423" x="3340100" y="3041650"/>
          <p14:tracePt t="564436" x="3389313" y="3041650"/>
          <p14:tracePt t="564448" x="3414713" y="3041650"/>
          <p14:tracePt t="564460" x="3440113" y="3041650"/>
          <p14:tracePt t="564485" x="3452813" y="3041650"/>
          <p14:tracePt t="564498" x="3465513" y="3041650"/>
          <p14:tracePt t="564573" x="3452813" y="3041650"/>
          <p14:tracePt t="564585" x="3452813" y="3054350"/>
          <p14:tracePt t="564711" x="3465513" y="3054350"/>
          <p14:tracePt t="564822" x="3465513" y="3065463"/>
          <p14:tracePt t="564946" x="3478213" y="3065463"/>
          <p14:tracePt t="565656" x="3465513" y="3078163"/>
          <p14:tracePt t="565670" x="3427413" y="3154363"/>
          <p14:tracePt t="565681" x="3389313" y="3254375"/>
          <p14:tracePt t="565695" x="3340100" y="3341688"/>
          <p14:tracePt t="565707" x="3265488" y="3416300"/>
          <p14:tracePt t="565719" x="3189288" y="3490913"/>
          <p14:tracePt t="565732" x="3114675" y="3554413"/>
          <p14:tracePt t="565749" x="3065463" y="3603625"/>
          <p14:tracePt t="565765" x="3027363" y="3654425"/>
          <p14:tracePt t="565782" x="2989263" y="3779838"/>
          <p14:tracePt t="565799" x="2989263" y="3867150"/>
          <p14:tracePt t="565816" x="2989263" y="3916363"/>
          <p14:tracePt t="565820" x="2989263" y="3992563"/>
          <p14:tracePt t="565833" x="2989263" y="4054475"/>
          <p14:tracePt t="565849" x="2989263" y="4105275"/>
          <p14:tracePt t="565866" x="2989263" y="4205288"/>
          <p14:tracePt t="565869" x="2989263" y="4354513"/>
          <p14:tracePt t="565883" x="2989263" y="4505325"/>
          <p14:tracePt t="565899" x="2989263" y="4618038"/>
          <p14:tracePt t="565917" x="2989263" y="4692650"/>
          <p14:tracePt t="565919" x="2989263" y="4743450"/>
          <p14:tracePt t="565933" x="2989263" y="4768850"/>
          <p14:tracePt t="565950" x="2989263" y="4779963"/>
          <p14:tracePt t="565969" x="2989263" y="4792663"/>
          <p14:tracePt t="566043" x="3001963" y="4792663"/>
          <p14:tracePt t="566081" x="3014663" y="4792663"/>
          <p14:tracePt t="566168" x="3027363" y="4792663"/>
          <p14:tracePt t="566268" x="3040063" y="4792663"/>
          <p14:tracePt t="566329" x="3040063" y="4768850"/>
          <p14:tracePt t="566343" x="3052763" y="4718050"/>
          <p14:tracePt t="566355" x="3052763" y="4618038"/>
          <p14:tracePt t="566368" x="3065463" y="4518025"/>
          <p14:tracePt t="566385" x="3089275" y="4379913"/>
          <p14:tracePt t="566402" x="3114675" y="4129088"/>
          <p14:tracePt t="566404" x="3127375" y="3879850"/>
          <p14:tracePt t="566419" x="3140075" y="3590925"/>
          <p14:tracePt t="566434" x="3140075" y="3116263"/>
          <p14:tracePt t="566451" x="3165475" y="2765425"/>
          <p14:tracePt t="566468" x="3165475" y="2540000"/>
          <p14:tracePt t="566485" x="3165475" y="2516188"/>
          <p14:tracePt t="566502" x="3165475" y="2503488"/>
          <p14:tracePt t="566504" x="3165475" y="2490788"/>
          <p14:tracePt t="566542" x="3165475" y="2503488"/>
          <p14:tracePt t="566567" x="3152775" y="2516188"/>
          <p14:tracePt t="566579" x="3152775" y="2527300"/>
          <p14:tracePt t="566591" x="3152775" y="2540000"/>
          <p14:tracePt t="566603" x="3140075" y="2540000"/>
          <p14:tracePt t="566619" x="3127375" y="2552700"/>
          <p14:tracePt t="566635" x="3114675" y="2552700"/>
          <p14:tracePt t="566691" x="3089275" y="2565400"/>
          <p14:tracePt t="566703" x="3065463" y="2616200"/>
          <p14:tracePt t="566717" x="3027363" y="2678113"/>
          <p14:tracePt t="566729" x="2976563" y="2740025"/>
          <p14:tracePt t="566741" x="2952750" y="2790825"/>
          <p14:tracePt t="566753" x="2927350" y="2828925"/>
          <p14:tracePt t="566769" x="2901950" y="2852738"/>
          <p14:tracePt t="566786" x="2889250" y="2878138"/>
          <p14:tracePt t="566804" x="2863850" y="2903538"/>
          <p14:tracePt t="566820" x="2852738" y="2928938"/>
          <p14:tracePt t="566841" x="2840038" y="2952750"/>
          <p14:tracePt t="566853" x="2827338" y="2978150"/>
          <p14:tracePt t="566869" x="2814638" y="3016250"/>
          <p14:tracePt t="566887" x="2789238" y="3090863"/>
          <p14:tracePt t="566891" x="2763838" y="3128963"/>
          <p14:tracePt t="566904" x="2752725" y="3178175"/>
          <p14:tracePt t="566920" x="2740025" y="3190875"/>
          <p14:tracePt t="566937" x="2740025" y="3203575"/>
          <p14:tracePt t="567103" x="2727325" y="3216275"/>
          <p14:tracePt t="567115" x="2714625" y="3228975"/>
          <p14:tracePt t="567127" x="2689225" y="3254375"/>
          <p14:tracePt t="567140" x="2651125" y="3278188"/>
          <p14:tracePt t="567154" x="2627313" y="3303588"/>
          <p14:tracePt t="567171" x="2614613" y="3328988"/>
          <p14:tracePt t="567188" x="2601913" y="3341688"/>
          <p14:tracePt t="567189" x="2589213" y="3354388"/>
          <p14:tracePt t="567289" x="2589213" y="3341688"/>
          <p14:tracePt t="567303" x="2601913" y="3328988"/>
          <p14:tracePt t="567314" x="2627313" y="3316288"/>
          <p14:tracePt t="567326" x="2663825" y="3290888"/>
          <p14:tracePt t="567340" x="2714625" y="3290888"/>
          <p14:tracePt t="567355" x="2740025" y="3290888"/>
          <p14:tracePt t="567372" x="2752725" y="3290888"/>
          <p14:tracePt t="567427" x="2727325" y="3290888"/>
          <p14:tracePt t="567439" x="2714625" y="3290888"/>
          <p14:tracePt t="567451" x="2701925" y="3290888"/>
          <p14:tracePt t="567514" x="2714625" y="3290888"/>
          <p14:tracePt t="567526" x="2727325" y="3290888"/>
          <p14:tracePt t="567539" x="2752725" y="3278188"/>
          <p14:tracePt t="567551" x="2763838" y="3278188"/>
          <p14:tracePt t="567564" x="2776538" y="3278188"/>
          <p14:tracePt t="567577" x="2789238" y="3278188"/>
          <p14:tracePt t="567626" x="2776538" y="3278188"/>
          <p14:tracePt t="567651" x="2763838" y="3278188"/>
          <p14:tracePt t="567788" x="2776538" y="3278188"/>
          <p14:tracePt t="568212" x="2789238" y="3278188"/>
          <p14:tracePt t="568249" x="2801938" y="3267075"/>
          <p14:tracePt t="568274" x="2827338" y="3241675"/>
          <p14:tracePt t="568286" x="2852738" y="3216275"/>
          <p14:tracePt t="568298" x="2889250" y="3190875"/>
          <p14:tracePt t="568312" x="2963863" y="3154363"/>
          <p14:tracePt t="568326" x="3089275" y="3090863"/>
          <p14:tracePt t="568341" x="3189288" y="3054350"/>
          <p14:tracePt t="568359" x="3265488" y="3016250"/>
          <p14:tracePt t="568361" x="3327400" y="2990850"/>
          <p14:tracePt t="568376" x="3365500" y="2978150"/>
          <p14:tracePt t="568392" x="3389313" y="2952750"/>
          <p14:tracePt t="568409" x="3427413" y="2928938"/>
          <p14:tracePt t="568411" x="3452813" y="2903538"/>
          <p14:tracePt t="568426" x="3478213" y="2865438"/>
          <p14:tracePt t="568443" x="3527425" y="2828925"/>
          <p14:tracePt t="568460" x="3578225" y="2640013"/>
          <p14:tracePt t="568475" x="3589338" y="2565400"/>
          <p14:tracePt t="568493" x="3589338" y="2490788"/>
          <p14:tracePt t="568510" x="3565525" y="2427288"/>
          <p14:tracePt t="568512" x="3527425" y="2365375"/>
          <p14:tracePt t="568525" x="3465513" y="2303463"/>
          <p14:tracePt t="568543" x="3427413" y="2239963"/>
          <p14:tracePt t="568560" x="3352800" y="2065338"/>
          <p14:tracePt t="568576" x="3314700" y="1952625"/>
          <p14:tracePt t="568594" x="3276600" y="1865313"/>
          <p14:tracePt t="568610" x="3189288" y="1701800"/>
          <p14:tracePt t="568626" x="3140075" y="1639888"/>
          <p14:tracePt t="568643" x="3076575" y="1576388"/>
          <p14:tracePt t="568660" x="2963863" y="1414463"/>
          <p14:tracePt t="568677" x="2914650" y="1339850"/>
          <p14:tracePt t="568694" x="2876550" y="1276350"/>
          <p14:tracePt t="568710" x="2852738" y="1263650"/>
          <p14:tracePt t="568798" x="2852738" y="1276350"/>
          <p14:tracePt t="568835" x="2852738" y="1289050"/>
          <p14:tracePt t="568860" x="2840038" y="1289050"/>
          <p14:tracePt t="568872" x="2840038" y="1301750"/>
          <p14:tracePt t="568984" x="2840038" y="1314450"/>
          <p14:tracePt t="569009" x="2840038" y="1327150"/>
          <p14:tracePt t="569021" x="2840038" y="1339850"/>
          <p14:tracePt t="569035" x="2863850" y="1389063"/>
          <p14:tracePt t="569047" x="2914650" y="1463675"/>
          <p14:tracePt t="569061" x="2976563" y="1652588"/>
          <p14:tracePt t="569079" x="3014663" y="1789113"/>
          <p14:tracePt t="569096" x="3101975" y="2065338"/>
          <p14:tracePt t="569111" x="3127375" y="2278063"/>
          <p14:tracePt t="569128" x="3165475" y="2452688"/>
          <p14:tracePt t="569146" x="3189288" y="2652713"/>
          <p14:tracePt t="569162" x="3201988" y="2716213"/>
          <p14:tracePt t="569179" x="3214688" y="2790825"/>
          <p14:tracePt t="569196" x="3214688" y="2890838"/>
          <p14:tracePt t="569212" x="3214688" y="2928938"/>
          <p14:tracePt t="569229" x="3214688" y="2952750"/>
          <p14:tracePt t="569246" x="3214688" y="2965450"/>
          <p14:tracePt t="569457" x="3214688" y="2978150"/>
          <p14:tracePt t="569483" x="3214688" y="3003550"/>
          <p14:tracePt t="569497" x="3214688" y="3028950"/>
          <p14:tracePt t="569508" x="3214688" y="3041650"/>
          <p14:tracePt t="569533" x="3214688" y="3054350"/>
          <p14:tracePt t="569545" x="3214688" y="3065463"/>
          <p14:tracePt t="570816" x="3201988" y="3065463"/>
          <p14:tracePt t="570829" x="3165475" y="3065463"/>
          <p14:tracePt t="570841" x="3101975" y="3054350"/>
          <p14:tracePt t="570853" x="3052763" y="3041650"/>
          <p14:tracePt t="570868" x="2976563" y="3003550"/>
          <p14:tracePt t="570886" x="2889250" y="2978150"/>
          <p14:tracePt t="570903" x="2689225" y="2916238"/>
          <p14:tracePt t="570905" x="2489200" y="2852738"/>
          <p14:tracePt t="570918" x="2351088" y="2803525"/>
          <p14:tracePt t="570935" x="2238375" y="2752725"/>
          <p14:tracePt t="570953" x="2063750" y="2678113"/>
          <p14:tracePt t="570969" x="1963738" y="2665413"/>
          <p14:tracePt t="570987" x="1876425" y="2652713"/>
          <p14:tracePt t="571003" x="1801813" y="2652713"/>
          <p14:tracePt t="571019" x="1789113" y="2652713"/>
          <p14:tracePt t="571036" x="1776413" y="2652713"/>
          <p14:tracePt t="571091" x="1776413" y="2665413"/>
          <p14:tracePt t="571115" x="1776413" y="2678113"/>
          <p14:tracePt t="571153" x="1763713" y="2678113"/>
          <p14:tracePt t="571165" x="1751013" y="2690813"/>
          <p14:tracePt t="571177" x="1738313" y="2690813"/>
          <p14:tracePt t="571191" x="1725613" y="2703513"/>
          <p14:tracePt t="571204" x="1714500" y="2716213"/>
          <p14:tracePt t="571220" x="1701800" y="2716213"/>
          <p14:tracePt t="571236" x="1689100" y="2740025"/>
          <p14:tracePt t="571253" x="1676400" y="2740025"/>
          <p14:tracePt t="571271" x="1663700" y="27527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LOBL">
            <a:extLst>
              <a:ext uri="{FF2B5EF4-FFF2-40B4-BE49-F238E27FC236}">
                <a16:creationId xmlns:a16="http://schemas.microsoft.com/office/drawing/2014/main" id="{AA17D756-4883-63E7-5337-F2983064B500}"/>
              </a:ext>
            </a:extLst>
          </p:cNvPr>
          <p:cNvSpPr txBox="1">
            <a:spLocks/>
          </p:cNvSpPr>
          <p:nvPr/>
        </p:nvSpPr>
        <p:spPr>
          <a:xfrm>
            <a:off x="1834776" y="1447800"/>
            <a:ext cx="8528424" cy="3352800"/>
          </a:xfrm>
          <a:prstGeom prst="rect">
            <a:avLst/>
          </a:prstGeom>
        </p:spPr>
        <p:txBody>
          <a:bodyPr/>
          <a:lstStyle>
            <a:lvl1pPr marL="171450" indent="-171450" algn="r" defTabSz="685800" rtl="1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l" rtl="0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None/>
              <a:defRPr/>
            </a:pPr>
            <a:r>
              <a:rPr lang="en-US" altLang="en-US" sz="2800" dirty="0">
                <a:solidFill>
                  <a:srgbClr val="0000CC"/>
                </a:solidFill>
                <a:latin typeface="Calibri" panose="020F0502020204030204"/>
              </a:rPr>
              <a:t>The multiple-step income statement for a merchandiser shows each of the following features except:  </a:t>
            </a:r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Wingdings" pitchFamily="2" charset="2"/>
              <a:buAutoNum type="alphaLcPeriod"/>
              <a:defRPr/>
            </a:pPr>
            <a:r>
              <a:rPr lang="en-US" altLang="en-US" sz="2800" dirty="0">
                <a:solidFill>
                  <a:srgbClr val="000000"/>
                </a:solidFill>
                <a:latin typeface="Calibri" panose="020F0502020204030204"/>
              </a:rPr>
              <a:t>gross profit.  </a:t>
            </a:r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Wingdings" pitchFamily="2" charset="2"/>
              <a:buAutoNum type="alphaLcPeriod"/>
              <a:defRPr/>
            </a:pPr>
            <a:r>
              <a:rPr lang="en-US" altLang="en-US" sz="2800" dirty="0">
                <a:solidFill>
                  <a:srgbClr val="000000"/>
                </a:solidFill>
                <a:latin typeface="Calibri" panose="020F0502020204030204"/>
              </a:rPr>
              <a:t>cost of goods sold.  </a:t>
            </a:r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Wingdings" pitchFamily="2" charset="2"/>
              <a:buAutoNum type="alphaLcPeriod"/>
              <a:defRPr/>
            </a:pPr>
            <a:r>
              <a:rPr lang="en-US" altLang="en-US" sz="2800" dirty="0">
                <a:solidFill>
                  <a:srgbClr val="000000"/>
                </a:solidFill>
                <a:latin typeface="Calibri" panose="020F0502020204030204"/>
              </a:rPr>
              <a:t>a sales revenue section.</a:t>
            </a:r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buClr>
                <a:srgbClr val="000000"/>
              </a:buClr>
              <a:buFont typeface="Wingdings" pitchFamily="2" charset="2"/>
              <a:buAutoNum type="alphaLcPeriod"/>
              <a:defRPr/>
            </a:pPr>
            <a:r>
              <a:rPr lang="en-US" altLang="en-US" sz="2800" dirty="0">
                <a:solidFill>
                  <a:srgbClr val="000000"/>
                </a:solidFill>
                <a:latin typeface="Calibri" panose="020F0502020204030204"/>
              </a:rPr>
              <a:t>investing activities section.</a:t>
            </a:r>
          </a:p>
        </p:txBody>
      </p:sp>
      <p:sp>
        <p:nvSpPr>
          <p:cNvPr id="5" name="Notched Right Arrow 8">
            <a:extLst>
              <a:ext uri="{FF2B5EF4-FFF2-40B4-BE49-F238E27FC236}">
                <a16:creationId xmlns:a16="http://schemas.microsoft.com/office/drawing/2014/main" id="{4CDA5F2F-6C68-FA50-5E0E-6C136ABB66C6}"/>
              </a:ext>
            </a:extLst>
          </p:cNvPr>
          <p:cNvSpPr/>
          <p:nvPr/>
        </p:nvSpPr>
        <p:spPr bwMode="auto">
          <a:xfrm>
            <a:off x="1752600" y="4191000"/>
            <a:ext cx="554182" cy="457200"/>
          </a:xfrm>
          <a:prstGeom prst="notchedRightArrow">
            <a:avLst/>
          </a:prstGeom>
          <a:solidFill>
            <a:srgbClr val="196E78"/>
          </a:solidFill>
          <a:ln w="2857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 altLang="en-US" sz="2400" dirty="0">
              <a:latin typeface="Calibri" panose="020F0502020204030204" pitchFamily="34" charset="0"/>
            </a:endParaRPr>
          </a:p>
        </p:txBody>
      </p:sp>
      <p:sp>
        <p:nvSpPr>
          <p:cNvPr id="6" name="Title ">
            <a:extLst>
              <a:ext uri="{FF2B5EF4-FFF2-40B4-BE49-F238E27FC236}">
                <a16:creationId xmlns:a16="http://schemas.microsoft.com/office/drawing/2014/main" id="{B72CD3AF-EE2E-301E-E711-0F2F1C87244A}"/>
              </a:ext>
            </a:extLst>
          </p:cNvPr>
          <p:cNvSpPr txBox="1">
            <a:spLocks/>
          </p:cNvSpPr>
          <p:nvPr/>
        </p:nvSpPr>
        <p:spPr>
          <a:xfrm>
            <a:off x="1833562" y="762001"/>
            <a:ext cx="8682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Do IT</a:t>
            </a:r>
            <a:endParaRPr lang="en-US" sz="4000" b="1" dirty="0">
              <a:solidFill>
                <a:schemeClr val="accent1"/>
              </a:solidFill>
              <a:latin typeface="+mn-lt"/>
              <a:ea typeface="Source Sans Pro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FE6DAB-76D5-0362-1203-4DD64C4E9EC5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873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5626">
        <p14:reveal/>
      </p:transition>
    </mc:Choice>
    <mc:Fallback xmlns="">
      <p:transition spd="slow" advTm="556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515" x="1638300" y="2790825"/>
          <p14:tracePt t="2527" x="1550988" y="2852738"/>
          <p14:tracePt t="2540" x="1425575" y="2941638"/>
          <p14:tracePt t="2551" x="1312863" y="3016250"/>
          <p14:tracePt t="2565" x="1225550" y="3090863"/>
          <p14:tracePt t="2577" x="1138238" y="3141663"/>
          <p14:tracePt t="2593" x="1050925" y="3178175"/>
          <p14:tracePt t="2610" x="925513" y="3216275"/>
          <p14:tracePt t="2627" x="638175" y="3254375"/>
          <p14:tracePt t="2643" x="550863" y="3267075"/>
          <p14:tracePt t="2660" x="474663" y="3290888"/>
          <p14:tracePt t="2677" x="387350" y="3316288"/>
          <p14:tracePt t="2694" x="325438" y="3341688"/>
          <p14:tracePt t="2711" x="274638" y="3341688"/>
          <p14:tracePt t="2713" x="225425" y="3354388"/>
          <p14:tracePt t="2727" x="187325" y="3354388"/>
          <p14:tracePt t="2744" x="174625" y="3354388"/>
          <p14:tracePt t="2761" x="161925" y="3354388"/>
          <p14:tracePt t="2950" x="174625" y="3354388"/>
          <p14:tracePt t="2988" x="200025" y="3354388"/>
          <p14:tracePt t="3012" x="212725" y="3354388"/>
          <p14:tracePt t="3038" x="225425" y="3354388"/>
          <p14:tracePt t="3064" x="238125" y="3354388"/>
          <p14:tracePt t="3075" x="250825" y="3367088"/>
          <p14:tracePt t="3112" x="261938" y="3367088"/>
          <p14:tracePt t="3150" x="261938" y="3378200"/>
          <p14:tracePt t="3163" x="274638" y="3378200"/>
          <p14:tracePt t="3200" x="287338" y="3378200"/>
          <p14:tracePt t="3212" x="300038" y="3378200"/>
          <p14:tracePt t="6343" x="325438" y="3378200"/>
          <p14:tracePt t="6358" x="350838" y="3367088"/>
          <p14:tracePt t="6382" x="625475" y="3141663"/>
          <p14:tracePt t="6395" x="963613" y="2903538"/>
          <p14:tracePt t="6406" x="1389063" y="2728913"/>
          <p14:tracePt t="6419" x="1701800" y="2616200"/>
          <p14:tracePt t="6431" x="1914525" y="2552700"/>
          <p14:tracePt t="6443" x="2214563" y="2465388"/>
          <p14:tracePt t="6458" x="2563813" y="2427288"/>
          <p14:tracePt t="6475" x="2827338" y="2378075"/>
          <p14:tracePt t="6492" x="3076575" y="2314575"/>
          <p14:tracePt t="6494" x="3478213" y="2227263"/>
          <p14:tracePt t="6508" x="3778250" y="2152650"/>
          <p14:tracePt t="6526" x="4014788" y="2065338"/>
          <p14:tracePt t="6543" x="4665663" y="1889125"/>
          <p14:tracePt t="6558" x="4978400" y="1801813"/>
          <p14:tracePt t="6576" x="5329238" y="1752600"/>
          <p14:tracePt t="6593" x="5791200" y="1714500"/>
          <p14:tracePt t="6595" x="6103938" y="1676400"/>
          <p14:tracePt t="6608" x="6291263" y="1676400"/>
          <p14:tracePt t="6626" x="6454775" y="1663700"/>
          <p14:tracePt t="6643" x="6754813" y="1652588"/>
          <p14:tracePt t="6659" x="6805613" y="1639888"/>
          <p14:tracePt t="6676" x="6842125" y="1639888"/>
          <p14:tracePt t="6768" x="6792913" y="1639888"/>
          <p14:tracePt t="6780" x="6704013" y="1652588"/>
          <p14:tracePt t="6793" x="6629400" y="1689100"/>
          <p14:tracePt t="6805" x="6567488" y="1714500"/>
          <p14:tracePt t="6817" x="6554788" y="1727200"/>
          <p14:tracePt t="6831" x="6542088" y="1739900"/>
          <p14:tracePt t="6843" x="6529388" y="1776413"/>
          <p14:tracePt t="6860" x="6529388" y="1789113"/>
          <p14:tracePt t="6877" x="6516688" y="1801813"/>
          <p14:tracePt t="6893" x="6516688" y="1814513"/>
          <p14:tracePt t="6968" x="6529388" y="1839913"/>
          <p14:tracePt t="6980" x="6554788" y="1865313"/>
          <p14:tracePt t="6994" x="6616700" y="1876425"/>
          <p14:tracePt t="7005" x="6654800" y="1889125"/>
          <p14:tracePt t="7018" x="6692900" y="1901825"/>
          <p14:tracePt t="7030" x="6729413" y="1914525"/>
          <p14:tracePt t="7044" x="6754813" y="1927225"/>
          <p14:tracePt t="7060" x="6780213" y="1927225"/>
          <p14:tracePt t="7078" x="6792913" y="1927225"/>
          <p14:tracePt t="7080" x="6792913" y="1939925"/>
          <p14:tracePt t="7094" x="6816725" y="1952625"/>
          <p14:tracePt t="7116" x="6829425" y="1952625"/>
          <p14:tracePt t="7590" x="6829425" y="1965325"/>
          <p14:tracePt t="7603" x="6816725" y="1965325"/>
          <p14:tracePt t="7615" x="6805613" y="1978025"/>
          <p14:tracePt t="7630" x="6767513" y="2001838"/>
          <p14:tracePt t="7646" x="6716713" y="2014538"/>
          <p14:tracePt t="7663" x="6642100" y="2027238"/>
          <p14:tracePt t="7666" x="6554788" y="2039938"/>
          <p14:tracePt t="7680" x="6503988" y="2039938"/>
          <p14:tracePt t="7697" x="6467475" y="2039938"/>
          <p14:tracePt t="7714" x="6442075" y="2052638"/>
          <p14:tracePt t="7715" x="6429375" y="2065338"/>
          <p14:tracePt t="7730" x="6416675" y="2065338"/>
          <p14:tracePt t="7902" x="6429375" y="2078038"/>
          <p14:tracePt t="7914" x="6454775" y="2078038"/>
          <p14:tracePt t="7927" x="6467475" y="2089150"/>
          <p14:tracePt t="7940" x="6492875" y="2089150"/>
          <p14:tracePt t="7952" x="6529388" y="2089150"/>
          <p14:tracePt t="7968" x="6567488" y="2089150"/>
          <p14:tracePt t="7981" x="6592888" y="2089150"/>
          <p14:tracePt t="7998" x="6616700" y="2089150"/>
          <p14:tracePt t="8015" x="6629400" y="2089150"/>
          <p14:tracePt t="8017" x="6642100" y="2089150"/>
          <p14:tracePt t="8032" x="6654800" y="2089150"/>
          <p14:tracePt t="8052" x="6667500" y="2089150"/>
          <p14:tracePt t="8089" x="6680200" y="2089150"/>
          <p14:tracePt t="8114" x="6692900" y="2089150"/>
          <p14:tracePt t="8139" x="6704013" y="2089150"/>
          <p14:tracePt t="8164" x="6716713" y="2089150"/>
          <p14:tracePt t="8188" x="6742113" y="2089150"/>
          <p14:tracePt t="8202" x="6767513" y="2089150"/>
          <p14:tracePt t="8215" x="6805613" y="2089150"/>
          <p14:tracePt t="8226" x="6829425" y="2089150"/>
          <p14:tracePt t="8239" x="6854825" y="2089150"/>
          <p14:tracePt t="8251" x="6867525" y="2089150"/>
          <p14:tracePt t="8265" x="6880225" y="2089150"/>
          <p14:tracePt t="8283" x="6905625" y="2089150"/>
          <p14:tracePt t="8300" x="6916738" y="2089150"/>
          <p14:tracePt t="8302" x="6942138" y="2089150"/>
          <p14:tracePt t="8315" x="6992938" y="2114550"/>
          <p14:tracePt t="8333" x="7067550" y="2139950"/>
          <p14:tracePt t="8349" x="7142163" y="2165350"/>
          <p14:tracePt t="8351" x="7192963" y="2190750"/>
          <p14:tracePt t="8366" x="7229475" y="2190750"/>
          <p14:tracePt t="8382" x="7242175" y="2201863"/>
          <p14:tracePt t="8399" x="7254875" y="2214563"/>
          <p14:tracePt t="12335" x="7218363" y="2214563"/>
          <p14:tracePt t="12348" x="7118350" y="2227263"/>
          <p14:tracePt t="12360" x="6992938" y="2239963"/>
          <p14:tracePt t="12372" x="6667500" y="2239963"/>
          <p14:tracePt t="12385" x="6229350" y="2239963"/>
          <p14:tracePt t="12398" x="5554663" y="2239963"/>
          <p14:tracePt t="12415" x="4891088" y="2165350"/>
          <p14:tracePt t="12431" x="4040188" y="2078038"/>
          <p14:tracePt t="12449" x="2514600" y="1927225"/>
          <p14:tracePt t="12465" x="1901825" y="1876425"/>
          <p14:tracePt t="12482" x="1212850" y="1865313"/>
          <p14:tracePt t="12485" x="776288" y="1839913"/>
          <p14:tracePt t="12499" x="463550" y="1814513"/>
          <p14:tracePt t="12515" x="238125" y="1801813"/>
          <p14:tracePt t="12532" x="25400" y="1789113"/>
          <p14:tracePt t="12796" x="138113" y="1939925"/>
          <p14:tracePt t="12809" x="261938" y="1965325"/>
          <p14:tracePt t="12821" x="463550" y="2014538"/>
          <p14:tracePt t="12834" x="612775" y="2027238"/>
          <p14:tracePt t="12849" x="725488" y="2039938"/>
          <p14:tracePt t="12867" x="838200" y="2065338"/>
          <p14:tracePt t="12870" x="963613" y="2065338"/>
          <p14:tracePt t="12884" x="1100138" y="2089150"/>
          <p14:tracePt t="12901" x="1238250" y="2089150"/>
          <p14:tracePt t="12917" x="1325563" y="2101850"/>
          <p14:tracePt t="12920" x="1389063" y="2114550"/>
          <p14:tracePt t="12934" x="1438275" y="2114550"/>
          <p14:tracePt t="12950" x="1476375" y="2114550"/>
          <p14:tracePt t="12967" x="1512888" y="2114550"/>
          <p14:tracePt t="12970" x="1538288" y="2114550"/>
          <p14:tracePt t="12985" x="1576388" y="2114550"/>
          <p14:tracePt t="13001" x="1638300" y="2114550"/>
          <p14:tracePt t="13018" x="1738313" y="2114550"/>
          <p14:tracePt t="13020" x="1838325" y="2114550"/>
          <p14:tracePt t="13034" x="1914525" y="2114550"/>
          <p14:tracePt t="13051" x="1989138" y="2114550"/>
          <p14:tracePt t="13067" x="2038350" y="2114550"/>
          <p14:tracePt t="13070" x="2101850" y="2114550"/>
          <p14:tracePt t="13084" x="2176463" y="2114550"/>
          <p14:tracePt t="13101" x="2289175" y="2114550"/>
          <p14:tracePt t="13118" x="2389188" y="2114550"/>
          <p14:tracePt t="13120" x="2476500" y="2127250"/>
          <p14:tracePt t="13135" x="2540000" y="2139950"/>
          <p14:tracePt t="13151" x="2576513" y="2152650"/>
          <p14:tracePt t="13169" x="2589213" y="2165350"/>
          <p14:tracePt t="13171" x="2601913" y="2165350"/>
          <p14:tracePt t="13184" x="2614613" y="2165350"/>
          <p14:tracePt t="13219" x="2627313" y="2165350"/>
          <p14:tracePt t="13506" x="2676525" y="2178050"/>
          <p14:tracePt t="13519" x="2763838" y="2190750"/>
          <p14:tracePt t="13531" x="2863850" y="2201863"/>
          <p14:tracePt t="13543" x="2940050" y="2201863"/>
          <p14:tracePt t="13556" x="3040063" y="2201863"/>
          <p14:tracePt t="13570" x="3201988" y="2201863"/>
          <p14:tracePt t="13587" x="3365500" y="2214563"/>
          <p14:tracePt t="13604" x="3478213" y="2214563"/>
          <p14:tracePt t="13606" x="3578225" y="2214563"/>
          <p14:tracePt t="13620" x="3665538" y="2214563"/>
          <p14:tracePt t="13637" x="3790950" y="2227263"/>
          <p14:tracePt t="13653" x="3914775" y="2227263"/>
          <p14:tracePt t="13656" x="4040188" y="2239963"/>
          <p14:tracePt t="13671" x="4114800" y="2239963"/>
          <p14:tracePt t="13687" x="4191000" y="2239963"/>
          <p14:tracePt t="13704" x="4227513" y="2239963"/>
          <p14:tracePt t="13706" x="4278313" y="2239963"/>
          <p14:tracePt t="13719" x="4314825" y="2239963"/>
          <p14:tracePt t="13737" x="4352925" y="2239963"/>
          <p14:tracePt t="13753" x="4391025" y="2252663"/>
          <p14:tracePt t="13755" x="4440238" y="2252663"/>
          <p14:tracePt t="13770" x="4503738" y="2252663"/>
          <p14:tracePt t="13787" x="4565650" y="2252663"/>
          <p14:tracePt t="13804" x="4616450" y="2252663"/>
          <p14:tracePt t="13806" x="4652963" y="2252663"/>
          <p14:tracePt t="13820" x="4691063" y="2252663"/>
          <p14:tracePt t="13837" x="4740275" y="2252663"/>
          <p14:tracePt t="13854" x="4840288" y="2252663"/>
          <p14:tracePt t="13870" x="4953000" y="2252663"/>
          <p14:tracePt t="13888" x="5065713" y="2252663"/>
          <p14:tracePt t="13905" x="5241925" y="2252663"/>
          <p14:tracePt t="13922" x="5303838" y="2252663"/>
          <p14:tracePt t="13938" x="5378450" y="2265363"/>
          <p14:tracePt t="13955" x="5591175" y="2278063"/>
          <p14:tracePt t="13972" x="5678488" y="2290763"/>
          <p14:tracePt t="13988" x="5729288" y="2290763"/>
          <p14:tracePt t="14005" x="5767388" y="2303463"/>
          <p14:tracePt t="14007" x="5791200" y="2303463"/>
          <p14:tracePt t="14117" x="5803900" y="2303463"/>
          <p14:tracePt t="14154" x="5816600" y="2303463"/>
          <p14:tracePt t="14167" x="5829300" y="2303463"/>
          <p14:tracePt t="14179" x="5854700" y="2303463"/>
          <p14:tracePt t="14191" x="5878513" y="2303463"/>
          <p14:tracePt t="14205" x="5916613" y="2303463"/>
          <p14:tracePt t="14222" x="5967413" y="2303463"/>
          <p14:tracePt t="14240" x="6003925" y="2303463"/>
          <p14:tracePt t="14241" x="6029325" y="2303463"/>
          <p14:tracePt t="14255" x="6054725" y="2303463"/>
          <p14:tracePt t="14272" x="6078538" y="2303463"/>
          <p14:tracePt t="14289" x="6103938" y="2303463"/>
          <p14:tracePt t="14292" x="6142038" y="2303463"/>
          <p14:tracePt t="14306" x="6180138" y="2303463"/>
          <p14:tracePt t="14323" x="6242050" y="2314575"/>
          <p14:tracePt t="14340" x="6329363" y="2327275"/>
          <p14:tracePt t="14342" x="6380163" y="2352675"/>
          <p14:tracePt t="14355" x="6429375" y="2365375"/>
          <p14:tracePt t="14373" x="6467475" y="2390775"/>
          <p14:tracePt t="14390" x="6492875" y="2414588"/>
          <p14:tracePt t="14406" x="6516688" y="2414588"/>
          <p14:tracePt t="14454" x="6516688" y="2427288"/>
          <p14:tracePt t="27597" x="6480175" y="2427288"/>
          <p14:tracePt t="27608" x="6380163" y="2452688"/>
          <p14:tracePt t="27620" x="6254750" y="2490788"/>
          <p14:tracePt t="27633" x="6016625" y="2552700"/>
          <p14:tracePt t="27646" x="5554663" y="2640013"/>
          <p14:tracePt t="27659" x="5153025" y="2728913"/>
          <p14:tracePt t="27676" x="4565650" y="2778125"/>
          <p14:tracePt t="27693" x="4103688" y="2816225"/>
          <p14:tracePt t="27695" x="3689350" y="2840038"/>
          <p14:tracePt t="27709" x="3214688" y="2840038"/>
          <p14:tracePt t="27726" x="2940050" y="2840038"/>
          <p14:tracePt t="27743" x="2814638" y="2840038"/>
          <p14:tracePt t="27746" x="2740025" y="2840038"/>
          <p14:tracePt t="27759" x="2727325" y="2840038"/>
          <p14:tracePt t="27776" x="2714625" y="2840038"/>
          <p14:tracePt t="27870" x="2714625" y="2852738"/>
          <p14:tracePt t="27882" x="2701925" y="2865438"/>
          <p14:tracePt t="27895" x="2640013" y="2890838"/>
          <p14:tracePt t="27909" x="2551113" y="2903538"/>
          <p14:tracePt t="27927" x="2476500" y="2903538"/>
          <p14:tracePt t="27944" x="2363788" y="2916238"/>
          <p14:tracePt t="27960" x="2351088" y="2916238"/>
          <p14:tracePt t="27977" x="2338388" y="2916238"/>
          <p14:tracePt t="28032" x="2338388" y="2928938"/>
          <p14:tracePt t="28045" x="2338388" y="2941638"/>
          <p14:tracePt t="28082" x="2338388" y="2952750"/>
          <p14:tracePt t="28119" x="2338388" y="2965450"/>
          <p14:tracePt t="28132" x="2338388" y="2978150"/>
          <p14:tracePt t="28144" x="2338388" y="2990850"/>
          <p14:tracePt t="28169" x="2327275" y="3003550"/>
          <p14:tracePt t="29703" x="2327275" y="2990850"/>
          <p14:tracePt t="30237" x="2314575" y="2990850"/>
          <p14:tracePt t="30252" x="2276475" y="3041650"/>
          <p14:tracePt t="30262" x="2189163" y="3116263"/>
          <p14:tracePt t="30275" x="2114550" y="3228975"/>
          <p14:tracePt t="30287" x="2051050" y="3303588"/>
          <p14:tracePt t="30302" x="2014538" y="3341688"/>
          <p14:tracePt t="30319" x="1989138" y="3390900"/>
          <p14:tracePt t="30337" x="1951038" y="3429000"/>
          <p14:tracePt t="30353" x="1925638" y="3454400"/>
          <p14:tracePt t="30375" x="1914525" y="3479800"/>
          <p14:tracePt t="30387" x="1901825" y="3479800"/>
          <p14:tracePt t="30403" x="1901825" y="3490913"/>
          <p14:tracePt t="30420" x="1901825" y="3503613"/>
          <p14:tracePt t="30437" x="1889125" y="3529013"/>
          <p14:tracePt t="30462" x="1889125" y="3541713"/>
          <p14:tracePt t="30474" x="1889125" y="3554413"/>
          <p14:tracePt t="30511" x="1889125" y="3567113"/>
          <p14:tracePt t="32143" x="1863725" y="3590925"/>
          <p14:tracePt t="32158" x="1825625" y="3654425"/>
          <p14:tracePt t="32169" x="1776413" y="3716338"/>
          <p14:tracePt t="32181" x="1725613" y="3754438"/>
          <p14:tracePt t="32194" x="1701800" y="3792538"/>
          <p14:tracePt t="32211" x="1676400" y="3816350"/>
          <p14:tracePt t="32227" x="1676400" y="3829050"/>
          <p14:tracePt t="32244" x="1676400" y="3854450"/>
          <p14:tracePt t="32260" x="1676400" y="3867150"/>
          <p14:tracePt t="32331" x="1676400" y="3879850"/>
          <p14:tracePt t="32344" x="1701800" y="3892550"/>
          <p14:tracePt t="32357" x="1751013" y="3905250"/>
          <p14:tracePt t="32368" x="1814513" y="3967163"/>
          <p14:tracePt t="32380" x="1876425" y="4029075"/>
          <p14:tracePt t="32394" x="1938338" y="4079875"/>
          <p14:tracePt t="32411" x="2014538" y="4105275"/>
          <p14:tracePt t="32428" x="2114550" y="4117975"/>
          <p14:tracePt t="32430" x="2276475" y="4117975"/>
          <p14:tracePt t="32445" x="2427288" y="4117975"/>
          <p14:tracePt t="32461" x="2527300" y="4117975"/>
          <p14:tracePt t="32478" x="2614613" y="4129088"/>
          <p14:tracePt t="32480" x="2689225" y="4141788"/>
          <p14:tracePt t="32495" x="2801938" y="4167188"/>
          <p14:tracePt t="32512" x="2952750" y="4192588"/>
          <p14:tracePt t="32528" x="3052763" y="4205288"/>
          <p14:tracePt t="32530" x="3140075" y="4217988"/>
          <p14:tracePt t="32544" x="3176588" y="4230688"/>
          <p14:tracePt t="32561" x="3214688" y="4230688"/>
          <p14:tracePt t="32579" x="3227388" y="4230688"/>
          <p14:tracePt t="32742" x="3189288" y="4230688"/>
          <p14:tracePt t="32754" x="3140075" y="4230688"/>
          <p14:tracePt t="32767" x="3076575" y="4230688"/>
          <p14:tracePt t="32779" x="3027363" y="4217988"/>
          <p14:tracePt t="32795" x="2989263" y="4205288"/>
          <p14:tracePt t="32813" x="2963863" y="4179888"/>
          <p14:tracePt t="32830" x="2763838" y="4129088"/>
          <p14:tracePt t="32846" x="2627313" y="4105275"/>
          <p14:tracePt t="32862" x="2527300" y="4079875"/>
          <p14:tracePt t="32879" x="2427288" y="4079875"/>
          <p14:tracePt t="32896" x="2401888" y="4079875"/>
          <p14:tracePt t="32917" x="2389188" y="4079875"/>
          <p14:tracePt t="33004" x="2389188" y="4092575"/>
          <p14:tracePt t="34500" x="2389188" y="4079875"/>
          <p14:tracePt t="34861" x="2376488" y="4105275"/>
          <p14:tracePt t="34873" x="2363788" y="4141788"/>
          <p14:tracePt t="34887" x="2351088" y="4179888"/>
          <p14:tracePt t="34898" x="2327275" y="4254500"/>
          <p14:tracePt t="34910" x="2301875" y="4341813"/>
          <p14:tracePt t="34923" x="2289175" y="4418013"/>
          <p14:tracePt t="34936" x="2276475" y="4467225"/>
          <p14:tracePt t="34954" x="2263775" y="4505325"/>
          <p14:tracePt t="34971" x="2251075" y="4518025"/>
          <p14:tracePt t="34973" x="2251075" y="4530725"/>
          <p14:tracePt t="34987" x="2238375" y="4543425"/>
          <p14:tracePt t="35004" x="2227263" y="4554538"/>
          <p14:tracePt t="35021" x="2214563" y="4567238"/>
          <p14:tracePt t="35023" x="2201863" y="4567238"/>
          <p14:tracePt t="35037" x="2189163" y="4579938"/>
          <p14:tracePt t="35055" x="2189163" y="4592638"/>
          <p14:tracePt t="35072" x="2176463" y="4605338"/>
          <p14:tracePt t="35088" x="2176463" y="4618038"/>
          <p14:tracePt t="35105" x="2176463" y="4630738"/>
          <p14:tracePt t="35122" x="2163763" y="4643438"/>
          <p14:tracePt t="35147" x="2163763" y="4667250"/>
          <p14:tracePt t="35160" x="2163763" y="4692650"/>
          <p14:tracePt t="35185" x="2163763" y="4705350"/>
          <p14:tracePt t="35284" x="2163763" y="4718050"/>
          <p14:tracePt t="35296" x="2163763" y="4730750"/>
          <p14:tracePt t="35396" x="2163763" y="4743450"/>
          <p14:tracePt t="35433" x="2163763" y="4756150"/>
          <p14:tracePt t="36344" x="2176463" y="4756150"/>
          <p14:tracePt t="36418" x="2189163" y="4756150"/>
          <p14:tracePt t="36443" x="2214563" y="4756150"/>
          <p14:tracePt t="36456" x="2238375" y="4756150"/>
          <p14:tracePt t="36468" x="2263775" y="4756150"/>
          <p14:tracePt t="36481" x="2314575" y="4756150"/>
          <p14:tracePt t="36494" x="2439988" y="4756150"/>
          <p14:tracePt t="36510" x="2540000" y="4756150"/>
          <p14:tracePt t="36527" x="2614613" y="4756150"/>
          <p14:tracePt t="36530" x="2676525" y="4756150"/>
          <p14:tracePt t="36543" x="2714625" y="4756150"/>
          <p14:tracePt t="36561" x="2740025" y="4743450"/>
          <p14:tracePt t="36577" x="2776538" y="4730750"/>
          <p14:tracePt t="36580" x="2814638" y="4718050"/>
          <p14:tracePt t="36594" x="2889250" y="4718050"/>
          <p14:tracePt t="36611" x="2940050" y="4718050"/>
          <p14:tracePt t="36627" x="2989263" y="4718050"/>
          <p14:tracePt t="36629" x="3027363" y="4718050"/>
          <p14:tracePt t="36643" x="3065463" y="4718050"/>
          <p14:tracePt t="36661" x="3076575" y="4718050"/>
          <p14:tracePt t="36679" x="3127375" y="4718050"/>
          <p14:tracePt t="36694" x="3140075" y="4718050"/>
          <p14:tracePt t="36712" x="3152775" y="4718050"/>
          <p14:tracePt t="36728" x="3176588" y="4718050"/>
          <p14:tracePt t="36730" x="3214688" y="4718050"/>
          <p14:tracePt t="36743" x="3276600" y="4730750"/>
          <p14:tracePt t="36760" x="3352800" y="4730750"/>
          <p14:tracePt t="36778" x="3514725" y="4730750"/>
          <p14:tracePt t="36794" x="3565525" y="4692650"/>
          <p14:tracePt t="36811" x="3640138" y="4643438"/>
          <p14:tracePt t="36829" x="3914775" y="4518025"/>
          <p14:tracePt t="36845" x="4040188" y="4479925"/>
          <p14:tracePt t="36862" x="4152900" y="4454525"/>
          <p14:tracePt t="36878" x="4214813" y="4443413"/>
          <p14:tracePt t="36880" x="4252913" y="4443413"/>
          <p14:tracePt t="36895" x="4278313" y="4443413"/>
          <p14:tracePt t="36912" x="4291013" y="4443413"/>
          <p14:tracePt t="36929" x="4303713" y="4443413"/>
          <p14:tracePt t="36946" x="4314825" y="4443413"/>
          <p14:tracePt t="36962" x="4314825" y="4454525"/>
          <p14:tracePt t="36979" x="4352925" y="4479925"/>
          <p14:tracePt t="36995" x="4378325" y="4492625"/>
          <p14:tracePt t="37012" x="4403725" y="4518025"/>
          <p14:tracePt t="37029" x="4478338" y="4554538"/>
          <p14:tracePt t="37046" x="4503738" y="4567238"/>
          <p14:tracePt t="37063" x="4527550" y="4592638"/>
          <p14:tracePt t="37066" x="4552950" y="4605338"/>
          <p14:tracePt t="37079" x="4565650" y="4618038"/>
          <p14:tracePt t="37096" x="4578350" y="4618038"/>
          <p14:tracePt t="37113" x="4591050" y="4643438"/>
          <p14:tracePt t="37116" x="4603750" y="4656138"/>
          <p14:tracePt t="37129" x="4616450" y="4667250"/>
          <p14:tracePt t="37146" x="4627563" y="4667250"/>
          <p14:tracePt t="37165" x="4627563" y="4679950"/>
          <p14:tracePt t="37202" x="4640263" y="4679950"/>
          <p14:tracePt t="37216" x="4640263" y="4692650"/>
          <p14:tracePt t="37228" x="4640263" y="470535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LOBL">
            <a:extLst>
              <a:ext uri="{FF2B5EF4-FFF2-40B4-BE49-F238E27FC236}">
                <a16:creationId xmlns:a16="http://schemas.microsoft.com/office/drawing/2014/main" id="{B7F996F8-0E0A-1EB2-8FC2-1D31BA3E5E70}"/>
              </a:ext>
            </a:extLst>
          </p:cNvPr>
          <p:cNvSpPr txBox="1">
            <a:spLocks/>
          </p:cNvSpPr>
          <p:nvPr/>
        </p:nvSpPr>
        <p:spPr>
          <a:xfrm>
            <a:off x="1828800" y="1447801"/>
            <a:ext cx="8534400" cy="4267201"/>
          </a:xfrm>
          <a:prstGeom prst="rect">
            <a:avLst/>
          </a:prstGeom>
        </p:spPr>
        <p:txBody>
          <a:bodyPr/>
          <a:lstStyle>
            <a:lvl1pPr marL="171450" indent="-171450" algn="r" defTabSz="685800" rtl="1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r" defTabSz="685800" rtl="1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rtl="0">
              <a:lnSpc>
                <a:spcPct val="100000"/>
              </a:lnSpc>
              <a:spcBef>
                <a:spcPts val="1200"/>
              </a:spcBef>
              <a:buNone/>
              <a:defRPr/>
            </a:pPr>
            <a:r>
              <a:rPr lang="en-US" sz="2600" b="1" dirty="0">
                <a:solidFill>
                  <a:srgbClr val="000000"/>
                </a:solidFill>
                <a:latin typeface="Calibri" panose="020F0502020204030204"/>
              </a:rPr>
              <a:t>Indicate whether the following statements are </a:t>
            </a:r>
            <a:r>
              <a:rPr lang="en-US" sz="2600" b="1" dirty="0">
                <a:solidFill>
                  <a:srgbClr val="FF0000"/>
                </a:solidFill>
                <a:latin typeface="Calibri" panose="020F0502020204030204"/>
              </a:rPr>
              <a:t>true</a:t>
            </a:r>
            <a:r>
              <a:rPr lang="en-US" sz="2600" b="1" dirty="0">
                <a:solidFill>
                  <a:srgbClr val="000000"/>
                </a:solidFill>
                <a:latin typeface="Calibri" panose="020F0502020204030204"/>
              </a:rPr>
              <a:t> or </a:t>
            </a:r>
            <a:r>
              <a:rPr lang="en-US" sz="2600" b="1" dirty="0">
                <a:solidFill>
                  <a:srgbClr val="FF0000"/>
                </a:solidFill>
                <a:latin typeface="Calibri" panose="020F0502020204030204"/>
              </a:rPr>
              <a:t>false</a:t>
            </a:r>
            <a:r>
              <a:rPr lang="en-US" sz="2600" b="1" dirty="0">
                <a:solidFill>
                  <a:srgbClr val="000000"/>
                </a:solidFill>
                <a:latin typeface="Calibri" panose="020F0502020204030204"/>
              </a:rPr>
              <a:t>.</a:t>
            </a:r>
          </a:p>
          <a:p>
            <a:pPr marL="514350" indent="-514350" algn="l" rtl="0">
              <a:buFont typeface="+mj-lt"/>
              <a:buAutoNum type="arabicPeriod"/>
              <a:defRPr/>
            </a:pPr>
            <a:r>
              <a:rPr lang="en-US" sz="2600" dirty="0">
                <a:solidFill>
                  <a:srgbClr val="000000"/>
                </a:solidFill>
                <a:latin typeface="Calibri" panose="020F0502020204030204"/>
              </a:rPr>
              <a:t>The primary source of revenue for a merchandising company results from performing services for customers.</a:t>
            </a:r>
          </a:p>
          <a:p>
            <a:pPr marL="514350" indent="-514350" algn="l" rtl="0">
              <a:buFont typeface="+mj-lt"/>
              <a:buAutoNum type="arabicPeriod"/>
              <a:defRPr/>
            </a:pPr>
            <a:r>
              <a:rPr lang="en-US" sz="2600" dirty="0">
                <a:solidFill>
                  <a:srgbClr val="000000"/>
                </a:solidFill>
                <a:latin typeface="Calibri" panose="020F0502020204030204"/>
              </a:rPr>
              <a:t>The operating cycle of a service company is usually shorter than that of a merchandising company.</a:t>
            </a:r>
          </a:p>
          <a:p>
            <a:pPr marL="514350" indent="-514350" algn="l" rtl="0">
              <a:buFont typeface="+mj-lt"/>
              <a:buAutoNum type="arabicPeriod"/>
              <a:defRPr/>
            </a:pPr>
            <a:r>
              <a:rPr lang="en-US" sz="2600" dirty="0">
                <a:solidFill>
                  <a:srgbClr val="000000"/>
                </a:solidFill>
                <a:latin typeface="Calibri" panose="020F0502020204030204"/>
              </a:rPr>
              <a:t>Sales revenue less cost of goods sold equals gross profit.</a:t>
            </a:r>
          </a:p>
          <a:p>
            <a:pPr marL="514350" indent="-514350" algn="l" rtl="0">
              <a:buFont typeface="+mj-lt"/>
              <a:buAutoNum type="arabicPeriod"/>
              <a:defRPr/>
            </a:pPr>
            <a:r>
              <a:rPr lang="en-US" sz="2600" dirty="0">
                <a:solidFill>
                  <a:srgbClr val="000000"/>
                </a:solidFill>
                <a:latin typeface="Calibri" panose="020F0502020204030204"/>
              </a:rPr>
              <a:t>Ending inventory plus the cost of goods purchased equals cost of goods available for sale.</a:t>
            </a:r>
          </a:p>
          <a:p>
            <a:pPr marL="0" indent="0" algn="l" rtl="0">
              <a:spcBef>
                <a:spcPts val="1800"/>
              </a:spcBef>
              <a:buNone/>
              <a:tabLst>
                <a:tab pos="1600200" algn="l"/>
                <a:tab pos="3200400" algn="l"/>
                <a:tab pos="4800600" algn="l"/>
                <a:tab pos="6400800" algn="l"/>
              </a:tabLst>
              <a:defRPr/>
            </a:pPr>
            <a:r>
              <a:rPr lang="en-US" altLang="en-US" sz="2600" dirty="0">
                <a:solidFill>
                  <a:srgbClr val="FF0000"/>
                </a:solidFill>
                <a:latin typeface="Calibri" panose="020F0502020204030204"/>
              </a:rPr>
              <a:t>Solution</a:t>
            </a:r>
            <a:r>
              <a:rPr lang="en-US" altLang="en-US" sz="2600" dirty="0">
                <a:solidFill>
                  <a:srgbClr val="000000"/>
                </a:solidFill>
                <a:latin typeface="Calibri" panose="020F0502020204030204"/>
              </a:rPr>
              <a:t>: 	1.  False	2. True	3. True	4. False</a:t>
            </a:r>
          </a:p>
        </p:txBody>
      </p:sp>
      <p:sp>
        <p:nvSpPr>
          <p:cNvPr id="6" name="Title ">
            <a:extLst>
              <a:ext uri="{FF2B5EF4-FFF2-40B4-BE49-F238E27FC236}">
                <a16:creationId xmlns:a16="http://schemas.microsoft.com/office/drawing/2014/main" id="{E382A2CE-D910-AF21-5E2B-91EA006113A1}"/>
              </a:ext>
            </a:extLst>
          </p:cNvPr>
          <p:cNvSpPr txBox="1">
            <a:spLocks/>
          </p:cNvSpPr>
          <p:nvPr/>
        </p:nvSpPr>
        <p:spPr>
          <a:xfrm>
            <a:off x="1834624" y="914401"/>
            <a:ext cx="1824038" cy="6463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6858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Do IT</a:t>
            </a:r>
            <a:endParaRPr lang="en-US" sz="4000" b="1" dirty="0">
              <a:solidFill>
                <a:schemeClr val="accent1"/>
              </a:solidFill>
              <a:latin typeface="+mn-lt"/>
              <a:ea typeface="Source Sans Pro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D3C0B5-C5EA-E14A-36B1-F69F09A3EF5E}"/>
              </a:ext>
            </a:extLst>
          </p:cNvPr>
          <p:cNvSpPr/>
          <p:nvPr/>
        </p:nvSpPr>
        <p:spPr>
          <a:xfrm>
            <a:off x="3810000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CE7012-D62F-894D-E8EE-73469F31AF7D}"/>
              </a:ext>
            </a:extLst>
          </p:cNvPr>
          <p:cNvSpPr/>
          <p:nvPr/>
        </p:nvSpPr>
        <p:spPr>
          <a:xfrm>
            <a:off x="5410200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CEEC0D-4DBA-6F8E-484B-2FE621F879EE}"/>
              </a:ext>
            </a:extLst>
          </p:cNvPr>
          <p:cNvSpPr/>
          <p:nvPr/>
        </p:nvSpPr>
        <p:spPr>
          <a:xfrm>
            <a:off x="7023479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978E723-9A1A-0457-D1A2-ABF7D9B916FE}"/>
              </a:ext>
            </a:extLst>
          </p:cNvPr>
          <p:cNvSpPr/>
          <p:nvPr/>
        </p:nvSpPr>
        <p:spPr>
          <a:xfrm>
            <a:off x="8658082" y="5029200"/>
            <a:ext cx="101848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759B4C-5C14-F939-5EFD-7415DB3D3C45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875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96235">
        <p14:reveal/>
      </p:transition>
    </mc:Choice>
    <mc:Fallback xmlns="">
      <p:transition spd="slow" advTm="1962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  <p:bldP spid="13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583" x="4616450" y="4730750"/>
          <p14:tracePt t="5595" x="4491038" y="4743450"/>
          <p14:tracePt t="5609" x="4327525" y="4743450"/>
          <p14:tracePt t="5623" x="4127500" y="4705350"/>
          <p14:tracePt t="5639" x="3640138" y="4518025"/>
          <p14:tracePt t="5656" x="3227388" y="4341813"/>
          <p14:tracePt t="5658" x="2840038" y="4167188"/>
          <p14:tracePt t="5672" x="2289175" y="4005263"/>
          <p14:tracePt t="5688" x="1914525" y="3854450"/>
          <p14:tracePt t="5706" x="1601788" y="3629025"/>
          <p14:tracePt t="5708" x="1250950" y="3341688"/>
          <p14:tracePt t="5722" x="900113" y="3090863"/>
          <p14:tracePt t="5739" x="725488" y="2941638"/>
          <p14:tracePt t="5756" x="612775" y="2828925"/>
          <p14:tracePt t="5758" x="525463" y="2716213"/>
          <p14:tracePt t="5772" x="474663" y="2616200"/>
          <p14:tracePt t="5790" x="463550" y="2540000"/>
          <p14:tracePt t="5806" x="450850" y="2490788"/>
          <p14:tracePt t="5808" x="450850" y="2465388"/>
          <p14:tracePt t="5823" x="450850" y="2452688"/>
          <p14:tracePt t="5857" x="450850" y="2439988"/>
          <p14:tracePt t="5871" x="450850" y="2427288"/>
          <p14:tracePt t="5883" x="450850" y="2403475"/>
          <p14:tracePt t="5896" x="450850" y="2378075"/>
          <p14:tracePt t="5907" x="463550" y="2365375"/>
          <p14:tracePt t="5924" x="474663" y="2352675"/>
          <p14:tracePt t="5940" x="474663" y="2339975"/>
          <p14:tracePt t="5957" x="474663" y="2327275"/>
          <p14:tracePt t="5973" x="487363" y="2314575"/>
          <p14:tracePt t="6319" x="487363" y="2303463"/>
          <p14:tracePt t="6344" x="500063" y="2303463"/>
          <p14:tracePt t="6356" x="512763" y="2303463"/>
          <p14:tracePt t="6369" x="512763" y="2290763"/>
          <p14:tracePt t="6867" x="538163" y="2290763"/>
          <p14:tracePt t="6880" x="574675" y="2290763"/>
          <p14:tracePt t="6893" x="612775" y="2290763"/>
          <p14:tracePt t="6904" x="638175" y="2290763"/>
          <p14:tracePt t="6917" x="663575" y="2290763"/>
          <p14:tracePt t="6929" x="687388" y="2290763"/>
          <p14:tracePt t="6954" x="700088" y="2290763"/>
          <p14:tracePt t="7266" x="700088" y="2278063"/>
          <p14:tracePt t="7291" x="700088" y="2265363"/>
          <p14:tracePt t="15856" x="700088" y="2252663"/>
          <p14:tracePt t="15907" x="700088" y="2239963"/>
          <p14:tracePt t="16019" x="700088" y="2227263"/>
          <p14:tracePt t="16230" x="712788" y="2227263"/>
          <p14:tracePt t="16368" x="725488" y="2227263"/>
          <p14:tracePt t="16443" x="725488" y="2214563"/>
          <p14:tracePt t="16567" x="738188" y="2214563"/>
          <p14:tracePt t="16580" x="750888" y="2201863"/>
          <p14:tracePt t="24040" x="763588" y="2190750"/>
          <p14:tracePt t="24052" x="787400" y="2178050"/>
          <p14:tracePt t="24065" x="925513" y="2101850"/>
          <p14:tracePt t="24078" x="1289050" y="1989138"/>
          <p14:tracePt t="24095" x="1625600" y="1914525"/>
          <p14:tracePt t="24112" x="1825625" y="1889125"/>
          <p14:tracePt t="24114" x="2101850" y="1865313"/>
          <p14:tracePt t="24129" x="2389188" y="1852613"/>
          <p14:tracePt t="24145" x="2589213" y="1852613"/>
          <p14:tracePt t="24162" x="2727325" y="1839913"/>
          <p14:tracePt t="24164" x="2852738" y="1839913"/>
          <p14:tracePt t="24179" x="3040063" y="1839913"/>
          <p14:tracePt t="24195" x="3240088" y="1839913"/>
          <p14:tracePt t="24212" x="3376613" y="1839913"/>
          <p14:tracePt t="24214" x="3465513" y="1839913"/>
          <p14:tracePt t="24229" x="3527425" y="1839913"/>
          <p14:tracePt t="24245" x="3565525" y="1839913"/>
          <p14:tracePt t="24262" x="3589338" y="1839913"/>
          <p14:tracePt t="24265" x="3602038" y="1839913"/>
          <p14:tracePt t="24289" x="3614738" y="1839913"/>
          <p14:tracePt t="24365" x="3627438" y="1876425"/>
          <p14:tracePt t="24377" x="3627438" y="1901825"/>
          <p14:tracePt t="24389" x="3627438" y="1952625"/>
          <p14:tracePt t="24402" x="3627438" y="2014538"/>
          <p14:tracePt t="24414" x="3627438" y="2065338"/>
          <p14:tracePt t="24430" x="3627438" y="2114550"/>
          <p14:tracePt t="24446" x="3627438" y="2152650"/>
          <p14:tracePt t="24463" x="3627438" y="2214563"/>
          <p14:tracePt t="24488" x="3614738" y="2214563"/>
          <p14:tracePt t="24564" x="3614738" y="2190750"/>
          <p14:tracePt t="24576" x="3614738" y="2165350"/>
          <p14:tracePt t="24588" x="3614738" y="2139950"/>
          <p14:tracePt t="24602" x="3614738" y="2101850"/>
          <p14:tracePt t="24614" x="3614738" y="2065338"/>
          <p14:tracePt t="24631" x="3614738" y="2039938"/>
          <p14:tracePt t="24646" x="3614738" y="2027238"/>
          <p14:tracePt t="24664" x="3614738" y="2014538"/>
          <p14:tracePt t="24680" x="3614738" y="2001838"/>
          <p14:tracePt t="24838" x="3614738" y="2014538"/>
          <p14:tracePt t="25012" x="3614738" y="2001838"/>
          <p14:tracePt t="25075" x="3614738" y="1989138"/>
          <p14:tracePt t="25274" x="3614738" y="1978025"/>
          <p14:tracePt t="25449" x="3614738" y="1965325"/>
          <p14:tracePt t="25462" x="3614738" y="1952625"/>
          <p14:tracePt t="25997" x="3627438" y="1952625"/>
          <p14:tracePt t="26009" x="3652838" y="1952625"/>
          <p14:tracePt t="26023" x="3689350" y="1952625"/>
          <p14:tracePt t="26037" x="3714750" y="1965325"/>
          <p14:tracePt t="26053" x="3752850" y="1965325"/>
          <p14:tracePt t="26070" x="3790950" y="1978025"/>
          <p14:tracePt t="26072" x="3827463" y="1978025"/>
          <p14:tracePt t="26086" x="3914775" y="1978025"/>
          <p14:tracePt t="26103" x="4065588" y="1989138"/>
          <p14:tracePt t="26120" x="4214813" y="2027238"/>
          <p14:tracePt t="26122" x="4352925" y="2039938"/>
          <p14:tracePt t="26136" x="4540250" y="2078038"/>
          <p14:tracePt t="26153" x="4803775" y="2114550"/>
          <p14:tracePt t="26171" x="5116513" y="2178050"/>
          <p14:tracePt t="26186" x="5203825" y="2178050"/>
          <p14:tracePt t="26203" x="5265738" y="2178050"/>
          <p14:tracePt t="26221" x="5341938" y="2165350"/>
          <p14:tracePt t="26222" x="5403850" y="2139950"/>
          <p14:tracePt t="26236" x="5465763" y="2127250"/>
          <p14:tracePt t="26253" x="5503863" y="2127250"/>
          <p14:tracePt t="26271" x="5529263" y="2114550"/>
          <p14:tracePt t="26286" x="5541963" y="2114550"/>
          <p14:tracePt t="26570" x="5591175" y="2114550"/>
          <p14:tracePt t="26583" x="5691188" y="2114550"/>
          <p14:tracePt t="26595" x="5791200" y="2114550"/>
          <p14:tracePt t="26607" x="5942013" y="2114550"/>
          <p14:tracePt t="26622" x="6216650" y="2114550"/>
          <p14:tracePt t="26638" x="6467475" y="2114550"/>
          <p14:tracePt t="26655" x="6742113" y="2114550"/>
          <p14:tracePt t="26657" x="7142163" y="2114550"/>
          <p14:tracePt t="26671" x="7392988" y="2114550"/>
          <p14:tracePt t="26689" x="7554913" y="2139950"/>
          <p14:tracePt t="26705" x="7693025" y="2152650"/>
          <p14:tracePt t="26708" x="7867650" y="2190750"/>
          <p14:tracePt t="26722" x="8005763" y="2190750"/>
          <p14:tracePt t="26738" x="8118475" y="2190750"/>
          <p14:tracePt t="26756" x="8180388" y="2190750"/>
          <p14:tracePt t="26758" x="8205788" y="2190750"/>
          <p14:tracePt t="26771" x="8231188" y="2190750"/>
          <p14:tracePt t="26789" x="8256588" y="2190750"/>
          <p14:tracePt t="26806" x="8267700" y="2201863"/>
          <p14:tracePt t="26822" x="8280400" y="2201863"/>
          <p14:tracePt t="26839" x="8293100" y="2201863"/>
          <p14:tracePt t="26871" x="8305800" y="2201863"/>
          <p14:tracePt t="26882" x="8318500" y="2201863"/>
          <p14:tracePt t="26894" x="8331200" y="2201863"/>
          <p14:tracePt t="26907" x="8343900" y="2201863"/>
          <p14:tracePt t="26922" x="8356600" y="2201863"/>
          <p14:tracePt t="26940" x="8367713" y="2201863"/>
          <p14:tracePt t="27069" x="8356600" y="2201863"/>
          <p14:tracePt t="29867" x="8318500" y="2214563"/>
          <p14:tracePt t="29878" x="8180388" y="2239963"/>
          <p14:tracePt t="29891" x="7967663" y="2290763"/>
          <p14:tracePt t="29903" x="7654925" y="2390775"/>
          <p14:tracePt t="29918" x="7080250" y="2578100"/>
          <p14:tracePt t="29935" x="6580188" y="2865438"/>
          <p14:tracePt t="29951" x="5954713" y="3141663"/>
          <p14:tracePt t="29953" x="5441950" y="3303588"/>
          <p14:tracePt t="29968" x="5103813" y="3403600"/>
          <p14:tracePt t="29985" x="4778375" y="3467100"/>
          <p14:tracePt t="30002" x="4491038" y="3503613"/>
          <p14:tracePt t="30004" x="4314825" y="3516313"/>
          <p14:tracePt t="30018" x="4227513" y="3516313"/>
          <p14:tracePt t="30035" x="4178300" y="3529013"/>
          <p14:tracePt t="30052" x="4140200" y="3529013"/>
          <p14:tracePt t="30054" x="4090988" y="3529013"/>
          <p14:tracePt t="30068" x="4002088" y="3529013"/>
          <p14:tracePt t="30085" x="3865563" y="3529013"/>
          <p14:tracePt t="30103" x="3589338" y="3529013"/>
          <p14:tracePt t="30118" x="3502025" y="3516313"/>
          <p14:tracePt t="30136" x="3452813" y="3490913"/>
          <p14:tracePt t="30152" x="3276600" y="3454400"/>
          <p14:tracePt t="30169" x="3065463" y="3416300"/>
          <p14:tracePt t="30185" x="2840038" y="3390900"/>
          <p14:tracePt t="30203" x="2589213" y="3278188"/>
          <p14:tracePt t="30218" x="2514600" y="3203575"/>
          <p14:tracePt t="30236" x="2451100" y="3128963"/>
          <p14:tracePt t="30252" x="2414588" y="3041650"/>
          <p14:tracePt t="30269" x="2414588" y="3016250"/>
          <p14:tracePt t="30286" x="2414588" y="2990850"/>
          <p14:tracePt t="30303" x="2414588" y="2978150"/>
          <p14:tracePt t="30328" x="2414588" y="2965450"/>
          <p14:tracePt t="30340" x="2414588" y="2952750"/>
          <p14:tracePt t="30377" x="2427288" y="2941638"/>
          <p14:tracePt t="30389" x="2439988" y="2928938"/>
          <p14:tracePt t="30403" x="2439988" y="2903538"/>
          <p14:tracePt t="30414" x="2439988" y="2890838"/>
          <p14:tracePt t="30428" x="2451100" y="2852738"/>
          <p14:tracePt t="30440" x="2451100" y="2828925"/>
          <p14:tracePt t="30453" x="2463800" y="2803525"/>
          <p14:tracePt t="30477" x="2463800" y="2790825"/>
          <p14:tracePt t="30627" x="2527300" y="2790825"/>
          <p14:tracePt t="30639" x="2601913" y="2790825"/>
          <p14:tracePt t="30651" x="2689225" y="2790825"/>
          <p14:tracePt t="30664" x="2740025" y="2790825"/>
          <p14:tracePt t="30676" x="2776538" y="2790825"/>
          <p14:tracePt t="30689" x="2814638" y="2790825"/>
          <p14:tracePt t="30704" x="2840038" y="2790825"/>
          <p14:tracePt t="30721" x="2863850" y="2790825"/>
          <p14:tracePt t="30738" x="2901950" y="2790825"/>
          <p14:tracePt t="30753" x="2914650" y="2790825"/>
          <p14:tracePt t="30801" x="2963863" y="2790825"/>
          <p14:tracePt t="30813" x="3001963" y="2790825"/>
          <p14:tracePt t="30826" x="3040063" y="2790825"/>
          <p14:tracePt t="30838" x="3065463" y="2790825"/>
          <p14:tracePt t="30854" x="3089275" y="2790825"/>
          <p14:tracePt t="30872" x="3114675" y="2790825"/>
          <p14:tracePt t="30888" x="3152775" y="2803525"/>
          <p14:tracePt t="30905" x="3165475" y="2803525"/>
          <p14:tracePt t="30922" x="3176588" y="2803525"/>
          <p14:tracePt t="30938" x="3201988" y="2803525"/>
          <p14:tracePt t="30939" x="3240088" y="2803525"/>
          <p14:tracePt t="30955" x="3265488" y="2803525"/>
          <p14:tracePt t="30972" x="3289300" y="2803525"/>
          <p14:tracePt t="30989" x="3327400" y="2803525"/>
          <p14:tracePt t="31005" x="3352800" y="2803525"/>
          <p14:tracePt t="31022" x="3365500" y="2803525"/>
          <p14:tracePt t="31026" x="3376613" y="2803525"/>
          <p14:tracePt t="31039" x="3389313" y="2803525"/>
          <p14:tracePt t="31055" x="3402013" y="2803525"/>
          <p14:tracePt t="31073" x="3414713" y="2803525"/>
          <p14:tracePt t="31076" x="3427413" y="2803525"/>
          <p14:tracePt t="31089" x="3452813" y="2803525"/>
          <p14:tracePt t="31106" x="3478213" y="2803525"/>
          <p14:tracePt t="31123" x="3514725" y="2803525"/>
          <p14:tracePt t="31125" x="3578225" y="2803525"/>
          <p14:tracePt t="31139" x="3640138" y="2803525"/>
          <p14:tracePt t="31156" x="3702050" y="2803525"/>
          <p14:tracePt t="31173" x="3752850" y="2790825"/>
          <p14:tracePt t="31175" x="3790950" y="2790825"/>
          <p14:tracePt t="31190" x="3827463" y="2790825"/>
          <p14:tracePt t="31206" x="3902075" y="2790825"/>
          <p14:tracePt t="31223" x="4040188" y="2790825"/>
          <p14:tracePt t="31225" x="4140200" y="2790825"/>
          <p14:tracePt t="31239" x="4214813" y="2790825"/>
          <p14:tracePt t="31256" x="4252913" y="2790825"/>
          <p14:tracePt t="31274" x="4352925" y="2765425"/>
          <p14:tracePt t="31289" x="4403725" y="2752725"/>
          <p14:tracePt t="31307" x="4440238" y="2740025"/>
          <p14:tracePt t="31324" x="4540250" y="2728913"/>
          <p14:tracePt t="31340" x="4565650" y="2728913"/>
          <p14:tracePt t="31357" x="4578350" y="2716213"/>
          <p14:tracePt t="31374" x="4591050" y="2716213"/>
          <p14:tracePt t="35807" x="4627563" y="2716213"/>
          <p14:tracePt t="35820" x="4716463" y="2716213"/>
          <p14:tracePt t="35831" x="4829175" y="2716213"/>
          <p14:tracePt t="35843" x="4953000" y="2716213"/>
          <p14:tracePt t="35858" x="5040313" y="2716213"/>
          <p14:tracePt t="35874" x="5103813" y="2728913"/>
          <p14:tracePt t="35892" x="5141913" y="2728913"/>
          <p14:tracePt t="35894" x="5178425" y="2740025"/>
          <p14:tracePt t="35907" x="5216525" y="2740025"/>
          <p14:tracePt t="35925" x="5291138" y="2740025"/>
          <p14:tracePt t="35942" x="5391150" y="2740025"/>
          <p14:tracePt t="35944" x="5478463" y="2740025"/>
          <p14:tracePt t="35958" x="5541963" y="2740025"/>
          <p14:tracePt t="35975" x="5578475" y="2740025"/>
          <p14:tracePt t="35992" x="5616575" y="2740025"/>
          <p14:tracePt t="35994" x="5641975" y="2740025"/>
          <p14:tracePt t="36008" x="5665788" y="2740025"/>
          <p14:tracePt t="36025" x="5691188" y="2740025"/>
          <p14:tracePt t="36042" x="5729288" y="2740025"/>
          <p14:tracePt t="36044" x="5816600" y="2740025"/>
          <p14:tracePt t="36058" x="5878513" y="2740025"/>
          <p14:tracePt t="36076" x="5929313" y="2740025"/>
          <p14:tracePt t="36093" x="5978525" y="2740025"/>
          <p14:tracePt t="36108" x="6003925" y="2740025"/>
          <p14:tracePt t="36126" x="6016625" y="2740025"/>
          <p14:tracePt t="36143" x="6054725" y="2740025"/>
          <p14:tracePt t="36158" x="6091238" y="2740025"/>
          <p14:tracePt t="36176" x="6142038" y="2740025"/>
          <p14:tracePt t="36193" x="6280150" y="2740025"/>
          <p14:tracePt t="36209" x="6329363" y="2740025"/>
          <p14:tracePt t="36225" x="6367463" y="2740025"/>
          <p14:tracePt t="36244" x="6442075" y="2740025"/>
          <p14:tracePt t="36260" x="6467475" y="2740025"/>
          <p14:tracePt t="36276" x="6503988" y="2740025"/>
          <p14:tracePt t="36293" x="6642100" y="2740025"/>
          <p14:tracePt t="36309" x="6704013" y="2740025"/>
          <p14:tracePt t="36326" x="6780213" y="2740025"/>
          <p14:tracePt t="36343" x="6867525" y="2728913"/>
          <p14:tracePt t="36360" x="6916738" y="2728913"/>
          <p14:tracePt t="36377" x="6980238" y="2716213"/>
          <p14:tracePt t="36393" x="7142163" y="2716213"/>
          <p14:tracePt t="36410" x="7229475" y="2716213"/>
          <p14:tracePt t="36426" x="7292975" y="2716213"/>
          <p14:tracePt t="36429" x="7342188" y="2716213"/>
          <p14:tracePt t="36443" x="7380288" y="2716213"/>
          <p14:tracePt t="36460" x="7405688" y="2716213"/>
          <p14:tracePt t="36477" x="7442200" y="2716213"/>
          <p14:tracePt t="36479" x="7467600" y="2716213"/>
          <p14:tracePt t="36494" x="7493000" y="2716213"/>
          <p14:tracePt t="36511" x="7542213" y="2703513"/>
          <p14:tracePt t="36526" x="7605713" y="2703513"/>
          <p14:tracePt t="36544" x="7731125" y="2703513"/>
          <p14:tracePt t="36561" x="7767638" y="2703513"/>
          <p14:tracePt t="36578" x="7793038" y="2703513"/>
          <p14:tracePt t="36580" x="7805738" y="2703513"/>
          <p14:tracePt t="36594" x="7831138" y="2703513"/>
          <p14:tracePt t="36854" x="7867650" y="2703513"/>
          <p14:tracePt t="36866" x="7905750" y="2703513"/>
          <p14:tracePt t="36878" x="7967663" y="2703513"/>
          <p14:tracePt t="36891" x="8018463" y="2703513"/>
          <p14:tracePt t="36903" x="8043863" y="2703513"/>
          <p14:tracePt t="36916" x="8067675" y="2703513"/>
          <p14:tracePt t="36930" x="8080375" y="2703513"/>
          <p14:tracePt t="36946" x="8105775" y="2703513"/>
          <p14:tracePt t="37303" x="8118475" y="2703513"/>
          <p14:tracePt t="37314" x="8143875" y="2703513"/>
          <p14:tracePt t="37326" x="8156575" y="2703513"/>
          <p14:tracePt t="37340" x="8167688" y="2716213"/>
          <p14:tracePt t="37352" x="8180388" y="2716213"/>
          <p14:tracePt t="37365" x="8193088" y="2716213"/>
          <p14:tracePt t="37381" x="8205788" y="2728913"/>
          <p14:tracePt t="37402" x="8218488" y="2728913"/>
          <p14:tracePt t="37414" x="8218488" y="2740025"/>
          <p14:tracePt t="37431" x="8231188" y="2740025"/>
          <p14:tracePt t="37452" x="8243888" y="2740025"/>
          <p14:tracePt t="37465" x="8256588" y="2740025"/>
          <p14:tracePt t="37481" x="8280400" y="2740025"/>
          <p14:tracePt t="37498" x="8305800" y="2740025"/>
          <p14:tracePt t="37515" x="8380413" y="2740025"/>
          <p14:tracePt t="37531" x="8405813" y="2740025"/>
          <p14:tracePt t="37548" x="8431213" y="2740025"/>
          <p14:tracePt t="37551" x="8431213" y="2728913"/>
          <p14:tracePt t="37565" x="8443913" y="2728913"/>
          <p14:tracePt t="37581" x="8443913" y="2716213"/>
          <p14:tracePt t="37598" x="8456613" y="2703513"/>
          <p14:tracePt t="37601" x="8480425" y="2665413"/>
          <p14:tracePt t="37615" x="8493125" y="2652713"/>
          <p14:tracePt t="37632" x="8531225" y="2627313"/>
          <p14:tracePt t="37648" x="8569325" y="2616200"/>
          <p14:tracePt t="37665" x="8669338" y="2590800"/>
          <p14:tracePt t="37682" x="8705850" y="2590800"/>
          <p14:tracePt t="37699" x="8718550" y="2578100"/>
          <p14:tracePt t="37838" x="8731250" y="2578100"/>
          <p14:tracePt t="44446" x="8669338" y="2590800"/>
          <p14:tracePt t="44459" x="8556625" y="2627313"/>
          <p14:tracePt t="44471" x="8393113" y="2678113"/>
          <p14:tracePt t="44483" x="8031163" y="2728913"/>
          <p14:tracePt t="44497" x="7705725" y="2765425"/>
          <p14:tracePt t="44509" x="7192963" y="2790825"/>
          <p14:tracePt t="44525" x="6716713" y="2790825"/>
          <p14:tracePt t="44542" x="6380163" y="2790825"/>
          <p14:tracePt t="44546" x="5929313" y="2790825"/>
          <p14:tracePt t="44559" x="5578475" y="2765425"/>
          <p14:tracePt t="44576" x="5353050" y="2728913"/>
          <p14:tracePt t="44592" x="5203825" y="2703513"/>
          <p14:tracePt t="44609" x="4816475" y="2616200"/>
          <p14:tracePt t="44626" x="4678363" y="2578100"/>
          <p14:tracePt t="44643" x="4578350" y="2540000"/>
          <p14:tracePt t="44645" x="4503738" y="2503488"/>
          <p14:tracePt t="44660" x="4440238" y="2465388"/>
          <p14:tracePt t="44676" x="4403725" y="2452688"/>
          <p14:tracePt t="44693" x="4391025" y="2439988"/>
          <p14:tracePt t="44697" x="4365625" y="2427288"/>
          <p14:tracePt t="44833" x="4365625" y="2439988"/>
          <p14:tracePt t="44858" x="4365625" y="2452688"/>
          <p14:tracePt t="44870" x="4365625" y="2465388"/>
          <p14:tracePt t="44884" x="4365625" y="2478088"/>
          <p14:tracePt t="44907" x="4365625" y="2490788"/>
          <p14:tracePt t="44970" x="4378325" y="2490788"/>
          <p14:tracePt t="44995" x="4391025" y="2503488"/>
          <p14:tracePt t="45007" x="4403725" y="2516188"/>
          <p14:tracePt t="45019" x="4427538" y="2540000"/>
          <p14:tracePt t="45032" x="4478338" y="2552700"/>
          <p14:tracePt t="45044" x="4540250" y="2565400"/>
          <p14:tracePt t="45061" x="4603750" y="2578100"/>
          <p14:tracePt t="45077" x="4652963" y="2603500"/>
          <p14:tracePt t="45095" x="4740275" y="2616200"/>
          <p14:tracePt t="45112" x="4765675" y="2616200"/>
          <p14:tracePt t="45128" x="4816475" y="2616200"/>
          <p14:tracePt t="45145" x="5003800" y="2616200"/>
          <p14:tracePt t="45161" x="5078413" y="2627313"/>
          <p14:tracePt t="45178" x="5129213" y="2627313"/>
          <p14:tracePt t="45181" x="5153025" y="2627313"/>
          <p14:tracePt t="45195" x="5178425" y="2627313"/>
          <p14:tracePt t="45212" x="5191125" y="2627313"/>
          <p14:tracePt t="45228" x="5216525" y="2627313"/>
          <p14:tracePt t="45245" x="5229225" y="2627313"/>
          <p14:tracePt t="45269" x="5241925" y="2627313"/>
          <p14:tracePt t="45281" x="5253038" y="2627313"/>
          <p14:tracePt t="45406" x="5253038" y="2640013"/>
          <p14:tracePt t="45419" x="5229225" y="2652713"/>
          <p14:tracePt t="45431" x="5178425" y="2678113"/>
          <p14:tracePt t="45443" x="5040313" y="2716213"/>
          <p14:tracePt t="45456" x="4891088" y="2778125"/>
          <p14:tracePt t="45468" x="4765675" y="2828925"/>
          <p14:tracePt t="45480" x="4678363" y="2865438"/>
          <p14:tracePt t="45495" x="4591050" y="2878138"/>
          <p14:tracePt t="45513" x="4527550" y="2890838"/>
          <p14:tracePt t="45530" x="4465638" y="2890838"/>
          <p14:tracePt t="45532" x="4452938" y="2890838"/>
          <p14:tracePt t="45593" x="4452938" y="2878138"/>
          <p14:tracePt t="45630" x="4452938" y="2865438"/>
          <p14:tracePt t="45655" x="4465638" y="2865438"/>
          <p14:tracePt t="45667" x="4478338" y="2852738"/>
          <p14:tracePt t="45680" x="4491038" y="2852738"/>
          <p14:tracePt t="45693" x="4503738" y="2828925"/>
          <p14:tracePt t="45705" x="4516438" y="2828925"/>
          <p14:tracePt t="45717" x="4578350" y="2803525"/>
          <p14:tracePt t="45731" x="4703763" y="2778125"/>
          <p14:tracePt t="45747" x="4891088" y="2765425"/>
          <p14:tracePt t="45764" x="5053013" y="2740025"/>
          <p14:tracePt t="45781" x="5665788" y="2728913"/>
          <p14:tracePt t="45798" x="5878513" y="2716213"/>
          <p14:tracePt t="45814" x="6016625" y="2716213"/>
          <p14:tracePt t="45817" x="6129338" y="2716213"/>
          <p14:tracePt t="45831" x="6242050" y="2716213"/>
          <p14:tracePt t="45848" x="6291263" y="2716213"/>
          <p14:tracePt t="45864" x="6329363" y="2716213"/>
          <p14:tracePt t="45867" x="6354763" y="2716213"/>
          <p14:tracePt t="45992" x="6342063" y="2716213"/>
          <p14:tracePt t="46004" x="6329363" y="2716213"/>
          <p14:tracePt t="46066" x="6316663" y="2716213"/>
          <p14:tracePt t="46104" x="6303963" y="2716213"/>
          <p14:tracePt t="46166" x="6291263" y="2716213"/>
          <p14:tracePt t="46178" x="6280150" y="2716213"/>
          <p14:tracePt t="46215" x="6267450" y="2716213"/>
          <p14:tracePt t="65433" x="6242050" y="2765425"/>
          <p14:tracePt t="65446" x="6154738" y="2916238"/>
          <p14:tracePt t="65458" x="5991225" y="3078163"/>
          <p14:tracePt t="65472" x="5591175" y="3354388"/>
          <p14:tracePt t="65483" x="5229225" y="3716338"/>
          <p14:tracePt t="65496" x="4916488" y="4067175"/>
          <p14:tracePt t="65509" x="4478338" y="4318000"/>
          <p14:tracePt t="65525" x="4152900" y="4530725"/>
          <p14:tracePt t="65542" x="3952875" y="4643438"/>
          <p14:tracePt t="65558" x="3752850" y="4779963"/>
          <p14:tracePt t="65575" x="3652838" y="4843463"/>
          <p14:tracePt t="65592" x="3552825" y="4943475"/>
          <p14:tracePt t="65594" x="3427413" y="5018088"/>
          <p14:tracePt t="65608" x="3314700" y="5105400"/>
          <p14:tracePt t="65625" x="3227388" y="5168900"/>
          <p14:tracePt t="65642" x="3176588" y="5205413"/>
          <p14:tracePt t="65645" x="3140075" y="5218113"/>
          <p14:tracePt t="65659" x="3127375" y="5230813"/>
          <p14:tracePt t="65676" x="3114675" y="5230813"/>
          <p14:tracePt t="65693" x="3101975" y="5243513"/>
          <p14:tracePt t="65720" x="3052763" y="5268913"/>
          <p14:tracePt t="65733" x="3014663" y="5294313"/>
          <p14:tracePt t="65745" x="2963863" y="5318125"/>
          <p14:tracePt t="65759" x="2952750" y="5330825"/>
          <p14:tracePt t="65776" x="2940050" y="5330825"/>
          <p14:tracePt t="65945" x="2901950" y="5343525"/>
          <p14:tracePt t="65957" x="2840038" y="5381625"/>
          <p14:tracePt t="65970" x="2776538" y="5418138"/>
          <p14:tracePt t="65982" x="2727325" y="5443538"/>
          <p14:tracePt t="65994" x="2689225" y="5481638"/>
          <p14:tracePt t="66010" x="2651125" y="5507038"/>
          <p14:tracePt t="66027" x="2640013" y="5507038"/>
          <p14:tracePt t="66044" x="2627313" y="5507038"/>
          <p14:tracePt t="66219" x="2640013" y="5507038"/>
          <p14:tracePt t="66294" x="2651125" y="5507038"/>
          <p14:tracePt t="66319" x="2663825" y="5507038"/>
          <p14:tracePt t="68275" x="2614613" y="5518150"/>
          <p14:tracePt t="68288" x="2451100" y="5581650"/>
          <p14:tracePt t="68300" x="2276475" y="5656263"/>
          <p14:tracePt t="68313" x="2127250" y="5694363"/>
          <p14:tracePt t="68326" x="1838325" y="5707063"/>
          <p14:tracePt t="68337" x="1501775" y="5707063"/>
          <p14:tracePt t="68352" x="1300163" y="5681663"/>
          <p14:tracePt t="68369" x="1125538" y="5619750"/>
          <p14:tracePt t="68387" x="687388" y="5430838"/>
          <p14:tracePt t="68402" x="525463" y="5318125"/>
          <p14:tracePt t="68420" x="400050" y="5118100"/>
          <p14:tracePt t="68437" x="287338" y="4818063"/>
          <p14:tracePt t="68453" x="261938" y="4692650"/>
          <p14:tracePt t="68470" x="250825" y="4592638"/>
          <p14:tracePt t="68487" x="238125" y="4292600"/>
          <p14:tracePt t="68503" x="238125" y="4167188"/>
          <p14:tracePt t="68520" x="238125" y="4092575"/>
          <p14:tracePt t="68537" x="238125" y="4017963"/>
          <p14:tracePt t="68554" x="238125" y="3992563"/>
          <p14:tracePt t="68570" x="238125" y="3967163"/>
          <p14:tracePt t="68587" x="238125" y="3941763"/>
          <p14:tracePt t="68604" x="238125" y="3929063"/>
          <p14:tracePt t="68875" x="261938" y="3767138"/>
          <p14:tracePt t="68887" x="312738" y="3603625"/>
          <p14:tracePt t="68898" x="350838" y="3516313"/>
          <p14:tracePt t="68912" x="374650" y="3441700"/>
          <p14:tracePt t="68923" x="400050" y="3378200"/>
          <p14:tracePt t="68938" x="412750" y="3316288"/>
          <p14:tracePt t="68955" x="412750" y="3267075"/>
          <p14:tracePt t="68973" x="412750" y="3190875"/>
          <p14:tracePt t="68988" x="412750" y="3165475"/>
          <p14:tracePt t="69005" x="412750" y="3154363"/>
          <p14:tracePt t="69023" x="438150" y="3128963"/>
          <p14:tracePt t="69048" x="438150" y="3116263"/>
          <p14:tracePt t="69060" x="463550" y="3078163"/>
          <p14:tracePt t="69073" x="463550" y="3065463"/>
          <p14:tracePt t="69089" x="463550" y="3054350"/>
          <p14:tracePt t="69106" x="474663" y="3028950"/>
          <p14:tracePt t="69123" x="487363" y="3003550"/>
          <p14:tracePt t="69322" x="487363" y="3016250"/>
          <p14:tracePt t="69348" x="487363" y="3028950"/>
          <p14:tracePt t="69372" x="487363" y="3041650"/>
          <p14:tracePt t="69385" x="487363" y="3078163"/>
          <p14:tracePt t="69397" x="487363" y="3128963"/>
          <p14:tracePt t="69409" x="487363" y="3178175"/>
          <p14:tracePt t="69423" x="487363" y="3216275"/>
          <p14:tracePt t="69441" x="487363" y="3254375"/>
          <p14:tracePt t="69458" x="487363" y="3278188"/>
          <p14:tracePt t="69459" x="487363" y="3290888"/>
          <p14:tracePt t="69473" x="487363" y="3316288"/>
          <p14:tracePt t="69497" x="500063" y="3328988"/>
          <p14:tracePt t="69559" x="512763" y="3367088"/>
          <p14:tracePt t="69571" x="525463" y="3390900"/>
          <p14:tracePt t="69584" x="538163" y="3416300"/>
          <p14:tracePt t="69610" x="538163" y="3429000"/>
          <p14:tracePt t="69622" x="550863" y="3429000"/>
          <p14:tracePt t="69633" x="563563" y="3429000"/>
          <p14:tracePt t="69659" x="574675" y="3429000"/>
          <p14:tracePt t="69671" x="587375" y="3429000"/>
          <p14:tracePt t="69709" x="600075" y="3429000"/>
          <p14:tracePt t="69721" x="600075" y="3416300"/>
          <p14:tracePt t="69733" x="600075" y="3403600"/>
          <p14:tracePt t="69758" x="600075" y="3390900"/>
          <p14:tracePt t="69784" x="612775" y="3378200"/>
          <p14:tracePt t="69809" x="612775" y="3367088"/>
          <p14:tracePt t="69846" x="612775" y="3354388"/>
          <p14:tracePt t="69858" x="612775" y="3341688"/>
          <p14:tracePt t="69896" x="612775" y="3328988"/>
          <p14:tracePt t="69909" x="612775" y="3316288"/>
          <p14:tracePt t="69921" x="625475" y="3303588"/>
          <p14:tracePt t="69933" x="625475" y="3278188"/>
          <p14:tracePt t="69947" x="638175" y="3278188"/>
          <p14:tracePt t="69959" x="638175" y="3267075"/>
          <p14:tracePt t="70059" x="650875" y="3267075"/>
          <p14:tracePt t="70082" x="687388" y="3267075"/>
          <p14:tracePt t="70096" x="712788" y="3267075"/>
          <p14:tracePt t="70108" x="738188" y="3267075"/>
          <p14:tracePt t="70119" x="763588" y="3267075"/>
          <p14:tracePt t="70133" x="787400" y="3254375"/>
          <p14:tracePt t="70145" x="800100" y="3241675"/>
          <p14:tracePt t="70159" x="812800" y="3241675"/>
          <p14:tracePt t="70177" x="812800" y="3228975"/>
          <p14:tracePt t="70194" x="825500" y="3228975"/>
          <p14:tracePt t="70233" x="825500" y="3216275"/>
          <p14:tracePt t="70381" x="812800" y="3228975"/>
          <p14:tracePt t="82122" x="838200" y="3216275"/>
          <p14:tracePt t="82135" x="950913" y="3190875"/>
          <p14:tracePt t="82147" x="1063625" y="3178175"/>
          <p14:tracePt t="82159" x="1163638" y="3165475"/>
          <p14:tracePt t="82174" x="1238250" y="3165475"/>
          <p14:tracePt t="82191" x="1312863" y="3165475"/>
          <p14:tracePt t="82208" x="1463675" y="3165475"/>
          <p14:tracePt t="82210" x="1638300" y="3165475"/>
          <p14:tracePt t="82223" x="1776413" y="3165475"/>
          <p14:tracePt t="82241" x="1889125" y="3165475"/>
          <p14:tracePt t="82258" x="1989138" y="3165475"/>
          <p14:tracePt t="82260" x="2101850" y="3165475"/>
          <p14:tracePt t="82274" x="2276475" y="3165475"/>
          <p14:tracePt t="82291" x="2439988" y="3216275"/>
          <p14:tracePt t="82308" x="2551113" y="3267075"/>
          <p14:tracePt t="82310" x="2663825" y="3303588"/>
          <p14:tracePt t="82324" x="2789238" y="3341688"/>
          <p14:tracePt t="82341" x="3001963" y="3403600"/>
          <p14:tracePt t="82359" x="3314700" y="3454400"/>
          <p14:tracePt t="82375" x="3402013" y="3479800"/>
          <p14:tracePt t="82391" x="3452813" y="3479800"/>
          <p14:tracePt t="82409" x="3540125" y="3490913"/>
          <p14:tracePt t="82425" x="3589338" y="3490913"/>
          <p14:tracePt t="82442" x="3665538" y="3490913"/>
          <p14:tracePt t="82458" x="3765550" y="3503613"/>
          <p14:tracePt t="82475" x="3802063" y="3503613"/>
          <p14:tracePt t="82821" x="3865563" y="3490913"/>
          <p14:tracePt t="82832" x="3978275" y="3479800"/>
          <p14:tracePt t="82845" x="4090988" y="3479800"/>
          <p14:tracePt t="82859" x="4203700" y="3467100"/>
          <p14:tracePt t="82876" x="4314825" y="3467100"/>
          <p14:tracePt t="82894" x="4478338" y="3467100"/>
          <p14:tracePt t="82896" x="4665663" y="3467100"/>
          <p14:tracePt t="82910" x="4791075" y="3467100"/>
          <p14:tracePt t="82927" x="4878388" y="3467100"/>
          <p14:tracePt t="82944" x="4991100" y="3503613"/>
          <p14:tracePt t="82960" x="5029200" y="3503613"/>
          <p14:tracePt t="82976" x="5053013" y="3516313"/>
          <p14:tracePt t="82995" x="5103813" y="3529013"/>
          <p14:tracePt t="83020" x="5129213" y="3529013"/>
          <p14:tracePt t="83032" x="5141913" y="3541713"/>
          <p14:tracePt t="83044" x="5165725" y="3554413"/>
          <p14:tracePt t="83061" x="5191125" y="3554413"/>
          <p14:tracePt t="83077" x="5216525" y="3554413"/>
          <p14:tracePt t="83095" x="5291138" y="3554413"/>
          <p14:tracePt t="83111" x="5316538" y="3554413"/>
          <p14:tracePt t="83128" x="5341938" y="3554413"/>
          <p14:tracePt t="83145" x="5391150" y="3554413"/>
          <p14:tracePt t="83161" x="5441950" y="3554413"/>
          <p14:tracePt t="83178" x="5516563" y="3554413"/>
          <p14:tracePt t="83195" x="5665788" y="3554413"/>
          <p14:tracePt t="83211" x="5716588" y="3554413"/>
          <p14:tracePt t="83228" x="5767388" y="3554413"/>
          <p14:tracePt t="83245" x="5854700" y="3554413"/>
          <p14:tracePt t="83262" x="5954713" y="3554413"/>
          <p14:tracePt t="83278" x="6067425" y="3554413"/>
          <p14:tracePt t="83295" x="6242050" y="3554413"/>
          <p14:tracePt t="83312" x="6291263" y="3567113"/>
          <p14:tracePt t="83328" x="6342063" y="3567113"/>
          <p14:tracePt t="83332" x="6391275" y="3567113"/>
          <p14:tracePt t="83345" x="6467475" y="3567113"/>
          <p14:tracePt t="83362" x="6529388" y="3567113"/>
          <p14:tracePt t="83378" x="6567488" y="3567113"/>
          <p14:tracePt t="83381" x="6592888" y="3567113"/>
          <p14:tracePt t="83395" x="6604000" y="3567113"/>
          <p14:tracePt t="83705" x="6592888" y="3567113"/>
          <p14:tracePt t="84203" x="6629400" y="3567113"/>
          <p14:tracePt t="84216" x="6680200" y="3567113"/>
          <p14:tracePt t="84229" x="6729413" y="3554413"/>
          <p14:tracePt t="84240" x="6780213" y="3541713"/>
          <p14:tracePt t="84254" x="6842125" y="3529013"/>
          <p14:tracePt t="84266" x="6867525" y="3529013"/>
          <p14:tracePt t="84282" x="6880225" y="3516313"/>
          <p14:tracePt t="84299" x="6905625" y="3503613"/>
          <p14:tracePt t="84316" x="6929438" y="3479800"/>
          <p14:tracePt t="84341" x="6942138" y="3454400"/>
          <p14:tracePt t="84365" x="6954838" y="3441700"/>
          <p14:tracePt t="84391" x="6980238" y="3429000"/>
          <p14:tracePt t="84403" x="7005638" y="3416300"/>
          <p14:tracePt t="84416" x="7042150" y="3416300"/>
          <p14:tracePt t="84428" x="7080250" y="3416300"/>
          <p14:tracePt t="84441" x="7118350" y="3403600"/>
          <p14:tracePt t="84454" x="7142163" y="3403600"/>
          <p14:tracePt t="84467" x="7167563" y="3403600"/>
          <p14:tracePt t="84482" x="7192963" y="3403600"/>
          <p14:tracePt t="84500" x="7218363" y="3390900"/>
          <p14:tracePt t="84516" x="7242175" y="3390900"/>
          <p14:tracePt t="84540" x="7254875" y="3390900"/>
          <p14:tracePt t="84728" x="7267575" y="3390900"/>
          <p14:tracePt t="84740" x="7280275" y="3390900"/>
          <p14:tracePt t="84752" x="7292975" y="3390900"/>
          <p14:tracePt t="84765" x="7305675" y="3390900"/>
          <p14:tracePt t="84777" x="7318375" y="3390900"/>
          <p14:tracePt t="84789" x="7329488" y="3390900"/>
          <p14:tracePt t="84802" x="7342188" y="3390900"/>
          <p14:tracePt t="84817" x="7354888" y="3390900"/>
          <p14:tracePt t="84835" x="7367588" y="3390900"/>
          <p14:tracePt t="84851" x="7380288" y="3390900"/>
          <p14:tracePt t="84867" x="7405688" y="3390900"/>
          <p14:tracePt t="84889" x="7418388" y="3390900"/>
          <p14:tracePt t="84939" x="7429500" y="3390900"/>
          <p14:tracePt t="101094" x="7380288" y="3390900"/>
          <p14:tracePt t="101107" x="7254875" y="3390900"/>
          <p14:tracePt t="101120" x="7142163" y="3390900"/>
          <p14:tracePt t="101132" x="6829425" y="3378200"/>
          <p14:tracePt t="101149" x="6442075" y="3328988"/>
          <p14:tracePt t="101166" x="6103938" y="3254375"/>
          <p14:tracePt t="101183" x="5341938" y="3116263"/>
          <p14:tracePt t="101199" x="5191125" y="3065463"/>
          <p14:tracePt t="101216" x="5091113" y="3041650"/>
          <p14:tracePt t="101220" x="5016500" y="3016250"/>
          <p14:tracePt t="101233" x="4965700" y="3003550"/>
          <p14:tracePt t="101250" x="4929188" y="2978150"/>
          <p14:tracePt t="101266" x="4903788" y="2965450"/>
          <p14:tracePt t="101269" x="4891088" y="2952750"/>
          <p14:tracePt t="101284" x="4891088" y="2941638"/>
          <p14:tracePt t="101344" x="4791075" y="2890838"/>
          <p14:tracePt t="101356" x="4691063" y="2816225"/>
          <p14:tracePt t="101368" x="4591050" y="2740025"/>
          <p14:tracePt t="101384" x="4503738" y="2678113"/>
          <p14:tracePt t="101400" x="4403725" y="2652713"/>
          <p14:tracePt t="101417" x="4252913" y="2652713"/>
          <p14:tracePt t="101419" x="4103688" y="2652713"/>
          <p14:tracePt t="101433" x="3965575" y="2690813"/>
          <p14:tracePt t="101450" x="3878263" y="2740025"/>
          <p14:tracePt t="101467" x="3740150" y="2852738"/>
          <p14:tracePt t="101483" x="3702050" y="2878138"/>
          <p14:tracePt t="101501" x="3689350" y="2903538"/>
          <p14:tracePt t="101518" x="3678238" y="2928938"/>
          <p14:tracePt t="101534" x="3678238" y="2941638"/>
          <p14:tracePt t="101593" x="3678238" y="2952750"/>
          <p14:tracePt t="101618" x="3689350" y="2952750"/>
          <p14:tracePt t="101643" x="3702050" y="2965450"/>
          <p14:tracePt t="101655" x="3727450" y="2978150"/>
          <p14:tracePt t="101668" x="3740150" y="2990850"/>
          <p14:tracePt t="101681" x="3765550" y="2990850"/>
          <p14:tracePt t="101693" x="3814763" y="3003550"/>
          <p14:tracePt t="101706" x="3890963" y="3016250"/>
          <p14:tracePt t="101718" x="3940175" y="3028950"/>
          <p14:tracePt t="101735" x="4002088" y="3041650"/>
          <p14:tracePt t="101752" x="4027488" y="3041650"/>
          <p14:tracePt t="101755" x="4065588" y="3054350"/>
          <p14:tracePt t="101768" x="4090988" y="3054350"/>
          <p14:tracePt t="101785" x="4114800" y="3054350"/>
          <p14:tracePt t="101801" x="4152900" y="3054350"/>
          <p14:tracePt t="101818" x="4265613" y="3054350"/>
          <p14:tracePt t="101835" x="4327525" y="3054350"/>
          <p14:tracePt t="101852" x="4378325" y="3054350"/>
          <p14:tracePt t="101855" x="4416425" y="3054350"/>
          <p14:tracePt t="101868" x="4452938" y="3054350"/>
          <p14:tracePt t="101885" x="4478338" y="3054350"/>
          <p14:tracePt t="101902" x="4491038" y="3054350"/>
          <p14:tracePt t="101904" x="4516438" y="3065463"/>
          <p14:tracePt t="101919" x="4540250" y="3065463"/>
          <p14:tracePt t="101936" x="4565650" y="3078163"/>
          <p14:tracePt t="101953" x="4578350" y="3078163"/>
          <p14:tracePt t="101955" x="4603750" y="3078163"/>
          <p14:tracePt t="101969" x="4616450" y="3078163"/>
          <p14:tracePt t="101992" x="4627563" y="3078163"/>
          <p14:tracePt t="102067" x="4652963" y="3078163"/>
          <p14:tracePt t="102079" x="4678363" y="3078163"/>
          <p14:tracePt t="102091" x="4691063" y="3078163"/>
          <p14:tracePt t="102104" x="4716463" y="3078163"/>
          <p14:tracePt t="102119" x="4727575" y="3090863"/>
          <p14:tracePt t="102137" x="4740275" y="3090863"/>
          <p14:tracePt t="102153" x="4752975" y="3090863"/>
          <p14:tracePt t="102169" x="4765675" y="3090863"/>
          <p14:tracePt t="102187" x="4765675" y="3103563"/>
          <p14:tracePt t="102204" x="4791075" y="3103563"/>
          <p14:tracePt t="102292" x="4791075" y="3116263"/>
          <p14:tracePt t="102340" x="4778375" y="3116263"/>
          <p14:tracePt t="102354" x="4752975" y="3116263"/>
          <p14:tracePt t="102366" x="4703763" y="3116263"/>
          <p14:tracePt t="102378" x="4603750" y="3116263"/>
          <p14:tracePt t="102392" x="4503738" y="3116263"/>
          <p14:tracePt t="102404" x="4403725" y="3116263"/>
          <p14:tracePt t="102421" x="4291013" y="3116263"/>
          <p14:tracePt t="102437" x="4103688" y="3116263"/>
          <p14:tracePt t="102440" x="3965575" y="3116263"/>
          <p14:tracePt t="102454" x="3852863" y="3128963"/>
          <p14:tracePt t="102470" x="3814763" y="3141663"/>
          <p14:tracePt t="102487" x="3790950" y="3141663"/>
          <p14:tracePt t="102615" x="3802063" y="3141663"/>
          <p14:tracePt t="102627" x="3814763" y="3141663"/>
          <p14:tracePt t="102640" x="3840163" y="3141663"/>
          <p14:tracePt t="102654" x="3878263" y="3141663"/>
          <p14:tracePt t="102672" x="3940175" y="3141663"/>
          <p14:tracePt t="102688" x="3978275" y="3141663"/>
          <p14:tracePt t="102690" x="4040188" y="3141663"/>
          <p14:tracePt t="102704" x="4103688" y="3141663"/>
          <p14:tracePt t="102722" x="4240213" y="3116263"/>
          <p14:tracePt t="102739" x="4452938" y="3116263"/>
          <p14:tracePt t="102754" x="4527550" y="3116263"/>
          <p14:tracePt t="102772" x="4578350" y="3116263"/>
          <p14:tracePt t="102789" x="4640263" y="3116263"/>
          <p14:tracePt t="102805" x="4665663" y="3116263"/>
          <p14:tracePt t="102823" x="4691063" y="3116263"/>
          <p14:tracePt t="102840" x="4740275" y="3128963"/>
          <p14:tracePt t="102855" x="4765675" y="3128963"/>
          <p14:tracePt t="102872" x="4778375" y="3141663"/>
          <p14:tracePt t="102889" x="4803775" y="3141663"/>
          <p14:tracePt t="102905" x="4816475" y="3141663"/>
          <p14:tracePt t="102939" x="4840288" y="3141663"/>
          <p14:tracePt t="102952" x="4852988" y="3141663"/>
          <p14:tracePt t="102964" x="4878388" y="3141663"/>
          <p14:tracePt t="102989" x="4891088" y="3141663"/>
          <p14:tracePt t="103001" x="4916488" y="3141663"/>
          <p14:tracePt t="103027" x="4929188" y="3141663"/>
          <p14:tracePt t="103052" x="4940300" y="3141663"/>
          <p14:tracePt t="103064" x="4953000" y="3141663"/>
          <p14:tracePt t="103077" x="4965700" y="3141663"/>
          <p14:tracePt t="103101" x="4978400" y="3141663"/>
          <p14:tracePt t="103114" x="4991100" y="3141663"/>
          <p14:tracePt t="103301" x="4991100" y="3128963"/>
          <p14:tracePt t="103500" x="4965700" y="3128963"/>
          <p14:tracePt t="103513" x="4940300" y="3128963"/>
          <p14:tracePt t="103525" x="4903788" y="3128963"/>
          <p14:tracePt t="103538" x="4840288" y="3128963"/>
          <p14:tracePt t="103550" x="4765675" y="3128963"/>
          <p14:tracePt t="103563" x="4703763" y="3128963"/>
          <p14:tracePt t="103575" x="4640263" y="3141663"/>
          <p14:tracePt t="103591" x="4578350" y="3154363"/>
          <p14:tracePt t="103609" x="4391025" y="3178175"/>
          <p14:tracePt t="103611" x="4165600" y="3216275"/>
          <p14:tracePt t="103625" x="3978275" y="3241675"/>
          <p14:tracePt t="103642" x="3752850" y="3254375"/>
          <p14:tracePt t="103658" x="3440113" y="3278188"/>
          <p14:tracePt t="103675" x="3040063" y="3341688"/>
          <p14:tracePt t="103692" x="2863850" y="3354388"/>
          <p14:tracePt t="103709" x="2640013" y="3367088"/>
          <p14:tracePt t="103712" x="2439988" y="3390900"/>
          <p14:tracePt t="103726" x="2314575" y="3390900"/>
          <p14:tracePt t="103743" x="2227263" y="3403600"/>
          <p14:tracePt t="103760" x="2176463" y="3403600"/>
          <p14:tracePt t="103762" x="2138363" y="3403600"/>
          <p14:tracePt t="103775" x="2114550" y="3403600"/>
          <p14:tracePt t="103825" x="2089150" y="3416300"/>
          <p14:tracePt t="103837" x="2063750" y="3429000"/>
          <p14:tracePt t="103850" x="2025650" y="3429000"/>
          <p14:tracePt t="103862" x="1963738" y="3441700"/>
          <p14:tracePt t="103876" x="1925638" y="3441700"/>
          <p14:tracePt t="103892" x="1889125" y="3454400"/>
          <p14:tracePt t="103910" x="1801813" y="3479800"/>
          <p14:tracePt t="103926" x="1763713" y="3479800"/>
          <p14:tracePt t="103943" x="1738313" y="3479800"/>
          <p14:tracePt t="103961" x="1701800" y="3479800"/>
          <p14:tracePt t="103962" x="1663700" y="3479800"/>
          <p14:tracePt t="103976" x="1625600" y="3479800"/>
          <p14:tracePt t="103993" x="1563688" y="3479800"/>
          <p14:tracePt t="104011" x="1425575" y="3479800"/>
          <p14:tracePt t="104027" x="1376363" y="3479800"/>
          <p14:tracePt t="104044" x="1338263" y="3479800"/>
          <p14:tracePt t="104061" x="1289050" y="3479800"/>
          <p14:tracePt t="104087" x="1276350" y="3479800"/>
          <p14:tracePt t="104534" x="1289050" y="3479800"/>
          <p14:tracePt t="104610" x="1289050" y="3490913"/>
          <p14:tracePt t="104671" x="1289050" y="3503613"/>
          <p14:tracePt t="105121" x="1300163" y="3503613"/>
          <p14:tracePt t="105170" x="1325563" y="3503613"/>
          <p14:tracePt t="105183" x="1338263" y="3503613"/>
          <p14:tracePt t="105196" x="1350963" y="3503613"/>
          <p14:tracePt t="105207" x="1376363" y="3503613"/>
          <p14:tracePt t="105220" x="1389063" y="3503613"/>
          <p14:tracePt t="105232" x="1401763" y="3503613"/>
          <p14:tracePt t="105258" x="1412875" y="3503613"/>
          <p14:tracePt t="105282" x="1425575" y="3503613"/>
          <p14:tracePt t="105332" x="1438275" y="3503613"/>
          <p14:tracePt t="105346" x="1450975" y="3503613"/>
          <p14:tracePt t="105432" x="1501775" y="3503613"/>
          <p14:tracePt t="105445" x="1563688" y="3503613"/>
          <p14:tracePt t="105457" x="1651000" y="3490913"/>
          <p14:tracePt t="105469" x="1725613" y="3467100"/>
          <p14:tracePt t="105483" x="1863725" y="3441700"/>
          <p14:tracePt t="105499" x="2176463" y="3367088"/>
          <p14:tracePt t="105516" x="2489200" y="3267075"/>
          <p14:tracePt t="105519" x="2827338" y="3141663"/>
          <p14:tracePt t="105533" x="3365500" y="3028950"/>
          <p14:tracePt t="105549" x="3740150" y="2952750"/>
          <p14:tracePt t="105567" x="4127500" y="2903538"/>
          <p14:tracePt t="105569" x="4478338" y="2865438"/>
          <p14:tracePt t="105583" x="4678363" y="2865438"/>
          <p14:tracePt t="105600" x="4803775" y="2852738"/>
          <p14:tracePt t="105617" x="4891088" y="2852738"/>
          <p14:tracePt t="105619" x="4929188" y="2840038"/>
          <p14:tracePt t="105633" x="4953000" y="2840038"/>
          <p14:tracePt t="105650" x="4978400" y="2840038"/>
          <p14:tracePt t="105682" x="4991100" y="2840038"/>
          <p14:tracePt t="105719" x="5003800" y="2840038"/>
          <p14:tracePt t="105731" x="5029200" y="2840038"/>
          <p14:tracePt t="105743" x="5065713" y="2828925"/>
          <p14:tracePt t="105756" x="5103813" y="2828925"/>
          <p14:tracePt t="105768" x="5129213" y="2816225"/>
          <p14:tracePt t="105783" x="5153025" y="2816225"/>
          <p14:tracePt t="105800" x="5165725" y="2816225"/>
          <p14:tracePt t="105905" x="5153025" y="2816225"/>
          <p14:tracePt t="105918" x="5116513" y="2816225"/>
          <p14:tracePt t="105931" x="5091113" y="2828925"/>
          <p14:tracePt t="105942" x="5065713" y="2852738"/>
          <p14:tracePt t="105956" x="5016500" y="2903538"/>
          <p14:tracePt t="105968" x="4940300" y="2941638"/>
          <p14:tracePt t="105985" x="4752975" y="2978150"/>
          <p14:tracePt t="106002" x="4491038" y="3028950"/>
          <p14:tracePt t="106004" x="4291013" y="3078163"/>
          <p14:tracePt t="106018" x="3990975" y="3141663"/>
          <p14:tracePt t="106034" x="3640138" y="3178175"/>
          <p14:tracePt t="106051" x="3376613" y="3228975"/>
          <p14:tracePt t="106068" x="2701925" y="3290888"/>
          <p14:tracePt t="106085" x="2389188" y="3303588"/>
          <p14:tracePt t="106101" x="2176463" y="3316288"/>
          <p14:tracePt t="106119" x="1589088" y="3341688"/>
          <p14:tracePt t="106135" x="1438275" y="3354388"/>
          <p14:tracePt t="106151" x="1312863" y="3354388"/>
          <p14:tracePt t="106168" x="1200150" y="3354388"/>
          <p14:tracePt t="106185" x="1150938" y="3354388"/>
          <p14:tracePt t="106202" x="1125538" y="3354388"/>
          <p14:tracePt t="106204" x="1100138" y="3367088"/>
          <p14:tracePt t="106255" x="1100138" y="3378200"/>
          <p14:tracePt t="106304" x="1100138" y="3390900"/>
          <p14:tracePt t="106319" x="1076325" y="3416300"/>
          <p14:tracePt t="106329" x="1063625" y="3429000"/>
          <p14:tracePt t="106341" x="1038225" y="3441700"/>
          <p14:tracePt t="106354" x="1025525" y="3454400"/>
          <p14:tracePt t="106369" x="1012825" y="3479800"/>
          <p14:tracePt t="106517" x="1025525" y="3479800"/>
          <p14:tracePt t="106529" x="1038225" y="3479800"/>
          <p14:tracePt t="106541" x="1050925" y="3479800"/>
          <p14:tracePt t="106553" x="1063625" y="3479800"/>
          <p14:tracePt t="106571" x="1076325" y="3479800"/>
          <p14:tracePt t="106587" x="1089025" y="3479800"/>
          <p14:tracePt t="106604" x="1112838" y="3479800"/>
          <p14:tracePt t="106628" x="1125538" y="3479800"/>
          <p14:tracePt t="106641" x="1138238" y="3479800"/>
          <p14:tracePt t="106666" x="1150938" y="3479800"/>
          <p14:tracePt t="106716" x="1163638" y="3479800"/>
          <p14:tracePt t="106740" x="1176338" y="3479800"/>
          <p14:tracePt t="106765" x="1189038" y="3479800"/>
          <p14:tracePt t="106778" x="1200150" y="3479800"/>
          <p14:tracePt t="107812" x="1225550" y="3529013"/>
          <p14:tracePt t="107825" x="1263650" y="3654425"/>
          <p14:tracePt t="107837" x="1312863" y="3867150"/>
          <p14:tracePt t="107850" x="1389063" y="4079875"/>
          <p14:tracePt t="107862" x="1463675" y="4318000"/>
          <p14:tracePt t="107876" x="1589088" y="4705350"/>
          <p14:tracePt t="107893" x="1751013" y="5030788"/>
          <p14:tracePt t="107908" x="1889125" y="5268913"/>
          <p14:tracePt t="107926" x="2051050" y="5581650"/>
          <p14:tracePt t="107942" x="2089150" y="5707063"/>
          <p14:tracePt t="107959" x="2114550" y="5768975"/>
          <p14:tracePt t="107961" x="2127250" y="5807075"/>
          <p14:tracePt t="107975" x="2127250" y="5843588"/>
          <p14:tracePt t="107993" x="2138363" y="5843588"/>
          <p14:tracePt t="108010" x="2138363" y="5856288"/>
          <p14:tracePt t="108112" x="2138363" y="5868988"/>
          <p14:tracePt t="108124" x="2138363" y="5894388"/>
          <p14:tracePt t="108136" x="2138363" y="5907088"/>
          <p14:tracePt t="108149" x="2138363" y="5919788"/>
          <p14:tracePt t="108174" x="2138363" y="5932488"/>
          <p14:tracePt t="113469" x="2138363" y="5945188"/>
          <p14:tracePt t="113480" x="2101850" y="5945188"/>
          <p14:tracePt t="113494" x="1989138" y="5945188"/>
          <p14:tracePt t="113506" x="1789113" y="5907088"/>
          <p14:tracePt t="113518" x="1438275" y="5743575"/>
          <p14:tracePt t="113531" x="850900" y="5518150"/>
          <p14:tracePt t="113548" x="438150" y="5368925"/>
          <p14:tracePt t="113564" x="87313" y="5268913"/>
          <p14:tracePt t="113793" x="0" y="4454525"/>
          <p14:tracePt t="113818" x="12700" y="4454525"/>
          <p14:tracePt t="113892" x="38100" y="4443413"/>
          <p14:tracePt t="113904" x="50800" y="4430713"/>
          <p14:tracePt t="113918" x="74613" y="4392613"/>
          <p14:tracePt t="113930" x="100013" y="4367213"/>
          <p14:tracePt t="113942" x="138113" y="4330700"/>
          <p14:tracePt t="113955" x="174625" y="4267200"/>
          <p14:tracePt t="113967" x="200025" y="4217988"/>
          <p14:tracePt t="113983" x="225425" y="4192588"/>
          <p14:tracePt t="113999" x="250825" y="4167188"/>
          <p14:tracePt t="114017" x="287338" y="4141788"/>
          <p14:tracePt t="114033" x="300038" y="4129088"/>
          <p14:tracePt t="114050" x="325438" y="4117975"/>
          <p14:tracePt t="114067" x="450850" y="4117975"/>
          <p14:tracePt t="114083" x="550863" y="4105275"/>
          <p14:tracePt t="114100" x="638175" y="4105275"/>
          <p14:tracePt t="114117" x="763588" y="4092575"/>
          <p14:tracePt t="114133" x="825500" y="4079875"/>
          <p14:tracePt t="114150" x="938213" y="4067175"/>
          <p14:tracePt t="114167" x="1138238" y="4067175"/>
          <p14:tracePt t="114184" x="1200150" y="4067175"/>
          <p14:tracePt t="114200" x="1238250" y="4067175"/>
          <p14:tracePt t="114203" x="1250950" y="4067175"/>
          <p14:tracePt t="117793" x="1263650" y="4041775"/>
          <p14:tracePt t="117805" x="1276350" y="4017963"/>
          <p14:tracePt t="117831" x="1363663" y="3979863"/>
          <p14:tracePt t="117843" x="1463675" y="3954463"/>
          <p14:tracePt t="117854" x="1538288" y="3941763"/>
          <p14:tracePt t="117868" x="1638300" y="3941763"/>
          <p14:tracePt t="117881" x="1789113" y="3941763"/>
          <p14:tracePt t="117898" x="1938338" y="3954463"/>
          <p14:tracePt t="117905" x="2038350" y="3979863"/>
          <p14:tracePt t="117917" x="2114550" y="4005263"/>
          <p14:tracePt t="117931" x="2163763" y="4017963"/>
          <p14:tracePt t="117949" x="2227263" y="4029075"/>
          <p14:tracePt t="117966" x="2263775" y="4041775"/>
          <p14:tracePt t="117967" x="2314575" y="4067175"/>
          <p14:tracePt t="117981" x="2351088" y="4079875"/>
          <p14:tracePt t="117999" x="2389188" y="4092575"/>
          <p14:tracePt t="118016" x="2489200" y="4092575"/>
          <p14:tracePt t="118031" x="2514600" y="4092575"/>
          <p14:tracePt t="118049" x="2540000" y="4092575"/>
          <p14:tracePt t="118066" x="2563813" y="4092575"/>
          <p14:tracePt t="118068" x="2589213" y="4092575"/>
          <p14:tracePt t="118082" x="2601913" y="4092575"/>
          <p14:tracePt t="118099" x="2614613" y="4105275"/>
          <p14:tracePt t="118116" x="2651125" y="4105275"/>
          <p14:tracePt t="118118" x="2663825" y="4117975"/>
          <p14:tracePt t="118132" x="2676525" y="4117975"/>
          <p14:tracePt t="118149" x="2701925" y="4117975"/>
          <p14:tracePt t="118167" x="2763838" y="4117975"/>
          <p14:tracePt t="118183" x="2827338" y="4117975"/>
          <p14:tracePt t="118199" x="2876550" y="4105275"/>
          <p14:tracePt t="118216" x="3014663" y="4041775"/>
          <p14:tracePt t="118233" x="3076575" y="4017963"/>
          <p14:tracePt t="118249" x="3140075" y="4005263"/>
          <p14:tracePt t="118267" x="3340100" y="3967163"/>
          <p14:tracePt t="118284" x="3452813" y="3954463"/>
          <p14:tracePt t="118300" x="3527425" y="3954463"/>
          <p14:tracePt t="118317" x="3640138" y="3954463"/>
          <p14:tracePt t="118333" x="3689350" y="3954463"/>
          <p14:tracePt t="118350" x="3727450" y="3954463"/>
          <p14:tracePt t="118367" x="3840163" y="3954463"/>
          <p14:tracePt t="118384" x="3940175" y="3954463"/>
          <p14:tracePt t="118401" x="4027488" y="3954463"/>
          <p14:tracePt t="118403" x="4090988" y="3954463"/>
          <p14:tracePt t="118417" x="4140200" y="3954463"/>
          <p14:tracePt t="118434" x="4203700" y="3954463"/>
          <p14:tracePt t="118451" x="4240213" y="3954463"/>
          <p14:tracePt t="118453" x="4278313" y="3954463"/>
          <p14:tracePt t="118467" x="4340225" y="3954463"/>
          <p14:tracePt t="118483" x="4440238" y="3954463"/>
          <p14:tracePt t="118501" x="4552950" y="3954463"/>
          <p14:tracePt t="118503" x="4640263" y="3954463"/>
          <p14:tracePt t="118518" x="4691063" y="3954463"/>
          <p14:tracePt t="118534" x="4740275" y="3954463"/>
          <p14:tracePt t="118551" x="4765675" y="3954463"/>
          <p14:tracePt t="118553" x="4791075" y="3954463"/>
          <p14:tracePt t="118568" x="4803775" y="3954463"/>
          <p14:tracePt t="121046" x="4816475" y="3954463"/>
          <p14:tracePt t="121059" x="4840288" y="3954463"/>
          <p14:tracePt t="121071" x="4865688" y="3954463"/>
          <p14:tracePt t="121083" x="4903788" y="3954463"/>
          <p14:tracePt t="121096" x="4929188" y="3954463"/>
          <p14:tracePt t="121110" x="4940300" y="3954463"/>
          <p14:tracePt t="121128" x="4953000" y="3954463"/>
          <p14:tracePt t="121145" x="4965700" y="3954463"/>
          <p14:tracePt t="121161" x="4978400" y="3954463"/>
          <p14:tracePt t="121183" x="4991100" y="3954463"/>
          <p14:tracePt t="121233" x="5003800" y="3954463"/>
          <p14:tracePt t="121259" x="5003800" y="3967163"/>
          <p14:tracePt t="121271" x="5016500" y="3967163"/>
          <p14:tracePt t="121283" x="5016500" y="3979863"/>
          <p14:tracePt t="121308" x="5029200" y="3992563"/>
          <p14:tracePt t="121320" x="5040313" y="4005263"/>
          <p14:tracePt t="121333" x="5040313" y="4017963"/>
          <p14:tracePt t="121346" x="5053013" y="4017963"/>
          <p14:tracePt t="121361" x="5065713" y="4041775"/>
          <p14:tracePt t="121379" x="5078413" y="4041775"/>
          <p14:tracePt t="121408" x="5078413" y="4054475"/>
          <p14:tracePt t="121457" x="5091113" y="4067175"/>
          <p14:tracePt t="121483" x="5103813" y="4079875"/>
          <p14:tracePt t="121495" x="5103813" y="4092575"/>
          <p14:tracePt t="121520" x="5116513" y="4092575"/>
          <p14:tracePt t="121533" x="5129213" y="4092575"/>
          <p14:tracePt t="121546" x="5141913" y="4105275"/>
          <p14:tracePt t="121570" x="5165725" y="4105275"/>
          <p14:tracePt t="121582" x="5178425" y="4105275"/>
          <p14:tracePt t="121596" x="5191125" y="4105275"/>
          <p14:tracePt t="121607" x="5216525" y="4105275"/>
          <p14:tracePt t="121619" x="5241925" y="4105275"/>
          <p14:tracePt t="121632" x="5253038" y="4105275"/>
          <p14:tracePt t="121646" x="5291138" y="4105275"/>
          <p14:tracePt t="121663" x="5353050" y="4105275"/>
          <p14:tracePt t="121680" x="5403850" y="4117975"/>
          <p14:tracePt t="121682" x="5454650" y="4117975"/>
          <p14:tracePt t="121696" x="5516563" y="4117975"/>
          <p14:tracePt t="121713" x="5541963" y="4117975"/>
          <p14:tracePt t="121730" x="5565775" y="4117975"/>
          <p14:tracePt t="121732" x="5603875" y="4117975"/>
          <p14:tracePt t="121746" x="5616575" y="4117975"/>
          <p14:tracePt t="121764" x="5641975" y="4117975"/>
          <p14:tracePt t="121781" x="5703888" y="4117975"/>
          <p14:tracePt t="121797" x="5729288" y="4117975"/>
          <p14:tracePt t="121814" x="5754688" y="4117975"/>
          <p14:tracePt t="121831" x="5778500" y="4117975"/>
          <p14:tracePt t="121847" x="5791200" y="4117975"/>
          <p14:tracePt t="121864" x="5803900" y="4117975"/>
          <p14:tracePt t="122754" x="5816600" y="4117975"/>
          <p14:tracePt t="122767" x="5842000" y="4129088"/>
          <p14:tracePt t="122778" x="5854700" y="4141788"/>
          <p14:tracePt t="122791" x="5867400" y="4141788"/>
          <p14:tracePt t="122804" x="5891213" y="4141788"/>
          <p14:tracePt t="122817" x="5903913" y="4141788"/>
          <p14:tracePt t="122835" x="5916613" y="4141788"/>
          <p14:tracePt t="122853" x="5929313" y="4141788"/>
          <p14:tracePt t="122867" x="5942013" y="4141788"/>
          <p14:tracePt t="122885" x="5954713" y="4141788"/>
          <p14:tracePt t="122902" x="5978525" y="4141788"/>
          <p14:tracePt t="122917" x="5991225" y="4141788"/>
          <p14:tracePt t="122935" x="6003925" y="4141788"/>
          <p14:tracePt t="122953" x="6029325" y="4141788"/>
          <p14:tracePt t="122978" x="6054725" y="4129088"/>
          <p14:tracePt t="122990" x="6067425" y="4129088"/>
          <p14:tracePt t="123003" x="6078538" y="4129088"/>
          <p14:tracePt t="123018" x="6091238" y="4129088"/>
          <p14:tracePt t="123035" x="6116638" y="4129088"/>
          <p14:tracePt t="123053" x="6142038" y="4129088"/>
          <p14:tracePt t="123068" x="6154738" y="4129088"/>
          <p14:tracePt t="123086" x="6191250" y="4129088"/>
          <p14:tracePt t="123103" x="6203950" y="4129088"/>
          <p14:tracePt t="123119" x="6216650" y="4129088"/>
          <p14:tracePt t="123135" x="6229350" y="4129088"/>
          <p14:tracePt t="123153" x="6242050" y="4129088"/>
          <p14:tracePt t="123169" x="6254750" y="4129088"/>
          <p14:tracePt t="123203" x="6267450" y="4129088"/>
          <p14:tracePt t="141190" x="6267450" y="4117975"/>
          <p14:tracePt t="141215" x="6254750" y="4117975"/>
          <p14:tracePt t="141228" x="6254750" y="4105275"/>
          <p14:tracePt t="141240" x="6229350" y="4105275"/>
          <p14:tracePt t="141253" x="6180138" y="4092575"/>
          <p14:tracePt t="141266" x="6116638" y="4092575"/>
          <p14:tracePt t="141278" x="6078538" y="4092575"/>
          <p14:tracePt t="141291" x="6054725" y="4092575"/>
          <p14:tracePt t="141315" x="6042025" y="4092575"/>
          <p14:tracePt t="141328" x="6042025" y="4079875"/>
          <p14:tracePt t="141353" x="6042025" y="4067175"/>
          <p14:tracePt t="141390" x="6029325" y="4054475"/>
          <p14:tracePt t="141402" x="6016625" y="4041775"/>
          <p14:tracePt t="141415" x="6003925" y="4029075"/>
          <p14:tracePt t="141427" x="5991225" y="4029075"/>
          <p14:tracePt t="141441" x="5967413" y="4017963"/>
          <p14:tracePt t="141458" x="5942013" y="4005263"/>
          <p14:tracePt t="141475" x="5916613" y="4005263"/>
          <p14:tracePt t="141477" x="5903913" y="4005263"/>
          <p14:tracePt t="141502" x="5891213" y="4005263"/>
          <p14:tracePt t="141552" x="5842000" y="3992563"/>
          <p14:tracePt t="141565" x="5803900" y="3992563"/>
          <p14:tracePt t="141576" x="5778500" y="3992563"/>
          <p14:tracePt t="141591" x="5767388" y="3992563"/>
          <p14:tracePt t="141609" x="5741988" y="3992563"/>
          <p14:tracePt t="141626" x="5729288" y="3992563"/>
          <p14:tracePt t="141664" x="5716588" y="3992563"/>
          <p14:tracePt t="141689" x="5716588" y="4005263"/>
          <p14:tracePt t="141739" x="5703888" y="4017963"/>
          <p14:tracePt t="141763" x="5691188" y="4017963"/>
          <p14:tracePt t="141789" x="5678488" y="4017963"/>
          <p14:tracePt t="141801" x="5654675" y="4029075"/>
          <p14:tracePt t="141815" x="5629275" y="4029075"/>
          <p14:tracePt t="141826" x="5616575" y="4029075"/>
          <p14:tracePt t="141843" x="5603875" y="4041775"/>
          <p14:tracePt t="141859" x="5565775" y="4041775"/>
          <p14:tracePt t="141876" x="5541963" y="4067175"/>
          <p14:tracePt t="141893" x="5529263" y="4067175"/>
          <p14:tracePt t="141909" x="5516563" y="4067175"/>
          <p14:tracePt t="141926" x="5503863" y="4067175"/>
          <p14:tracePt t="146032" x="5091113" y="3979863"/>
          <p14:tracePt t="146044" x="4716463" y="3854450"/>
          <p14:tracePt t="146056" x="4265613" y="3729038"/>
          <p14:tracePt t="146069" x="3902075" y="3641725"/>
          <p14:tracePt t="146082" x="3714750" y="3616325"/>
          <p14:tracePt t="146094" x="3589338" y="3616325"/>
          <p14:tracePt t="146109" x="3527425" y="3616325"/>
          <p14:tracePt t="146127" x="3489325" y="3616325"/>
          <p14:tracePt t="146144" x="3440113" y="3654425"/>
          <p14:tracePt t="146159" x="3402013" y="3692525"/>
          <p14:tracePt t="146177" x="3340100" y="3703638"/>
          <p14:tracePt t="146194" x="3176588" y="3767138"/>
          <p14:tracePt t="146210" x="3127375" y="3792538"/>
          <p14:tracePt t="146227" x="3052763" y="3816350"/>
          <p14:tracePt t="146244" x="2952750" y="3867150"/>
          <p14:tracePt t="146260" x="2876550" y="3892550"/>
          <p14:tracePt t="146277" x="2776538" y="3929063"/>
          <p14:tracePt t="146294" x="2451100" y="4029075"/>
          <p14:tracePt t="146311" x="2301875" y="4092575"/>
          <p14:tracePt t="146328" x="2189163" y="4179888"/>
          <p14:tracePt t="146331" x="2076450" y="4267200"/>
          <p14:tracePt t="146344" x="1914525" y="4392613"/>
          <p14:tracePt t="146361" x="1676400" y="4554538"/>
          <p14:tracePt t="146377" x="1450975" y="4679950"/>
          <p14:tracePt t="146381" x="1325563" y="4768850"/>
          <p14:tracePt t="146395" x="1225550" y="4830763"/>
          <p14:tracePt t="146411" x="1150938" y="4868863"/>
          <p14:tracePt t="146428" x="1100138" y="4905375"/>
          <p14:tracePt t="146431" x="1025525" y="4918075"/>
          <p14:tracePt t="146444" x="963613" y="4930775"/>
          <p14:tracePt t="146460" x="925513" y="4930775"/>
          <p14:tracePt t="146478" x="900113" y="4930775"/>
          <p14:tracePt t="146505" x="876300" y="4930775"/>
          <p14:tracePt t="146518" x="825500" y="4930775"/>
          <p14:tracePt t="146530" x="787400" y="4930775"/>
          <p14:tracePt t="146544" x="750888" y="4930775"/>
          <p14:tracePt t="146561" x="725488" y="4930775"/>
          <p14:tracePt t="146579" x="700088" y="4930775"/>
          <p14:tracePt t="146582" x="687388" y="4930775"/>
          <p14:tracePt t="146594" x="674688" y="4918075"/>
          <p14:tracePt t="146655" x="674688" y="4905375"/>
          <p14:tracePt t="146681" x="674688" y="4892675"/>
          <p14:tracePt t="146704" x="674688" y="4879975"/>
          <p14:tracePt t="146717" x="674688" y="4868863"/>
          <p14:tracePt t="146729" x="663575" y="4868863"/>
          <p14:tracePt t="146742" x="663575" y="4843463"/>
          <p14:tracePt t="146755" x="663575" y="4805363"/>
          <p14:tracePt t="146767" x="663575" y="4768850"/>
          <p14:tracePt t="146780" x="663575" y="4743450"/>
          <p14:tracePt t="146796" x="663575" y="4718050"/>
          <p14:tracePt t="146817" x="663575" y="4705350"/>
          <p14:tracePt t="152800" x="663575" y="4692650"/>
          <p14:tracePt t="152813" x="663575" y="4656138"/>
          <p14:tracePt t="152825" x="712788" y="4605338"/>
          <p14:tracePt t="152837" x="850900" y="4505325"/>
          <p14:tracePt t="152852" x="1150938" y="4379913"/>
          <p14:tracePt t="152869" x="1438275" y="4241800"/>
          <p14:tracePt t="152887" x="2238375" y="4079875"/>
          <p14:tracePt t="152903" x="2501900" y="4029075"/>
          <p14:tracePt t="152920" x="2727325" y="3992563"/>
          <p14:tracePt t="152937" x="3276600" y="3929063"/>
          <p14:tracePt t="152953" x="3427413" y="3905250"/>
          <p14:tracePt t="152970" x="3527425" y="3879850"/>
          <p14:tracePt t="152987" x="3652838" y="3867150"/>
          <p14:tracePt t="153004" x="3689350" y="3867150"/>
          <p14:tracePt t="153020" x="3702050" y="3867150"/>
          <p14:tracePt t="153037" x="3778250" y="3854450"/>
          <p14:tracePt t="153053" x="3865563" y="3854450"/>
          <p14:tracePt t="153071" x="3952875" y="3841750"/>
          <p14:tracePt t="153074" x="4040188" y="3841750"/>
          <p14:tracePt t="153087" x="4103688" y="3841750"/>
          <p14:tracePt t="153104" x="4178300" y="3841750"/>
          <p14:tracePt t="153120" x="4252913" y="3841750"/>
          <p14:tracePt t="153138" x="4565650" y="3867150"/>
          <p14:tracePt t="153154" x="4716463" y="3892550"/>
          <p14:tracePt t="153171" x="4840288" y="3941763"/>
          <p14:tracePt t="153174" x="4929188" y="3967163"/>
          <p14:tracePt t="153188" x="5016500" y="3992563"/>
          <p14:tracePt t="153204" x="5078413" y="4017963"/>
          <p14:tracePt t="153221" x="5153025" y="4029075"/>
          <p14:tracePt t="153237" x="5229225" y="4041775"/>
          <p14:tracePt t="153254" x="5253038" y="4054475"/>
          <p14:tracePt t="153272" x="5265738" y="4054475"/>
          <p14:tracePt t="153274" x="5291138" y="4067175"/>
          <p14:tracePt t="153288" x="5316538" y="4067175"/>
          <p14:tracePt t="153305" x="5341938" y="4067175"/>
          <p14:tracePt t="153322" x="5365750" y="4079875"/>
          <p14:tracePt t="153324" x="5391150" y="4105275"/>
          <p14:tracePt t="153337" x="5416550" y="4105275"/>
          <p14:tracePt t="153354" x="5454650" y="4129088"/>
          <p14:tracePt t="153372" x="5491163" y="4154488"/>
          <p14:tracePt t="153374" x="5565775" y="4192588"/>
          <p14:tracePt t="153388" x="5691188" y="4267200"/>
          <p14:tracePt t="153406" x="5867400" y="4341813"/>
          <p14:tracePt t="153422" x="6003925" y="4405313"/>
          <p14:tracePt t="153424" x="6129338" y="4479925"/>
          <p14:tracePt t="153438" x="6229350" y="4530725"/>
          <p14:tracePt t="153455" x="6342063" y="4567238"/>
          <p14:tracePt t="153473" x="6592888" y="4630738"/>
          <p14:tracePt t="153488" x="6680200" y="4667250"/>
          <p14:tracePt t="153506" x="6742113" y="4692650"/>
          <p14:tracePt t="153760" x="6767513" y="4692650"/>
          <p14:tracePt t="153773" x="6792913" y="4692650"/>
          <p14:tracePt t="153785" x="6854825" y="4692650"/>
          <p14:tracePt t="153797" x="6992938" y="4692650"/>
          <p14:tracePt t="153810" x="7105650" y="4692650"/>
          <p14:tracePt t="153823" x="7180263" y="4692650"/>
          <p14:tracePt t="153840" x="7242175" y="4692650"/>
          <p14:tracePt t="153856" x="7305675" y="4692650"/>
          <p14:tracePt t="153874" x="7418388" y="4679950"/>
          <p14:tracePt t="153891" x="7442200" y="4667250"/>
          <p14:tracePt t="153907" x="7454900" y="4667250"/>
          <p14:tracePt t="154009" x="7442200" y="4667250"/>
          <p14:tracePt t="154022" x="7429500" y="4656138"/>
          <p14:tracePt t="154046" x="7418388" y="4656138"/>
          <p14:tracePt t="154071" x="7405688" y="4656138"/>
          <p14:tracePt t="154122" x="7392988" y="4656138"/>
          <p14:tracePt t="154145" x="7380288" y="4643438"/>
          <p14:tracePt t="154171" x="7354888" y="4630738"/>
          <p14:tracePt t="154184" x="7342188" y="4618038"/>
          <p14:tracePt t="154196" x="7318375" y="4605338"/>
          <p14:tracePt t="154209" x="7254875" y="4579938"/>
          <p14:tracePt t="154225" x="7205663" y="4554538"/>
          <p14:tracePt t="154242" x="7154863" y="4554538"/>
          <p14:tracePt t="154258" x="7118350" y="4543425"/>
          <p14:tracePt t="154275" x="7118350" y="4530725"/>
          <p14:tracePt t="166199" x="7067550" y="4530725"/>
          <p14:tracePt t="166210" x="6754813" y="4492625"/>
          <p14:tracePt t="166222" x="6354763" y="4430713"/>
          <p14:tracePt t="166236" x="5716588" y="4279900"/>
          <p14:tracePt t="166248" x="5278438" y="4129088"/>
          <p14:tracePt t="166261" x="4891088" y="4005263"/>
          <p14:tracePt t="166273" x="4452938" y="3892550"/>
          <p14:tracePt t="166289" x="4165600" y="3854450"/>
          <p14:tracePt t="166306" x="4027488" y="3829050"/>
          <p14:tracePt t="166323" x="3890963" y="3803650"/>
          <p14:tracePt t="166340" x="3878263" y="3792538"/>
          <p14:tracePt t="166356" x="3852863" y="3792538"/>
          <p14:tracePt t="166373" x="3852863" y="3779838"/>
          <p14:tracePt t="166448" x="3840163" y="3779838"/>
          <p14:tracePt t="166460" x="3802063" y="3779838"/>
          <p14:tracePt t="166473" x="3702050" y="3779838"/>
          <p14:tracePt t="166484" x="3589338" y="3792538"/>
          <p14:tracePt t="166497" x="3502025" y="3803650"/>
          <p14:tracePt t="166510" x="3427413" y="3816350"/>
          <p14:tracePt t="166524" x="3352800" y="3854450"/>
          <p14:tracePt t="166540" x="3214688" y="3905250"/>
          <p14:tracePt t="166558" x="3014663" y="3979863"/>
          <p14:tracePt t="166560" x="2840038" y="4041775"/>
          <p14:tracePt t="166573" x="2714625" y="4079875"/>
          <p14:tracePt t="166590" x="2651125" y="4105275"/>
          <p14:tracePt t="166608" x="2563813" y="4129088"/>
          <p14:tracePt t="166609" x="2463800" y="4141788"/>
          <p14:tracePt t="166623" x="2327275" y="4167188"/>
          <p14:tracePt t="166641" x="2201863" y="4192588"/>
          <p14:tracePt t="166658" x="2101850" y="4205288"/>
          <p14:tracePt t="166660" x="2038350" y="4230688"/>
          <p14:tracePt t="166673" x="1989138" y="4241800"/>
          <p14:tracePt t="166691" x="1963738" y="4241800"/>
          <p14:tracePt t="166708" x="1925638" y="4254500"/>
          <p14:tracePt t="174204" x="2001838" y="4254500"/>
          <p14:tracePt t="174216" x="2151063" y="4254500"/>
          <p14:tracePt t="174228" x="2327275" y="4254500"/>
          <p14:tracePt t="174241" x="2451100" y="4254500"/>
          <p14:tracePt t="174254" x="2614613" y="4254500"/>
          <p14:tracePt t="174271" x="2952750" y="4254500"/>
          <p14:tracePt t="174288" x="3289300" y="4279900"/>
          <p14:tracePt t="174291" x="3602038" y="4279900"/>
          <p14:tracePt t="174304" x="4114800" y="4279900"/>
          <p14:tracePt t="174321" x="4491038" y="4279900"/>
          <p14:tracePt t="174338" x="4929188" y="4292600"/>
          <p14:tracePt t="174340" x="5378450" y="4318000"/>
          <p14:tracePt t="174354" x="5691188" y="4341813"/>
          <p14:tracePt t="174372" x="5916613" y="4354513"/>
          <p14:tracePt t="174388" x="6191250" y="4367213"/>
          <p14:tracePt t="174390" x="6380163" y="4379913"/>
          <p14:tracePt t="174405" x="6503988" y="4379913"/>
          <p14:tracePt t="174422" x="6580188" y="4379913"/>
          <p14:tracePt t="174437" x="6616700" y="4379913"/>
          <p14:tracePt t="174454" x="6629400" y="4379913"/>
          <p14:tracePt t="174564" x="6642100" y="4379913"/>
          <p14:tracePt t="174603" x="6654800" y="4379913"/>
          <p14:tracePt t="174689" x="6629400" y="4379913"/>
          <p14:tracePt t="174703" x="6567488" y="4379913"/>
          <p14:tracePt t="174714" x="6467475" y="4379913"/>
          <p14:tracePt t="174727" x="6391275" y="4392613"/>
          <p14:tracePt t="174739" x="6342063" y="4392613"/>
          <p14:tracePt t="174757" x="6291263" y="4405313"/>
          <p14:tracePt t="174773" x="6229350" y="4418013"/>
          <p14:tracePt t="174790" x="6203950" y="4418013"/>
          <p14:tracePt t="174864" x="6216650" y="4418013"/>
          <p14:tracePt t="174889" x="6229350" y="4418013"/>
          <p14:tracePt t="174902" x="6254750" y="4418013"/>
          <p14:tracePt t="174914" x="6267450" y="4418013"/>
          <p14:tracePt t="174926" x="6291263" y="4405313"/>
          <p14:tracePt t="174940" x="6316663" y="4405313"/>
          <p14:tracePt t="174957" x="6354763" y="4405313"/>
          <p14:tracePt t="174974" x="6380163" y="4405313"/>
          <p14:tracePt t="174976" x="6391275" y="4405313"/>
          <p14:tracePt t="174990" x="6403975" y="4405313"/>
          <p14:tracePt t="175039" x="6391275" y="4405313"/>
          <p14:tracePt t="175050" x="6367463" y="4405313"/>
          <p14:tracePt t="175064" x="6329363" y="4405313"/>
          <p14:tracePt t="175076" x="6291263" y="4405313"/>
          <p14:tracePt t="175090" x="6242050" y="4405313"/>
          <p14:tracePt t="175107" x="6103938" y="4405313"/>
          <p14:tracePt t="175124" x="6003925" y="4405313"/>
          <p14:tracePt t="175126" x="5929313" y="4405313"/>
          <p14:tracePt t="175140" x="5878513" y="4405313"/>
          <p14:tracePt t="175157" x="5854700" y="4405313"/>
          <p14:tracePt t="175225" x="5867400" y="4405313"/>
          <p14:tracePt t="175238" x="5891213" y="4405313"/>
          <p14:tracePt t="175250" x="5967413" y="4405313"/>
          <p14:tracePt t="175263" x="6054725" y="4405313"/>
          <p14:tracePt t="175276" x="6129338" y="4405313"/>
          <p14:tracePt t="175291" x="6180138" y="4405313"/>
          <p14:tracePt t="175308" x="6216650" y="4405313"/>
          <p14:tracePt t="175325" x="6342063" y="4405313"/>
          <p14:tracePt t="175342" x="6403975" y="4405313"/>
          <p14:tracePt t="175358" x="6442075" y="4405313"/>
          <p14:tracePt t="175376" x="6454775" y="4405313"/>
          <p14:tracePt t="175392" x="6467475" y="4405313"/>
          <p14:tracePt t="175425" x="6429375" y="4405313"/>
          <p14:tracePt t="175438" x="6380163" y="4405313"/>
          <p14:tracePt t="175450" x="6329363" y="4405313"/>
          <p14:tracePt t="175463" x="6254750" y="4405313"/>
          <p14:tracePt t="175476" x="6142038" y="4418013"/>
          <p14:tracePt t="175492" x="5954713" y="4430713"/>
          <p14:tracePt t="175509" x="5803900" y="4454525"/>
          <p14:tracePt t="175511" x="5691188" y="4467225"/>
          <p14:tracePt t="175526" x="5616575" y="4479925"/>
          <p14:tracePt t="175543" x="5591175" y="4479925"/>
          <p14:tracePt t="175560" x="5578475" y="4479925"/>
          <p14:tracePt t="175624" x="5591175" y="4479925"/>
          <p14:tracePt t="175637" x="5641975" y="4467225"/>
          <p14:tracePt t="175649" x="5767388" y="4454525"/>
          <p14:tracePt t="175661" x="5916613" y="4454525"/>
          <p14:tracePt t="175676" x="6016625" y="4454525"/>
          <p14:tracePt t="175693" x="6091238" y="4454525"/>
          <p14:tracePt t="175710" x="6180138" y="4454525"/>
          <p14:tracePt t="175712" x="6267450" y="4454525"/>
          <p14:tracePt t="175726" x="6342063" y="4467225"/>
          <p14:tracePt t="175744" x="6380163" y="4467225"/>
          <p14:tracePt t="175786" x="6367463" y="4467225"/>
          <p14:tracePt t="175799" x="6342063" y="4467225"/>
          <p14:tracePt t="175811" x="6303963" y="4467225"/>
          <p14:tracePt t="175824" x="6267450" y="4467225"/>
          <p14:tracePt t="175835" x="6203950" y="4467225"/>
          <p14:tracePt t="175849" x="6103938" y="4467225"/>
          <p14:tracePt t="175861" x="5942013" y="4467225"/>
          <p14:tracePt t="175877" x="5791200" y="4479925"/>
          <p14:tracePt t="175894" x="5691188" y="4479925"/>
          <p14:tracePt t="175911" x="5616575" y="4492625"/>
          <p14:tracePt t="175974" x="5654675" y="4492625"/>
          <p14:tracePt t="175986" x="5741988" y="4492625"/>
          <p14:tracePt t="175998" x="5867400" y="4492625"/>
          <p14:tracePt t="176011" x="5978525" y="4492625"/>
          <p14:tracePt t="176027" x="6054725" y="4479925"/>
          <p14:tracePt t="176045" x="6116638" y="4479925"/>
          <p14:tracePt t="176061" x="6167438" y="4479925"/>
          <p14:tracePt t="176077" x="6180138" y="4479925"/>
          <p14:tracePt t="176123" x="6154738" y="4479925"/>
          <p14:tracePt t="176135" x="6116638" y="4479925"/>
          <p14:tracePt t="176147" x="6054725" y="4479925"/>
          <p14:tracePt t="176162" x="5903913" y="4479925"/>
          <p14:tracePt t="176179" x="5754688" y="4479925"/>
          <p14:tracePt t="176195" x="5654675" y="4479925"/>
          <p14:tracePt t="176197" x="5603875" y="4479925"/>
          <p14:tracePt t="176211" x="5565775" y="4467225"/>
          <p14:tracePt t="176228" x="5554663" y="4467225"/>
          <p14:tracePt t="176285" x="5565775" y="4454525"/>
          <p14:tracePt t="176297" x="5616575" y="4454525"/>
          <p14:tracePt t="176309" x="5767388" y="4454525"/>
          <p14:tracePt t="176322" x="5891213" y="4454525"/>
          <p14:tracePt t="176334" x="5991225" y="4454525"/>
          <p14:tracePt t="176346" x="6054725" y="4443413"/>
          <p14:tracePt t="176362" x="6091238" y="4443413"/>
          <p14:tracePt t="176379" x="6116638" y="4443413"/>
          <p14:tracePt t="176446" x="6103938" y="4443413"/>
          <p14:tracePt t="176471" x="6091238" y="4443413"/>
          <p14:tracePt t="176509" x="6078538" y="4443413"/>
          <p14:tracePt t="177182" x="6016625" y="4443413"/>
          <p14:tracePt t="177194" x="5791200" y="4443413"/>
          <p14:tracePt t="177206" x="5441950" y="4430713"/>
          <p14:tracePt t="177220" x="4752975" y="4405313"/>
          <p14:tracePt t="177233" x="4278313" y="4379913"/>
          <p14:tracePt t="177249" x="3727450" y="4354513"/>
          <p14:tracePt t="177266" x="3252788" y="4354513"/>
          <p14:tracePt t="177270" x="2976563" y="4354513"/>
          <p14:tracePt t="177283" x="2801938" y="4341813"/>
          <p14:tracePt t="177300" x="2614613" y="4330700"/>
          <p14:tracePt t="177316" x="2427288" y="4318000"/>
          <p14:tracePt t="177320" x="2301875" y="4305300"/>
          <p14:tracePt t="177333" x="2214563" y="4292600"/>
          <p14:tracePt t="177350" x="2151063" y="4279900"/>
          <p14:tracePt t="177366" x="2127250" y="4279900"/>
          <p14:tracePt t="177382" x="2114550" y="4279900"/>
          <p14:tracePt t="177481" x="2114550" y="4292600"/>
          <p14:tracePt t="177567" x="2089150" y="4292600"/>
          <p14:tracePt t="177581" x="2076450" y="4292600"/>
          <p14:tracePt t="177593" x="2063750" y="4292600"/>
          <p14:tracePt t="177606" x="2038350" y="4305300"/>
          <p14:tracePt t="177618" x="1989138" y="4305300"/>
          <p14:tracePt t="177633" x="1951038" y="4305300"/>
          <p14:tracePt t="177651" x="1914525" y="4305300"/>
          <p14:tracePt t="177668" x="1863725" y="4305300"/>
          <p14:tracePt t="177684" x="1851025" y="4305300"/>
          <p14:tracePt t="177701" x="1838325" y="4305300"/>
          <p14:tracePt t="177717" x="1825625" y="4305300"/>
          <p14:tracePt t="177892" x="1814513" y="4305300"/>
          <p14:tracePt t="177905" x="1801813" y="4305300"/>
          <p14:tracePt t="177930" x="1789113" y="4305300"/>
          <p14:tracePt t="177942" x="1751013" y="4305300"/>
          <p14:tracePt t="177954" x="1714500" y="4305300"/>
          <p14:tracePt t="177969" x="1689100" y="4305300"/>
          <p14:tracePt t="177985" x="1676400" y="4305300"/>
          <p14:tracePt t="178002" x="1663700" y="4305300"/>
          <p14:tracePt t="178018" x="1651000" y="4305300"/>
          <p14:tracePt t="185241" x="1625600" y="4330700"/>
          <p14:tracePt t="185253" x="1601788" y="4341813"/>
          <p14:tracePt t="185265" x="1550988" y="4367213"/>
          <p14:tracePt t="185280" x="1489075" y="4405313"/>
          <p14:tracePt t="185297" x="1425575" y="4443413"/>
          <p14:tracePt t="185315" x="1389063" y="4467225"/>
          <p14:tracePt t="185330" x="1376363" y="4467225"/>
          <p14:tracePt t="185577" x="1376363" y="4454525"/>
          <p14:tracePt t="185602" x="1376363" y="4443413"/>
          <p14:tracePt t="186038" x="1363663" y="4443413"/>
          <p14:tracePt t="186512" x="1376363" y="4443413"/>
          <p14:tracePt t="186537" x="1389063" y="4443413"/>
          <p14:tracePt t="186549" x="1401763" y="4443413"/>
          <p14:tracePt t="186574" x="1412875" y="4443413"/>
          <p14:tracePt t="186587" x="1450975" y="4443413"/>
          <p14:tracePt t="186600" x="1476375" y="4443413"/>
          <p14:tracePt t="186613" x="1489075" y="4443413"/>
          <p14:tracePt t="186624" x="1512888" y="4443413"/>
          <p14:tracePt t="186637" x="1525588" y="4443413"/>
          <p14:tracePt t="186653" x="1538288" y="4443413"/>
          <p14:tracePt t="186670" x="1538288" y="4430713"/>
          <p14:tracePt t="186687" x="1550988" y="4430713"/>
          <p14:tracePt t="186972" x="1538288" y="4430713"/>
          <p14:tracePt t="186987" x="1512888" y="4430713"/>
          <p14:tracePt t="186998" x="1463675" y="4430713"/>
          <p14:tracePt t="187011" x="1401763" y="4430713"/>
          <p14:tracePt t="187022" x="1350963" y="4430713"/>
          <p14:tracePt t="187037" x="1312863" y="4430713"/>
          <p14:tracePt t="187054" x="1276350" y="4430713"/>
          <p14:tracePt t="187072" x="1250950" y="4430713"/>
          <p14:tracePt t="187073" x="1238250" y="4430713"/>
          <p14:tracePt t="187087" x="1225550" y="4430713"/>
          <p14:tracePt t="187105" x="1212850" y="4430713"/>
          <p14:tracePt t="187135" x="1225550" y="4430713"/>
          <p14:tracePt t="187160" x="1238250" y="4430713"/>
          <p14:tracePt t="187173" x="1250950" y="4430713"/>
          <p14:tracePt t="187197" x="1276350" y="4430713"/>
          <p14:tracePt t="187210" x="1300163" y="4430713"/>
          <p14:tracePt t="187222" x="1363663" y="4430713"/>
          <p14:tracePt t="187235" x="1450975" y="4430713"/>
          <p14:tracePt t="187247" x="1512888" y="4430713"/>
          <p14:tracePt t="187260" x="1563688" y="4430713"/>
          <p14:tracePt t="187272" x="1589088" y="4430713"/>
          <p14:tracePt t="187297" x="1601788" y="4430713"/>
          <p14:tracePt t="187371" x="1576388" y="4430713"/>
          <p14:tracePt t="187384" x="1501775" y="4430713"/>
          <p14:tracePt t="187397" x="1389063" y="4443413"/>
          <p14:tracePt t="187409" x="1300163" y="4454525"/>
          <p14:tracePt t="187423" x="1250950" y="4467225"/>
          <p14:tracePt t="187439" x="1200150" y="4467225"/>
          <p14:tracePt t="187456" x="1176338" y="4467225"/>
          <p14:tracePt t="187459" x="1176338" y="4479925"/>
          <p14:tracePt t="187472" x="1163638" y="4479925"/>
          <p14:tracePt t="187509" x="1189038" y="4479925"/>
          <p14:tracePt t="187523" x="1200150" y="4479925"/>
          <p14:tracePt t="187534" x="1225550" y="4479925"/>
          <p14:tracePt t="187546" x="1263650" y="4479925"/>
          <p14:tracePt t="187559" x="1363663" y="4479925"/>
          <p14:tracePt t="187573" x="1450975" y="4479925"/>
          <p14:tracePt t="187590" x="1512888" y="4467225"/>
          <p14:tracePt t="187607" x="1550988" y="4467225"/>
          <p14:tracePt t="187671" x="1538288" y="4467225"/>
          <p14:tracePt t="187684" x="1463675" y="4467225"/>
          <p14:tracePt t="187695" x="1412875" y="4467225"/>
          <p14:tracePt t="187708" x="1389063" y="4479925"/>
          <p14:tracePt t="187809" x="1412875" y="4479925"/>
          <p14:tracePt t="187833" x="1425575" y="4479925"/>
          <p14:tracePt t="188381" x="1401763" y="4492625"/>
          <p14:tracePt t="188394" x="1376363" y="4518025"/>
          <p14:tracePt t="188406" x="1325563" y="4579938"/>
          <p14:tracePt t="188418" x="1263650" y="4643438"/>
          <p14:tracePt t="188431" x="1225550" y="4679950"/>
          <p14:tracePt t="188444" x="1189038" y="4730750"/>
          <p14:tracePt t="188460" x="1163638" y="4756150"/>
          <p14:tracePt t="188477" x="1150938" y="4768850"/>
          <p14:tracePt t="188494" x="1150938" y="4779963"/>
          <p14:tracePt t="188543" x="1150938" y="4805363"/>
          <p14:tracePt t="188555" x="1150938" y="4843463"/>
          <p14:tracePt t="188569" x="1150938" y="4879975"/>
          <p14:tracePt t="188581" x="1150938" y="4918075"/>
          <p14:tracePt t="188594" x="1150938" y="4981575"/>
          <p14:tracePt t="188611" x="1150938" y="5018088"/>
          <p14:tracePt t="188627" x="1189038" y="5068888"/>
          <p14:tracePt t="188644" x="1338263" y="5181600"/>
          <p14:tracePt t="188661" x="1425575" y="5243513"/>
          <p14:tracePt t="188678" x="1512888" y="5343525"/>
          <p14:tracePt t="188681" x="1601788" y="5481638"/>
          <p14:tracePt t="188694" x="1651000" y="5619750"/>
          <p14:tracePt t="188711" x="1701800" y="5707063"/>
          <p14:tracePt t="188728" x="1751013" y="5781675"/>
          <p14:tracePt t="188730" x="1776413" y="5832475"/>
          <p14:tracePt t="188744" x="1789113" y="5843588"/>
          <p14:tracePt t="188761" x="1789113" y="5856288"/>
          <p14:tracePt t="188778" x="1789113" y="5868988"/>
          <p14:tracePt t="188867" x="1789113" y="588168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13051E4-8C73-41EB-8CBC-CB31670D5AB4}"/>
              </a:ext>
            </a:extLst>
          </p:cNvPr>
          <p:cNvSpPr txBox="1"/>
          <p:nvPr/>
        </p:nvSpPr>
        <p:spPr>
          <a:xfrm>
            <a:off x="4408878" y="991763"/>
            <a:ext cx="3449248" cy="507831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Multiple step income statement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553D155-6FD8-4072-9289-5AB05515188B}"/>
              </a:ext>
            </a:extLst>
          </p:cNvPr>
          <p:cNvCxnSpPr>
            <a:cxnSpLocks/>
          </p:cNvCxnSpPr>
          <p:nvPr/>
        </p:nvCxnSpPr>
        <p:spPr>
          <a:xfrm>
            <a:off x="6031888" y="1431785"/>
            <a:ext cx="0" cy="4423080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F9CFCBF-C3ED-494B-BC9B-4EE3368E74C3}"/>
              </a:ext>
            </a:extLst>
          </p:cNvPr>
          <p:cNvSpPr txBox="1"/>
          <p:nvPr/>
        </p:nvSpPr>
        <p:spPr>
          <a:xfrm>
            <a:off x="4872040" y="2011830"/>
            <a:ext cx="1479207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discount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1C80CAA-8115-4A89-85C8-EA6006D2884B}"/>
              </a:ext>
            </a:extLst>
          </p:cNvPr>
          <p:cNvSpPr txBox="1"/>
          <p:nvPr/>
        </p:nvSpPr>
        <p:spPr>
          <a:xfrm>
            <a:off x="3791473" y="2737496"/>
            <a:ext cx="188604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cost of good sold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2C0D0D6-EF14-426F-8DC6-2B6A0DE4F992}"/>
              </a:ext>
            </a:extLst>
          </p:cNvPr>
          <p:cNvSpPr txBox="1"/>
          <p:nvPr/>
        </p:nvSpPr>
        <p:spPr>
          <a:xfrm>
            <a:off x="4307698" y="3286721"/>
            <a:ext cx="1570031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operation  expense </a:t>
            </a:r>
            <a:endParaRPr lang="ar-EG" sz="135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8A363C6-F5EA-4276-89B5-1F7BF2FD0E02}"/>
              </a:ext>
            </a:extLst>
          </p:cNvPr>
          <p:cNvSpPr txBox="1"/>
          <p:nvPr/>
        </p:nvSpPr>
        <p:spPr>
          <a:xfrm>
            <a:off x="1595238" y="2034851"/>
            <a:ext cx="1186062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1- Net sales  =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77A9EB8-381E-44F3-A5B8-4318F15AEF5A}"/>
              </a:ext>
            </a:extLst>
          </p:cNvPr>
          <p:cNvSpPr txBox="1"/>
          <p:nvPr/>
        </p:nvSpPr>
        <p:spPr>
          <a:xfrm>
            <a:off x="2703465" y="2025078"/>
            <a:ext cx="67645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18DAF84-60A5-4F08-98A0-9B390E88F7B1}"/>
              </a:ext>
            </a:extLst>
          </p:cNvPr>
          <p:cNvSpPr txBox="1"/>
          <p:nvPr/>
        </p:nvSpPr>
        <p:spPr>
          <a:xfrm>
            <a:off x="3314289" y="1953893"/>
            <a:ext cx="142394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Sales returns and allowance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2603705-7504-4C24-AFAF-DD47E3D3106F}"/>
              </a:ext>
            </a:extLst>
          </p:cNvPr>
          <p:cNvSpPr txBox="1"/>
          <p:nvPr/>
        </p:nvSpPr>
        <p:spPr>
          <a:xfrm>
            <a:off x="3149054" y="1959258"/>
            <a:ext cx="339313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69D133B-7C66-4245-B88D-E7F0E6CC0B71}"/>
              </a:ext>
            </a:extLst>
          </p:cNvPr>
          <p:cNvSpPr txBox="1"/>
          <p:nvPr/>
        </p:nvSpPr>
        <p:spPr>
          <a:xfrm>
            <a:off x="4664741" y="1937297"/>
            <a:ext cx="213215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2100" b="1" dirty="0">
                <a:solidFill>
                  <a:srgbClr val="002060"/>
                </a:solidFill>
                <a:latin typeface="Calibri" panose="020F0502020204030204"/>
              </a:rPr>
              <a:t>-</a:t>
            </a:r>
            <a:endParaRPr lang="ar-EG" sz="21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6F18DD9-31B2-4043-9B4D-0721851CEA5F}"/>
              </a:ext>
            </a:extLst>
          </p:cNvPr>
          <p:cNvSpPr txBox="1"/>
          <p:nvPr/>
        </p:nvSpPr>
        <p:spPr>
          <a:xfrm>
            <a:off x="1605840" y="2766207"/>
            <a:ext cx="132023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2- gross profit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523E52C-931C-435A-B9A3-D44CCA943E15}"/>
              </a:ext>
            </a:extLst>
          </p:cNvPr>
          <p:cNvSpPr txBox="1"/>
          <p:nvPr/>
        </p:nvSpPr>
        <p:spPr>
          <a:xfrm>
            <a:off x="2836946" y="2757203"/>
            <a:ext cx="99163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Net sales 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00B1699-F47D-48DB-AE66-00D48403EC49}"/>
              </a:ext>
            </a:extLst>
          </p:cNvPr>
          <p:cNvSpPr txBox="1"/>
          <p:nvPr/>
        </p:nvSpPr>
        <p:spPr>
          <a:xfrm>
            <a:off x="1576225" y="3310298"/>
            <a:ext cx="1895534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C00000"/>
                </a:solidFill>
                <a:latin typeface="Calibri" panose="020F0502020204030204"/>
              </a:rPr>
              <a:t>3- operation income  = </a:t>
            </a:r>
            <a:endParaRPr lang="ar-EG" sz="1350" dirty="0">
              <a:solidFill>
                <a:srgbClr val="C0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38AFA9C-DA55-4384-A452-2F89B4D123AE}"/>
              </a:ext>
            </a:extLst>
          </p:cNvPr>
          <p:cNvSpPr txBox="1"/>
          <p:nvPr/>
        </p:nvSpPr>
        <p:spPr>
          <a:xfrm>
            <a:off x="3272442" y="3309700"/>
            <a:ext cx="1266573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gross profit  -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4750D31-FE08-4225-BFDB-AFF5F48D8323}"/>
              </a:ext>
            </a:extLst>
          </p:cNvPr>
          <p:cNvSpPr txBox="1"/>
          <p:nvPr/>
        </p:nvSpPr>
        <p:spPr>
          <a:xfrm>
            <a:off x="1616142" y="4146992"/>
            <a:ext cx="12689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4- Net income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0E49392-D377-44DE-B588-3C5911EF600E}"/>
              </a:ext>
            </a:extLst>
          </p:cNvPr>
          <p:cNvSpPr txBox="1"/>
          <p:nvPr/>
        </p:nvSpPr>
        <p:spPr>
          <a:xfrm>
            <a:off x="2693291" y="4148497"/>
            <a:ext cx="17013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=  operation income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1BA8A5E6-46EA-43D4-AD35-29554CE67A0C}"/>
              </a:ext>
            </a:extLst>
          </p:cNvPr>
          <p:cNvSpPr txBox="1"/>
          <p:nvPr/>
        </p:nvSpPr>
        <p:spPr>
          <a:xfrm>
            <a:off x="4274473" y="3939245"/>
            <a:ext cx="1486943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revenue and gains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13D9F66-C919-4F83-B976-447D9F31EE0C}"/>
              </a:ext>
            </a:extLst>
          </p:cNvPr>
          <p:cNvSpPr txBox="1"/>
          <p:nvPr/>
        </p:nvSpPr>
        <p:spPr>
          <a:xfrm>
            <a:off x="4069756" y="4641724"/>
            <a:ext cx="41303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2100" b="1" dirty="0">
                <a:solidFill>
                  <a:srgbClr val="FF0000"/>
                </a:solidFill>
                <a:latin typeface="Calibri" panose="020F0502020204030204"/>
              </a:rPr>
              <a:t>–</a:t>
            </a:r>
            <a:endParaRPr lang="ar-EG" sz="2100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6C09E49-9916-4012-A2F7-43A233B5B1FD}"/>
              </a:ext>
            </a:extLst>
          </p:cNvPr>
          <p:cNvSpPr txBox="1"/>
          <p:nvPr/>
        </p:nvSpPr>
        <p:spPr>
          <a:xfrm>
            <a:off x="4138195" y="3920232"/>
            <a:ext cx="2648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b="1" dirty="0">
                <a:solidFill>
                  <a:srgbClr val="FF0000"/>
                </a:solidFill>
                <a:latin typeface="Calibri" panose="020F0502020204030204"/>
              </a:rPr>
              <a:t>+</a:t>
            </a:r>
            <a:endParaRPr lang="ar-EG" dirty="0">
              <a:solidFill>
                <a:srgbClr val="FF000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D4427A30-2E08-4342-821E-DD4A1C8652E7}"/>
              </a:ext>
            </a:extLst>
          </p:cNvPr>
          <p:cNvSpPr txBox="1"/>
          <p:nvPr/>
        </p:nvSpPr>
        <p:spPr>
          <a:xfrm>
            <a:off x="4331121" y="4633795"/>
            <a:ext cx="1438588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342900"/>
            <a:r>
              <a:rPr lang="en-US" sz="1350" b="1" dirty="0">
                <a:solidFill>
                  <a:srgbClr val="002060"/>
                </a:solidFill>
                <a:latin typeface="Calibri" panose="020F0502020204030204"/>
              </a:rPr>
              <a:t>interest expenses and loss</a:t>
            </a:r>
          </a:p>
        </p:txBody>
      </p: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DF54667A-5B51-43FC-8E37-43A3BCBEDA2E}"/>
              </a:ext>
            </a:extLst>
          </p:cNvPr>
          <p:cNvCxnSpPr/>
          <p:nvPr/>
        </p:nvCxnSpPr>
        <p:spPr>
          <a:xfrm>
            <a:off x="2524126" y="2302077"/>
            <a:ext cx="401945" cy="46413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82ED5E2F-1D8B-4328-BED2-29E2A1D42D5D}"/>
              </a:ext>
            </a:extLst>
          </p:cNvPr>
          <p:cNvCxnSpPr>
            <a:cxnSpLocks/>
          </p:cNvCxnSpPr>
          <p:nvPr/>
        </p:nvCxnSpPr>
        <p:spPr>
          <a:xfrm>
            <a:off x="2648735" y="2987687"/>
            <a:ext cx="596626" cy="39968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DB144F51-D051-441D-9B4A-7CED6D621C39}"/>
              </a:ext>
            </a:extLst>
          </p:cNvPr>
          <p:cNvCxnSpPr>
            <a:cxnSpLocks/>
          </p:cNvCxnSpPr>
          <p:nvPr/>
        </p:nvCxnSpPr>
        <p:spPr>
          <a:xfrm>
            <a:off x="2800589" y="3565485"/>
            <a:ext cx="543948" cy="6072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0660907E-B77B-4D03-A269-89E743F142E9}"/>
              </a:ext>
            </a:extLst>
          </p:cNvPr>
          <p:cNvGraphicFramePr>
            <a:graphicFrameLocks noGrp="1"/>
          </p:cNvGraphicFramePr>
          <p:nvPr/>
        </p:nvGraphicFramePr>
        <p:xfrm>
          <a:off x="6227005" y="1957102"/>
          <a:ext cx="4132177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32177">
                  <a:extLst>
                    <a:ext uri="{9D8B030D-6E8A-4147-A177-3AD203B41FA5}">
                      <a16:colId xmlns:a16="http://schemas.microsoft.com/office/drawing/2014/main" val="3781326101"/>
                    </a:ext>
                  </a:extLst>
                </a:gridCol>
              </a:tblGrid>
              <a:tr h="164592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Sales revenue   $480.000  , sales returns and allowances    $ 12.000  , Sales discounts   8.000  , Salaries and wages expense  64.000  ,  Utilities expense  17.000  , Advertising expense  16.000  , Depreciation expense   8.000  , Freight – out   7.000  ,   Insurance expense  2.000  , Interest revenue  3.000  ,   Gain on disposal of plant assets  600  ,  Interest expenses   1800  ,   loss from </a:t>
                      </a:r>
                      <a:r>
                        <a:rPr lang="en-US" sz="1400" b="1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vandalism  200 , Cost of goods sold   316.000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62603"/>
                  </a:ext>
                </a:extLst>
              </a:tr>
            </a:tbl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70444D38-8129-43FC-8901-B652C42202BF}"/>
              </a:ext>
            </a:extLst>
          </p:cNvPr>
          <p:cNvSpPr txBox="1"/>
          <p:nvPr/>
        </p:nvSpPr>
        <p:spPr>
          <a:xfrm>
            <a:off x="6227004" y="1490830"/>
            <a:ext cx="859595" cy="415498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67628" indent="-30004" algn="justLow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400" b="1" dirty="0">
                <a:solidFill>
                  <a:srgbClr val="002060"/>
                </a:solidFill>
                <a:latin typeface="Hacen Saudi Arabia XL" panose="02000000000000000000" pitchFamily="2" charset="-78"/>
                <a:cs typeface="MCS Taybah S_U normal." pitchFamily="2" charset="-78"/>
              </a:rPr>
              <a:t>EX(1)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05698142-41E2-4D13-B74C-4918B7C695FF}"/>
              </a:ext>
            </a:extLst>
          </p:cNvPr>
          <p:cNvSpPr txBox="1"/>
          <p:nvPr/>
        </p:nvSpPr>
        <p:spPr>
          <a:xfrm>
            <a:off x="1832820" y="2405421"/>
            <a:ext cx="4327292" cy="310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400" b="1" dirty="0">
                <a:solidFill>
                  <a:srgbClr val="002060"/>
                </a:solidFill>
                <a:latin typeface="Calibri" panose="020F0502020204030204"/>
              </a:rPr>
              <a:t>                       =  480000  -   12000   -  8000      =   460000</a:t>
            </a:r>
            <a:endParaRPr lang="ar-EG" sz="140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D7268D58-CC6C-467E-B213-8013EBEE1F7E}"/>
              </a:ext>
            </a:extLst>
          </p:cNvPr>
          <p:cNvSpPr txBox="1"/>
          <p:nvPr/>
        </p:nvSpPr>
        <p:spPr>
          <a:xfrm>
            <a:off x="2203366" y="2985494"/>
            <a:ext cx="36743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lvl="2" defTabSz="342900"/>
            <a:r>
              <a:rPr lang="en-US" sz="1400" b="1" dirty="0">
                <a:solidFill>
                  <a:srgbClr val="002060"/>
                </a:solidFill>
                <a:latin typeface="Calibri" panose="020F0502020204030204"/>
              </a:rPr>
              <a:t>= 460000     -     316000    =   144000 LE</a:t>
            </a:r>
            <a:endParaRPr lang="ar-EG" sz="140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B9379AD5-41E3-4CA6-BFB1-B1BE5D66C15C}"/>
              </a:ext>
            </a:extLst>
          </p:cNvPr>
          <p:cNvSpPr txBox="1"/>
          <p:nvPr/>
        </p:nvSpPr>
        <p:spPr>
          <a:xfrm>
            <a:off x="2434698" y="3546841"/>
            <a:ext cx="34996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lvl="2" defTabSz="342900"/>
            <a:r>
              <a:rPr lang="en-US" sz="1400" b="1" dirty="0">
                <a:solidFill>
                  <a:srgbClr val="002060"/>
                </a:solidFill>
                <a:latin typeface="Calibri" panose="020F0502020204030204"/>
              </a:rPr>
              <a:t>=    144000   -    114000  =  30000 LE</a:t>
            </a:r>
            <a:endParaRPr lang="ar-EG" sz="1400" b="1" dirty="0">
              <a:solidFill>
                <a:srgbClr val="002060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34930344-D115-4B87-AA18-12140B4B4CAA}"/>
              </a:ext>
            </a:extLst>
          </p:cNvPr>
          <p:cNvSpPr txBox="1"/>
          <p:nvPr/>
        </p:nvSpPr>
        <p:spPr>
          <a:xfrm>
            <a:off x="1764710" y="4633246"/>
            <a:ext cx="704971" cy="30008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prstClr val="white"/>
                </a:solidFill>
                <a:latin typeface="Calibri" panose="020F0502020204030204"/>
              </a:rPr>
              <a:t>  31600 </a:t>
            </a:r>
            <a:endParaRPr lang="ar-EG" sz="1350" dirty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36093F82-8867-4F59-960C-0C52C69042F2}"/>
              </a:ext>
            </a:extLst>
          </p:cNvPr>
          <p:cNvSpPr txBox="1"/>
          <p:nvPr/>
        </p:nvSpPr>
        <p:spPr>
          <a:xfrm>
            <a:off x="3007102" y="4685102"/>
            <a:ext cx="1268925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300000   +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850053BE-74F2-4BA3-A2D1-6CD8ADBD3741}"/>
              </a:ext>
            </a:extLst>
          </p:cNvPr>
          <p:cNvSpPr txBox="1"/>
          <p:nvPr/>
        </p:nvSpPr>
        <p:spPr>
          <a:xfrm>
            <a:off x="4459862" y="4413893"/>
            <a:ext cx="1029826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3000 +  600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815E3ADF-CB84-4939-A3C2-75DCDCF02ED9}"/>
              </a:ext>
            </a:extLst>
          </p:cNvPr>
          <p:cNvSpPr txBox="1"/>
          <p:nvPr/>
        </p:nvSpPr>
        <p:spPr>
          <a:xfrm>
            <a:off x="4448164" y="5044577"/>
            <a:ext cx="117638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350" b="1" dirty="0">
                <a:solidFill>
                  <a:srgbClr val="8A0000"/>
                </a:solidFill>
                <a:latin typeface="Calibri" panose="020F0502020204030204"/>
              </a:rPr>
              <a:t>1800 +  200 </a:t>
            </a:r>
            <a:endParaRPr lang="ar-EG" sz="135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graphicFrame>
        <p:nvGraphicFramePr>
          <p:cNvPr id="119" name="Table 118">
            <a:extLst>
              <a:ext uri="{FF2B5EF4-FFF2-40B4-BE49-F238E27FC236}">
                <a16:creationId xmlns:a16="http://schemas.microsoft.com/office/drawing/2014/main" id="{97973C04-03CA-46E6-B355-498E1F63AAF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59571" y="4231588"/>
          <a:ext cx="2854691" cy="12071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7905">
                  <a:extLst>
                    <a:ext uri="{9D8B030D-6E8A-4147-A177-3AD203B41FA5}">
                      <a16:colId xmlns:a16="http://schemas.microsoft.com/office/drawing/2014/main" val="2064238900"/>
                    </a:ext>
                  </a:extLst>
                </a:gridCol>
                <a:gridCol w="606786">
                  <a:extLst>
                    <a:ext uri="{9D8B030D-6E8A-4147-A177-3AD203B41FA5}">
                      <a16:colId xmlns:a16="http://schemas.microsoft.com/office/drawing/2014/main" val="1119251467"/>
                    </a:ext>
                  </a:extLst>
                </a:gridCol>
              </a:tblGrid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9230883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2118506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9259849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4635795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2299789"/>
                  </a:ext>
                </a:extLst>
              </a:tr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2013952"/>
                  </a:ext>
                </a:extLst>
              </a:tr>
            </a:tbl>
          </a:graphicData>
        </a:graphic>
      </p:graphicFrame>
      <p:sp>
        <p:nvSpPr>
          <p:cNvPr id="120" name="TextBox 119">
            <a:extLst>
              <a:ext uri="{FF2B5EF4-FFF2-40B4-BE49-F238E27FC236}">
                <a16:creationId xmlns:a16="http://schemas.microsoft.com/office/drawing/2014/main" id="{AE314FA7-25D5-405E-A4BB-03AC8E404869}"/>
              </a:ext>
            </a:extLst>
          </p:cNvPr>
          <p:cNvSpPr txBox="1"/>
          <p:nvPr/>
        </p:nvSpPr>
        <p:spPr>
          <a:xfrm>
            <a:off x="6653496" y="4232273"/>
            <a:ext cx="45815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Salaries and wages expense 	 64.000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Utilities expense    			  17.000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Advertising expense   		  16.000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Depreciation expense  		  8.000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Freight – out    				  7.000</a:t>
            </a:r>
          </a:p>
          <a:p>
            <a:pPr defTabSz="342900"/>
            <a:r>
              <a:rPr lang="en-US" sz="1200" b="1" dirty="0">
                <a:solidFill>
                  <a:srgbClr val="5B9BD5">
                    <a:lumMod val="50000"/>
                  </a:srgbClr>
                </a:solidFill>
                <a:latin typeface="Calibri" panose="020F0502020204030204"/>
              </a:rPr>
              <a:t>Insurance expense   			  2.000</a:t>
            </a:r>
            <a:endParaRPr lang="en-US" sz="1200" b="1" dirty="0">
              <a:solidFill>
                <a:srgbClr val="5B9BD5">
                  <a:lumMod val="50000"/>
                </a:srgbClr>
              </a:solidFill>
              <a:latin typeface="Chesterfield" pitchFamily="2" charset="0"/>
              <a:ea typeface="MS Mincho" panose="02020609040205080304" pitchFamily="49" charset="-128"/>
              <a:cs typeface="MCS Taybah S_U normal." pitchFamily="2" charset="-78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2C1CF9F-B6D5-4F2A-9E56-C496B90BB3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559570" y="5437616"/>
          <a:ext cx="2854691" cy="2011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7905">
                  <a:extLst>
                    <a:ext uri="{9D8B030D-6E8A-4147-A177-3AD203B41FA5}">
                      <a16:colId xmlns:a16="http://schemas.microsoft.com/office/drawing/2014/main" val="211864743"/>
                    </a:ext>
                  </a:extLst>
                </a:gridCol>
                <a:gridCol w="606786">
                  <a:extLst>
                    <a:ext uri="{9D8B030D-6E8A-4147-A177-3AD203B41FA5}">
                      <a16:colId xmlns:a16="http://schemas.microsoft.com/office/drawing/2014/main" val="728942542"/>
                    </a:ext>
                  </a:extLst>
                </a:gridCol>
              </a:tblGrid>
              <a:tr h="2011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Total operating expenses</a:t>
                      </a:r>
                      <a:endParaRPr lang="en-US" sz="12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hesterfield" pitchFamily="2" charset="0"/>
                        <a:ea typeface="MS Mincho" panose="02020609040205080304" pitchFamily="49" charset="-128"/>
                        <a:cs typeface="MCS Taybah S_U normal." pitchFamily="2" charset="-78"/>
                      </a:endParaRP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1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114000</a:t>
                      </a:r>
                    </a:p>
                  </a:txBody>
                  <a:tcPr marL="51435" marR="51435" marT="0" marB="0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508009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7312E32-36F8-7D38-284D-00790782DE47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64601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310784">
        <p159:morph option="byObject"/>
      </p:transition>
    </mc:Choice>
    <mc:Fallback xmlns="">
      <p:transition spd="slow" advTm="3107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0"/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106" grpId="0"/>
      <p:bldP spid="108" grpId="0"/>
      <p:bldP spid="110" grpId="0"/>
      <p:bldP spid="115" grpId="0" animBg="1"/>
      <p:bldP spid="116" grpId="0"/>
      <p:bldP spid="117" grpId="0"/>
      <p:bldP spid="118" grpId="0"/>
      <p:bldP spid="120" grpId="0" uiExpand="1" build="p"/>
    </p:bldLst>
  </p:timing>
  <p:extLst mod="1">
    <p:ext uri="{3A86A75C-4F4B-4683-9AE1-C65F6400EC91}">
      <p14:laserTraceLst xmlns:p14="http://schemas.microsoft.com/office/powerpoint/2010/main">
        <p14:tracePtLst>
          <p14:tracePt t="115875" x="3313113" y="6205538"/>
          <p14:tracePt t="116169" x="3614738" y="6483350"/>
          <p14:tracePt t="116182" x="4002088" y="6307138"/>
          <p14:tracePt t="116195" x="4478338" y="6157913"/>
          <p14:tracePt t="116208" x="4865688" y="6007100"/>
          <p14:tracePt t="116224" x="5416550" y="5781675"/>
          <p14:tracePt t="116242" x="5903913" y="5581650"/>
          <p14:tracePt t="116259" x="6654800" y="5230813"/>
          <p14:tracePt t="116275" x="6992938" y="5130800"/>
          <p14:tracePt t="116293" x="7167563" y="5081588"/>
          <p14:tracePt t="116295" x="7292975" y="5018088"/>
          <p14:tracePt t="116308" x="7380288" y="4992688"/>
          <p14:tracePt t="116326" x="7454900" y="4943475"/>
          <p14:tracePt t="116344" x="7631113" y="4868863"/>
          <p14:tracePt t="116359" x="7742238" y="4830763"/>
          <p14:tracePt t="116376" x="7831138" y="4768850"/>
          <p14:tracePt t="116393" x="7905750" y="4705350"/>
          <p14:tracePt t="116395" x="7954963" y="4630738"/>
          <p14:tracePt t="116408" x="8005763" y="4567238"/>
          <p14:tracePt t="116426" x="8043863" y="4505325"/>
          <p14:tracePt t="116443" x="8105775" y="4405313"/>
          <p14:tracePt t="116458" x="8143875" y="4354513"/>
          <p14:tracePt t="116476" x="8180388" y="4318000"/>
          <p14:tracePt t="116494" x="8356600" y="4167188"/>
          <p14:tracePt t="116510" x="8469313" y="4067175"/>
          <p14:tracePt t="116526" x="8543925" y="3941763"/>
          <p14:tracePt t="116544" x="8656638" y="3754438"/>
          <p14:tracePt t="116560" x="8680450" y="3729038"/>
          <p14:tracePt t="116577" x="8693150" y="3692525"/>
          <p14:tracePt t="116594" x="8718550" y="3641725"/>
          <p14:tracePt t="116609" x="8731250" y="3629025"/>
          <p14:tracePt t="116626" x="8731250" y="3603625"/>
          <p14:tracePt t="116644" x="8731250" y="3590925"/>
          <p14:tracePt t="116805" x="8705850" y="3590925"/>
          <p14:tracePt t="116818" x="8680450" y="3590925"/>
          <p14:tracePt t="116830" x="8656638" y="3603625"/>
          <p14:tracePt t="116844" x="8631238" y="3603625"/>
          <p14:tracePt t="116861" x="8605838" y="3616325"/>
          <p14:tracePt t="116878" x="8580438" y="3629025"/>
          <p14:tracePt t="116898" x="8556625" y="3641725"/>
          <p14:tracePt t="116911" x="8556625" y="3654425"/>
          <p14:tracePt t="116927" x="8543925" y="3667125"/>
          <p14:tracePt t="116944" x="8543925" y="3692525"/>
          <p14:tracePt t="116961" x="8543925" y="3703638"/>
          <p14:tracePt t="116980" x="8543925" y="3729038"/>
          <p14:tracePt t="116994" x="8531225" y="3729038"/>
          <p14:tracePt t="117017" x="8531225" y="3741738"/>
          <p14:tracePt t="117043" x="8518525" y="3741738"/>
          <p14:tracePt t="117067" x="8505825" y="3741738"/>
          <p14:tracePt t="117080" x="8493125" y="3741738"/>
          <p14:tracePt t="117092" x="8480425" y="3754438"/>
          <p14:tracePt t="117105" x="8456613" y="3754438"/>
          <p14:tracePt t="117117" x="8418513" y="3754438"/>
          <p14:tracePt t="117128" x="8393113" y="3754438"/>
          <p14:tracePt t="117145" x="8380413" y="3754438"/>
          <p14:tracePt t="117162" x="8367713" y="3754438"/>
          <p14:tracePt t="117242" x="8380413" y="3754438"/>
          <p14:tracePt t="117254" x="8393113" y="3754438"/>
          <p14:tracePt t="117266" x="8405813" y="3754438"/>
          <p14:tracePt t="117279" x="8418513" y="3754438"/>
          <p14:tracePt t="117296" x="8431213" y="3754438"/>
          <p14:tracePt t="117313" x="8456613" y="3754438"/>
          <p14:tracePt t="117329" x="8493125" y="3754438"/>
          <p14:tracePt t="117346" x="8518525" y="3754438"/>
          <p14:tracePt t="117363" x="8543925" y="3754438"/>
          <p14:tracePt t="117366" x="8556625" y="3754438"/>
          <p14:tracePt t="117380" x="8580438" y="3754438"/>
          <p14:tracePt t="117397" x="8605838" y="3754438"/>
          <p14:tracePt t="117413" x="8618538" y="3754438"/>
          <p14:tracePt t="117466" x="8605838" y="3754438"/>
          <p14:tracePt t="117480" x="8593138" y="3754438"/>
          <p14:tracePt t="117491" x="8569325" y="3767138"/>
          <p14:tracePt t="117502" x="8543925" y="3767138"/>
          <p14:tracePt t="117516" x="8518525" y="3767138"/>
          <p14:tracePt t="117530" x="8493125" y="3767138"/>
          <p14:tracePt t="117547" x="8431213" y="3779838"/>
          <p14:tracePt t="117564" x="8343900" y="3779838"/>
          <p14:tracePt t="117566" x="8280400" y="3792538"/>
          <p14:tracePt t="117581" x="8218488" y="3792538"/>
          <p14:tracePt t="117597" x="8205788" y="3792538"/>
          <p14:tracePt t="117665" x="8231188" y="3792538"/>
          <p14:tracePt t="117678" x="8256588" y="3792538"/>
          <p14:tracePt t="117690" x="8280400" y="3792538"/>
          <p14:tracePt t="117702" x="8318500" y="3792538"/>
          <p14:tracePt t="117715" x="8343900" y="3792538"/>
          <p14:tracePt t="117730" x="8367713" y="3792538"/>
          <p14:tracePt t="117748" x="8380413" y="3792538"/>
          <p14:tracePt t="117765" x="8393113" y="3792538"/>
          <p14:tracePt t="117803" x="8380413" y="3792538"/>
          <p14:tracePt t="117815" x="8356600" y="3792538"/>
          <p14:tracePt t="117827" x="8331200" y="3792538"/>
          <p14:tracePt t="117840" x="8305800" y="3792538"/>
          <p14:tracePt t="117852" x="8293100" y="3792538"/>
          <p14:tracePt t="117865" x="8267700" y="3792538"/>
          <p14:tracePt t="117889" x="8256588" y="3779838"/>
          <p14:tracePt t="117927" x="8267700" y="3779838"/>
          <p14:tracePt t="118163" x="8205788" y="3779838"/>
          <p14:tracePt t="118177" x="8080375" y="3779838"/>
          <p14:tracePt t="118188" x="7967663" y="3792538"/>
          <p14:tracePt t="118201" x="7780338" y="3816350"/>
          <p14:tracePt t="118215" x="7392988" y="3867150"/>
          <p14:tracePt t="118233" x="7080250" y="3879850"/>
          <p14:tracePt t="118250" x="6442075" y="3916363"/>
          <p14:tracePt t="118266" x="6203950" y="3916363"/>
          <p14:tracePt t="118283" x="6054725" y="3916363"/>
          <p14:tracePt t="118301" x="5842000" y="3916363"/>
          <p14:tracePt t="118315" x="5729288" y="3916363"/>
          <p14:tracePt t="118333" x="5603875" y="3916363"/>
          <p14:tracePt t="118350" x="5416550" y="3916363"/>
          <p14:tracePt t="118366" x="5378450" y="3905250"/>
          <p14:tracePt t="118383" x="5353050" y="3905250"/>
          <p14:tracePt t="118401" x="5329238" y="3905250"/>
          <p14:tracePt t="118550" x="5316538" y="3916363"/>
          <p14:tracePt t="118563" x="5303838" y="3916363"/>
          <p14:tracePt t="118575" x="5303838" y="3929063"/>
          <p14:tracePt t="118588" x="5291138" y="3941763"/>
          <p14:tracePt t="118601" x="5278438" y="3941763"/>
          <p14:tracePt t="118625" x="5278438" y="3954463"/>
          <p14:tracePt t="118737" x="5291138" y="3954463"/>
          <p14:tracePt t="118762" x="5316538" y="3954463"/>
          <p14:tracePt t="118774" x="5341938" y="3954463"/>
          <p14:tracePt t="118787" x="5365750" y="3954463"/>
          <p14:tracePt t="118801" x="5416550" y="3954463"/>
          <p14:tracePt t="118818" x="5465763" y="3954463"/>
          <p14:tracePt t="118836" x="5541963" y="3954463"/>
          <p14:tracePt t="118851" x="5565775" y="3954463"/>
          <p14:tracePt t="118869" x="5603875" y="3954463"/>
          <p14:tracePt t="118875" x="5641975" y="3954463"/>
          <p14:tracePt t="118887" x="5691188" y="3954463"/>
          <p14:tracePt t="118902" x="5767388" y="3954463"/>
          <p14:tracePt t="118919" x="5829300" y="3954463"/>
          <p14:tracePt t="118936" x="5891213" y="3954463"/>
          <p14:tracePt t="118953" x="5916613" y="3954463"/>
          <p14:tracePt t="118970" x="5929313" y="3954463"/>
          <p14:tracePt t="118986" x="5942013" y="3941763"/>
          <p14:tracePt t="119486" x="5942013" y="3954463"/>
          <p14:tracePt t="119522" x="5942013" y="3967163"/>
          <p14:tracePt t="119534" x="5942013" y="3979863"/>
          <p14:tracePt t="119559" x="5942013" y="4005263"/>
          <p14:tracePt t="119585" x="5942013" y="4017963"/>
          <p14:tracePt t="119610" x="5942013" y="4029075"/>
          <p14:tracePt t="119634" x="5942013" y="4041775"/>
          <p14:tracePt t="121067" x="5767388" y="4054475"/>
          <p14:tracePt t="121080" x="5529263" y="4105275"/>
          <p14:tracePt t="121095" x="5116513" y="4141788"/>
          <p14:tracePt t="121105" x="4752975" y="4205288"/>
          <p14:tracePt t="121117" x="4491038" y="4241800"/>
          <p14:tracePt t="121130" x="4152900" y="4254500"/>
          <p14:tracePt t="121144" x="3802063" y="4279900"/>
          <p14:tracePt t="121161" x="3565525" y="4279900"/>
          <p14:tracePt t="121178" x="3314700" y="4279900"/>
          <p14:tracePt t="121180" x="3040063" y="4279900"/>
          <p14:tracePt t="121194" x="2801938" y="4279900"/>
          <p14:tracePt t="121211" x="2651125" y="4279900"/>
          <p14:tracePt t="121229" x="2551113" y="4267200"/>
          <p14:tracePt t="121231" x="2451100" y="4254500"/>
          <p14:tracePt t="121244" x="2351088" y="4241800"/>
          <p14:tracePt t="121262" x="2238375" y="4217988"/>
          <p14:tracePt t="121278" x="2076450" y="4179888"/>
          <p14:tracePt t="121294" x="2038350" y="4167188"/>
          <p14:tracePt t="121311" x="2025650" y="4154488"/>
          <p14:tracePt t="121329" x="2014538" y="4154488"/>
          <p14:tracePt t="121392" x="2001838" y="4129088"/>
          <p14:tracePt t="121404" x="1989138" y="4117975"/>
          <p14:tracePt t="121416" x="1989138" y="4092575"/>
          <p14:tracePt t="121429" x="1989138" y="4067175"/>
          <p14:tracePt t="121446" x="1989138" y="4029075"/>
          <p14:tracePt t="121463" x="1976438" y="3992563"/>
          <p14:tracePt t="121479" x="1963738" y="3929063"/>
          <p14:tracePt t="121496" x="1951038" y="3905250"/>
          <p14:tracePt t="121512" x="1938338" y="3879850"/>
          <p14:tracePt t="121530" x="1925638" y="3829050"/>
          <p14:tracePt t="121545" x="1914525" y="3803650"/>
          <p14:tracePt t="121563" x="1901825" y="3767138"/>
          <p14:tracePt t="121566" x="1901825" y="3741738"/>
          <p14:tracePt t="121580" x="1889125" y="3703638"/>
          <p14:tracePt t="121596" x="1889125" y="3667125"/>
          <p14:tracePt t="121612" x="1876425" y="3629025"/>
          <p14:tracePt t="121629" x="1838325" y="3579813"/>
          <p14:tracePt t="121646" x="1814513" y="3567113"/>
          <p14:tracePt t="121664" x="1776413" y="3541713"/>
          <p14:tracePt t="121666" x="1725613" y="3529013"/>
          <p14:tracePt t="121679" x="1689100" y="3516313"/>
          <p14:tracePt t="121696" x="1663700" y="3516313"/>
          <p14:tracePt t="121713" x="1625600" y="3503613"/>
          <p14:tracePt t="121716" x="1612900" y="3490913"/>
          <p14:tracePt t="121729" x="1601788" y="3479800"/>
          <p14:tracePt t="121747" x="1589088" y="3467100"/>
          <p14:tracePt t="121764" x="1576388" y="3454400"/>
          <p14:tracePt t="121766" x="1563688" y="3454400"/>
          <p14:tracePt t="121779" x="1550988" y="3441700"/>
          <p14:tracePt t="121797" x="1538288" y="3441700"/>
          <p14:tracePt t="121903" x="1538288" y="3416300"/>
          <p14:tracePt t="121914" x="1538288" y="3390900"/>
          <p14:tracePt t="121927" x="1525588" y="3378200"/>
          <p14:tracePt t="121940" x="1512888" y="3354388"/>
          <p14:tracePt t="121952" x="1501775" y="3328988"/>
          <p14:tracePt t="121968" x="1489075" y="3303588"/>
          <p14:tracePt t="121981" x="1476375" y="3290888"/>
          <p14:tracePt t="121998" x="1450975" y="3267075"/>
          <p14:tracePt t="122015" x="1412875" y="3254375"/>
          <p14:tracePt t="122031" x="1401763" y="3241675"/>
          <p14:tracePt t="122048" x="1389063" y="3241675"/>
          <p14:tracePt t="122065" x="1363663" y="3228975"/>
          <p14:tracePt t="122081" x="1350963" y="3228975"/>
          <p14:tracePt t="122251" x="1338263" y="3228975"/>
          <p14:tracePt t="122550" x="1312863" y="3228975"/>
          <p14:tracePt t="122563" x="1300163" y="3228975"/>
          <p14:tracePt t="122575" x="1289050" y="3241675"/>
          <p14:tracePt t="122589" x="1250950" y="3254375"/>
          <p14:tracePt t="122600" x="1225550" y="3254375"/>
          <p14:tracePt t="122617" x="1189038" y="3254375"/>
          <p14:tracePt t="122633" x="1163638" y="3254375"/>
          <p14:tracePt t="122650" x="1138238" y="3254375"/>
          <p14:tracePt t="122667" x="1125538" y="3254375"/>
          <p14:tracePt t="122684" x="1112838" y="3254375"/>
          <p14:tracePt t="122701" x="1112838" y="3267075"/>
          <p14:tracePt t="122738" x="1100138" y="3267075"/>
          <p14:tracePt t="122763" x="1089025" y="3267075"/>
          <p14:tracePt t="122787" x="1076325" y="3267075"/>
          <p14:tracePt t="122813" x="1063625" y="3267075"/>
          <p14:tracePt t="122838" x="1050925" y="3267075"/>
          <p14:tracePt t="122875" x="1038225" y="3267075"/>
          <p14:tracePt t="122900" x="1025525" y="3267075"/>
          <p14:tracePt t="122912" x="1012825" y="3267075"/>
          <p14:tracePt t="122949" x="1012825" y="3278188"/>
          <p14:tracePt t="124586" x="1025525" y="3278188"/>
          <p14:tracePt t="124598" x="1063625" y="3278188"/>
          <p14:tracePt t="124610" x="1076325" y="3278188"/>
          <p14:tracePt t="124625" x="1089025" y="3278188"/>
          <p14:tracePt t="124641" x="1100138" y="3278188"/>
          <p14:tracePt t="124658" x="1112838" y="3278188"/>
          <p14:tracePt t="124661" x="1125538" y="3278188"/>
          <p14:tracePt t="124675" x="1150938" y="3278188"/>
          <p14:tracePt t="124692" x="1189038" y="3278188"/>
          <p14:tracePt t="124709" x="1289050" y="3278188"/>
          <p14:tracePt t="124725" x="1325563" y="3278188"/>
          <p14:tracePt t="124742" x="1363663" y="3278188"/>
          <p14:tracePt t="124759" x="1389063" y="3278188"/>
          <p14:tracePt t="124761" x="1401763" y="3278188"/>
          <p14:tracePt t="124775" x="1425575" y="3278188"/>
          <p14:tracePt t="124792" x="1450975" y="3278188"/>
          <p14:tracePt t="124809" x="1476375" y="3278188"/>
          <p14:tracePt t="124825" x="1501775" y="3278188"/>
          <p14:tracePt t="124842" x="1525588" y="3278188"/>
          <p14:tracePt t="124860" x="1563688" y="3290888"/>
          <p14:tracePt t="124876" x="1576388" y="3290888"/>
          <p14:tracePt t="124892" x="1601788" y="3290888"/>
          <p14:tracePt t="124909" x="1625600" y="3290888"/>
          <p14:tracePt t="124926" x="1638300" y="3290888"/>
          <p14:tracePt t="124942" x="1663700" y="3290888"/>
          <p14:tracePt t="124960" x="1676400" y="3290888"/>
          <p14:tracePt t="124976" x="1689100" y="3290888"/>
          <p14:tracePt t="124993" x="1701800" y="3290888"/>
          <p14:tracePt t="125022" x="1714500" y="3290888"/>
          <p14:tracePt t="125047" x="1725613" y="3290888"/>
          <p14:tracePt t="125060" x="1738313" y="3290888"/>
          <p14:tracePt t="125072" x="1751013" y="3290888"/>
          <p14:tracePt t="125084" x="1763713" y="3290888"/>
          <p14:tracePt t="125097" x="1776413" y="3290888"/>
          <p14:tracePt t="125110" x="1789113" y="3290888"/>
          <p14:tracePt t="125127" x="1801813" y="3290888"/>
          <p14:tracePt t="125143" x="1814513" y="3290888"/>
          <p14:tracePt t="125171" x="1825625" y="3290888"/>
          <p14:tracePt t="125183" x="1851025" y="3290888"/>
          <p14:tracePt t="125197" x="1863725" y="3290888"/>
          <p14:tracePt t="125210" x="1876425" y="3290888"/>
          <p14:tracePt t="125227" x="1901825" y="3278188"/>
          <p14:tracePt t="125244" x="1938338" y="3267075"/>
          <p14:tracePt t="125246" x="2001838" y="3228975"/>
          <p14:tracePt t="125261" x="2189163" y="3190875"/>
          <p14:tracePt t="125277" x="2414588" y="3103563"/>
          <p14:tracePt t="125293" x="2627313" y="3016250"/>
          <p14:tracePt t="125296" x="2940050" y="2928938"/>
          <p14:tracePt t="125310" x="3265488" y="2840038"/>
          <p14:tracePt t="125327" x="3502025" y="2790825"/>
          <p14:tracePt t="125345" x="3802063" y="2716213"/>
          <p14:tracePt t="125360" x="4002088" y="2665413"/>
          <p14:tracePt t="125377" x="4165600" y="2627313"/>
          <p14:tracePt t="125394" x="4303713" y="2590800"/>
          <p14:tracePt t="125396" x="4391025" y="2552700"/>
          <p14:tracePt t="125411" x="4452938" y="2516188"/>
          <p14:tracePt t="125428" x="4491038" y="2490788"/>
          <p14:tracePt t="125445" x="4540250" y="2465388"/>
          <p14:tracePt t="125447" x="4565650" y="2452688"/>
          <p14:tracePt t="125461" x="4578350" y="2427288"/>
          <p14:tracePt t="125483" x="4591050" y="2427288"/>
          <p14:tracePt t="125583" x="4591050" y="2439988"/>
          <p14:tracePt t="125595" x="4578350" y="2439988"/>
          <p14:tracePt t="125608" x="4565650" y="2452688"/>
          <p14:tracePt t="125632" x="4552950" y="2465388"/>
          <p14:tracePt t="125645" x="4552950" y="2478088"/>
          <p14:tracePt t="125658" x="4527550" y="2490788"/>
          <p14:tracePt t="125670" x="4503738" y="2503488"/>
          <p14:tracePt t="125683" x="4465638" y="2516188"/>
          <p14:tracePt t="125696" x="4416425" y="2527300"/>
          <p14:tracePt t="125712" x="4378325" y="2540000"/>
          <p14:tracePt t="125729" x="4340225" y="2540000"/>
          <p14:tracePt t="125731" x="4327525" y="2540000"/>
          <p14:tracePt t="125807" x="4352925" y="2540000"/>
          <p14:tracePt t="125832" x="4365625" y="2540000"/>
          <p14:tracePt t="125956" x="4352925" y="2540000"/>
          <p14:tracePt t="125982" x="4340225" y="2540000"/>
          <p14:tracePt t="125994" x="4327525" y="2540000"/>
          <p14:tracePt t="126019" x="4314825" y="2552700"/>
          <p14:tracePt t="126044" x="4314825" y="2565400"/>
          <p14:tracePt t="126056" x="4303713" y="2565400"/>
          <p14:tracePt t="126070" x="4303713" y="2578100"/>
          <p14:tracePt t="126081" x="4291013" y="2590800"/>
          <p14:tracePt t="126097" x="4278313" y="2603500"/>
          <p14:tracePt t="126119" x="4265613" y="2616200"/>
          <p14:tracePt t="126144" x="4240213" y="2627313"/>
          <p14:tracePt t="126156" x="4227513" y="2640013"/>
          <p14:tracePt t="126169" x="4214813" y="2640013"/>
          <p14:tracePt t="126180" x="4203700" y="2652713"/>
          <p14:tracePt t="126197" x="4191000" y="2652713"/>
          <p14:tracePt t="126214" x="4178300" y="2652713"/>
          <p14:tracePt t="126692" x="4065588" y="2665413"/>
          <p14:tracePt t="126705" x="3927475" y="2703513"/>
          <p14:tracePt t="126717" x="3778250" y="2728913"/>
          <p14:tracePt t="126733" x="3514725" y="2778125"/>
          <p14:tracePt t="126750" x="3189288" y="2828925"/>
          <p14:tracePt t="126767" x="2814638" y="2878138"/>
          <p14:tracePt t="126783" x="2663825" y="2903538"/>
          <p14:tracePt t="126800" x="2476500" y="2916238"/>
          <p14:tracePt t="126817" x="2238375" y="2928938"/>
          <p14:tracePt t="126834" x="2189163" y="2928938"/>
          <p14:tracePt t="126850" x="2151063" y="2928938"/>
          <p14:tracePt t="126867" x="2101850" y="2928938"/>
          <p14:tracePt t="126883" x="2089150" y="2928938"/>
          <p14:tracePt t="126900" x="2063750" y="2928938"/>
          <p14:tracePt t="126918" x="2051050" y="2928938"/>
          <p14:tracePt t="126934" x="2025650" y="2928938"/>
          <p14:tracePt t="126950" x="2014538" y="2928938"/>
          <p14:tracePt t="126967" x="1963738" y="2941638"/>
          <p14:tracePt t="126984" x="1925638" y="2952750"/>
          <p14:tracePt t="127001" x="1889125" y="2965450"/>
          <p14:tracePt t="127004" x="1851025" y="2965450"/>
          <p14:tracePt t="127018" x="1838325" y="2978150"/>
          <p14:tracePt t="127034" x="1825625" y="2978150"/>
          <p14:tracePt t="127051" x="1814513" y="2990850"/>
          <p14:tracePt t="127053" x="1814513" y="3003550"/>
          <p14:tracePt t="127067" x="1801813" y="3028950"/>
          <p14:tracePt t="127084" x="1801813" y="3041650"/>
          <p14:tracePt t="127101" x="1801813" y="3065463"/>
          <p14:tracePt t="127104" x="1801813" y="3090863"/>
          <p14:tracePt t="127128" x="1801813" y="3103563"/>
          <p14:tracePt t="127154" x="1801813" y="3116263"/>
          <p14:tracePt t="127166" x="1801813" y="3128963"/>
          <p14:tracePt t="127179" x="1801813" y="3141663"/>
          <p14:tracePt t="127191" x="1801813" y="3154363"/>
          <p14:tracePt t="127203" x="1801813" y="3165475"/>
          <p14:tracePt t="127228" x="1801813" y="3178175"/>
          <p14:tracePt t="127254" x="1801813" y="3190875"/>
          <p14:tracePt t="127291" x="1801813" y="3203575"/>
          <p14:tracePt t="127427" x="1814513" y="3216275"/>
          <p14:tracePt t="127452" x="1825625" y="3216275"/>
          <p14:tracePt t="127476" x="1838325" y="3216275"/>
          <p14:tracePt t="127489" x="1851025" y="3216275"/>
          <p14:tracePt t="127515" x="1876425" y="3216275"/>
          <p14:tracePt t="127528" x="1876425" y="3228975"/>
          <p14:tracePt t="127540" x="1889125" y="3228975"/>
          <p14:tracePt t="127553" x="1901825" y="3228975"/>
          <p14:tracePt t="127570" x="1914525" y="3228975"/>
          <p14:tracePt t="127586" x="1914525" y="3241675"/>
          <p14:tracePt t="127603" x="1938338" y="3254375"/>
          <p14:tracePt t="127620" x="1951038" y="3254375"/>
          <p14:tracePt t="127637" x="1976438" y="3254375"/>
          <p14:tracePt t="127639" x="1989138" y="3254375"/>
          <p14:tracePt t="127654" x="2014538" y="3267075"/>
          <p14:tracePt t="127670" x="2051050" y="3267075"/>
          <p14:tracePt t="127687" x="2076450" y="3267075"/>
          <p14:tracePt t="127689" x="2101850" y="3267075"/>
          <p14:tracePt t="127704" x="2127250" y="3267075"/>
          <p14:tracePt t="127720" x="2138363" y="3267075"/>
          <p14:tracePt t="127764" x="2151063" y="3267075"/>
          <p14:tracePt t="128063" x="2163763" y="3267075"/>
          <p14:tracePt t="128076" x="2189163" y="3267075"/>
          <p14:tracePt t="128088" x="2227263" y="3267075"/>
          <p14:tracePt t="128100" x="2289175" y="3267075"/>
          <p14:tracePt t="128114" x="2389188" y="3267075"/>
          <p14:tracePt t="128126" x="2489200" y="3267075"/>
          <p14:tracePt t="128139" x="2576513" y="3254375"/>
          <p14:tracePt t="128155" x="2627313" y="3254375"/>
          <p14:tracePt t="128172" x="2663825" y="3254375"/>
          <p14:tracePt t="128189" x="2727325" y="3254375"/>
          <p14:tracePt t="128206" x="2752725" y="3254375"/>
          <p14:tracePt t="128222" x="2776538" y="3254375"/>
          <p14:tracePt t="128225" x="2789238" y="3254375"/>
          <p14:tracePt t="128239" x="2801938" y="3254375"/>
          <p14:tracePt t="128256" x="2814638" y="3254375"/>
          <p14:tracePt t="128273" x="2827338" y="3254375"/>
          <p14:tracePt t="128275" x="2840038" y="3254375"/>
          <p14:tracePt t="128289" x="2863850" y="3254375"/>
          <p14:tracePt t="128306" x="2876550" y="3241675"/>
          <p14:tracePt t="128323" x="2901950" y="3241675"/>
          <p14:tracePt t="128339" x="2914650" y="3241675"/>
          <p14:tracePt t="128356" x="2927350" y="3241675"/>
          <p14:tracePt t="128412" x="2940050" y="3241675"/>
          <p14:tracePt t="128624" x="2940050" y="3254375"/>
          <p14:tracePt t="128674" x="2940050" y="3267075"/>
          <p14:tracePt t="128699" x="2940050" y="3278188"/>
          <p14:tracePt t="128824" x="2940050" y="3290888"/>
          <p14:tracePt t="129073" x="2940050" y="3303588"/>
          <p14:tracePt t="129110" x="2940050" y="3316288"/>
          <p14:tracePt t="129124" x="2940050" y="3328988"/>
          <p14:tracePt t="129135" x="2940050" y="3341688"/>
          <p14:tracePt t="129161" x="2940050" y="3354388"/>
          <p14:tracePt t="129186" x="2940050" y="3367088"/>
          <p14:tracePt t="129198" x="2940050" y="3378200"/>
          <p14:tracePt t="129235" x="2940050" y="3390900"/>
          <p14:tracePt t="129734" x="2940050" y="3378200"/>
          <p14:tracePt t="129745" x="2940050" y="3367088"/>
          <p14:tracePt t="129771" x="2940050" y="3354388"/>
          <p14:tracePt t="129783" x="2940050" y="3341688"/>
          <p14:tracePt t="129834" x="2940050" y="3328988"/>
          <p14:tracePt t="129883" x="2940050" y="3316288"/>
          <p14:tracePt t="131317" x="2952750" y="3316288"/>
          <p14:tracePt t="131354" x="2963863" y="3316288"/>
          <p14:tracePt t="131368" x="2976563" y="3316288"/>
          <p14:tracePt t="131378" x="2989263" y="3316288"/>
          <p14:tracePt t="131392" x="3014663" y="3316288"/>
          <p14:tracePt t="131404" x="3052763" y="3316288"/>
          <p14:tracePt t="131418" x="3089275" y="3316288"/>
          <p14:tracePt t="131435" x="3127375" y="3316288"/>
          <p14:tracePt t="131452" x="3152775" y="3316288"/>
          <p14:tracePt t="131455" x="3165475" y="3316288"/>
          <p14:tracePt t="131468" x="3189288" y="3316288"/>
          <p14:tracePt t="131485" x="3201988" y="3316288"/>
          <p14:tracePt t="131502" x="3240088" y="3328988"/>
          <p14:tracePt t="131504" x="3265488" y="3341688"/>
          <p14:tracePt t="131519" x="3314700" y="3341688"/>
          <p14:tracePt t="131535" x="3365500" y="3341688"/>
          <p14:tracePt t="131552" x="3440113" y="3354388"/>
          <p14:tracePt t="131554" x="3478213" y="3367088"/>
          <p14:tracePt t="131569" x="3514725" y="3367088"/>
          <p14:tracePt t="131586" x="3540125" y="3367088"/>
          <p14:tracePt t="131603" x="3578225" y="3367088"/>
          <p14:tracePt t="131618" x="3589338" y="3367088"/>
          <p14:tracePt t="131636" x="3602038" y="3367088"/>
          <p14:tracePt t="131653" x="3627438" y="3367088"/>
          <p14:tracePt t="131669" x="3640138" y="3367088"/>
          <p14:tracePt t="131686" x="3652838" y="3367088"/>
          <p14:tracePt t="131703" x="3678238" y="3367088"/>
          <p14:tracePt t="131728" x="3689350" y="3367088"/>
          <p14:tracePt t="131741" x="3714750" y="3367088"/>
          <p14:tracePt t="131778" x="3727450" y="3367088"/>
          <p14:tracePt t="132027" x="3727450" y="3378200"/>
          <p14:tracePt t="132078" x="3727450" y="3390900"/>
          <p14:tracePt t="132151" x="3714750" y="3390900"/>
          <p14:tracePt t="134407" x="3714750" y="3403600"/>
          <p14:tracePt t="135543" x="3714750" y="3416300"/>
          <p14:tracePt t="135592" x="3714750" y="3429000"/>
          <p14:tracePt t="136589" x="3702050" y="3429000"/>
          <p14:tracePt t="137163" x="3702050" y="3416300"/>
          <p14:tracePt t="137200" x="3702050" y="3403600"/>
          <p14:tracePt t="137238" x="3702050" y="3390900"/>
          <p14:tracePt t="137275" x="3702050" y="3378200"/>
          <p14:tracePt t="137313" x="3702050" y="3367088"/>
          <p14:tracePt t="137324" x="3702050" y="3354388"/>
          <p14:tracePt t="137374" x="3702050" y="3341688"/>
          <p14:tracePt t="137387" x="3714750" y="3341688"/>
          <p14:tracePt t="137424" x="3714750" y="3328988"/>
          <p14:tracePt t="137437" x="3727450" y="3328988"/>
          <p14:tracePt t="137686" x="3740150" y="3328988"/>
          <p14:tracePt t="140970" x="3702050" y="3328988"/>
          <p14:tracePt t="140982" x="3652838" y="3341688"/>
          <p14:tracePt t="140995" x="3540125" y="3367088"/>
          <p14:tracePt t="141006" x="3414713" y="3378200"/>
          <p14:tracePt t="141022" x="3314700" y="3416300"/>
          <p14:tracePt t="141040" x="3201988" y="3441700"/>
          <p14:tracePt t="141057" x="2789238" y="3503613"/>
          <p14:tracePt t="141072" x="2614613" y="3529013"/>
          <p14:tracePt t="141090" x="2501900" y="3554413"/>
          <p14:tracePt t="141107" x="2114550" y="3590925"/>
          <p14:tracePt t="141124" x="1938338" y="3616325"/>
          <p14:tracePt t="141140" x="1801813" y="3629025"/>
          <p14:tracePt t="141156" x="1576388" y="3667125"/>
          <p14:tracePt t="141173" x="1463675" y="3667125"/>
          <p14:tracePt t="141190" x="1312863" y="3667125"/>
          <p14:tracePt t="141207" x="1112838" y="3667125"/>
          <p14:tracePt t="141224" x="1063625" y="3667125"/>
          <p14:tracePt t="141240" x="1025525" y="3667125"/>
          <p14:tracePt t="141257" x="976313" y="3667125"/>
          <p14:tracePt t="141274" x="963613" y="3667125"/>
          <p14:tracePt t="141291" x="950913" y="3667125"/>
          <p14:tracePt t="141293" x="938213" y="3667125"/>
          <p14:tracePt t="141307" x="912813" y="3654425"/>
          <p14:tracePt t="141324" x="887413" y="3654425"/>
          <p14:tracePt t="141341" x="850900" y="3654425"/>
          <p14:tracePt t="141343" x="825500" y="3654425"/>
          <p14:tracePt t="141357" x="800100" y="3654425"/>
          <p14:tracePt t="141373" x="776288" y="3654425"/>
          <p14:tracePt t="141390" x="750888" y="3654425"/>
          <p14:tracePt t="141408" x="738188" y="3654425"/>
          <p14:tracePt t="142116" x="725488" y="3654425"/>
          <p14:tracePt t="142128" x="712788" y="3654425"/>
          <p14:tracePt t="142142" x="700088" y="3667125"/>
          <p14:tracePt t="142154" x="687388" y="3667125"/>
          <p14:tracePt t="142167" x="663575" y="3667125"/>
          <p14:tracePt t="142178" x="638175" y="3667125"/>
          <p14:tracePt t="142193" x="625475" y="3679825"/>
          <p14:tracePt t="142211" x="612775" y="3679825"/>
          <p14:tracePt t="142228" x="600075" y="3679825"/>
          <p14:tracePt t="142230" x="600075" y="3692525"/>
          <p14:tracePt t="142341" x="587375" y="3692525"/>
          <p14:tracePt t="147667" x="600075" y="3692525"/>
          <p14:tracePt t="147679" x="650875" y="3692525"/>
          <p14:tracePt t="147692" x="712788" y="3692525"/>
          <p14:tracePt t="147704" x="800100" y="3692525"/>
          <p14:tracePt t="147716" x="850900" y="3692525"/>
          <p14:tracePt t="147732" x="900113" y="3692525"/>
          <p14:tracePt t="147749" x="963613" y="3692525"/>
          <p14:tracePt t="147767" x="1163638" y="3692525"/>
          <p14:tracePt t="147783" x="1276350" y="3692525"/>
          <p14:tracePt t="147800" x="1376363" y="3692525"/>
          <p14:tracePt t="147816" x="1563688" y="3692525"/>
          <p14:tracePt t="147833" x="1714500" y="3692525"/>
          <p14:tracePt t="147849" x="1863725" y="3692525"/>
          <p14:tracePt t="147867" x="2038350" y="3692525"/>
          <p14:tracePt t="147884" x="2101850" y="3703638"/>
          <p14:tracePt t="147900" x="2151063" y="3703638"/>
          <p14:tracePt t="147917" x="2214563" y="3703638"/>
          <p14:tracePt t="147934" x="2238375" y="3703638"/>
          <p14:tracePt t="147949" x="2251075" y="3703638"/>
          <p14:tracePt t="147967" x="2276475" y="3703638"/>
          <p14:tracePt t="148092" x="2276475" y="3692525"/>
          <p14:tracePt t="148103" x="2276475" y="3679825"/>
          <p14:tracePt t="148117" x="2276475" y="3667125"/>
          <p14:tracePt t="148135" x="2276475" y="3654425"/>
          <p14:tracePt t="148150" x="2276475" y="3641725"/>
          <p14:tracePt t="148153" x="2276475" y="3629025"/>
          <p14:tracePt t="148178" x="2276475" y="3616325"/>
          <p14:tracePt t="148203" x="2276475" y="3603625"/>
          <p14:tracePt t="148215" x="2276475" y="3590925"/>
          <p14:tracePt t="148240" x="2276475" y="3579813"/>
          <p14:tracePt t="148352" x="2276475" y="3590925"/>
          <p14:tracePt t="148626" x="2263775" y="3590925"/>
          <p14:tracePt t="148639" x="2238375" y="3590925"/>
          <p14:tracePt t="148652" x="2201863" y="3590925"/>
          <p14:tracePt t="148664" x="2101850" y="3579813"/>
          <p14:tracePt t="148677" x="1989138" y="3554413"/>
          <p14:tracePt t="148689" x="1863725" y="3516313"/>
          <p14:tracePt t="148704" x="1763713" y="3490913"/>
          <p14:tracePt t="148720" x="1676400" y="3467100"/>
          <p14:tracePt t="148737" x="1550988" y="3441700"/>
          <p14:tracePt t="148739" x="1401763" y="3403600"/>
          <p14:tracePt t="148753" x="1263650" y="3341688"/>
          <p14:tracePt t="148770" x="1163638" y="3303588"/>
          <p14:tracePt t="148787" x="1089025" y="3254375"/>
          <p14:tracePt t="148789" x="1025525" y="3203575"/>
          <p14:tracePt t="148803" x="976313" y="3165475"/>
          <p14:tracePt t="148820" x="950913" y="3116263"/>
          <p14:tracePt t="148838" x="912813" y="3090863"/>
          <p14:tracePt t="148840" x="887413" y="3078163"/>
          <p14:tracePt t="148853" x="863600" y="3078163"/>
          <p14:tracePt t="148871" x="850900" y="3078163"/>
          <p14:tracePt t="148887" x="838200" y="3065463"/>
          <p14:tracePt t="149175" x="838200" y="3078163"/>
          <p14:tracePt t="149512" x="850900" y="3078163"/>
          <p14:tracePt t="149523" x="863600" y="3078163"/>
          <p14:tracePt t="149537" x="887413" y="3078163"/>
          <p14:tracePt t="149548" x="938213" y="3078163"/>
          <p14:tracePt t="149562" x="1038225" y="3065463"/>
          <p14:tracePt t="149574" x="1125538" y="3065463"/>
          <p14:tracePt t="149590" x="1212850" y="3065463"/>
          <p14:tracePt t="149607" x="1276350" y="3054350"/>
          <p14:tracePt t="149624" x="1512888" y="3054350"/>
          <p14:tracePt t="149640" x="1651000" y="3054350"/>
          <p14:tracePt t="149657" x="1751013" y="3054350"/>
          <p14:tracePt t="149674" x="1914525" y="3054350"/>
          <p14:tracePt t="149690" x="2025650" y="3090863"/>
          <p14:tracePt t="149707" x="2138363" y="3116263"/>
          <p14:tracePt t="149724" x="2351088" y="3178175"/>
          <p14:tracePt t="149741" x="2427288" y="3216275"/>
          <p14:tracePt t="149757" x="2489200" y="3241675"/>
          <p14:tracePt t="149760" x="2551113" y="3278188"/>
          <p14:tracePt t="149774" x="2614613" y="3303588"/>
          <p14:tracePt t="149791" x="2663825" y="3316288"/>
          <p14:tracePt t="149807" x="2752725" y="3341688"/>
          <p14:tracePt t="149824" x="2952750" y="3367088"/>
          <p14:tracePt t="149841" x="3040063" y="3367088"/>
          <p14:tracePt t="149857" x="3089275" y="3378200"/>
          <p14:tracePt t="149874" x="3201988" y="3378200"/>
          <p14:tracePt t="149891" x="3240088" y="3378200"/>
          <p14:tracePt t="149908" x="3276600" y="3378200"/>
          <p14:tracePt t="149910" x="3327400" y="3378200"/>
          <p14:tracePt t="149924" x="3389313" y="3378200"/>
          <p14:tracePt t="149941" x="3478213" y="3378200"/>
          <p14:tracePt t="149958" x="3565525" y="3378200"/>
          <p14:tracePt t="149960" x="3614738" y="3378200"/>
          <p14:tracePt t="149974" x="3665538" y="3378200"/>
          <p14:tracePt t="149992" x="3702050" y="3378200"/>
          <p14:tracePt t="150008" x="3740150" y="3378200"/>
          <p14:tracePt t="150011" x="3765550" y="3378200"/>
          <p14:tracePt t="150024" x="3802063" y="3378200"/>
          <p14:tracePt t="150042" x="3840163" y="3378200"/>
          <p14:tracePt t="150059" x="3902075" y="3378200"/>
          <p14:tracePt t="150060" x="3978275" y="3378200"/>
          <p14:tracePt t="150074" x="4027488" y="3378200"/>
          <p14:tracePt t="150092" x="4065588" y="3378200"/>
          <p14:tracePt t="150109" x="4090988" y="3378200"/>
          <p14:tracePt t="150111" x="4103688" y="3378200"/>
          <p14:tracePt t="150125" x="4114800" y="3378200"/>
          <p14:tracePt t="150147" x="4127500" y="3378200"/>
          <p14:tracePt t="150185" x="4127500" y="3367088"/>
          <p14:tracePt t="150285" x="4114800" y="3367088"/>
          <p14:tracePt t="150310" x="4103688" y="3367088"/>
          <p14:tracePt t="150322" x="4090988" y="3367088"/>
          <p14:tracePt t="150334" x="4065588" y="3367088"/>
          <p14:tracePt t="150347" x="4040188" y="3354388"/>
          <p14:tracePt t="150360" x="4014788" y="3354388"/>
          <p14:tracePt t="150377" x="4002088" y="3354388"/>
          <p14:tracePt t="150393" x="3990975" y="3354388"/>
          <p14:tracePt t="150396" x="3990975" y="3341688"/>
          <p14:tracePt t="150422" x="3978275" y="3341688"/>
          <p14:tracePt t="150908" x="3965575" y="3341688"/>
          <p14:tracePt t="150971" x="3952875" y="3341688"/>
          <p14:tracePt t="151008" x="3940175" y="3341688"/>
          <p14:tracePt t="151132" x="3927475" y="3341688"/>
          <p14:tracePt t="151157" x="3914775" y="3341688"/>
          <p14:tracePt t="151183" x="3890963" y="3341688"/>
          <p14:tracePt t="151196" x="3878263" y="3341688"/>
          <p14:tracePt t="151219" x="3852863" y="3341688"/>
          <p14:tracePt t="151245" x="3840163" y="3341688"/>
          <p14:tracePt t="151294" x="3827463" y="3341688"/>
          <p14:tracePt t="151382" x="3814763" y="3341688"/>
          <p14:tracePt t="151593" x="3802063" y="3341688"/>
          <p14:tracePt t="151619" x="3790950" y="3341688"/>
          <p14:tracePt t="151643" x="3765550" y="3341688"/>
          <p14:tracePt t="151656" x="3740150" y="3341688"/>
          <p14:tracePt t="151668" x="3702050" y="3354388"/>
          <p14:tracePt t="151681" x="3665538" y="3354388"/>
          <p14:tracePt t="151698" x="3627438" y="3354388"/>
          <p14:tracePt t="151715" x="3602038" y="3367088"/>
          <p14:tracePt t="151732" x="3565525" y="3367088"/>
          <p14:tracePt t="151749" x="3540125" y="3378200"/>
          <p14:tracePt t="151766" x="3527425" y="3390900"/>
          <p14:tracePt t="151767" x="3502025" y="3403600"/>
          <p14:tracePt t="151782" x="3478213" y="3416300"/>
          <p14:tracePt t="151799" x="3440113" y="3441700"/>
          <p14:tracePt t="151816" x="3402013" y="3479800"/>
          <p14:tracePt t="151818" x="3352800" y="3490913"/>
          <p14:tracePt t="151831" x="3314700" y="3529013"/>
          <p14:tracePt t="151848" x="3276600" y="3541713"/>
          <p14:tracePt t="151866" x="3265488" y="3579813"/>
          <p14:tracePt t="151868" x="3240088" y="3590925"/>
          <p14:tracePt t="151886" x="3214688" y="3616325"/>
          <p14:tracePt t="151899" x="3201988" y="3629025"/>
          <p14:tracePt t="151916" x="3189288" y="3641725"/>
          <p14:tracePt t="151918" x="3176588" y="3641725"/>
          <p14:tracePt t="151931" x="3165475" y="3654425"/>
          <p14:tracePt t="152030" x="3152775" y="3654425"/>
          <p14:tracePt t="152316" x="3165475" y="3654425"/>
          <p14:tracePt t="152329" x="3176588" y="3654425"/>
          <p14:tracePt t="152341" x="3214688" y="3667125"/>
          <p14:tracePt t="152354" x="3240088" y="3679825"/>
          <p14:tracePt t="152368" x="3265488" y="3692525"/>
          <p14:tracePt t="152384" x="3276600" y="3692525"/>
          <p14:tracePt t="152401" x="3302000" y="3692525"/>
          <p14:tracePt t="152404" x="3314700" y="3692525"/>
          <p14:tracePt t="152417" x="3327400" y="3692525"/>
          <p14:tracePt t="152435" x="3340100" y="3692525"/>
          <p14:tracePt t="152902" x="3365500" y="3692525"/>
          <p14:tracePt t="152914" x="3389313" y="3692525"/>
          <p14:tracePt t="152927" x="3427413" y="3692525"/>
          <p14:tracePt t="152940" x="3478213" y="3692525"/>
          <p14:tracePt t="152953" x="3527425" y="3692525"/>
          <p14:tracePt t="152970" x="3552825" y="3692525"/>
          <p14:tracePt t="152986" x="3589338" y="3692525"/>
          <p14:tracePt t="153004" x="3614738" y="3692525"/>
          <p14:tracePt t="153020" x="3640138" y="3692525"/>
          <p14:tracePt t="153037" x="3652838" y="3692525"/>
          <p14:tracePt t="153039" x="3665538" y="3692525"/>
          <p14:tracePt t="153053" x="3678238" y="3692525"/>
          <p14:tracePt t="153089" x="3689350" y="3692525"/>
          <p14:tracePt t="155196" x="3702050" y="3692525"/>
          <p14:tracePt t="155221" x="3740150" y="3692525"/>
          <p14:tracePt t="155234" x="3752850" y="3692525"/>
          <p14:tracePt t="155246" x="3778250" y="3692525"/>
          <p14:tracePt t="155262" x="3802063" y="3679825"/>
          <p14:tracePt t="155279" x="3814763" y="3679825"/>
          <p14:tracePt t="155296" x="3827463" y="3679825"/>
          <p14:tracePt t="155312" x="3840163" y="3667125"/>
          <p14:tracePt t="155333" x="3852863" y="3667125"/>
          <p14:tracePt t="157191" x="3827463" y="3667125"/>
          <p14:tracePt t="157203" x="3790950" y="3667125"/>
          <p14:tracePt t="157216" x="3778250" y="3667125"/>
          <p14:tracePt t="157227" x="3752850" y="3667125"/>
          <p14:tracePt t="157241" x="3727450" y="3667125"/>
          <p14:tracePt t="157254" x="3714750" y="3667125"/>
          <p14:tracePt t="157270" x="3689350" y="3667125"/>
          <p14:tracePt t="157291" x="3678238" y="3667125"/>
          <p14:tracePt t="157305" x="3652838" y="3667125"/>
          <p14:tracePt t="157327" x="3640138" y="3667125"/>
          <p14:tracePt t="157340" x="3640138" y="3654425"/>
          <p14:tracePt t="157354" x="3640138" y="3641725"/>
          <p14:tracePt t="157370" x="3627438" y="3641725"/>
          <p14:tracePt t="157388" x="3614738" y="3641725"/>
          <p14:tracePt t="157404" x="3602038" y="3629025"/>
          <p14:tracePt t="157421" x="3589338" y="3629025"/>
          <p14:tracePt t="157439" x="3565525" y="3616325"/>
          <p14:tracePt t="157464" x="3552825" y="3603625"/>
          <p14:tracePt t="157527" x="3578225" y="3603625"/>
          <p14:tracePt t="157539" x="3589338" y="3603625"/>
          <p14:tracePt t="157553" x="3602038" y="3603625"/>
          <p14:tracePt t="157564" x="3627438" y="3603625"/>
          <p14:tracePt t="157576" x="3665538" y="3590925"/>
          <p14:tracePt t="157589" x="3727450" y="3579813"/>
          <p14:tracePt t="157605" x="3814763" y="3579813"/>
          <p14:tracePt t="157622" x="3878263" y="3579813"/>
          <p14:tracePt t="157638" x="3940175" y="3579813"/>
          <p14:tracePt t="157655" x="3952875" y="3579813"/>
          <p14:tracePt t="157677" x="3965575" y="3579813"/>
          <p14:tracePt t="157739" x="3940175" y="3579813"/>
          <p14:tracePt t="157752" x="3890963" y="3567113"/>
          <p14:tracePt t="157763" x="3827463" y="3567113"/>
          <p14:tracePt t="157776" x="3752850" y="3567113"/>
          <p14:tracePt t="157789" x="3689350" y="3567113"/>
          <p14:tracePt t="157806" x="3602038" y="3567113"/>
          <p14:tracePt t="157823" x="3540125" y="3554413"/>
          <p14:tracePt t="157826" x="3440113" y="3554413"/>
          <p14:tracePt t="157839" x="3389313" y="3554413"/>
          <p14:tracePt t="157856" x="3352800" y="3554413"/>
          <p14:tracePt t="157872" x="3340100" y="3554413"/>
          <p14:tracePt t="157914" x="3376613" y="3554413"/>
          <p14:tracePt t="157926" x="3402013" y="3554413"/>
          <p14:tracePt t="157940" x="3440113" y="3554413"/>
          <p14:tracePt t="157951" x="3465513" y="3554413"/>
          <p14:tracePt t="157963" x="3489325" y="3554413"/>
          <p14:tracePt t="157976" x="3514725" y="3541713"/>
          <p14:tracePt t="157990" x="3540125" y="3529013"/>
          <p14:tracePt t="158007" x="3552825" y="3529013"/>
          <p14:tracePt t="158024" x="3565525" y="3516313"/>
          <p14:tracePt t="158026" x="3578225" y="3516313"/>
          <p14:tracePt t="158125" x="3565525" y="3516313"/>
          <p14:tracePt t="158138" x="3527425" y="3516313"/>
          <p14:tracePt t="158151" x="3465513" y="3516313"/>
          <p14:tracePt t="158162" x="3389313" y="3529013"/>
          <p14:tracePt t="158175" x="3340100" y="3541713"/>
          <p14:tracePt t="158189" x="3314700" y="3541713"/>
          <p14:tracePt t="158207" x="3302000" y="3541713"/>
          <p14:tracePt t="158262" x="3340100" y="3541713"/>
          <p14:tracePt t="158274" x="3402013" y="3541713"/>
          <p14:tracePt t="158288" x="3465513" y="3541713"/>
          <p14:tracePt t="158300" x="3540125" y="3541713"/>
          <p14:tracePt t="158312" x="3602038" y="3541713"/>
          <p14:tracePt t="158325" x="3678238" y="3541713"/>
          <p14:tracePt t="158341" x="3740150" y="3541713"/>
          <p14:tracePt t="158357" x="3802063" y="3541713"/>
          <p14:tracePt t="158375" x="3852863" y="3541713"/>
          <p14:tracePt t="158424" x="3827463" y="3541713"/>
          <p14:tracePt t="158436" x="3790950" y="3541713"/>
          <p14:tracePt t="158448" x="3752850" y="3541713"/>
          <p14:tracePt t="158461" x="3702050" y="3554413"/>
          <p14:tracePt t="158473" x="3652838" y="3567113"/>
          <p14:tracePt t="158491" x="3565525" y="3590925"/>
          <p14:tracePt t="158508" x="3478213" y="3590925"/>
          <p14:tracePt t="158511" x="3414713" y="3603625"/>
          <p14:tracePt t="158526" x="3389313" y="3603625"/>
          <p14:tracePt t="158562" x="3402013" y="3603625"/>
          <p14:tracePt t="158575" x="3452813" y="3603625"/>
          <p14:tracePt t="158586" x="3489325" y="3603625"/>
          <p14:tracePt t="158599" x="3540125" y="3603625"/>
          <p14:tracePt t="158611" x="3578225" y="3590925"/>
          <p14:tracePt t="158626" x="3614738" y="3590925"/>
          <p14:tracePt t="158643" x="3640138" y="3590925"/>
          <p14:tracePt t="158659" x="3652838" y="3590925"/>
          <p14:tracePt t="158711" x="3627438" y="3590925"/>
          <p14:tracePt t="158725" x="3589338" y="3590925"/>
          <p14:tracePt t="158735" x="3540125" y="3590925"/>
          <p14:tracePt t="158748" x="3489325" y="3590925"/>
          <p14:tracePt t="158760" x="3452813" y="3590925"/>
          <p14:tracePt t="158776" x="3414713" y="3590925"/>
          <p14:tracePt t="158836" x="3440113" y="3590925"/>
          <p14:tracePt t="158849" x="3465513" y="3590925"/>
          <p14:tracePt t="158861" x="3489325" y="3590925"/>
          <p14:tracePt t="158877" x="3502025" y="3590925"/>
          <p14:tracePt t="158897" x="3514725" y="3590925"/>
          <p14:tracePt t="158911" x="3527425" y="3590925"/>
          <p14:tracePt t="166313" x="3552825" y="3590925"/>
          <p14:tracePt t="166325" x="3565525" y="3590925"/>
          <p14:tracePt t="166337" x="3802063" y="3679825"/>
          <p14:tracePt t="166351" x="4103688" y="3867150"/>
          <p14:tracePt t="166362" x="4427538" y="4141788"/>
          <p14:tracePt t="166374" x="4740275" y="4367213"/>
          <p14:tracePt t="166389" x="4940300" y="4530725"/>
          <p14:tracePt t="166406" x="5065713" y="4605338"/>
          <p14:tracePt t="166423" x="5165725" y="4679950"/>
          <p14:tracePt t="166425" x="5216525" y="4730750"/>
          <p14:tracePt t="166439" x="5253038" y="4768850"/>
          <p14:tracePt t="166456" x="5278438" y="4792663"/>
          <p14:tracePt t="166473" x="5291138" y="4805363"/>
          <p14:tracePt t="166476" x="5291138" y="4818063"/>
          <p14:tracePt t="166536" x="5291138" y="4830763"/>
          <p14:tracePt t="166561" x="5291138" y="4843463"/>
          <p14:tracePt t="166636" x="5291138" y="4856163"/>
          <p14:tracePt t="166661" x="5291138" y="4868863"/>
          <p14:tracePt t="166686" x="5278438" y="4868863"/>
          <p14:tracePt t="166698" x="5265738" y="4868863"/>
          <p14:tracePt t="166712" x="5241925" y="4868863"/>
          <p14:tracePt t="166724" x="5216525" y="4868863"/>
          <p14:tracePt t="166741" x="5191125" y="4868863"/>
          <p14:tracePt t="166758" x="5153025" y="4868863"/>
          <p14:tracePt t="166760" x="5129213" y="4879975"/>
          <p14:tracePt t="166774" x="5091113" y="4892675"/>
          <p14:tracePt t="166791" x="5078413" y="4892675"/>
          <p14:tracePt t="166807" x="5053013" y="4905375"/>
          <p14:tracePt t="166825" x="5029200" y="4918075"/>
          <p14:tracePt t="166841" x="5016500" y="4918075"/>
          <p14:tracePt t="166859" x="5003800" y="4930775"/>
          <p14:tracePt t="166875" x="4991100" y="4943475"/>
          <p14:tracePt t="166892" x="4978400" y="4943475"/>
          <p14:tracePt t="166908" x="4953000" y="4943475"/>
          <p14:tracePt t="166911" x="4940300" y="4943475"/>
          <p14:tracePt t="166924" x="4916488" y="4943475"/>
          <p14:tracePt t="166942" x="4903788" y="4956175"/>
          <p14:tracePt t="166959" x="4891088" y="4956175"/>
          <p14:tracePt t="166975" x="4865688" y="4956175"/>
          <p14:tracePt t="166992" x="4840288" y="4968875"/>
          <p14:tracePt t="167008" x="4816475" y="4968875"/>
          <p14:tracePt t="167010" x="4803775" y="4968875"/>
          <p14:tracePt t="167036" x="4791075" y="4968875"/>
          <p14:tracePt t="170796" x="4803775" y="4968875"/>
          <p14:tracePt t="170809" x="4829175" y="4956175"/>
          <p14:tracePt t="170821" x="4852988" y="4943475"/>
          <p14:tracePt t="170834" x="4865688" y="4930775"/>
          <p14:tracePt t="170847" x="4878388" y="4930775"/>
          <p14:tracePt t="170858" x="4903788" y="4905375"/>
          <p14:tracePt t="170873" x="4903788" y="4892675"/>
          <p14:tracePt t="170890" x="4929188" y="4868863"/>
          <p14:tracePt t="170897" x="4940300" y="4818063"/>
          <p14:tracePt t="170909" x="4965700" y="4768850"/>
          <p14:tracePt t="170923" x="4978400" y="4705350"/>
          <p14:tracePt t="170941" x="5003800" y="4667250"/>
          <p14:tracePt t="170958" x="5029200" y="4592638"/>
          <p14:tracePt t="170974" x="5053013" y="4579938"/>
          <p14:tracePt t="170991" x="5053013" y="4567238"/>
          <p14:tracePt t="171008" x="5078413" y="4554538"/>
          <p14:tracePt t="171025" x="5091113" y="4543425"/>
          <p14:tracePt t="171041" x="5103813" y="4543425"/>
          <p14:tracePt t="171058" x="5129213" y="4530725"/>
          <p14:tracePt t="171146" x="5129213" y="4518025"/>
          <p14:tracePt t="171208" x="5129213" y="4505325"/>
          <p14:tracePt t="171220" x="5129213" y="4492625"/>
          <p14:tracePt t="171469" x="5129213" y="4479925"/>
          <p14:tracePt t="171482" x="5141913" y="4405313"/>
          <p14:tracePt t="171494" x="5153025" y="4354513"/>
          <p14:tracePt t="171509" x="5153025" y="4330700"/>
          <p14:tracePt t="171526" x="5153025" y="4305300"/>
          <p14:tracePt t="171544" x="5153025" y="4254500"/>
          <p14:tracePt t="171559" x="5153025" y="4230688"/>
          <p14:tracePt t="171577" x="5153025" y="4179888"/>
          <p14:tracePt t="171594" x="5153025" y="4041775"/>
          <p14:tracePt t="171610" x="5141913" y="3992563"/>
          <p14:tracePt t="171627" x="5141913" y="3954463"/>
          <p14:tracePt t="171644" x="5129213" y="3879850"/>
          <p14:tracePt t="171660" x="5129213" y="3841750"/>
          <p14:tracePt t="171677" x="5116513" y="3779838"/>
          <p14:tracePt t="171694" x="5116513" y="3590925"/>
          <p14:tracePt t="171711" x="5116513" y="3516313"/>
          <p14:tracePt t="171727" x="5116513" y="3454400"/>
          <p14:tracePt t="171744" x="5116513" y="3303588"/>
          <p14:tracePt t="171761" x="5129213" y="3178175"/>
          <p14:tracePt t="171778" x="5141913" y="3054350"/>
          <p14:tracePt t="171794" x="5165725" y="2903538"/>
          <p14:tracePt t="171811" x="5178425" y="2865438"/>
          <p14:tracePt t="171827" x="5191125" y="2840038"/>
          <p14:tracePt t="171844" x="5191125" y="2816225"/>
          <p14:tracePt t="171906" x="5203825" y="2816225"/>
          <p14:tracePt t="171956" x="5203825" y="2803525"/>
          <p14:tracePt t="171968" x="5229225" y="2790825"/>
          <p14:tracePt t="171982" x="5241925" y="2778125"/>
          <p14:tracePt t="171994" x="5265738" y="2765425"/>
          <p14:tracePt t="172012" x="5303838" y="2740025"/>
          <p14:tracePt t="172029" x="5365750" y="2728913"/>
          <p14:tracePt t="172031" x="5403850" y="2716213"/>
          <p14:tracePt t="172044" x="5441950" y="2716213"/>
          <p14:tracePt t="172062" x="5478463" y="2716213"/>
          <p14:tracePt t="172079" x="5516563" y="2716213"/>
          <p14:tracePt t="172081" x="5554663" y="2703513"/>
          <p14:tracePt t="172094" x="5641975" y="2690813"/>
          <p14:tracePt t="172112" x="5778500" y="2690813"/>
          <p14:tracePt t="172129" x="6029325" y="2678113"/>
          <p14:tracePt t="172144" x="6103938" y="2678113"/>
          <p14:tracePt t="172162" x="6254750" y="2678113"/>
          <p14:tracePt t="172180" x="6592888" y="2703513"/>
          <p14:tracePt t="172196" x="6704013" y="2716213"/>
          <p14:tracePt t="172213" x="6792913" y="2716213"/>
          <p14:tracePt t="172230" x="6929438" y="2716213"/>
          <p14:tracePt t="172246" x="6980238" y="2716213"/>
          <p14:tracePt t="172263" x="7016750" y="2716213"/>
          <p14:tracePt t="172280" x="7129463" y="2716213"/>
          <p14:tracePt t="172296" x="7180263" y="2716213"/>
          <p14:tracePt t="172313" x="7218363" y="2716213"/>
          <p14:tracePt t="172330" x="7280275" y="2716213"/>
          <p14:tracePt t="172355" x="7292975" y="2716213"/>
          <p14:tracePt t="172417" x="7280275" y="2716213"/>
          <p14:tracePt t="172429" x="7218363" y="2716213"/>
          <p14:tracePt t="172441" x="7129463" y="2716213"/>
          <p14:tracePt t="172454" x="7067550" y="2716213"/>
          <p14:tracePt t="172467" x="7005638" y="2716213"/>
          <p14:tracePt t="172480" x="6967538" y="2716213"/>
          <p14:tracePt t="172497" x="6954838" y="2728913"/>
          <p14:tracePt t="172514" x="6942138" y="2728913"/>
          <p14:tracePt t="172592" x="6954838" y="2716213"/>
          <p14:tracePt t="172603" x="6980238" y="2703513"/>
          <p14:tracePt t="172617" x="6992938" y="2703513"/>
          <p14:tracePt t="172630" x="7005638" y="2703513"/>
          <p14:tracePt t="172648" x="7016750" y="2690813"/>
          <p14:tracePt t="172940" x="7029450" y="2690813"/>
          <p14:tracePt t="172953" x="7080250" y="2678113"/>
          <p14:tracePt t="172966" x="7167563" y="2678113"/>
          <p14:tracePt t="172982" x="7254875" y="2678113"/>
          <p14:tracePt t="172998" x="7318375" y="2678113"/>
          <p14:tracePt t="173016" x="7429500" y="2678113"/>
          <p14:tracePt t="173032" x="7493000" y="2665413"/>
          <p14:tracePt t="173048" x="7542213" y="2665413"/>
          <p14:tracePt t="173066" x="7654925" y="2652713"/>
          <p14:tracePt t="173083" x="7680325" y="2652713"/>
          <p14:tracePt t="173099" x="7705725" y="2652713"/>
          <p14:tracePt t="173102" x="7718425" y="2640013"/>
          <p14:tracePt t="173116" x="7731125" y="2640013"/>
          <p14:tracePt t="173133" x="7742238" y="2640013"/>
          <p14:tracePt t="173150" x="7754938" y="2640013"/>
          <p14:tracePt t="173152" x="7767638" y="2616200"/>
          <p14:tracePt t="173166" x="7780338" y="2616200"/>
          <p14:tracePt t="173183" x="7780338" y="2603500"/>
          <p14:tracePt t="173200" x="7793038" y="2603500"/>
          <p14:tracePt t="173202" x="7793038" y="2578100"/>
          <p14:tracePt t="173216" x="7818438" y="2578100"/>
          <p14:tracePt t="173234" x="7818438" y="2552700"/>
          <p14:tracePt t="173250" x="7843838" y="2552700"/>
          <p14:tracePt t="173252" x="7854950" y="2540000"/>
          <p14:tracePt t="173266" x="7867650" y="2527300"/>
          <p14:tracePt t="173283" x="7880350" y="2527300"/>
          <p14:tracePt t="173477" x="7867650" y="2527300"/>
          <p14:tracePt t="173563" x="7854950" y="2527300"/>
          <p14:tracePt t="173576" x="7854950" y="2540000"/>
          <p14:tracePt t="173589" x="7854950" y="2552700"/>
          <p14:tracePt t="173638" x="7854950" y="2565400"/>
          <p14:tracePt t="173651" x="7843838" y="2565400"/>
          <p14:tracePt t="173751" x="7831138" y="2565400"/>
          <p14:tracePt t="174000" x="7793038" y="2565400"/>
          <p14:tracePt t="174013" x="7731125" y="2590800"/>
          <p14:tracePt t="174025" x="7605713" y="2616200"/>
          <p14:tracePt t="174037" x="7493000" y="2652713"/>
          <p14:tracePt t="174052" x="7218363" y="2740025"/>
          <p14:tracePt t="174070" x="6842125" y="2865438"/>
          <p14:tracePt t="174087" x="6078538" y="3278188"/>
          <p14:tracePt t="174104" x="5654675" y="3503613"/>
          <p14:tracePt t="174120" x="5391150" y="3641725"/>
          <p14:tracePt t="174137" x="5065713" y="3792538"/>
          <p14:tracePt t="174154" x="4953000" y="3816350"/>
          <p14:tracePt t="174170" x="4891088" y="3841750"/>
          <p14:tracePt t="174187" x="4816475" y="3879850"/>
          <p14:tracePt t="174204" x="4816475" y="3892550"/>
          <p14:tracePt t="174220" x="4816475" y="3905250"/>
          <p14:tracePt t="174223" x="4803775" y="3905250"/>
          <p14:tracePt t="174237" x="4791075" y="3929063"/>
          <p14:tracePt t="174254" x="4791075" y="3954463"/>
          <p14:tracePt t="174271" x="4752975" y="3992563"/>
          <p14:tracePt t="174287" x="4691063" y="4154488"/>
          <p14:tracePt t="174304" x="4652963" y="4241800"/>
          <p14:tracePt t="174321" x="4627563" y="4305300"/>
          <p14:tracePt t="174323" x="4627563" y="4341813"/>
          <p14:tracePt t="174337" x="4603750" y="4367213"/>
          <p14:tracePt t="174354" x="4603750" y="4379913"/>
          <p14:tracePt t="176762" x="4603750" y="4354513"/>
          <p14:tracePt t="176779" x="4603750" y="4341813"/>
          <p14:tracePt t="176796" x="4603750" y="4318000"/>
          <p14:tracePt t="176797" x="4640263" y="4279900"/>
          <p14:tracePt t="176812" x="4678363" y="4241800"/>
          <p14:tracePt t="176846" x="4840288" y="4154488"/>
          <p14:tracePt t="176862" x="4953000" y="4054475"/>
          <p14:tracePt t="176879" x="5003800" y="3992563"/>
          <p14:tracePt t="176896" x="5029200" y="3905250"/>
          <p14:tracePt t="176897" x="5053013" y="3841750"/>
          <p14:tracePt t="176913" x="5065713" y="3803650"/>
          <p14:tracePt t="176946" x="5078413" y="3767138"/>
          <p14:tracePt t="176963" x="5078413" y="3754438"/>
          <p14:tracePt t="177149" x="5078413" y="3741738"/>
          <p14:tracePt t="177921" x="5091113" y="3741738"/>
          <p14:tracePt t="177946" x="5116513" y="3741738"/>
          <p14:tracePt t="177958" x="5165725" y="3729038"/>
          <p14:tracePt t="177971" x="5216525" y="3716338"/>
          <p14:tracePt t="177986" x="5278438" y="3703638"/>
          <p14:tracePt t="178002" x="5329238" y="3692525"/>
          <p14:tracePt t="178019" x="5365750" y="3692525"/>
          <p14:tracePt t="178021" x="5391150" y="3679825"/>
          <p14:tracePt t="178035" x="5429250" y="3667125"/>
          <p14:tracePt t="178053" x="5491163" y="3654425"/>
          <p14:tracePt t="178069" x="5578475" y="3641725"/>
          <p14:tracePt t="178071" x="5665788" y="3616325"/>
          <p14:tracePt t="178086" x="5716588" y="3603625"/>
          <p14:tracePt t="178102" x="5754688" y="3603625"/>
          <p14:tracePt t="178120" x="5803900" y="3579813"/>
          <p14:tracePt t="178170" x="5816600" y="3579813"/>
          <p14:tracePt t="178519" x="5829300" y="3554413"/>
          <p14:tracePt t="178531" x="5854700" y="3541713"/>
          <p14:tracePt t="178544" x="5878513" y="3516313"/>
          <p14:tracePt t="178556" x="5916613" y="3454400"/>
          <p14:tracePt t="178571" x="5954713" y="3328988"/>
          <p14:tracePt t="178588" x="5991225" y="3216275"/>
          <p14:tracePt t="178605" x="6042025" y="3116263"/>
          <p14:tracePt t="178607" x="6067425" y="3065463"/>
          <p14:tracePt t="178621" x="6103938" y="3003550"/>
          <p14:tracePt t="178638" x="6116638" y="2978150"/>
          <p14:tracePt t="178655" x="6154738" y="2916238"/>
          <p14:tracePt t="178671" x="6203950" y="2878138"/>
          <p14:tracePt t="178688" x="6242050" y="2828925"/>
          <p14:tracePt t="178705" x="6342063" y="2765425"/>
          <p14:tracePt t="178707" x="6467475" y="2703513"/>
          <p14:tracePt t="178721" x="6554788" y="2652713"/>
          <p14:tracePt t="178738" x="6642100" y="2616200"/>
          <p14:tracePt t="178756" x="6754813" y="2565400"/>
          <p14:tracePt t="178772" x="6792913" y="2540000"/>
          <p14:tracePt t="178789" x="6829425" y="2527300"/>
          <p14:tracePt t="178806" x="7016750" y="2503488"/>
          <p14:tracePt t="178822" x="7129463" y="2490788"/>
          <p14:tracePt t="178839" x="7229475" y="2490788"/>
          <p14:tracePt t="178856" x="7342188" y="2490788"/>
          <p14:tracePt t="178872" x="7367588" y="2490788"/>
          <p14:tracePt t="178889" x="7392988" y="2490788"/>
          <p14:tracePt t="178906" x="7467600" y="2490788"/>
          <p14:tracePt t="178922" x="7518400" y="2490788"/>
          <p14:tracePt t="178939" x="7580313" y="2503488"/>
          <p14:tracePt t="178942" x="7642225" y="2516188"/>
          <p14:tracePt t="178956" x="7693025" y="2540000"/>
          <p14:tracePt t="178973" x="7731125" y="2565400"/>
          <p14:tracePt t="178989" x="7754938" y="2578100"/>
          <p14:tracePt t="179006" x="7767638" y="2590800"/>
          <p14:tracePt t="179030" x="7767638" y="2603500"/>
          <p14:tracePt t="179056" x="7767638" y="2616200"/>
          <p14:tracePt t="179080" x="7767638" y="2640013"/>
          <p14:tracePt t="179106" x="7754938" y="2665413"/>
          <p14:tracePt t="179118" x="7718425" y="2703513"/>
          <p14:tracePt t="179129" x="7667625" y="2728913"/>
          <p14:tracePt t="179142" x="7631113" y="2765425"/>
          <p14:tracePt t="179157" x="7567613" y="2803525"/>
          <p14:tracePt t="179173" x="7542213" y="2828925"/>
          <p14:tracePt t="179190" x="7505700" y="2878138"/>
          <p14:tracePt t="179192" x="7480300" y="2903538"/>
          <p14:tracePt t="179206" x="7454900" y="2941638"/>
          <p14:tracePt t="179223" x="7429500" y="2990850"/>
          <p14:tracePt t="179241" x="7405688" y="3016250"/>
          <p14:tracePt t="179243" x="7380288" y="3028950"/>
          <p14:tracePt t="179256" x="7367588" y="3054350"/>
          <p14:tracePt t="179341" x="7354888" y="3054350"/>
          <p14:tracePt t="179366" x="7342188" y="3054350"/>
          <p14:tracePt t="179392" x="7329488" y="3054350"/>
          <p14:tracePt t="179404" x="7318375" y="3054350"/>
          <p14:tracePt t="179417" x="7267575" y="3028950"/>
          <p14:tracePt t="179428" x="7229475" y="3016250"/>
          <p14:tracePt t="179442" x="7205663" y="3003550"/>
          <p14:tracePt t="179458" x="7180263" y="2978150"/>
          <p14:tracePt t="179474" x="7154863" y="2978150"/>
          <p14:tracePt t="179492" x="7129463" y="2965450"/>
          <p14:tracePt t="179508" x="7105650" y="2965450"/>
          <p14:tracePt t="179525" x="7080250" y="2965450"/>
          <p14:tracePt t="179541" x="7029450" y="2952750"/>
          <p14:tracePt t="179559" x="6992938" y="2952750"/>
          <p14:tracePt t="179574" x="6967538" y="2952750"/>
          <p14:tracePt t="179592" x="6916738" y="2952750"/>
          <p14:tracePt t="179608" x="6905625" y="2952750"/>
          <p14:tracePt t="179625" x="6892925" y="2952750"/>
          <p14:tracePt t="179643" x="6880225" y="2952750"/>
          <p14:tracePt t="179659" x="6867525" y="2952750"/>
          <p14:tracePt t="179675" x="6854825" y="2952750"/>
          <p14:tracePt t="179693" x="6829425" y="2952750"/>
          <p14:tracePt t="179716" x="6816725" y="2952750"/>
          <p14:tracePt t="179728" x="6805613" y="2952750"/>
          <p14:tracePt t="179743" x="6792913" y="2952750"/>
          <p14:tracePt t="179759" x="6780213" y="2952750"/>
          <p14:tracePt t="179775" x="6767513" y="2952750"/>
          <p14:tracePt t="179778" x="6742113" y="2952750"/>
          <p14:tracePt t="179793" x="6729413" y="2952750"/>
          <p14:tracePt t="179815" x="6716713" y="2952750"/>
          <p14:tracePt t="179902" x="6716713" y="2941638"/>
          <p14:tracePt t="179941" x="6716713" y="2928938"/>
          <p14:tracePt t="179991" x="6729413" y="2928938"/>
          <p14:tracePt t="180039" x="6729413" y="2916238"/>
          <p14:tracePt t="180139" x="6729413" y="2903538"/>
          <p14:tracePt t="180152" x="6716713" y="2903538"/>
          <p14:tracePt t="180165" x="6704013" y="2878138"/>
          <p14:tracePt t="180178" x="6692900" y="2865438"/>
          <p14:tracePt t="180194" x="6667500" y="2852738"/>
          <p14:tracePt t="180211" x="6654800" y="2840038"/>
          <p14:tracePt t="180228" x="6604000" y="2816225"/>
          <p14:tracePt t="180245" x="6580188" y="2816225"/>
          <p14:tracePt t="180261" x="6554788" y="2816225"/>
          <p14:tracePt t="180264" x="6516688" y="2828925"/>
          <p14:tracePt t="180278" x="6442075" y="2865438"/>
          <p14:tracePt t="180294" x="6354763" y="2916238"/>
          <p14:tracePt t="180311" x="6242050" y="2990850"/>
          <p14:tracePt t="180314" x="6167438" y="3054350"/>
          <p14:tracePt t="180328" x="6054725" y="3116263"/>
          <p14:tracePt t="180345" x="5942013" y="3165475"/>
          <p14:tracePt t="180362" x="5778500" y="3203575"/>
          <p14:tracePt t="180364" x="5678488" y="3267075"/>
          <p14:tracePt t="180378" x="5591175" y="3303588"/>
          <p14:tracePt t="180394" x="5529263" y="3367088"/>
          <p14:tracePt t="180412" x="5491163" y="3467100"/>
          <p14:tracePt t="180414" x="5441950" y="3603625"/>
          <p14:tracePt t="180427" x="5403850" y="3729038"/>
          <p14:tracePt t="180445" x="5378450" y="3829050"/>
          <p14:tracePt t="180462" x="5353050" y="3916363"/>
          <p14:tracePt t="180465" x="5341938" y="4029075"/>
          <p14:tracePt t="180479" x="5316538" y="4179888"/>
          <p14:tracePt t="180495" x="5303838" y="4354513"/>
          <p14:tracePt t="180513" x="5241925" y="4592638"/>
          <p14:tracePt t="180528" x="5216525" y="4656138"/>
          <p14:tracePt t="180546" x="5178425" y="4679950"/>
          <p14:tracePt t="180563" x="5129213" y="4718050"/>
          <p14:tracePt t="180579" x="5103813" y="4718050"/>
          <p14:tracePt t="180601" x="5091113" y="4718050"/>
          <p14:tracePt t="180637" x="5078413" y="4718050"/>
          <p14:tracePt t="180651" x="5065713" y="4718050"/>
          <p14:tracePt t="180663" x="5029200" y="4718050"/>
          <p14:tracePt t="180679" x="4991100" y="4718050"/>
          <p14:tracePt t="180695" x="4965700" y="4718050"/>
          <p14:tracePt t="180712" x="4916488" y="4705350"/>
          <p14:tracePt t="180729" x="4903788" y="4705350"/>
          <p14:tracePt t="180747" x="4878388" y="4692650"/>
          <p14:tracePt t="180763" x="4852988" y="4692650"/>
          <p14:tracePt t="180779" x="4852988" y="4679950"/>
          <p14:tracePt t="180796" x="4840288" y="4679950"/>
          <p14:tracePt t="183991" x="4840288" y="4667250"/>
          <p14:tracePt t="184003" x="4840288" y="4643438"/>
          <p14:tracePt t="184015" x="4840288" y="4605338"/>
          <p14:tracePt t="184028" x="4840288" y="4567238"/>
          <p14:tracePt t="184042" x="4840288" y="4530725"/>
          <p14:tracePt t="184059" x="4840288" y="4505325"/>
          <p14:tracePt t="184077" x="4865688" y="4430713"/>
          <p14:tracePt t="184092" x="4878388" y="4354513"/>
          <p14:tracePt t="184109" x="4903788" y="4254500"/>
          <p14:tracePt t="184127" x="4978400" y="4029075"/>
          <p14:tracePt t="184142" x="5029200" y="3954463"/>
          <p14:tracePt t="184160" x="5091113" y="3892550"/>
          <p14:tracePt t="184177" x="5191125" y="3829050"/>
          <p14:tracePt t="184192" x="5216525" y="3816350"/>
          <p14:tracePt t="184214" x="5216525" y="3803650"/>
          <p14:tracePt t="184539" x="5216525" y="3792538"/>
          <p14:tracePt t="184550" x="5229225" y="3754438"/>
          <p14:tracePt t="184564" x="5253038" y="3679825"/>
          <p14:tracePt t="184577" x="5329238" y="3603625"/>
          <p14:tracePt t="184595" x="5454650" y="3516313"/>
          <p14:tracePt t="184612" x="5578475" y="3429000"/>
          <p14:tracePt t="184613" x="5678488" y="3367088"/>
          <p14:tracePt t="184628" x="5791200" y="3316288"/>
          <p14:tracePt t="184645" x="5878513" y="3254375"/>
          <p14:tracePt t="184662" x="5991225" y="3190875"/>
          <p14:tracePt t="184663" x="6129338" y="3141663"/>
          <p14:tracePt t="184678" x="6229350" y="3090863"/>
          <p14:tracePt t="184695" x="6316663" y="3054350"/>
          <p14:tracePt t="184712" x="6442075" y="2965450"/>
          <p14:tracePt t="184727" x="6480175" y="2941638"/>
          <p14:tracePt t="184746" x="6529388" y="2928938"/>
          <p14:tracePt t="184762" x="6554788" y="2890838"/>
          <p14:tracePt t="184764" x="6604000" y="2878138"/>
          <p14:tracePt t="184779" x="6667500" y="2865438"/>
          <p14:tracePt t="184795" x="6754813" y="2840038"/>
          <p14:tracePt t="184812" x="6967538" y="2816225"/>
          <p14:tracePt t="184828" x="7054850" y="2803525"/>
          <p14:tracePt t="184846" x="7142163" y="2790825"/>
          <p14:tracePt t="184863" x="7280275" y="2778125"/>
          <p14:tracePt t="184879" x="7367588" y="2778125"/>
          <p14:tracePt t="184896" x="7480300" y="2765425"/>
          <p14:tracePt t="184913" x="7667625" y="2765425"/>
          <p14:tracePt t="184929" x="7718425" y="2765425"/>
          <p14:tracePt t="184946" x="7754938" y="2765425"/>
          <p14:tracePt t="184949" x="7780338" y="2765425"/>
          <p14:tracePt t="184963" x="7805738" y="2765425"/>
          <p14:tracePt t="184979" x="7818438" y="2765425"/>
          <p14:tracePt t="185000" x="7831138" y="2765425"/>
          <p14:tracePt t="185013" x="7843838" y="2765425"/>
          <p14:tracePt t="185050" x="7854950" y="2765425"/>
          <p14:tracePt t="185213" x="7831138" y="2765425"/>
          <p14:tracePt t="185224" x="7805738" y="2778125"/>
          <p14:tracePt t="185236" x="7767638" y="2778125"/>
          <p14:tracePt t="185249" x="7667625" y="2803525"/>
          <p14:tracePt t="185264" x="7554913" y="2852738"/>
          <p14:tracePt t="185280" x="7442200" y="2928938"/>
          <p14:tracePt t="185298" x="6754813" y="3141663"/>
          <p14:tracePt t="185313" x="6480175" y="3216275"/>
          <p14:tracePt t="185331" x="6216650" y="3267075"/>
          <p14:tracePt t="185349" x="5678488" y="3328988"/>
          <p14:tracePt t="185364" x="5541963" y="3354388"/>
          <p14:tracePt t="185381" x="5465763" y="3354388"/>
          <p14:tracePt t="185398" x="5291138" y="3378200"/>
          <p14:tracePt t="185414" x="5216525" y="3378200"/>
          <p14:tracePt t="185431" x="5153025" y="3378200"/>
          <p14:tracePt t="185448" x="5129213" y="3378200"/>
          <p14:tracePt t="185585" x="5129213" y="3367088"/>
          <p14:tracePt t="185611" x="5129213" y="3354388"/>
          <p14:tracePt t="185623" x="5129213" y="3341688"/>
          <p14:tracePt t="185636" x="5141913" y="3341688"/>
          <p14:tracePt t="185650" x="5141913" y="3316288"/>
          <p14:tracePt t="185665" x="5141913" y="3303588"/>
          <p14:tracePt t="185682" x="5141913" y="3290888"/>
          <p14:tracePt t="185685" x="5141913" y="3267075"/>
          <p14:tracePt t="185699" x="5141913" y="3254375"/>
          <p14:tracePt t="185716" x="5141913" y="3241675"/>
          <p14:tracePt t="185732" x="5153025" y="3228975"/>
          <p14:tracePt t="185735" x="5153025" y="3203575"/>
          <p14:tracePt t="185749" x="5153025" y="3190875"/>
          <p14:tracePt t="185766" x="5153025" y="3178175"/>
          <p14:tracePt t="185783" x="5165725" y="3154363"/>
          <p14:tracePt t="185785" x="5165725" y="3141663"/>
          <p14:tracePt t="185800" x="5165725" y="3128963"/>
          <p14:tracePt t="185816" x="5165725" y="3116263"/>
          <p14:tracePt t="185834" x="5165725" y="3103563"/>
          <p14:tracePt t="185835" x="5178425" y="3090863"/>
          <p14:tracePt t="185849" x="5178425" y="3065463"/>
          <p14:tracePt t="185866" x="5178425" y="3054350"/>
          <p14:tracePt t="185884" x="5178425" y="3041650"/>
          <p14:tracePt t="185959" x="5178425" y="3054350"/>
          <p14:tracePt t="185972" x="5178425" y="3065463"/>
          <p14:tracePt t="185984" x="5178425" y="3090863"/>
          <p14:tracePt t="186000" x="5178425" y="3128963"/>
          <p14:tracePt t="186017" x="5165725" y="3278188"/>
          <p14:tracePt t="186035" x="4940300" y="3879850"/>
          <p14:tracePt t="186051" x="4803775" y="4292600"/>
          <p14:tracePt t="186066" x="4716463" y="4567238"/>
          <p14:tracePt t="186084" x="4640263" y="4743450"/>
          <p14:tracePt t="186101" x="4627563" y="4768850"/>
          <p14:tracePt t="186117" x="4616450" y="4779963"/>
          <p14:tracePt t="186246" x="4603750" y="4779963"/>
          <p14:tracePt t="186334" x="4603750" y="4768850"/>
          <p14:tracePt t="186396" x="4616450" y="4768850"/>
          <p14:tracePt t="186422" x="4627563" y="4768850"/>
          <p14:tracePt t="186446" x="4640263" y="4768850"/>
          <p14:tracePt t="186458" x="4665663" y="4768850"/>
          <p14:tracePt t="186471" x="4691063" y="4756150"/>
          <p14:tracePt t="186484" x="4703763" y="4756150"/>
          <p14:tracePt t="186503" x="4716463" y="4756150"/>
          <p14:tracePt t="186520" x="4740275" y="4756150"/>
          <p14:tracePt t="189848" x="4752975" y="4743450"/>
          <p14:tracePt t="189866" x="4816475" y="4718050"/>
          <p14:tracePt t="189882" x="4929188" y="4679950"/>
          <p14:tracePt t="189885" x="5016500" y="4605338"/>
          <p14:tracePt t="189899" x="5116513" y="4505325"/>
          <p14:tracePt t="189916" x="5253038" y="4392613"/>
          <p14:tracePt t="189933" x="5554663" y="4241800"/>
          <p14:tracePt t="189935" x="5803900" y="4129088"/>
          <p14:tracePt t="189949" x="5942013" y="4054475"/>
          <p14:tracePt t="189966" x="6078538" y="4005263"/>
          <p14:tracePt t="189982" x="6254750" y="3941763"/>
          <p14:tracePt t="189984" x="6429375" y="3892550"/>
          <p14:tracePt t="189998" x="6567488" y="3841750"/>
          <p14:tracePt t="190016" x="6680200" y="3792538"/>
          <p14:tracePt t="190033" x="6754813" y="3741738"/>
          <p14:tracePt t="190035" x="6805613" y="3692525"/>
          <p14:tracePt t="190049" x="6867525" y="3641725"/>
          <p14:tracePt t="190066" x="6916738" y="3590925"/>
          <p14:tracePt t="190084" x="7054850" y="3490913"/>
          <p14:tracePt t="190099" x="7154863" y="3429000"/>
          <p14:tracePt t="190117" x="7254875" y="3390900"/>
          <p14:tracePt t="190133" x="7305675" y="3378200"/>
          <p14:tracePt t="190135" x="7367588" y="3354388"/>
          <p14:tracePt t="190150" x="7405688" y="3328988"/>
          <p14:tracePt t="190166" x="7429500" y="3316288"/>
          <p14:tracePt t="190184" x="7518400" y="3278188"/>
          <p14:tracePt t="190200" x="7554913" y="3254375"/>
          <p14:tracePt t="190217" x="7593013" y="3228975"/>
          <p14:tracePt t="190234" x="7680325" y="3190875"/>
          <p14:tracePt t="190251" x="7693025" y="3190875"/>
          <p14:tracePt t="190267" x="7705725" y="3165475"/>
          <p14:tracePt t="190733" x="7667625" y="3190875"/>
          <p14:tracePt t="190745" x="7605713" y="3203575"/>
          <p14:tracePt t="190756" x="7480300" y="3254375"/>
          <p14:tracePt t="190770" x="7392988" y="3290888"/>
          <p14:tracePt t="190786" x="7305675" y="3328988"/>
          <p14:tracePt t="190802" x="7205663" y="3367088"/>
          <p14:tracePt t="190819" x="6680200" y="3654425"/>
          <p14:tracePt t="190836" x="6380163" y="3916363"/>
          <p14:tracePt t="190853" x="6167438" y="4105275"/>
          <p14:tracePt t="190856" x="5829300" y="4292600"/>
          <p14:tracePt t="190870" x="5578475" y="4392613"/>
          <p14:tracePt t="190886" x="5429250" y="4467225"/>
          <p14:tracePt t="190903" x="5341938" y="4518025"/>
          <p14:tracePt t="190920" x="5229225" y="4605338"/>
          <p14:tracePt t="190936" x="5191125" y="4630738"/>
          <p14:tracePt t="190954" x="5153025" y="4656138"/>
          <p14:tracePt t="190970" x="5103813" y="4692650"/>
          <p14:tracePt t="190987" x="5091113" y="4705350"/>
          <p14:tracePt t="191007" x="5091113" y="4718050"/>
          <p14:tracePt t="191044" x="5003800" y="4743450"/>
          <p14:tracePt t="191057" x="4940300" y="4756150"/>
          <p14:tracePt t="191070" x="4903788" y="4768850"/>
          <p14:tracePt t="191081" x="4865688" y="4779963"/>
          <p14:tracePt t="191095" x="4852988" y="4779963"/>
          <p14:tracePt t="191106" x="4840288" y="4779963"/>
          <p14:tracePt t="193296" x="4978400" y="4667250"/>
          <p14:tracePt t="193313" x="5116513" y="4605338"/>
          <p14:tracePt t="193315" x="5265738" y="4518025"/>
          <p14:tracePt t="193346" x="5541963" y="4341813"/>
          <p14:tracePt t="193363" x="5842000" y="4167188"/>
          <p14:tracePt t="193365" x="6042025" y="4054475"/>
          <p14:tracePt t="193396" x="6291263" y="3879850"/>
          <p14:tracePt t="193413" x="6629400" y="3767138"/>
          <p14:tracePt t="193429" x="6792913" y="3729038"/>
          <p14:tracePt t="193446" x="6929438" y="3679825"/>
          <p14:tracePt t="193464" x="7142163" y="3616325"/>
          <p14:tracePt t="193479" x="7280275" y="3579813"/>
          <p14:tracePt t="193496" x="7429500" y="3554413"/>
          <p14:tracePt t="193514" x="7693025" y="3454400"/>
          <p14:tracePt t="193529" x="7767638" y="3403600"/>
          <p14:tracePt t="193547" x="7843838" y="3341688"/>
          <p14:tracePt t="193564" x="7980363" y="3241675"/>
          <p14:tracePt t="193597" x="8167688" y="3178175"/>
          <p14:tracePt t="193614" x="8318500" y="3128963"/>
          <p14:tracePt t="193630" x="8356600" y="3116263"/>
          <p14:tracePt t="193647" x="8380413" y="3116263"/>
          <p14:tracePt t="193664" x="8418513" y="3103563"/>
          <p14:tracePt t="193781" x="8431213" y="3103563"/>
          <p14:tracePt t="193814" x="8456613" y="3103563"/>
          <p14:tracePt t="193831" x="8456613" y="3090863"/>
          <p14:tracePt t="193849" x="8469313" y="3090863"/>
          <p14:tracePt t="193850" x="8480425" y="3090863"/>
          <p14:tracePt t="193864" x="8493125" y="3090863"/>
          <p14:tracePt t="193881" x="8518525" y="3090863"/>
          <p14:tracePt t="193899" x="8531225" y="3090863"/>
          <p14:tracePt t="193914" x="8543925" y="3090863"/>
          <p14:tracePt t="193932" x="8556625" y="3090863"/>
          <p14:tracePt t="194149" x="8543925" y="3090863"/>
          <p14:tracePt t="194374" x="8531225" y="3090863"/>
          <p14:tracePt t="194423" x="8518525" y="3090863"/>
          <p14:tracePt t="194450" x="8493125" y="3090863"/>
          <p14:tracePt t="194461" x="8480425" y="3090863"/>
          <p14:tracePt t="194474" x="8443913" y="3090863"/>
          <p14:tracePt t="194486" x="8356600" y="3090863"/>
          <p14:tracePt t="194500" x="8267700" y="3103563"/>
          <p14:tracePt t="194517" x="8180388" y="3141663"/>
          <p14:tracePt t="194535" x="8054975" y="3178175"/>
          <p14:tracePt t="194537" x="7843838" y="3216275"/>
          <p14:tracePt t="194550" x="7580313" y="3267075"/>
          <p14:tracePt t="194567" x="7418388" y="3316288"/>
          <p14:tracePt t="194584" x="7292975" y="3354388"/>
          <p14:tracePt t="194586" x="7142163" y="3378200"/>
          <p14:tracePt t="194600" x="6916738" y="3429000"/>
          <p14:tracePt t="194618" x="6754813" y="3467100"/>
          <p14:tracePt t="194635" x="6654800" y="3490913"/>
          <p14:tracePt t="194637" x="6567488" y="3503613"/>
          <p14:tracePt t="194651" x="6503988" y="3516313"/>
          <p14:tracePt t="194668" x="6467475" y="3529013"/>
          <p14:tracePt t="194685" x="6416675" y="3529013"/>
          <p14:tracePt t="194701" x="6403975" y="3529013"/>
          <p14:tracePt t="194718" x="6391275" y="3541713"/>
          <p14:tracePt t="194736" x="6367463" y="3541713"/>
          <p14:tracePt t="194751" x="6367463" y="3554413"/>
          <p14:tracePt t="194768" x="6354763" y="3554413"/>
          <p14:tracePt t="195047" x="6329363" y="3554413"/>
          <p14:tracePt t="195060" x="6316663" y="3554413"/>
          <p14:tracePt t="195072" x="6291263" y="3554413"/>
          <p14:tracePt t="195086" x="6280150" y="3554413"/>
          <p14:tracePt t="195103" x="6254750" y="3554413"/>
          <p14:tracePt t="195120" x="6216650" y="3554413"/>
          <p14:tracePt t="195122" x="6180138" y="3554413"/>
          <p14:tracePt t="195137" x="6142038" y="3541713"/>
          <p14:tracePt t="195153" x="6103938" y="3529013"/>
          <p14:tracePt t="195170" x="6067425" y="3516313"/>
          <p14:tracePt t="195172" x="6029325" y="3490913"/>
          <p14:tracePt t="195186" x="5991225" y="3441700"/>
          <p14:tracePt t="195203" x="5942013" y="3403600"/>
          <p14:tracePt t="195220" x="5916613" y="3341688"/>
          <p14:tracePt t="195222" x="5891213" y="3303588"/>
          <p14:tracePt t="195237" x="5867400" y="3278188"/>
          <p14:tracePt t="195254" x="5867400" y="3254375"/>
          <p14:tracePt t="195270" x="5854700" y="3254375"/>
          <p14:tracePt t="195308" x="5842000" y="3254375"/>
          <p14:tracePt t="195334" x="5829300" y="3254375"/>
          <p14:tracePt t="195347" x="5816600" y="3254375"/>
          <p14:tracePt t="195371" x="5791200" y="3254375"/>
          <p14:tracePt t="195384" x="5729288" y="3254375"/>
          <p14:tracePt t="195396" x="5678488" y="3290888"/>
          <p14:tracePt t="195408" x="5603875" y="3367088"/>
          <p14:tracePt t="195421" x="5541963" y="3429000"/>
          <p14:tracePt t="195438" x="5491163" y="3490913"/>
          <p14:tracePt t="195455" x="5454650" y="3554413"/>
          <p14:tracePt t="195471" x="5391150" y="3654425"/>
          <p14:tracePt t="195488" x="5365750" y="3729038"/>
          <p14:tracePt t="195505" x="5341938" y="3841750"/>
          <p14:tracePt t="195508" x="5291138" y="3979863"/>
          <p14:tracePt t="195521" x="5241925" y="4092575"/>
          <p14:tracePt t="195538" x="5178425" y="4179888"/>
          <p14:tracePt t="195554" x="5078413" y="4254500"/>
          <p14:tracePt t="195571" x="4916488" y="4379913"/>
          <p14:tracePt t="195588" x="4852988" y="4443413"/>
          <p14:tracePt t="195605" x="4829175" y="4467225"/>
          <p14:tracePt t="195608" x="4803775" y="4479925"/>
          <p14:tracePt t="195622" x="4791075" y="4505325"/>
          <p14:tracePt t="195645" x="4778375" y="4505325"/>
          <p14:tracePt t="195671" x="4778375" y="4530725"/>
          <p14:tracePt t="195682" x="4778375" y="4543425"/>
          <p14:tracePt t="195695" x="4765675" y="4554538"/>
          <p14:tracePt t="195708" x="4752975" y="4592638"/>
          <p14:tracePt t="195722" x="4740275" y="4618038"/>
          <p14:tracePt t="195739" x="4740275" y="4643438"/>
          <p14:tracePt t="195755" x="4716463" y="4656138"/>
          <p14:tracePt t="195757" x="4716463" y="4667250"/>
          <p14:tracePt t="195782" x="4703763" y="4667250"/>
          <p14:tracePt t="199461" x="4703763" y="4643438"/>
          <p14:tracePt t="199474" x="4703763" y="4618038"/>
          <p14:tracePt t="199486" x="4716463" y="4592638"/>
          <p14:tracePt t="199499" x="4740275" y="4567238"/>
          <p14:tracePt t="199511" x="4778375" y="4530725"/>
          <p14:tracePt t="199524" x="4940300" y="4492625"/>
          <p14:tracePt t="199537" x="5129213" y="4443413"/>
          <p14:tracePt t="199553" x="5303838" y="4392613"/>
          <p14:tracePt t="199571" x="5441950" y="4341813"/>
          <p14:tracePt t="199573" x="5616575" y="4305300"/>
          <p14:tracePt t="199587" x="5854700" y="4241800"/>
          <p14:tracePt t="199604" x="6003925" y="4192588"/>
          <p14:tracePt t="199621" x="6129338" y="4141788"/>
          <p14:tracePt t="199623" x="6216650" y="4092575"/>
          <p14:tracePt t="199638" x="6280150" y="4041775"/>
          <p14:tracePt t="199653" x="6329363" y="4005263"/>
          <p14:tracePt t="199671" x="6367463" y="3967163"/>
          <p14:tracePt t="199674" x="6416675" y="3916363"/>
          <p14:tracePt t="199687" x="6467475" y="3905250"/>
          <p14:tracePt t="199705" x="6542088" y="3879850"/>
          <p14:tracePt t="199722" x="6616700" y="3841750"/>
          <p14:tracePt t="199724" x="6692900" y="3816350"/>
          <p14:tracePt t="199738" x="6754813" y="3792538"/>
          <p14:tracePt t="199754" x="6816725" y="3767138"/>
          <p14:tracePt t="199772" x="6854825" y="3729038"/>
          <p14:tracePt t="199774" x="6905625" y="3703638"/>
          <p14:tracePt t="199788" x="6942138" y="3679825"/>
          <p14:tracePt t="199805" x="6967538" y="3667125"/>
          <p14:tracePt t="199822" x="7016750" y="3629025"/>
          <p14:tracePt t="199838" x="7042150" y="3616325"/>
          <p14:tracePt t="199854" x="7042150" y="3603625"/>
          <p14:tracePt t="199910" x="7042150" y="3590925"/>
          <p14:tracePt t="199922" x="7042150" y="3567113"/>
          <p14:tracePt t="199934" x="7042150" y="3541713"/>
          <p14:tracePt t="199948" x="7042150" y="3529013"/>
          <p14:tracePt t="199960" x="7054850" y="3503613"/>
          <p14:tracePt t="199973" x="7067550" y="3479800"/>
          <p14:tracePt t="199989" x="7080250" y="3454400"/>
          <p14:tracePt t="200006" x="7105650" y="3429000"/>
          <p14:tracePt t="200022" x="7129463" y="3378200"/>
          <p14:tracePt t="200039" x="7142163" y="3367088"/>
          <p14:tracePt t="200055" x="7154863" y="3354388"/>
          <p14:tracePt t="200073" x="7154863" y="3328988"/>
          <p14:tracePt t="204668" x="6867525" y="3341688"/>
          <p14:tracePt t="204680" x="6492875" y="3354388"/>
          <p14:tracePt t="204692" x="6303963" y="3354388"/>
          <p14:tracePt t="204707" x="6154738" y="3354388"/>
          <p14:tracePt t="204724" x="6054725" y="3354388"/>
          <p14:tracePt t="204741" x="5991225" y="3354388"/>
          <p14:tracePt t="204743" x="5967413" y="3354388"/>
          <p14:tracePt t="204756" x="5954713" y="3354388"/>
          <p14:tracePt t="204817" x="5954713" y="3367088"/>
          <p14:tracePt t="204917" x="5929313" y="3378200"/>
          <p14:tracePt t="204930" x="5891213" y="3378200"/>
          <p14:tracePt t="204942" x="5854700" y="3390900"/>
          <p14:tracePt t="204957" x="5842000" y="3390900"/>
          <p14:tracePt t="204975" x="5816600" y="3403600"/>
          <p14:tracePt t="204992" x="5767388" y="3416300"/>
          <p14:tracePt t="205008" x="5754688" y="3429000"/>
          <p14:tracePt t="205025" x="5729288" y="3429000"/>
          <p14:tracePt t="205042" x="5665788" y="3429000"/>
          <p14:tracePt t="205059" x="5641975" y="3429000"/>
          <p14:tracePt t="205076" x="5616575" y="3429000"/>
          <p14:tracePt t="205079" x="5591175" y="3429000"/>
          <p14:tracePt t="205093" x="5578475" y="3429000"/>
          <p14:tracePt t="205116" x="5565775" y="3429000"/>
          <p14:tracePt t="205130" x="5554663" y="3429000"/>
          <p14:tracePt t="205153" x="5554663" y="3441700"/>
          <p14:tracePt t="205167" x="5541963" y="3441700"/>
          <p14:tracePt t="205665" x="5554663" y="3441700"/>
          <p14:tracePt t="205715" x="5565775" y="3441700"/>
          <p14:tracePt t="205752" x="5578475" y="3441700"/>
          <p14:tracePt t="205765" x="5591175" y="3441700"/>
          <p14:tracePt t="205827" x="5603875" y="3441700"/>
          <p14:tracePt t="205877" x="5616575" y="3441700"/>
          <p14:tracePt t="205903" x="5629275" y="3441700"/>
          <p14:tracePt t="205915" x="5641975" y="3441700"/>
          <p14:tracePt t="205926" x="5654675" y="3454400"/>
          <p14:tracePt t="205940" x="5678488" y="3467100"/>
          <p14:tracePt t="205951" x="5703888" y="3467100"/>
          <p14:tracePt t="205964" x="5767388" y="3467100"/>
          <p14:tracePt t="205978" x="5842000" y="3479800"/>
          <p14:tracePt t="205996" x="5891213" y="3490913"/>
          <p14:tracePt t="206013" x="5916613" y="3490913"/>
          <p14:tracePt t="206015" x="5929313" y="3490913"/>
          <p14:tracePt t="206028" x="5929313" y="3503613"/>
          <p14:tracePt t="206046" x="5942013" y="3503613"/>
          <p14:tracePt t="206437" x="5991225" y="3529013"/>
          <p14:tracePt t="206451" x="6142038" y="3603625"/>
          <p14:tracePt t="206464" x="6303963" y="3703638"/>
          <p14:tracePt t="206475" x="6442075" y="3779838"/>
          <p14:tracePt t="206487" x="6554788" y="3816350"/>
          <p14:tracePt t="206500" x="6767513" y="3829050"/>
          <p14:tracePt t="206515" x="7042150" y="3829050"/>
          <p14:tracePt t="206532" x="7218363" y="3829050"/>
          <p14:tracePt t="206548" x="7342188" y="3829050"/>
          <p14:tracePt t="206550" x="7442200" y="3803650"/>
          <p14:tracePt t="206564" x="7518400" y="3779838"/>
          <p14:tracePt t="206581" x="7580313" y="3767138"/>
          <p14:tracePt t="206599" x="7705725" y="3741738"/>
          <p14:tracePt t="206614" x="7742238" y="3741738"/>
          <p14:tracePt t="207211" x="7754938" y="3741738"/>
          <p14:tracePt t="207236" x="7767638" y="3729038"/>
          <p14:tracePt t="207248" x="7780338" y="3716338"/>
          <p14:tracePt t="207260" x="7805738" y="3703638"/>
          <p14:tracePt t="207273" x="7818438" y="3692525"/>
          <p14:tracePt t="207285" x="7843838" y="3679825"/>
          <p14:tracePt t="207300" x="7854950" y="3667125"/>
          <p14:tracePt t="207318" x="7867650" y="3667125"/>
          <p14:tracePt t="207335" x="7880350" y="3654425"/>
          <p14:tracePt t="207351" x="7893050" y="3641725"/>
          <p14:tracePt t="207398" x="7893050" y="3629025"/>
          <p14:tracePt t="207422" x="7867650" y="3629025"/>
          <p14:tracePt t="207435" x="7831138" y="3629025"/>
          <p14:tracePt t="207447" x="7793038" y="3629025"/>
          <p14:tracePt t="207460" x="7693025" y="3654425"/>
          <p14:tracePt t="207472" x="7454900" y="3703638"/>
          <p14:tracePt t="207485" x="7280275" y="3767138"/>
          <p14:tracePt t="207502" x="7142163" y="3803650"/>
          <p14:tracePt t="207518" x="7005638" y="3816350"/>
          <p14:tracePt t="207535" x="6692900" y="3829050"/>
          <p14:tracePt t="207552" x="6592888" y="3829050"/>
          <p14:tracePt t="207568" x="6492875" y="3829050"/>
          <p14:tracePt t="207585" x="6380163" y="3841750"/>
          <p14:tracePt t="207602" x="6342063" y="3841750"/>
          <p14:tracePt t="207619" x="6316663" y="3841750"/>
          <p14:tracePt t="207621" x="6280150" y="3841750"/>
          <p14:tracePt t="207636" x="6254750" y="3854450"/>
          <p14:tracePt t="207652" x="6203950" y="3854450"/>
          <p14:tracePt t="207669" x="6154738" y="3854450"/>
          <p14:tracePt t="207672" x="6103938" y="3854450"/>
          <p14:tracePt t="207686" x="6067425" y="3854450"/>
          <p14:tracePt t="207703" x="6029325" y="3854450"/>
          <p14:tracePt t="207720" x="5991225" y="3854450"/>
          <p14:tracePt t="207722" x="5967413" y="3854450"/>
          <p14:tracePt t="207736" x="5954713" y="3854450"/>
          <p14:tracePt t="207753" x="5929313" y="3854450"/>
          <p14:tracePt t="207770" x="5903913" y="3841750"/>
          <p14:tracePt t="207772" x="5891213" y="3841750"/>
          <p14:tracePt t="207785" x="5867400" y="3829050"/>
          <p14:tracePt t="207802" x="5854700" y="3816350"/>
          <p14:tracePt t="207820" x="5816600" y="3816350"/>
          <p14:tracePt t="207822" x="5778500" y="3803650"/>
          <p14:tracePt t="207836" x="5729288" y="3803650"/>
          <p14:tracePt t="207853" x="5691188" y="3792538"/>
          <p14:tracePt t="207871" x="5629275" y="3779838"/>
          <p14:tracePt t="207886" x="5603875" y="3779838"/>
          <p14:tracePt t="207904" x="5603875" y="3767138"/>
          <p14:tracePt t="207920" x="5591175" y="3767138"/>
          <p14:tracePt t="207936" x="5591175" y="3754438"/>
          <p14:tracePt t="207970" x="5591175" y="3741738"/>
          <p14:tracePt t="210238" x="5616575" y="3729038"/>
          <p14:tracePt t="210250" x="5703888" y="3703638"/>
          <p14:tracePt t="210263" x="5842000" y="3679825"/>
          <p14:tracePt t="210279" x="5978525" y="3641725"/>
          <p14:tracePt t="210296" x="6103938" y="3579813"/>
          <p14:tracePt t="210313" x="6629400" y="3479800"/>
          <p14:tracePt t="210330" x="6780213" y="3454400"/>
          <p14:tracePt t="210347" x="6880225" y="3429000"/>
          <p14:tracePt t="210363" x="7005638" y="3390900"/>
          <p14:tracePt t="210380" x="7042150" y="3378200"/>
          <p14:tracePt t="210397" x="7067550" y="3378200"/>
          <p14:tracePt t="210413" x="7080250" y="3367088"/>
          <p14:tracePt t="210587" x="7067550" y="3367088"/>
          <p14:tracePt t="210600" x="7054850" y="3378200"/>
          <p14:tracePt t="210612" x="7042150" y="3390900"/>
          <p14:tracePt t="210624" x="7005638" y="3403600"/>
          <p14:tracePt t="210636" x="6954838" y="3429000"/>
          <p14:tracePt t="210649" x="6867525" y="3454400"/>
          <p14:tracePt t="210664" x="6780213" y="3479800"/>
          <p14:tracePt t="210681" x="6716713" y="3503613"/>
          <p14:tracePt t="210698" x="6667500" y="3503613"/>
          <p14:tracePt t="210700" x="6629400" y="3529013"/>
          <p14:tracePt t="210714" x="6592888" y="3554413"/>
          <p14:tracePt t="210731" x="6554788" y="3554413"/>
          <p14:tracePt t="210748" x="6516688" y="3567113"/>
          <p14:tracePt t="210765" x="6503988" y="3579813"/>
          <p14:tracePt t="211148" x="6492875" y="3579813"/>
          <p14:tracePt t="211160" x="6467475" y="3579813"/>
          <p14:tracePt t="211172" x="6429375" y="3590925"/>
          <p14:tracePt t="211185" x="6403975" y="3590925"/>
          <p14:tracePt t="211199" x="6380163" y="3590925"/>
          <p14:tracePt t="211217" x="6367463" y="3603625"/>
          <p14:tracePt t="211234" x="6354763" y="3603625"/>
          <p14:tracePt t="211249" x="6342063" y="3603625"/>
          <p14:tracePt t="211267" x="6342063" y="3616325"/>
          <p14:tracePt t="211283" x="6329363" y="3616325"/>
          <p14:tracePt t="211671" x="6342063" y="3616325"/>
          <p14:tracePt t="211708" x="6354763" y="3616325"/>
          <p14:tracePt t="211733" x="6367463" y="3616325"/>
          <p14:tracePt t="211746" x="6380163" y="3616325"/>
          <p14:tracePt t="211759" x="6403975" y="3616325"/>
          <p14:tracePt t="211770" x="6416675" y="3616325"/>
          <p14:tracePt t="211785" x="6429375" y="3616325"/>
          <p14:tracePt t="211802" x="6442075" y="3616325"/>
          <p14:tracePt t="211819" x="6454775" y="3616325"/>
          <p14:tracePt t="211821" x="6467475" y="3616325"/>
          <p14:tracePt t="213753" x="6454775" y="3616325"/>
          <p14:tracePt t="213815" x="6442075" y="3616325"/>
          <p14:tracePt t="213865" x="6429375" y="3616325"/>
          <p14:tracePt t="214301" x="6442075" y="3616325"/>
          <p14:tracePt t="219064" x="6403975" y="3667125"/>
          <p14:tracePt t="219076" x="6180138" y="3816350"/>
          <p14:tracePt t="219087" x="5942013" y="4005263"/>
          <p14:tracePt t="219102" x="5703888" y="4141788"/>
          <p14:tracePt t="219115" x="5353050" y="4292600"/>
          <p14:tracePt t="219131" x="5029200" y="4454525"/>
          <p14:tracePt t="219148" x="4840288" y="4605338"/>
          <p14:tracePt t="219151" x="4716463" y="4718050"/>
          <p14:tracePt t="219164" x="4591050" y="4818063"/>
          <p14:tracePt t="219182" x="4478338" y="4879975"/>
          <p14:tracePt t="219198" x="4378325" y="4918075"/>
          <p14:tracePt t="219201" x="4340225" y="4943475"/>
          <p14:tracePt t="219215" x="4314825" y="4956175"/>
          <p14:tracePt t="219238" x="4303713" y="4956175"/>
          <p14:tracePt t="219314" x="4314825" y="4956175"/>
          <p14:tracePt t="219387" x="4327525" y="4956175"/>
          <p14:tracePt t="219413" x="4340225" y="4956175"/>
          <p14:tracePt t="219424" x="4352925" y="4956175"/>
          <p14:tracePt t="219437" x="4365625" y="4956175"/>
          <p14:tracePt t="219449" x="4378325" y="4956175"/>
          <p14:tracePt t="219466" x="4403725" y="4943475"/>
          <p14:tracePt t="219482" x="4427538" y="4930775"/>
          <p14:tracePt t="219500" x="4516438" y="4879975"/>
          <p14:tracePt t="219516" x="4591050" y="4856163"/>
          <p14:tracePt t="219533" x="4665663" y="4843463"/>
          <p14:tracePt t="219550" x="4691063" y="4843463"/>
          <p14:tracePt t="219566" x="4703763" y="4843463"/>
          <p14:tracePt t="219649" x="4691063" y="4843463"/>
          <p14:tracePt t="219699" x="4678363" y="4843463"/>
          <p14:tracePt t="222890" x="4691063" y="4843463"/>
          <p14:tracePt t="222913" x="4778375" y="4830763"/>
          <p14:tracePt t="222927" x="4865688" y="4818063"/>
          <p14:tracePt t="222939" x="4916488" y="4818063"/>
          <p14:tracePt t="222951" x="4953000" y="4818063"/>
          <p14:tracePt t="222964" x="5003800" y="4818063"/>
          <p14:tracePt t="222979" x="5053013" y="4818063"/>
          <p14:tracePt t="222996" x="5165725" y="4818063"/>
          <p14:tracePt t="223013" x="5353050" y="4818063"/>
          <p14:tracePt t="223029" x="5416550" y="4818063"/>
          <p14:tracePt t="223046" x="5478463" y="4818063"/>
          <p14:tracePt t="223064" x="5654675" y="4818063"/>
          <p14:tracePt t="223080" x="5803900" y="4830763"/>
          <p14:tracePt t="223097" x="5942013" y="4843463"/>
          <p14:tracePt t="223113" x="6142038" y="4930775"/>
          <p14:tracePt t="223129" x="6242050" y="4956175"/>
          <p14:tracePt t="223147" x="6380163" y="5005388"/>
          <p14:tracePt t="223164" x="6604000" y="5118100"/>
          <p14:tracePt t="223180" x="6704013" y="5181600"/>
          <p14:tracePt t="223197" x="6767513" y="5243513"/>
          <p14:tracePt t="223214" x="6880225" y="5356225"/>
          <p14:tracePt t="223230" x="6929438" y="5407025"/>
          <p14:tracePt t="223247" x="6980238" y="5468938"/>
          <p14:tracePt t="223250" x="7016750" y="5530850"/>
          <p14:tracePt t="223264" x="7067550" y="5607050"/>
          <p14:tracePt t="223281" x="7118350" y="5681663"/>
          <p14:tracePt t="223297" x="7167563" y="5756275"/>
          <p14:tracePt t="223314" x="7218363" y="5856288"/>
          <p14:tracePt t="223331" x="7229475" y="5881688"/>
          <p14:tracePt t="223348" x="7229475" y="5894388"/>
          <p14:tracePt t="223350" x="7242175" y="5907088"/>
          <p14:tracePt t="223364" x="7254875" y="5919788"/>
          <p14:tracePt t="223381" x="7267575" y="5945188"/>
          <p14:tracePt t="223398" x="7280275" y="5956300"/>
          <p14:tracePt t="223400" x="7280275" y="5969000"/>
          <p14:tracePt t="223414" x="7292975" y="5969000"/>
          <p14:tracePt t="223475" x="7305675" y="5981700"/>
          <p14:tracePt t="223487" x="7318375" y="5994400"/>
          <p14:tracePt t="223524" x="7329488" y="5994400"/>
          <p14:tracePt t="223637" x="7342188" y="5994400"/>
          <p14:tracePt t="224908" x="7342188" y="5981700"/>
          <p14:tracePt t="224933" x="7354888" y="5969000"/>
          <p14:tracePt t="224945" x="7367588" y="5956300"/>
          <p14:tracePt t="224958" x="7392988" y="5932488"/>
          <p14:tracePt t="224971" x="7418388" y="5919788"/>
          <p14:tracePt t="224987" x="7442200" y="5894388"/>
          <p14:tracePt t="225004" x="7467600" y="5894388"/>
          <p14:tracePt t="225021" x="7493000" y="5868988"/>
          <p14:tracePt t="225038" x="7505700" y="5868988"/>
          <p14:tracePt t="225170" x="7531100" y="5868988"/>
          <p14:tracePt t="225182" x="7542213" y="5868988"/>
          <p14:tracePt t="225195" x="7554913" y="5856288"/>
          <p14:tracePt t="225221" x="7567613" y="5856288"/>
          <p14:tracePt t="225955" x="7380288" y="5856288"/>
          <p14:tracePt t="225968" x="7016750" y="5807075"/>
          <p14:tracePt t="225979" x="6391275" y="5743575"/>
          <p14:tracePt t="225992" x="5942013" y="5668963"/>
          <p14:tracePt t="226008" x="5416550" y="5607050"/>
          <p14:tracePt t="226025" x="4953000" y="5543550"/>
          <p14:tracePt t="226042" x="4452938" y="5430838"/>
          <p14:tracePt t="226058" x="4152900" y="5343525"/>
          <p14:tracePt t="226075" x="3927475" y="5256213"/>
          <p14:tracePt t="226092" x="3665538" y="5081588"/>
          <p14:tracePt t="226108" x="3578225" y="5005388"/>
          <p14:tracePt t="226125" x="3489325" y="4943475"/>
          <p14:tracePt t="226142" x="3252788" y="4868863"/>
          <p14:tracePt t="226158" x="3189288" y="4843463"/>
          <p14:tracePt t="226176" x="3127375" y="4805363"/>
          <p14:tracePt t="226192" x="3065463" y="4779963"/>
          <p14:tracePt t="226209" x="3027363" y="4768850"/>
          <p14:tracePt t="226226" x="2989263" y="4743450"/>
          <p14:tracePt t="226242" x="2901950" y="4692650"/>
          <p14:tracePt t="226259" x="2801938" y="4643438"/>
          <p14:tracePt t="226276" x="2701925" y="4592638"/>
          <p14:tracePt t="226293" x="2463800" y="4454525"/>
          <p14:tracePt t="226310" x="2376488" y="4392613"/>
          <p14:tracePt t="226326" x="2301875" y="4330700"/>
          <p14:tracePt t="226343" x="2163763" y="4241800"/>
          <p14:tracePt t="226360" x="2076450" y="4205288"/>
          <p14:tracePt t="226376" x="1989138" y="4167188"/>
          <p14:tracePt t="226379" x="1901825" y="4154488"/>
          <p14:tracePt t="226392" x="1814513" y="4129088"/>
          <p14:tracePt t="226410" x="1751013" y="4105275"/>
          <p14:tracePt t="226426" x="1714500" y="4092575"/>
          <p14:tracePt t="226429" x="1676400" y="4067175"/>
          <p14:tracePt t="226443" x="1663700" y="4067175"/>
          <p14:tracePt t="226460" x="1651000" y="4054475"/>
          <p14:tracePt t="226791" x="1651000" y="4041775"/>
          <p14:tracePt t="226815" x="1651000" y="4029075"/>
          <p14:tracePt t="226853" x="1651000" y="4017963"/>
          <p14:tracePt t="226866" x="1663700" y="3992563"/>
          <p14:tracePt t="226878" x="1676400" y="3967163"/>
          <p14:tracePt t="226891" x="1676400" y="3941763"/>
          <p14:tracePt t="226902" x="1676400" y="3929063"/>
          <p14:tracePt t="226916" x="1676400" y="3905250"/>
          <p14:tracePt t="230727" x="1725613" y="3905250"/>
          <p14:tracePt t="230740" x="1789113" y="3905250"/>
          <p14:tracePt t="230752" x="1889125" y="3929063"/>
          <p14:tracePt t="230765" x="2014538" y="3941763"/>
          <p14:tracePt t="230778" x="2127250" y="3954463"/>
          <p14:tracePt t="230794" x="2227263" y="3967163"/>
          <p14:tracePt t="230810" x="2289175" y="3979863"/>
          <p14:tracePt t="230827" x="2439988" y="3979863"/>
          <p14:tracePt t="230844" x="2527300" y="3979863"/>
          <p14:tracePt t="230861" x="2601913" y="3979863"/>
          <p14:tracePt t="230877" x="2663825" y="3979863"/>
          <p14:tracePt t="230894" x="2689225" y="3979863"/>
          <p14:tracePt t="230927" x="2701925" y="3979863"/>
          <p14:tracePt t="230939" x="2701925" y="3992563"/>
          <p14:tracePt t="230965" x="2701925" y="4005263"/>
          <p14:tracePt t="231051" x="2714625" y="4005263"/>
          <p14:tracePt t="231077" x="2740025" y="4005263"/>
          <p14:tracePt t="231102" x="2752725" y="4005263"/>
          <p14:tracePt t="231114" x="2776538" y="4017963"/>
          <p14:tracePt t="231139" x="2801938" y="4017963"/>
          <p14:tracePt t="231151" x="2814638" y="4017963"/>
          <p14:tracePt t="231165" x="2827338" y="4017963"/>
          <p14:tracePt t="231178" x="2840038" y="4017963"/>
          <p14:tracePt t="231195" x="2852738" y="4017963"/>
          <p14:tracePt t="231212" x="2863850" y="4017963"/>
          <p14:tracePt t="231214" x="2876550" y="4017963"/>
          <p14:tracePt t="231251" x="2889250" y="4017963"/>
          <p14:tracePt t="231401" x="2889250" y="4005263"/>
          <p14:tracePt t="231413" x="2901950" y="4005263"/>
          <p14:tracePt t="231425" x="2914650" y="4005263"/>
          <p14:tracePt t="231451" x="2914650" y="3992563"/>
          <p14:tracePt t="231462" x="2927350" y="3992563"/>
          <p14:tracePt t="231475" x="2927350" y="3979863"/>
          <p14:tracePt t="231488" x="2940050" y="3979863"/>
          <p14:tracePt t="231525" x="2952750" y="3967163"/>
          <p14:tracePt t="231538" x="2963863" y="3967163"/>
          <p14:tracePt t="231563" x="2976563" y="3967163"/>
          <p14:tracePt t="231575" x="2989263" y="3954463"/>
          <p14:tracePt t="231600" x="3014663" y="3941763"/>
          <p14:tracePt t="231613" x="3040063" y="3941763"/>
          <p14:tracePt t="231624" x="3065463" y="3941763"/>
          <p14:tracePt t="231638" x="3089275" y="3929063"/>
          <p14:tracePt t="231650" x="3101975" y="3929063"/>
          <p14:tracePt t="231665" x="3127375" y="3929063"/>
          <p14:tracePt t="231681" x="3127375" y="3916363"/>
          <p14:tracePt t="231697" x="3140075" y="3916363"/>
          <p14:tracePt t="231775" x="3152775" y="3916363"/>
          <p14:tracePt t="231800" x="3165475" y="3916363"/>
          <p14:tracePt t="231861" x="3176588" y="3916363"/>
          <p14:tracePt t="231912" x="3189288" y="3916363"/>
          <p14:tracePt t="231949" x="3201988" y="3916363"/>
          <p14:tracePt t="231961" x="3214688" y="3916363"/>
          <p14:tracePt t="231974" x="3227388" y="3916363"/>
          <p14:tracePt t="231999" x="3240088" y="3916363"/>
          <p14:tracePt t="232011" x="3265488" y="3916363"/>
          <p14:tracePt t="232024" x="3276600" y="3916363"/>
          <p14:tracePt t="232037" x="3289300" y="3929063"/>
          <p14:tracePt t="232049" x="3302000" y="3929063"/>
          <p14:tracePt t="232065" x="3314700" y="3929063"/>
          <p14:tracePt t="232081" x="3327400" y="3929063"/>
          <p14:tracePt t="232099" x="3340100" y="3929063"/>
          <p14:tracePt t="232123" x="3352800" y="3929063"/>
          <p14:tracePt t="232137" x="3365500" y="3929063"/>
          <p14:tracePt t="232161" x="3376613" y="3929063"/>
          <p14:tracePt t="232198" x="3389313" y="3929063"/>
          <p14:tracePt t="232223" x="3402013" y="3929063"/>
          <p14:tracePt t="232236" x="3414713" y="3929063"/>
          <p14:tracePt t="232261" x="3427413" y="3929063"/>
          <p14:tracePt t="232286" x="3440113" y="3929063"/>
          <p14:tracePt t="232310" x="3452813" y="3929063"/>
          <p14:tracePt t="232323" x="3465513" y="3929063"/>
          <p14:tracePt t="232336" x="3478213" y="3929063"/>
          <p14:tracePt t="232349" x="3502025" y="3929063"/>
          <p14:tracePt t="232373" x="3514725" y="3929063"/>
          <p14:tracePt t="232385" x="3527425" y="3929063"/>
          <p14:tracePt t="232400" x="3540125" y="3929063"/>
          <p14:tracePt t="232422" x="3552825" y="3929063"/>
          <p14:tracePt t="232435" x="3578225" y="3929063"/>
          <p14:tracePt t="232450" x="3589338" y="3929063"/>
          <p14:tracePt t="232467" x="3602038" y="3929063"/>
          <p14:tracePt t="232484" x="3652838" y="3929063"/>
          <p14:tracePt t="232500" x="3665538" y="3929063"/>
          <p14:tracePt t="232517" x="3678238" y="3929063"/>
          <p14:tracePt t="232535" x="3714750" y="3929063"/>
          <p14:tracePt t="232550" x="3727450" y="3929063"/>
          <p14:tracePt t="232567" x="3740150" y="3929063"/>
          <p14:tracePt t="232584" x="3752850" y="3929063"/>
          <p14:tracePt t="232622" x="3765550" y="3929063"/>
          <p14:tracePt t="232647" x="3778250" y="3929063"/>
          <p14:tracePt t="233021" x="3765550" y="3929063"/>
          <p14:tracePt t="234018" x="3752850" y="3929063"/>
          <p14:tracePt t="234044" x="3714750" y="3929063"/>
          <p14:tracePt t="234057" x="3665538" y="3929063"/>
          <p14:tracePt t="234067" x="3614738" y="3929063"/>
          <p14:tracePt t="234081" x="3552825" y="3929063"/>
          <p14:tracePt t="234093" x="3440113" y="3929063"/>
          <p14:tracePt t="234106" x="3240088" y="3929063"/>
          <p14:tracePt t="234124" x="3076575" y="3929063"/>
          <p14:tracePt t="234141" x="2914650" y="3929063"/>
          <p14:tracePt t="234142" x="2689225" y="3929063"/>
          <p14:tracePt t="234157" x="2401888" y="3941763"/>
          <p14:tracePt t="234174" x="2227263" y="3941763"/>
          <p14:tracePt t="234190" x="2089150" y="3941763"/>
          <p14:tracePt t="234193" x="1938338" y="3941763"/>
          <p14:tracePt t="234206" x="1789113" y="3941763"/>
          <p14:tracePt t="234224" x="1638300" y="3941763"/>
          <p14:tracePt t="234242" x="1438275" y="3941763"/>
          <p14:tracePt t="234257" x="1376363" y="3941763"/>
          <p14:tracePt t="234275" x="1300163" y="3916363"/>
          <p14:tracePt t="234291" x="1212850" y="3905250"/>
          <p14:tracePt t="234292" x="1112838" y="3892550"/>
          <p14:tracePt t="234307" x="963613" y="3867150"/>
          <p14:tracePt t="234324" x="825500" y="3854450"/>
          <p14:tracePt t="234342" x="725488" y="3841750"/>
          <p14:tracePt t="234344" x="663575" y="3816350"/>
          <p14:tracePt t="234357" x="600075" y="3792538"/>
          <p14:tracePt t="234375" x="550863" y="3767138"/>
          <p14:tracePt t="234392" x="463550" y="3703638"/>
          <p14:tracePt t="234408" x="450850" y="3692525"/>
          <p14:tracePt t="234425" x="450850" y="3679825"/>
          <p14:tracePt t="234579" x="463550" y="3679825"/>
          <p14:tracePt t="234616" x="474663" y="3679825"/>
          <p14:tracePt t="234629" x="500063" y="3679825"/>
          <p14:tracePt t="234642" x="538163" y="3679825"/>
          <p14:tracePt t="234654" x="625475" y="3679825"/>
          <p14:tracePt t="234666" x="712788" y="3679825"/>
          <p14:tracePt t="234679" x="776288" y="3679825"/>
          <p14:tracePt t="234693" x="825500" y="3679825"/>
          <p14:tracePt t="234709" x="876300" y="3679825"/>
          <p14:tracePt t="234726" x="925513" y="3679825"/>
          <p14:tracePt t="234729" x="1000125" y="3667125"/>
          <p14:tracePt t="234742" x="1089025" y="3654425"/>
          <p14:tracePt t="234760" x="1150938" y="3654425"/>
          <p14:tracePt t="234777" x="1189038" y="3654425"/>
          <p14:tracePt t="234779" x="1225550" y="3654425"/>
          <p14:tracePt t="234792" x="1238250" y="3654425"/>
          <p14:tracePt t="234828" x="1250950" y="3654425"/>
          <p14:tracePt t="235612" x="1238250" y="3654425"/>
          <p14:tracePt t="235625" x="1212850" y="3667125"/>
          <p14:tracePt t="235637" x="1176338" y="3703638"/>
          <p14:tracePt t="235651" x="1150938" y="3741738"/>
          <p14:tracePt t="235664" x="1125538" y="3829050"/>
          <p14:tracePt t="235680" x="1100138" y="3916363"/>
          <p14:tracePt t="235696" x="1076325" y="3992563"/>
          <p14:tracePt t="235713" x="1038225" y="4092575"/>
          <p14:tracePt t="235730" x="1038225" y="4117975"/>
          <p14:tracePt t="235747" x="1025525" y="4141788"/>
          <p14:tracePt t="235764" x="1012825" y="4154488"/>
          <p14:tracePt t="235780" x="1012825" y="4167188"/>
          <p14:tracePt t="235797" x="1012825" y="4179888"/>
          <p14:tracePt t="235825" x="1012825" y="4192588"/>
          <p14:tracePt t="235850" x="1000125" y="4205288"/>
          <p14:tracePt t="235864" x="1000125" y="4217988"/>
          <p14:tracePt t="235875" x="987425" y="4230688"/>
          <p14:tracePt t="235888" x="987425" y="4267200"/>
          <p14:tracePt t="235899" x="987425" y="4292600"/>
          <p14:tracePt t="235914" x="976313" y="4318000"/>
          <p14:tracePt t="235931" x="963613" y="4341813"/>
          <p14:tracePt t="235948" x="963613" y="4354513"/>
          <p14:tracePt t="235950" x="963613" y="4367213"/>
          <p14:tracePt t="235964" x="963613" y="4379913"/>
          <p14:tracePt t="235980" x="950913" y="4379913"/>
          <p14:tracePt t="236037" x="950913" y="4392613"/>
          <p14:tracePt t="236261" x="963613" y="4392613"/>
          <p14:tracePt t="236298" x="976313" y="4392613"/>
          <p14:tracePt t="236311" x="987425" y="4392613"/>
          <p14:tracePt t="236323" x="1000125" y="4405313"/>
          <p14:tracePt t="236335" x="1025525" y="4405313"/>
          <p14:tracePt t="236349" x="1050925" y="4418013"/>
          <p14:tracePt t="236366" x="1063625" y="4430713"/>
          <p14:tracePt t="236382" x="1089025" y="4430713"/>
          <p14:tracePt t="236411" x="1100138" y="4430713"/>
          <p14:tracePt t="237358" x="1125538" y="4430713"/>
          <p14:tracePt t="237370" x="1138238" y="4430713"/>
          <p14:tracePt t="237383" x="1163638" y="4430713"/>
          <p14:tracePt t="237395" x="1189038" y="4430713"/>
          <p14:tracePt t="237408" x="1250950" y="4430713"/>
          <p14:tracePt t="237421" x="1338263" y="4430713"/>
          <p14:tracePt t="237437" x="1401763" y="4430713"/>
          <p14:tracePt t="237453" x="1450975" y="4430713"/>
          <p14:tracePt t="237471" x="1563688" y="4430713"/>
          <p14:tracePt t="237487" x="1612900" y="4430713"/>
          <p14:tracePt t="237503" x="1714500" y="4430713"/>
          <p14:tracePt t="237507" x="1776413" y="4430713"/>
          <p14:tracePt t="237521" x="1814513" y="4430713"/>
          <p14:tracePt t="237536" x="1851025" y="4430713"/>
          <p14:tracePt t="237554" x="1876425" y="4430713"/>
          <p14:tracePt t="237571" x="1901825" y="4405313"/>
          <p14:tracePt t="237587" x="1901825" y="4392613"/>
          <p14:tracePt t="237603" x="1925638" y="4354513"/>
          <p14:tracePt t="237606" x="1951038" y="4292600"/>
          <p14:tracePt t="237621" x="1976438" y="4241800"/>
          <p14:tracePt t="237638" x="1989138" y="4179888"/>
          <p14:tracePt t="237654" x="2014538" y="4141788"/>
          <p14:tracePt t="237657" x="2051050" y="4092575"/>
          <p14:tracePt t="237672" x="2101850" y="4054475"/>
          <p14:tracePt t="237688" x="2201863" y="4017963"/>
          <p14:tracePt t="237705" x="2289175" y="3954463"/>
          <p14:tracePt t="237707" x="2363788" y="3941763"/>
          <p14:tracePt t="237721" x="2414588" y="3916363"/>
          <p14:tracePt t="237738" x="2439988" y="3892550"/>
          <p14:tracePt t="237755" x="2463800" y="3892550"/>
          <p14:tracePt t="237757" x="2489200" y="3892550"/>
          <p14:tracePt t="238081" x="2514600" y="3892550"/>
          <p14:tracePt t="238093" x="2540000" y="3892550"/>
          <p14:tracePt t="238106" x="2576513" y="3892550"/>
          <p14:tracePt t="238123" x="2614613" y="3892550"/>
          <p14:tracePt t="238139" x="2663825" y="3892550"/>
          <p14:tracePt t="238142" x="2714625" y="3892550"/>
          <p14:tracePt t="238156" x="2840038" y="3892550"/>
          <p14:tracePt t="238172" x="3014663" y="3892550"/>
          <p14:tracePt t="238189" x="3140075" y="3892550"/>
          <p14:tracePt t="238206" x="3440113" y="3892550"/>
          <p14:tracePt t="238224" x="3627438" y="3892550"/>
          <p14:tracePt t="238240" x="3790950" y="3892550"/>
          <p14:tracePt t="238242" x="3890963" y="3892550"/>
          <p14:tracePt t="238257" x="3978275" y="3892550"/>
          <p14:tracePt t="238273" x="4027488" y="3879850"/>
          <p14:tracePt t="238290" x="4065588" y="3879850"/>
          <p14:tracePt t="238292" x="4090988" y="3879850"/>
          <p14:tracePt t="238306" x="4103688" y="3879850"/>
          <p14:tracePt t="238455" x="4090988" y="3892550"/>
          <p14:tracePt t="238479" x="4065588" y="3892550"/>
          <p14:tracePt t="238504" x="4052888" y="3892550"/>
          <p14:tracePt t="238517" x="4040188" y="3892550"/>
          <p14:tracePt t="238529" x="4027488" y="3892550"/>
          <p14:tracePt t="238641" x="4040188" y="3892550"/>
          <p14:tracePt t="238716" x="4027488" y="3892550"/>
          <p14:tracePt t="238728" x="3978275" y="3892550"/>
          <p14:tracePt t="238742" x="3902075" y="3892550"/>
          <p14:tracePt t="238758" x="3840163" y="3892550"/>
          <p14:tracePt t="238775" x="3790950" y="3892550"/>
          <p14:tracePt t="238793" x="3689350" y="3892550"/>
          <p14:tracePt t="238809" x="3652838" y="3892550"/>
          <p14:tracePt t="238891" x="3678238" y="3892550"/>
          <p14:tracePt t="238904" x="3689350" y="3892550"/>
          <p14:tracePt t="238915" x="3702050" y="3892550"/>
          <p14:tracePt t="238928" x="3727450" y="3892550"/>
          <p14:tracePt t="238943" x="3752850" y="3892550"/>
          <p14:tracePt t="238958" x="3802063" y="3892550"/>
          <p14:tracePt t="238976" x="3865563" y="3892550"/>
          <p14:tracePt t="238978" x="3902075" y="3892550"/>
          <p14:tracePt t="238992" x="3914775" y="3892550"/>
          <p14:tracePt t="239064" x="3890963" y="3892550"/>
          <p14:tracePt t="239077" x="3852863" y="3892550"/>
          <p14:tracePt t="239090" x="3827463" y="3892550"/>
          <p14:tracePt t="239102" x="3814763" y="3892550"/>
          <p14:tracePt t="239115" x="3790950" y="3892550"/>
          <p14:tracePt t="239140" x="3778250" y="3892550"/>
          <p14:tracePt t="239227" x="3802063" y="3892550"/>
          <p14:tracePt t="239240" x="3814763" y="3892550"/>
          <p14:tracePt t="239252" x="3852863" y="3892550"/>
          <p14:tracePt t="239264" x="3890963" y="3892550"/>
          <p14:tracePt t="239277" x="3914775" y="3892550"/>
          <p14:tracePt t="239294" x="3927475" y="3892550"/>
          <p14:tracePt t="239311" x="3940175" y="3892550"/>
          <p14:tracePt t="239377" x="3914775" y="3892550"/>
          <p14:tracePt t="239389" x="3890963" y="3892550"/>
          <p14:tracePt t="239401" x="3865563" y="3892550"/>
          <p14:tracePt t="239414" x="3852863" y="3892550"/>
          <p14:tracePt t="239428" x="3840163" y="3892550"/>
          <p14:tracePt t="239501" x="3865563" y="3892550"/>
          <p14:tracePt t="239514" x="3890963" y="3892550"/>
          <p14:tracePt t="239526" x="3902075" y="3892550"/>
          <p14:tracePt t="239539" x="3927475" y="3892550"/>
          <p14:tracePt t="239551" x="3940175" y="3892550"/>
          <p14:tracePt t="239562" x="3965575" y="3892550"/>
          <p14:tracePt t="239650" x="3914775" y="3892550"/>
          <p14:tracePt t="239664" x="3865563" y="3892550"/>
          <p14:tracePt t="239677" x="3827463" y="3892550"/>
          <p14:tracePt t="239688" x="3790950" y="3892550"/>
          <p14:tracePt t="239701" x="3778250" y="3892550"/>
          <p14:tracePt t="239713" x="3765550" y="3892550"/>
          <p14:tracePt t="239777" x="3778250" y="3892550"/>
          <p14:tracePt t="239788" x="3802063" y="3892550"/>
          <p14:tracePt t="239800" x="3852863" y="3879850"/>
          <p14:tracePt t="239813" x="3927475" y="3879850"/>
          <p14:tracePt t="239830" x="3978275" y="3867150"/>
          <p14:tracePt t="239846" x="4027488" y="3867150"/>
          <p14:tracePt t="239863" x="4065588" y="3867150"/>
          <p14:tracePt t="239879" x="4078288" y="3854450"/>
          <p14:tracePt t="239950" x="4065588" y="3854450"/>
          <p14:tracePt t="239976" x="4052888" y="3854450"/>
          <p14:tracePt t="240212" x="4040188" y="3854450"/>
          <p14:tracePt t="240262" x="4014788" y="3854450"/>
          <p14:tracePt t="240274" x="4002088" y="3854450"/>
          <p14:tracePt t="240286" x="3990975" y="3867150"/>
          <p14:tracePt t="240299" x="3952875" y="3879850"/>
          <p14:tracePt t="240314" x="3927475" y="3892550"/>
          <p14:tracePt t="240332" x="3890963" y="3929063"/>
          <p14:tracePt t="240349" x="3778250" y="4041775"/>
          <p14:tracePt t="240364" x="3652838" y="4141788"/>
          <p14:tracePt t="240381" x="3489325" y="4241800"/>
          <p14:tracePt t="240399" x="3240088" y="4379913"/>
          <p14:tracePt t="240415" x="3152775" y="4430713"/>
          <p14:tracePt t="240432" x="3101975" y="4454525"/>
          <p14:tracePt t="240448" x="2976563" y="4492625"/>
          <p14:tracePt t="240465" x="2914650" y="4492625"/>
          <p14:tracePt t="240481" x="2876550" y="4492625"/>
          <p14:tracePt t="240499" x="2814638" y="4505325"/>
          <p14:tracePt t="240516" x="2789238" y="4505325"/>
          <p14:tracePt t="240532" x="2763838" y="4505325"/>
          <p14:tracePt t="240549" x="2752725" y="4505325"/>
          <p14:tracePt t="240573" x="2752725" y="4492625"/>
          <p14:tracePt t="240610" x="2752725" y="4479925"/>
          <p14:tracePt t="240623" x="2740025" y="4479925"/>
          <p14:tracePt t="240649" x="2727325" y="4467225"/>
          <p14:tracePt t="240660" x="2727325" y="4454525"/>
          <p14:tracePt t="240673" x="2727325" y="4443413"/>
          <p14:tracePt t="240699" x="2727325" y="4430713"/>
          <p14:tracePt t="240835" x="2740025" y="4430713"/>
          <p14:tracePt t="240984" x="2740025" y="4418013"/>
          <p14:tracePt t="240997" x="2740025" y="4405313"/>
          <p14:tracePt t="241010" x="2740025" y="4392613"/>
          <p14:tracePt t="241022" x="2740025" y="4367213"/>
          <p14:tracePt t="241034" x="2740025" y="4354513"/>
          <p14:tracePt t="241051" x="2740025" y="4341813"/>
          <p14:tracePt t="241068" x="2763838" y="4318000"/>
          <p14:tracePt t="241084" x="2776538" y="4305300"/>
          <p14:tracePt t="241101" x="2776538" y="4292600"/>
          <p14:tracePt t="241118" x="2789238" y="4279900"/>
          <p14:tracePt t="241334" x="2801938" y="4279900"/>
          <p14:tracePt t="241358" x="2814638" y="4279900"/>
          <p14:tracePt t="241370" x="2827338" y="4279900"/>
          <p14:tracePt t="241384" x="2840038" y="4279900"/>
          <p14:tracePt t="241396" x="2852738" y="4279900"/>
          <p14:tracePt t="241408" x="2863850" y="4279900"/>
          <p14:tracePt t="241470" x="2863850" y="4292600"/>
          <p14:tracePt t="241520" x="2863850" y="4305300"/>
          <p14:tracePt t="241545" x="2863850" y="4318000"/>
          <p14:tracePt t="241570" x="2863850" y="4330700"/>
          <p14:tracePt t="241582" x="2863850" y="4341813"/>
          <p14:tracePt t="241595" x="2863850" y="4354513"/>
          <p14:tracePt t="241619" x="2863850" y="4379913"/>
          <p14:tracePt t="241632" x="2863850" y="4405313"/>
          <p14:tracePt t="241645" x="2863850" y="4418013"/>
          <p14:tracePt t="241657" x="2863850" y="4430713"/>
          <p14:tracePt t="241670" x="2852738" y="4443413"/>
          <p14:tracePt t="241694" x="2852738" y="4454525"/>
          <p14:tracePt t="242068" x="2852738" y="4443413"/>
          <p14:tracePt t="242144" x="2852738" y="4430713"/>
          <p14:tracePt t="242242" x="2852738" y="4418013"/>
          <p14:tracePt t="242305" x="2852738" y="4405313"/>
          <p14:tracePt t="242804" x="2852738" y="4392613"/>
          <p14:tracePt t="246505" x="2852738" y="4379913"/>
          <p14:tracePt t="246517" x="2863850" y="4354513"/>
          <p14:tracePt t="246529" x="2901950" y="4330700"/>
          <p14:tracePt t="246543" x="3027363" y="4279900"/>
          <p14:tracePt t="246555" x="3165475" y="4241800"/>
          <p14:tracePt t="246573" x="3302000" y="4217988"/>
          <p14:tracePt t="246590" x="3402013" y="4192588"/>
          <p14:tracePt t="246592" x="3552825" y="4167188"/>
          <p14:tracePt t="246605" x="3765550" y="4154488"/>
          <p14:tracePt t="246623" x="3952875" y="4117975"/>
          <p14:tracePt t="246639" x="4090988" y="4117975"/>
          <p14:tracePt t="246642" x="4214813" y="4105275"/>
          <p14:tracePt t="246656" x="4378325" y="4105275"/>
          <p14:tracePt t="246673" x="4591050" y="4105275"/>
          <p14:tracePt t="246690" x="4752975" y="4105275"/>
          <p14:tracePt t="246692" x="4865688" y="4105275"/>
          <p14:tracePt t="246706" x="4965700" y="4105275"/>
          <p14:tracePt t="246723" x="5091113" y="4105275"/>
          <p14:tracePt t="246740" x="5253038" y="4105275"/>
          <p14:tracePt t="246742" x="5378450" y="4105275"/>
          <p14:tracePt t="246756" x="5478463" y="4105275"/>
          <p14:tracePt t="246773" x="5565775" y="4105275"/>
          <p14:tracePt t="246791" x="5629275" y="4105275"/>
          <p14:tracePt t="246807" x="5654675" y="4105275"/>
          <p14:tracePt t="246953" x="5678488" y="4105275"/>
          <p14:tracePt t="246967" x="5691188" y="4079875"/>
          <p14:tracePt t="246978" x="5703888" y="4067175"/>
          <p14:tracePt t="246991" x="5754688" y="4029075"/>
          <p14:tracePt t="247008" x="5829300" y="3979863"/>
          <p14:tracePt t="247024" x="5891213" y="3929063"/>
          <p14:tracePt t="247041" x="5954713" y="3879850"/>
          <p14:tracePt t="247058" x="5978525" y="3867150"/>
          <p14:tracePt t="247074" x="5978525" y="3854450"/>
          <p14:tracePt t="247091" x="5991225" y="3829050"/>
          <p14:tracePt t="247128" x="5991225" y="3816350"/>
          <p14:tracePt t="247577" x="5967413" y="3803650"/>
          <p14:tracePt t="247589" x="5942013" y="3792538"/>
          <p14:tracePt t="247601" x="5903913" y="3792538"/>
          <p14:tracePt t="247615" x="5829300" y="3767138"/>
          <p14:tracePt t="247627" x="5778500" y="3767138"/>
          <p14:tracePt t="247643" x="5729288" y="3754438"/>
          <p14:tracePt t="247660" x="5691188" y="3754438"/>
          <p14:tracePt t="247677" x="5641975" y="3754438"/>
          <p14:tracePt t="247701" x="5629275" y="3754438"/>
          <p14:tracePt t="247715" x="5616575" y="3754438"/>
          <p14:tracePt t="247727" x="5603875" y="3754438"/>
          <p14:tracePt t="247776" x="5591175" y="3754438"/>
          <p14:tracePt t="247814" x="5578475" y="3754438"/>
          <p14:tracePt t="247902" x="5565775" y="3754438"/>
          <p14:tracePt t="248051" x="5578475" y="3741738"/>
          <p14:tracePt t="248137" x="5591175" y="3741738"/>
          <p14:tracePt t="248225" x="5603875" y="3741738"/>
          <p14:tracePt t="248237" x="5616575" y="3741738"/>
          <p14:tracePt t="248249" x="5616575" y="3754438"/>
          <p14:tracePt t="248263" x="5641975" y="3767138"/>
          <p14:tracePt t="248279" x="5678488" y="3816350"/>
          <p14:tracePt t="248296" x="5716588" y="3854450"/>
          <p14:tracePt t="248313" x="5754688" y="3916363"/>
          <p14:tracePt t="248330" x="5754688" y="3929063"/>
          <p14:tracePt t="248346" x="5754688" y="3941763"/>
          <p14:tracePt t="248363" x="5754688" y="3954463"/>
          <p14:tracePt t="248425" x="5741988" y="3954463"/>
          <p14:tracePt t="248449" x="5729288" y="3954463"/>
          <p14:tracePt t="248474" x="5716588" y="3954463"/>
          <p14:tracePt t="248499" x="5716588" y="3941763"/>
          <p14:tracePt t="248511" x="5716588" y="3929063"/>
          <p14:tracePt t="248524" x="5703888" y="3905250"/>
          <p14:tracePt t="248536" x="5703888" y="3892550"/>
          <p14:tracePt t="248548" x="5691188" y="3867150"/>
          <p14:tracePt t="248563" x="5691188" y="3841750"/>
          <p14:tracePt t="248580" x="5665788" y="3829050"/>
          <p14:tracePt t="248598" x="5654675" y="3779838"/>
          <p14:tracePt t="248614" x="5629275" y="3754438"/>
          <p14:tracePt t="248631" x="5629275" y="3741738"/>
          <p14:tracePt t="248648" x="5616575" y="3729038"/>
          <p14:tracePt t="248650" x="5616575" y="3716338"/>
          <p14:tracePt t="248664" x="5603875" y="3692525"/>
          <p14:tracePt t="248680" x="5591175" y="3679825"/>
          <p14:tracePt t="248698" x="5591175" y="3667125"/>
          <p14:tracePt t="248714" x="5578475" y="3667125"/>
          <p14:tracePt t="248731" x="5565775" y="3667125"/>
          <p14:tracePt t="249072" x="5554663" y="3667125"/>
          <p14:tracePt t="249086" x="5541963" y="3667125"/>
          <p14:tracePt t="249097" x="5516563" y="3667125"/>
          <p14:tracePt t="249109" x="5465763" y="3667125"/>
          <p14:tracePt t="249122" x="5416550" y="3667125"/>
          <p14:tracePt t="249134" x="5341938" y="3654425"/>
          <p14:tracePt t="249149" x="5303838" y="3641725"/>
          <p14:tracePt t="249166" x="5278438" y="3629025"/>
          <p14:tracePt t="249182" x="5253038" y="3629025"/>
          <p14:tracePt t="249185" x="5241925" y="3616325"/>
          <p14:tracePt t="249199" x="5229225" y="3603625"/>
          <p14:tracePt t="249216" x="5216525" y="3603625"/>
          <p14:tracePt t="249234" x="5216525" y="3590925"/>
          <p14:tracePt t="249496" x="5229225" y="3590925"/>
          <p14:tracePt t="249508" x="5241925" y="3590925"/>
          <p14:tracePt t="249522" x="5278438" y="3590925"/>
          <p14:tracePt t="249534" x="5316538" y="3579813"/>
          <p14:tracePt t="249551" x="5353050" y="3579813"/>
          <p14:tracePt t="249568" x="5391150" y="3567113"/>
          <p14:tracePt t="249571" x="5416550" y="3554413"/>
          <p14:tracePt t="249585" x="5441950" y="3541713"/>
          <p14:tracePt t="249601" x="5478463" y="3529013"/>
          <p14:tracePt t="249618" x="5503863" y="3516313"/>
          <p14:tracePt t="249621" x="5578475" y="3503613"/>
          <p14:tracePt t="249635" x="5641975" y="3490913"/>
          <p14:tracePt t="249651" x="5703888" y="3467100"/>
          <p14:tracePt t="249668" x="5741988" y="3467100"/>
          <p14:tracePt t="249671" x="5767388" y="3454400"/>
          <p14:tracePt t="249684" x="5791200" y="3454400"/>
          <p14:tracePt t="249702" x="5803900" y="3454400"/>
          <p14:tracePt t="249719" x="5829300" y="3454400"/>
          <p14:tracePt t="249721" x="5842000" y="3441700"/>
          <p14:tracePt t="249734" x="5854700" y="3441700"/>
          <p14:tracePt t="249752" x="5878513" y="3441700"/>
          <p14:tracePt t="249769" x="5942013" y="3441700"/>
          <p14:tracePt t="249785" x="5978525" y="3429000"/>
          <p14:tracePt t="249802" x="6016625" y="3429000"/>
          <p14:tracePt t="249819" x="6054725" y="3429000"/>
          <p14:tracePt t="249821" x="6091238" y="3429000"/>
          <p14:tracePt t="249835" x="6116638" y="3416300"/>
          <p14:tracePt t="249852" x="6154738" y="3416300"/>
          <p14:tracePt t="249869" x="6180138" y="3416300"/>
          <p14:tracePt t="249871" x="6203950" y="3416300"/>
          <p14:tracePt t="249885" x="6229350" y="3416300"/>
          <p14:tracePt t="249902" x="6267450" y="3416300"/>
          <p14:tracePt t="249920" x="6342063" y="3416300"/>
          <p14:tracePt t="249936" x="6403975" y="3416300"/>
          <p14:tracePt t="249952" x="6442075" y="3416300"/>
          <p14:tracePt t="249970" x="6492875" y="3416300"/>
          <p14:tracePt t="249986" x="6503988" y="3416300"/>
          <p14:tracePt t="250003" x="6516688" y="3416300"/>
          <p14:tracePt t="250306" x="6516688" y="3429000"/>
          <p14:tracePt t="250331" x="6516688" y="3441700"/>
          <p14:tracePt t="250357" x="6503988" y="3454400"/>
          <p14:tracePt t="250369" x="6480175" y="3467100"/>
          <p14:tracePt t="250380" x="6442075" y="3490913"/>
          <p14:tracePt t="250394" x="6429375" y="3490913"/>
          <p14:tracePt t="250405" x="6391275" y="3516313"/>
          <p14:tracePt t="250420" x="6367463" y="3529013"/>
          <p14:tracePt t="250438" x="6329363" y="3541713"/>
          <p14:tracePt t="250455" x="6291263" y="3541713"/>
          <p14:tracePt t="250471" x="6254750" y="3554413"/>
          <p14:tracePt t="250488" x="6242050" y="3554413"/>
          <p14:tracePt t="250505" x="6203950" y="3554413"/>
          <p14:tracePt t="250521" x="6191250" y="3554413"/>
          <p14:tracePt t="250630" x="6203950" y="3554413"/>
          <p14:tracePt t="250642" x="6216650" y="3554413"/>
          <p14:tracePt t="250667" x="6229350" y="3554413"/>
          <p14:tracePt t="250679" x="6242050" y="3554413"/>
          <p14:tracePt t="250693" x="6242050" y="3541713"/>
          <p14:tracePt t="250706" x="6267450" y="3541713"/>
          <p14:tracePt t="250722" x="6316663" y="3516313"/>
          <p14:tracePt t="250739" x="6416675" y="3490913"/>
          <p14:tracePt t="250742" x="6529388" y="3467100"/>
          <p14:tracePt t="250756" x="6629400" y="3429000"/>
          <p14:tracePt t="250772" x="6692900" y="3403600"/>
          <p14:tracePt t="250790" x="6767513" y="3390900"/>
          <p14:tracePt t="250792" x="6842125" y="3378200"/>
          <p14:tracePt t="250806" x="6905625" y="3367088"/>
          <p14:tracePt t="250823" x="6954838" y="3367088"/>
          <p14:tracePt t="250840" x="6992938" y="3367088"/>
          <p14:tracePt t="250842" x="7016750" y="3354388"/>
          <p14:tracePt t="250942" x="7005638" y="3354388"/>
          <p14:tracePt t="250954" x="6992938" y="3354388"/>
          <p14:tracePt t="250967" x="6992938" y="3367088"/>
          <p14:tracePt t="250978" x="6967538" y="3367088"/>
          <p14:tracePt t="251004" x="6954838" y="3378200"/>
          <p14:tracePt t="251016" x="6929438" y="3378200"/>
          <p14:tracePt t="251042" x="6905625" y="3390900"/>
          <p14:tracePt t="251053" x="6892925" y="3390900"/>
          <p14:tracePt t="251067" x="6867525" y="3390900"/>
          <p14:tracePt t="251079" x="6842125" y="3403600"/>
          <p14:tracePt t="251092" x="6792913" y="3403600"/>
          <p14:tracePt t="251106" x="6704013" y="3403600"/>
          <p14:tracePt t="251123" x="6604000" y="3416300"/>
          <p14:tracePt t="251141" x="6429375" y="3416300"/>
          <p14:tracePt t="251157" x="6380163" y="3416300"/>
          <p14:tracePt t="251174" x="6280150" y="3429000"/>
          <p14:tracePt t="251191" x="6067425" y="3441700"/>
          <p14:tracePt t="251207" x="5978525" y="3441700"/>
          <p14:tracePt t="251223" x="5916613" y="3441700"/>
          <p14:tracePt t="251241" x="5791200" y="3441700"/>
          <p14:tracePt t="251257" x="5703888" y="3441700"/>
          <p14:tracePt t="251274" x="5603875" y="3441700"/>
          <p14:tracePt t="251291" x="5454650" y="3441700"/>
          <p14:tracePt t="251307" x="5403850" y="3441700"/>
          <p14:tracePt t="251324" x="5378450" y="3441700"/>
          <p14:tracePt t="251341" x="5329238" y="3454400"/>
          <p14:tracePt t="251358" x="5303838" y="3454400"/>
          <p14:tracePt t="251378" x="5291138" y="3454400"/>
          <p14:tracePt t="251415" x="5291138" y="3467100"/>
          <p14:tracePt t="251465" x="5278438" y="3467100"/>
          <p14:tracePt t="252101" x="5278438" y="3479800"/>
          <p14:tracePt t="252201" x="5291138" y="3479800"/>
          <p14:tracePt t="252225" x="5291138" y="3490913"/>
          <p14:tracePt t="252399" x="5303838" y="3490913"/>
          <p14:tracePt t="253060" x="5316538" y="3490913"/>
          <p14:tracePt t="253647" x="5303838" y="3490913"/>
          <p14:tracePt t="253870" x="5329238" y="3490913"/>
          <p14:tracePt t="253884" x="5341938" y="3490913"/>
          <p14:tracePt t="253895" x="5365750" y="3490913"/>
          <p14:tracePt t="253907" x="5403850" y="3490913"/>
          <p14:tracePt t="253920" x="5441950" y="3490913"/>
          <p14:tracePt t="253934" x="5478463" y="3490913"/>
          <p14:tracePt t="253952" x="5503863" y="3479800"/>
          <p14:tracePt t="253969" x="5629275" y="3479800"/>
          <p14:tracePt t="253984" x="5729288" y="3479800"/>
          <p14:tracePt t="254002" x="5803900" y="3479800"/>
          <p14:tracePt t="254019" x="5916613" y="3467100"/>
          <p14:tracePt t="254035" x="5942013" y="3467100"/>
          <p14:tracePt t="254052" x="5967413" y="3467100"/>
          <p14:tracePt t="254070" x="6003925" y="3467100"/>
          <p14:tracePt t="254132" x="6016625" y="3454400"/>
          <p14:tracePt t="254543" x="6029325" y="3454400"/>
          <p14:tracePt t="254556" x="6042025" y="3454400"/>
          <p14:tracePt t="254568" x="6054725" y="3454400"/>
          <p14:tracePt t="254580" x="6078538" y="3454400"/>
          <p14:tracePt t="254593" x="6116638" y="3454400"/>
          <p14:tracePt t="254606" x="6167438" y="3454400"/>
          <p14:tracePt t="254621" x="6229350" y="3467100"/>
          <p14:tracePt t="254637" x="6280150" y="3479800"/>
          <p14:tracePt t="254655" x="6342063" y="3503613"/>
          <p14:tracePt t="254671" x="6380163" y="3516313"/>
          <p14:tracePt t="254688" x="6391275" y="3529013"/>
          <p14:tracePt t="254705" x="6454775" y="3541713"/>
          <p14:tracePt t="254721" x="6492875" y="3541713"/>
          <p14:tracePt t="254738" x="6516688" y="3541713"/>
          <p14:tracePt t="254755" x="6580188" y="3541713"/>
          <p14:tracePt t="254772" x="6592888" y="3541713"/>
          <p14:tracePt t="254788" x="6604000" y="3541713"/>
          <p14:tracePt t="254817" x="6616700" y="3541713"/>
          <p14:tracePt t="255964" x="6629400" y="3541713"/>
          <p14:tracePt t="255976" x="6654800" y="3516313"/>
          <p14:tracePt t="255988" x="6680200" y="3490913"/>
          <p14:tracePt t="256002" x="6692900" y="3479800"/>
          <p14:tracePt t="256013" x="6716713" y="3454400"/>
          <p14:tracePt t="256028" x="6742113" y="3441700"/>
          <p14:tracePt t="256043" x="6767513" y="3429000"/>
          <p14:tracePt t="256060" x="6792913" y="3416300"/>
          <p14:tracePt t="256077" x="6854825" y="3403600"/>
          <p14:tracePt t="256094" x="6892925" y="3390900"/>
          <p14:tracePt t="256110" x="6916738" y="3378200"/>
          <p14:tracePt t="256128" x="6954838" y="3367088"/>
          <p14:tracePt t="256144" x="6954838" y="3354388"/>
          <p14:tracePt t="256160" x="6967538" y="3354388"/>
          <p14:tracePt t="256178" x="6980238" y="3341688"/>
          <p14:tracePt t="256201" x="6992938" y="3341688"/>
          <p14:tracePt t="256213" x="7005638" y="3328988"/>
          <p14:tracePt t="256238" x="7016750" y="3328988"/>
          <p14:tracePt t="256250" x="7016750" y="3316288"/>
          <p14:tracePt t="256263" x="7029450" y="3316288"/>
          <p14:tracePt t="256287" x="7042150" y="3316288"/>
          <p14:tracePt t="256313" x="7054850" y="3316288"/>
          <p14:tracePt t="256363" x="7054850" y="3303588"/>
          <p14:tracePt t="256463" x="7080250" y="3303588"/>
          <p14:tracePt t="256475" x="7105650" y="3303588"/>
          <p14:tracePt t="256487" x="7142163" y="3290888"/>
          <p14:tracePt t="256499" x="7154863" y="3278188"/>
          <p14:tracePt t="256512" x="7167563" y="3278188"/>
          <p14:tracePt t="256528" x="7192963" y="3267075"/>
          <p14:tracePt t="256545" x="7205663" y="3267075"/>
          <p14:tracePt t="256563" x="7229475" y="3267075"/>
          <p14:tracePt t="256579" x="7254875" y="3267075"/>
          <p14:tracePt t="256595" x="7292975" y="3267075"/>
          <p14:tracePt t="256612" x="7405688" y="3254375"/>
          <p14:tracePt t="256628" x="7480300" y="3241675"/>
          <p14:tracePt t="256646" x="7518400" y="3241675"/>
          <p14:tracePt t="256648" x="7554913" y="3228975"/>
          <p14:tracePt t="256662" x="7580313" y="3228975"/>
          <p14:tracePt t="256679" x="7631113" y="3216275"/>
          <p14:tracePt t="256696" x="7705725" y="3203575"/>
          <p14:tracePt t="256713" x="7867650" y="3190875"/>
          <p14:tracePt t="256729" x="7918450" y="3190875"/>
          <p14:tracePt t="256746" x="7954963" y="3190875"/>
          <p14:tracePt t="256748" x="7993063" y="3190875"/>
          <p14:tracePt t="256763" x="8018463" y="3190875"/>
          <p14:tracePt t="256780" x="8043863" y="3190875"/>
          <p14:tracePt t="256796" x="8054975" y="3190875"/>
          <p14:tracePt t="256799" x="8067675" y="3190875"/>
          <p14:tracePt t="256836" x="8080375" y="3190875"/>
          <p14:tracePt t="256898" x="8093075" y="3190875"/>
          <p14:tracePt t="256911" x="8105775" y="3190875"/>
          <p14:tracePt t="256936" x="8118475" y="3190875"/>
          <p14:tracePt t="256949" x="8143875" y="3190875"/>
          <p14:tracePt t="256961" x="8180388" y="3190875"/>
          <p14:tracePt t="256973" x="8193088" y="3178175"/>
          <p14:tracePt t="256986" x="8205788" y="3178175"/>
          <p14:tracePt t="256998" x="8218488" y="3178175"/>
          <p14:tracePt t="257014" x="8243888" y="3178175"/>
          <p14:tracePt t="257035" x="8256588" y="3178175"/>
          <p14:tracePt t="257073" x="8267700" y="3178175"/>
          <p14:tracePt t="257097" x="8280400" y="3178175"/>
          <p14:tracePt t="257247" x="8280400" y="3190875"/>
          <p14:tracePt t="257272" x="8280400" y="3216275"/>
          <p14:tracePt t="257309" x="8280400" y="3228975"/>
          <p14:tracePt t="257347" x="8280400" y="3241675"/>
          <p14:tracePt t="257409" x="8280400" y="3254375"/>
          <p14:tracePt t="257435" x="8280400" y="3267075"/>
          <p14:tracePt t="257497" x="8280400" y="3278188"/>
          <p14:tracePt t="257696" x="8280400" y="3290888"/>
          <p14:tracePt t="257759" x="8280400" y="3303588"/>
          <p14:tracePt t="257783" x="8280400" y="3316288"/>
          <p14:tracePt t="257945" x="8293100" y="3316288"/>
          <p14:tracePt t="258120" x="8293100" y="3303588"/>
          <p14:tracePt t="258182" x="8293100" y="3290888"/>
          <p14:tracePt t="258233" x="8293100" y="3278188"/>
          <p14:tracePt t="258282" x="8293100" y="3267075"/>
          <p14:tracePt t="258319" x="8293100" y="3254375"/>
          <p14:tracePt t="258456" x="8280400" y="3254375"/>
          <p14:tracePt t="258469" x="8267700" y="3254375"/>
          <p14:tracePt t="258482" x="8243888" y="3254375"/>
          <p14:tracePt t="258493" x="8205788" y="3267075"/>
          <p14:tracePt t="258506" x="8131175" y="3267075"/>
          <p14:tracePt t="258519" x="8093075" y="3278188"/>
          <p14:tracePt t="258536" x="8043863" y="3278188"/>
          <p14:tracePt t="258553" x="7980363" y="3290888"/>
          <p14:tracePt t="258555" x="7918450" y="3290888"/>
          <p14:tracePt t="258570" x="7818438" y="3303588"/>
          <p14:tracePt t="258587" x="7731125" y="3316288"/>
          <p14:tracePt t="258604" x="7680325" y="3316288"/>
          <p14:tracePt t="258606" x="7642225" y="3316288"/>
          <p14:tracePt t="258619" x="7631113" y="3328988"/>
          <p14:tracePt t="258636" x="7593013" y="3328988"/>
          <p14:tracePt t="258654" x="7542213" y="3341688"/>
          <p14:tracePt t="258669" x="7518400" y="3354388"/>
          <p14:tracePt t="258688" x="7480300" y="3354388"/>
          <p14:tracePt t="258704" x="7429500" y="3354388"/>
          <p14:tracePt t="258706" x="7342188" y="3354388"/>
          <p14:tracePt t="258720" x="7254875" y="3367088"/>
          <p14:tracePt t="258736" x="7192963" y="3367088"/>
          <p14:tracePt t="258755" x="7129463" y="3378200"/>
          <p14:tracePt t="258756" x="7080250" y="3378200"/>
          <p14:tracePt t="258770" x="7016750" y="3390900"/>
          <p14:tracePt t="258788" x="6905625" y="3416300"/>
          <p14:tracePt t="258805" x="6667500" y="3441700"/>
          <p14:tracePt t="258821" x="6580188" y="3467100"/>
          <p14:tracePt t="258837" x="6529388" y="3479800"/>
          <p14:tracePt t="258855" x="6429375" y="3516313"/>
          <p14:tracePt t="258871" x="6380163" y="3554413"/>
          <p14:tracePt t="258888" x="6291263" y="3590925"/>
          <p14:tracePt t="258905" x="6078538" y="3654425"/>
          <p14:tracePt t="258921" x="6016625" y="3679825"/>
          <p14:tracePt t="258937" x="5967413" y="3703638"/>
          <p14:tracePt t="258955" x="5878513" y="3741738"/>
          <p14:tracePt t="258972" x="5854700" y="3754438"/>
          <p14:tracePt t="258989" x="5816600" y="3767138"/>
          <p14:tracePt t="258991" x="5791200" y="3779838"/>
          <p14:tracePt t="259005" x="5754688" y="3792538"/>
          <p14:tracePt t="259022" x="5729288" y="3792538"/>
          <p14:tracePt t="259038" x="5703888" y="3792538"/>
          <p14:tracePt t="259055" x="5603875" y="3803650"/>
          <p14:tracePt t="259072" x="5554663" y="3816350"/>
          <p14:tracePt t="259089" x="5491163" y="3829050"/>
          <p14:tracePt t="259091" x="5465763" y="3829050"/>
          <p14:tracePt t="259105" x="5441950" y="3841750"/>
          <p14:tracePt t="259122" x="5429250" y="3841750"/>
          <p14:tracePt t="259138" x="5403850" y="3841750"/>
          <p14:tracePt t="259155" x="5378450" y="3854450"/>
          <p14:tracePt t="259390" x="5391150" y="3854450"/>
          <p14:tracePt t="259404" x="5403850" y="3854450"/>
          <p14:tracePt t="259416" x="5416550" y="3854450"/>
          <p14:tracePt t="259427" x="5441950" y="3854450"/>
          <p14:tracePt t="259440" x="5465763" y="3841750"/>
          <p14:tracePt t="259457" x="5503863" y="3841750"/>
          <p14:tracePt t="259474" x="5529263" y="3829050"/>
          <p14:tracePt t="259491" x="5554663" y="3816350"/>
          <p14:tracePt t="259506" x="5578475" y="3792538"/>
          <p14:tracePt t="259527" x="5578475" y="3779838"/>
          <p14:tracePt t="259540" x="5591175" y="3779838"/>
          <p14:tracePt t="259740" x="5591175" y="3767138"/>
          <p14:tracePt t="260288" x="5591175" y="3754438"/>
          <p14:tracePt t="260313" x="5603875" y="3741738"/>
          <p14:tracePt t="260326" x="5629275" y="3729038"/>
          <p14:tracePt t="260338" x="5641975" y="3716338"/>
          <p14:tracePt t="260349" x="5691188" y="3703638"/>
          <p14:tracePt t="260363" x="5778500" y="3679825"/>
          <p14:tracePt t="260377" x="5867400" y="3667125"/>
          <p14:tracePt t="260394" x="5942013" y="3641725"/>
          <p14:tracePt t="260411" x="5991225" y="3629025"/>
          <p14:tracePt t="260413" x="6078538" y="3629025"/>
          <p14:tracePt t="260427" x="6216650" y="3616325"/>
          <p14:tracePt t="260444" x="6354763" y="3603625"/>
          <p14:tracePt t="260461" x="6467475" y="3603625"/>
          <p14:tracePt t="260463" x="6529388" y="3590925"/>
          <p14:tracePt t="260477" x="6592888" y="3590925"/>
          <p14:tracePt t="260494" x="6616700" y="3590925"/>
          <p14:tracePt t="260511" x="6680200" y="3590925"/>
          <p14:tracePt t="260527" x="6729413" y="3590925"/>
          <p14:tracePt t="260544" x="6792913" y="3590925"/>
          <p14:tracePt t="260562" x="6929438" y="3590925"/>
          <p14:tracePt t="260578" x="6967538" y="3590925"/>
          <p14:tracePt t="260594" x="6992938" y="3590925"/>
          <p14:tracePt t="260611" x="7029450" y="3590925"/>
          <p14:tracePt t="260627" x="7042150" y="3590925"/>
          <p14:tracePt t="260645" x="7067550" y="3590925"/>
          <p14:tracePt t="260662" x="7080250" y="3590925"/>
          <p14:tracePt t="260678" x="7105650" y="3590925"/>
          <p14:tracePt t="260694" x="7129463" y="3579813"/>
          <p14:tracePt t="260712" x="7167563" y="3554413"/>
          <p14:tracePt t="260728" x="7205663" y="3541713"/>
          <p14:tracePt t="260745" x="7229475" y="3529013"/>
          <p14:tracePt t="260762" x="7292975" y="3490913"/>
          <p14:tracePt t="260778" x="7318375" y="3467100"/>
          <p14:tracePt t="260795" x="7342188" y="3441700"/>
          <p14:tracePt t="260812" x="7367588" y="3429000"/>
          <p14:tracePt t="260829" x="7367588" y="3416300"/>
          <p14:tracePt t="261485" x="7367588" y="3429000"/>
          <p14:tracePt t="261721" x="7354888" y="3429000"/>
          <p14:tracePt t="261759" x="7354888" y="3441700"/>
          <p14:tracePt t="261808" x="7342188" y="3441700"/>
          <p14:tracePt t="261833" x="7329488" y="3441700"/>
          <p14:tracePt t="261845" x="7329488" y="3454400"/>
          <p14:tracePt t="261859" x="7318375" y="3454400"/>
          <p14:tracePt t="261882" x="7305675" y="3454400"/>
          <p14:tracePt t="261897" x="7292975" y="3454400"/>
          <p14:tracePt t="261907" x="7280275" y="3454400"/>
          <p14:tracePt t="261920" x="7267575" y="3454400"/>
          <p14:tracePt t="261933" x="7254875" y="3467100"/>
          <p14:tracePt t="261950" x="7218363" y="3467100"/>
          <p14:tracePt t="261967" x="7129463" y="3467100"/>
          <p14:tracePt t="261983" x="6892925" y="3490913"/>
          <p14:tracePt t="261999" x="6805613" y="3516313"/>
          <p14:tracePt t="262017" x="6680200" y="3529013"/>
          <p14:tracePt t="262020" x="6442075" y="3579813"/>
          <p14:tracePt t="262034" x="6203950" y="3641725"/>
          <p14:tracePt t="262050" x="6003925" y="3767138"/>
          <p14:tracePt t="262067" x="5729288" y="3941763"/>
          <p14:tracePt t="262070" x="5378450" y="4105275"/>
          <p14:tracePt t="262084" x="5141913" y="4230688"/>
          <p14:tracePt t="262100" x="5003800" y="4292600"/>
          <p14:tracePt t="262118" x="4916488" y="4354513"/>
          <p14:tracePt t="262120" x="4840288" y="4392613"/>
          <p14:tracePt t="262134" x="4752975" y="4430713"/>
          <p14:tracePt t="262151" x="4652963" y="4467225"/>
          <p14:tracePt t="262168" x="4516438" y="4505325"/>
          <p14:tracePt t="262170" x="4403725" y="4543425"/>
          <p14:tracePt t="262183" x="4314825" y="4567238"/>
          <p14:tracePt t="262200" x="4278313" y="4605338"/>
          <p14:tracePt t="262218" x="4214813" y="4656138"/>
          <p14:tracePt t="262234" x="4191000" y="4679950"/>
          <p14:tracePt t="262251" x="4165600" y="4718050"/>
          <p14:tracePt t="262268" x="4140200" y="4792663"/>
          <p14:tracePt t="262270" x="4103688" y="4856163"/>
          <p14:tracePt t="262284" x="4065588" y="4918075"/>
          <p14:tracePt t="262300" x="4014788" y="4956175"/>
          <p14:tracePt t="262318" x="3814763" y="5043488"/>
          <p14:tracePt t="262334" x="3714750" y="5118100"/>
          <p14:tracePt t="262352" x="3627438" y="5205413"/>
          <p14:tracePt t="262369" x="3514725" y="5443538"/>
          <p14:tracePt t="262385" x="3478213" y="5530850"/>
          <p14:tracePt t="262401" x="3440113" y="5607050"/>
          <p14:tracePt t="262418" x="3402013" y="5668963"/>
          <p14:tracePt t="262434" x="3402013" y="5681663"/>
          <p14:tracePt t="266045" x="3402013" y="5668963"/>
          <p14:tracePt t="266057" x="3402013" y="5656263"/>
          <p14:tracePt t="266070" x="3402013" y="5630863"/>
          <p14:tracePt t="266083" x="3402013" y="5619750"/>
          <p14:tracePt t="266100" x="3402013" y="5607050"/>
          <p14:tracePt t="266133" x="3402013" y="5594350"/>
          <p14:tracePt t="266145" x="3389313" y="5568950"/>
          <p14:tracePt t="266158" x="3376613" y="5530850"/>
          <p14:tracePt t="266169" x="3365500" y="5430838"/>
          <p14:tracePt t="266184" x="3365500" y="5318125"/>
          <p14:tracePt t="266200" x="3352800" y="5243513"/>
          <p14:tracePt t="266217" x="3340100" y="5156200"/>
          <p14:tracePt t="266219" x="3327400" y="5092700"/>
          <p14:tracePt t="266233" x="3327400" y="5056188"/>
          <p14:tracePt t="266250" x="3327400" y="5030788"/>
          <p14:tracePt t="266267" x="3327400" y="5005388"/>
          <p14:tracePt t="266269" x="3327400" y="4968875"/>
          <p14:tracePt t="266284" x="3327400" y="4930775"/>
          <p14:tracePt t="266300" x="3327400" y="4879975"/>
          <p14:tracePt t="266318" x="3327400" y="4830763"/>
          <p14:tracePt t="266320" x="3327400" y="4792663"/>
          <p14:tracePt t="266333" x="3327400" y="4779963"/>
          <p14:tracePt t="266351" x="3327400" y="4756150"/>
          <p14:tracePt t="266368" x="3327400" y="4743450"/>
          <p14:tracePt t="266419" x="3327400" y="4718050"/>
          <p14:tracePt t="266431" x="3327400" y="4692650"/>
          <p14:tracePt t="266443" x="3340100" y="4679950"/>
          <p14:tracePt t="266457" x="3340100" y="4667250"/>
          <p14:tracePt t="266468" x="3352800" y="4643438"/>
          <p14:tracePt t="266484" x="3365500" y="4643438"/>
          <p14:tracePt t="266519" x="3376613" y="4643438"/>
          <p14:tracePt t="266544" x="3402013" y="4643438"/>
          <p14:tracePt t="266556" x="3440113" y="4643438"/>
          <p14:tracePt t="266569" x="3527425" y="4643438"/>
          <p14:tracePt t="266585" x="3640138" y="4643438"/>
          <p14:tracePt t="266602" x="3714750" y="4643438"/>
          <p14:tracePt t="266619" x="3840163" y="4656138"/>
          <p14:tracePt t="266635" x="3865563" y="4656138"/>
          <p14:tracePt t="266652" x="3890963" y="4656138"/>
          <p14:tracePt t="266668" x="3902075" y="4667250"/>
          <p14:tracePt t="266706" x="3902075" y="4679950"/>
          <p14:tracePt t="266730" x="3902075" y="4692650"/>
          <p14:tracePt t="266768" x="3890963" y="4705350"/>
          <p14:tracePt t="266781" x="3878263" y="4718050"/>
          <p14:tracePt t="266793" x="3878263" y="4730750"/>
          <p14:tracePt t="266805" x="3840163" y="4768850"/>
          <p14:tracePt t="266819" x="3802063" y="4856163"/>
          <p14:tracePt t="266836" x="3689350" y="4968875"/>
          <p14:tracePt t="266853" x="3552825" y="5081588"/>
          <p14:tracePt t="266855" x="3427413" y="5194300"/>
          <p14:tracePt t="266868" x="3340100" y="5281613"/>
          <p14:tracePt t="266886" x="3276600" y="5356225"/>
          <p14:tracePt t="266893" x="3252788" y="5418138"/>
          <p14:tracePt t="266905" x="3227388" y="5443538"/>
          <p14:tracePt t="266918" x="3227388" y="5456238"/>
          <p14:tracePt t="267142" x="3227388" y="5443538"/>
          <p14:tracePt t="267179" x="3240088" y="5443538"/>
          <p14:tracePt t="267204" x="3252788" y="5443538"/>
          <p14:tracePt t="267216" x="3265488" y="5430838"/>
          <p14:tracePt t="267229" x="3276600" y="5430838"/>
          <p14:tracePt t="267241" x="3314700" y="5430838"/>
          <p14:tracePt t="267254" x="3340100" y="5430838"/>
          <p14:tracePt t="267271" x="3352800" y="5430838"/>
          <p14:tracePt t="267288" x="3365500" y="5418138"/>
          <p14:tracePt t="267305" x="3389313" y="5418138"/>
          <p14:tracePt t="267321" x="3402013" y="5418138"/>
          <p14:tracePt t="267341" x="3414713" y="5418138"/>
          <p14:tracePt t="270878" x="3427413" y="5407025"/>
          <p14:tracePt t="270891" x="3427413" y="5394325"/>
          <p14:tracePt t="270903" x="3440113" y="5394325"/>
          <p14:tracePt t="270918" x="3689350" y="5130800"/>
          <p14:tracePt t="270935" x="4078288" y="4818063"/>
          <p14:tracePt t="270953" x="4565650" y="4479925"/>
          <p14:tracePt t="270969" x="4940300" y="4354513"/>
          <p14:tracePt t="270986" x="5229225" y="4217988"/>
          <p14:tracePt t="271003" x="5641975" y="3929063"/>
          <p14:tracePt t="271018" x="5942013" y="3767138"/>
          <p14:tracePt t="271036" x="6154738" y="3692525"/>
          <p14:tracePt t="271053" x="6380163" y="3590925"/>
          <p14:tracePt t="271070" x="6442075" y="3567113"/>
          <p14:tracePt t="271086" x="6480175" y="3554413"/>
          <p14:tracePt t="271103" x="6542088" y="3529013"/>
          <p14:tracePt t="271120" x="6592888" y="3529013"/>
          <p14:tracePt t="271136" x="6642100" y="3516313"/>
          <p14:tracePt t="271153" x="6780213" y="3503613"/>
          <p14:tracePt t="271170" x="6842125" y="3503613"/>
          <p14:tracePt t="271186" x="6892925" y="3503613"/>
          <p14:tracePt t="271190" x="6954838" y="3490913"/>
          <p14:tracePt t="271203" x="6992938" y="3490913"/>
          <p14:tracePt t="271220" x="7016750" y="3479800"/>
          <p14:tracePt t="271237" x="7042150" y="3467100"/>
          <p14:tracePt t="271253" x="7105650" y="3454400"/>
          <p14:tracePt t="271271" x="7154863" y="3454400"/>
          <p14:tracePt t="271287" x="7218363" y="3441700"/>
          <p14:tracePt t="271290" x="7305675" y="3441700"/>
          <p14:tracePt t="271303" x="7367588" y="3441700"/>
          <p14:tracePt t="271320" x="7418388" y="3441700"/>
          <p14:tracePt t="271337" x="7467600" y="3429000"/>
          <p14:tracePt t="271340" x="7505700" y="3429000"/>
          <p14:tracePt t="271354" x="7531100" y="3429000"/>
          <p14:tracePt t="271371" x="7542213" y="3429000"/>
          <p14:tracePt t="271388" x="7554913" y="3429000"/>
          <p14:tracePt t="271390" x="7580313" y="3429000"/>
          <p14:tracePt t="271403" x="7605713" y="3429000"/>
          <p14:tracePt t="271421" x="7618413" y="3429000"/>
          <p14:tracePt t="271438" x="7680325" y="3454400"/>
          <p14:tracePt t="271453" x="7718425" y="3467100"/>
          <p14:tracePt t="271471" x="7754938" y="3479800"/>
          <p14:tracePt t="271488" x="7780338" y="3503613"/>
          <p14:tracePt t="271489" x="7805738" y="3503613"/>
          <p14:tracePt t="271504" x="7818438" y="3529013"/>
          <p14:tracePt t="271521" x="7831138" y="3529013"/>
          <p14:tracePt t="271538" x="7831138" y="3554413"/>
          <p14:tracePt t="271564" x="7831138" y="3567113"/>
          <p14:tracePt t="271627" x="7831138" y="3579813"/>
          <p14:tracePt t="271888" x="7843838" y="3579813"/>
          <p14:tracePt t="271900" x="7843838" y="3567113"/>
          <p14:tracePt t="271925" x="7854950" y="3554413"/>
          <p14:tracePt t="271939" x="7854950" y="3541713"/>
          <p14:tracePt t="271951" x="7867650" y="3541713"/>
          <p14:tracePt t="271963" x="7880350" y="3529013"/>
          <p14:tracePt t="272000" x="7893050" y="3516313"/>
          <p14:tracePt t="272013" x="7905750" y="3516313"/>
          <p14:tracePt t="272026" x="7918450" y="3503613"/>
          <p14:tracePt t="272063" x="7931150" y="3503613"/>
          <p14:tracePt t="273521" x="7943850" y="3503613"/>
          <p14:tracePt t="273534" x="7967663" y="3490913"/>
          <p14:tracePt t="273546" x="7993063" y="3490913"/>
          <p14:tracePt t="273563" x="8018463" y="3490913"/>
          <p14:tracePt t="273579" x="8031163" y="3490913"/>
          <p14:tracePt t="273596" x="8054975" y="3467100"/>
          <p14:tracePt t="273645" x="8054975" y="3454400"/>
          <p14:tracePt t="273683" x="8054975" y="3441700"/>
          <p14:tracePt t="273696" x="8054975" y="3429000"/>
          <p14:tracePt t="273733" x="8054975" y="3416300"/>
          <p14:tracePt t="274269" x="7980363" y="3416300"/>
          <p14:tracePt t="274282" x="7867650" y="3416300"/>
          <p14:tracePt t="274294" x="7554913" y="3454400"/>
          <p14:tracePt t="274306" x="7092950" y="3516313"/>
          <p14:tracePt t="274319" x="6503988" y="3567113"/>
          <p14:tracePt t="274332" x="5916613" y="3616325"/>
          <p14:tracePt t="274349" x="5529263" y="3654425"/>
          <p14:tracePt t="274366" x="5129213" y="3654425"/>
          <p14:tracePt t="274368" x="4852988" y="3654425"/>
          <p14:tracePt t="274383" x="4703763" y="3654425"/>
          <p14:tracePt t="274399" x="4640263" y="3654425"/>
          <p14:tracePt t="274416" x="4603750" y="3654425"/>
          <p14:tracePt t="274418" x="4591050" y="3654425"/>
          <p14:tracePt t="274433" x="4578350" y="3654425"/>
          <p14:tracePt t="274481" x="4578350" y="3667125"/>
          <p14:tracePt t="274518" x="4578350" y="3679825"/>
          <p14:tracePt t="274643" x="4591050" y="3679825"/>
          <p14:tracePt t="274667" x="4603750" y="3679825"/>
          <p14:tracePt t="274680" x="4616450" y="3679825"/>
          <p14:tracePt t="274693" x="4640263" y="3692525"/>
          <p14:tracePt t="274704" x="4665663" y="3692525"/>
          <p14:tracePt t="274718" x="4716463" y="3692525"/>
          <p14:tracePt t="274734" x="4740275" y="3692525"/>
          <p14:tracePt t="274751" x="4778375" y="3692525"/>
          <p14:tracePt t="274768" x="4840288" y="3692525"/>
          <p14:tracePt t="274784" x="4891088" y="3692525"/>
          <p14:tracePt t="274801" x="4953000" y="3692525"/>
          <p14:tracePt t="274818" x="5078413" y="3692525"/>
          <p14:tracePt t="274834" x="5116513" y="3692525"/>
          <p14:tracePt t="274851" x="5153025" y="3692525"/>
          <p14:tracePt t="274868" x="5203825" y="3692525"/>
          <p14:tracePt t="274885" x="5216525" y="3692525"/>
          <p14:tracePt t="274901" x="5241925" y="3692525"/>
          <p14:tracePt t="274903" x="5265738" y="3692525"/>
          <p14:tracePt t="274919" x="5278438" y="3692525"/>
          <p14:tracePt t="274942" x="5303838" y="3692525"/>
          <p14:tracePt t="274967" x="5316538" y="3692525"/>
          <p14:tracePt t="274979" x="5329238" y="3703638"/>
          <p14:tracePt t="274992" x="5341938" y="3703638"/>
          <p14:tracePt t="275005" x="5378450" y="3703638"/>
          <p14:tracePt t="275019" x="5403850" y="3703638"/>
          <p14:tracePt t="275035" x="5429250" y="3716338"/>
          <p14:tracePt t="275052" x="5454650" y="3729038"/>
          <p14:tracePt t="275054" x="5478463" y="3729038"/>
          <p14:tracePt t="275068" x="5503863" y="3729038"/>
          <p14:tracePt t="275086" x="5529263" y="3741738"/>
          <p14:tracePt t="275102" x="5541963" y="3741738"/>
          <p14:tracePt t="275104" x="5565775" y="3741738"/>
          <p14:tracePt t="275118" x="5578475" y="3741738"/>
          <p14:tracePt t="275135" x="5616575" y="3741738"/>
          <p14:tracePt t="275152" x="5641975" y="3741738"/>
          <p14:tracePt t="275154" x="5665788" y="3741738"/>
          <p14:tracePt t="275168" x="5691188" y="3741738"/>
          <p14:tracePt t="275186" x="5703888" y="3741738"/>
          <p14:tracePt t="275203" x="5729288" y="3729038"/>
          <p14:tracePt t="275218" x="5741988" y="3729038"/>
          <p14:tracePt t="275236" x="5754688" y="3729038"/>
          <p14:tracePt t="275265" x="5767388" y="3729038"/>
          <p14:tracePt t="275403" x="5778500" y="3716338"/>
          <p14:tracePt t="275464" x="5791200" y="3716338"/>
          <p14:tracePt t="275478" x="5791200" y="3703638"/>
          <p14:tracePt t="275503" x="5803900" y="3692525"/>
          <p14:tracePt t="275528" x="5816600" y="3692525"/>
          <p14:tracePt t="275541" x="5829300" y="3692525"/>
          <p14:tracePt t="276662" x="5842000" y="3692525"/>
          <p14:tracePt t="276674" x="5867400" y="3692525"/>
          <p14:tracePt t="276687" x="5903913" y="3692525"/>
          <p14:tracePt t="276698" x="5954713" y="3692525"/>
          <p14:tracePt t="276712" x="6016625" y="3692525"/>
          <p14:tracePt t="276725" x="6067425" y="3692525"/>
          <p14:tracePt t="276742" x="6103938" y="3692525"/>
          <p14:tracePt t="276759" x="6142038" y="3692525"/>
          <p14:tracePt t="276762" x="6167438" y="3692525"/>
          <p14:tracePt t="276775" x="6203950" y="3692525"/>
          <p14:tracePt t="276791" x="6254750" y="3692525"/>
          <p14:tracePt t="276808" x="6329363" y="3692525"/>
          <p14:tracePt t="276811" x="6391275" y="3692525"/>
          <p14:tracePt t="276826" x="6442075" y="3692525"/>
          <p14:tracePt t="276842" x="6467475" y="3692525"/>
          <p14:tracePt t="276859" x="6503988" y="3692525"/>
          <p14:tracePt t="276861" x="6516688" y="3692525"/>
          <p14:tracePt t="276875" x="6529388" y="3692525"/>
          <p14:tracePt t="276892" x="6542088" y="3692525"/>
          <p14:tracePt t="276911" x="6554788" y="3692525"/>
          <p14:tracePt t="277236" x="6567488" y="3692525"/>
          <p14:tracePt t="277434" x="6580188" y="3692525"/>
          <p14:tracePt t="277896" x="6592888" y="3692525"/>
          <p14:tracePt t="277933" x="6604000" y="3692525"/>
          <p14:tracePt t="277958" x="6616700" y="3703638"/>
          <p14:tracePt t="277971" x="6629400" y="3703638"/>
          <p14:tracePt t="277983" x="6642100" y="3703638"/>
          <p14:tracePt t="277997" x="6654800" y="3703638"/>
          <p14:tracePt t="278014" x="6654800" y="3716338"/>
          <p14:tracePt t="278031" x="6667500" y="3716338"/>
          <p14:tracePt t="278033" x="6680200" y="3716338"/>
          <p14:tracePt t="278048" x="6680200" y="3729038"/>
          <p14:tracePt t="278064" x="6692900" y="3729038"/>
          <p14:tracePt t="278095" x="6692900" y="3741738"/>
          <p14:tracePt t="278108" x="6704013" y="3741738"/>
          <p14:tracePt t="278133" x="6704013" y="3754438"/>
          <p14:tracePt t="278157" x="6704013" y="3767138"/>
          <p14:tracePt t="278170" x="6716713" y="3767138"/>
          <p14:tracePt t="278182" x="6716713" y="3779838"/>
          <p14:tracePt t="278207" x="6729413" y="3792538"/>
          <p14:tracePt t="278219" x="6729413" y="3803650"/>
          <p14:tracePt t="278232" x="6742113" y="3803650"/>
          <p14:tracePt t="278257" x="6754813" y="3816350"/>
          <p14:tracePt t="278270" x="6767513" y="3816350"/>
          <p14:tracePt t="278282" x="6780213" y="3816350"/>
          <p14:tracePt t="278297" x="6805613" y="3829050"/>
          <p14:tracePt t="278314" x="6829425" y="3829050"/>
          <p14:tracePt t="278332" x="6867525" y="3841750"/>
          <p14:tracePt t="278348" x="6892925" y="3841750"/>
          <p14:tracePt t="278370" x="6905625" y="3841750"/>
          <p14:tracePt t="278394" x="6916738" y="3841750"/>
          <p14:tracePt t="278594" x="6929438" y="3841750"/>
          <p14:tracePt t="278619" x="6942138" y="3841750"/>
          <p14:tracePt t="278632" x="6967538" y="3841750"/>
          <p14:tracePt t="278644" x="7005638" y="3829050"/>
          <p14:tracePt t="278655" x="7118350" y="3803650"/>
          <p14:tracePt t="278669" x="7229475" y="3779838"/>
          <p14:tracePt t="278682" x="7329488" y="3741738"/>
          <p14:tracePt t="278699" x="7454900" y="3716338"/>
          <p14:tracePt t="278717" x="7605713" y="3703638"/>
          <p14:tracePt t="278719" x="7767638" y="3679825"/>
          <p14:tracePt t="278733" x="7905750" y="3679825"/>
          <p14:tracePt t="278750" x="7980363" y="3667125"/>
          <p14:tracePt t="278766" x="8043863" y="3667125"/>
          <p14:tracePt t="278769" x="8067675" y="3667125"/>
          <p14:tracePt t="278782" x="8093075" y="3667125"/>
          <p14:tracePt t="279229" x="8093075" y="3679825"/>
          <p14:tracePt t="279279" x="8093075" y="3692525"/>
          <p14:tracePt t="279304" x="8080375" y="3692525"/>
          <p14:tracePt t="279316" x="8067675" y="3703638"/>
          <p14:tracePt t="279329" x="8043863" y="3716338"/>
          <p14:tracePt t="279341" x="7980363" y="3729038"/>
          <p14:tracePt t="279353" x="7905750" y="3729038"/>
          <p14:tracePt t="279368" x="7831138" y="3741738"/>
          <p14:tracePt t="279385" x="7718425" y="3779838"/>
          <p14:tracePt t="279402" x="7505700" y="3803650"/>
          <p14:tracePt t="279404" x="7305675" y="3829050"/>
          <p14:tracePt t="279418" x="7180263" y="3841750"/>
          <p14:tracePt t="279435" x="7054850" y="3879850"/>
          <p14:tracePt t="279453" x="6816725" y="3916363"/>
          <p14:tracePt t="279469" x="6667500" y="3929063"/>
          <p14:tracePt t="279486" x="6567488" y="3967163"/>
          <p14:tracePt t="279502" x="6480175" y="4005263"/>
          <p14:tracePt t="279504" x="6403975" y="4041775"/>
          <p14:tracePt t="279520" x="6342063" y="4092575"/>
          <p14:tracePt t="279536" x="6267450" y="4154488"/>
          <p14:tracePt t="279553" x="6016625" y="4318000"/>
          <p14:tracePt t="279569" x="5854700" y="4405313"/>
          <p14:tracePt t="279586" x="5729288" y="4479925"/>
          <p14:tracePt t="279603" x="5541963" y="4579938"/>
          <p14:tracePt t="279620" x="5416550" y="4630738"/>
          <p14:tracePt t="279636" x="5265738" y="4679950"/>
          <p14:tracePt t="279654" x="5003800" y="4779963"/>
          <p14:tracePt t="279670" x="4916488" y="4856163"/>
          <p14:tracePt t="279687" x="4852988" y="4905375"/>
          <p14:tracePt t="279690" x="4765675" y="4992688"/>
          <p14:tracePt t="279703" x="4716463" y="5056188"/>
          <p14:tracePt t="279720" x="4627563" y="5118100"/>
          <p14:tracePt t="279737" x="4540250" y="5168900"/>
          <p14:tracePt t="279754" x="4314825" y="5268913"/>
          <p14:tracePt t="279770" x="4227513" y="5318125"/>
          <p14:tracePt t="279787" x="4152900" y="5368925"/>
          <p14:tracePt t="279789" x="4078288" y="5430838"/>
          <p14:tracePt t="279803" x="4002088" y="5481638"/>
          <p14:tracePt t="279820" x="3940175" y="5543550"/>
          <p14:tracePt t="279837" x="3840163" y="5607050"/>
          <p14:tracePt t="279840" x="3740150" y="5668963"/>
          <p14:tracePt t="279855" x="3640138" y="5756275"/>
          <p14:tracePt t="279871" x="3565525" y="5819775"/>
          <p14:tracePt t="279888" x="3489325" y="5881688"/>
          <p14:tracePt t="279890" x="3427413" y="5932488"/>
          <p14:tracePt t="279903" x="3402013" y="5956300"/>
          <p14:tracePt t="279921" x="3376613" y="5969000"/>
          <p14:tracePt t="279938" x="3365500" y="5981700"/>
          <p14:tracePt t="279940" x="3365500" y="59944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63BE92-B7FF-F2E1-E0EE-FE3EB189E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1600200"/>
            <a:ext cx="7924800" cy="358140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6D57C5E2-1215-ED01-624C-5A5248E16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0" y="734302"/>
            <a:ext cx="8534400" cy="701731"/>
          </a:xfr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00CC"/>
                </a:solidFill>
                <a:ea typeface="Source Sans Pro" charset="0"/>
              </a:rPr>
              <a:t>DO IT</a:t>
            </a:r>
            <a:endParaRPr lang="en-US" sz="2000" b="1" dirty="0">
              <a:solidFill>
                <a:srgbClr val="0000C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D59BBA-D78A-59C0-3058-7B846FD30894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44990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3292">
        <p14:reveal/>
      </p:transition>
    </mc:Choice>
    <mc:Fallback xmlns="">
      <p:transition spd="slow" advTm="33292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805" x="3327400" y="5981700"/>
          <p14:tracePt t="21820" x="3314700" y="5969000"/>
          <p14:tracePt t="21830" x="2914650" y="5594350"/>
          <p14:tracePt t="21843" x="2551113" y="5205413"/>
          <p14:tracePt t="21855" x="2327275" y="4918075"/>
          <p14:tracePt t="21870" x="2214563" y="4605338"/>
          <p14:tracePt t="21886" x="2138363" y="4341813"/>
          <p14:tracePt t="21903" x="2127250" y="4167188"/>
          <p14:tracePt t="21905" x="2127250" y="4054475"/>
          <p14:tracePt t="21920" x="2151063" y="3929063"/>
          <p14:tracePt t="21937" x="2227263" y="3792538"/>
          <p14:tracePt t="21953" x="2376488" y="3616325"/>
          <p14:tracePt t="21955" x="2651125" y="3441700"/>
          <p14:tracePt t="21969" x="2840038" y="3354388"/>
          <p14:tracePt t="21986" x="2989263" y="3290888"/>
          <p14:tracePt t="22004" x="3240088" y="3241675"/>
          <p14:tracePt t="22005" x="3514725" y="3228975"/>
          <p14:tracePt t="22019" x="3702050" y="3228975"/>
          <p14:tracePt t="22037" x="3852863" y="3216275"/>
          <p14:tracePt t="22054" x="4214813" y="3203575"/>
          <p14:tracePt t="22071" x="4416425" y="3165475"/>
          <p14:tracePt t="22086" x="4527550" y="3141663"/>
          <p14:tracePt t="22104" x="4716463" y="3054350"/>
          <p14:tracePt t="22121" x="4803775" y="2990850"/>
          <p14:tracePt t="22137" x="4916488" y="2890838"/>
          <p14:tracePt t="22154" x="5153025" y="2640013"/>
          <p14:tracePt t="22170" x="5229225" y="2552700"/>
          <p14:tracePt t="22187" x="5278438" y="2478088"/>
          <p14:tracePt t="22205" x="5353050" y="2365375"/>
          <p14:tracePt t="22221" x="5378450" y="2339975"/>
          <p14:tracePt t="22238" x="5378450" y="2327275"/>
          <p14:tracePt t="22255" x="5391150" y="2314575"/>
          <p14:tracePt t="22291" x="5353050" y="2290763"/>
          <p14:tracePt t="22304" x="5203825" y="2265363"/>
          <p14:tracePt t="22316" x="5003800" y="2214563"/>
          <p14:tracePt t="22328" x="4852988" y="2178050"/>
          <p14:tracePt t="22342" x="4665663" y="2139950"/>
          <p14:tracePt t="22355" x="4340225" y="2101850"/>
          <p14:tracePt t="22371" x="4065588" y="2078038"/>
          <p14:tracePt t="22389" x="3914775" y="2078038"/>
          <p14:tracePt t="22391" x="3802063" y="2065338"/>
          <p14:tracePt t="22405" x="3740150" y="2065338"/>
          <p14:tracePt t="22422" x="3714750" y="2065338"/>
          <p14:tracePt t="22439" x="3702050" y="2065338"/>
          <p14:tracePt t="22478" x="3714750" y="2065338"/>
          <p14:tracePt t="22504" x="3740150" y="2052638"/>
          <p14:tracePt t="22516" x="3778250" y="2052638"/>
          <p14:tracePt t="22528" x="3902075" y="2039938"/>
          <p14:tracePt t="22541" x="4065588" y="2001838"/>
          <p14:tracePt t="22555" x="4203700" y="2001838"/>
          <p14:tracePt t="22572" x="4303713" y="1989138"/>
          <p14:tracePt t="22589" x="4416425" y="1989138"/>
          <p14:tracePt t="22591" x="4603750" y="1989138"/>
          <p14:tracePt t="22605" x="4765675" y="1989138"/>
          <p14:tracePt t="22622" x="4865688" y="1989138"/>
          <p14:tracePt t="22640" x="4965700" y="1989138"/>
          <p14:tracePt t="22656" x="4991100" y="1989138"/>
          <p14:tracePt t="22672" x="5016500" y="1989138"/>
          <p14:tracePt t="22691" x="5016500" y="2001838"/>
          <p14:tracePt t="22715" x="5016500" y="2014538"/>
          <p14:tracePt t="22740" x="5016500" y="2039938"/>
          <p14:tracePt t="22753" x="4965700" y="2065338"/>
          <p14:tracePt t="22765" x="4791075" y="2114550"/>
          <p14:tracePt t="22778" x="4603750" y="2152650"/>
          <p14:tracePt t="22790" x="4465638" y="2190750"/>
          <p14:tracePt t="22806" x="4327525" y="2227263"/>
          <p14:tracePt t="22824" x="4240213" y="2239963"/>
          <p14:tracePt t="22840" x="4203700" y="2239963"/>
          <p14:tracePt t="22865" x="4214813" y="2239963"/>
          <p14:tracePt t="22877" x="4240213" y="2239963"/>
          <p14:tracePt t="22890" x="4278313" y="2239963"/>
          <p14:tracePt t="22907" x="4314825" y="2239963"/>
          <p14:tracePt t="22924" x="4391025" y="2239963"/>
          <p14:tracePt t="22926" x="4540250" y="2239963"/>
          <p14:tracePt t="22940" x="4691063" y="2239963"/>
          <p14:tracePt t="22956" x="4803775" y="2239963"/>
          <p14:tracePt t="22974" x="4903788" y="2239963"/>
          <p14:tracePt t="22990" x="5141913" y="2239963"/>
          <p14:tracePt t="23007" x="5265738" y="2239963"/>
          <p14:tracePt t="23024" x="5378450" y="2239963"/>
          <p14:tracePt t="23041" x="5465763" y="2239963"/>
          <p14:tracePt t="23057" x="5478463" y="2239963"/>
          <p14:tracePt t="23074" x="5491163" y="2239963"/>
          <p14:tracePt t="23189" x="5465763" y="2239963"/>
          <p14:tracePt t="23202" x="5429250" y="2239963"/>
          <p14:tracePt t="23213" x="5378450" y="2239963"/>
          <p14:tracePt t="23227" x="5329238" y="2239963"/>
          <p14:tracePt t="23241" x="5291138" y="2239963"/>
          <p14:tracePt t="23258" x="5265738" y="2239963"/>
          <p14:tracePt t="23275" x="5253038" y="2239963"/>
          <p14:tracePt t="23277" x="5229225" y="2239963"/>
          <p14:tracePt t="23291" x="5216525" y="2239963"/>
          <p14:tracePt t="23308" x="5203825" y="2239963"/>
          <p14:tracePt t="23326" x="5165725" y="2239963"/>
          <p14:tracePt t="23351" x="5153025" y="2239963"/>
          <p14:tracePt t="27009" x="5141913" y="2278063"/>
          <p14:tracePt t="27022" x="5116513" y="2403475"/>
          <p14:tracePt t="27034" x="5091113" y="2540000"/>
          <p14:tracePt t="27046" x="5065713" y="2652713"/>
          <p14:tracePt t="27057" x="5053013" y="2740025"/>
          <p14:tracePt t="27073" x="5040313" y="2828925"/>
          <p14:tracePt t="27089" x="5029200" y="2890838"/>
          <p14:tracePt t="27107" x="5029200" y="2928938"/>
          <p14:tracePt t="27109" x="5029200" y="2952750"/>
          <p14:tracePt t="27122" x="5029200" y="2965450"/>
          <p14:tracePt t="27140" x="5029200" y="3016250"/>
          <p14:tracePt t="27156" x="5029200" y="3054350"/>
          <p14:tracePt t="27159" x="5029200" y="3090863"/>
          <p14:tracePt t="27173" x="5029200" y="3116263"/>
          <p14:tracePt t="27190" x="5029200" y="3141663"/>
          <p14:tracePt t="27208" x="5029200" y="3178175"/>
          <p14:tracePt t="27223" x="5029200" y="3190875"/>
          <p14:tracePt t="27240" x="5029200" y="3203575"/>
          <p14:tracePt t="27257" x="5029200" y="3228975"/>
          <p14:tracePt t="27259" x="5029200" y="3241675"/>
          <p14:tracePt t="27274" x="5029200" y="3254375"/>
          <p14:tracePt t="27291" x="5029200" y="3278188"/>
          <p14:tracePt t="27308" x="5029200" y="3328988"/>
          <p14:tracePt t="27324" x="5029200" y="3354388"/>
          <p14:tracePt t="27340" x="5029200" y="3390900"/>
          <p14:tracePt t="27358" x="5029200" y="3454400"/>
          <p14:tracePt t="27374" x="5029200" y="3467100"/>
          <p14:tracePt t="27391" x="5029200" y="34798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2C9C57-E192-2EAC-CE58-CC94B5D5BD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981200"/>
            <a:ext cx="4876800" cy="39319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31BE36-3FAB-EA3E-1717-C8F4D8ADDF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0200" y="1905000"/>
            <a:ext cx="5477256" cy="39319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1E94EB-900C-05C5-6D8F-3795139AA4D4}"/>
              </a:ext>
            </a:extLst>
          </p:cNvPr>
          <p:cNvSpPr txBox="1"/>
          <p:nvPr/>
        </p:nvSpPr>
        <p:spPr>
          <a:xfrm>
            <a:off x="1968913" y="1331144"/>
            <a:ext cx="3449248" cy="507831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Single - step income statement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EE7956-470C-1F8B-520F-66A975010CBA}"/>
              </a:ext>
            </a:extLst>
          </p:cNvPr>
          <p:cNvSpPr txBox="1"/>
          <p:nvPr/>
        </p:nvSpPr>
        <p:spPr>
          <a:xfrm>
            <a:off x="6324600" y="1328894"/>
            <a:ext cx="3449248" cy="507831"/>
          </a:xfrm>
          <a:prstGeom prst="rect">
            <a:avLst/>
          </a:prstGeom>
          <a:solidFill>
            <a:srgbClr val="4472C4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defTabSz="342900"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b="1" dirty="0">
                <a:solidFill>
                  <a:prstClr val="white"/>
                </a:solidFill>
                <a:latin typeface="Calibri" panose="020F0502020204030204"/>
              </a:rPr>
              <a:t>Multiple step income statement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E3105B-E025-6A44-8712-3FED51E1C2AC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81569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9568">
        <p14:reveal/>
      </p:transition>
    </mc:Choice>
    <mc:Fallback xmlns="">
      <p:transition spd="slow" advTm="99568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17" x="4965700" y="3479800"/>
          <p14:tracePt t="6829" x="4852988" y="3479800"/>
          <p14:tracePt t="6843" x="4727575" y="3479800"/>
          <p14:tracePt t="6855" x="4616450" y="3479800"/>
          <p14:tracePt t="6867" x="4403725" y="3454400"/>
          <p14:tracePt t="6880" x="3990975" y="3341688"/>
          <p14:tracePt t="6894" x="3702050" y="3190875"/>
          <p14:tracePt t="6910" x="3365500" y="3003550"/>
          <p14:tracePt t="6928" x="2989263" y="2852738"/>
          <p14:tracePt t="6929" x="2727325" y="2740025"/>
          <p14:tracePt t="6943" x="2563813" y="2652713"/>
          <p14:tracePt t="6961" x="2451100" y="2603500"/>
          <p14:tracePt t="6978" x="2314575" y="2540000"/>
          <p14:tracePt t="6981" x="2189163" y="2503488"/>
          <p14:tracePt t="6993" x="2076450" y="2452688"/>
          <p14:tracePt t="7011" x="2025650" y="2403475"/>
          <p14:tracePt t="7028" x="2001838" y="2352675"/>
          <p14:tracePt t="7054" x="2001838" y="2339975"/>
          <p14:tracePt t="7116" x="2014538" y="2327275"/>
          <p14:tracePt t="7142" x="2038350" y="2303463"/>
          <p14:tracePt t="7154" x="2051050" y="2265363"/>
          <p14:tracePt t="7166" x="2063750" y="2239963"/>
          <p14:tracePt t="7179" x="2076450" y="2227263"/>
          <p14:tracePt t="7195" x="2089150" y="2214563"/>
          <p14:tracePt t="7689" x="2063750" y="2201863"/>
          <p14:tracePt t="7702" x="2038350" y="2165350"/>
          <p14:tracePt t="7714" x="1976438" y="2139950"/>
          <p14:tracePt t="7727" x="1901825" y="2089150"/>
          <p14:tracePt t="7740" x="1763713" y="2027238"/>
          <p14:tracePt t="7752" x="1612900" y="1989138"/>
          <p14:tracePt t="7764" x="1489075" y="1965325"/>
          <p14:tracePt t="7780" x="1412875" y="1939925"/>
          <p14:tracePt t="7797" x="1350963" y="1914525"/>
          <p14:tracePt t="7814" x="1276350" y="1889125"/>
          <p14:tracePt t="7831" x="1276350" y="1876425"/>
          <p14:tracePt t="7889" x="1276350" y="1865313"/>
          <p14:tracePt t="7914" x="1289050" y="1865313"/>
          <p14:tracePt t="7939" x="1300163" y="1865313"/>
          <p14:tracePt t="7964" x="1312863" y="1865313"/>
          <p14:tracePt t="8002" x="1325563" y="1865313"/>
          <p14:tracePt t="8015" x="1338263" y="1865313"/>
          <p14:tracePt t="8200" x="1325563" y="1865313"/>
          <p14:tracePt t="8214" x="1300163" y="1876425"/>
          <p14:tracePt t="8226" x="1276350" y="1876425"/>
          <p14:tracePt t="8238" x="1200150" y="1914525"/>
          <p14:tracePt t="8250" x="1076325" y="1978025"/>
          <p14:tracePt t="8265" x="963613" y="2078038"/>
          <p14:tracePt t="8283" x="876300" y="2190750"/>
          <p14:tracePt t="8300" x="725488" y="2327275"/>
          <p14:tracePt t="8315" x="687388" y="2365375"/>
          <p14:tracePt t="8333" x="663575" y="2378075"/>
          <p14:tracePt t="8350" x="650875" y="2390775"/>
          <p14:tracePt t="8612" x="638175" y="2390775"/>
          <p14:tracePt t="8624" x="612775" y="2378075"/>
          <p14:tracePt t="8638" x="574675" y="2365375"/>
          <p14:tracePt t="8651" x="538163" y="2352675"/>
          <p14:tracePt t="8667" x="512763" y="2327275"/>
          <p14:tracePt t="8685" x="487363" y="2314575"/>
          <p14:tracePt t="8688" x="463550" y="2290763"/>
          <p14:tracePt t="8701" x="463550" y="2278063"/>
          <p14:tracePt t="8718" x="438150" y="2265363"/>
          <p14:tracePt t="8761" x="438150" y="2252663"/>
          <p14:tracePt t="8836" x="438150" y="2239963"/>
          <p14:tracePt t="8850" x="450850" y="2239963"/>
          <p14:tracePt t="8861" x="487363" y="2239963"/>
          <p14:tracePt t="8874" x="550863" y="2227263"/>
          <p14:tracePt t="8886" x="625475" y="2227263"/>
          <p14:tracePt t="8901" x="674688" y="2227263"/>
          <p14:tracePt t="8918" x="712788" y="2227263"/>
          <p14:tracePt t="8936" x="738188" y="2227263"/>
          <p14:tracePt t="8973" x="750888" y="2227263"/>
          <p14:tracePt t="9397" x="725488" y="2314575"/>
          <p14:tracePt t="9409" x="650875" y="2439988"/>
          <p14:tracePt t="9422" x="574675" y="2578100"/>
          <p14:tracePt t="9436" x="487363" y="2778125"/>
          <p14:tracePt t="9454" x="438150" y="3041650"/>
          <p14:tracePt t="9471" x="400050" y="3354388"/>
          <p14:tracePt t="9487" x="387350" y="3429000"/>
          <p14:tracePt t="9504" x="374650" y="3503613"/>
          <p14:tracePt t="9521" x="374650" y="3667125"/>
          <p14:tracePt t="9537" x="374650" y="3779838"/>
          <p14:tracePt t="9555" x="374650" y="3879850"/>
          <p14:tracePt t="9571" x="363538" y="3979863"/>
          <p14:tracePt t="9588" x="363538" y="4017963"/>
          <p14:tracePt t="9604" x="363538" y="4029075"/>
          <p14:tracePt t="9621" x="350838" y="4054475"/>
          <p14:tracePt t="9772" x="350838" y="4041775"/>
          <p14:tracePt t="9784" x="350838" y="4029075"/>
          <p14:tracePt t="9796" x="363538" y="4017963"/>
          <p14:tracePt t="9808" x="363538" y="3979863"/>
          <p14:tracePt t="9822" x="363538" y="3941763"/>
          <p14:tracePt t="9839" x="374650" y="3916363"/>
          <p14:tracePt t="9855" x="387350" y="3879850"/>
          <p14:tracePt t="9858" x="400050" y="3854450"/>
          <p14:tracePt t="9873" x="412750" y="3829050"/>
          <p14:tracePt t="9889" x="425450" y="3803650"/>
          <p14:tracePt t="9905" x="438150" y="3767138"/>
          <p14:tracePt t="9922" x="438150" y="3741738"/>
          <p14:tracePt t="9939" x="438150" y="3729038"/>
          <p14:tracePt t="10182" x="438150" y="3716338"/>
          <p14:tracePt t="10195" x="438150" y="3703638"/>
          <p14:tracePt t="10207" x="438150" y="3679825"/>
          <p14:tracePt t="10220" x="438150" y="3667125"/>
          <p14:tracePt t="10232" x="438150" y="3641725"/>
          <p14:tracePt t="10618" x="438150" y="3579813"/>
          <p14:tracePt t="10632" x="438150" y="3503613"/>
          <p14:tracePt t="10644" x="450850" y="3416300"/>
          <p14:tracePt t="10658" x="487363" y="3328988"/>
          <p14:tracePt t="10669" x="538163" y="3165475"/>
          <p14:tracePt t="10680" x="587375" y="2965450"/>
          <p14:tracePt t="10694" x="638175" y="2816225"/>
          <p14:tracePt t="10708" x="674688" y="2703513"/>
          <p14:tracePt t="10726" x="712788" y="2627313"/>
          <p14:tracePt t="10744" x="738188" y="2552700"/>
          <p14:tracePt t="10758" x="738188" y="2516188"/>
          <p14:tracePt t="10776" x="750888" y="2478088"/>
          <p14:tracePt t="10793" x="763588" y="2365375"/>
          <p14:tracePt t="10809" x="763588" y="2303463"/>
          <p14:tracePt t="10825" x="776288" y="2239963"/>
          <p14:tracePt t="10843" x="787400" y="2152650"/>
          <p14:tracePt t="10859" x="787400" y="2114550"/>
          <p14:tracePt t="10876" x="787400" y="2078038"/>
          <p14:tracePt t="10894" x="787400" y="2014538"/>
          <p14:tracePt t="10909" x="787400" y="2001838"/>
          <p14:tracePt t="10926" x="787400" y="1989138"/>
          <p14:tracePt t="11043" x="787400" y="2001838"/>
          <p14:tracePt t="11055" x="787400" y="2027238"/>
          <p14:tracePt t="11068" x="750888" y="2127250"/>
          <p14:tracePt t="11080" x="687388" y="2290763"/>
          <p14:tracePt t="11095" x="612775" y="2478088"/>
          <p14:tracePt t="11110" x="525463" y="2690813"/>
          <p14:tracePt t="11127" x="474663" y="2965450"/>
          <p14:tracePt t="11130" x="425450" y="3165475"/>
          <p14:tracePt t="11144" x="412750" y="3290888"/>
          <p14:tracePt t="11161" x="400050" y="3378200"/>
          <p14:tracePt t="11178" x="400050" y="3429000"/>
          <p14:tracePt t="11180" x="387350" y="3479800"/>
          <p14:tracePt t="11195" x="387350" y="3503613"/>
          <p14:tracePt t="11211" x="387350" y="3516313"/>
          <p14:tracePt t="11228" x="387350" y="3541713"/>
          <p14:tracePt t="11230" x="387350" y="3554413"/>
          <p14:tracePt t="11244" x="387350" y="3567113"/>
          <p14:tracePt t="12239" x="387350" y="3554413"/>
          <p14:tracePt t="12264" x="387350" y="3529013"/>
          <p14:tracePt t="12276" x="387350" y="3516313"/>
          <p14:tracePt t="12290" x="400050" y="3479800"/>
          <p14:tracePt t="12302" x="425450" y="3441700"/>
          <p14:tracePt t="12315" x="474663" y="3378200"/>
          <p14:tracePt t="12332" x="500063" y="3316288"/>
          <p14:tracePt t="12349" x="550863" y="3254375"/>
          <p14:tracePt t="12352" x="587375" y="3203575"/>
          <p14:tracePt t="12365" x="638175" y="3103563"/>
          <p14:tracePt t="12382" x="674688" y="2965450"/>
          <p14:tracePt t="12398" x="725488" y="2816225"/>
          <p14:tracePt t="12401" x="750888" y="2703513"/>
          <p14:tracePt t="12415" x="787400" y="2590800"/>
          <p14:tracePt t="12432" x="825500" y="2516188"/>
          <p14:tracePt t="12450" x="863600" y="2465388"/>
          <p14:tracePt t="12452" x="876300" y="2427288"/>
          <p14:tracePt t="12465" x="876300" y="2390775"/>
          <p14:tracePt t="12482" x="887413" y="2390775"/>
          <p14:tracePt t="12499" x="887413" y="2378075"/>
          <p14:tracePt t="12551" x="887413" y="2352675"/>
          <p14:tracePt t="12564" x="900113" y="2339975"/>
          <p14:tracePt t="12575" x="925513" y="2314575"/>
          <p14:tracePt t="12588" x="925513" y="2278063"/>
          <p14:tracePt t="12600" x="938213" y="2265363"/>
          <p14:tracePt t="12616" x="950913" y="2252663"/>
          <p14:tracePt t="12633" x="950913" y="2239963"/>
          <p14:tracePt t="13162" x="950913" y="2265363"/>
          <p14:tracePt t="13187" x="950913" y="2278063"/>
          <p14:tracePt t="13199" x="950913" y="2290763"/>
          <p14:tracePt t="13225" x="950913" y="2303463"/>
          <p14:tracePt t="13237" x="950913" y="2314575"/>
          <p14:tracePt t="13249" x="963613" y="2327275"/>
          <p14:tracePt t="13262" x="976313" y="2339975"/>
          <p14:tracePt t="13274" x="976313" y="2352675"/>
          <p14:tracePt t="13286" x="987425" y="2414588"/>
          <p14:tracePt t="13302" x="1000125" y="2465388"/>
          <p14:tracePt t="13319" x="1000125" y="2516188"/>
          <p14:tracePt t="13336" x="1000125" y="2552700"/>
          <p14:tracePt t="13353" x="1000125" y="2565400"/>
          <p14:tracePt t="13369" x="1000125" y="2578100"/>
          <p14:tracePt t="13448" x="976313" y="2578100"/>
          <p14:tracePt t="13486" x="963613" y="2578100"/>
          <p14:tracePt t="13499" x="963613" y="2590800"/>
          <p14:tracePt t="13561" x="976313" y="2590800"/>
          <p14:tracePt t="13573" x="987425" y="2590800"/>
          <p14:tracePt t="13586" x="1012825" y="2590800"/>
          <p14:tracePt t="13599" x="1025525" y="2578100"/>
          <p14:tracePt t="13610" x="1063625" y="2578100"/>
          <p14:tracePt t="13622" x="1089025" y="2578100"/>
          <p14:tracePt t="13637" x="1112838" y="2578100"/>
          <p14:tracePt t="13654" x="1138238" y="2578100"/>
          <p14:tracePt t="13670" x="1189038" y="2578100"/>
          <p14:tracePt t="13673" x="1238250" y="2578100"/>
          <p14:tracePt t="13687" x="1276350" y="2578100"/>
          <p14:tracePt t="13703" x="1300163" y="2578100"/>
          <p14:tracePt t="13721" x="1312863" y="2578100"/>
          <p14:tracePt t="13773" x="1312863" y="2590800"/>
          <p14:tracePt t="13785" x="1300163" y="2603500"/>
          <p14:tracePt t="13798" x="1263650" y="2616200"/>
          <p14:tracePt t="13810" x="1212850" y="2640013"/>
          <p14:tracePt t="13822" x="1176338" y="2665413"/>
          <p14:tracePt t="13837" x="1150938" y="2690813"/>
          <p14:tracePt t="13855" x="1125538" y="2703513"/>
          <p14:tracePt t="13872" x="1089025" y="2740025"/>
          <p14:tracePt t="13888" x="1076325" y="2765425"/>
          <p14:tracePt t="13984" x="1100138" y="2765425"/>
          <p14:tracePt t="13997" x="1125538" y="2765425"/>
          <p14:tracePt t="14010" x="1176338" y="2765425"/>
          <p14:tracePt t="14022" x="1238250" y="2790825"/>
          <p14:tracePt t="14039" x="1325563" y="2803525"/>
          <p14:tracePt t="14056" x="1389063" y="2803525"/>
          <p14:tracePt t="14072" x="1463675" y="2840038"/>
          <p14:tracePt t="14089" x="1489075" y="2840038"/>
          <p14:tracePt t="14105" x="1501775" y="2840038"/>
          <p14:tracePt t="14122" x="1538288" y="2840038"/>
          <p14:tracePt t="14139" x="1550988" y="2840038"/>
          <p14:tracePt t="14184" x="1563688" y="2840038"/>
          <p14:tracePt t="21694" x="1512888" y="2865438"/>
          <p14:tracePt t="21706" x="1425575" y="2903538"/>
          <p14:tracePt t="21719" x="1338263" y="2952750"/>
          <p14:tracePt t="21731" x="1250950" y="3016250"/>
          <p14:tracePt t="21743" x="1189038" y="3103563"/>
          <p14:tracePt t="21755" x="1125538" y="3165475"/>
          <p14:tracePt t="21769" x="1089025" y="3216275"/>
          <p14:tracePt t="21785" x="1063625" y="3241675"/>
          <p14:tracePt t="21802" x="1038225" y="3278188"/>
          <p14:tracePt t="21805" x="1012825" y="3278188"/>
          <p14:tracePt t="21819" x="987425" y="3303588"/>
          <p14:tracePt t="21843" x="963613" y="3316288"/>
          <p14:tracePt t="21856" x="938213" y="3328988"/>
          <p14:tracePt t="21869" x="887413" y="3328988"/>
          <p14:tracePt t="21886" x="838200" y="3341688"/>
          <p14:tracePt t="21904" x="776288" y="3354388"/>
          <p14:tracePt t="21906" x="750888" y="3354388"/>
          <p14:tracePt t="21920" x="738188" y="3367088"/>
          <p14:tracePt t="21937" x="725488" y="3367088"/>
          <p14:tracePt t="21980" x="700088" y="3378200"/>
          <p14:tracePt t="21993" x="700088" y="3390900"/>
          <p14:tracePt t="22005" x="687388" y="3403600"/>
          <p14:tracePt t="22020" x="687388" y="3416300"/>
          <p14:tracePt t="22037" x="674688" y="3429000"/>
          <p14:tracePt t="22054" x="674688" y="3490913"/>
          <p14:tracePt t="22070" x="663575" y="3541713"/>
          <p14:tracePt t="22087" x="663575" y="3567113"/>
          <p14:tracePt t="22104" x="663575" y="3579813"/>
          <p14:tracePt t="22121" x="663575" y="3603625"/>
          <p14:tracePt t="22137" x="663575" y="3616325"/>
          <p14:tracePt t="22155" x="663575" y="3641725"/>
          <p14:tracePt t="22170" x="663575" y="3654425"/>
          <p14:tracePt t="22187" x="663575" y="3667125"/>
          <p14:tracePt t="22205" x="687388" y="3679825"/>
          <p14:tracePt t="22221" x="700088" y="3692525"/>
          <p14:tracePt t="22238" x="725488" y="3692525"/>
          <p14:tracePt t="22254" x="787400" y="3692525"/>
          <p14:tracePt t="22271" x="812800" y="3692525"/>
          <p14:tracePt t="22287" x="850900" y="3692525"/>
          <p14:tracePt t="22305" x="912813" y="3692525"/>
          <p14:tracePt t="22321" x="950913" y="3692525"/>
          <p14:tracePt t="22338" x="976313" y="3692525"/>
          <p14:tracePt t="22341" x="1012825" y="3692525"/>
          <p14:tracePt t="22355" x="1050925" y="3703638"/>
          <p14:tracePt t="22372" x="1076325" y="3703638"/>
          <p14:tracePt t="22388" x="1100138" y="3703638"/>
          <p14:tracePt t="22391" x="1112838" y="3703638"/>
          <p14:tracePt t="22405" x="1125538" y="3703638"/>
          <p14:tracePt t="22422" x="1125538" y="3716338"/>
          <p14:tracePt t="22439" x="1138238" y="3716338"/>
          <p14:tracePt t="22515" x="1100138" y="3716338"/>
          <p14:tracePt t="22529" x="1063625" y="3729038"/>
          <p14:tracePt t="22541" x="1000125" y="3754438"/>
          <p14:tracePt t="22553" x="950913" y="3767138"/>
          <p14:tracePt t="22566" x="825500" y="3779838"/>
          <p14:tracePt t="22578" x="700088" y="3792538"/>
          <p14:tracePt t="22591" x="587375" y="3803650"/>
          <p14:tracePt t="22605" x="538163" y="3803650"/>
          <p14:tracePt t="22623" x="512763" y="3803650"/>
          <p14:tracePt t="22639" x="500063" y="3803650"/>
          <p14:tracePt t="22716" x="512763" y="3803650"/>
          <p14:tracePt t="22728" x="538163" y="3803650"/>
          <p14:tracePt t="22740" x="600075" y="3803650"/>
          <p14:tracePt t="22753" x="674688" y="3803650"/>
          <p14:tracePt t="22765" x="725488" y="3803650"/>
          <p14:tracePt t="22777" x="763588" y="3803650"/>
          <p14:tracePt t="22790" x="800100" y="3803650"/>
          <p14:tracePt t="22807" x="838200" y="3803650"/>
          <p14:tracePt t="22823" x="876300" y="3803650"/>
          <p14:tracePt t="22840" x="950913" y="3803650"/>
          <p14:tracePt t="22857" x="976313" y="3803650"/>
          <p14:tracePt t="22874" x="987425" y="3803650"/>
          <p14:tracePt t="22890" x="1000125" y="3803650"/>
          <p14:tracePt t="22939" x="1000125" y="3816350"/>
          <p14:tracePt t="22965" x="987425" y="3816350"/>
          <p14:tracePt t="22977" x="976313" y="3816350"/>
          <p14:tracePt t="22990" x="950913" y="3816350"/>
          <p14:tracePt t="23001" x="925513" y="3829050"/>
          <p14:tracePt t="23015" x="900113" y="3841750"/>
          <p14:tracePt t="23027" x="887413" y="3854450"/>
          <p14:tracePt t="23040" x="863600" y="3854450"/>
          <p14:tracePt t="23064" x="863600" y="3867150"/>
          <p14:tracePt t="23263" x="876300" y="3867150"/>
          <p14:tracePt t="23277" x="887413" y="3854450"/>
          <p14:tracePt t="23289" x="912813" y="3854450"/>
          <p14:tracePt t="23302" x="963613" y="3841750"/>
          <p14:tracePt t="23315" x="1000125" y="3841750"/>
          <p14:tracePt t="23326" x="1038225" y="3841750"/>
          <p14:tracePt t="23342" x="1076325" y="3841750"/>
          <p14:tracePt t="23358" x="1089025" y="3841750"/>
          <p14:tracePt t="23376" x="1138238" y="3841750"/>
          <p14:tracePt t="27191" x="1125538" y="3841750"/>
          <p14:tracePt t="27203" x="1076325" y="3879850"/>
          <p14:tracePt t="27216" x="1025525" y="3905250"/>
          <p14:tracePt t="27229" x="1000125" y="3916363"/>
          <p14:tracePt t="27241" x="987425" y="3941763"/>
          <p14:tracePt t="27258" x="963613" y="3941763"/>
          <p14:tracePt t="27274" x="950913" y="3967163"/>
          <p14:tracePt t="27291" x="950913" y="3992563"/>
          <p14:tracePt t="27308" x="938213" y="4029075"/>
          <p14:tracePt t="27324" x="938213" y="4067175"/>
          <p14:tracePt t="27341" x="938213" y="4167188"/>
          <p14:tracePt t="27358" x="925513" y="4205288"/>
          <p14:tracePt t="27375" x="925513" y="4241800"/>
          <p14:tracePt t="27391" x="912813" y="4318000"/>
          <p14:tracePt t="27408" x="900113" y="4467225"/>
          <p14:tracePt t="27425" x="863600" y="4630738"/>
          <p14:tracePt t="27428" x="850900" y="4768850"/>
          <p14:tracePt t="27441" x="838200" y="4856163"/>
          <p14:tracePt t="27459" x="838200" y="4905375"/>
          <p14:tracePt t="27475" x="838200" y="4918075"/>
          <p14:tracePt t="27478" x="838200" y="4930775"/>
          <p14:tracePt t="27640" x="838200" y="4918075"/>
          <p14:tracePt t="27652" x="838200" y="4892675"/>
          <p14:tracePt t="27664" x="838200" y="4818063"/>
          <p14:tracePt t="27676" x="838200" y="4743450"/>
          <p14:tracePt t="27691" x="838200" y="4667250"/>
          <p14:tracePt t="27709" x="850900" y="4618038"/>
          <p14:tracePt t="27726" x="863600" y="4543425"/>
          <p14:tracePt t="27728" x="876300" y="4479925"/>
          <p14:tracePt t="27743" x="900113" y="4367213"/>
          <p14:tracePt t="27759" x="925513" y="4254500"/>
          <p14:tracePt t="27777" x="950913" y="4141788"/>
          <p14:tracePt t="27793" x="963613" y="4117975"/>
          <p14:tracePt t="27810" x="963613" y="4105275"/>
          <p14:tracePt t="27827" x="976313" y="4092575"/>
          <p14:tracePt t="27842" x="1000125" y="4079875"/>
          <p14:tracePt t="27860" x="1025525" y="4054475"/>
          <p14:tracePt t="27878" x="1050925" y="4029075"/>
          <p14:tracePt t="27915" x="1063625" y="4029075"/>
          <p14:tracePt t="27926" x="1076325" y="4017963"/>
          <p14:tracePt t="27951" x="1089025" y="3992563"/>
          <p14:tracePt t="27964" x="1089025" y="3967163"/>
          <p14:tracePt t="27977" x="1100138" y="3941763"/>
          <p14:tracePt t="27989" x="1100138" y="3916363"/>
          <p14:tracePt t="28001" x="1112838" y="3892550"/>
          <p14:tracePt t="28015" x="1112838" y="3879850"/>
          <p14:tracePt t="28039" x="1112838" y="3854450"/>
          <p14:tracePt t="28064" x="1112838" y="3841750"/>
          <p14:tracePt t="28089" x="1112838" y="3829050"/>
          <p14:tracePt t="28213" x="1112838" y="3854450"/>
          <p14:tracePt t="28228" x="1100138" y="3905250"/>
          <p14:tracePt t="28238" x="1038225" y="3967163"/>
          <p14:tracePt t="28251" x="963613" y="4041775"/>
          <p14:tracePt t="28263" x="887413" y="4117975"/>
          <p14:tracePt t="28278" x="812800" y="4230688"/>
          <p14:tracePt t="28295" x="738188" y="4430713"/>
          <p14:tracePt t="28312" x="612775" y="4743450"/>
          <p14:tracePt t="28327" x="563563" y="4843463"/>
          <p14:tracePt t="28345" x="512763" y="4918075"/>
          <p14:tracePt t="28363" x="463550" y="4981575"/>
          <p14:tracePt t="28378" x="450850" y="4981575"/>
          <p14:tracePt t="28412" x="438150" y="4981575"/>
          <p14:tracePt t="28425" x="425450" y="4981575"/>
          <p14:tracePt t="28437" x="412750" y="4968875"/>
          <p14:tracePt t="28451" x="400050" y="4943475"/>
          <p14:tracePt t="28463" x="387350" y="4918075"/>
          <p14:tracePt t="28479" x="374650" y="4892675"/>
          <p14:tracePt t="28496" x="363538" y="4818063"/>
          <p14:tracePt t="28512" x="325438" y="4605338"/>
          <p14:tracePt t="28529" x="312738" y="4479925"/>
          <p14:tracePt t="28546" x="287338" y="4341813"/>
          <p14:tracePt t="28549" x="250825" y="4067175"/>
          <p14:tracePt t="28563" x="238125" y="3741738"/>
          <p14:tracePt t="28579" x="238125" y="3479800"/>
          <p14:tracePt t="28596" x="238125" y="3065463"/>
          <p14:tracePt t="28613" x="225425" y="2652713"/>
          <p14:tracePt t="28630" x="212725" y="2627313"/>
          <p14:tracePt t="28686" x="212725" y="2640013"/>
          <p14:tracePt t="28712" x="212725" y="2652713"/>
          <p14:tracePt t="28725" x="212725" y="2665413"/>
          <p14:tracePt t="28751" x="212725" y="2678113"/>
          <p14:tracePt t="28764" x="212725" y="2690813"/>
          <p14:tracePt t="28774" x="212725" y="2703513"/>
          <p14:tracePt t="28787" x="212725" y="2716213"/>
          <p14:tracePt t="28799" x="212725" y="2740025"/>
          <p14:tracePt t="28813" x="212725" y="2778125"/>
          <p14:tracePt t="28831" x="212725" y="2828925"/>
          <p14:tracePt t="28847" x="212725" y="2903538"/>
          <p14:tracePt t="28850" x="212725" y="3041650"/>
          <p14:tracePt t="28863" x="212725" y="3178175"/>
          <p14:tracePt t="28880" x="238125" y="3278188"/>
          <p14:tracePt t="28898" x="261938" y="3354388"/>
          <p14:tracePt t="28900" x="287338" y="3429000"/>
          <p14:tracePt t="28914" x="300038" y="3479800"/>
          <p14:tracePt t="28931" x="325438" y="3567113"/>
          <p14:tracePt t="28948" x="350838" y="3692525"/>
          <p14:tracePt t="28950" x="374650" y="3803650"/>
          <p14:tracePt t="28964" x="400050" y="3892550"/>
          <p14:tracePt t="28981" x="425450" y="3954463"/>
          <p14:tracePt t="28998" x="463550" y="4017963"/>
          <p14:tracePt t="29014" x="474663" y="4041775"/>
          <p14:tracePt t="29031" x="474663" y="4054475"/>
          <p14:tracePt t="29049" x="474663" y="4079875"/>
          <p14:tracePt t="29065" x="474663" y="4105275"/>
          <p14:tracePt t="29081" x="474663" y="4117975"/>
          <p14:tracePt t="29099" x="487363" y="4129088"/>
          <p14:tracePt t="29115" x="487363" y="4141788"/>
          <p14:tracePt t="29235" x="487363" y="4154488"/>
          <p14:tracePt t="29871" x="487363" y="4141788"/>
          <p14:tracePt t="29996" x="487363" y="4129088"/>
          <p14:tracePt t="30008" x="500063" y="4117975"/>
          <p14:tracePt t="30022" x="512763" y="4105275"/>
          <p14:tracePt t="30034" x="538163" y="4092575"/>
          <p14:tracePt t="30052" x="550863" y="4041775"/>
          <p14:tracePt t="30069" x="574675" y="3954463"/>
          <p14:tracePt t="30071" x="600075" y="3854450"/>
          <p14:tracePt t="30085" x="663575" y="3767138"/>
          <p14:tracePt t="30102" x="725488" y="3692525"/>
          <p14:tracePt t="30119" x="800100" y="3603625"/>
          <p14:tracePt t="30121" x="900113" y="3441700"/>
          <p14:tracePt t="30135" x="976313" y="3278188"/>
          <p14:tracePt t="30152" x="1025525" y="3165475"/>
          <p14:tracePt t="30169" x="1138238" y="2965450"/>
          <p14:tracePt t="30185" x="1189038" y="2852738"/>
          <p14:tracePt t="30202" x="1225550" y="2765425"/>
          <p14:tracePt t="30220" x="1263650" y="2603500"/>
          <p14:tracePt t="30235" x="1263650" y="2590800"/>
          <p14:tracePt t="30253" x="1263650" y="2578100"/>
          <p14:tracePt t="30719" x="1263650" y="2565400"/>
          <p14:tracePt t="30744" x="1263650" y="2540000"/>
          <p14:tracePt t="30756" x="1263650" y="2527300"/>
          <p14:tracePt t="30770" x="1263650" y="2490788"/>
          <p14:tracePt t="30781" x="1263650" y="2452688"/>
          <p14:tracePt t="30793" x="1263650" y="2414588"/>
          <p14:tracePt t="30806" x="1263650" y="2390775"/>
          <p14:tracePt t="30821" x="1263650" y="2378075"/>
          <p14:tracePt t="30838" x="1263650" y="2352675"/>
          <p14:tracePt t="31268" x="1263650" y="2378075"/>
          <p14:tracePt t="31280" x="1263650" y="2414588"/>
          <p14:tracePt t="31291" x="1263650" y="2465388"/>
          <p14:tracePt t="31306" x="1263650" y="2565400"/>
          <p14:tracePt t="31324" x="1263650" y="2740025"/>
          <p14:tracePt t="31341" x="1263650" y="2916238"/>
          <p14:tracePt t="31343" x="1263650" y="3041650"/>
          <p14:tracePt t="31357" x="1263650" y="3178175"/>
          <p14:tracePt t="31374" x="1263650" y="3328988"/>
          <p14:tracePt t="31391" x="1263650" y="3490913"/>
          <p14:tracePt t="31407" x="1263650" y="3541713"/>
          <p14:tracePt t="31424" x="1263650" y="3579813"/>
          <p14:tracePt t="31442" x="1263650" y="3654425"/>
          <p14:tracePt t="31457" x="1263650" y="3703638"/>
          <p14:tracePt t="31474" x="1263650" y="3779838"/>
          <p14:tracePt t="31492" x="1263650" y="3941763"/>
          <p14:tracePt t="31507" x="1263650" y="4017963"/>
          <p14:tracePt t="31525" x="1250950" y="4054475"/>
          <p14:tracePt t="31542" x="1250950" y="4079875"/>
          <p14:tracePt t="31558" x="1250950" y="4105275"/>
          <p14:tracePt t="31575" x="1250950" y="4117975"/>
          <p14:tracePt t="31592" x="1250950" y="4154488"/>
          <p14:tracePt t="31616" x="1238250" y="4167188"/>
          <p14:tracePt t="31630" x="1238250" y="4179888"/>
          <p14:tracePt t="31667" x="1238250" y="4192588"/>
          <p14:tracePt t="31679" x="1238250" y="4205288"/>
          <p14:tracePt t="31691" x="1238250" y="4217988"/>
          <p14:tracePt t="31704" x="1238250" y="4241800"/>
          <p14:tracePt t="31716" x="1238250" y="4279900"/>
          <p14:tracePt t="31729" x="1225550" y="4318000"/>
          <p14:tracePt t="31742" x="1225550" y="4341813"/>
          <p14:tracePt t="31759" x="1225550" y="4354513"/>
          <p14:tracePt t="31775" x="1225550" y="4367213"/>
          <p14:tracePt t="31779" x="1225550" y="4379913"/>
          <p14:tracePt t="31804" x="1225550" y="4392613"/>
          <p14:tracePt t="31816" x="1225550" y="4405313"/>
          <p14:tracePt t="31842" x="1225550" y="4418013"/>
          <p14:tracePt t="31853" x="1225550" y="4430713"/>
          <p14:tracePt t="32165" x="1225550" y="4418013"/>
          <p14:tracePt t="32190" x="1225550" y="4405313"/>
          <p14:tracePt t="32203" x="1225550" y="4367213"/>
          <p14:tracePt t="32215" x="1225550" y="4330700"/>
          <p14:tracePt t="32228" x="1225550" y="4279900"/>
          <p14:tracePt t="32244" x="1250950" y="4241800"/>
          <p14:tracePt t="32261" x="1312863" y="4192588"/>
          <p14:tracePt t="32277" x="1563688" y="4017963"/>
          <p14:tracePt t="32294" x="1689100" y="3841750"/>
          <p14:tracePt t="32311" x="1789113" y="3692525"/>
          <p14:tracePt t="32328" x="2014538" y="3490913"/>
          <p14:tracePt t="32344" x="2214563" y="3390900"/>
          <p14:tracePt t="32361" x="2427288" y="3254375"/>
          <p14:tracePt t="32378" x="2640013" y="2965450"/>
          <p14:tracePt t="32394" x="2689225" y="2878138"/>
          <p14:tracePt t="32412" x="2727325" y="2790825"/>
          <p14:tracePt t="32415" x="2763838" y="2740025"/>
          <p14:tracePt t="32429" x="2789238" y="2690813"/>
          <p14:tracePt t="32445" x="2840038" y="2640013"/>
          <p14:tracePt t="32461" x="2914650" y="2565400"/>
          <p14:tracePt t="32465" x="3014663" y="2452688"/>
          <p14:tracePt t="32478" x="3114675" y="2290763"/>
          <p14:tracePt t="32495" x="3189288" y="2152650"/>
          <p14:tracePt t="32512" x="3240088" y="2065338"/>
          <p14:tracePt t="32515" x="3252788" y="2039938"/>
          <p14:tracePt t="32528" x="3252788" y="2014538"/>
          <p14:tracePt t="32551" x="3252788" y="2001838"/>
          <p14:tracePt t="32788" x="3252788" y="2014538"/>
          <p14:tracePt t="32801" x="3252788" y="2039938"/>
          <p14:tracePt t="32813" x="3252788" y="2089150"/>
          <p14:tracePt t="32825" x="3227388" y="2152650"/>
          <p14:tracePt t="32839" x="3189288" y="2278063"/>
          <p14:tracePt t="32850" x="3127375" y="2503488"/>
          <p14:tracePt t="32863" x="3065463" y="2790825"/>
          <p14:tracePt t="32880" x="3027363" y="2990850"/>
          <p14:tracePt t="32897" x="2976563" y="3228975"/>
          <p14:tracePt t="32914" x="2901950" y="3803650"/>
          <p14:tracePt t="32930" x="2889250" y="3954463"/>
          <p14:tracePt t="32947" x="2876550" y="4079875"/>
          <p14:tracePt t="32964" x="2863850" y="4392613"/>
          <p14:tracePt t="32980" x="2852738" y="4554538"/>
          <p14:tracePt t="32997" x="2840038" y="4692650"/>
          <p14:tracePt t="32999" x="2827338" y="4779963"/>
          <p14:tracePt t="33014" x="2814638" y="4868863"/>
          <p14:tracePt t="33031" x="2801938" y="4930775"/>
          <p14:tracePt t="33047" x="2776538" y="5005388"/>
          <p14:tracePt t="33050" x="2763838" y="5030788"/>
          <p14:tracePt t="33064" x="2763838" y="5056188"/>
          <p14:tracePt t="33080" x="2752725" y="5056188"/>
          <p14:tracePt t="33424" x="2727325" y="5056188"/>
          <p14:tracePt t="33436" x="2714625" y="5056188"/>
          <p14:tracePt t="33449" x="2663825" y="5081588"/>
          <p14:tracePt t="33462" x="2563813" y="5181600"/>
          <p14:tracePt t="33474" x="2251075" y="5343525"/>
          <p14:tracePt t="33486" x="1925638" y="5507038"/>
          <p14:tracePt t="33499" x="1638300" y="5619750"/>
          <p14:tracePt t="33516" x="1212850" y="5707063"/>
          <p14:tracePt t="33532" x="925513" y="5743575"/>
          <p14:tracePt t="33549" x="600075" y="5781675"/>
          <p14:tracePt t="33566" x="450850" y="5794375"/>
          <p14:tracePt t="33582" x="350838" y="5794375"/>
          <p14:tracePt t="33599" x="312738" y="5794375"/>
          <p14:tracePt t="33637" x="374650" y="5794375"/>
          <p14:tracePt t="33650" x="438150" y="5756275"/>
          <p14:tracePt t="33660" x="550863" y="5694363"/>
          <p14:tracePt t="33674" x="776288" y="5619750"/>
          <p14:tracePt t="33686" x="1189038" y="5494338"/>
          <p14:tracePt t="33700" x="1463675" y="5394325"/>
          <p14:tracePt t="33717" x="1825625" y="5330825"/>
          <p14:tracePt t="33733" x="2276475" y="5294313"/>
          <p14:tracePt t="33736" x="2540000" y="5256213"/>
          <p14:tracePt t="33750" x="2752725" y="5243513"/>
          <p14:tracePt t="33767" x="2989263" y="5243513"/>
          <p14:tracePt t="33784" x="3201988" y="5230813"/>
          <p14:tracePt t="33786" x="3327400" y="5230813"/>
          <p14:tracePt t="33800" x="3389313" y="5230813"/>
          <p14:tracePt t="33817" x="3414713" y="5218113"/>
          <p14:tracePt t="33834" x="3427413" y="5218113"/>
          <p14:tracePt t="33836" x="3440113" y="5205413"/>
          <p14:tracePt t="34084" x="3440113" y="5218113"/>
          <p14:tracePt t="34173" x="3440113" y="5230813"/>
          <p14:tracePt t="34247" x="3440113" y="5243513"/>
          <p14:tracePt t="34957" x="3478213" y="5092700"/>
          <p14:tracePt t="34972" x="3665538" y="4768850"/>
          <p14:tracePt t="34982" x="3927475" y="4467225"/>
          <p14:tracePt t="34994" x="4165600" y="4129088"/>
          <p14:tracePt t="35007" x="4352925" y="3829050"/>
          <p14:tracePt t="35021" x="4491038" y="3654425"/>
          <p14:tracePt t="35039" x="4665663" y="3541713"/>
          <p14:tracePt t="35055" x="4816475" y="3467100"/>
          <p14:tracePt t="35057" x="4953000" y="3416300"/>
          <p14:tracePt t="35071" x="5065713" y="3378200"/>
          <p14:tracePt t="35088" x="5141913" y="3354388"/>
          <p14:tracePt t="35106" x="5191125" y="3316288"/>
          <p14:tracePt t="35108" x="5265738" y="3278188"/>
          <p14:tracePt t="35122" x="5365750" y="3241675"/>
          <p14:tracePt t="35138" x="5516563" y="3165475"/>
          <p14:tracePt t="35156" x="5767388" y="2990850"/>
          <p14:tracePt t="35172" x="5854700" y="2916238"/>
          <p14:tracePt t="35189" x="5916613" y="2852738"/>
          <p14:tracePt t="35206" x="6016625" y="2765425"/>
          <p14:tracePt t="35222" x="6054725" y="2752725"/>
          <p14:tracePt t="35239" x="6091238" y="2728913"/>
          <p14:tracePt t="35256" x="6116638" y="2703513"/>
          <p14:tracePt t="35370" x="6103938" y="2703513"/>
          <p14:tracePt t="38195" x="6091238" y="2703513"/>
          <p14:tracePt t="38208" x="6042025" y="2690813"/>
          <p14:tracePt t="38220" x="5942013" y="2640013"/>
          <p14:tracePt t="38234" x="5842000" y="2590800"/>
          <p14:tracePt t="38251" x="5616575" y="2503488"/>
          <p14:tracePt t="38268" x="5316538" y="2427288"/>
          <p14:tracePt t="38270" x="5116513" y="2390775"/>
          <p14:tracePt t="38284" x="4978400" y="2339975"/>
          <p14:tracePt t="38301" x="4816475" y="2303463"/>
          <p14:tracePt t="38318" x="4691063" y="2265363"/>
          <p14:tracePt t="38320" x="4616450" y="2239963"/>
          <p14:tracePt t="38334" x="4591050" y="2214563"/>
          <p14:tracePt t="38406" x="4591050" y="2201863"/>
          <p14:tracePt t="38494" x="4603750" y="2201863"/>
          <p14:tracePt t="38556" x="4616450" y="2201863"/>
          <p14:tracePt t="38568" x="4627563" y="2201863"/>
          <p14:tracePt t="39067" x="4716463" y="2201863"/>
          <p14:tracePt t="39080" x="4891088" y="2201863"/>
          <p14:tracePt t="39092" x="5091113" y="2201863"/>
          <p14:tracePt t="39104" x="5603875" y="2178050"/>
          <p14:tracePt t="39121" x="5978525" y="2178050"/>
          <p14:tracePt t="39137" x="6529388" y="2152650"/>
          <p14:tracePt t="39154" x="7354888" y="2114550"/>
          <p14:tracePt t="39171" x="7867650" y="2089150"/>
          <p14:tracePt t="39188" x="8205788" y="2089150"/>
          <p14:tracePt t="39205" x="8669338" y="2065338"/>
          <p14:tracePt t="39221" x="8918575" y="2065338"/>
          <p14:tracePt t="39238" x="9082088" y="2052638"/>
          <p14:tracePt t="39528" x="9043988" y="2127250"/>
          <p14:tracePt t="39541" x="9018588" y="2139950"/>
          <p14:tracePt t="39555" x="8982075" y="2152650"/>
          <p14:tracePt t="39573" x="8956675" y="2165350"/>
          <p14:tracePt t="39590" x="8918575" y="2178050"/>
          <p14:tracePt t="39605" x="8905875" y="2190750"/>
          <p14:tracePt t="39623" x="8893175" y="2190750"/>
          <p14:tracePt t="39639" x="8882063" y="2190750"/>
          <p14:tracePt t="39690" x="8869363" y="2190750"/>
          <p14:tracePt t="39715" x="8856663" y="2190750"/>
          <p14:tracePt t="39727" x="8843963" y="2190750"/>
          <p14:tracePt t="40027" x="8831263" y="2201863"/>
          <p14:tracePt t="40041" x="8818563" y="2201863"/>
          <p14:tracePt t="40052" x="8805863" y="2201863"/>
          <p14:tracePt t="40064" x="8780463" y="2227263"/>
          <p14:tracePt t="40089" x="8756650" y="2239963"/>
          <p14:tracePt t="40115" x="8743950" y="2252663"/>
          <p14:tracePt t="40152" x="8731250" y="2252663"/>
          <p14:tracePt t="41099" x="8718550" y="2252663"/>
          <p14:tracePt t="41112" x="8680450" y="2252663"/>
          <p14:tracePt t="41123" x="8618538" y="2252663"/>
          <p14:tracePt t="41136" x="8531225" y="2265363"/>
          <p14:tracePt t="41150" x="8443913" y="2278063"/>
          <p14:tracePt t="41163" x="8367713" y="2303463"/>
          <p14:tracePt t="41179" x="8267700" y="2314575"/>
          <p14:tracePt t="41196" x="8105775" y="2339975"/>
          <p14:tracePt t="41199" x="7931150" y="2352675"/>
          <p14:tracePt t="41213" x="7818438" y="2378075"/>
          <p14:tracePt t="41229" x="7718425" y="2403475"/>
          <p14:tracePt t="41245" x="7605713" y="2427288"/>
          <p14:tracePt t="41248" x="7442200" y="2452688"/>
          <p14:tracePt t="41263" x="7292975" y="2478088"/>
          <p14:tracePt t="41279" x="7142163" y="2503488"/>
          <p14:tracePt t="41296" x="7016750" y="2527300"/>
          <p14:tracePt t="41298" x="6916738" y="2552700"/>
          <p14:tracePt t="41312" x="6754813" y="2565400"/>
          <p14:tracePt t="41330" x="6516688" y="2565400"/>
          <p14:tracePt t="41346" x="6342063" y="2578100"/>
          <p14:tracePt t="41348" x="6203950" y="2578100"/>
          <p14:tracePt t="41363" x="6091238" y="2590800"/>
          <p14:tracePt t="41380" x="5954713" y="2590800"/>
          <p14:tracePt t="41397" x="5803900" y="2590800"/>
          <p14:tracePt t="41399" x="5665788" y="2590800"/>
          <p14:tracePt t="41412" x="5603875" y="2578100"/>
          <p14:tracePt t="41430" x="5554663" y="2578100"/>
          <p14:tracePt t="41447" x="5529263" y="2578100"/>
          <p14:tracePt t="41448" x="5491163" y="2578100"/>
          <p14:tracePt t="41463" x="5478463" y="2578100"/>
          <p14:tracePt t="41480" x="5465763" y="2578100"/>
          <p14:tracePt t="41497" x="5416550" y="2578100"/>
          <p14:tracePt t="41514" x="5403850" y="2578100"/>
          <p14:tracePt t="41536" x="5391150" y="2578100"/>
          <p14:tracePt t="41548" x="5378450" y="2578100"/>
          <p14:tracePt t="41598" x="5365750" y="2578100"/>
          <p14:tracePt t="41622" x="5341938" y="2578100"/>
          <p14:tracePt t="41722" x="5341938" y="2565400"/>
          <p14:tracePt t="41772" x="5353050" y="2552700"/>
          <p14:tracePt t="41809" x="5353050" y="2540000"/>
          <p14:tracePt t="41835" x="5353050" y="2527300"/>
          <p14:tracePt t="41872" x="5353050" y="2516188"/>
          <p14:tracePt t="41909" x="5353050" y="2503488"/>
          <p14:tracePt t="41959" x="5353050" y="2490788"/>
          <p14:tracePt t="41984" x="5353050" y="2478088"/>
          <p14:tracePt t="42358" x="5365750" y="2478088"/>
          <p14:tracePt t="42445" x="5378450" y="2478088"/>
          <p14:tracePt t="42471" x="5391150" y="2478088"/>
          <p14:tracePt t="42484" x="5403850" y="2478088"/>
          <p14:tracePt t="42507" x="5416550" y="2478088"/>
          <p14:tracePt t="42520" x="5441950" y="2478088"/>
          <p14:tracePt t="42534" x="5465763" y="2478088"/>
          <p14:tracePt t="42545" x="5503863" y="2478088"/>
          <p14:tracePt t="42557" x="5541963" y="2478088"/>
          <p14:tracePt t="42570" x="5565775" y="2478088"/>
          <p14:tracePt t="42584" x="5578475" y="2478088"/>
          <p14:tracePt t="42601" x="5603875" y="2478088"/>
          <p14:tracePt t="42619" x="5665788" y="2465388"/>
          <p14:tracePt t="42634" x="5716588" y="2465388"/>
          <p14:tracePt t="42652" x="5829300" y="2452688"/>
          <p14:tracePt t="42669" x="5929313" y="2452688"/>
          <p14:tracePt t="42670" x="6003925" y="2452688"/>
          <p14:tracePt t="42684" x="6078538" y="2452688"/>
          <p14:tracePt t="42702" x="6167438" y="2452688"/>
          <p14:tracePt t="42719" x="6403975" y="2452688"/>
          <p14:tracePt t="42735" x="6516688" y="2452688"/>
          <p14:tracePt t="42752" x="6604000" y="2465388"/>
          <p14:tracePt t="42769" x="6729413" y="2478088"/>
          <p14:tracePt t="42786" x="6792913" y="2490788"/>
          <p14:tracePt t="42803" x="6905625" y="2503488"/>
          <p14:tracePt t="42819" x="7118350" y="2527300"/>
          <p14:tracePt t="42836" x="7205663" y="2527300"/>
          <p14:tracePt t="42852" x="7292975" y="2540000"/>
          <p14:tracePt t="42869" x="7618413" y="2552700"/>
          <p14:tracePt t="42886" x="7843838" y="2565400"/>
          <p14:tracePt t="42903" x="8005763" y="2590800"/>
          <p14:tracePt t="42920" x="8356600" y="2603500"/>
          <p14:tracePt t="42936" x="8531225" y="2603500"/>
          <p14:tracePt t="42953" x="8656638" y="2603500"/>
          <p14:tracePt t="42955" x="8705850" y="2603500"/>
          <p14:tracePt t="42970" x="8731250" y="2603500"/>
          <p14:tracePt t="42994" x="8743950" y="2603500"/>
          <p14:tracePt t="43218" x="8705850" y="2590800"/>
          <p14:tracePt t="43231" x="8643938" y="2578100"/>
          <p14:tracePt t="43243" x="8618538" y="2565400"/>
          <p14:tracePt t="43255" x="8605838" y="2552700"/>
          <p14:tracePt t="43270" x="8569325" y="2540000"/>
          <p14:tracePt t="43287" x="8569325" y="2527300"/>
          <p14:tracePt t="43305" x="8543925" y="2516188"/>
          <p14:tracePt t="43368" x="8543925" y="2503488"/>
          <p14:tracePt t="43454" x="8531225" y="2503488"/>
          <p14:tracePt t="43542" x="8505825" y="2490788"/>
          <p14:tracePt t="43554" x="8493125" y="2465388"/>
          <p14:tracePt t="43566" x="8480425" y="2465388"/>
          <p14:tracePt t="43592" x="8469313" y="2452688"/>
          <p14:tracePt t="44639" x="8443913" y="2452688"/>
          <p14:tracePt t="44651" x="8331200" y="2490788"/>
          <p14:tracePt t="44664" x="8054975" y="2552700"/>
          <p14:tracePt t="44677" x="7654925" y="2665413"/>
          <p14:tracePt t="44693" x="7067550" y="2728913"/>
          <p14:tracePt t="44710" x="6604000" y="2803525"/>
          <p14:tracePt t="44713" x="6016625" y="2840038"/>
          <p14:tracePt t="44727" x="5529263" y="2890838"/>
          <p14:tracePt t="44743" x="5178425" y="2903538"/>
          <p14:tracePt t="44760" x="4803775" y="2928938"/>
          <p14:tracePt t="44763" x="4491038" y="2928938"/>
          <p14:tracePt t="44777" x="4340225" y="2928938"/>
          <p14:tracePt t="44793" x="4265613" y="2928938"/>
          <p14:tracePt t="44810" x="4191000" y="2928938"/>
          <p14:tracePt t="44814" x="4165600" y="2928938"/>
          <p14:tracePt t="44827" x="4152900" y="2928938"/>
          <p14:tracePt t="44843" x="4140200" y="2928938"/>
          <p14:tracePt t="45063" x="4140200" y="2916238"/>
          <p14:tracePt t="45075" x="4140200" y="2890838"/>
          <p14:tracePt t="45087" x="4140200" y="2878138"/>
          <p14:tracePt t="45100" x="4152900" y="2865438"/>
          <p14:tracePt t="45112" x="4152900" y="2840038"/>
          <p14:tracePt t="45128" x="4152900" y="2828925"/>
          <p14:tracePt t="45145" x="4165600" y="2816225"/>
          <p14:tracePt t="45162" x="4178300" y="2803525"/>
          <p14:tracePt t="45178" x="4191000" y="2790825"/>
          <p14:tracePt t="45195" x="4227513" y="2790825"/>
          <p14:tracePt t="45212" x="4314825" y="2778125"/>
          <p14:tracePt t="45228" x="4365625" y="2778125"/>
          <p14:tracePt t="45245" x="4391025" y="2765425"/>
          <p14:tracePt t="45262" x="4440238" y="2765425"/>
          <p14:tracePt t="45279" x="4465638" y="2765425"/>
          <p14:tracePt t="45296" x="4491038" y="2752725"/>
          <p14:tracePt t="45312" x="4540250" y="2740025"/>
          <p14:tracePt t="45329" x="4565650" y="2740025"/>
          <p14:tracePt t="45346" x="4591050" y="2740025"/>
          <p14:tracePt t="45349" x="4627563" y="2728913"/>
          <p14:tracePt t="45362" x="4665663" y="2728913"/>
          <p14:tracePt t="45379" x="4703763" y="2716213"/>
          <p14:tracePt t="45396" x="4716463" y="2703513"/>
          <p14:tracePt t="45413" x="4752975" y="2703513"/>
          <p14:tracePt t="45429" x="4752975" y="2690813"/>
          <p14:tracePt t="45446" x="4765675" y="2690813"/>
          <p14:tracePt t="47476" x="4791075" y="2690813"/>
          <p14:tracePt t="47490" x="4816475" y="2690813"/>
          <p14:tracePt t="47504" x="4852988" y="2690813"/>
          <p14:tracePt t="47527" x="4865688" y="2690813"/>
          <p14:tracePt t="47540" x="4878388" y="2703513"/>
          <p14:tracePt t="47554" x="4878388" y="2716213"/>
          <p14:tracePt t="47564" x="4878388" y="2728913"/>
          <p14:tracePt t="47589" x="4878388" y="2740025"/>
          <p14:tracePt t="47603" x="4878388" y="2752725"/>
          <p14:tracePt t="47614" x="4852988" y="2778125"/>
          <p14:tracePt t="47627" x="4829175" y="2790825"/>
          <p14:tracePt t="47639" x="4803775" y="2816225"/>
          <p14:tracePt t="47655" x="4752975" y="2840038"/>
          <p14:tracePt t="47671" x="4740275" y="2852738"/>
          <p14:tracePt t="47688" x="4727575" y="2878138"/>
          <p14:tracePt t="47704" x="4716463" y="2878138"/>
          <p14:tracePt t="47789" x="4727575" y="2890838"/>
          <p14:tracePt t="47801" x="4740275" y="2890838"/>
          <p14:tracePt t="47814" x="4765675" y="2903538"/>
          <p14:tracePt t="47827" x="4803775" y="2916238"/>
          <p14:tracePt t="47839" x="4816475" y="2928938"/>
          <p14:tracePt t="47855" x="4840288" y="2941638"/>
          <p14:tracePt t="47872" x="4878388" y="2941638"/>
          <p14:tracePt t="47889" x="4991100" y="2941638"/>
          <p14:tracePt t="47906" x="5091113" y="2941638"/>
          <p14:tracePt t="47923" x="5178425" y="2952750"/>
          <p14:tracePt t="47925" x="5229225" y="2952750"/>
          <p14:tracePt t="47940" x="5291138" y="2965450"/>
          <p14:tracePt t="47956" x="5316538" y="2965450"/>
          <p14:tracePt t="47972" x="5341938" y="2965450"/>
          <p14:tracePt t="47989" x="5391150" y="2965450"/>
          <p14:tracePt t="48006" x="5416550" y="2965450"/>
          <p14:tracePt t="48023" x="5441950" y="2965450"/>
          <p14:tracePt t="48025" x="5465763" y="2965450"/>
          <p14:tracePt t="48039" x="5491163" y="2978150"/>
          <p14:tracePt t="48056" x="5503863" y="2978150"/>
          <p14:tracePt t="48073" x="5541963" y="2990850"/>
          <p14:tracePt t="48076" x="5554663" y="2990850"/>
          <p14:tracePt t="48090" x="5565775" y="2990850"/>
          <p14:tracePt t="48107" x="5578475" y="2990850"/>
          <p14:tracePt t="48124" x="5591175" y="2990850"/>
          <p14:tracePt t="48126" x="5603875" y="2990850"/>
          <p14:tracePt t="48139" x="5629275" y="2990850"/>
          <p14:tracePt t="48163" x="5641975" y="2990850"/>
          <p14:tracePt t="48174" x="5654675" y="2990850"/>
          <p14:tracePt t="48200" x="5678488" y="2990850"/>
          <p14:tracePt t="48213" x="5691188" y="2990850"/>
          <p14:tracePt t="48225" x="5703888" y="2990850"/>
          <p14:tracePt t="48240" x="5729288" y="2990850"/>
          <p14:tracePt t="48257" x="5767388" y="2990850"/>
          <p14:tracePt t="48274" x="5842000" y="2990850"/>
          <p14:tracePt t="48290" x="5867400" y="2990850"/>
          <p14:tracePt t="48307" x="5891213" y="2990850"/>
          <p14:tracePt t="48325" x="5916613" y="2990850"/>
          <p14:tracePt t="48341" x="5929313" y="2990850"/>
          <p14:tracePt t="48363" x="5942013" y="2990850"/>
          <p14:tracePt t="48375" x="5954713" y="2990850"/>
          <p14:tracePt t="48425" x="5967413" y="2990850"/>
          <p14:tracePt t="48462" x="5967413" y="2978150"/>
          <p14:tracePt t="48474" x="5978525" y="2978150"/>
          <p14:tracePt t="48487" x="5978525" y="2965450"/>
          <p14:tracePt t="48512" x="5991225" y="2965450"/>
          <p14:tracePt t="48537" x="6003925" y="2965450"/>
          <p14:tracePt t="48562" x="6016625" y="2965450"/>
          <p14:tracePt t="48599" x="6029325" y="2965450"/>
          <p14:tracePt t="48886" x="6029325" y="2952750"/>
          <p14:tracePt t="49173" x="6016625" y="2952750"/>
          <p14:tracePt t="49360" x="6003925" y="2952750"/>
          <p14:tracePt t="49471" x="5991225" y="2952750"/>
          <p14:tracePt t="49559" x="5978525" y="2952750"/>
          <p14:tracePt t="49571" x="5978525" y="2965450"/>
          <p14:tracePt t="49584" x="5954713" y="2978150"/>
          <p14:tracePt t="49596" x="5916613" y="2990850"/>
          <p14:tracePt t="49613" x="5854700" y="3003550"/>
          <p14:tracePt t="49629" x="5791200" y="3028950"/>
          <p14:tracePt t="49646" x="5703888" y="3054350"/>
          <p14:tracePt t="49663" x="5665788" y="3065463"/>
          <p14:tracePt t="49679" x="5629275" y="3090863"/>
          <p14:tracePt t="49696" x="5465763" y="3128963"/>
          <p14:tracePt t="49713" x="5365750" y="3154363"/>
          <p14:tracePt t="49729" x="5278438" y="3178175"/>
          <p14:tracePt t="49747" x="5153025" y="3216275"/>
          <p14:tracePt t="49763" x="5116513" y="3216275"/>
          <p14:tracePt t="49780" x="5078413" y="3216275"/>
          <p14:tracePt t="49797" x="4991100" y="3241675"/>
          <p14:tracePt t="49813" x="4940300" y="3241675"/>
          <p14:tracePt t="49830" x="4891088" y="3254375"/>
          <p14:tracePt t="49846" x="4816475" y="3254375"/>
          <p14:tracePt t="49863" x="4803775" y="3254375"/>
          <p14:tracePt t="49880" x="4791075" y="3254375"/>
          <p14:tracePt t="49883" x="4778375" y="3254375"/>
          <p14:tracePt t="49897" x="4765675" y="3254375"/>
          <p14:tracePt t="49914" x="4752975" y="3254375"/>
          <p14:tracePt t="49930" x="4740275" y="3254375"/>
          <p14:tracePt t="49933" x="4727575" y="3254375"/>
          <p14:tracePt t="49958" x="4703763" y="3254375"/>
          <p14:tracePt t="49984" x="4691063" y="3254375"/>
          <p14:tracePt t="49997" x="4665663" y="3254375"/>
          <p14:tracePt t="50007" x="4652963" y="3254375"/>
          <p14:tracePt t="50020" x="4640263" y="3254375"/>
          <p14:tracePt t="50033" x="4603750" y="3254375"/>
          <p14:tracePt t="50047" x="4565650" y="3254375"/>
          <p14:tracePt t="50064" x="4540250" y="3254375"/>
          <p14:tracePt t="50081" x="4503738" y="3254375"/>
          <p14:tracePt t="50084" x="4491038" y="3254375"/>
          <p14:tracePt t="50097" x="4478338" y="3241675"/>
          <p14:tracePt t="50115" x="4465638" y="3241675"/>
          <p14:tracePt t="50132" x="4452938" y="3228975"/>
          <p14:tracePt t="50148" x="4440238" y="3228975"/>
          <p14:tracePt t="50170" x="4427538" y="3228975"/>
          <p14:tracePt t="50195" x="4427538" y="3216275"/>
          <p14:tracePt t="50295" x="4416425" y="3216275"/>
          <p14:tracePt t="50320" x="4416425" y="3203575"/>
          <p14:tracePt t="50556" x="4427538" y="3203575"/>
          <p14:tracePt t="50570" x="4440238" y="3203575"/>
          <p14:tracePt t="50581" x="4465638" y="3203575"/>
          <p14:tracePt t="50594" x="4491038" y="3203575"/>
          <p14:tracePt t="50606" x="4516438" y="3203575"/>
          <p14:tracePt t="50617" x="4552950" y="3203575"/>
          <p14:tracePt t="50633" x="4565650" y="3203575"/>
          <p14:tracePt t="50881" x="4552950" y="3203575"/>
          <p14:tracePt t="50893" x="4540250" y="3203575"/>
          <p14:tracePt t="50905" x="4527550" y="3203575"/>
          <p14:tracePt t="50918" x="4516438" y="3203575"/>
          <p14:tracePt t="50934" x="4503738" y="3203575"/>
          <p14:tracePt t="50951" x="4491038" y="3203575"/>
          <p14:tracePt t="50967" x="4478338" y="3203575"/>
          <p14:tracePt t="51092" x="4478338" y="3216275"/>
          <p14:tracePt t="51105" x="4478338" y="3254375"/>
          <p14:tracePt t="51118" x="4478338" y="3303588"/>
          <p14:tracePt t="51130" x="4491038" y="3354388"/>
          <p14:tracePt t="51142" x="4491038" y="3378200"/>
          <p14:tracePt t="51168" x="4491038" y="3390900"/>
          <p14:tracePt t="51192" x="4503738" y="3390900"/>
          <p14:tracePt t="51243" x="4516438" y="3390900"/>
          <p14:tracePt t="51267" x="4527550" y="3390900"/>
          <p14:tracePt t="51304" x="4540250" y="3390900"/>
          <p14:tracePt t="51329" x="4552950" y="3390900"/>
          <p14:tracePt t="51354" x="4565650" y="3390900"/>
          <p14:tracePt t="51740" x="4552950" y="3390900"/>
          <p14:tracePt t="51766" x="4540250" y="3390900"/>
          <p14:tracePt t="51779" x="4540250" y="3378200"/>
          <p14:tracePt t="51791" x="4527550" y="3378200"/>
          <p14:tracePt t="51804" x="4527550" y="3367088"/>
          <p14:tracePt t="51822" x="4503738" y="3354388"/>
          <p14:tracePt t="51838" x="4491038" y="3328988"/>
          <p14:tracePt t="51840" x="4478338" y="3303588"/>
          <p14:tracePt t="51855" x="4465638" y="3290888"/>
          <p14:tracePt t="51871" x="4465638" y="3278188"/>
          <p14:tracePt t="51889" x="4452938" y="3254375"/>
          <p14:tracePt t="51904" x="4452938" y="3241675"/>
          <p14:tracePt t="51922" x="4440238" y="3241675"/>
          <p14:tracePt t="51939" x="4440238" y="3228975"/>
          <p14:tracePt t="51977" x="4440238" y="3216275"/>
          <p14:tracePt t="52002" x="4440238" y="3203575"/>
          <p14:tracePt t="52015" x="4440238" y="3178175"/>
          <p14:tracePt t="52040" x="4440238" y="3165475"/>
          <p14:tracePt t="52053" x="4440238" y="3154363"/>
          <p14:tracePt t="52090" x="4440238" y="3141663"/>
          <p14:tracePt t="52239" x="4440238" y="3154363"/>
          <p14:tracePt t="52251" x="4440238" y="3165475"/>
          <p14:tracePt t="52277" x="4440238" y="3178175"/>
          <p14:tracePt t="52289" x="4440238" y="3190875"/>
          <p14:tracePt t="52314" x="4440238" y="3216275"/>
          <p14:tracePt t="52327" x="4440238" y="3254375"/>
          <p14:tracePt t="52339" x="4440238" y="3316288"/>
          <p14:tracePt t="52351" x="4440238" y="3367088"/>
          <p14:tracePt t="52364" x="4440238" y="3429000"/>
          <p14:tracePt t="52377" x="4452938" y="3479800"/>
          <p14:tracePt t="52390" x="4465638" y="3503613"/>
          <p14:tracePt t="52407" x="4465638" y="3516313"/>
          <p14:tracePt t="52424" x="4465638" y="3529013"/>
          <p14:tracePt t="52538" x="4465638" y="3516313"/>
          <p14:tracePt t="52552" x="4465638" y="3503613"/>
          <p14:tracePt t="52563" x="4465638" y="3490913"/>
          <p14:tracePt t="52575" x="4465638" y="3454400"/>
          <p14:tracePt t="52591" x="4465638" y="3416300"/>
          <p14:tracePt t="52608" x="4465638" y="3378200"/>
          <p14:tracePt t="52625" x="4465638" y="3354388"/>
          <p14:tracePt t="52627" x="4465638" y="3316288"/>
          <p14:tracePt t="52640" x="4465638" y="3303588"/>
          <p14:tracePt t="52658" x="4465638" y="3290888"/>
          <p14:tracePt t="52675" x="4465638" y="3267075"/>
          <p14:tracePt t="52691" x="4465638" y="3254375"/>
          <p14:tracePt t="52708" x="4465638" y="3241675"/>
          <p14:tracePt t="52725" x="4465638" y="3216275"/>
          <p14:tracePt t="52741" x="4465638" y="3203575"/>
          <p14:tracePt t="52949" x="4465638" y="3216275"/>
          <p14:tracePt t="53099" x="4465638" y="3228975"/>
          <p14:tracePt t="53312" x="4452938" y="3228975"/>
          <p14:tracePt t="53448" x="4452938" y="3241675"/>
          <p14:tracePt t="53473" x="4452938" y="3254375"/>
          <p14:tracePt t="53485" x="4452938" y="3267075"/>
          <p14:tracePt t="53499" x="4452938" y="3303588"/>
          <p14:tracePt t="53511" x="4452938" y="3341688"/>
          <p14:tracePt t="53527" x="4452938" y="3378200"/>
          <p14:tracePt t="53544" x="4452938" y="3390900"/>
          <p14:tracePt t="53561" x="4465638" y="3416300"/>
          <p14:tracePt t="53578" x="4465638" y="3429000"/>
          <p14:tracePt t="53624" x="4478338" y="3429000"/>
          <p14:tracePt t="53636" x="4491038" y="3441700"/>
          <p14:tracePt t="53648" x="4516438" y="3454400"/>
          <p14:tracePt t="53662" x="4552950" y="3467100"/>
          <p14:tracePt t="53679" x="4591050" y="3479800"/>
          <p14:tracePt t="53695" x="4627563" y="3503613"/>
          <p14:tracePt t="53698" x="4652963" y="3516313"/>
          <p14:tracePt t="53712" x="4678363" y="3529013"/>
          <p14:tracePt t="53728" x="4703763" y="3554413"/>
          <p14:tracePt t="53746" x="4716463" y="3579813"/>
          <p14:tracePt t="53748" x="4752975" y="3590925"/>
          <p14:tracePt t="53762" x="4765675" y="3616325"/>
          <p14:tracePt t="53779" x="4791075" y="3629025"/>
          <p14:tracePt t="53796" x="4829175" y="3654425"/>
          <p14:tracePt t="53797" x="4865688" y="3679825"/>
          <p14:tracePt t="53811" x="4903788" y="3692525"/>
          <p14:tracePt t="53829" x="4965700" y="3716338"/>
          <p14:tracePt t="53846" x="5016500" y="3729038"/>
          <p14:tracePt t="53848" x="5053013" y="3741738"/>
          <p14:tracePt t="53862" x="5091113" y="3754438"/>
          <p14:tracePt t="53880" x="5116513" y="3767138"/>
          <p14:tracePt t="53896" x="5153025" y="3767138"/>
          <p14:tracePt t="53898" x="5165725" y="3767138"/>
          <p14:tracePt t="53912" x="5178425" y="3779838"/>
          <p14:tracePt t="53928" x="5178425" y="3792538"/>
          <p14:tracePt t="53946" x="5191125" y="3792538"/>
          <p14:tracePt t="54259" x="5203825" y="3792538"/>
          <p14:tracePt t="54271" x="5241925" y="3792538"/>
          <p14:tracePt t="54284" x="5291138" y="3779838"/>
          <p14:tracePt t="54298" x="5341938" y="3779838"/>
          <p14:tracePt t="54314" x="5378450" y="3779838"/>
          <p14:tracePt t="54331" x="5403850" y="3779838"/>
          <p14:tracePt t="54333" x="5454650" y="3779838"/>
          <p14:tracePt t="54348" x="5491163" y="3779838"/>
          <p14:tracePt t="54364" x="5578475" y="3779838"/>
          <p14:tracePt t="54382" x="5654675" y="3779838"/>
          <p14:tracePt t="54384" x="5703888" y="3779838"/>
          <p14:tracePt t="54397" x="5767388" y="3767138"/>
          <p14:tracePt t="54415" x="5791200" y="3767138"/>
          <p14:tracePt t="54432" x="5829300" y="3767138"/>
          <p14:tracePt t="54434" x="5867400" y="3741738"/>
          <p14:tracePt t="54448" x="5929313" y="3729038"/>
          <p14:tracePt t="54465" x="6042025" y="3716338"/>
          <p14:tracePt t="54482" x="6142038" y="3703638"/>
          <p14:tracePt t="54485" x="6229350" y="3703638"/>
          <p14:tracePt t="54498" x="6303963" y="3692525"/>
          <p14:tracePt t="54515" x="6354763" y="3692525"/>
          <p14:tracePt t="54532" x="6403975" y="3679825"/>
          <p14:tracePt t="54534" x="6454775" y="3679825"/>
          <p14:tracePt t="54548" x="6542088" y="3679825"/>
          <p14:tracePt t="54565" x="6654800" y="3667125"/>
          <p14:tracePt t="54583" x="6829425" y="3667125"/>
          <p14:tracePt t="54598" x="6867525" y="3667125"/>
          <p14:tracePt t="54615" x="6905625" y="3667125"/>
          <p14:tracePt t="54632" x="6967538" y="3667125"/>
          <p14:tracePt t="54649" x="6992938" y="3667125"/>
          <p14:tracePt t="54665" x="7042150" y="3667125"/>
          <p14:tracePt t="54683" x="7218363" y="3654425"/>
          <p14:tracePt t="54699" x="7280275" y="3654425"/>
          <p14:tracePt t="54716" x="7329488" y="3654425"/>
          <p14:tracePt t="54732" x="7454900" y="3654425"/>
          <p14:tracePt t="54749" x="7554913" y="3654425"/>
          <p14:tracePt t="54766" x="7718425" y="3654425"/>
          <p14:tracePt t="54783" x="7954963" y="3654425"/>
          <p14:tracePt t="54799" x="8018463" y="3654425"/>
          <p14:tracePt t="54816" x="8080375" y="3654425"/>
          <p14:tracePt t="54833" x="8267700" y="3654425"/>
          <p14:tracePt t="54849" x="8367713" y="3654425"/>
          <p14:tracePt t="54867" x="8443913" y="3654425"/>
          <p14:tracePt t="54869" x="8480425" y="3654425"/>
          <p14:tracePt t="54884" x="8505825" y="3654425"/>
          <p14:tracePt t="54907" x="8518525" y="3654425"/>
          <p14:tracePt t="55193" x="8531225" y="3654425"/>
          <p14:tracePt t="55207" x="8543925" y="3654425"/>
          <p14:tracePt t="55219" x="8556625" y="3654425"/>
          <p14:tracePt t="55234" x="8580438" y="3667125"/>
          <p14:tracePt t="55251" x="8618538" y="3667125"/>
          <p14:tracePt t="55268" x="8705850" y="3692525"/>
          <p14:tracePt t="55285" x="8743950" y="3703638"/>
          <p14:tracePt t="55301" x="8769350" y="3703638"/>
          <p14:tracePt t="55318" x="8793163" y="3703638"/>
          <p14:tracePt t="55380" x="8805863" y="3703638"/>
          <p14:tracePt t="55392" x="8818563" y="3703638"/>
          <p14:tracePt t="55406" x="8831263" y="3703638"/>
          <p14:tracePt t="55431" x="8843963" y="3703638"/>
          <p14:tracePt t="59239" x="8831263" y="3703638"/>
          <p14:tracePt t="59250" x="8743950" y="3703638"/>
          <p14:tracePt t="59262" x="8631238" y="3703638"/>
          <p14:tracePt t="59276" x="8505825" y="3729038"/>
          <p14:tracePt t="59288" x="8356600" y="3754438"/>
          <p14:tracePt t="59301" x="8043863" y="3816350"/>
          <p14:tracePt t="59318" x="7780338" y="3867150"/>
          <p14:tracePt t="59334" x="7605713" y="3905250"/>
          <p14:tracePt t="59351" x="7218363" y="3967163"/>
          <p14:tracePt t="59368" x="7029450" y="3992563"/>
          <p14:tracePt t="59385" x="6892925" y="4017963"/>
          <p14:tracePt t="59387" x="6792913" y="4041775"/>
          <p14:tracePt t="59400" x="6704013" y="4067175"/>
          <p14:tracePt t="59418" x="6604000" y="4079875"/>
          <p14:tracePt t="59435" x="6516688" y="4092575"/>
          <p14:tracePt t="59451" x="6367463" y="4092575"/>
          <p14:tracePt t="59468" x="6291263" y="4092575"/>
          <p14:tracePt t="59484" x="6254750" y="4092575"/>
          <p14:tracePt t="59487" x="6203950" y="4092575"/>
          <p14:tracePt t="59501" x="6167438" y="4092575"/>
          <p14:tracePt t="59518" x="6142038" y="4092575"/>
          <p14:tracePt t="59535" x="6116638" y="4092575"/>
          <p14:tracePt t="59537" x="6078538" y="4092575"/>
          <p14:tracePt t="59551" x="6029325" y="4092575"/>
          <p14:tracePt t="59568" x="5929313" y="4092575"/>
          <p14:tracePt t="59586" x="5816600" y="4092575"/>
          <p14:tracePt t="59587" x="5716588" y="4092575"/>
          <p14:tracePt t="59602" x="5641975" y="4092575"/>
          <p14:tracePt t="59618" x="5591175" y="4092575"/>
          <p14:tracePt t="59635" x="5541963" y="4092575"/>
          <p14:tracePt t="59637" x="5454650" y="4105275"/>
          <p14:tracePt t="59651" x="5341938" y="4117975"/>
          <p14:tracePt t="59669" x="5216525" y="4141788"/>
          <p14:tracePt t="59686" x="5040313" y="4192588"/>
          <p14:tracePt t="59701" x="4991100" y="4205288"/>
          <p14:tracePt t="59719" x="4940300" y="4217988"/>
          <p14:tracePt t="59735" x="4903788" y="4241800"/>
          <p14:tracePt t="59737" x="4865688" y="4241800"/>
          <p14:tracePt t="59752" x="4852988" y="4241800"/>
          <p14:tracePt t="59769" x="4840288" y="4241800"/>
          <p14:tracePt t="59786" x="4816475" y="4241800"/>
          <p14:tracePt t="59937" x="4816475" y="4230688"/>
          <p14:tracePt t="59974" x="4816475" y="4217988"/>
          <p14:tracePt t="59986" x="4803775" y="4205288"/>
          <p14:tracePt t="60023" x="4803775" y="4192588"/>
          <p14:tracePt t="60123" x="4803775" y="4179888"/>
          <p14:tracePt t="60199" x="4803775" y="4167188"/>
          <p14:tracePt t="60236" x="4816475" y="4167188"/>
          <p14:tracePt t="60248" x="4829175" y="4167188"/>
          <p14:tracePt t="60273" x="4840288" y="4154488"/>
          <p14:tracePt t="60285" x="4865688" y="4154488"/>
          <p14:tracePt t="60297" x="4878388" y="4141788"/>
          <p14:tracePt t="60311" x="4929188" y="4129088"/>
          <p14:tracePt t="60322" x="5003800" y="4129088"/>
          <p14:tracePt t="60338" x="5065713" y="4117975"/>
          <p14:tracePt t="60355" x="5116513" y="4117975"/>
          <p14:tracePt t="60372" x="5191125" y="4117975"/>
          <p14:tracePt t="60388" x="5216525" y="4117975"/>
          <p14:tracePt t="60404" x="5229225" y="4105275"/>
          <p14:tracePt t="60422" x="5265738" y="4092575"/>
          <p14:tracePt t="60438" x="5278438" y="4092575"/>
          <p14:tracePt t="60455" x="5291138" y="4092575"/>
          <p14:tracePt t="60472" x="5353050" y="4079875"/>
          <p14:tracePt t="60488" x="5403850" y="4067175"/>
          <p14:tracePt t="60505" x="5478463" y="4054475"/>
          <p14:tracePt t="60522" x="5578475" y="4029075"/>
          <p14:tracePt t="60539" x="5616575" y="4029075"/>
          <p14:tracePt t="60556" x="5691188" y="4029075"/>
          <p14:tracePt t="60559" x="5778500" y="4029075"/>
          <p14:tracePt t="60572" x="5867400" y="4029075"/>
          <p14:tracePt t="60589" x="5954713" y="4029075"/>
          <p14:tracePt t="60605" x="5991225" y="4029075"/>
          <p14:tracePt t="60623" x="6054725" y="4029075"/>
          <p14:tracePt t="60639" x="6067425" y="4029075"/>
          <p14:tracePt t="60656" x="6078538" y="4029075"/>
          <p14:tracePt t="60659" x="6103938" y="4029075"/>
          <p14:tracePt t="60673" x="6116638" y="4029075"/>
          <p14:tracePt t="60689" x="6129338" y="4029075"/>
          <p14:tracePt t="60706" x="6167438" y="4029075"/>
          <p14:tracePt t="60723" x="6267450" y="4029075"/>
          <p14:tracePt t="60739" x="6329363" y="4041775"/>
          <p14:tracePt t="60756" x="6391275" y="4054475"/>
          <p14:tracePt t="60759" x="6429375" y="4054475"/>
          <p14:tracePt t="60773" x="6492875" y="4067175"/>
          <p14:tracePt t="60790" x="6554788" y="4067175"/>
          <p14:tracePt t="60806" x="6667500" y="4079875"/>
          <p14:tracePt t="60809" x="6805613" y="4079875"/>
          <p14:tracePt t="60823" x="6929438" y="4092575"/>
          <p14:tracePt t="60840" x="7005638" y="4105275"/>
          <p14:tracePt t="60857" x="7080250" y="4117975"/>
          <p14:tracePt t="60859" x="7167563" y="4117975"/>
          <p14:tracePt t="60872" x="7218363" y="4117975"/>
          <p14:tracePt t="60891" x="7267575" y="4117975"/>
          <p14:tracePt t="60907" x="7292975" y="4117975"/>
          <p14:tracePt t="60909" x="7305675" y="4117975"/>
          <p14:tracePt t="61232" x="7354888" y="4117975"/>
          <p14:tracePt t="61246" x="7454900" y="4117975"/>
          <p14:tracePt t="61257" x="7567613" y="4117975"/>
          <p14:tracePt t="61270" x="7654925" y="4117975"/>
          <p14:tracePt t="61282" x="7718425" y="4117975"/>
          <p14:tracePt t="61295" x="7754938" y="4117975"/>
          <p14:tracePt t="61309" x="7780338" y="4117975"/>
          <p14:tracePt t="61325" x="7818438" y="4117975"/>
          <p14:tracePt t="61343" x="7831138" y="4117975"/>
          <p14:tracePt t="61359" x="7843838" y="4117975"/>
          <p14:tracePt t="61382" x="7843838" y="4105275"/>
          <p14:tracePt t="61419" x="7854950" y="4105275"/>
          <p14:tracePt t="61494" x="7867650" y="4105275"/>
          <p14:tracePt t="61519" x="7893050" y="4105275"/>
          <p14:tracePt t="61531" x="7905750" y="4105275"/>
          <p14:tracePt t="61545" x="7918450" y="4105275"/>
          <p14:tracePt t="61557" x="7931150" y="4105275"/>
          <p14:tracePt t="61568" x="7954963" y="4105275"/>
          <p14:tracePt t="61582" x="7967663" y="4105275"/>
          <p14:tracePt t="61594" x="7980363" y="4105275"/>
          <p14:tracePt t="61609" x="8005763" y="4105275"/>
          <p14:tracePt t="61626" x="8018463" y="4105275"/>
          <p14:tracePt t="61644" x="8043863" y="4105275"/>
          <p14:tracePt t="61668" x="8054975" y="4105275"/>
          <p14:tracePt t="61856" x="8093075" y="4105275"/>
          <p14:tracePt t="61868" x="8105775" y="4105275"/>
          <p14:tracePt t="61882" x="8131175" y="4105275"/>
          <p14:tracePt t="61895" x="8156575" y="4105275"/>
          <p14:tracePt t="61910" x="8167688" y="4105275"/>
          <p14:tracePt t="61930" x="8193088" y="4105275"/>
          <p14:tracePt t="61956" x="8205788" y="4105275"/>
          <p14:tracePt t="61967" x="8218488" y="4105275"/>
          <p14:tracePt t="61981" x="8231188" y="4105275"/>
          <p14:tracePt t="61995" x="8243888" y="4105275"/>
          <p14:tracePt t="62011" x="8256588" y="4105275"/>
          <p14:tracePt t="62028" x="8267700" y="4105275"/>
          <p14:tracePt t="62030" x="8305800" y="4105275"/>
          <p14:tracePt t="62045" x="8318500" y="4105275"/>
          <p14:tracePt t="62062" x="8331200" y="4105275"/>
          <p14:tracePt t="62079" x="8343900" y="4105275"/>
          <p14:tracePt t="62081" x="8367713" y="4105275"/>
          <p14:tracePt t="62107" x="8380413" y="4105275"/>
          <p14:tracePt t="65258" x="8331200" y="4105275"/>
          <p14:tracePt t="65271" x="8180388" y="4105275"/>
          <p14:tracePt t="65283" x="8018463" y="4105275"/>
          <p14:tracePt t="65296" x="7818438" y="4105275"/>
          <p14:tracePt t="65308" x="7329488" y="4079875"/>
          <p14:tracePt t="65324" x="7016750" y="4067175"/>
          <p14:tracePt t="65341" x="6816725" y="4067175"/>
          <p14:tracePt t="65358" x="6329363" y="4041775"/>
          <p14:tracePt t="65374" x="6154738" y="4041775"/>
          <p14:tracePt t="65391" x="6078538" y="4041775"/>
          <p14:tracePt t="65409" x="5978525" y="4041775"/>
          <p14:tracePt t="65433" x="5967413" y="4041775"/>
          <p14:tracePt t="65596" x="5954713" y="4041775"/>
          <p14:tracePt t="70793" x="5916613" y="4054475"/>
          <p14:tracePt t="70805" x="5842000" y="4067175"/>
          <p14:tracePt t="70818" x="5754688" y="4092575"/>
          <p14:tracePt t="70830" x="5691188" y="4129088"/>
          <p14:tracePt t="70847" x="5629275" y="4129088"/>
          <p14:tracePt t="70863" x="5591175" y="4154488"/>
          <p14:tracePt t="70880" x="5529263" y="4179888"/>
          <p14:tracePt t="70896" x="5491163" y="4192588"/>
          <p14:tracePt t="70913" x="5441950" y="4217988"/>
          <p14:tracePt t="70930" x="5329238" y="4267200"/>
          <p14:tracePt t="70946" x="5291138" y="4279900"/>
          <p14:tracePt t="70963" x="5278438" y="4292600"/>
          <p14:tracePt t="71104" x="5278438" y="4305300"/>
          <p14:tracePt t="71167" x="5291138" y="4305300"/>
          <p14:tracePt t="71192" x="5316538" y="4305300"/>
          <p14:tracePt t="71218" x="5329238" y="4305300"/>
          <p14:tracePt t="71231" x="5353050" y="4305300"/>
          <p14:tracePt t="71241" x="5365750" y="4305300"/>
          <p14:tracePt t="71255" x="5403850" y="4305300"/>
          <p14:tracePt t="71266" x="5454650" y="4292600"/>
          <p14:tracePt t="71280" x="5591175" y="4279900"/>
          <p14:tracePt t="71298" x="5729288" y="4267200"/>
          <p14:tracePt t="71316" x="5929313" y="4217988"/>
          <p14:tracePt t="71331" x="6042025" y="4192588"/>
          <p14:tracePt t="71348" x="6191250" y="4179888"/>
          <p14:tracePt t="71365" x="6342063" y="4154488"/>
          <p14:tracePt t="71367" x="6454775" y="4141788"/>
          <p14:tracePt t="71381" x="6542088" y="4141788"/>
          <p14:tracePt t="71398" x="6592888" y="4141788"/>
          <p14:tracePt t="71416" x="6654800" y="4141788"/>
          <p14:tracePt t="71431" x="6667500" y="4141788"/>
          <p14:tracePt t="71448" x="6680200" y="4141788"/>
          <p14:tracePt t="71466" x="6692900" y="4141788"/>
          <p14:tracePt t="71690" x="6680200" y="4154488"/>
          <p14:tracePt t="71753" x="6680200" y="4167188"/>
          <p14:tracePt t="71767" x="6667500" y="4179888"/>
          <p14:tracePt t="71778" x="6667500" y="4192588"/>
          <p14:tracePt t="71790" x="6667500" y="4205288"/>
          <p14:tracePt t="71816" x="6667500" y="4217988"/>
          <p14:tracePt t="71828" x="6654800" y="4217988"/>
          <p14:tracePt t="72452" x="6654800" y="4205288"/>
          <p14:tracePt t="75576" x="6629400" y="4205288"/>
          <p14:tracePt t="75588" x="6580188" y="4241800"/>
          <p14:tracePt t="75601" x="6429375" y="4279900"/>
          <p14:tracePt t="75615" x="6229350" y="4354513"/>
          <p14:tracePt t="75632" x="6029325" y="4479925"/>
          <p14:tracePt t="75649" x="5903913" y="4554538"/>
          <p14:tracePt t="75651" x="5791200" y="4605338"/>
          <p14:tracePt t="75665" x="5691188" y="4656138"/>
          <p14:tracePt t="75682" x="5591175" y="4667250"/>
          <p14:tracePt t="75698" x="5503863" y="4692650"/>
          <p14:tracePt t="75701" x="5429250" y="4692650"/>
          <p14:tracePt t="75714" x="5391150" y="4705350"/>
          <p14:tracePt t="75732" x="5365750" y="4705350"/>
          <p14:tracePt t="75750" x="5341938" y="4718050"/>
          <p14:tracePt t="75764" x="5329238" y="4730750"/>
          <p14:tracePt t="75782" x="5303838" y="4730750"/>
          <p14:tracePt t="75799" x="5278438" y="4730750"/>
          <p14:tracePt t="75800" x="5265738" y="4730750"/>
          <p14:tracePt t="75815" x="5241925" y="4743450"/>
          <p14:tracePt t="75832" x="5216525" y="4756150"/>
          <p14:tracePt t="75850" x="5178425" y="4756150"/>
          <p14:tracePt t="75866" x="5165725" y="4756150"/>
          <p14:tracePt t="75883" x="5153025" y="4756150"/>
          <p14:tracePt t="75900" x="5103813" y="4756150"/>
          <p14:tracePt t="75916" x="5065713" y="4756150"/>
          <p14:tracePt t="75933" x="5029200" y="4756150"/>
          <p14:tracePt t="75950" x="4991100" y="4743450"/>
          <p14:tracePt t="75967" x="4965700" y="4730750"/>
          <p14:tracePt t="75983" x="4953000" y="4705350"/>
          <p14:tracePt t="76000" x="4953000" y="4679950"/>
          <p14:tracePt t="76017" x="4953000" y="4667250"/>
          <p14:tracePt t="76037" x="4940300" y="4656138"/>
          <p14:tracePt t="76051" x="4940300" y="4643438"/>
          <p14:tracePt t="76067" x="4929188" y="4630738"/>
          <p14:tracePt t="76084" x="4916488" y="4618038"/>
          <p14:tracePt t="76087" x="4916488" y="4605338"/>
          <p14:tracePt t="76100" x="4903788" y="4605338"/>
          <p14:tracePt t="76117" x="4903788" y="4592638"/>
          <p14:tracePt t="76134" x="4903788" y="4579938"/>
          <p14:tracePt t="76162" x="4903788" y="4567238"/>
          <p14:tracePt t="76211" x="4903788" y="4554538"/>
          <p14:tracePt t="76237" x="4903788" y="4543425"/>
          <p14:tracePt t="76311" x="4891088" y="4543425"/>
          <p14:tracePt t="76324" x="4878388" y="4543425"/>
          <p14:tracePt t="76336" x="4865688" y="4543425"/>
          <p14:tracePt t="76348" x="4829175" y="4543425"/>
          <p14:tracePt t="76361" x="4803775" y="4543425"/>
          <p14:tracePt t="76373" x="4765675" y="4543425"/>
          <p14:tracePt t="76385" x="4752975" y="4543425"/>
          <p14:tracePt t="76401" x="4727575" y="4530725"/>
          <p14:tracePt t="76418" x="4716463" y="4530725"/>
          <p14:tracePt t="76485" x="4703763" y="4530725"/>
          <p14:tracePt t="76523" x="4691063" y="4530725"/>
          <p14:tracePt t="76661" x="4691063" y="4518025"/>
          <p14:tracePt t="76722" x="4691063" y="4505325"/>
          <p14:tracePt t="76760" x="4691063" y="4479925"/>
          <p14:tracePt t="76773" x="4691063" y="4467225"/>
          <p14:tracePt t="76786" x="4691063" y="4454525"/>
          <p14:tracePt t="76798" x="4691063" y="4443413"/>
          <p14:tracePt t="76822" x="4691063" y="4430713"/>
          <p14:tracePt t="76847" x="4691063" y="4405313"/>
          <p14:tracePt t="76872" x="4691063" y="4392613"/>
          <p14:tracePt t="77159" x="4691063" y="4405313"/>
          <p14:tracePt t="81400" x="4678363" y="4430713"/>
          <p14:tracePt t="81413" x="4678363" y="4479925"/>
          <p14:tracePt t="81425" x="4678363" y="4543425"/>
          <p14:tracePt t="81438" x="4678363" y="4579938"/>
          <p14:tracePt t="81455" x="4678363" y="4605338"/>
          <p14:tracePt t="81475" x="4678363" y="4618038"/>
          <p14:tracePt t="81512" x="4678363" y="4630738"/>
          <p14:tracePt t="81525" x="4678363" y="4643438"/>
          <p14:tracePt t="81612" x="4678363" y="4656138"/>
          <p14:tracePt t="81873" x="4678363" y="4667250"/>
          <p14:tracePt t="84105" x="4665663" y="4667250"/>
          <p14:tracePt t="84168" x="4665663" y="4692650"/>
          <p14:tracePt t="84179" x="4652963" y="4730750"/>
          <p14:tracePt t="84192" x="4640263" y="4792663"/>
          <p14:tracePt t="84205" x="4616450" y="4830763"/>
          <p14:tracePt t="84218" x="4603750" y="4868863"/>
          <p14:tracePt t="84232" x="4603750" y="4879975"/>
          <p14:tracePt t="84249" x="4591050" y="4905375"/>
          <p14:tracePt t="84267" x="4591050" y="4918075"/>
          <p14:tracePt t="84330" x="4578350" y="4930775"/>
          <p14:tracePt t="84342" x="4578350" y="4943475"/>
          <p14:tracePt t="84355" x="4578350" y="4956175"/>
          <p14:tracePt t="84367" x="4578350" y="4968875"/>
          <p14:tracePt t="84430" x="4578350" y="4981575"/>
          <p14:tracePt t="84442" x="4578350" y="5005388"/>
          <p14:tracePt t="84467" x="4565650" y="5018088"/>
          <p14:tracePt t="84654" x="4565650" y="5005388"/>
          <p14:tracePt t="84667" x="4578350" y="5005388"/>
          <p14:tracePt t="84678" x="4591050" y="5005388"/>
          <p14:tracePt t="84704" x="4603750" y="5005388"/>
          <p14:tracePt t="84717" x="4616450" y="5005388"/>
          <p14:tracePt t="84729" x="4627563" y="5005388"/>
          <p14:tracePt t="84740" x="4652963" y="5005388"/>
          <p14:tracePt t="84754" x="4665663" y="5005388"/>
          <p14:tracePt t="84768" x="4691063" y="5005388"/>
          <p14:tracePt t="84784" x="4716463" y="5005388"/>
          <p14:tracePt t="84802" x="4740275" y="5005388"/>
          <p14:tracePt t="84804" x="4765675" y="5005388"/>
          <p14:tracePt t="84817" x="4778375" y="5005388"/>
          <p14:tracePt t="84834" x="4791075" y="5005388"/>
          <p14:tracePt t="84852" x="4816475" y="5005388"/>
          <p14:tracePt t="84903" x="4829175" y="5005388"/>
          <p14:tracePt t="84928" x="4840288" y="5005388"/>
          <p14:tracePt t="84966" x="4852988" y="5005388"/>
          <p14:tracePt t="85003" x="4865688" y="5005388"/>
          <p14:tracePt t="85028" x="4878388" y="5005388"/>
          <p14:tracePt t="85040" x="4891088" y="5005388"/>
          <p14:tracePt t="85053" x="4916488" y="5005388"/>
          <p14:tracePt t="85066" x="4953000" y="5005388"/>
          <p14:tracePt t="85078" x="4991100" y="5005388"/>
          <p14:tracePt t="85090" x="5016500" y="5005388"/>
          <p14:tracePt t="85103" x="5053013" y="4992688"/>
          <p14:tracePt t="85119" x="5091113" y="4981575"/>
          <p14:tracePt t="85136" x="5116513" y="4981575"/>
          <p14:tracePt t="85153" x="5203825" y="4968875"/>
          <p14:tracePt t="85169" x="5303838" y="4968875"/>
          <p14:tracePt t="85186" x="5378450" y="4956175"/>
          <p14:tracePt t="85203" x="5454650" y="4956175"/>
          <p14:tracePt t="85220" x="5465763" y="4956175"/>
          <p14:tracePt t="85236" x="5491163" y="4956175"/>
          <p14:tracePt t="85239" x="5503863" y="4956175"/>
          <p14:tracePt t="85253" x="5529263" y="4956175"/>
          <p14:tracePt t="85270" x="5565775" y="4956175"/>
          <p14:tracePt t="85286" x="5591175" y="4956175"/>
          <p14:tracePt t="85303" x="5654675" y="4956175"/>
          <p14:tracePt t="85320" x="5678488" y="4956175"/>
          <p14:tracePt t="85337" x="5691188" y="4956175"/>
          <p14:tracePt t="85763" x="5678488" y="4956175"/>
          <p14:tracePt t="86661" x="5665788" y="4956175"/>
          <p14:tracePt t="86685" x="5654675" y="4956175"/>
          <p14:tracePt t="86699" x="5629275" y="4956175"/>
          <p14:tracePt t="86711" x="5591175" y="4956175"/>
          <p14:tracePt t="86723" x="5491163" y="4968875"/>
          <p14:tracePt t="86735" x="5365750" y="5030788"/>
          <p14:tracePt t="86748" x="5241925" y="5092700"/>
          <p14:tracePt t="86760" x="5165725" y="5156200"/>
          <p14:tracePt t="86775" x="5078413" y="5230813"/>
          <p14:tracePt t="86792" x="5003800" y="5281613"/>
          <p14:tracePt t="86810" x="4916488" y="5330825"/>
          <p14:tracePt t="86811" x="4852988" y="5356225"/>
          <p14:tracePt t="86825" x="4829175" y="5356225"/>
          <p14:tracePt t="86842" x="4803775" y="5368925"/>
          <p14:tracePt t="86860" x="4778375" y="5381625"/>
          <p14:tracePt t="86876" x="4752975" y="5381625"/>
          <p14:tracePt t="86893" x="4740275" y="5394325"/>
          <p14:tracePt t="86899" x="4727575" y="5394325"/>
          <p14:tracePt t="86910" x="4716463" y="5407025"/>
          <p14:tracePt t="86926" x="4703763" y="5407025"/>
          <p14:tracePt t="86943" x="4691063" y="5407025"/>
          <p14:tracePt t="86960" x="4652963" y="5418138"/>
          <p14:tracePt t="86977" x="4640263" y="5430838"/>
          <p14:tracePt t="86993" x="4603750" y="5430838"/>
          <p14:tracePt t="87010" x="4578350" y="5430838"/>
          <p14:tracePt t="87027" x="4552950" y="5430838"/>
          <p14:tracePt t="87043" x="4540250" y="5430838"/>
          <p14:tracePt t="87060" x="4516438" y="5430838"/>
          <p14:tracePt t="87134" x="4503738" y="5418138"/>
          <p14:tracePt t="87147" x="4491038" y="5418138"/>
          <p14:tracePt t="87160" x="4478338" y="5407025"/>
          <p14:tracePt t="87172" x="4465638" y="5407025"/>
          <p14:tracePt t="87184" x="4452938" y="5381625"/>
          <p14:tracePt t="87196" x="4440238" y="5381625"/>
          <p14:tracePt t="87211" x="4427538" y="5343525"/>
          <p14:tracePt t="87227" x="4427538" y="5330825"/>
          <p14:tracePt t="87244" x="4416425" y="5318125"/>
          <p14:tracePt t="87247" x="4416425" y="5294313"/>
          <p14:tracePt t="87272" x="4416425" y="5281613"/>
          <p14:tracePt t="87310" x="4416425" y="5268913"/>
          <p14:tracePt t="87333" x="4416425" y="5256213"/>
          <p14:tracePt t="87347" x="4416425" y="5243513"/>
          <p14:tracePt t="87372" x="4416425" y="5230813"/>
          <p14:tracePt t="87396" x="4427538" y="5230813"/>
          <p14:tracePt t="87409" x="4427538" y="5218113"/>
          <p14:tracePt t="87434" x="4427538" y="5205413"/>
          <p14:tracePt t="87446" x="4427538" y="5194300"/>
          <p14:tracePt t="87458" x="4440238" y="5181600"/>
          <p14:tracePt t="87471" x="4440238" y="5168900"/>
          <p14:tracePt t="87483" x="4440238" y="5156200"/>
          <p14:tracePt t="87695" x="4440238" y="5168900"/>
          <p14:tracePt t="92196" x="4440238" y="5181600"/>
          <p14:tracePt t="92209" x="4440238" y="5194300"/>
          <p14:tracePt t="92221" x="4440238" y="5205413"/>
          <p14:tracePt t="92247" x="4440238" y="5218113"/>
          <p14:tracePt t="92271" x="4440238" y="5230813"/>
          <p14:tracePt t="92284" x="4452938" y="5243513"/>
          <p14:tracePt t="92297" x="4465638" y="5268913"/>
          <p14:tracePt t="92309" x="4465638" y="5294313"/>
          <p14:tracePt t="92320" x="4478338" y="5318125"/>
          <p14:tracePt t="92334" x="4491038" y="5343525"/>
          <p14:tracePt t="92348" x="4503738" y="5368925"/>
          <p14:tracePt t="92364" x="4503738" y="5394325"/>
          <p14:tracePt t="92382" x="4516438" y="5394325"/>
          <p14:tracePt t="92384" x="4516438" y="5407025"/>
          <p14:tracePt t="92408" x="4516438" y="5430838"/>
          <p14:tracePt t="92420" x="4527550" y="5430838"/>
          <p14:tracePt t="92433" x="4540250" y="5443538"/>
          <p14:tracePt t="92448" x="4540250" y="5468938"/>
          <p14:tracePt t="92470" x="4540250" y="5481638"/>
          <p14:tracePt t="92496" x="4552950" y="5481638"/>
          <p14:tracePt t="92657" x="4565650" y="5481638"/>
          <p14:tracePt t="92670" x="4565650" y="5494338"/>
          <p14:tracePt t="92682" x="4565650" y="5507038"/>
          <p14:tracePt t="92695" x="4578350" y="5507038"/>
          <p14:tracePt t="92707" x="4591050" y="5518150"/>
          <p14:tracePt t="92720" x="4591050" y="5556250"/>
          <p14:tracePt t="92733" x="4616450" y="5581650"/>
          <p14:tracePt t="92750" x="4627563" y="5607050"/>
          <p14:tracePt t="92765" x="4640263" y="5619750"/>
          <p14:tracePt t="92782" x="4652963" y="5643563"/>
          <p14:tracePt t="92800" x="4678363" y="5656263"/>
          <p14:tracePt t="92817" x="4678363" y="5668963"/>
          <p14:tracePt t="92819" x="4691063" y="5681663"/>
          <p14:tracePt t="92833" x="4716463" y="5681663"/>
          <p14:tracePt t="92850" x="4716463" y="5694363"/>
          <p14:tracePt t="92866" x="4716463" y="5707063"/>
          <p14:tracePt t="93032" x="4727575" y="570706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A78DDC-E1C3-EC43-474E-A77D803363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1524000"/>
            <a:ext cx="7772400" cy="4043172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E74A0E37-0970-EC3C-A236-3B6C16F02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173135"/>
            <a:ext cx="1524000" cy="701731"/>
          </a:xfr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00CC"/>
                </a:solidFill>
                <a:ea typeface="Source Sans Pro" charset="0"/>
              </a:rPr>
              <a:t>DO IT</a:t>
            </a:r>
            <a:endParaRPr lang="en-US" sz="2000" b="1" dirty="0">
              <a:solidFill>
                <a:srgbClr val="0000C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F0C130-B24B-D3D0-59A0-0F9F881942E0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71014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863">
        <p14:reveal/>
      </p:transition>
    </mc:Choice>
    <mc:Fallback xmlns="">
      <p:transition spd="slow" advTm="100863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67" x="4703763" y="5707063"/>
          <p14:tracePt t="9979" x="4691063" y="5707063"/>
          <p14:tracePt t="9993" x="4678363" y="5694363"/>
          <p14:tracePt t="10006" x="4652963" y="5681663"/>
          <p14:tracePt t="10023" x="4627563" y="5681663"/>
          <p14:tracePt t="10040" x="4603750" y="5681663"/>
          <p14:tracePt t="10042" x="4503738" y="5681663"/>
          <p14:tracePt t="10056" x="4278313" y="5681663"/>
          <p14:tracePt t="10073" x="4065588" y="5681663"/>
          <p14:tracePt t="10090" x="3614738" y="5643563"/>
          <p14:tracePt t="10092" x="3189288" y="5581650"/>
          <p14:tracePt t="10106" x="2876550" y="5481638"/>
          <p14:tracePt t="10123" x="2439988" y="5368925"/>
          <p14:tracePt t="10141" x="1801813" y="5118100"/>
          <p14:tracePt t="10156" x="1651000" y="5043488"/>
          <p14:tracePt t="10173" x="1525588" y="4968875"/>
          <p14:tracePt t="10190" x="1412875" y="4892675"/>
          <p14:tracePt t="10192" x="1338263" y="4843463"/>
          <p14:tracePt t="10206" x="1312863" y="4818063"/>
          <p14:tracePt t="10223" x="1312863" y="4805363"/>
          <p14:tracePt t="10241" x="1312863" y="4768850"/>
          <p14:tracePt t="10256" x="1338263" y="4743450"/>
          <p14:tracePt t="10274" x="1363663" y="4718050"/>
          <p14:tracePt t="10291" x="1463675" y="4543425"/>
          <p14:tracePt t="10307" x="1501775" y="4430713"/>
          <p14:tracePt t="10324" x="1538288" y="4318000"/>
          <p14:tracePt t="10341" x="1612900" y="4167188"/>
          <p14:tracePt t="10357" x="1625600" y="4117975"/>
          <p14:tracePt t="10374" x="1638300" y="4105275"/>
          <p14:tracePt t="10391" x="1651000" y="4092575"/>
          <p14:tracePt t="10615" x="1638300" y="3979863"/>
          <p14:tracePt t="10628" x="1363663" y="3654425"/>
          <p14:tracePt t="10641" x="1000125" y="3078163"/>
          <p14:tracePt t="10653" x="725488" y="2678113"/>
          <p14:tracePt t="10665" x="512763" y="2339975"/>
          <p14:tracePt t="10677" x="374650" y="2014538"/>
          <p14:tracePt t="10692" x="274638" y="1801813"/>
          <p14:tracePt t="10709" x="250825" y="1689100"/>
          <p14:tracePt t="10725" x="238125" y="1663700"/>
          <p14:tracePt t="10728" x="238125" y="1652588"/>
          <p14:tracePt t="10742" x="238125" y="1639888"/>
          <p14:tracePt t="10802" x="250825" y="1639888"/>
          <p14:tracePt t="10827" x="261938" y="1639888"/>
          <p14:tracePt t="10840" x="300038" y="1639888"/>
          <p14:tracePt t="10853" x="312738" y="1639888"/>
          <p14:tracePt t="10864" x="350838" y="1652588"/>
          <p14:tracePt t="10877" x="400050" y="1652588"/>
          <p14:tracePt t="10892" x="500063" y="1652588"/>
          <p14:tracePt t="10910" x="587375" y="1663700"/>
          <p14:tracePt t="10927" x="738188" y="1739900"/>
          <p14:tracePt t="10943" x="800100" y="1789113"/>
          <p14:tracePt t="10960" x="850900" y="1839913"/>
          <p14:tracePt t="10977" x="1000125" y="1914525"/>
          <p14:tracePt t="10993" x="1125538" y="1952625"/>
          <p14:tracePt t="11010" x="1250950" y="1989138"/>
          <p14:tracePt t="11027" x="1389063" y="2052638"/>
          <p14:tracePt t="11043" x="1425575" y="2078038"/>
          <p14:tracePt t="11060" x="1463675" y="2078038"/>
          <p14:tracePt t="11077" x="1489075" y="2101850"/>
          <p14:tracePt t="11101" x="1501775" y="2101850"/>
          <p14:tracePt t="11126" x="1501775" y="2114550"/>
          <p14:tracePt t="11201" x="1501775" y="2127250"/>
          <p14:tracePt t="11251" x="1501775" y="2139950"/>
          <p14:tracePt t="11264" x="1476375" y="2165350"/>
          <p14:tracePt t="11600" x="1489075" y="2178050"/>
          <p14:tracePt t="11612" x="1525588" y="2214563"/>
          <p14:tracePt t="11625" x="1563688" y="2252663"/>
          <p14:tracePt t="11637" x="1612900" y="2303463"/>
          <p14:tracePt t="11650" x="1676400" y="2365375"/>
          <p14:tracePt t="11663" x="1738313" y="2390775"/>
          <p14:tracePt t="11679" x="1801813" y="2414588"/>
          <p14:tracePt t="11696" x="1876425" y="2439988"/>
          <p14:tracePt t="11699" x="1951038" y="2452688"/>
          <p14:tracePt t="11713" x="1989138" y="2452688"/>
          <p14:tracePt t="11729" x="2014538" y="2452688"/>
          <p14:tracePt t="11746" x="2038350" y="2452688"/>
          <p14:tracePt t="11749" x="2051050" y="2465388"/>
          <p14:tracePt t="11763" x="2063750" y="2465388"/>
          <p14:tracePt t="11787" x="2076450" y="2465388"/>
          <p14:tracePt t="11849" x="2089150" y="2465388"/>
          <p14:tracePt t="11874" x="2101850" y="2465388"/>
          <p14:tracePt t="11889" x="2127250" y="2465388"/>
          <p14:tracePt t="11899" x="2201863" y="2465388"/>
          <p14:tracePt t="11913" x="2338388" y="2452688"/>
          <p14:tracePt t="11930" x="2451100" y="2439988"/>
          <p14:tracePt t="11947" x="2601913" y="2427288"/>
          <p14:tracePt t="11949" x="2914650" y="2403475"/>
          <p14:tracePt t="11963" x="3214688" y="2403475"/>
          <p14:tracePt t="11981" x="3427413" y="2403475"/>
          <p14:tracePt t="11997" x="3765550" y="2403475"/>
          <p14:tracePt t="11999" x="4078288" y="2403475"/>
          <p14:tracePt t="12013" x="4278313" y="2403475"/>
          <p14:tracePt t="12030" x="4440238" y="2403475"/>
          <p14:tracePt t="12048" x="4891088" y="2390775"/>
          <p14:tracePt t="12063" x="5040313" y="2390775"/>
          <p14:tracePt t="12081" x="5129213" y="2390775"/>
          <p14:tracePt t="12098" x="5253038" y="2390775"/>
          <p14:tracePt t="12114" x="5291138" y="2390775"/>
          <p14:tracePt t="12131" x="5316538" y="2390775"/>
          <p14:tracePt t="12148" x="5353050" y="2390775"/>
          <p14:tracePt t="12164" x="5378450" y="2390775"/>
          <p14:tracePt t="12186" x="5391150" y="2390775"/>
          <p14:tracePt t="12198" x="5416550" y="2390775"/>
          <p14:tracePt t="12215" x="5441950" y="2390775"/>
          <p14:tracePt t="12231" x="5465763" y="2390775"/>
          <p14:tracePt t="12248" x="5503863" y="2390775"/>
          <p14:tracePt t="12265" x="5516563" y="2390775"/>
          <p14:tracePt t="12281" x="5529263" y="2390775"/>
          <p14:tracePt t="12299" x="5565775" y="2378075"/>
          <p14:tracePt t="12315" x="5578475" y="2365375"/>
          <p14:tracePt t="12332" x="5603875" y="2352675"/>
          <p14:tracePt t="12349" x="5616575" y="2339975"/>
          <p14:tracePt t="12373" x="5616575" y="2327275"/>
          <p14:tracePt t="12398" x="5616575" y="2314575"/>
          <p14:tracePt t="12410" x="5616575" y="2303463"/>
          <p14:tracePt t="12459" x="5603875" y="2290763"/>
          <p14:tracePt t="12473" x="5578475" y="2278063"/>
          <p14:tracePt t="12485" x="5541963" y="2265363"/>
          <p14:tracePt t="12499" x="5491163" y="2239963"/>
          <p14:tracePt t="12516" x="5429250" y="2214563"/>
          <p14:tracePt t="12533" x="5391150" y="2201863"/>
          <p14:tracePt t="12535" x="5365750" y="2178050"/>
          <p14:tracePt t="12549" x="5341938" y="2178050"/>
          <p14:tracePt t="12566" x="5341938" y="2165350"/>
          <p14:tracePt t="13781" x="5365750" y="2165350"/>
          <p14:tracePt t="13793" x="5454650" y="2165350"/>
          <p14:tracePt t="13807" x="5565775" y="2190750"/>
          <p14:tracePt t="13819" x="5678488" y="2214563"/>
          <p14:tracePt t="13831" x="5816600" y="2278063"/>
          <p14:tracePt t="13844" x="6054725" y="2314575"/>
          <p14:tracePt t="13856" x="6254750" y="2365375"/>
          <p14:tracePt t="13871" x="6391275" y="2378075"/>
          <p14:tracePt t="13888" x="6467475" y="2378075"/>
          <p14:tracePt t="13894" x="6554788" y="2378075"/>
          <p14:tracePt t="13906" x="6604000" y="2378075"/>
          <p14:tracePt t="13921" x="6692900" y="2378075"/>
          <p14:tracePt t="13938" x="6754813" y="2378075"/>
          <p14:tracePt t="13955" x="6880225" y="2378075"/>
          <p14:tracePt t="13972" x="6916738" y="2378075"/>
          <p14:tracePt t="13988" x="6942138" y="2378075"/>
          <p14:tracePt t="14005" x="6992938" y="2390775"/>
          <p14:tracePt t="14021" x="7016750" y="2403475"/>
          <p14:tracePt t="14039" x="7029450" y="2403475"/>
          <p14:tracePt t="14056" x="7067550" y="2403475"/>
          <p14:tracePt t="14080" x="7080250" y="2403475"/>
          <p14:tracePt t="14093" x="7105650" y="2403475"/>
          <p14:tracePt t="14753" x="7080250" y="2403475"/>
          <p14:tracePt t="14765" x="7005638" y="2414588"/>
          <p14:tracePt t="14779" x="6816725" y="2439988"/>
          <p14:tracePt t="14791" x="6492875" y="2503488"/>
          <p14:tracePt t="14808" x="6142038" y="2540000"/>
          <p14:tracePt t="14825" x="5554663" y="2590800"/>
          <p14:tracePt t="14842" x="4627563" y="2716213"/>
          <p14:tracePt t="14858" x="4103688" y="2816225"/>
          <p14:tracePt t="14875" x="3752850" y="2852738"/>
          <p14:tracePt t="14878" x="3327400" y="2890838"/>
          <p14:tracePt t="14892" x="2940050" y="2916238"/>
          <p14:tracePt t="14909" x="2763838" y="2916238"/>
          <p14:tracePt t="14926" x="2627313" y="2916238"/>
          <p14:tracePt t="14929" x="2527300" y="2903538"/>
          <p14:tracePt t="14942" x="2439988" y="2878138"/>
          <p14:tracePt t="14959" x="2351088" y="2840038"/>
          <p14:tracePt t="14976" x="2238375" y="2790825"/>
          <p14:tracePt t="14978" x="2151063" y="2752725"/>
          <p14:tracePt t="14992" x="2114550" y="2740025"/>
          <p14:tracePt t="15009" x="2076450" y="2703513"/>
          <p14:tracePt t="15027" x="2038350" y="2690813"/>
          <p14:tracePt t="15043" x="2025650" y="2690813"/>
          <p14:tracePt t="15059" x="2001838" y="2678113"/>
          <p14:tracePt t="15076" x="1989138" y="2678113"/>
          <p14:tracePt t="15079" x="1976438" y="2665413"/>
          <p14:tracePt t="15092" x="1951038" y="2665413"/>
          <p14:tracePt t="15110" x="1938338" y="2652713"/>
          <p14:tracePt t="15127" x="1914525" y="2640013"/>
          <p14:tracePt t="15142" x="1901825" y="2640013"/>
          <p14:tracePt t="15165" x="1889125" y="2627313"/>
          <p14:tracePt t="15189" x="1876425" y="2616200"/>
          <p14:tracePt t="15228" x="1863725" y="2616200"/>
          <p14:tracePt t="15676" x="1876425" y="2616200"/>
          <p14:tracePt t="15714" x="1889125" y="2616200"/>
          <p14:tracePt t="15738" x="1889125" y="2627313"/>
          <p14:tracePt t="15763" x="1901825" y="2627313"/>
          <p14:tracePt t="15789" x="1914525" y="2627313"/>
          <p14:tracePt t="15801" x="1914525" y="2640013"/>
          <p14:tracePt t="15826" x="1925638" y="2652713"/>
          <p14:tracePt t="15838" x="1938338" y="2652713"/>
          <p14:tracePt t="15851" x="1963738" y="2652713"/>
          <p14:tracePt t="15863" x="1976438" y="2652713"/>
          <p14:tracePt t="15879" x="2001838" y="2652713"/>
          <p14:tracePt t="15895" x="2014538" y="2665413"/>
          <p14:tracePt t="15913" x="2051050" y="2665413"/>
          <p14:tracePt t="15929" x="2063750" y="2665413"/>
          <p14:tracePt t="15951" x="2089150" y="2665413"/>
          <p14:tracePt t="15975" x="2101850" y="2665413"/>
          <p14:tracePt t="15988" x="2114550" y="2665413"/>
          <p14:tracePt t="16001" x="2127250" y="2665413"/>
          <p14:tracePt t="16014" x="2151063" y="2665413"/>
          <p14:tracePt t="16030" x="2189163" y="2665413"/>
          <p14:tracePt t="16046" x="2251075" y="2652713"/>
          <p14:tracePt t="16063" x="2351088" y="2640013"/>
          <p14:tracePt t="16080" x="2414588" y="2627313"/>
          <p14:tracePt t="16097" x="2463800" y="2616200"/>
          <p14:tracePt t="16100" x="2540000" y="2603500"/>
          <p14:tracePt t="16114" x="2663825" y="2590800"/>
          <p14:tracePt t="16130" x="2814638" y="2578100"/>
          <p14:tracePt t="16147" x="2952750" y="2565400"/>
          <p14:tracePt t="16150" x="3076575" y="2552700"/>
          <p14:tracePt t="16163" x="3240088" y="2552700"/>
          <p14:tracePt t="16180" x="3489325" y="2527300"/>
          <p14:tracePt t="16198" x="3665538" y="2516188"/>
          <p14:tracePt t="16200" x="3790950" y="2516188"/>
          <p14:tracePt t="16214" x="3927475" y="2503488"/>
          <p14:tracePt t="16230" x="4114800" y="2490788"/>
          <p14:tracePt t="16247" x="4291013" y="2490788"/>
          <p14:tracePt t="16249" x="4427538" y="2490788"/>
          <p14:tracePt t="16263" x="4527550" y="2490788"/>
          <p14:tracePt t="16281" x="4591050" y="2490788"/>
          <p14:tracePt t="16298" x="4665663" y="2490788"/>
          <p14:tracePt t="16300" x="4716463" y="2490788"/>
          <p14:tracePt t="16314" x="4778375" y="2490788"/>
          <p14:tracePt t="16331" x="4878388" y="2490788"/>
          <p14:tracePt t="16347" x="4978400" y="2490788"/>
          <p14:tracePt t="16349" x="5053013" y="2478088"/>
          <p14:tracePt t="16363" x="5103813" y="2478088"/>
          <p14:tracePt t="16381" x="5141913" y="2478088"/>
          <p14:tracePt t="16398" x="5178425" y="2478088"/>
          <p14:tracePt t="16423" x="5191125" y="2478088"/>
          <p14:tracePt t="16436" x="5203825" y="2478088"/>
          <p14:tracePt t="16448" x="5216525" y="2478088"/>
          <p14:tracePt t="16464" x="5229225" y="2478088"/>
          <p14:tracePt t="16482" x="5241925" y="2478088"/>
          <p14:tracePt t="16499" x="5265738" y="2478088"/>
          <p14:tracePt t="16515" x="5303838" y="2478088"/>
          <p14:tracePt t="16532" x="5341938" y="2478088"/>
          <p14:tracePt t="16548" x="5416550" y="2478088"/>
          <p14:tracePt t="16565" x="5441950" y="2478088"/>
          <p14:tracePt t="16582" x="5454650" y="2478088"/>
          <p14:tracePt t="16599" x="5478463" y="2478088"/>
          <p14:tracePt t="16636" x="5491163" y="2478088"/>
          <p14:tracePt t="16648" x="5503863" y="2478088"/>
          <p14:tracePt t="16673" x="5516563" y="2478088"/>
          <p14:tracePt t="16998" x="5529263" y="2478088"/>
          <p14:tracePt t="17009" x="5541963" y="2478088"/>
          <p14:tracePt t="17023" x="5554663" y="2478088"/>
          <p14:tracePt t="17034" x="5578475" y="2478088"/>
          <p14:tracePt t="17050" x="5591175" y="2478088"/>
          <p14:tracePt t="17067" x="5616575" y="2478088"/>
          <p14:tracePt t="17084" x="5629275" y="2478088"/>
          <p14:tracePt t="17396" x="5616575" y="2478088"/>
          <p14:tracePt t="17807" x="5591175" y="2478088"/>
          <p14:tracePt t="17820" x="5516563" y="2490788"/>
          <p14:tracePt t="17832" x="5391150" y="2527300"/>
          <p14:tracePt t="17845" x="5278438" y="2552700"/>
          <p14:tracePt t="17857" x="5141913" y="2590800"/>
          <p14:tracePt t="17870" x="4903788" y="2603500"/>
          <p14:tracePt t="17887" x="4691063" y="2616200"/>
          <p14:tracePt t="17904" x="4540250" y="2627313"/>
          <p14:tracePt t="17906" x="4416425" y="2652713"/>
          <p14:tracePt t="17921" x="4314825" y="2678113"/>
          <p14:tracePt t="17937" x="4178300" y="2716213"/>
          <p14:tracePt t="17954" x="4040188" y="2728913"/>
          <p14:tracePt t="17957" x="3914775" y="2740025"/>
          <p14:tracePt t="17971" x="3840163" y="2752725"/>
          <p14:tracePt t="17987" x="3765550" y="2765425"/>
          <p14:tracePt t="18004" x="3740150" y="2765425"/>
          <p14:tracePt t="18006" x="3714750" y="2778125"/>
          <p14:tracePt t="18022" x="3702050" y="2790825"/>
          <p14:tracePt t="18038" x="3689350" y="2790825"/>
          <p14:tracePt t="18054" x="3678238" y="2790825"/>
          <p14:tracePt t="18057" x="3678238" y="2803525"/>
          <p14:tracePt t="18070" x="3665538" y="2803525"/>
          <p14:tracePt t="18094" x="3652838" y="2803525"/>
          <p14:tracePt t="18120" x="3640138" y="2816225"/>
          <p14:tracePt t="18131" x="3627438" y="2816225"/>
          <p14:tracePt t="18157" x="3614738" y="2816225"/>
          <p14:tracePt t="18169" x="3614738" y="2828925"/>
          <p14:tracePt t="18182" x="3602038" y="2828925"/>
          <p14:tracePt t="18207" x="3589338" y="2828925"/>
          <p14:tracePt t="18331" x="3602038" y="2828925"/>
          <p14:tracePt t="18343" x="3627438" y="2828925"/>
          <p14:tracePt t="18355" x="3714750" y="2828925"/>
          <p14:tracePt t="18368" x="3890963" y="2828925"/>
          <p14:tracePt t="18381" x="4078288" y="2828925"/>
          <p14:tracePt t="18393" x="4452938" y="2816225"/>
          <p14:tracePt t="18406" x="4865688" y="2816225"/>
          <p14:tracePt t="18423" x="5178425" y="2803525"/>
          <p14:tracePt t="18439" x="5454650" y="2803525"/>
          <p14:tracePt t="18456" x="5803900" y="2803525"/>
          <p14:tracePt t="18473" x="5903913" y="2803525"/>
          <p14:tracePt t="18489" x="5942013" y="2803525"/>
          <p14:tracePt t="18492" x="5967413" y="2803525"/>
          <p14:tracePt t="18507" x="5991225" y="2803525"/>
          <p14:tracePt t="19165" x="5978525" y="2803525"/>
          <p14:tracePt t="19179" x="5967413" y="2803525"/>
          <p14:tracePt t="19192" x="5929313" y="2803525"/>
          <p14:tracePt t="19203" x="5891213" y="2803525"/>
          <p14:tracePt t="19216" x="5854700" y="2803525"/>
          <p14:tracePt t="19228" x="5816600" y="2803525"/>
          <p14:tracePt t="19241" x="5791200" y="2803525"/>
          <p14:tracePt t="19259" x="5767388" y="2803525"/>
          <p14:tracePt t="19276" x="5691188" y="2803525"/>
          <p14:tracePt t="19279" x="5591175" y="2803525"/>
          <p14:tracePt t="19292" x="5529263" y="2803525"/>
          <p14:tracePt t="19309" x="5454650" y="2790825"/>
          <p14:tracePt t="19326" x="5416550" y="2790825"/>
          <p14:tracePt t="19329" x="5378450" y="2790825"/>
          <p14:tracePt t="19342" x="5365750" y="2778125"/>
          <p14:tracePt t="19359" x="5329238" y="2752725"/>
          <p14:tracePt t="19377" x="5316538" y="2752725"/>
          <p14:tracePt t="19379" x="5291138" y="2740025"/>
          <p14:tracePt t="19392" x="5229225" y="2716213"/>
          <p14:tracePt t="19409" x="5191125" y="2703513"/>
          <p14:tracePt t="19427" x="5116513" y="2640013"/>
          <p14:tracePt t="19443" x="5103813" y="2640013"/>
          <p14:tracePt t="19460" x="5103813" y="2627313"/>
          <p14:tracePt t="19626" x="5103813" y="2640013"/>
          <p14:tracePt t="22208" x="5129213" y="2565400"/>
          <p14:tracePt t="22220" x="5253038" y="2465388"/>
          <p14:tracePt t="22232" x="5391150" y="2390775"/>
          <p14:tracePt t="22245" x="5516563" y="2327275"/>
          <p14:tracePt t="22257" x="5629275" y="2290763"/>
          <p14:tracePt t="22271" x="5741988" y="2239963"/>
          <p14:tracePt t="22288" x="5916613" y="2214563"/>
          <p14:tracePt t="22304" x="6078538" y="2201863"/>
          <p14:tracePt t="22307" x="6180138" y="2190750"/>
          <p14:tracePt t="22321" x="6254750" y="2190750"/>
          <p14:tracePt t="22337" x="6291263" y="2190750"/>
          <p14:tracePt t="22355" x="6316663" y="2190750"/>
          <p14:tracePt t="22357" x="6342063" y="2190750"/>
          <p14:tracePt t="22371" x="6354763" y="2190750"/>
          <p14:tracePt t="22388" x="6367463" y="2190750"/>
          <p14:tracePt t="22407" x="6380163" y="2190750"/>
          <p14:tracePt t="22433" x="6391275" y="2190750"/>
          <p14:tracePt t="22445" x="6403975" y="2190750"/>
          <p14:tracePt t="22456" x="6416675" y="2190750"/>
          <p14:tracePt t="22482" x="6429375" y="2190750"/>
          <p14:tracePt t="22495" x="6442075" y="2190750"/>
          <p14:tracePt t="22581" x="6454775" y="2190750"/>
          <p14:tracePt t="22706" x="6454775" y="2201863"/>
          <p14:tracePt t="22732" x="6454775" y="2214563"/>
          <p14:tracePt t="22744" x="6467475" y="2227263"/>
          <p14:tracePt t="22756" x="6467475" y="2239963"/>
          <p14:tracePt t="22769" x="6480175" y="2278063"/>
          <p14:tracePt t="22781" x="6480175" y="2303463"/>
          <p14:tracePt t="22794" x="6492875" y="2339975"/>
          <p14:tracePt t="22807" x="6492875" y="2352675"/>
          <p14:tracePt t="22823" x="6503988" y="2378075"/>
          <p14:tracePt t="22839" x="6503988" y="2390775"/>
          <p14:tracePt t="22869" x="6503988" y="2403475"/>
          <p14:tracePt t="22881" x="6503988" y="2414588"/>
          <p14:tracePt t="22906" x="6503988" y="2427288"/>
          <p14:tracePt t="22918" x="6516688" y="2427288"/>
          <p14:tracePt t="22956" x="6516688" y="2439988"/>
          <p14:tracePt t="23018" x="6516688" y="2452688"/>
          <p14:tracePt t="23043" x="6516688" y="2465388"/>
          <p14:tracePt t="23167" x="6503988" y="2465388"/>
          <p14:tracePt t="23579" x="6492875" y="2465388"/>
          <p14:tracePt t="23594" x="6492875" y="2478088"/>
          <p14:tracePt t="23603" x="6492875" y="2503488"/>
          <p14:tracePt t="23616" x="6480175" y="2527300"/>
          <p14:tracePt t="23628" x="6467475" y="2565400"/>
          <p14:tracePt t="23642" x="6454775" y="2590800"/>
          <p14:tracePt t="23660" x="6454775" y="2616200"/>
          <p14:tracePt t="23677" x="6442075" y="2627313"/>
          <p14:tracePt t="23693" x="6429375" y="2640013"/>
          <p14:tracePt t="23710" x="6429375" y="2652713"/>
          <p14:tracePt t="23803" x="6429375" y="2665413"/>
          <p14:tracePt t="23815" x="6429375" y="2678113"/>
          <p14:tracePt t="23828" x="6429375" y="2690813"/>
          <p14:tracePt t="23853" x="6429375" y="2703513"/>
          <p14:tracePt t="23865" x="6442075" y="2728913"/>
          <p14:tracePt t="23877" x="6442075" y="2752725"/>
          <p14:tracePt t="23891" x="6442075" y="2778125"/>
          <p14:tracePt t="23903" x="6454775" y="2816225"/>
          <p14:tracePt t="23915" x="6454775" y="2840038"/>
          <p14:tracePt t="23928" x="6454775" y="2865438"/>
          <p14:tracePt t="23944" x="6454775" y="2890838"/>
          <p14:tracePt t="23961" x="6454775" y="2903538"/>
          <p14:tracePt t="23978" x="6454775" y="2916238"/>
          <p14:tracePt t="25287" x="6416675" y="2916238"/>
          <p14:tracePt t="25299" x="6342063" y="2916238"/>
          <p14:tracePt t="25312" x="6242050" y="2928938"/>
          <p14:tracePt t="25324" x="6154738" y="2952750"/>
          <p14:tracePt t="25337" x="6054725" y="2978150"/>
          <p14:tracePt t="25350" x="5867400" y="3016250"/>
          <p14:tracePt t="25367" x="5591175" y="3065463"/>
          <p14:tracePt t="25384" x="5353050" y="3128963"/>
          <p14:tracePt t="25386" x="5178425" y="3190875"/>
          <p14:tracePt t="25400" x="4816475" y="3254375"/>
          <p14:tracePt t="25417" x="4503738" y="3290888"/>
          <p14:tracePt t="25433" x="4278313" y="3303588"/>
          <p14:tracePt t="25436" x="3978275" y="3303588"/>
          <p14:tracePt t="25450" x="3627438" y="3303588"/>
          <p14:tracePt t="25467" x="3427413" y="3303588"/>
          <p14:tracePt t="25484" x="3276600" y="3303588"/>
          <p14:tracePt t="25486" x="3165475" y="3303588"/>
          <p14:tracePt t="25500" x="3027363" y="3290888"/>
          <p14:tracePt t="25517" x="2889250" y="3278188"/>
          <p14:tracePt t="25534" x="2776538" y="3267075"/>
          <p14:tracePt t="25536" x="2689225" y="3254375"/>
          <p14:tracePt t="25550" x="2627313" y="3241675"/>
          <p14:tracePt t="25566" x="2576513" y="3241675"/>
          <p14:tracePt t="25585" x="2463800" y="3241675"/>
          <p14:tracePt t="25600" x="2376488" y="3241675"/>
          <p14:tracePt t="25617" x="2263775" y="3241675"/>
          <p14:tracePt t="25635" x="2051050" y="3254375"/>
          <p14:tracePt t="25651" x="2001838" y="3254375"/>
          <p14:tracePt t="25668" x="1951038" y="3254375"/>
          <p14:tracePt t="25685" x="1901825" y="3254375"/>
          <p14:tracePt t="25701" x="1876425" y="3267075"/>
          <p14:tracePt t="25718" x="1851025" y="3278188"/>
          <p14:tracePt t="25735" x="1714500" y="3278188"/>
          <p14:tracePt t="25751" x="1625600" y="3278188"/>
          <p14:tracePt t="25768" x="1563688" y="3278188"/>
          <p14:tracePt t="25785" x="1489075" y="3267075"/>
          <p14:tracePt t="25801" x="1476375" y="3267075"/>
          <p14:tracePt t="25818" x="1463675" y="3254375"/>
          <p14:tracePt t="25835" x="1438275" y="3228975"/>
          <p14:tracePt t="25852" x="1425575" y="3216275"/>
          <p14:tracePt t="26309" x="1425575" y="3203575"/>
          <p14:tracePt t="26346" x="1450975" y="3178175"/>
          <p14:tracePt t="26358" x="1525588" y="3165475"/>
          <p14:tracePt t="26370" x="1638300" y="3141663"/>
          <p14:tracePt t="26383" x="1789113" y="3103563"/>
          <p14:tracePt t="26395" x="2138363" y="3065463"/>
          <p14:tracePt t="26408" x="2501900" y="3028950"/>
          <p14:tracePt t="26421" x="2952750" y="3003550"/>
          <p14:tracePt t="26438" x="3427413" y="2978150"/>
          <p14:tracePt t="26454" x="3714750" y="2965450"/>
          <p14:tracePt t="26458" x="3965575" y="2928938"/>
          <p14:tracePt t="26471" x="4278313" y="2916238"/>
          <p14:tracePt t="26488" x="4565650" y="2890838"/>
          <p14:tracePt t="26504" x="4716463" y="2878138"/>
          <p14:tracePt t="26521" x="4991100" y="2865438"/>
          <p14:tracePt t="26538" x="5165725" y="2865438"/>
          <p14:tracePt t="26555" x="5278438" y="2865438"/>
          <p14:tracePt t="26557" x="5365750" y="2865438"/>
          <p14:tracePt t="26571" x="5416550" y="2865438"/>
          <p14:tracePt t="26588" x="5454650" y="2865438"/>
          <p14:tracePt t="26604" x="5478463" y="2865438"/>
          <p14:tracePt t="26621" x="5516563" y="2865438"/>
          <p14:tracePt t="26638" x="5541963" y="2878138"/>
          <p14:tracePt t="26655" x="5565775" y="2878138"/>
          <p14:tracePt t="26658" x="5591175" y="2890838"/>
          <p14:tracePt t="26671" x="5616575" y="2903538"/>
          <p14:tracePt t="26689" x="5654675" y="2903538"/>
          <p14:tracePt t="26704" x="5716588" y="2916238"/>
          <p14:tracePt t="26707" x="5754688" y="2941638"/>
          <p14:tracePt t="26721" x="5791200" y="2952750"/>
          <p14:tracePt t="26739" x="5816600" y="2965450"/>
          <p14:tracePt t="26755" x="5854700" y="2978150"/>
          <p14:tracePt t="26758" x="5854700" y="2990850"/>
          <p14:tracePt t="26771" x="5867400" y="2990850"/>
          <p14:tracePt t="26789" x="5867400" y="3003550"/>
          <p14:tracePt t="26805" x="5867400" y="3016250"/>
          <p14:tracePt t="26833" x="5867400" y="3028950"/>
          <p14:tracePt t="26858" x="5867400" y="3041650"/>
          <p14:tracePt t="26882" x="5867400" y="3054350"/>
          <p14:tracePt t="26906" x="5867400" y="3065463"/>
          <p14:tracePt t="26919" x="5867400" y="3078163"/>
          <p14:tracePt t="26981" x="5867400" y="3090863"/>
          <p14:tracePt t="27032" x="5854700" y="3103563"/>
          <p14:tracePt t="27056" x="5842000" y="3103563"/>
          <p14:tracePt t="27081" x="5829300" y="3103563"/>
          <p14:tracePt t="27094" x="5816600" y="3116263"/>
          <p14:tracePt t="27106" x="5816600" y="3128963"/>
          <p14:tracePt t="27118" x="5803900" y="3128963"/>
          <p14:tracePt t="27131" x="5791200" y="3128963"/>
          <p14:tracePt t="27144" x="5778500" y="3141663"/>
          <p14:tracePt t="27157" x="5767388" y="3141663"/>
          <p14:tracePt t="27180" x="5754688" y="3141663"/>
          <p14:tracePt t="27207" x="5741988" y="3141663"/>
          <p14:tracePt t="27468" x="5729288" y="3141663"/>
          <p14:tracePt t="27492" x="5716588" y="3141663"/>
          <p14:tracePt t="27518" x="5703888" y="3141663"/>
          <p14:tracePt t="27529" x="5691188" y="3141663"/>
          <p14:tracePt t="27555" x="5678488" y="3141663"/>
          <p14:tracePt t="27567" x="5654675" y="3141663"/>
          <p14:tracePt t="27580" x="5641975" y="3141663"/>
          <p14:tracePt t="27593" x="5629275" y="3141663"/>
          <p14:tracePt t="27608" x="5616575" y="3141663"/>
          <p14:tracePt t="27625" x="5591175" y="3141663"/>
          <p14:tracePt t="27643" x="5578475" y="3141663"/>
          <p14:tracePt t="27667" x="5565775" y="3141663"/>
          <p14:tracePt t="27680" x="5554663" y="3141663"/>
          <p14:tracePt t="27705" x="5541963" y="3141663"/>
          <p14:tracePt t="27742" x="5529263" y="3141663"/>
          <p14:tracePt t="27805" x="5516563" y="3141663"/>
          <p14:tracePt t="35024" x="5565775" y="3128963"/>
          <p14:tracePt t="35038" x="5629275" y="3090863"/>
          <p14:tracePt t="35048" x="5665788" y="3078163"/>
          <p14:tracePt t="35061" x="5716588" y="3028950"/>
          <p14:tracePt t="35073" x="5754688" y="2990850"/>
          <p14:tracePt t="35088" x="5816600" y="2928938"/>
          <p14:tracePt t="35105" x="5916613" y="2840038"/>
          <p14:tracePt t="35122" x="6003925" y="2752725"/>
          <p14:tracePt t="35124" x="6103938" y="2652713"/>
          <p14:tracePt t="35138" x="6180138" y="2578100"/>
          <p14:tracePt t="35155" x="6242050" y="2516188"/>
          <p14:tracePt t="35173" x="6316663" y="2427288"/>
          <p14:tracePt t="35188" x="6354763" y="2390775"/>
          <p14:tracePt t="35206" x="6367463" y="2352675"/>
          <p14:tracePt t="35223" x="6380163" y="2327275"/>
          <p14:tracePt t="35225" x="6391275" y="2314575"/>
          <p14:tracePt t="35239" x="6403975" y="2303463"/>
          <p14:tracePt t="35298" x="6416675" y="2278063"/>
          <p14:tracePt t="35310" x="6429375" y="2252663"/>
          <p14:tracePt t="35322" x="6442075" y="2227263"/>
          <p14:tracePt t="35336" x="6454775" y="2190750"/>
          <p14:tracePt t="35348" x="6480175" y="2165350"/>
          <p14:tracePt t="35360" x="6492875" y="2139950"/>
          <p14:tracePt t="35373" x="6503988" y="2139950"/>
          <p14:tracePt t="35390" x="6503988" y="2127250"/>
          <p14:tracePt t="35522" x="6503988" y="2139950"/>
          <p14:tracePt t="35547" x="6503988" y="2152650"/>
          <p14:tracePt t="35560" x="6492875" y="2152650"/>
          <p14:tracePt t="35573" x="6492875" y="2178050"/>
          <p14:tracePt t="35598" x="6492875" y="2190750"/>
          <p14:tracePt t="35623" x="6492875" y="2214563"/>
          <p14:tracePt t="35635" x="6480175" y="2227263"/>
          <p14:tracePt t="35647" x="6480175" y="2239963"/>
          <p14:tracePt t="35659" x="6480175" y="2265363"/>
          <p14:tracePt t="35674" x="6480175" y="2278063"/>
          <p14:tracePt t="35691" x="6480175" y="2290763"/>
          <p14:tracePt t="35708" x="6480175" y="2303463"/>
          <p14:tracePt t="35710" x="6480175" y="2314575"/>
          <p14:tracePt t="35723" x="6480175" y="2327275"/>
          <p14:tracePt t="35809" x="6467475" y="2327275"/>
          <p14:tracePt t="35821" x="6467475" y="2339975"/>
          <p14:tracePt t="35835" x="6467475" y="2352675"/>
          <p14:tracePt t="35846" x="6467475" y="2378075"/>
          <p14:tracePt t="35859" x="6454775" y="2403475"/>
          <p14:tracePt t="35874" x="6454775" y="2414588"/>
          <p14:tracePt t="35892" x="6454775" y="2452688"/>
          <p14:tracePt t="35898" x="6454775" y="2465388"/>
          <p14:tracePt t="35921" x="6454775" y="2490788"/>
          <p14:tracePt t="35972" x="6454775" y="2503488"/>
          <p14:tracePt t="36033" x="6442075" y="2516188"/>
          <p14:tracePt t="36058" x="6442075" y="2540000"/>
          <p14:tracePt t="36070" x="6442075" y="2565400"/>
          <p14:tracePt t="36084" x="6442075" y="2578100"/>
          <p14:tracePt t="36096" x="6442075" y="2616200"/>
          <p14:tracePt t="36109" x="6442075" y="2640013"/>
          <p14:tracePt t="36126" x="6429375" y="2665413"/>
          <p14:tracePt t="36143" x="6429375" y="2690813"/>
          <p14:tracePt t="36145" x="6429375" y="2703513"/>
          <p14:tracePt t="36159" x="6429375" y="2716213"/>
          <p14:tracePt t="36176" x="6429375" y="2728913"/>
          <p14:tracePt t="36193" x="6429375" y="2740025"/>
          <p14:tracePt t="36195" x="6429375" y="2752725"/>
          <p14:tracePt t="36209" x="6416675" y="2752725"/>
          <p14:tracePt t="36226" x="6416675" y="2765425"/>
          <p14:tracePt t="36243" x="6416675" y="2778125"/>
          <p14:tracePt t="36245" x="6416675" y="2790825"/>
          <p14:tracePt t="36260" x="6416675" y="2816225"/>
          <p14:tracePt t="36276" x="6416675" y="2852738"/>
          <p14:tracePt t="36293" x="6416675" y="2878138"/>
          <p14:tracePt t="36309" x="6403975" y="2890838"/>
          <p14:tracePt t="36482" x="6403975" y="2865438"/>
          <p14:tracePt t="36507" x="6403975" y="2852738"/>
          <p14:tracePt t="36520" x="6403975" y="2840038"/>
          <p14:tracePt t="36533" x="6403975" y="2828925"/>
          <p14:tracePt t="36545" x="6403975" y="2816225"/>
          <p14:tracePt t="36561" x="6403975" y="2790825"/>
          <p14:tracePt t="36578" x="6403975" y="2778125"/>
          <p14:tracePt t="36595" x="6403975" y="2716213"/>
          <p14:tracePt t="36611" x="6403975" y="2665413"/>
          <p14:tracePt t="36627" x="6403975" y="2640013"/>
          <p14:tracePt t="36644" x="6403975" y="2590800"/>
          <p14:tracePt t="36661" x="6403975" y="2578100"/>
          <p14:tracePt t="36678" x="6403975" y="2565400"/>
          <p14:tracePt t="36918" x="6403975" y="2552700"/>
          <p14:tracePt t="36945" x="6403975" y="2527300"/>
          <p14:tracePt t="36956" x="6403975" y="2516188"/>
          <p14:tracePt t="36968" x="6403975" y="2478088"/>
          <p14:tracePt t="36981" x="6403975" y="2414588"/>
          <p14:tracePt t="36995" x="6416675" y="2352675"/>
          <p14:tracePt t="37012" x="6429375" y="2303463"/>
          <p14:tracePt t="37030" x="6429375" y="2252663"/>
          <p14:tracePt t="37045" x="6429375" y="2239963"/>
          <p14:tracePt t="37143" x="6429375" y="2265363"/>
          <p14:tracePt t="37155" x="6429375" y="2290763"/>
          <p14:tracePt t="37168" x="6429375" y="2339975"/>
          <p14:tracePt t="37181" x="6429375" y="2390775"/>
          <p14:tracePt t="37197" x="6429375" y="2439988"/>
          <p14:tracePt t="37213" x="6429375" y="2478088"/>
          <p14:tracePt t="37230" x="6429375" y="2565400"/>
          <p14:tracePt t="37246" x="6429375" y="2627313"/>
          <p14:tracePt t="37263" x="6429375" y="2716213"/>
          <p14:tracePt t="37281" x="6416675" y="2852738"/>
          <p14:tracePt t="37297" x="6403975" y="2890838"/>
          <p14:tracePt t="37314" x="6403975" y="2916238"/>
          <p14:tracePt t="37331" x="6403975" y="2941638"/>
          <p14:tracePt t="37347" x="6391275" y="2952750"/>
          <p14:tracePt t="37380" x="6391275" y="2965450"/>
          <p14:tracePt t="37392" x="6380163" y="2965450"/>
          <p14:tracePt t="37480" x="6367463" y="2978150"/>
          <p14:tracePt t="37492" x="6354763" y="2990850"/>
          <p14:tracePt t="37504" x="6342063" y="3003550"/>
          <p14:tracePt t="37517" x="6303963" y="3054350"/>
          <p14:tracePt t="37531" x="6254750" y="3128963"/>
          <p14:tracePt t="37547" x="6216650" y="3190875"/>
          <p14:tracePt t="37564" x="6167438" y="3254375"/>
          <p14:tracePt t="37567" x="6142038" y="3303588"/>
          <p14:tracePt t="37581" x="6116638" y="3316288"/>
          <p14:tracePt t="37598" x="6103938" y="3341688"/>
          <p14:tracePt t="37616" x="6091238" y="3354388"/>
          <p14:tracePt t="37631" x="6078538" y="3354388"/>
          <p14:tracePt t="37903" x="6078538" y="3341688"/>
          <p14:tracePt t="37916" x="6078538" y="3328988"/>
          <p14:tracePt t="37928" x="6078538" y="3316288"/>
          <p14:tracePt t="37940" x="6078538" y="3303588"/>
          <p14:tracePt t="37953" x="6078538" y="3290888"/>
          <p14:tracePt t="37966" x="6078538" y="3278188"/>
          <p14:tracePt t="38863" x="6067425" y="3278188"/>
          <p14:tracePt t="38875" x="6042025" y="3278188"/>
          <p14:tracePt t="38891" x="6003925" y="3278188"/>
          <p14:tracePt t="38901" x="5891213" y="3316288"/>
          <p14:tracePt t="38913" x="5754688" y="3403600"/>
          <p14:tracePt t="38925" x="5616575" y="3503613"/>
          <p14:tracePt t="38938" x="5403850" y="3654425"/>
          <p14:tracePt t="38954" x="5053013" y="3792538"/>
          <p14:tracePt t="38970" x="4765675" y="3905250"/>
          <p14:tracePt t="38987" x="4391025" y="4141788"/>
          <p14:tracePt t="39004" x="4090988" y="4341813"/>
          <p14:tracePt t="39021" x="3827463" y="4492625"/>
          <p14:tracePt t="39037" x="3502025" y="4679950"/>
          <p14:tracePt t="39054" x="3352800" y="4730750"/>
          <p14:tracePt t="39071" x="3152775" y="4779963"/>
          <p14:tracePt t="39088" x="2901950" y="4805363"/>
          <p14:tracePt t="39104" x="2827338" y="4830763"/>
          <p14:tracePt t="39121" x="2776538" y="4843463"/>
          <p14:tracePt t="39138" x="2651125" y="4856163"/>
          <p14:tracePt t="39154" x="2527300" y="4879975"/>
          <p14:tracePt t="39171" x="2363788" y="4892675"/>
          <p14:tracePt t="39174" x="2251075" y="4905375"/>
          <p14:tracePt t="39188" x="2163763" y="4918075"/>
          <p14:tracePt t="39205" x="2101850" y="4918075"/>
          <p14:tracePt t="39221" x="2038350" y="4930775"/>
          <p14:tracePt t="39239" x="1951038" y="4930775"/>
          <p14:tracePt t="39255" x="1925638" y="4930775"/>
          <p14:tracePt t="39271" x="1889125" y="4930775"/>
          <p14:tracePt t="39274" x="1863725" y="4930775"/>
          <p14:tracePt t="39288" x="1851025" y="4930775"/>
          <p14:tracePt t="39305" x="1825625" y="4930775"/>
          <p14:tracePt t="39321" x="1814513" y="4930775"/>
          <p14:tracePt t="39338" x="1814513" y="4943475"/>
          <p14:tracePt t="39355" x="1801813" y="4956175"/>
          <p14:tracePt t="39372" x="1789113" y="4956175"/>
          <p14:tracePt t="39374" x="1776413" y="4968875"/>
          <p14:tracePt t="39388" x="1763713" y="4981575"/>
          <p14:tracePt t="39404" x="1751013" y="5005388"/>
          <p14:tracePt t="39423" x="1714500" y="5068888"/>
          <p14:tracePt t="39438" x="1701800" y="5105400"/>
          <p14:tracePt t="39456" x="1689100" y="5130800"/>
          <p14:tracePt t="39473" x="1663700" y="5156200"/>
          <p14:tracePt t="39489" x="1651000" y="5168900"/>
          <p14:tracePt t="39523" x="1638300" y="5168900"/>
          <p14:tracePt t="39885" x="1638300" y="5156200"/>
          <p14:tracePt t="39935" x="1638300" y="5143500"/>
          <p14:tracePt t="39972" x="1638300" y="5130800"/>
          <p14:tracePt t="40022" x="1638300" y="5118100"/>
          <p14:tracePt t="40271" x="1663700" y="5118100"/>
          <p14:tracePt t="40283" x="1689100" y="5118100"/>
          <p14:tracePt t="40297" x="1738313" y="5118100"/>
          <p14:tracePt t="40309" x="1776413" y="5118100"/>
          <p14:tracePt t="40326" x="1814513" y="5105400"/>
          <p14:tracePt t="40343" x="1851025" y="5105400"/>
          <p14:tracePt t="40346" x="1876425" y="5105400"/>
          <p14:tracePt t="40359" x="1901825" y="5092700"/>
          <p14:tracePt t="40376" x="1914525" y="5092700"/>
          <p14:tracePt t="40393" x="1925638" y="5092700"/>
          <p14:tracePt t="40409" x="1951038" y="5092700"/>
          <p14:tracePt t="40570" x="1976438" y="5092700"/>
          <p14:tracePt t="40583" x="2014538" y="5092700"/>
          <p14:tracePt t="40596" x="2038350" y="5092700"/>
          <p14:tracePt t="40608" x="2076450" y="5092700"/>
          <p14:tracePt t="40620" x="2101850" y="5092700"/>
          <p14:tracePt t="40633" x="2127250" y="5092700"/>
          <p14:tracePt t="40645" x="2201863" y="5081588"/>
          <p14:tracePt t="40660" x="2301875" y="5081588"/>
          <p14:tracePt t="40676" x="2401888" y="5068888"/>
          <p14:tracePt t="40694" x="2489200" y="5068888"/>
          <p14:tracePt t="40696" x="2551113" y="5056188"/>
          <p14:tracePt t="40710" x="2601913" y="5043488"/>
          <p14:tracePt t="40727" x="2676525" y="5043488"/>
          <p14:tracePt t="40745" x="2863850" y="5030788"/>
          <p14:tracePt t="40761" x="2952750" y="5030788"/>
          <p14:tracePt t="40777" x="3001963" y="5030788"/>
          <p14:tracePt t="40794" x="3065463" y="5030788"/>
          <p14:tracePt t="40810" x="3089275" y="5030788"/>
          <p14:tracePt t="40827" x="3101975" y="5030788"/>
          <p14:tracePt t="40845" x="3127375" y="5043488"/>
          <p14:tracePt t="40861" x="3140075" y="5043488"/>
          <p14:tracePt t="40895" x="3140075" y="5056188"/>
          <p14:tracePt t="40919" x="3152775" y="5056188"/>
          <p14:tracePt t="40944" x="3165475" y="5056188"/>
          <p14:tracePt t="40957" x="3176588" y="5056188"/>
          <p14:tracePt t="40969" x="3201988" y="5056188"/>
          <p14:tracePt t="40981" x="3227388" y="5056188"/>
          <p14:tracePt t="40995" x="3252788" y="5068888"/>
          <p14:tracePt t="41012" x="3289300" y="5068888"/>
          <p14:tracePt t="41028" x="3314700" y="5068888"/>
          <p14:tracePt t="41045" x="3352800" y="5068888"/>
          <p14:tracePt t="41062" x="3376613" y="5068888"/>
          <p14:tracePt t="41079" x="3402013" y="5068888"/>
          <p14:tracePt t="41081" x="3414713" y="5068888"/>
          <p14:tracePt t="41096" x="3440113" y="5081588"/>
          <p14:tracePt t="41112" x="3452813" y="5081588"/>
          <p14:tracePt t="41129" x="3478213" y="5081588"/>
          <p14:tracePt t="41131" x="3502025" y="5081588"/>
          <p14:tracePt t="41145" x="3527425" y="5081588"/>
          <p14:tracePt t="41162" x="3552825" y="5081588"/>
          <p14:tracePt t="41179" x="3565525" y="5081588"/>
          <p14:tracePt t="41181" x="3578225" y="5081588"/>
          <p14:tracePt t="41196" x="3589338" y="5081588"/>
          <p14:tracePt t="41212" x="3602038" y="5081588"/>
          <p14:tracePt t="41244" x="3614738" y="5081588"/>
          <p14:tracePt t="41517" x="3640138" y="5081588"/>
          <p14:tracePt t="41530" x="3652838" y="5081588"/>
          <p14:tracePt t="41543" x="3714750" y="5081588"/>
          <p14:tracePt t="41555" x="3814763" y="5081588"/>
          <p14:tracePt t="41568" x="3914775" y="5081588"/>
          <p14:tracePt t="41581" x="3990975" y="5081588"/>
          <p14:tracePt t="41597" x="4052888" y="5081588"/>
          <p14:tracePt t="41614" x="4152900" y="5081588"/>
          <p14:tracePt t="41616" x="4252913" y="5081588"/>
          <p14:tracePt t="41631" x="4340225" y="5081588"/>
          <p14:tracePt t="41648" x="4378325" y="5081588"/>
          <p14:tracePt t="41664" x="4403725" y="5081588"/>
          <p14:tracePt t="41666" x="4416425" y="5081588"/>
          <p14:tracePt t="41829" x="4403725" y="5081588"/>
          <p14:tracePt t="41842" x="4391025" y="5081588"/>
          <p14:tracePt t="41854" x="4352925" y="5081588"/>
          <p14:tracePt t="41866" x="4327525" y="5068888"/>
          <p14:tracePt t="41881" x="4291013" y="5056188"/>
          <p14:tracePt t="41898" x="4278313" y="5043488"/>
          <p14:tracePt t="41916" x="4265613" y="5043488"/>
          <p14:tracePt t="41932" x="4252913" y="5043488"/>
          <p14:tracePt t="41979" x="4227513" y="5043488"/>
          <p14:tracePt t="41991" x="4214813" y="5043488"/>
          <p14:tracePt t="42003" x="4178300" y="5043488"/>
          <p14:tracePt t="42016" x="4127500" y="5043488"/>
          <p14:tracePt t="42032" x="4090988" y="5043488"/>
          <p14:tracePt t="42050" x="4065588" y="5030788"/>
          <p14:tracePt t="42066" x="4027488" y="5030788"/>
          <p14:tracePt t="46527" x="3990975" y="5030788"/>
          <p14:tracePt t="46539" x="3902075" y="5056188"/>
          <p14:tracePt t="46552" x="3790950" y="5092700"/>
          <p14:tracePt t="46566" x="3702050" y="5143500"/>
          <p14:tracePt t="46584" x="3640138" y="5156200"/>
          <p14:tracePt t="46601" x="3452813" y="5181600"/>
          <p14:tracePt t="46616" x="3289300" y="5205413"/>
          <p14:tracePt t="46634" x="3176588" y="5218113"/>
          <p14:tracePt t="46651" x="3089275" y="5230813"/>
          <p14:tracePt t="46653" x="3027363" y="5243513"/>
          <p14:tracePt t="46667" x="2963863" y="5243513"/>
          <p14:tracePt t="46684" x="2914650" y="5268913"/>
          <p14:tracePt t="46701" x="2763838" y="5294313"/>
          <p14:tracePt t="46717" x="2651125" y="5318125"/>
          <p14:tracePt t="46734" x="2551113" y="5343525"/>
          <p14:tracePt t="46752" x="2401888" y="5394325"/>
          <p14:tracePt t="46767" x="2363788" y="5407025"/>
          <p14:tracePt t="46785" x="2301875" y="5430838"/>
          <p14:tracePt t="46802" x="2227263" y="5443538"/>
          <p14:tracePt t="46818" x="2176463" y="5443538"/>
          <p14:tracePt t="46834" x="2127250" y="5443538"/>
          <p14:tracePt t="46852" x="2051050" y="5443538"/>
          <p14:tracePt t="46867" x="2014538" y="5443538"/>
          <p14:tracePt t="46889" x="1989138" y="5443538"/>
          <p14:tracePt t="47138" x="1976438" y="5443538"/>
          <p14:tracePt t="47163" x="1963738" y="5430838"/>
          <p14:tracePt t="47175" x="1963738" y="5418138"/>
          <p14:tracePt t="47201" x="1951038" y="5407025"/>
          <p14:tracePt t="47226" x="1951038" y="5394325"/>
          <p14:tracePt t="47251" x="1951038" y="5381625"/>
          <p14:tracePt t="47263" x="1951038" y="5368925"/>
          <p14:tracePt t="47300" x="1951038" y="5356225"/>
          <p14:tracePt t="47437" x="1963738" y="5356225"/>
          <p14:tracePt t="47450" x="1976438" y="5356225"/>
          <p14:tracePt t="47462" x="2001838" y="5356225"/>
          <p14:tracePt t="47475" x="2038350" y="5356225"/>
          <p14:tracePt t="47488" x="2076450" y="5356225"/>
          <p14:tracePt t="47504" x="2114550" y="5356225"/>
          <p14:tracePt t="47521" x="2138363" y="5356225"/>
          <p14:tracePt t="47537" x="2176463" y="5356225"/>
          <p14:tracePt t="47554" x="2201863" y="5356225"/>
          <p14:tracePt t="47570" x="2214563" y="5356225"/>
          <p14:tracePt t="47587" x="2251075" y="5356225"/>
          <p14:tracePt t="47604" x="2263775" y="5356225"/>
          <p14:tracePt t="47621" x="2276475" y="5356225"/>
          <p14:tracePt t="47637" x="2314575" y="5356225"/>
          <p14:tracePt t="47655" x="2327275" y="5356225"/>
          <p14:tracePt t="47670" x="2338388" y="5356225"/>
          <p14:tracePt t="47674" x="2351088" y="5356225"/>
          <p14:tracePt t="47699" x="2363788" y="5356225"/>
          <p14:tracePt t="47712" x="2376488" y="5356225"/>
          <p14:tracePt t="47736" x="2389188" y="5356225"/>
          <p14:tracePt t="47761" x="2414588" y="5356225"/>
          <p14:tracePt t="47788" x="2427288" y="5356225"/>
          <p14:tracePt t="47799" x="2439988" y="5356225"/>
          <p14:tracePt t="47812" x="2451100" y="5356225"/>
          <p14:tracePt t="47823" x="2476500" y="5356225"/>
          <p14:tracePt t="47838" x="2514600" y="5356225"/>
          <p14:tracePt t="47855" x="2551113" y="5343525"/>
          <p14:tracePt t="47872" x="2601913" y="5343525"/>
          <p14:tracePt t="47874" x="2640013" y="5343525"/>
          <p14:tracePt t="47888" x="2676525" y="5330825"/>
          <p14:tracePt t="47905" x="2689225" y="5330825"/>
          <p14:tracePt t="47922" x="2714625" y="5330825"/>
          <p14:tracePt t="47924" x="2752725" y="5330825"/>
          <p14:tracePt t="47938" x="2776538" y="5330825"/>
          <p14:tracePt t="47956" x="2827338" y="5330825"/>
          <p14:tracePt t="47973" x="2914650" y="5330825"/>
          <p14:tracePt t="47989" x="2940050" y="5330825"/>
          <p14:tracePt t="48006" x="2963863" y="5330825"/>
          <p14:tracePt t="48023" x="2976563" y="5330825"/>
          <p14:tracePt t="48039" x="2989263" y="5330825"/>
          <p14:tracePt t="48347" x="3076575" y="5330825"/>
          <p14:tracePt t="48360" x="3165475" y="5330825"/>
          <p14:tracePt t="48372" x="3227388" y="5330825"/>
          <p14:tracePt t="48384" x="3302000" y="5330825"/>
          <p14:tracePt t="48397" x="3389313" y="5330825"/>
          <p14:tracePt t="48409" x="3540125" y="5330825"/>
          <p14:tracePt t="48424" x="3652838" y="5343525"/>
          <p14:tracePt t="48441" x="3740150" y="5343525"/>
          <p14:tracePt t="48458" x="3802063" y="5343525"/>
          <p14:tracePt t="48460" x="3852863" y="5343525"/>
          <p14:tracePt t="48474" x="3914775" y="5343525"/>
          <p14:tracePt t="48491" x="3965575" y="5343525"/>
          <p14:tracePt t="48509" x="4040188" y="5343525"/>
          <p14:tracePt t="48524" x="4078288" y="5343525"/>
          <p14:tracePt t="48541" x="4103688" y="5343525"/>
          <p14:tracePt t="48558" x="4127500" y="5356225"/>
          <p14:tracePt t="48561" x="4140200" y="5356225"/>
          <p14:tracePt t="48574" x="4165600" y="5356225"/>
          <p14:tracePt t="48592" x="4178300" y="5356225"/>
          <p14:tracePt t="48609" x="4203700" y="5356225"/>
          <p14:tracePt t="48634" x="4214813" y="5356225"/>
          <p14:tracePt t="48646" x="4227513" y="5356225"/>
          <p14:tracePt t="48671" x="4240213" y="5356225"/>
          <p14:tracePt t="48684" x="4252913" y="5356225"/>
          <p14:tracePt t="48697" x="4265613" y="5356225"/>
          <p14:tracePt t="48709" x="4278313" y="5356225"/>
          <p14:tracePt t="48725" x="4303713" y="5356225"/>
          <p14:tracePt t="48742" x="4327525" y="5356225"/>
          <p14:tracePt t="48759" x="4391025" y="5356225"/>
          <p14:tracePt t="48775" x="4416425" y="5356225"/>
          <p14:tracePt t="48792" x="4440238" y="5356225"/>
          <p14:tracePt t="48795" x="4465638" y="5356225"/>
          <p14:tracePt t="48809" x="4478338" y="5356225"/>
          <p14:tracePt t="48826" x="4491038" y="5356225"/>
          <p14:tracePt t="48843" x="4516438" y="5356225"/>
          <p14:tracePt t="48860" x="4527550" y="5356225"/>
          <p14:tracePt t="48875" x="4540250" y="5356225"/>
          <p14:tracePt t="48896" x="4565650" y="5356225"/>
          <p14:tracePt t="48920" x="4578350" y="5356225"/>
          <p14:tracePt t="48934" x="4603750" y="5356225"/>
          <p14:tracePt t="48946" x="4627563" y="5356225"/>
          <p14:tracePt t="48959" x="4652963" y="5356225"/>
          <p14:tracePt t="48976" x="4678363" y="5356225"/>
          <p14:tracePt t="48992" x="4703763" y="5356225"/>
          <p14:tracePt t="48995" x="4727575" y="5356225"/>
          <p14:tracePt t="49009" x="4752975" y="5356225"/>
          <p14:tracePt t="49027" x="4778375" y="5356225"/>
          <p14:tracePt t="49043" x="4791075" y="5356225"/>
          <p14:tracePt t="49046" x="4803775" y="5356225"/>
          <p14:tracePt t="49060" x="4829175" y="5356225"/>
          <p14:tracePt t="49077" x="4852988" y="5356225"/>
          <p14:tracePt t="49093" x="4865688" y="5356225"/>
          <p14:tracePt t="49095" x="4891088" y="5356225"/>
          <p14:tracePt t="49110" x="4929188" y="5356225"/>
          <p14:tracePt t="49127" x="4965700" y="5356225"/>
          <p14:tracePt t="49144" x="5016500" y="5356225"/>
          <p14:tracePt t="49146" x="5053013" y="5356225"/>
          <p14:tracePt t="49160" x="5091113" y="5356225"/>
          <p14:tracePt t="49177" x="5116513" y="5356225"/>
          <p14:tracePt t="49195" x="5191125" y="5356225"/>
          <p14:tracePt t="49211" x="5216525" y="5356225"/>
          <p14:tracePt t="49227" x="5253038" y="5356225"/>
          <p14:tracePt t="49245" x="5341938" y="5356225"/>
          <p14:tracePt t="49261" x="5365750" y="5356225"/>
          <p14:tracePt t="49277" x="5391150" y="5356225"/>
          <p14:tracePt t="49295" x="5416550" y="5356225"/>
          <p14:tracePt t="49311" x="5441950" y="5356225"/>
          <p14:tracePt t="49328" x="5454650" y="5356225"/>
          <p14:tracePt t="49345" x="5465763" y="5356225"/>
          <p14:tracePt t="49361" x="5478463" y="5356225"/>
          <p14:tracePt t="49407" x="5491163" y="5356225"/>
          <p14:tracePt t="49843" x="5491163" y="5368925"/>
          <p14:tracePt t="49968" x="5491163" y="5381625"/>
          <p14:tracePt t="49993" x="5491163" y="5394325"/>
          <p14:tracePt t="50042" x="5478463" y="5407025"/>
          <p14:tracePt t="50080" x="5478463" y="5418138"/>
          <p14:tracePt t="50168" x="5478463" y="5430838"/>
          <p14:tracePt t="50328" x="5478463" y="5407025"/>
          <p14:tracePt t="58737" x="5465763" y="5407025"/>
          <p14:tracePt t="58750" x="5441950" y="5394325"/>
          <p14:tracePt t="58762" x="5429250" y="5394325"/>
          <p14:tracePt t="58774" x="5403850" y="5381625"/>
          <p14:tracePt t="58787" x="5365750" y="5330825"/>
          <p14:tracePt t="58799" x="5316538" y="5294313"/>
          <p14:tracePt t="58815" x="5265738" y="5230813"/>
          <p14:tracePt t="58832" x="5191125" y="5168900"/>
          <p14:tracePt t="58849" x="4852988" y="5005388"/>
          <p14:tracePt t="58866" x="4716463" y="4968875"/>
          <p14:tracePt t="58882" x="4627563" y="4943475"/>
          <p14:tracePt t="58888" x="4578350" y="4930775"/>
          <p14:tracePt t="58899" x="4540250" y="4918075"/>
          <p14:tracePt t="58916" x="4516438" y="4905375"/>
          <p14:tracePt t="59023" x="4491038" y="4905375"/>
          <p14:tracePt t="59036" x="4440238" y="4905375"/>
          <p14:tracePt t="59049" x="4365625" y="4905375"/>
          <p14:tracePt t="59061" x="4314825" y="4905375"/>
          <p14:tracePt t="59074" x="4278313" y="4905375"/>
          <p14:tracePt t="59087" x="4265613" y="4905375"/>
          <p14:tracePt t="59100" x="4252913" y="4905375"/>
          <p14:tracePt t="59117" x="4240213" y="4905375"/>
          <p14:tracePt t="59273" x="4240213" y="4918075"/>
          <p14:tracePt t="64910" x="4203700" y="4943475"/>
          <p14:tracePt t="64925" x="4152900" y="4992688"/>
          <p14:tracePt t="64936" x="4114800" y="5005388"/>
          <p14:tracePt t="64948" x="4040188" y="5018088"/>
          <p14:tracePt t="64961" x="3952875" y="5018088"/>
          <p14:tracePt t="64973" x="3865563" y="4992688"/>
          <p14:tracePt t="64989" x="3778250" y="4943475"/>
          <p14:tracePt t="65006" x="3714750" y="4879975"/>
          <p14:tracePt t="65023" x="3614738" y="4779963"/>
          <p14:tracePt t="65040" x="3578225" y="4730750"/>
          <p14:tracePt t="65056" x="3527425" y="4667250"/>
          <p14:tracePt t="65074" x="3389313" y="4405313"/>
          <p14:tracePt t="65090" x="3302000" y="4267200"/>
          <p14:tracePt t="65107" x="3240088" y="4167188"/>
          <p14:tracePt t="65124" x="3140075" y="4041775"/>
          <p14:tracePt t="65140" x="3114675" y="4005263"/>
          <p14:tracePt t="65157" x="3089275" y="3967163"/>
          <p14:tracePt t="65160" x="3089275" y="3941763"/>
          <p14:tracePt t="65174" x="3076575" y="3929063"/>
          <p14:tracePt t="65190" x="3076575" y="3905250"/>
          <p14:tracePt t="65207" x="3065463" y="3892550"/>
          <p14:tracePt t="65209" x="3065463" y="3879850"/>
          <p14:tracePt t="65225" x="3065463" y="3854450"/>
          <p14:tracePt t="65247" x="3065463" y="3841750"/>
          <p14:tracePt t="65261" x="3065463" y="3816350"/>
          <p14:tracePt t="65274" x="3065463" y="3792538"/>
          <p14:tracePt t="65291" x="3065463" y="3767138"/>
          <p14:tracePt t="65308" x="3065463" y="3754438"/>
          <p14:tracePt t="65310" x="3065463" y="3741738"/>
          <p14:tracePt t="65324" x="3065463" y="3729038"/>
          <p14:tracePt t="65446" x="3065463" y="3741738"/>
          <p14:tracePt t="65473" x="3065463" y="3754438"/>
          <p14:tracePt t="65497" x="3065463" y="3767138"/>
          <p14:tracePt t="65521" x="3065463" y="3779838"/>
          <p14:tracePt t="65534" x="3076575" y="3779838"/>
          <p14:tracePt t="65547" x="3089275" y="3779838"/>
          <p14:tracePt t="65559" x="3101975" y="3779838"/>
          <p14:tracePt t="65575" x="3127375" y="3779838"/>
          <p14:tracePt t="65592" x="3140075" y="3792538"/>
          <p14:tracePt t="65609" x="3176588" y="3792538"/>
          <p14:tracePt t="65626" x="3189288" y="3803650"/>
          <p14:tracePt t="65642" x="3201988" y="3803650"/>
          <p14:tracePt t="65659" x="3265488" y="3803650"/>
          <p14:tracePt t="65675" x="3340100" y="3816350"/>
          <p14:tracePt t="65692" x="3440113" y="3829050"/>
          <p14:tracePt t="65709" x="3602038" y="3829050"/>
          <p14:tracePt t="65726" x="3665538" y="3829050"/>
          <p14:tracePt t="65743" x="3714750" y="3829050"/>
          <p14:tracePt t="65745" x="3778250" y="3829050"/>
          <p14:tracePt t="65759" x="3865563" y="3829050"/>
          <p14:tracePt t="65776" x="3927475" y="3829050"/>
          <p14:tracePt t="65793" x="3978275" y="3829050"/>
          <p14:tracePt t="65796" x="4014788" y="3829050"/>
          <p14:tracePt t="65809" x="4040188" y="3829050"/>
          <p14:tracePt t="65827" x="4065588" y="3829050"/>
          <p14:tracePt t="65843" x="4078288" y="3829050"/>
          <p14:tracePt t="65845" x="4090988" y="3829050"/>
          <p14:tracePt t="65860" x="4103688" y="3829050"/>
          <p14:tracePt t="65883" x="4114800" y="3829050"/>
          <p14:tracePt t="65896" x="4127500" y="3829050"/>
          <p14:tracePt t="66257" x="4178300" y="3829050"/>
          <p14:tracePt t="66269" x="4214813" y="3829050"/>
          <p14:tracePt t="66282" x="4265613" y="3829050"/>
          <p14:tracePt t="66295" x="4365625" y="3829050"/>
          <p14:tracePt t="66311" x="4478338" y="3829050"/>
          <p14:tracePt t="66328" x="4578350" y="3829050"/>
          <p14:tracePt t="66332" x="4665663" y="3829050"/>
          <p14:tracePt t="66345" x="4765675" y="3829050"/>
          <p14:tracePt t="66362" x="4929188" y="3816350"/>
          <p14:tracePt t="66378" x="5078413" y="3816350"/>
          <p14:tracePt t="66395" x="5265738" y="3816350"/>
          <p14:tracePt t="66412" x="5329238" y="3816350"/>
          <p14:tracePt t="66429" x="5365750" y="3816350"/>
          <p14:tracePt t="66432" x="5391150" y="3816350"/>
          <p14:tracePt t="66446" x="5429250" y="3816350"/>
          <p14:tracePt t="66462" x="5478463" y="3816350"/>
          <p14:tracePt t="66478" x="5516563" y="3816350"/>
          <p14:tracePt t="66480" x="5554663" y="3816350"/>
          <p14:tracePt t="66496" x="5591175" y="3816350"/>
          <p14:tracePt t="66512" x="5603875" y="3816350"/>
          <p14:tracePt t="66530" x="5629275" y="3816350"/>
          <p14:tracePt t="66532" x="5641975" y="3816350"/>
          <p14:tracePt t="66545" x="5654675" y="3816350"/>
          <p14:tracePt t="66562" x="5678488" y="3816350"/>
          <p14:tracePt t="66578" x="5691188" y="3816350"/>
          <p14:tracePt t="66582" x="5703888" y="3816350"/>
          <p14:tracePt t="66595" x="5716588" y="3816350"/>
          <p14:tracePt t="66613" x="5729288" y="3816350"/>
          <p14:tracePt t="66630" x="5741988" y="3816350"/>
          <p14:tracePt t="66632" x="5754688" y="3816350"/>
          <p14:tracePt t="66645" x="5791200" y="3816350"/>
          <p14:tracePt t="66663" x="5816600" y="3816350"/>
          <p14:tracePt t="66679" x="5842000" y="3816350"/>
          <p14:tracePt t="66681" x="5891213" y="3816350"/>
          <p14:tracePt t="66696" x="5942013" y="3816350"/>
          <p14:tracePt t="66713" x="5967413" y="3816350"/>
          <p14:tracePt t="66731" x="6016625" y="3816350"/>
          <p14:tracePt t="66745" x="6042025" y="3816350"/>
          <p14:tracePt t="66763" x="6054725" y="3816350"/>
          <p14:tracePt t="66780" x="6067425" y="3816350"/>
          <p14:tracePt t="66906" x="6067425" y="3829050"/>
          <p14:tracePt t="66918" x="6054725" y="3829050"/>
          <p14:tracePt t="66930" x="6016625" y="3829050"/>
          <p14:tracePt t="66943" x="5978525" y="3841750"/>
          <p14:tracePt t="66955" x="5929313" y="3854450"/>
          <p14:tracePt t="66980" x="5916613" y="3854450"/>
          <p14:tracePt t="67018" x="5929313" y="3854450"/>
          <p14:tracePt t="67031" x="5942013" y="3854450"/>
          <p14:tracePt t="67043" x="5967413" y="3854450"/>
          <p14:tracePt t="67055" x="5978525" y="3854450"/>
          <p14:tracePt t="67068" x="6003925" y="3854450"/>
          <p14:tracePt t="67081" x="6016625" y="3854450"/>
          <p14:tracePt t="67098" x="6029325" y="3854450"/>
          <p14:tracePt t="67115" x="6042025" y="3854450"/>
          <p14:tracePt t="67117" x="6054725" y="3854450"/>
          <p14:tracePt t="67143" x="6078538" y="3867150"/>
          <p14:tracePt t="67168" x="6091238" y="3867150"/>
          <p14:tracePt t="67181" x="6103938" y="3867150"/>
          <p14:tracePt t="67255" x="6103938" y="3879850"/>
          <p14:tracePt t="67304" x="6091238" y="3892550"/>
          <p14:tracePt t="67416" x="6116638" y="3879850"/>
          <p14:tracePt t="67429" x="6154738" y="3867150"/>
          <p14:tracePt t="67442" x="6203950" y="3867150"/>
          <p14:tracePt t="67454" x="6254750" y="3867150"/>
          <p14:tracePt t="67466" x="6280150" y="3867150"/>
          <p14:tracePt t="67482" x="6291263" y="3867150"/>
          <p14:tracePt t="67554" x="6242050" y="3867150"/>
          <p14:tracePt t="67566" x="6191250" y="3867150"/>
          <p14:tracePt t="67579" x="6154738" y="3867150"/>
          <p14:tracePt t="67591" x="6103938" y="3892550"/>
          <p14:tracePt t="67603" x="6067425" y="3905250"/>
          <p14:tracePt t="67617" x="6054725" y="3905250"/>
          <p14:tracePt t="67634" x="6042025" y="3905250"/>
          <p14:tracePt t="67690" x="6054725" y="3905250"/>
          <p14:tracePt t="67704" x="6067425" y="3892550"/>
          <p14:tracePt t="67717" x="6091238" y="3892550"/>
          <p14:tracePt t="67728" x="6142038" y="3892550"/>
          <p14:tracePt t="67741" x="6180138" y="3892550"/>
          <p14:tracePt t="67753" x="6216650" y="3892550"/>
          <p14:tracePt t="67767" x="6229350" y="3892550"/>
          <p14:tracePt t="67783" x="6242050" y="3892550"/>
          <p14:tracePt t="67867" x="6203950" y="3892550"/>
          <p14:tracePt t="67878" x="6191250" y="3892550"/>
          <p14:tracePt t="67890" x="6180138" y="3892550"/>
          <p14:tracePt t="67905" x="6167438" y="3892550"/>
          <p14:tracePt t="67965" x="6180138" y="3892550"/>
          <p14:tracePt t="67977" x="6191250" y="3892550"/>
          <p14:tracePt t="67990" x="6216650" y="3892550"/>
          <p14:tracePt t="68127" x="6203950" y="3892550"/>
          <p14:tracePt t="68189" x="6191250" y="3892550"/>
          <p14:tracePt t="68464" x="6191250" y="3879850"/>
          <p14:tracePt t="68601" x="6180138" y="3879850"/>
          <p14:tracePt t="72365" x="6180138" y="3892550"/>
          <p14:tracePt t="72378" x="6180138" y="3905250"/>
          <p14:tracePt t="72391" x="6180138" y="3916363"/>
          <p14:tracePt t="72403" x="6180138" y="3941763"/>
          <p14:tracePt t="72418" x="6167438" y="3954463"/>
          <p14:tracePt t="72436" x="6154738" y="3967163"/>
          <p14:tracePt t="72452" x="6142038" y="4005263"/>
          <p14:tracePt t="72469" x="6129338" y="4017963"/>
          <p14:tracePt t="72486" x="6129338" y="4029075"/>
          <p14:tracePt t="72503" x="6116638" y="4041775"/>
          <p14:tracePt t="72519" x="6116638" y="4054475"/>
          <p14:tracePt t="72536" x="6103938" y="4054475"/>
          <p14:tracePt t="72552" x="6103938" y="4079875"/>
          <p14:tracePt t="72569" x="6091238" y="4092575"/>
          <p14:tracePt t="72586" x="6078538" y="4129088"/>
          <p14:tracePt t="72603" x="6067425" y="4192588"/>
          <p14:tracePt t="72620" x="6054725" y="4230688"/>
          <p14:tracePt t="72636" x="6016625" y="4292600"/>
          <p14:tracePt t="72639" x="5978525" y="4341813"/>
          <p14:tracePt t="72653" x="5903913" y="4454525"/>
          <p14:tracePt t="72670" x="5791200" y="4679950"/>
          <p14:tracePt t="72686" x="5678488" y="4943475"/>
          <p14:tracePt t="72689" x="5616575" y="5092700"/>
          <p14:tracePt t="72703" x="5578475" y="5168900"/>
          <p14:tracePt t="72720" x="5554663" y="5218113"/>
          <p14:tracePt t="72737" x="5529263" y="5243513"/>
          <p14:tracePt t="72739" x="5516563" y="5256213"/>
          <p14:tracePt t="72753" x="5503863" y="5268913"/>
          <p14:tracePt t="72770" x="5503863" y="5281613"/>
          <p14:tracePt t="73761" x="5478463" y="5294313"/>
          <p14:tracePt t="73774" x="5454650" y="5305425"/>
          <p14:tracePt t="73786" x="5429250" y="5305425"/>
          <p14:tracePt t="73799" x="5365750" y="5330825"/>
          <p14:tracePt t="73812" x="5253038" y="5356225"/>
          <p14:tracePt t="73825" x="5129213" y="5381625"/>
          <p14:tracePt t="73841" x="5016500" y="5418138"/>
          <p14:tracePt t="73858" x="4940300" y="5468938"/>
          <p14:tracePt t="73860" x="4865688" y="5518150"/>
          <p14:tracePt t="73875" x="4791075" y="5556250"/>
          <p14:tracePt t="73891" x="4716463" y="5594350"/>
          <p14:tracePt t="73908" x="4603750" y="5656263"/>
          <p14:tracePt t="73911" x="4491038" y="5694363"/>
          <p14:tracePt t="73925" x="4403725" y="5719763"/>
          <p14:tracePt t="73942" x="4352925" y="5743575"/>
          <p14:tracePt t="73958" x="4291013" y="5756275"/>
          <p14:tracePt t="73960" x="4252913" y="5781675"/>
          <p14:tracePt t="73975" x="4191000" y="5807075"/>
          <p14:tracePt t="73992" x="4103688" y="5832475"/>
          <p14:tracePt t="74009" x="4002088" y="5843588"/>
          <p14:tracePt t="74011" x="3865563" y="5868988"/>
          <p14:tracePt t="74025" x="3765550" y="5881688"/>
          <p14:tracePt t="74042" x="3678238" y="5894388"/>
          <p14:tracePt t="74060" x="3589338" y="5907088"/>
          <p14:tracePt t="74074" x="3552825" y="5919788"/>
          <p14:tracePt t="74092" x="3502025" y="5919788"/>
          <p14:tracePt t="74110" x="3402013" y="5919788"/>
          <p14:tracePt t="74125" x="3314700" y="5919788"/>
          <p14:tracePt t="74142" x="3240088" y="5919788"/>
          <p14:tracePt t="74160" x="3152775" y="5907088"/>
          <p14:tracePt t="74175" x="3114675" y="5907088"/>
          <p14:tracePt t="74192" x="3076575" y="5894388"/>
          <p14:tracePt t="74210" x="2989263" y="5894388"/>
          <p14:tracePt t="74226" x="2940050" y="5881688"/>
          <p14:tracePt t="74243" x="2852738" y="5881688"/>
          <p14:tracePt t="74260" x="2714625" y="5881688"/>
          <p14:tracePt t="74276" x="2663825" y="5881688"/>
          <p14:tracePt t="74293" x="2627313" y="5881688"/>
          <p14:tracePt t="74310" x="2563813" y="5881688"/>
          <p14:tracePt t="74326" x="2527300" y="5881688"/>
          <p14:tracePt t="74343" x="2489200" y="5881688"/>
          <p14:tracePt t="74360" x="2401888" y="5881688"/>
          <p14:tracePt t="74377" x="2338388" y="5881688"/>
          <p14:tracePt t="74393" x="2289175" y="5881688"/>
          <p14:tracePt t="74410" x="2189163" y="5881688"/>
          <p14:tracePt t="74427" x="2163763" y="5881688"/>
          <p14:tracePt t="74444" x="2151063" y="5881688"/>
          <p14:tracePt t="74446" x="2138363" y="5881688"/>
          <p14:tracePt t="74460" x="2127250" y="5881688"/>
          <p14:tracePt t="74477" x="2114550" y="5881688"/>
          <p14:tracePt t="74494" x="2101850" y="5881688"/>
          <p14:tracePt t="74497" x="2089150" y="5881688"/>
          <p14:tracePt t="74522" x="2063750" y="5881688"/>
          <p14:tracePt t="74534" x="2051050" y="5868988"/>
          <p14:tracePt t="74546" x="2025650" y="5868988"/>
          <p14:tracePt t="74561" x="2001838" y="5843588"/>
          <p14:tracePt t="74577" x="1963738" y="5832475"/>
          <p14:tracePt t="74595" x="1938338" y="5807075"/>
          <p14:tracePt t="74597" x="1925638" y="5794375"/>
          <p14:tracePt t="74610" x="1901825" y="5768975"/>
          <p14:tracePt t="74633" x="1876425" y="5756275"/>
          <p14:tracePt t="74645" x="1876425" y="5743575"/>
          <p14:tracePt t="74660" x="1863725" y="5732463"/>
          <p14:tracePt t="74684" x="1863725" y="5719763"/>
          <p14:tracePt t="74733" x="1863725" y="5707063"/>
          <p14:tracePt t="74771" x="1876425" y="5707063"/>
          <p14:tracePt t="74784" x="1901825" y="5694363"/>
          <p14:tracePt t="74796" x="1951038" y="5694363"/>
          <p14:tracePt t="74808" x="1989138" y="5694363"/>
          <p14:tracePt t="74821" x="2038350" y="5694363"/>
          <p14:tracePt t="74833" x="2076450" y="5694363"/>
          <p14:tracePt t="74845" x="2151063" y="5694363"/>
          <p14:tracePt t="74862" x="2289175" y="5694363"/>
          <p14:tracePt t="74879" x="2414588" y="5694363"/>
          <p14:tracePt t="74895" x="2589213" y="5694363"/>
          <p14:tracePt t="74912" x="2651125" y="5694363"/>
          <p14:tracePt t="74929" x="2701925" y="5694363"/>
          <p14:tracePt t="74946" x="2763838" y="5694363"/>
          <p14:tracePt t="75020" x="2752725" y="5694363"/>
          <p14:tracePt t="75033" x="2727325" y="5694363"/>
          <p14:tracePt t="75045" x="2701925" y="5694363"/>
          <p14:tracePt t="75057" x="2640013" y="5694363"/>
          <p14:tracePt t="75070" x="2540000" y="5694363"/>
          <p14:tracePt t="75082" x="2414588" y="5694363"/>
          <p14:tracePt t="75097" x="2327275" y="5694363"/>
          <p14:tracePt t="75113" x="2276475" y="5694363"/>
          <p14:tracePt t="75130" x="2251075" y="5694363"/>
          <p14:tracePt t="75132" x="2227263" y="5694363"/>
          <p14:tracePt t="75157" x="2227263" y="5681663"/>
          <p14:tracePt t="75269" x="2238375" y="5681663"/>
          <p14:tracePt t="75282" x="2251075" y="5681663"/>
          <p14:tracePt t="75294" x="2263775" y="5681663"/>
          <p14:tracePt t="75306" x="2289175" y="5694363"/>
          <p14:tracePt t="75319" x="2327275" y="5707063"/>
          <p14:tracePt t="75331" x="2363788" y="5719763"/>
          <p14:tracePt t="75346" x="2401888" y="5719763"/>
          <p14:tracePt t="75364" x="2401888" y="5732463"/>
          <p14:tracePt t="75381" x="2414588" y="5743575"/>
          <p14:tracePt t="75397" x="2414588" y="5756275"/>
          <p14:tracePt t="75457" x="2401888" y="5756275"/>
          <p14:tracePt t="75468" x="2389188" y="5756275"/>
          <p14:tracePt t="75494" x="2376488" y="5756275"/>
          <p14:tracePt t="75519" x="2363788" y="5756275"/>
          <p14:tracePt t="75793" x="2363788" y="5743575"/>
          <p14:tracePt t="75818" x="2376488" y="5743575"/>
          <p14:tracePt t="75831" x="2389188" y="5732463"/>
          <p14:tracePt t="75842" x="2414588" y="5732463"/>
          <p14:tracePt t="75855" x="2451100" y="5719763"/>
          <p14:tracePt t="75867" x="2476500" y="5719763"/>
          <p14:tracePt t="75882" x="2514600" y="5707063"/>
          <p14:tracePt t="75899" x="2563813" y="5694363"/>
          <p14:tracePt t="75916" x="2663825" y="5694363"/>
          <p14:tracePt t="75918" x="2763838" y="5694363"/>
          <p14:tracePt t="75932" x="2840038" y="5694363"/>
          <p14:tracePt t="75949" x="2876550" y="5694363"/>
          <p14:tracePt t="75966" x="2914650" y="5694363"/>
          <p14:tracePt t="75968" x="2940050" y="5694363"/>
          <p14:tracePt t="75983" x="2952750" y="5694363"/>
          <p14:tracePt t="76000" x="2976563" y="5694363"/>
          <p14:tracePt t="76017" x="3014663" y="5694363"/>
          <p14:tracePt t="76216" x="3001963" y="5694363"/>
          <p14:tracePt t="76292" x="2989263" y="5694363"/>
          <p14:tracePt t="77276" x="3001963" y="5694363"/>
          <p14:tracePt t="77288" x="3014663" y="5694363"/>
          <p14:tracePt t="77301" x="3027363" y="5694363"/>
          <p14:tracePt t="77313" x="3052763" y="5694363"/>
          <p14:tracePt t="77325" x="3076575" y="5694363"/>
          <p14:tracePt t="77339" x="3101975" y="5694363"/>
          <p14:tracePt t="77355" x="3127375" y="5694363"/>
          <p14:tracePt t="77372" x="3165475" y="5694363"/>
          <p14:tracePt t="77388" x="3214688" y="5694363"/>
          <p14:tracePt t="77405" x="3240088" y="5694363"/>
          <p14:tracePt t="77422" x="3302000" y="5694363"/>
          <p14:tracePt t="77425" x="3376613" y="5707063"/>
          <p14:tracePt t="77439" x="3440113" y="5719763"/>
          <p14:tracePt t="77455" x="3478213" y="5732463"/>
          <p14:tracePt t="77472" x="3514725" y="5732463"/>
          <p14:tracePt t="77476" x="3540125" y="5743575"/>
          <p14:tracePt t="77489" x="3552825" y="5756275"/>
          <p14:tracePt t="77506" x="3565525" y="5756275"/>
          <p14:tracePt t="77523" x="3589338" y="5756275"/>
          <p14:tracePt t="77525" x="3602038" y="5756275"/>
          <p14:tracePt t="77539" x="3614738" y="5768975"/>
          <p14:tracePt t="77556" x="3627438" y="5768975"/>
          <p14:tracePt t="77573" x="3640138" y="5768975"/>
          <p14:tracePt t="77899" x="3640138" y="5781675"/>
          <p14:tracePt t="86906" x="3689350" y="5756275"/>
          <p14:tracePt t="86919" x="3727450" y="5743575"/>
          <p14:tracePt t="86931" x="3802063" y="5719763"/>
          <p14:tracePt t="86944" x="3890963" y="5707063"/>
          <p14:tracePt t="86959" x="4027488" y="5681663"/>
          <p14:tracePt t="86976" x="4152900" y="5668963"/>
          <p14:tracePt t="86994" x="4314825" y="5619750"/>
          <p14:tracePt t="87010" x="4403725" y="5581650"/>
          <p14:tracePt t="87027" x="4591050" y="5481638"/>
          <p14:tracePt t="87043" x="4803775" y="5330825"/>
          <p14:tracePt t="87045" x="5016500" y="5168900"/>
          <p14:tracePt t="87060" x="5141913" y="5056188"/>
          <p14:tracePt t="87077" x="5241925" y="4981575"/>
          <p14:tracePt t="87094" x="5603875" y="4830763"/>
          <p14:tracePt t="87110" x="5741988" y="4756150"/>
          <p14:tracePt t="87127" x="5854700" y="4705350"/>
          <p14:tracePt t="87143" x="5967413" y="4579938"/>
          <p14:tracePt t="87160" x="6003925" y="4530725"/>
          <p14:tracePt t="87177" x="6003925" y="4518025"/>
          <p14:tracePt t="87180" x="6003925" y="4505325"/>
          <p14:tracePt t="87194" x="6003925" y="4492625"/>
          <p14:tracePt t="87218" x="6003925" y="4479925"/>
          <p14:tracePt t="87244" x="6003925" y="4454525"/>
          <p14:tracePt t="87256" x="6003925" y="4443413"/>
          <p14:tracePt t="87268" x="6003925" y="4430713"/>
          <p14:tracePt t="87281" x="6016625" y="4430713"/>
          <p14:tracePt t="87295" x="6016625" y="4418013"/>
          <p14:tracePt t="87344" x="6016625" y="4405313"/>
          <p14:tracePt t="87394" x="6016625" y="4392613"/>
          <p14:tracePt t="87405" x="6029325" y="4379913"/>
          <p14:tracePt t="87418" x="6042025" y="4379913"/>
          <p14:tracePt t="87430" x="6054725" y="4367213"/>
          <p14:tracePt t="87444" x="6067425" y="4354513"/>
          <p14:tracePt t="87462" x="6078538" y="4341813"/>
          <p14:tracePt t="87479" x="6091238" y="4341813"/>
          <p14:tracePt t="87481" x="6103938" y="4330700"/>
          <p14:tracePt t="88215" x="6091238" y="4330700"/>
          <p14:tracePt t="88228" x="6078538" y="4330700"/>
          <p14:tracePt t="88240" x="6054725" y="4354513"/>
          <p14:tracePt t="88253" x="5991225" y="4405313"/>
          <p14:tracePt t="88265" x="5878513" y="4554538"/>
          <p14:tracePt t="88282" x="5478463" y="4792663"/>
          <p14:tracePt t="88298" x="5116513" y="4992688"/>
          <p14:tracePt t="88316" x="4303713" y="5330825"/>
          <p14:tracePt t="88332" x="3914775" y="5507038"/>
          <p14:tracePt t="88347" x="3640138" y="5707063"/>
          <p14:tracePt t="88365" x="3040063" y="5956300"/>
          <p14:tracePt t="88382" x="2827338" y="6019800"/>
          <p14:tracePt t="88399" x="2701925" y="6069013"/>
          <p14:tracePt t="88401" x="2601913" y="6081713"/>
          <p14:tracePt t="88415" x="2514600" y="6094413"/>
          <p14:tracePt t="88432" x="2451100" y="6094413"/>
          <p14:tracePt t="88448" x="2401888" y="6094413"/>
          <p14:tracePt t="88466" x="2351088" y="6094413"/>
          <p14:tracePt t="88490" x="2351088" y="6081713"/>
          <p14:tracePt t="88502" x="2338388" y="6081713"/>
          <p14:tracePt t="88516" x="2338388" y="6069013"/>
          <p14:tracePt t="88532" x="2314575" y="6056313"/>
          <p14:tracePt t="88549" x="2289175" y="6032500"/>
          <p14:tracePt t="88566" x="2263775" y="5945188"/>
          <p14:tracePt t="88583" x="2251075" y="5919788"/>
          <p14:tracePt t="88600" x="2238375" y="5894388"/>
          <p14:tracePt t="88603" x="2238375" y="5881688"/>
          <p14:tracePt t="88627" x="2227263" y="5868988"/>
          <p14:tracePt t="88639" x="2214563" y="5868988"/>
          <p14:tracePt t="88651" x="2214563" y="5856288"/>
          <p14:tracePt t="88666" x="2201863" y="5843588"/>
          <p14:tracePt t="88683" x="2189163" y="5832475"/>
          <p14:tracePt t="88701" x="2176463" y="5832475"/>
          <p14:tracePt t="88703" x="2176463" y="5819775"/>
          <p14:tracePt t="88716" x="2163763" y="5819775"/>
          <p14:tracePt t="88739" x="2151063" y="5819775"/>
          <p14:tracePt t="88764" x="2138363" y="5819775"/>
          <p14:tracePt t="88776" x="2138363" y="5807075"/>
          <p14:tracePt t="88851" x="2127250" y="5807075"/>
          <p14:tracePt t="88864" x="2114550" y="5807075"/>
          <p14:tracePt t="88888" x="2101850" y="5807075"/>
          <p14:tracePt t="88926" x="2089150" y="5807075"/>
          <p14:tracePt t="88950" x="2076450" y="5807075"/>
          <p14:tracePt t="88964" x="2063750" y="5794375"/>
          <p14:tracePt t="88976" x="2051050" y="5794375"/>
          <p14:tracePt t="89001" x="2038350" y="5794375"/>
          <p14:tracePt t="89013" x="2025650" y="5794375"/>
          <p14:tracePt t="89163" x="2038350" y="5794375"/>
          <p14:tracePt t="89175" x="2051050" y="5794375"/>
          <p14:tracePt t="89187" x="2076450" y="5794375"/>
          <p14:tracePt t="89203" x="2101850" y="5794375"/>
          <p14:tracePt t="89219" x="2114550" y="5794375"/>
          <p14:tracePt t="89236" x="2151063" y="5794375"/>
          <p14:tracePt t="89238" x="2189163" y="5794375"/>
          <p14:tracePt t="89251" x="2263775" y="5794375"/>
          <p14:tracePt t="89269" x="2363788" y="5794375"/>
          <p14:tracePt t="89286" x="2439988" y="5781675"/>
          <p14:tracePt t="89288" x="2489200" y="5781675"/>
          <p14:tracePt t="89302" x="2527300" y="5768975"/>
          <p14:tracePt t="89318" x="2576513" y="5756275"/>
          <p14:tracePt t="89337" x="2776538" y="5732463"/>
          <p14:tracePt t="89351" x="2876550" y="5719763"/>
          <p14:tracePt t="89369" x="2940050" y="5719763"/>
          <p14:tracePt t="89386" x="3014663" y="5707063"/>
          <p14:tracePt t="89388" x="3052763" y="5707063"/>
          <p14:tracePt t="89402" x="3089275" y="5707063"/>
          <p14:tracePt t="89419" x="3140075" y="5707063"/>
          <p14:tracePt t="89437" x="3252788" y="5707063"/>
          <p14:tracePt t="89452" x="3302000" y="5707063"/>
          <p14:tracePt t="89470" x="3365500" y="5707063"/>
          <p14:tracePt t="89486" x="3414713" y="5707063"/>
          <p14:tracePt t="89503" x="3427413" y="5707063"/>
          <p14:tracePt t="89520" x="3440113" y="5719763"/>
          <p14:tracePt t="89536" x="3465513" y="5719763"/>
          <p14:tracePt t="89553" x="3478213" y="5719763"/>
          <p14:tracePt t="89587" x="3489325" y="5719763"/>
          <p14:tracePt t="89599" x="3502025" y="5719763"/>
          <p14:tracePt t="89636" x="3514725" y="5719763"/>
          <p14:tracePt t="89661" x="3527425" y="5719763"/>
          <p14:tracePt t="89699" x="3540125" y="57197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67862B-6F88-B6FE-0435-A9CF136FF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817626"/>
            <a:ext cx="7543800" cy="52227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B1E5FB-37C6-0B0B-B88A-58164101B23A}"/>
              </a:ext>
            </a:extLst>
          </p:cNvPr>
          <p:cNvSpPr txBox="1"/>
          <p:nvPr/>
        </p:nvSpPr>
        <p:spPr>
          <a:xfrm>
            <a:off x="1547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8726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1362">
        <p14:reveal/>
      </p:transition>
    </mc:Choice>
    <mc:Fallback xmlns="">
      <p:transition spd="slow" advTm="51362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48" x="3527425" y="5719763"/>
          <p14:tracePt t="5960" x="3478213" y="5681663"/>
          <p14:tracePt t="5974" x="3402013" y="5581650"/>
          <p14:tracePt t="5985" x="3302000" y="5456238"/>
          <p14:tracePt t="5997" x="3052763" y="5281613"/>
          <p14:tracePt t="6013" x="2789238" y="5105400"/>
          <p14:tracePt t="6024" x="2614613" y="4981575"/>
          <p14:tracePt t="6041" x="2489200" y="4830763"/>
          <p14:tracePt t="6057" x="2376488" y="4643438"/>
          <p14:tracePt t="6059" x="2327275" y="4518025"/>
          <p14:tracePt t="6074" x="2263775" y="4430713"/>
          <p14:tracePt t="6091" x="2227263" y="4330700"/>
          <p14:tracePt t="6108" x="2201863" y="4279900"/>
          <p14:tracePt t="6110" x="2201863" y="4230688"/>
          <p14:tracePt t="6124" x="2201863" y="4154488"/>
          <p14:tracePt t="6141" x="2201863" y="4054475"/>
          <p14:tracePt t="6158" x="2201863" y="3929063"/>
          <p14:tracePt t="6160" x="2201863" y="3829050"/>
          <p14:tracePt t="6174" x="2201863" y="3741738"/>
          <p14:tracePt t="6191" x="2227263" y="3667125"/>
          <p14:tracePt t="6209" x="2289175" y="3554413"/>
          <p14:tracePt t="6224" x="2327275" y="3490913"/>
          <p14:tracePt t="6242" x="2351088" y="3454400"/>
          <p14:tracePt t="6258" x="2401888" y="3390900"/>
          <p14:tracePt t="6260" x="2451100" y="3341688"/>
          <p14:tracePt t="6274" x="2527300" y="3267075"/>
          <p14:tracePt t="6291" x="2614613" y="3203575"/>
          <p14:tracePt t="6309" x="2763838" y="3103563"/>
          <p14:tracePt t="6324" x="2814638" y="3078163"/>
          <p14:tracePt t="6342" x="2840038" y="3065463"/>
          <p14:tracePt t="6359" x="2863850" y="3041650"/>
          <p14:tracePt t="6375" x="2876550" y="3028950"/>
          <p14:tracePt t="6870" x="2876550" y="3003550"/>
          <p14:tracePt t="6883" x="2876550" y="2990850"/>
          <p14:tracePt t="6895" x="2940050" y="2965450"/>
          <p14:tracePt t="6907" x="3001963" y="2952750"/>
          <p14:tracePt t="6920" x="3076575" y="2928938"/>
          <p14:tracePt t="6932" x="3140075" y="2916238"/>
          <p14:tracePt t="6945" x="3176588" y="2903538"/>
          <p14:tracePt t="6960" x="3214688" y="2878138"/>
          <p14:tracePt t="6977" x="3252788" y="2865438"/>
          <p14:tracePt t="6995" x="3327400" y="2840038"/>
          <p14:tracePt t="7011" x="3365500" y="2840038"/>
          <p14:tracePt t="7028" x="3402013" y="2828925"/>
          <p14:tracePt t="7045" x="3414713" y="2828925"/>
          <p14:tracePt t="7061" x="3427413" y="2828925"/>
          <p14:tracePt t="7456" x="3427413" y="2816225"/>
          <p14:tracePt t="7530" x="3440113" y="2790825"/>
          <p14:tracePt t="7543" x="3452813" y="2778125"/>
          <p14:tracePt t="7555" x="3489325" y="2740025"/>
          <p14:tracePt t="7568" x="3502025" y="2703513"/>
          <p14:tracePt t="7580" x="3527425" y="2690813"/>
          <p14:tracePt t="7596" x="3540125" y="2665413"/>
          <p14:tracePt t="7613" x="3552825" y="2665413"/>
          <p14:tracePt t="7630" x="3565525" y="2652713"/>
          <p14:tracePt t="7647" x="3565525" y="2640013"/>
          <p14:tracePt t="7663" x="3578225" y="2640013"/>
          <p14:tracePt t="7792" x="3565525" y="2640013"/>
          <p14:tracePt t="7805" x="3565525" y="2652713"/>
          <p14:tracePt t="7818" x="3552825" y="2652713"/>
          <p14:tracePt t="7842" x="3527425" y="2652713"/>
          <p14:tracePt t="7855" x="3527425" y="2665413"/>
          <p14:tracePt t="7867" x="3502025" y="2678113"/>
          <p14:tracePt t="7881" x="3452813" y="2690813"/>
          <p14:tracePt t="7898" x="3402013" y="2716213"/>
          <p14:tracePt t="7915" x="3365500" y="2728913"/>
          <p14:tracePt t="7917" x="3340100" y="2752725"/>
          <p14:tracePt t="7931" x="3314700" y="2765425"/>
          <p14:tracePt t="7948" x="3289300" y="2778125"/>
          <p14:tracePt t="7965" x="3276600" y="2790825"/>
          <p14:tracePt t="7967" x="3265488" y="2790825"/>
          <p14:tracePt t="7982" x="3227388" y="2803525"/>
          <p14:tracePt t="7998" x="3214688" y="2803525"/>
          <p14:tracePt t="8016" x="3201988" y="2803525"/>
          <p14:tracePt t="8018" x="3189288" y="2803525"/>
          <p14:tracePt t="8031" x="3165475" y="2803525"/>
          <p14:tracePt t="8055" x="3152775" y="2803525"/>
          <p14:tracePt t="8166" x="3165475" y="2790825"/>
          <p14:tracePt t="8204" x="3176588" y="2790825"/>
          <p14:tracePt t="8217" x="3189288" y="2778125"/>
          <p14:tracePt t="8265" x="3201988" y="2778125"/>
          <p14:tracePt t="8279" x="3214688" y="2778125"/>
          <p14:tracePt t="8291" x="3227388" y="2778125"/>
          <p14:tracePt t="8304" x="3252788" y="2765425"/>
          <p14:tracePt t="8316" x="3302000" y="2765425"/>
          <p14:tracePt t="8333" x="3389313" y="2765425"/>
          <p14:tracePt t="8350" x="3465513" y="2752725"/>
          <p14:tracePt t="8366" x="3602038" y="2740025"/>
          <p14:tracePt t="8383" x="3665538" y="2740025"/>
          <p14:tracePt t="8400" x="3802063" y="2728913"/>
          <p14:tracePt t="8403" x="3940175" y="2728913"/>
          <p14:tracePt t="8417" x="4040188" y="2728913"/>
          <p14:tracePt t="8433" x="4090988" y="2728913"/>
          <p14:tracePt t="8451" x="4152900" y="2728913"/>
          <p14:tracePt t="8453" x="4191000" y="2728913"/>
          <p14:tracePt t="8467" x="4240213" y="2728913"/>
          <p14:tracePt t="8484" x="4314825" y="2728913"/>
          <p14:tracePt t="8500" x="4391025" y="2728913"/>
          <p14:tracePt t="8503" x="4465638" y="2728913"/>
          <p14:tracePt t="8517" x="4527550" y="2728913"/>
          <p14:tracePt t="8534" x="4565650" y="2728913"/>
          <p14:tracePt t="8551" x="4603750" y="2728913"/>
          <p14:tracePt t="8553" x="4627563" y="2728913"/>
          <p14:tracePt t="8567" x="4640263" y="2728913"/>
          <p14:tracePt t="8584" x="4678363" y="2728913"/>
          <p14:tracePt t="8601" x="4691063" y="2728913"/>
          <p14:tracePt t="8603" x="4716463" y="2728913"/>
          <p14:tracePt t="8617" x="4740275" y="2728913"/>
          <p14:tracePt t="8634" x="4765675" y="2716213"/>
          <p14:tracePt t="8651" x="4803775" y="2716213"/>
          <p14:tracePt t="8653" x="4840288" y="2716213"/>
          <p14:tracePt t="8667" x="4852988" y="2716213"/>
          <p14:tracePt t="9052" x="4878388" y="2716213"/>
          <p14:tracePt t="9065" x="4940300" y="2716213"/>
          <p14:tracePt t="9076" x="5053013" y="2716213"/>
          <p14:tracePt t="9088" x="5165725" y="2716213"/>
          <p14:tracePt t="9103" x="5291138" y="2716213"/>
          <p14:tracePt t="9119" x="5491163" y="2690813"/>
          <p14:tracePt t="9136" x="5729288" y="2690813"/>
          <p14:tracePt t="9139" x="5903913" y="2678113"/>
          <p14:tracePt t="9153" x="6067425" y="2678113"/>
          <p14:tracePt t="9169" x="6216650" y="2678113"/>
          <p14:tracePt t="9186" x="6391275" y="2678113"/>
          <p14:tracePt t="9188" x="6542088" y="2678113"/>
          <p14:tracePt t="9203" x="6642100" y="2678113"/>
          <p14:tracePt t="9220" x="6716713" y="2678113"/>
          <p14:tracePt t="9237" x="6754813" y="2678113"/>
          <p14:tracePt t="9238" x="6780213" y="2678113"/>
          <p14:tracePt t="9253" x="6805613" y="2678113"/>
          <p14:tracePt t="9270" x="6816725" y="2678113"/>
          <p14:tracePt t="9287" x="6854825" y="2678113"/>
          <p14:tracePt t="9303" x="6867525" y="2678113"/>
          <p14:tracePt t="9339" x="6880225" y="2678113"/>
          <p14:tracePt t="9475" x="6867525" y="2678113"/>
          <p14:tracePt t="9487" x="6854825" y="2678113"/>
          <p14:tracePt t="9513" x="6842125" y="2678113"/>
          <p14:tracePt t="9525" x="6816725" y="2678113"/>
          <p14:tracePt t="9538" x="6792913" y="2678113"/>
          <p14:tracePt t="9550" x="6754813" y="2678113"/>
          <p14:tracePt t="9562" x="6716713" y="2678113"/>
          <p14:tracePt t="9575" x="6667500" y="2678113"/>
          <p14:tracePt t="9588" x="6629400" y="2678113"/>
          <p14:tracePt t="9605" x="6592888" y="2678113"/>
          <p14:tracePt t="9621" x="6567488" y="2678113"/>
          <p14:tracePt t="9638" x="6503988" y="2678113"/>
          <p14:tracePt t="9654" x="6429375" y="2678113"/>
          <p14:tracePt t="9671" x="6342063" y="2678113"/>
          <p14:tracePt t="9675" x="6254750" y="2678113"/>
          <p14:tracePt t="9688" x="6203950" y="2678113"/>
          <p14:tracePt t="9705" x="6167438" y="2678113"/>
          <p14:tracePt t="9722" x="6142038" y="2690813"/>
          <p14:tracePt t="9724" x="6116638" y="2690813"/>
          <p14:tracePt t="9739" x="6103938" y="2703513"/>
          <p14:tracePt t="9761" x="6091238" y="2703513"/>
          <p14:tracePt t="14907" x="6054725" y="2716213"/>
          <p14:tracePt t="14919" x="6003925" y="2716213"/>
          <p14:tracePt t="14931" x="5967413" y="2728913"/>
          <p14:tracePt t="14944" x="5916613" y="2728913"/>
          <p14:tracePt t="14958" x="5829300" y="2728913"/>
          <p14:tracePt t="14976" x="5665788" y="2728913"/>
          <p14:tracePt t="14993" x="5529263" y="2728913"/>
          <p14:tracePt t="14995" x="5454650" y="2728913"/>
          <p14:tracePt t="15009" x="5378450" y="2728913"/>
          <p14:tracePt t="15025" x="5329238" y="2728913"/>
          <p14:tracePt t="15044" x="5141913" y="2728913"/>
          <p14:tracePt t="15059" x="4991100" y="2728913"/>
          <p14:tracePt t="15076" x="4865688" y="2740025"/>
          <p14:tracePt t="15094" x="4678363" y="2752725"/>
          <p14:tracePt t="15110" x="4578350" y="2752725"/>
          <p14:tracePt t="15126" x="4427538" y="2765425"/>
          <p14:tracePt t="15143" x="4191000" y="2790825"/>
          <p14:tracePt t="15159" x="4114800" y="2790825"/>
          <p14:tracePt t="15176" x="4040188" y="2790825"/>
          <p14:tracePt t="15194" x="3802063" y="2790825"/>
          <p14:tracePt t="15210" x="3665538" y="2790825"/>
          <p14:tracePt t="15226" x="3565525" y="2790825"/>
          <p14:tracePt t="15243" x="3452813" y="2790825"/>
          <p14:tracePt t="15260" x="3414713" y="2790825"/>
          <p14:tracePt t="15277" x="3376613" y="2778125"/>
          <p14:tracePt t="15294" x="3352800" y="2778125"/>
          <p14:tracePt t="15310" x="3340100" y="2778125"/>
          <p14:tracePt t="15327" x="3314700" y="2778125"/>
          <p14:tracePt t="15344" x="3302000" y="2778125"/>
          <p14:tracePt t="15361" x="3289300" y="2778125"/>
          <p14:tracePt t="15705" x="3302000" y="2778125"/>
          <p14:tracePt t="15754" x="3314700" y="2778125"/>
          <p14:tracePt t="15767" x="3327400" y="2778125"/>
          <p14:tracePt t="15779" x="3352800" y="2778125"/>
          <p14:tracePt t="15791" x="3402013" y="2778125"/>
          <p14:tracePt t="15804" x="3478213" y="2778125"/>
          <p14:tracePt t="15817" x="3527425" y="2778125"/>
          <p14:tracePt t="15829" x="3578225" y="2778125"/>
          <p14:tracePt t="15846" x="3614738" y="2778125"/>
          <p14:tracePt t="15862" x="3665538" y="2778125"/>
          <p14:tracePt t="15879" x="3852863" y="2765425"/>
          <p14:tracePt t="15896" x="3914775" y="2765425"/>
          <p14:tracePt t="15913" x="3990975" y="2765425"/>
          <p14:tracePt t="15929" x="4078288" y="2765425"/>
          <p14:tracePt t="15946" x="4114800" y="2765425"/>
          <p14:tracePt t="15963" x="4178300" y="2765425"/>
          <p14:tracePt t="15980" x="4340225" y="2765425"/>
          <p14:tracePt t="15996" x="4427538" y="2765425"/>
          <p14:tracePt t="16013" x="4478338" y="2765425"/>
          <p14:tracePt t="16016" x="4527550" y="2765425"/>
          <p14:tracePt t="16029" x="4565650" y="2765425"/>
          <p14:tracePt t="16047" x="4603750" y="2765425"/>
          <p14:tracePt t="16063" x="4652963" y="2765425"/>
          <p14:tracePt t="16066" x="4691063" y="2765425"/>
          <p14:tracePt t="16080" x="4740275" y="2765425"/>
          <p14:tracePt t="16097" x="4778375" y="2765425"/>
          <p14:tracePt t="16114" x="4816475" y="2765425"/>
          <p14:tracePt t="16116" x="4829175" y="2765425"/>
          <p14:tracePt t="16130" x="4840288" y="2765425"/>
          <p14:tracePt t="16153" x="4852988" y="2765425"/>
          <p14:tracePt t="16477" x="4840288" y="2765425"/>
          <p14:tracePt t="16926" x="4865688" y="2765425"/>
          <p14:tracePt t="16939" x="4903788" y="2765425"/>
          <p14:tracePt t="16951" x="4953000" y="2765425"/>
          <p14:tracePt t="16964" x="4991100" y="2765425"/>
          <p14:tracePt t="16976" x="5040313" y="2765425"/>
          <p14:tracePt t="16989" x="5141913" y="2765425"/>
          <p14:tracePt t="17001" x="5278438" y="2765425"/>
          <p14:tracePt t="17017" x="5378450" y="2752725"/>
          <p14:tracePt t="17033" x="5465763" y="2752725"/>
          <p14:tracePt t="17051" x="5616575" y="2740025"/>
          <p14:tracePt t="17067" x="5703888" y="2728913"/>
          <p14:tracePt t="17084" x="5829300" y="2728913"/>
          <p14:tracePt t="17101" x="6003925" y="2716213"/>
          <p14:tracePt t="17117" x="6078538" y="2703513"/>
          <p14:tracePt t="17134" x="6116638" y="2703513"/>
          <p14:tracePt t="17151" x="6180138" y="2690813"/>
          <p14:tracePt t="17167" x="6203950" y="2690813"/>
          <p14:tracePt t="17184" x="6216650" y="2690813"/>
          <p14:tracePt t="17187" x="6242050" y="2690813"/>
          <p14:tracePt t="17387" x="6229350" y="2690813"/>
          <p14:tracePt t="17487" x="6216650" y="2690813"/>
          <p14:tracePt t="17599" x="6203950" y="2690813"/>
          <p14:tracePt t="18022" x="6216650" y="2690813"/>
          <p14:tracePt t="18061" x="6242050" y="2690813"/>
          <p14:tracePt t="18085" x="6267450" y="2690813"/>
          <p14:tracePt t="18098" x="6280150" y="2690813"/>
          <p14:tracePt t="18110" x="6316663" y="2690813"/>
          <p14:tracePt t="18123" x="6329363" y="2690813"/>
          <p14:tracePt t="18138" x="6342063" y="2690813"/>
          <p14:tracePt t="18155" x="6354763" y="2690813"/>
          <p14:tracePt t="18172" x="6391275" y="2690813"/>
          <p14:tracePt t="18188" x="6403975" y="2690813"/>
          <p14:tracePt t="18205" x="6416675" y="2690813"/>
          <p14:tracePt t="18223" x="6492875" y="2690813"/>
          <p14:tracePt t="18238" x="6554788" y="2690813"/>
          <p14:tracePt t="18255" x="6629400" y="2690813"/>
          <p14:tracePt t="18272" x="6729413" y="2678113"/>
          <p14:tracePt t="18289" x="6780213" y="2678113"/>
          <p14:tracePt t="18306" x="6842125" y="2665413"/>
          <p14:tracePt t="18322" x="7016750" y="2665413"/>
          <p14:tracePt t="18338" x="7105650" y="2665413"/>
          <p14:tracePt t="18356" x="7154863" y="2652713"/>
          <p14:tracePt t="18373" x="7254875" y="2640013"/>
          <p14:tracePt t="18389" x="7292975" y="2640013"/>
          <p14:tracePt t="18406" x="7342188" y="2627313"/>
          <p14:tracePt t="18409" x="7405688" y="2627313"/>
          <p14:tracePt t="18423" x="7480300" y="2616200"/>
          <p14:tracePt t="18439" x="7531100" y="2616200"/>
          <p14:tracePt t="18456" x="7567613" y="2616200"/>
          <p14:tracePt t="18472" x="7605713" y="2616200"/>
          <p14:tracePt t="18490" x="7618413" y="2616200"/>
          <p14:tracePt t="18506" x="7631113" y="2616200"/>
          <p14:tracePt t="18634" x="7618413" y="2616200"/>
          <p14:tracePt t="18659" x="7618413" y="2627313"/>
          <p14:tracePt t="18671" x="7605713" y="2627313"/>
          <p14:tracePt t="18683" x="7605713" y="2640013"/>
          <p14:tracePt t="18696" x="7580313" y="2665413"/>
          <p14:tracePt t="18708" x="7567613" y="2678113"/>
          <p14:tracePt t="18723" x="7542213" y="2703513"/>
          <p14:tracePt t="18740" x="7531100" y="2728913"/>
          <p14:tracePt t="18758" x="7505700" y="2778125"/>
          <p14:tracePt t="18773" x="7493000" y="2790825"/>
          <p14:tracePt t="18791" x="7480300" y="2803525"/>
          <p14:tracePt t="18808" x="7480300" y="2816225"/>
          <p14:tracePt t="18824" x="7467600" y="2816225"/>
          <p14:tracePt t="19031" x="7454900" y="2816225"/>
          <p14:tracePt t="19481" x="7429500" y="2803525"/>
          <p14:tracePt t="19494" x="7380288" y="2778125"/>
          <p14:tracePt t="19506" x="7242175" y="2765425"/>
          <p14:tracePt t="19519" x="7092950" y="2752725"/>
          <p14:tracePt t="19531" x="6892925" y="2752725"/>
          <p14:tracePt t="19545" x="6416675" y="2752725"/>
          <p14:tracePt t="19561" x="6016625" y="2752725"/>
          <p14:tracePt t="19577" x="5465763" y="2752725"/>
          <p14:tracePt t="19594" x="4627563" y="2828925"/>
          <p14:tracePt t="19611" x="4103688" y="2890838"/>
          <p14:tracePt t="19627" x="3752850" y="2928938"/>
          <p14:tracePt t="19644" x="3402013" y="2990850"/>
          <p14:tracePt t="19661" x="3240088" y="2990850"/>
          <p14:tracePt t="19678" x="3076575" y="3003550"/>
          <p14:tracePt t="19694" x="2863850" y="3054350"/>
          <p14:tracePt t="19711" x="2789238" y="3065463"/>
          <p14:tracePt t="19728" x="2752725" y="3090863"/>
          <p14:tracePt t="19731" x="2714625" y="3103563"/>
          <p14:tracePt t="19744" x="2651125" y="3128963"/>
          <p14:tracePt t="19761" x="2614613" y="3141663"/>
          <p14:tracePt t="19777" x="2540000" y="3165475"/>
          <p14:tracePt t="19795" x="2376488" y="3190875"/>
          <p14:tracePt t="19811" x="2301875" y="3203575"/>
          <p14:tracePt t="19828" x="2251075" y="3203575"/>
          <p14:tracePt t="19831" x="2227263" y="3203575"/>
          <p14:tracePt t="19844" x="2201863" y="3203575"/>
          <p14:tracePt t="19861" x="2189163" y="3203575"/>
          <p14:tracePt t="19880" x="2176463" y="3203575"/>
          <p14:tracePt t="20018" x="2189163" y="3203575"/>
          <p14:tracePt t="20029" x="2214563" y="3203575"/>
          <p14:tracePt t="20042" x="2251075" y="3190875"/>
          <p14:tracePt t="20054" x="2301875" y="3178175"/>
          <p14:tracePt t="20066" x="2338388" y="3165475"/>
          <p14:tracePt t="20079" x="2401888" y="3154363"/>
          <p14:tracePt t="20094" x="2439988" y="3154363"/>
          <p14:tracePt t="20110" x="2463800" y="3128963"/>
          <p14:tracePt t="20128" x="2501900" y="3103563"/>
          <p14:tracePt t="20129" x="2551113" y="3103563"/>
          <p14:tracePt t="20144" x="2627313" y="3103563"/>
          <p14:tracePt t="20161" x="2689225" y="3090863"/>
          <p14:tracePt t="20178" x="2801938" y="3090863"/>
          <p14:tracePt t="20195" x="2840038" y="3078163"/>
          <p14:tracePt t="20211" x="2852738" y="3078163"/>
          <p14:tracePt t="20229" x="2863850" y="3078163"/>
          <p14:tracePt t="20278" x="2863850" y="3065463"/>
          <p14:tracePt t="20478" x="2863850" y="3054350"/>
          <p14:tracePt t="20666" x="2876550" y="3041650"/>
          <p14:tracePt t="20678" x="2889250" y="3041650"/>
          <p14:tracePt t="20691" x="2901950" y="3028950"/>
          <p14:tracePt t="20703" x="2914650" y="3028950"/>
          <p14:tracePt t="20715" x="2952750" y="3028950"/>
          <p14:tracePt t="20732" x="2989263" y="3016250"/>
          <p14:tracePt t="20749" x="3040063" y="3016250"/>
          <p14:tracePt t="20766" x="3127375" y="3003550"/>
          <p14:tracePt t="20782" x="3152775" y="3003550"/>
          <p14:tracePt t="20799" x="3176588" y="2990850"/>
          <p14:tracePt t="20816" x="3214688" y="2990850"/>
          <p14:tracePt t="20832" x="3227388" y="2990850"/>
          <p14:tracePt t="20852" x="3240088" y="2990850"/>
          <p14:tracePt t="20877" x="3252788" y="2990850"/>
          <p14:tracePt t="21002" x="3240088" y="2990850"/>
          <p14:tracePt t="21027" x="3240088" y="3016250"/>
          <p14:tracePt t="21040" x="3227388" y="3028950"/>
          <p14:tracePt t="21051" x="3214688" y="3065463"/>
          <p14:tracePt t="21066" x="3201988" y="3103563"/>
          <p14:tracePt t="21083" x="3189288" y="3141663"/>
          <p14:tracePt t="21100" x="3140075" y="3190875"/>
          <p14:tracePt t="21102" x="3114675" y="3241675"/>
          <p14:tracePt t="21116" x="3040063" y="3267075"/>
          <p14:tracePt t="21133" x="2963863" y="3303588"/>
          <p14:tracePt t="21151" x="2863850" y="3367088"/>
          <p14:tracePt t="21166" x="2840038" y="3390900"/>
          <p14:tracePt t="21184" x="2814638" y="3403600"/>
          <p14:tracePt t="21201" x="2814638" y="3429000"/>
          <p14:tracePt t="21203" x="2801938" y="3454400"/>
          <p14:tracePt t="21217" x="2789238" y="3479800"/>
          <p14:tracePt t="21234" x="2789238" y="3503613"/>
          <p14:tracePt t="21251" x="2776538" y="3541713"/>
          <p14:tracePt t="21267" x="2776538" y="3554413"/>
          <p14:tracePt t="21284" x="2776538" y="3567113"/>
          <p14:tracePt t="21301" x="2776538" y="3603625"/>
          <p14:tracePt t="21326" x="2776538" y="3616325"/>
          <p14:tracePt t="21339" x="2789238" y="3629025"/>
          <p14:tracePt t="21351" x="2801938" y="3641725"/>
          <p14:tracePt t="21367" x="2814638" y="3654425"/>
          <p14:tracePt t="21385" x="2827338" y="3667125"/>
          <p14:tracePt t="21387" x="2840038" y="3667125"/>
          <p14:tracePt t="21401" x="2863850" y="3679825"/>
          <p14:tracePt t="21418" x="2863850" y="3692525"/>
          <p14:tracePt t="21434" x="2876550" y="3692525"/>
          <p14:tracePt t="21862" x="2863850" y="3716338"/>
          <p14:tracePt t="21874" x="2840038" y="3716338"/>
          <p14:tracePt t="21887" x="2814638" y="3729038"/>
          <p14:tracePt t="21899" x="2801938" y="3729038"/>
          <p14:tracePt t="21912" x="2789238" y="3729038"/>
          <p14:tracePt t="21925" x="2752725" y="3729038"/>
          <p14:tracePt t="21937" x="2740025" y="3729038"/>
          <p14:tracePt t="21953" x="2701925" y="3729038"/>
          <p14:tracePt t="21970" x="2651125" y="3729038"/>
          <p14:tracePt t="21987" x="2551113" y="3729038"/>
          <p14:tracePt t="22003" x="2514600" y="3716338"/>
          <p14:tracePt t="22020" x="2489200" y="3716338"/>
          <p14:tracePt t="22027" x="2476500" y="3716338"/>
          <p14:tracePt t="22037" x="2463800" y="3716338"/>
          <p14:tracePt t="22054" x="2451100" y="3716338"/>
          <p14:tracePt t="22074" x="2439988" y="3703638"/>
          <p14:tracePt t="22112" x="2427288" y="3703638"/>
          <p14:tracePt t="22248" x="2427288" y="3692525"/>
          <p14:tracePt t="22286" x="2414588" y="3679825"/>
          <p14:tracePt t="22311" x="2401888" y="3679825"/>
          <p14:tracePt t="22323" x="2401888" y="3667125"/>
          <p14:tracePt t="22338" x="2389188" y="3667125"/>
          <p14:tracePt t="22360" x="2376488" y="3667125"/>
          <p14:tracePt t="22386" x="2363788" y="3667125"/>
          <p14:tracePt t="22410" x="2351088" y="3667125"/>
          <p14:tracePt t="22436" x="2338388" y="3667125"/>
          <p14:tracePt t="22522" x="2327275" y="3667125"/>
          <p14:tracePt t="23395" x="2338388" y="3667125"/>
          <p14:tracePt t="23409" x="2338388" y="3654425"/>
          <p14:tracePt t="23421" x="2351088" y="3654425"/>
          <p14:tracePt t="23446" x="2363788" y="3654425"/>
          <p14:tracePt t="23459" x="2389188" y="3654425"/>
          <p14:tracePt t="23470" x="2401888" y="3654425"/>
          <p14:tracePt t="23482" x="2427288" y="3654425"/>
          <p14:tracePt t="23495" x="2463800" y="3641725"/>
          <p14:tracePt t="23509" x="2551113" y="3641725"/>
          <p14:tracePt t="23526" x="2640013" y="3641725"/>
          <p14:tracePt t="23543" x="2714625" y="3641725"/>
          <p14:tracePt t="23545" x="2789238" y="3641725"/>
          <p14:tracePt t="23559" x="2840038" y="3641725"/>
          <p14:tracePt t="23576" x="2901950" y="3641725"/>
          <p14:tracePt t="23594" x="3001963" y="3641725"/>
          <p14:tracePt t="23596" x="3101975" y="3641725"/>
          <p14:tracePt t="23609" x="3189288" y="3641725"/>
          <p14:tracePt t="23627" x="3252788" y="3667125"/>
          <p14:tracePt t="23644" x="3302000" y="3703638"/>
          <p14:tracePt t="23659" x="3327400" y="3716338"/>
          <p14:tracePt t="23677" x="3340100" y="3729038"/>
          <p14:tracePt t="23694" x="3340100" y="3741738"/>
          <p14:tracePt t="23720" x="3340100" y="3754438"/>
          <p14:tracePt t="23732" x="3340100" y="3767138"/>
          <p14:tracePt t="23782" x="3340100" y="3779838"/>
          <p14:tracePt t="23806" x="3327400" y="3792538"/>
          <p14:tracePt t="23820" x="3314700" y="3803650"/>
          <p14:tracePt t="23832" x="3276600" y="3829050"/>
          <p14:tracePt t="23844" x="3201988" y="3841750"/>
          <p14:tracePt t="23861" x="3140075" y="3867150"/>
          <p14:tracePt t="23877" x="3065463" y="3879850"/>
          <p14:tracePt t="23895" x="2940050" y="3905250"/>
          <p14:tracePt t="23911" x="2863850" y="3916363"/>
          <p14:tracePt t="23928" x="2789238" y="3916363"/>
          <p14:tracePt t="23945" x="2601913" y="3929063"/>
          <p14:tracePt t="23961" x="2527300" y="3941763"/>
          <p14:tracePt t="23978" x="2489200" y="3941763"/>
          <p14:tracePt t="23995" x="2439988" y="3941763"/>
          <p14:tracePt t="24011" x="2427288" y="3941763"/>
          <p14:tracePt t="24028" x="2401888" y="3941763"/>
          <p14:tracePt t="24031" x="2389188" y="3941763"/>
          <p14:tracePt t="24045" x="2376488" y="3941763"/>
          <p14:tracePt t="24068" x="2363788" y="3941763"/>
          <p14:tracePt t="24095" x="2351088" y="3941763"/>
          <p14:tracePt t="24130" x="2351088" y="3954463"/>
          <p14:tracePt t="24379" x="2363788" y="3954463"/>
          <p14:tracePt t="24393" x="2376488" y="3954463"/>
          <p14:tracePt t="24405" x="2401888" y="3954463"/>
          <p14:tracePt t="24418" x="2439988" y="3954463"/>
          <p14:tracePt t="24430" x="2514600" y="3954463"/>
          <p14:tracePt t="24446" x="2589213" y="3954463"/>
          <p14:tracePt t="24463" x="2640013" y="3954463"/>
          <p14:tracePt t="24481" x="2727325" y="3954463"/>
          <p14:tracePt t="24497" x="2789238" y="3954463"/>
          <p14:tracePt t="24513" x="2889250" y="3954463"/>
          <p14:tracePt t="24530" x="3076575" y="3954463"/>
          <p14:tracePt t="24547" x="3127375" y="3954463"/>
          <p14:tracePt t="24564" x="3176588" y="3954463"/>
          <p14:tracePt t="24567" x="3214688" y="3954463"/>
          <p14:tracePt t="24581" x="3265488" y="3954463"/>
          <p14:tracePt t="24597" x="3340100" y="3954463"/>
          <p14:tracePt t="24613" x="3414713" y="3954463"/>
          <p14:tracePt t="24630" x="3514725" y="3954463"/>
          <p14:tracePt t="24648" x="3552825" y="3954463"/>
          <p14:tracePt t="24667" x="3565525" y="3954463"/>
          <p14:tracePt t="25053" x="3602038" y="3929063"/>
          <p14:tracePt t="25065" x="3678238" y="3879850"/>
          <p14:tracePt t="25077" x="3902075" y="3803650"/>
          <p14:tracePt t="25091" x="4152900" y="3716338"/>
          <p14:tracePt t="25103" x="4452938" y="3641725"/>
          <p14:tracePt t="25116" x="4891088" y="3554413"/>
          <p14:tracePt t="25132" x="5241925" y="3490913"/>
          <p14:tracePt t="25149" x="5478463" y="3441700"/>
          <p14:tracePt t="25166" x="6103938" y="3416300"/>
          <p14:tracePt t="25183" x="6267450" y="3416300"/>
          <p14:tracePt t="25200" x="6416675" y="3403600"/>
          <p14:tracePt t="25202" x="6529388" y="3403600"/>
          <p14:tracePt t="25216" x="6680200" y="3403600"/>
          <p14:tracePt t="25233" x="6842125" y="3403600"/>
          <p14:tracePt t="25249" x="6967538" y="3403600"/>
          <p14:tracePt t="25253" x="7067550" y="3403600"/>
          <p14:tracePt t="25266" x="7129463" y="3403600"/>
          <p14:tracePt t="25283" x="7205663" y="3403600"/>
          <p14:tracePt t="25300" x="7267575" y="3403600"/>
          <p14:tracePt t="25302" x="7367588" y="3403600"/>
          <p14:tracePt t="25317" x="7480300" y="3403600"/>
          <p14:tracePt t="25333" x="7605713" y="3403600"/>
          <p14:tracePt t="25350" x="7705725" y="3403600"/>
          <p14:tracePt t="25353" x="7767638" y="3403600"/>
          <p14:tracePt t="25366" x="7843838" y="3403600"/>
          <p14:tracePt t="25384" x="7893050" y="3403600"/>
          <p14:tracePt t="25401" x="7954963" y="3403600"/>
          <p14:tracePt t="25403" x="8005763" y="3403600"/>
          <p14:tracePt t="25416" x="8054975" y="3403600"/>
          <p14:tracePt t="25434" x="8131175" y="3403600"/>
          <p14:tracePt t="25450" x="8180388" y="3403600"/>
          <p14:tracePt t="25453" x="8218488" y="3403600"/>
          <p14:tracePt t="25467" x="8231188" y="3403600"/>
          <p14:tracePt t="25489" x="8243888" y="3403600"/>
          <p14:tracePt t="25577" x="8231188" y="3403600"/>
          <p14:tracePt t="25589" x="8218488" y="3403600"/>
          <p14:tracePt t="25602" x="8205788" y="3403600"/>
          <p14:tracePt t="25614" x="8193088" y="3403600"/>
          <p14:tracePt t="25626" x="8167688" y="3403600"/>
          <p14:tracePt t="25639" x="8156575" y="3403600"/>
          <p14:tracePt t="25652" x="8143875" y="3403600"/>
          <p14:tracePt t="25668" x="8131175" y="3403600"/>
          <p14:tracePt t="25685" x="8118475" y="3403600"/>
          <p14:tracePt t="25814" x="8105775" y="3403600"/>
          <p14:tracePt t="25839" x="8080375" y="3403600"/>
          <p14:tracePt t="25852" x="8054975" y="3403600"/>
          <p14:tracePt t="25863" x="7993063" y="3403600"/>
          <p14:tracePt t="25876" x="7880350" y="3403600"/>
          <p14:tracePt t="25888" x="7780338" y="3403600"/>
          <p14:tracePt t="25903" x="7542213" y="3367088"/>
          <p14:tracePt t="25919" x="7167563" y="3354388"/>
          <p14:tracePt t="25936" x="6805613" y="3290888"/>
          <p14:tracePt t="25938" x="6280150" y="3241675"/>
          <p14:tracePt t="25953" x="5829300" y="3203575"/>
          <p14:tracePt t="25969" x="5403850" y="3165475"/>
          <p14:tracePt t="25986" x="4903788" y="3165475"/>
          <p14:tracePt t="25988" x="4527550" y="3165475"/>
          <p14:tracePt t="26003" x="4178300" y="3165475"/>
          <p14:tracePt t="26019" x="3840163" y="3165475"/>
          <p14:tracePt t="26036" x="3627438" y="3141663"/>
          <p14:tracePt t="26038" x="3502025" y="3103563"/>
          <p14:tracePt t="26052" x="3452813" y="3065463"/>
          <p14:tracePt t="26070" x="3402013" y="3028950"/>
          <p14:tracePt t="26087" x="3389313" y="3003550"/>
          <p14:tracePt t="26103" x="3389313" y="2990850"/>
          <p14:tracePt t="26201" x="3389313" y="2978150"/>
          <p14:tracePt t="26250" x="3389313" y="2990850"/>
          <p14:tracePt t="26262" x="3376613" y="2990850"/>
          <p14:tracePt t="26275" x="3365500" y="3003550"/>
          <p14:tracePt t="26288" x="3314700" y="3003550"/>
          <p14:tracePt t="26304" x="3265488" y="3003550"/>
          <p14:tracePt t="26320" x="3227388" y="3003550"/>
          <p14:tracePt t="26338" x="3189288" y="3003550"/>
          <p14:tracePt t="26400" x="3214688" y="3003550"/>
          <p14:tracePt t="26424" x="3227388" y="3003550"/>
          <p14:tracePt t="26512" x="3240088" y="3003550"/>
          <p14:tracePt t="26524" x="3252788" y="3003550"/>
          <p14:tracePt t="26538" x="3265488" y="3003550"/>
          <p14:tracePt t="26549" x="3289300" y="3016250"/>
          <p14:tracePt t="26561" x="3314700" y="3028950"/>
          <p14:tracePt t="26574" x="3427413" y="3041650"/>
          <p14:tracePt t="26588" x="3627438" y="3065463"/>
          <p14:tracePt t="26605" x="3827463" y="3090863"/>
          <p14:tracePt t="26622" x="4240213" y="3141663"/>
          <p14:tracePt t="26624" x="4627563" y="3178175"/>
          <p14:tracePt t="26638" x="4965700" y="3241675"/>
          <p14:tracePt t="26655" x="5278438" y="3278188"/>
          <p14:tracePt t="26673" x="5929313" y="3354388"/>
          <p14:tracePt t="26688" x="6078538" y="3378200"/>
          <p14:tracePt t="26705" x="6242050" y="3403600"/>
          <p14:tracePt t="26723" x="6642100" y="3503613"/>
          <p14:tracePt t="26739" x="6754813" y="3567113"/>
          <p14:tracePt t="26756" x="6880225" y="3629025"/>
          <p14:tracePt t="26773" x="7067550" y="3803650"/>
          <p14:tracePt t="26788" x="7192963" y="3879850"/>
          <p14:tracePt t="26806" x="7305675" y="3929063"/>
          <p14:tracePt t="26823" x="7454900" y="3992563"/>
          <p14:tracePt t="26839" x="7505700" y="4005263"/>
          <p14:tracePt t="26856" x="7531100" y="4005263"/>
          <p14:tracePt t="26874" x="7554913" y="4017963"/>
          <p14:tracePt t="26897" x="7554913" y="4029075"/>
          <p14:tracePt t="27010" x="7542213" y="4029075"/>
          <p14:tracePt t="27023" x="7531100" y="4041775"/>
          <p14:tracePt t="27048" x="7518400" y="4041775"/>
          <p14:tracePt t="27061" x="7480300" y="4054475"/>
          <p14:tracePt t="27073" x="7442200" y="4067175"/>
          <p14:tracePt t="27085" x="7405688" y="4079875"/>
          <p14:tracePt t="27097" x="7380288" y="4092575"/>
          <p14:tracePt t="27110" x="7354888" y="4117975"/>
          <p14:tracePt t="27123" x="7329488" y="4129088"/>
          <p14:tracePt t="27140" x="7292975" y="4154488"/>
          <p14:tracePt t="27158" x="7267575" y="4192588"/>
          <p14:tracePt t="27160" x="7205663" y="4217988"/>
          <p14:tracePt t="27174" x="7154863" y="4230688"/>
          <p14:tracePt t="27191" x="7105650" y="4241800"/>
          <p14:tracePt t="27207" x="7042150" y="4267200"/>
          <p14:tracePt t="27210" x="7016750" y="4267200"/>
          <p14:tracePt t="27224" x="7005638" y="4267200"/>
          <p14:tracePt t="27484" x="6967538" y="4267200"/>
          <p14:tracePt t="27496" x="6916738" y="4267200"/>
          <p14:tracePt t="27508" x="6816725" y="4254500"/>
          <p14:tracePt t="27521" x="6729413" y="4217988"/>
          <p14:tracePt t="27533" x="6642100" y="4167188"/>
          <p14:tracePt t="27546" x="6567488" y="4129088"/>
          <p14:tracePt t="27559" x="6480175" y="4079875"/>
          <p14:tracePt t="27576" x="6391275" y="4054475"/>
          <p14:tracePt t="27593" x="6280150" y="4017963"/>
          <p14:tracePt t="27595" x="6180138" y="3979863"/>
          <p14:tracePt t="27609" x="6103938" y="3941763"/>
          <p14:tracePt t="27626" x="6029325" y="3916363"/>
          <p14:tracePt t="27643" x="5954713" y="3879850"/>
          <p14:tracePt t="27659" x="5778500" y="3779838"/>
          <p14:tracePt t="27676" x="5654675" y="3741738"/>
          <p14:tracePt t="27692" x="5503863" y="3729038"/>
          <p14:tracePt t="27709" x="5316538" y="3729038"/>
          <p14:tracePt t="27726" x="5216525" y="3729038"/>
          <p14:tracePt t="27743" x="5116513" y="3729038"/>
          <p14:tracePt t="27746" x="4965700" y="3729038"/>
          <p14:tracePt t="27760" x="4803775" y="3729038"/>
          <p14:tracePt t="27776" x="4691063" y="3729038"/>
          <p14:tracePt t="27793" x="4616450" y="3741738"/>
          <p14:tracePt t="27795" x="4540250" y="3767138"/>
          <p14:tracePt t="27810" x="4503738" y="3779838"/>
          <p14:tracePt t="27826" x="4452938" y="3779838"/>
          <p14:tracePt t="27844" x="4403725" y="3779838"/>
          <p14:tracePt t="27846" x="4314825" y="3779838"/>
          <p14:tracePt t="27859" x="4227513" y="3792538"/>
          <p14:tracePt t="27877" x="4165600" y="3792538"/>
          <p14:tracePt t="27893" x="4127500" y="3803650"/>
          <p14:tracePt t="27895" x="4114800" y="3816350"/>
          <p14:tracePt t="27910" x="4103688" y="3829050"/>
          <p14:tracePt t="27932" x="4103688" y="3841750"/>
          <p14:tracePt t="27957" x="4103688" y="3854450"/>
          <p14:tracePt t="28009" x="4114800" y="3867150"/>
          <p14:tracePt t="28020" x="4127500" y="3892550"/>
          <p14:tracePt t="28032" x="4152900" y="3892550"/>
          <p14:tracePt t="28045" x="4191000" y="3916363"/>
          <p14:tracePt t="28061" x="4214813" y="3941763"/>
          <p14:tracePt t="28077" x="4240213" y="3967163"/>
          <p14:tracePt t="28094" x="4352925" y="4079875"/>
          <p14:tracePt t="28110" x="4452938" y="4154488"/>
          <p14:tracePt t="28128" x="4640263" y="4254500"/>
          <p14:tracePt t="28144" x="4903788" y="4379913"/>
          <p14:tracePt t="28161" x="5016500" y="4405313"/>
          <p14:tracePt t="28177" x="5078413" y="4418013"/>
          <p14:tracePt t="28194" x="5241925" y="4430713"/>
          <p14:tracePt t="28210" x="5316538" y="4430713"/>
          <p14:tracePt t="28228" x="5391150" y="4430713"/>
          <p14:tracePt t="28244" x="5516563" y="4367213"/>
          <p14:tracePt t="28262" x="5565775" y="4305300"/>
          <p14:tracePt t="28278" x="5616575" y="4241800"/>
          <p14:tracePt t="28281" x="5641975" y="4192588"/>
          <p14:tracePt t="28295" x="5654675" y="4154488"/>
          <p14:tracePt t="28311" x="5678488" y="4105275"/>
          <p14:tracePt t="28328" x="5703888" y="4079875"/>
          <p14:tracePt t="28331" x="5703888" y="4041775"/>
          <p14:tracePt t="28345" x="5716588" y="4017963"/>
          <p14:tracePt t="28362" x="5729288" y="3979863"/>
          <p14:tracePt t="28379" x="5729288" y="3941763"/>
          <p14:tracePt t="28381" x="5729288" y="3879850"/>
          <p14:tracePt t="28395" x="5729288" y="3792538"/>
          <p14:tracePt t="28412" x="5716588" y="3692525"/>
          <p14:tracePt t="28429" x="5691188" y="3603625"/>
          <p14:tracePt t="28431" x="5641975" y="3529013"/>
          <p14:tracePt t="28445" x="5565775" y="3441700"/>
          <p14:tracePt t="28463" x="5454650" y="3378200"/>
          <p14:tracePt t="28480" x="5216525" y="3303588"/>
          <p14:tracePt t="28495" x="5141913" y="3290888"/>
          <p14:tracePt t="28512" x="5091113" y="3290888"/>
          <p14:tracePt t="28530" x="5053013" y="3290888"/>
          <p14:tracePt t="28532" x="4991100" y="3316288"/>
          <p14:tracePt t="28545" x="4953000" y="3341688"/>
          <p14:tracePt t="28563" x="4878388" y="3378200"/>
          <p14:tracePt t="28580" x="4703763" y="3429000"/>
          <p14:tracePt t="28595" x="4616450" y="3467100"/>
          <p14:tracePt t="28612" x="4552950" y="3516313"/>
          <p14:tracePt t="28630" x="4452938" y="3603625"/>
          <p14:tracePt t="28646" x="4427538" y="3667125"/>
          <p14:tracePt t="28663" x="4403725" y="3716338"/>
          <p14:tracePt t="28680" x="4391025" y="3779838"/>
          <p14:tracePt t="28696" x="4378325" y="3792538"/>
          <p14:tracePt t="28713" x="4378325" y="3803650"/>
          <p14:tracePt t="28730" x="4378325" y="3854450"/>
          <p14:tracePt t="28747" x="4378325" y="3867150"/>
          <p14:tracePt t="28764" x="4378325" y="3879850"/>
          <p14:tracePt t="28780" x="4378325" y="3916363"/>
          <p14:tracePt t="28797" x="4391025" y="3929063"/>
          <p14:tracePt t="28813" x="4403725" y="3954463"/>
          <p14:tracePt t="28830" x="4427538" y="4005263"/>
          <p14:tracePt t="28847" x="4427538" y="4017963"/>
          <p14:tracePt t="28864" x="4440238" y="4054475"/>
          <p14:tracePt t="28867" x="4452938" y="4079875"/>
          <p14:tracePt t="28881" x="4465638" y="4105275"/>
          <p14:tracePt t="28897" x="4465638" y="4117975"/>
          <p14:tracePt t="28913" x="4465638" y="4141788"/>
          <p14:tracePt t="28931" x="4478338" y="4141788"/>
          <p14:tracePt t="29228" x="4465638" y="4154488"/>
          <p14:tracePt t="29241" x="4427538" y="4205288"/>
          <p14:tracePt t="29254" x="4303713" y="4254500"/>
          <p14:tracePt t="29266" x="4052888" y="4354513"/>
          <p14:tracePt t="29282" x="3765550" y="4467225"/>
          <p14:tracePt t="29299" x="3514725" y="4579938"/>
          <p14:tracePt t="29315" x="2740025" y="4930775"/>
          <p14:tracePt t="29332" x="2501900" y="5043488"/>
          <p14:tracePt t="29349" x="2276475" y="5156200"/>
          <p14:tracePt t="29366" x="1789113" y="5256213"/>
          <p14:tracePt t="29383" x="1663700" y="5268913"/>
          <p14:tracePt t="29399" x="1589088" y="5268913"/>
          <p14:tracePt t="29416" x="1463675" y="5268913"/>
          <p14:tracePt t="29433" x="1412875" y="5256213"/>
          <p14:tracePt t="29450" x="1363663" y="5194300"/>
          <p14:tracePt t="29467" x="1289050" y="5068888"/>
          <p14:tracePt t="29483" x="1263650" y="5005388"/>
          <p14:tracePt t="29499" x="1250950" y="4968875"/>
          <p14:tracePt t="29502" x="1238250" y="4930775"/>
          <p14:tracePt t="29516" x="1212850" y="4918075"/>
          <p14:tracePt t="29533" x="1200150" y="4892675"/>
          <p14:tracePt t="29550" x="1189038" y="4892675"/>
          <p14:tracePt t="29567" x="1189038" y="4879975"/>
          <p14:tracePt t="29583" x="1189038" y="4868863"/>
          <p14:tracePt t="29602" x="1189038" y="4856163"/>
          <p14:tracePt t="29617" x="1189038" y="4830763"/>
          <p14:tracePt t="29634" x="1189038" y="4818063"/>
          <p14:tracePt t="29650" x="1189038" y="4805363"/>
          <p14:tracePt t="29653" x="1189038" y="4779963"/>
          <p14:tracePt t="29667" x="1189038" y="4768850"/>
          <p14:tracePt t="29740" x="1200150" y="4768850"/>
          <p14:tracePt t="29765" x="1212850" y="4768850"/>
          <p14:tracePt t="29777" x="1225550" y="4768850"/>
          <p14:tracePt t="29789" x="1250950" y="4779963"/>
          <p14:tracePt t="29802" x="1263650" y="4779963"/>
          <p14:tracePt t="29816" x="1312863" y="4805363"/>
          <p14:tracePt t="29834" x="1350963" y="4830763"/>
          <p14:tracePt t="29852" x="1501775" y="4868863"/>
          <p14:tracePt t="29868" x="1601788" y="4905375"/>
          <p14:tracePt t="29884" x="1676400" y="4930775"/>
          <p14:tracePt t="29902" x="1751013" y="4981575"/>
          <p14:tracePt t="29917" x="1801813" y="4992688"/>
          <p14:tracePt t="29935" x="1814513" y="5005388"/>
          <p14:tracePt t="29952" x="1863725" y="5018088"/>
          <p14:tracePt t="29969" x="1889125" y="5018088"/>
          <p14:tracePt t="29985" x="1901825" y="5030788"/>
          <p14:tracePt t="30002" x="1951038" y="5030788"/>
          <p14:tracePt t="30018" x="1989138" y="5043488"/>
          <p14:tracePt t="30035" x="2025650" y="5056188"/>
          <p14:tracePt t="30052" x="2063750" y="5056188"/>
          <p14:tracePt t="30070" x="2076450" y="5068888"/>
          <p14:tracePt t="30088" x="2076450" y="5081588"/>
          <p14:tracePt t="30102" x="2063750" y="5105400"/>
          <p14:tracePt t="30118" x="2051050" y="5130800"/>
          <p14:tracePt t="30136" x="2025650" y="5143500"/>
          <p14:tracePt t="30138" x="1989138" y="5168900"/>
          <p14:tracePt t="30152" x="1951038" y="5181600"/>
          <p14:tracePt t="30170" x="1925638" y="5205413"/>
          <p14:tracePt t="30186" x="1889125" y="5205413"/>
          <p14:tracePt t="30188" x="1838325" y="5218113"/>
          <p14:tracePt t="30202" x="1801813" y="5218113"/>
          <p14:tracePt t="30219" x="1751013" y="5218113"/>
          <p14:tracePt t="30236" x="1701800" y="5230813"/>
          <p14:tracePt t="30239" x="1663700" y="5230813"/>
          <p14:tracePt t="30253" x="1625600" y="5230813"/>
          <p14:tracePt t="30269" x="1601788" y="5230813"/>
          <p14:tracePt t="30286" x="1589088" y="5230813"/>
          <p14:tracePt t="30288" x="1563688" y="5230813"/>
          <p14:tracePt t="30388" x="1576388" y="5230813"/>
          <p14:tracePt t="30400" x="1601788" y="5230813"/>
          <p14:tracePt t="30413" x="1625600" y="5230813"/>
          <p14:tracePt t="30425" x="1651000" y="5230813"/>
          <p14:tracePt t="30437" x="1676400" y="5230813"/>
          <p14:tracePt t="30453" x="1714500" y="5230813"/>
          <p14:tracePt t="30470" x="1738313" y="5230813"/>
          <p14:tracePt t="30487" x="1801813" y="5230813"/>
          <p14:tracePt t="30503" x="1863725" y="5230813"/>
          <p14:tracePt t="30521" x="1938338" y="5230813"/>
          <p14:tracePt t="30537" x="2038350" y="5230813"/>
          <p14:tracePt t="30554" x="2076450" y="5230813"/>
          <p14:tracePt t="30571" x="2101850" y="5230813"/>
          <p14:tracePt t="30587" x="2163763" y="5230813"/>
          <p14:tracePt t="30604" x="2189163" y="5230813"/>
          <p14:tracePt t="30621" x="2227263" y="5230813"/>
          <p14:tracePt t="30637" x="2327275" y="5230813"/>
          <p14:tracePt t="30654" x="2363788" y="5230813"/>
          <p14:tracePt t="30671" x="2401888" y="5230813"/>
          <p14:tracePt t="30674" x="2414588" y="5230813"/>
          <p14:tracePt t="30688" x="2439988" y="5230813"/>
          <p14:tracePt t="30705" x="2451100" y="5230813"/>
          <p14:tracePt t="30725" x="2463800" y="5230813"/>
          <p14:tracePt t="31073" x="2540000" y="5230813"/>
          <p14:tracePt t="31085" x="2663825" y="5218113"/>
          <p14:tracePt t="31098" x="2801938" y="5205413"/>
          <p14:tracePt t="31111" x="3065463" y="5156200"/>
          <p14:tracePt t="31123" x="3465513" y="5056188"/>
          <p14:tracePt t="31140" x="3814763" y="4930775"/>
          <p14:tracePt t="31156" x="4152900" y="4830763"/>
          <p14:tracePt t="31173" x="4791075" y="4667250"/>
          <p14:tracePt t="31190" x="4929188" y="4643438"/>
          <p14:tracePt t="31207" x="5029200" y="4630738"/>
          <p14:tracePt t="31223" x="5165725" y="4618038"/>
          <p14:tracePt t="31240" x="5191125" y="4618038"/>
          <p14:tracePt t="31256" x="5203825" y="4618038"/>
          <p14:tracePt t="31323" x="5203825" y="4643438"/>
          <p14:tracePt t="31335" x="5191125" y="4643438"/>
          <p14:tracePt t="31347" x="5178425" y="4643438"/>
          <p14:tracePt t="31373" x="5165725" y="4643438"/>
          <p14:tracePt t="31398" x="5153025" y="4643438"/>
          <p14:tracePt t="31410" x="5141913" y="4643438"/>
          <p14:tracePt t="31424" x="5129213" y="4643438"/>
          <p14:tracePt t="31435" x="5103813" y="4643438"/>
          <p14:tracePt t="31447" x="5078413" y="4643438"/>
          <p14:tracePt t="31460" x="5029200" y="4643438"/>
          <p14:tracePt t="31474" x="4965700" y="4643438"/>
          <p14:tracePt t="31491" x="4891088" y="4656138"/>
          <p14:tracePt t="31508" x="4829175" y="4679950"/>
          <p14:tracePt t="31510" x="4778375" y="4692650"/>
          <p14:tracePt t="31524" x="4752975" y="4730750"/>
          <p14:tracePt t="31541" x="4703763" y="4743450"/>
          <p14:tracePt t="31559" x="4627563" y="4792663"/>
          <p14:tracePt t="31574" x="4565650" y="4805363"/>
          <p14:tracePt t="31591" x="4516438" y="4818063"/>
          <p14:tracePt t="31609" x="4440238" y="4843463"/>
          <p14:tracePt t="31625" x="4427538" y="4843463"/>
          <p14:tracePt t="31709" x="4452938" y="4843463"/>
          <p14:tracePt t="31721" x="4465638" y="4843463"/>
          <p14:tracePt t="31734" x="4478338" y="4843463"/>
          <p14:tracePt t="31746" x="4516438" y="4856163"/>
          <p14:tracePt t="31759" x="4540250" y="4868863"/>
          <p14:tracePt t="31775" x="4565650" y="4879975"/>
          <p14:tracePt t="31792" x="4591050" y="4892675"/>
          <p14:tracePt t="31809" x="4640263" y="4918075"/>
          <p14:tracePt t="31826" x="4678363" y="4918075"/>
          <p14:tracePt t="31842" x="4727575" y="4918075"/>
          <p14:tracePt t="31859" x="4829175" y="4918075"/>
          <p14:tracePt t="31875" x="4865688" y="4918075"/>
          <p14:tracePt t="31893" x="4891088" y="4918075"/>
          <p14:tracePt t="31909" x="4940300" y="4918075"/>
          <p14:tracePt t="31926" x="4965700" y="4918075"/>
          <p14:tracePt t="31943" x="4978400" y="4918075"/>
          <p14:tracePt t="31945" x="5016500" y="4918075"/>
          <p14:tracePt t="31960" x="5053013" y="4918075"/>
          <p14:tracePt t="31976" x="5116513" y="4918075"/>
          <p14:tracePt t="31993" x="5191125" y="4918075"/>
          <p14:tracePt t="31996" x="5241925" y="4918075"/>
          <p14:tracePt t="32010" x="5265738" y="4918075"/>
          <p14:tracePt t="32026" x="5291138" y="4918075"/>
          <p14:tracePt t="32043" x="5316538" y="4918075"/>
          <p14:tracePt t="32046" x="5353050" y="4918075"/>
          <p14:tracePt t="32059" x="5378450" y="4918075"/>
          <p14:tracePt t="32076" x="5416550" y="4918075"/>
          <p14:tracePt t="32093" x="5454650" y="4918075"/>
          <p14:tracePt t="32096" x="5503863" y="4918075"/>
          <p14:tracePt t="32110" x="5541963" y="4918075"/>
          <p14:tracePt t="32127" x="5565775" y="4918075"/>
          <p14:tracePt t="32144" x="5578475" y="4918075"/>
          <p14:tracePt t="32145" x="5591175" y="4918075"/>
          <p14:tracePt t="32233" x="5578475" y="4918075"/>
          <p14:tracePt t="32245" x="5554663" y="4918075"/>
          <p14:tracePt t="32257" x="5529263" y="4918075"/>
          <p14:tracePt t="32270" x="5491163" y="4918075"/>
          <p14:tracePt t="32283" x="5465763" y="4918075"/>
          <p14:tracePt t="32294" x="5441950" y="4918075"/>
          <p14:tracePt t="32310" x="5403850" y="4918075"/>
          <p14:tracePt t="32327" x="5353050" y="4930775"/>
          <p14:tracePt t="32345" x="5129213" y="4968875"/>
          <p14:tracePt t="32361" x="5040313" y="4992688"/>
          <p14:tracePt t="32377" x="4965700" y="5030788"/>
          <p14:tracePt t="32394" x="4878388" y="5130800"/>
          <p14:tracePt t="32411" x="4840288" y="5168900"/>
          <p14:tracePt t="32428" x="4803775" y="5218113"/>
          <p14:tracePt t="32445" x="4765675" y="5256213"/>
          <p14:tracePt t="32461" x="4740275" y="5281613"/>
          <p14:tracePt t="32477" x="4703763" y="5294313"/>
          <p14:tracePt t="32495" x="4652963" y="5318125"/>
          <p14:tracePt t="32512" x="4640263" y="5318125"/>
          <p14:tracePt t="32528" x="4640263" y="5330825"/>
          <p14:tracePt t="32531" x="4627563" y="5330825"/>
          <p14:tracePt t="32669" x="4640263" y="5330825"/>
          <p14:tracePt t="32681" x="4652963" y="5318125"/>
          <p14:tracePt t="32693" x="4665663" y="5305425"/>
          <p14:tracePt t="32706" x="4703763" y="5305425"/>
          <p14:tracePt t="32719" x="4727575" y="5268913"/>
          <p14:tracePt t="32731" x="4752975" y="5256213"/>
          <p14:tracePt t="32745" x="4791075" y="5230813"/>
          <p14:tracePt t="32763" x="4878388" y="5218113"/>
          <p14:tracePt t="32779" x="5003800" y="5205413"/>
          <p14:tracePt t="32781" x="5116513" y="5205413"/>
          <p14:tracePt t="32795" x="5203825" y="5205413"/>
          <p14:tracePt t="32813" x="5265738" y="5205413"/>
          <p14:tracePt t="32830" x="5316538" y="5205413"/>
          <p14:tracePt t="32832" x="5378450" y="5205413"/>
          <p14:tracePt t="32846" x="5429250" y="5218113"/>
          <p14:tracePt t="32863" x="5465763" y="5243513"/>
          <p14:tracePt t="32879" x="5491163" y="5243513"/>
          <p14:tracePt t="32881" x="5491163" y="5256213"/>
          <p14:tracePt t="32896" x="5503863" y="5256213"/>
          <p14:tracePt t="33355" x="5478463" y="5281613"/>
          <p14:tracePt t="33366" x="5441950" y="5294313"/>
          <p14:tracePt t="33380" x="5365750" y="5318125"/>
          <p14:tracePt t="33392" x="5291138" y="5356225"/>
          <p14:tracePt t="33404" x="5241925" y="5381625"/>
          <p14:tracePt t="33417" x="5165725" y="5418138"/>
          <p14:tracePt t="33431" x="5116513" y="5430838"/>
          <p14:tracePt t="33448" x="5040313" y="5468938"/>
          <p14:tracePt t="33466" x="4829175" y="5494338"/>
          <p14:tracePt t="33481" x="4727575" y="5507038"/>
          <p14:tracePt t="33499" x="4665663" y="5518150"/>
          <p14:tracePt t="33516" x="4565650" y="5530850"/>
          <p14:tracePt t="33532" x="4527550" y="5530850"/>
          <p14:tracePt t="33549" x="4503738" y="5543550"/>
          <p14:tracePt t="33566" x="4465638" y="5556250"/>
          <p14:tracePt t="33582" x="4427538" y="5556250"/>
          <p14:tracePt t="33599" x="4416425" y="5556250"/>
          <p14:tracePt t="33616" x="4365625" y="5556250"/>
          <p14:tracePt t="33632" x="4352925" y="5556250"/>
          <p14:tracePt t="33649" x="4340225" y="5556250"/>
          <p14:tracePt t="33666" x="4327525" y="5556250"/>
          <p14:tracePt t="33741" x="4340225" y="5556250"/>
          <p14:tracePt t="33766" x="4352925" y="5556250"/>
          <p14:tracePt t="33803" x="4365625" y="5556250"/>
          <p14:tracePt t="33816" x="4378325" y="5556250"/>
          <p14:tracePt t="33827" x="4391025" y="5556250"/>
          <p14:tracePt t="33841" x="4416425" y="5556250"/>
          <p14:tracePt t="33853" x="4440238" y="5556250"/>
          <p14:tracePt t="33866" x="4478338" y="5556250"/>
          <p14:tracePt t="33883" x="4552950" y="5556250"/>
          <p14:tracePt t="33900" x="4640263" y="5556250"/>
          <p14:tracePt t="33903" x="4691063" y="5556250"/>
          <p14:tracePt t="33917" x="4740275" y="5556250"/>
          <p14:tracePt t="33934" x="4765675" y="5556250"/>
          <p14:tracePt t="33951" x="4778375" y="5556250"/>
          <p14:tracePt t="33953" x="4803775" y="5556250"/>
          <p14:tracePt t="33978" x="4816475" y="5556250"/>
          <p14:tracePt t="34688" x="4878388" y="5543550"/>
          <p14:tracePt t="34700" x="4965700" y="5518150"/>
          <p14:tracePt t="34713" x="5053013" y="5494338"/>
          <p14:tracePt t="34725" x="5141913" y="5468938"/>
          <p14:tracePt t="34738" x="5229225" y="5443538"/>
          <p14:tracePt t="34754" x="5365750" y="5418138"/>
          <p14:tracePt t="34770" x="5516563" y="5407025"/>
          <p14:tracePt t="34787" x="5716588" y="5394325"/>
          <p14:tracePt t="34803" x="5767388" y="5394325"/>
          <p14:tracePt t="34821" x="5816600" y="5394325"/>
          <p14:tracePt t="34838" x="5878513" y="5394325"/>
          <p14:tracePt t="34855" x="5916613" y="5394325"/>
          <p14:tracePt t="34871" x="5954713" y="5394325"/>
          <p14:tracePt t="34887" x="6054725" y="5394325"/>
          <p14:tracePt t="34904" x="6091238" y="5394325"/>
          <p14:tracePt t="34921" x="6116638" y="5394325"/>
          <p14:tracePt t="34938" x="6154738" y="5394325"/>
          <p14:tracePt t="34954" x="6167438" y="5394325"/>
          <p14:tracePt t="35025" x="6180138" y="5381625"/>
          <p14:tracePt t="35050" x="6180138" y="5356225"/>
          <p14:tracePt t="35062" x="6180138" y="5318125"/>
          <p14:tracePt t="35075" x="6191250" y="5281613"/>
          <p14:tracePt t="35089" x="6216650" y="5243513"/>
          <p14:tracePt t="35106" x="6229350" y="5218113"/>
          <p14:tracePt t="35122" x="6229350" y="5181600"/>
          <p14:tracePt t="35124" x="6242050" y="5156200"/>
          <p14:tracePt t="35139" x="6254750" y="5130800"/>
          <p14:tracePt t="35155" x="6267450" y="5118100"/>
          <p14:tracePt t="35172" x="6280150" y="5092700"/>
          <p14:tracePt t="35175" x="6291263" y="5092700"/>
          <p14:tracePt t="35188" x="6303963" y="5081588"/>
          <p14:tracePt t="35205" x="6303963" y="5068888"/>
          <p14:tracePt t="35223" x="6316663" y="5068888"/>
          <p14:tracePt t="35225" x="6329363" y="5068888"/>
          <p14:tracePt t="35238" x="6342063" y="5068888"/>
          <p14:tracePt t="35256" x="6354763" y="5068888"/>
          <p14:tracePt t="35273" x="6391275" y="5068888"/>
          <p14:tracePt t="35289" x="6429375" y="5068888"/>
          <p14:tracePt t="35306" x="6442075" y="5068888"/>
          <p14:tracePt t="35323" x="6492875" y="5092700"/>
          <p14:tracePt t="35339" x="6503988" y="5118100"/>
          <p14:tracePt t="35356" x="6516688" y="5143500"/>
          <p14:tracePt t="35373" x="6567488" y="5230813"/>
          <p14:tracePt t="35389" x="6592888" y="5294313"/>
          <p14:tracePt t="35406" x="6616700" y="5356225"/>
          <p14:tracePt t="35424" x="6716713" y="5443538"/>
          <p14:tracePt t="35440" x="6767513" y="5494338"/>
          <p14:tracePt t="35456" x="6805613" y="5518150"/>
          <p14:tracePt t="35473" x="6842125" y="5556250"/>
          <p14:tracePt t="35490" x="6842125" y="5568950"/>
          <p14:tracePt t="35507" x="6854825" y="5568950"/>
          <p14:tracePt t="35535" x="6854825" y="5581650"/>
          <p14:tracePt t="35697" x="6867525" y="5581650"/>
          <p14:tracePt t="35711" x="6880225" y="5594350"/>
          <p14:tracePt t="35724" x="6880225" y="5607050"/>
          <p14:tracePt t="35734" x="6892925" y="5607050"/>
          <p14:tracePt t="35760" x="6892925" y="5619750"/>
          <p14:tracePt t="35774" x="6905625" y="5619750"/>
          <p14:tracePt t="35786" x="6905625" y="5630863"/>
          <p14:tracePt t="35797" x="6916738" y="5643563"/>
          <p14:tracePt t="35810" x="6929438" y="5643563"/>
          <p14:tracePt t="35824" x="6942138" y="5656263"/>
          <p14:tracePt t="35842" x="6954838" y="5656263"/>
          <p14:tracePt t="35858" x="6980238" y="5668963"/>
          <p14:tracePt t="35860" x="7016750" y="5681663"/>
          <p14:tracePt t="35874" x="7042150" y="5694363"/>
          <p14:tracePt t="35897" x="7054850" y="5694363"/>
          <p14:tracePt t="35909" x="7067550" y="5694363"/>
          <p14:tracePt t="35924" x="7080250" y="5694363"/>
          <p14:tracePt t="35948" x="7092950" y="5694363"/>
          <p14:tracePt t="35973" x="7105650" y="5694363"/>
          <p14:tracePt t="35996" x="7118350" y="5694363"/>
          <p14:tracePt t="36022" x="7129463" y="5694363"/>
          <p14:tracePt t="36059" x="7142163" y="5681663"/>
          <p14:tracePt t="36071" x="7142163" y="5656263"/>
          <p14:tracePt t="36096" x="7154863" y="5643563"/>
          <p14:tracePt t="36109" x="7167563" y="5643563"/>
          <p14:tracePt t="36133" x="7167563" y="5630863"/>
          <p14:tracePt t="36147" x="7180263" y="5630863"/>
          <p14:tracePt t="36172" x="7205663" y="5619750"/>
          <p14:tracePt t="36184" x="7205663" y="5607050"/>
          <p14:tracePt t="36196" x="7229475" y="5607050"/>
          <p14:tracePt t="36209" x="7242175" y="5607050"/>
          <p14:tracePt t="36226" x="7254875" y="5594350"/>
          <p14:tracePt t="36409" x="7242175" y="5594350"/>
          <p14:tracePt t="36446" x="7229475" y="5594350"/>
          <p14:tracePt t="36458" x="7218363" y="5594350"/>
          <p14:tracePt t="37804" x="7205663" y="5594350"/>
          <p14:tracePt t="37816" x="7180263" y="5594350"/>
          <p14:tracePt t="37828" x="7142163" y="5607050"/>
          <p14:tracePt t="37842" x="7005638" y="5630863"/>
          <p14:tracePt t="37854" x="6867525" y="5656263"/>
          <p14:tracePt t="37867" x="6754813" y="5694363"/>
          <p14:tracePt t="37883" x="6554788" y="5743575"/>
          <p14:tracePt t="37899" x="6154738" y="5832475"/>
          <p14:tracePt t="37916" x="5491163" y="5969000"/>
          <p14:tracePt t="37933" x="5065713" y="6032500"/>
          <p14:tracePt t="37950" x="4765675" y="6081713"/>
          <p14:tracePt t="37966" x="4465638" y="6145213"/>
          <p14:tracePt t="37983" x="4327525" y="6157913"/>
          <p14:tracePt t="38000" x="4214813" y="6169025"/>
          <p14:tracePt t="38017" x="4027488" y="6181725"/>
          <p14:tracePt t="38033" x="3965575" y="6181725"/>
          <p14:tracePt t="38041" x="3914775" y="6181725"/>
          <p14:tracePt t="38053" x="3890963" y="6181725"/>
          <p14:tracePt t="38067" x="3852863" y="6181725"/>
          <p14:tracePt t="38084" x="3840163" y="6181725"/>
          <p14:tracePt t="38100" x="3827463" y="6181725"/>
          <p14:tracePt t="38103" x="3814763" y="6181725"/>
          <p14:tracePt t="38129" x="3802063" y="6181725"/>
          <p14:tracePt t="38215" x="3802063" y="6169025"/>
          <p14:tracePt t="38228" x="3802063" y="6157913"/>
          <p14:tracePt t="38240" x="3802063" y="6145213"/>
          <p14:tracePt t="38252" x="3814763" y="6145213"/>
          <p14:tracePt t="38267" x="3814763" y="6132513"/>
          <p14:tracePt t="38284" x="3840163" y="6107113"/>
          <p14:tracePt t="38301" x="3852863" y="6094413"/>
          <p14:tracePt t="38304" x="3878263" y="6081713"/>
          <p14:tracePt t="38317" x="3890963" y="6069013"/>
          <p14:tracePt t="38335" x="3914775" y="6069013"/>
          <p14:tracePt t="38352" x="3990975" y="6045200"/>
          <p14:tracePt t="38367" x="4027488" y="6032500"/>
          <p14:tracePt t="38385" x="4052888" y="6019800"/>
          <p14:tracePt t="38402" x="4090988" y="6007100"/>
          <p14:tracePt t="38418" x="4114800" y="5994400"/>
          <p14:tracePt t="38441" x="4127500" y="5981700"/>
          <p14:tracePt t="38452" x="4152900" y="5981700"/>
          <p14:tracePt t="38468" x="4165600" y="5981700"/>
          <p14:tracePt t="38485" x="4178300" y="5981700"/>
          <p14:tracePt t="38502" x="4203700" y="5969000"/>
          <p14:tracePt t="38702" x="4214813" y="5969000"/>
          <p14:tracePt t="38726" x="4227513" y="5956300"/>
          <p14:tracePt t="38740" x="4240213" y="5956300"/>
          <p14:tracePt t="38752" x="4252913" y="5956300"/>
          <p14:tracePt t="38763" x="4278313" y="5956300"/>
          <p14:tracePt t="38777" x="4291013" y="5956300"/>
          <p14:tracePt t="38801" x="4314825" y="5956300"/>
          <p14:tracePt t="38838" x="4327525" y="5956300"/>
          <p14:tracePt t="39237" x="4340225" y="5956300"/>
          <p14:tracePt t="39250" x="4352925" y="5956300"/>
          <p14:tracePt t="40832" x="4352925" y="5945188"/>
          <p14:tracePt t="42985" x="4314825" y="5945188"/>
          <p14:tracePt t="42998" x="4191000" y="5932488"/>
          <p14:tracePt t="43010" x="3940175" y="5919788"/>
          <p14:tracePt t="43023" x="3652838" y="5881688"/>
          <p14:tracePt t="43037" x="3101975" y="5832475"/>
          <p14:tracePt t="43054" x="2676525" y="5794375"/>
          <p14:tracePt t="43070" x="2189163" y="5743575"/>
          <p14:tracePt t="43087" x="1412875" y="5643563"/>
          <p14:tracePt t="43103" x="1150938" y="5619750"/>
          <p14:tracePt t="43121" x="887413" y="5556250"/>
          <p14:tracePt t="43123" x="650875" y="5507038"/>
          <p14:tracePt t="43136" x="538163" y="5468938"/>
          <p14:tracePt t="43154" x="450850" y="5430838"/>
          <p14:tracePt t="43171" x="387350" y="5407025"/>
          <p14:tracePt t="43173" x="363538" y="5394325"/>
          <p14:tracePt t="43186" x="338138" y="5381625"/>
          <p14:tracePt t="43204" x="300038" y="5381625"/>
          <p14:tracePt t="43221" x="274638" y="5381625"/>
          <p14:tracePt t="43223" x="238125" y="5381625"/>
          <p14:tracePt t="43238" x="187325" y="5381625"/>
          <p14:tracePt t="43254" x="112713" y="5381625"/>
          <p14:tracePt t="43271" x="50800" y="5381625"/>
          <p14:tracePt t="43273" x="0" y="5394325"/>
          <p14:tracePt t="43472" x="12700" y="5394325"/>
          <p14:tracePt t="43484" x="38100" y="5394325"/>
          <p14:tracePt t="43497" x="50800" y="5394325"/>
          <p14:tracePt t="43510" x="74613" y="5394325"/>
          <p14:tracePt t="43522" x="100013" y="5407025"/>
          <p14:tracePt t="43538" x="112713" y="5418138"/>
          <p14:tracePt t="43555" x="125413" y="5418138"/>
          <p14:tracePt t="43559" x="150813" y="5430838"/>
          <p14:tracePt t="43584" x="161925" y="5443538"/>
          <p14:tracePt t="43597" x="187325" y="5443538"/>
          <p14:tracePt t="43610" x="212725" y="5456238"/>
          <p14:tracePt t="43622" x="225425" y="5456238"/>
          <p14:tracePt t="43639" x="250825" y="5456238"/>
          <p14:tracePt t="43656" x="287338" y="5468938"/>
          <p14:tracePt t="43659" x="312738" y="5468938"/>
          <p14:tracePt t="43672" x="338138" y="5468938"/>
          <p14:tracePt t="43689" x="350838" y="5481638"/>
          <p14:tracePt t="43706" x="363538" y="5481638"/>
          <p14:tracePt t="43759" x="374650" y="5481638"/>
          <p14:tracePt t="43809" x="387350" y="54816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D27DC4-33A1-D4EF-017F-0AA6BE8E18DB}"/>
              </a:ext>
            </a:extLst>
          </p:cNvPr>
          <p:cNvSpPr txBox="1"/>
          <p:nvPr/>
        </p:nvSpPr>
        <p:spPr>
          <a:xfrm>
            <a:off x="2698531" y="2466492"/>
            <a:ext cx="6794938" cy="9625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4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Multiple Choice Questions</a:t>
            </a:r>
          </a:p>
        </p:txBody>
      </p:sp>
    </p:spTree>
    <p:extLst>
      <p:ext uri="{BB962C8B-B14F-4D97-AF65-F5344CB8AC3E}">
        <p14:creationId xmlns:p14="http://schemas.microsoft.com/office/powerpoint/2010/main" val="201004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534">
        <p:circle/>
      </p:transition>
    </mc:Choice>
    <mc:Fallback xmlns="">
      <p:transition spd="slow" advTm="1753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A7CD82-9503-4C90-C213-A9496F585A02}"/>
              </a:ext>
            </a:extLst>
          </p:cNvPr>
          <p:cNvSpPr txBox="1"/>
          <p:nvPr/>
        </p:nvSpPr>
        <p:spPr>
          <a:xfrm>
            <a:off x="1604865" y="581801"/>
            <a:ext cx="8093556" cy="650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tabLst>
                <a:tab pos="228600" algn="dec"/>
              </a:tabLst>
            </a:pPr>
            <a:r>
              <a:rPr lang="en-US" sz="14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The following items are taken from the financial statements of the Postal Service for the year ending December 31, 2014:</a:t>
            </a:r>
            <a:endParaRPr lang="en-US" sz="1400" b="1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2590">
              <a:spcBef>
                <a:spcPts val="600"/>
              </a:spcBef>
              <a:spcAft>
                <a:spcPts val="0"/>
              </a:spcAft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$  18,000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	11,000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Accumulated depreciation – equipment	28,000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Advertising expense	21,000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15,000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(1/1/14)	102,000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14,000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Depreciation expense	12,000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Insurance expense	3,000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Note payable, due 6/30/15	70,000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Prepaid insurance (12-month policy)	6,000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Rent expense	17,000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Salaries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wages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	32,000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 revenue	133,000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4,000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 expense	6,000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210,000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/>
            <a:r>
              <a:rPr lang="en-US" sz="16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is the company’s </a:t>
            </a:r>
            <a:r>
              <a:rPr lang="en-US" sz="16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net income </a:t>
            </a:r>
            <a:r>
              <a:rPr lang="en-US" sz="1600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 the year ending December 31, 2014?</a:t>
            </a:r>
            <a:endParaRPr lang="en-US" sz="1600" b="1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$12,000</a:t>
            </a: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$28,000</a:t>
            </a: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$42,000</a:t>
            </a:r>
          </a:p>
          <a:p>
            <a:pPr marL="685800" indent="-228600" algn="just"/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$133,000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38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1437">
        <p:circle/>
      </p:transition>
    </mc:Choice>
    <mc:Fallback xmlns="">
      <p:transition spd="slow" advTm="121437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747" x="863600" y="3892550"/>
          <p14:tracePt t="11759" x="863600" y="3854450"/>
          <p14:tracePt t="11771" x="889000" y="3829050"/>
          <p14:tracePt t="11785" x="950913" y="3792538"/>
          <p14:tracePt t="11799" x="1027113" y="3716338"/>
          <p14:tracePt t="11813" x="1163638" y="3567113"/>
          <p14:tracePt t="11830" x="1289050" y="3390900"/>
          <p14:tracePt t="11847" x="1376363" y="3267075"/>
          <p14:tracePt t="11863" x="1514475" y="3041650"/>
          <p14:tracePt t="11879" x="1589088" y="2865438"/>
          <p14:tracePt t="11896" x="1665288" y="2678113"/>
          <p14:tracePt t="11912" x="1865313" y="2427288"/>
          <p14:tracePt t="11929" x="1978025" y="2327275"/>
          <p14:tracePt t="11946" x="2078038" y="2239963"/>
          <p14:tracePt t="11962" x="2178050" y="2001838"/>
          <p14:tracePt t="11979" x="2216150" y="1901825"/>
          <p14:tracePt t="11996" x="2252663" y="1776413"/>
          <p14:tracePt t="12013" x="2265363" y="1752600"/>
          <p14:tracePt t="12120" x="2265363" y="1776413"/>
          <p14:tracePt t="12133" x="2265363" y="1827213"/>
          <p14:tracePt t="12146" x="2278063" y="1901825"/>
          <p14:tracePt t="12158" x="2278063" y="1989138"/>
          <p14:tracePt t="12172" x="2290763" y="2065338"/>
          <p14:tracePt t="12182" x="2303463" y="2303463"/>
          <p14:tracePt t="12197" x="2316163" y="2578100"/>
          <p14:tracePt t="12214" x="2339975" y="2903538"/>
          <p14:tracePt t="12230" x="2365375" y="3316288"/>
          <p14:tracePt t="12247" x="2416175" y="3879850"/>
          <p14:tracePt t="12264" x="2441575" y="4054475"/>
          <p14:tracePt t="12280" x="2441575" y="4254500"/>
          <p14:tracePt t="12297" x="2452688" y="4592638"/>
          <p14:tracePt t="12314" x="2452688" y="4705350"/>
          <p14:tracePt t="12330" x="2452688" y="4779963"/>
          <p14:tracePt t="12347" x="2452688" y="4856163"/>
          <p14:tracePt t="12364" x="2452688" y="4879975"/>
          <p14:tracePt t="12419" x="2441575" y="4879975"/>
          <p14:tracePt t="12433" x="2441575" y="4856163"/>
          <p14:tracePt t="12444" x="2441575" y="4830763"/>
          <p14:tracePt t="12457" x="2441575" y="4792663"/>
          <p14:tracePt t="12469" x="2441575" y="4730750"/>
          <p14:tracePt t="12483" x="2441575" y="4605338"/>
          <p14:tracePt t="12498" x="2441575" y="4467225"/>
          <p14:tracePt t="12515" x="2441575" y="4354513"/>
          <p14:tracePt t="12531" x="2441575" y="4205288"/>
          <p14:tracePt t="12548" x="2441575" y="3754438"/>
          <p14:tracePt t="12564" x="2441575" y="3629025"/>
          <p14:tracePt t="12582" x="2441575" y="3541713"/>
          <p14:tracePt t="12598" x="2441575" y="3479800"/>
          <p14:tracePt t="12615" x="2441575" y="3467100"/>
          <p14:tracePt t="28038" x="2441575" y="3441700"/>
          <p14:tracePt t="28050" x="2452688" y="3378200"/>
          <p14:tracePt t="28063" x="2478088" y="3241675"/>
          <p14:tracePt t="28080" x="2528888" y="3090863"/>
          <p14:tracePt t="28094" x="2603500" y="2890838"/>
          <p14:tracePt t="28111" x="2754313" y="2503488"/>
          <p14:tracePt t="28128" x="2979738" y="2052638"/>
          <p14:tracePt t="28144" x="3028950" y="1927225"/>
          <p14:tracePt t="28161" x="3067050" y="1839913"/>
          <p14:tracePt t="28178" x="3116263" y="1589088"/>
          <p14:tracePt t="28194" x="3128963" y="1463675"/>
          <p14:tracePt t="28211" x="3141663" y="1363663"/>
          <p14:tracePt t="28228" x="3167063" y="1238250"/>
          <p14:tracePt t="28245" x="3179763" y="1201738"/>
          <p14:tracePt t="28261" x="3205163" y="1163638"/>
          <p14:tracePt t="28278" x="3241675" y="1089025"/>
          <p14:tracePt t="28295" x="3254375" y="1063625"/>
          <p14:tracePt t="28312" x="3267075" y="1050925"/>
          <p14:tracePt t="28328" x="3279775" y="1038225"/>
          <p14:tracePt t="28562" x="3279775" y="1050925"/>
          <p14:tracePt t="28574" x="3279775" y="1101725"/>
          <p14:tracePt t="28586" x="3279775" y="1238250"/>
          <p14:tracePt t="28599" x="3279775" y="1350963"/>
          <p14:tracePt t="28615" x="3279775" y="1439863"/>
          <p14:tracePt t="28630" x="3292475" y="1527175"/>
          <p14:tracePt t="28646" x="3305175" y="1663700"/>
          <p14:tracePt t="28662" x="3341688" y="1827213"/>
          <p14:tracePt t="28680" x="3429000" y="2101850"/>
          <p14:tracePt t="28697" x="3517900" y="2214563"/>
          <p14:tracePt t="28713" x="3743325" y="2627313"/>
          <p14:tracePt t="28730" x="3843338" y="2828925"/>
          <p14:tracePt t="28747" x="3917950" y="2952750"/>
          <p14:tracePt t="28764" x="4043363" y="3103563"/>
          <p14:tracePt t="28779" x="4117975" y="3165475"/>
          <p14:tracePt t="28796" x="4217988" y="3216275"/>
          <p14:tracePt t="28812" x="4543425" y="3316288"/>
          <p14:tracePt t="28829" x="4681538" y="3341688"/>
          <p14:tracePt t="28846" x="4806950" y="3354388"/>
          <p14:tracePt t="28862" x="5232400" y="3367088"/>
          <p14:tracePt t="28879" x="5419725" y="3367088"/>
          <p14:tracePt t="28896" x="5570538" y="3354388"/>
          <p14:tracePt t="28912" x="5995988" y="3290888"/>
          <p14:tracePt t="28930" x="6157913" y="3254375"/>
          <p14:tracePt t="28946" x="6283325" y="3228975"/>
          <p14:tracePt t="28963" x="6421438" y="3128963"/>
          <p14:tracePt t="28980" x="6483350" y="3065463"/>
          <p14:tracePt t="28996" x="6534150" y="2952750"/>
          <p14:tracePt t="29013" x="6746875" y="2503488"/>
          <p14:tracePt t="29030" x="6834188" y="2339975"/>
          <p14:tracePt t="29046" x="6872288" y="2227263"/>
          <p14:tracePt t="29063" x="6846888" y="2052638"/>
          <p14:tracePt t="29080" x="6759575" y="1939925"/>
          <p14:tracePt t="29096" x="6659563" y="1827213"/>
          <p14:tracePt t="29113" x="6483350" y="1689100"/>
          <p14:tracePt t="29130" x="6321425" y="1627188"/>
          <p14:tracePt t="29146" x="6045200" y="1601788"/>
          <p14:tracePt t="29164" x="5445125" y="1576388"/>
          <p14:tracePt t="29180" x="5006975" y="1576388"/>
          <p14:tracePt t="29197" x="4732338" y="1576388"/>
          <p14:tracePt t="29214" x="4117975" y="1765300"/>
          <p14:tracePt t="29231" x="3843338" y="1939925"/>
          <p14:tracePt t="29247" x="3667125" y="2089150"/>
          <p14:tracePt t="29264" x="3505200" y="2278063"/>
          <p14:tracePt t="29281" x="3479800" y="2339975"/>
          <p14:tracePt t="29297" x="3441700" y="2616200"/>
          <p14:tracePt t="29314" x="3441700" y="2778125"/>
          <p14:tracePt t="29331" x="3441700" y="2928938"/>
          <p14:tracePt t="29348" x="3441700" y="3178175"/>
          <p14:tracePt t="29364" x="3441700" y="3378200"/>
          <p14:tracePt t="29381" x="3441700" y="3554413"/>
          <p14:tracePt t="29397" x="3492500" y="3754438"/>
          <p14:tracePt t="29415" x="3530600" y="3816350"/>
          <p14:tracePt t="29431" x="3579813" y="3879850"/>
          <p14:tracePt t="29448" x="3805238" y="3967163"/>
          <p14:tracePt t="29465" x="3930650" y="4017963"/>
          <p14:tracePt t="29482" x="4043363" y="4054475"/>
          <p14:tracePt t="29498" x="4256088" y="4092575"/>
          <p14:tracePt t="29515" x="4430713" y="4092575"/>
          <p14:tracePt t="29532" x="4581525" y="4092575"/>
          <p14:tracePt t="29549" x="4794250" y="4054475"/>
          <p14:tracePt t="29565" x="4832350" y="4029075"/>
          <p14:tracePt t="29582" x="4843463" y="4017963"/>
          <p14:tracePt t="29599" x="4868863" y="4005263"/>
          <p14:tracePt t="29995" x="4856163" y="4029075"/>
          <p14:tracePt t="30007" x="4819650" y="4092575"/>
          <p14:tracePt t="30021" x="4768850" y="4154488"/>
          <p14:tracePt t="30035" x="4719638" y="4230688"/>
          <p14:tracePt t="30052" x="4619625" y="4318000"/>
          <p14:tracePt t="30067" x="4481513" y="4492625"/>
          <p14:tracePt t="30084" x="4243388" y="4792663"/>
          <p14:tracePt t="30101" x="4168775" y="4892675"/>
          <p14:tracePt t="30117" x="4117975" y="4956175"/>
          <p14:tracePt t="30134" x="4068763" y="5081588"/>
          <p14:tracePt t="30151" x="4043363" y="5156200"/>
          <p14:tracePt t="30168" x="4030663" y="5243513"/>
          <p14:tracePt t="30184" x="3992563" y="5381625"/>
          <p14:tracePt t="30201" x="3992563" y="5407025"/>
          <p14:tracePt t="30269" x="4005263" y="5407025"/>
          <p14:tracePt t="30281" x="4017963" y="5430838"/>
          <p14:tracePt t="30294" x="4043363" y="5456238"/>
          <p14:tracePt t="30307" x="4081463" y="5468938"/>
          <p14:tracePt t="30322" x="4156075" y="5494338"/>
          <p14:tracePt t="30336" x="4217988" y="5518150"/>
          <p14:tracePt t="30353" x="4305300" y="5530850"/>
          <p14:tracePt t="30369" x="4368800" y="5556250"/>
          <p14:tracePt t="30386" x="4430713" y="5581650"/>
          <p14:tracePt t="30403" x="4443413" y="5581650"/>
          <p14:tracePt t="30456" x="4430713" y="5581650"/>
          <p14:tracePt t="30472" x="4381500" y="5581650"/>
          <p14:tracePt t="30480" x="4268788" y="5568950"/>
          <p14:tracePt t="30494" x="4143375" y="5556250"/>
          <p14:tracePt t="30507" x="4030663" y="5530850"/>
          <p14:tracePt t="30523" x="3892550" y="5507038"/>
          <p14:tracePt t="30536" x="3654425" y="5481638"/>
          <p14:tracePt t="30554" x="3392488" y="5418138"/>
          <p14:tracePt t="30570" x="3103563" y="5330825"/>
          <p14:tracePt t="30587" x="2967038" y="5281613"/>
          <p14:tracePt t="30604" x="2790825" y="5243513"/>
          <p14:tracePt t="30620" x="2541588" y="5194300"/>
          <p14:tracePt t="30637" x="2478088" y="5168900"/>
          <p14:tracePt t="30654" x="2428875" y="5156200"/>
          <p14:tracePt t="30671" x="2365375" y="5130800"/>
          <p14:tracePt t="30686" x="2339975" y="5130800"/>
          <p14:tracePt t="30703" x="2339975" y="5118100"/>
          <p14:tracePt t="30720" x="2339975" y="5105400"/>
          <p14:tracePt t="30737" x="2339975" y="5092700"/>
          <p14:tracePt t="30805" x="2339975" y="5081588"/>
          <p14:tracePt t="32338" x="2378075" y="5092700"/>
          <p14:tracePt t="32351" x="2452688" y="5118100"/>
          <p14:tracePt t="32363" x="2503488" y="5143500"/>
          <p14:tracePt t="32374" x="2554288" y="5156200"/>
          <p14:tracePt t="32386" x="2578100" y="5168900"/>
          <p14:tracePt t="32399" x="2603500" y="5181600"/>
          <p14:tracePt t="32412" x="2616200" y="5181600"/>
          <p14:tracePt t="32426" x="2628900" y="5194300"/>
          <p14:tracePt t="32443" x="2641600" y="5194300"/>
          <p14:tracePt t="32460" x="2654300" y="5194300"/>
          <p14:tracePt t="32477" x="2667000" y="5194300"/>
          <p14:tracePt t="32493" x="2667000" y="5205413"/>
          <p14:tracePt t="32512" x="2678113" y="5205413"/>
          <p14:tracePt t="32527" x="2690813" y="5218113"/>
          <p14:tracePt t="32549" x="2703513" y="5230813"/>
          <p14:tracePt t="32562" x="2728913" y="5243513"/>
          <p14:tracePt t="32577" x="2754313" y="5268913"/>
          <p14:tracePt t="32594" x="2778125" y="5294313"/>
          <p14:tracePt t="32611" x="2816225" y="5318125"/>
          <p14:tracePt t="32627" x="2879725" y="5394325"/>
          <p14:tracePt t="32644" x="2890838" y="5418138"/>
          <p14:tracePt t="32661" x="2916238" y="5443538"/>
          <p14:tracePt t="32677" x="2967038" y="5507038"/>
          <p14:tracePt t="32694" x="2992438" y="5530850"/>
          <p14:tracePt t="32711" x="3016250" y="5556250"/>
          <p14:tracePt t="32728" x="3103563" y="5656263"/>
          <p14:tracePt t="32744" x="3192463" y="5732463"/>
          <p14:tracePt t="32760" x="3341688" y="5832475"/>
          <p14:tracePt t="32778" x="3392488" y="5868988"/>
          <p14:tracePt t="32795" x="3429000" y="5894388"/>
          <p14:tracePt t="32811" x="3479800" y="5907088"/>
          <p14:tracePt t="32828" x="3492500" y="5907088"/>
          <p14:tracePt t="32845" x="3517900" y="5907088"/>
          <p14:tracePt t="32861" x="3530600" y="5907088"/>
          <p14:tracePt t="32878" x="3554413" y="5907088"/>
          <p14:tracePt t="32899" x="3579813" y="5907088"/>
          <p14:tracePt t="32912" x="3605213" y="5907088"/>
          <p14:tracePt t="32929" x="3643313" y="5894388"/>
          <p14:tracePt t="32945" x="3679825" y="5881688"/>
          <p14:tracePt t="32962" x="3756025" y="5856288"/>
          <p14:tracePt t="32979" x="3767138" y="5843588"/>
          <p14:tracePt t="32997" x="3779838" y="5832475"/>
          <p14:tracePt t="33012" x="3792538" y="5819775"/>
          <p14:tracePt t="33060" x="3792538" y="5807075"/>
          <p14:tracePt t="33121" x="3792538" y="5794375"/>
          <p14:tracePt t="33147" x="3767138" y="5794375"/>
          <p14:tracePt t="33160" x="3756025" y="5781675"/>
          <p14:tracePt t="33173" x="3743325" y="5768975"/>
          <p14:tracePt t="33184" x="3717925" y="5768975"/>
          <p14:tracePt t="33200" x="3692525" y="5768975"/>
          <p14:tracePt t="33214" x="3679825" y="5756275"/>
          <p14:tracePt t="33231" x="3654425" y="5743575"/>
          <p14:tracePt t="33250" x="3643313" y="5732463"/>
          <p14:tracePt t="33264" x="3617913" y="5719763"/>
          <p14:tracePt t="33284" x="3617913" y="5707063"/>
          <p14:tracePt t="33301" x="3605213" y="5707063"/>
          <p14:tracePt t="33596" x="3592513" y="5707063"/>
          <p14:tracePt t="33609" x="3579813" y="5707063"/>
          <p14:tracePt t="33622" x="3541713" y="5694363"/>
          <p14:tracePt t="33635" x="3492500" y="5681663"/>
          <p14:tracePt t="33649" x="3454400" y="5656263"/>
          <p14:tracePt t="33664" x="3429000" y="5643563"/>
          <p14:tracePt t="33681" x="3405188" y="5619750"/>
          <p14:tracePt t="33698" x="3367088" y="5607050"/>
          <p14:tracePt t="33714" x="3354388" y="5607050"/>
          <p14:tracePt t="34444" x="3367088" y="5607050"/>
          <p14:tracePt t="34456" x="3379788" y="5607050"/>
          <p14:tracePt t="34481" x="3392488" y="5607050"/>
          <p14:tracePt t="34493" x="3417888" y="5607050"/>
          <p14:tracePt t="34506" x="3441700" y="5607050"/>
          <p14:tracePt t="34522" x="3467100" y="5607050"/>
          <p14:tracePt t="34536" x="3492500" y="5607050"/>
          <p14:tracePt t="34553" x="3505200" y="5607050"/>
          <p14:tracePt t="34570" x="3530600" y="5607050"/>
          <p14:tracePt t="34586" x="3554413" y="5607050"/>
          <p14:tracePt t="34603" x="3567113" y="5607050"/>
          <p14:tracePt t="34619" x="3617913" y="5607050"/>
          <p14:tracePt t="34637" x="3643313" y="5607050"/>
          <p14:tracePt t="34653" x="3667125" y="5607050"/>
          <p14:tracePt t="34669" x="3705225" y="5607050"/>
          <p14:tracePt t="35030" x="3730625" y="5607050"/>
          <p14:tracePt t="35042" x="3767138" y="5607050"/>
          <p14:tracePt t="35057" x="3817938" y="5607050"/>
          <p14:tracePt t="35066" x="3917950" y="5607050"/>
          <p14:tracePt t="35079" x="4017963" y="5607050"/>
          <p14:tracePt t="35092" x="4105275" y="5607050"/>
          <p14:tracePt t="35108" x="4181475" y="5607050"/>
          <p14:tracePt t="35122" x="4281488" y="5619750"/>
          <p14:tracePt t="35139" x="4394200" y="5630863"/>
          <p14:tracePt t="35155" x="4518025" y="5643563"/>
          <p14:tracePt t="35172" x="4668838" y="5656263"/>
          <p14:tracePt t="35181" x="4719638" y="5656263"/>
          <p14:tracePt t="35192" x="4743450" y="5656263"/>
          <p14:tracePt t="35204" x="4781550" y="5656263"/>
          <p14:tracePt t="35222" x="4806950" y="5668963"/>
          <p14:tracePt t="35239" x="4843463" y="5668963"/>
          <p14:tracePt t="35256" x="4881563" y="5668963"/>
          <p14:tracePt t="35272" x="4894263" y="5668963"/>
          <p14:tracePt t="35289" x="4906963" y="5681663"/>
          <p14:tracePt t="35306" x="4919663" y="5681663"/>
          <p14:tracePt t="35328" x="4932363" y="5681663"/>
          <p14:tracePt t="35342" x="4945063" y="5681663"/>
          <p14:tracePt t="35365" x="4956175" y="5681663"/>
          <p14:tracePt t="35380" x="4968875" y="5681663"/>
          <p14:tracePt t="35441" x="4981575" y="5681663"/>
          <p14:tracePt t="35453" x="5006975" y="5681663"/>
          <p14:tracePt t="35479" x="5019675" y="5681663"/>
          <p14:tracePt t="35492" x="5032375" y="5681663"/>
          <p14:tracePt t="35502" x="5045075" y="5681663"/>
          <p14:tracePt t="35515" x="5045075" y="5668963"/>
          <p14:tracePt t="35527" x="5057775" y="5668963"/>
          <p14:tracePt t="35543" x="5068888" y="5668963"/>
          <p14:tracePt t="35557" x="5081588" y="5656263"/>
          <p14:tracePt t="35573" x="5106988" y="5656263"/>
          <p14:tracePt t="35590" x="5132388" y="5643563"/>
          <p14:tracePt t="35607" x="5194300" y="5630863"/>
          <p14:tracePt t="35624" x="5207000" y="5630863"/>
          <p14:tracePt t="35640" x="5232400" y="5630863"/>
          <p14:tracePt t="36088" x="5245100" y="5630863"/>
          <p14:tracePt t="36101" x="5257800" y="5630863"/>
          <p14:tracePt t="36113" x="5270500" y="5630863"/>
          <p14:tracePt t="36128" x="5294313" y="5630863"/>
          <p14:tracePt t="36142" x="5307013" y="5630863"/>
          <p14:tracePt t="36159" x="5319713" y="5630863"/>
          <p14:tracePt t="36176" x="5357813" y="5630863"/>
          <p14:tracePt t="36193" x="5432425" y="5630863"/>
          <p14:tracePt t="36209" x="5470525" y="5630863"/>
          <p14:tracePt t="36226" x="5495925" y="5619750"/>
          <p14:tracePt t="36243" x="5519738" y="5619750"/>
          <p14:tracePt t="36260" x="5545138" y="5619750"/>
          <p14:tracePt t="36278" x="5557838" y="5619750"/>
          <p14:tracePt t="36301" x="5570538" y="5619750"/>
          <p14:tracePt t="36325" x="5583238" y="5619750"/>
          <p14:tracePt t="36337" x="5595938" y="5619750"/>
          <p14:tracePt t="36350" x="5607050" y="5619750"/>
          <p14:tracePt t="36375" x="5619750" y="5619750"/>
          <p14:tracePt t="36388" x="5645150" y="5619750"/>
          <p14:tracePt t="36400" x="5657850" y="5619750"/>
          <p14:tracePt t="36413" x="5670550" y="5619750"/>
          <p14:tracePt t="36426" x="5683250" y="5607050"/>
          <p14:tracePt t="36444" x="5695950" y="5607050"/>
          <p14:tracePt t="36460" x="5708650" y="5607050"/>
          <p14:tracePt t="36477" x="5719763" y="5607050"/>
          <p14:tracePt t="36649" x="5745163" y="5607050"/>
          <p14:tracePt t="36663" x="5757863" y="5607050"/>
          <p14:tracePt t="36673" x="5770563" y="5607050"/>
          <p14:tracePt t="36687" x="5783263" y="5607050"/>
          <p14:tracePt t="36699" x="5808663" y="5607050"/>
          <p14:tracePt t="36714" x="5832475" y="5607050"/>
          <p14:tracePt t="36728" x="5870575" y="5607050"/>
          <p14:tracePt t="36745" x="5908675" y="5607050"/>
          <p14:tracePt t="36761" x="5957888" y="5607050"/>
          <p14:tracePt t="36778" x="6008688" y="5607050"/>
          <p14:tracePt t="36795" x="6021388" y="5607050"/>
          <p14:tracePt t="36811" x="6045200" y="5607050"/>
          <p14:tracePt t="44392" x="6045200" y="5630863"/>
          <p14:tracePt t="44404" x="6021388" y="5643563"/>
          <p14:tracePt t="44417" x="5983288" y="5668963"/>
          <p14:tracePt t="44428" x="5945188" y="5694363"/>
          <p14:tracePt t="44444" x="5921375" y="5694363"/>
          <p14:tracePt t="44459" x="5895975" y="5694363"/>
          <p14:tracePt t="44475" x="5883275" y="5694363"/>
          <p14:tracePt t="44494" x="5870575" y="5694363"/>
          <p14:tracePt t="53331" x="5857875" y="5694363"/>
          <p14:tracePt t="53345" x="5832475" y="5681663"/>
          <p14:tracePt t="53356" x="5770563" y="5656263"/>
          <p14:tracePt t="53369" x="5632450" y="5594350"/>
          <p14:tracePt t="53381" x="5457825" y="5543550"/>
          <p14:tracePt t="53396" x="5332413" y="5468938"/>
          <p14:tracePt t="53411" x="5207000" y="5418138"/>
          <p14:tracePt t="53427" x="5068888" y="5343525"/>
          <p14:tracePt t="53444" x="4906963" y="5243513"/>
          <p14:tracePt t="53459" x="4606925" y="4879975"/>
          <p14:tracePt t="53476" x="4530725" y="4743450"/>
          <p14:tracePt t="53493" x="4456113" y="4630738"/>
          <p14:tracePt t="53509" x="4356100" y="4354513"/>
          <p14:tracePt t="53526" x="4330700" y="4167188"/>
          <p14:tracePt t="53543" x="4305300" y="4017963"/>
          <p14:tracePt t="53560" x="4281488" y="3854450"/>
          <p14:tracePt t="53576" x="4268788" y="3829050"/>
          <p14:tracePt t="53593" x="4268788" y="3803650"/>
          <p14:tracePt t="53942" x="4230688" y="3792538"/>
          <p14:tracePt t="53954" x="4117975" y="3703638"/>
          <p14:tracePt t="53967" x="4005263" y="3479800"/>
          <p14:tracePt t="53982" x="3892550" y="3228975"/>
          <p14:tracePt t="53996" x="3817938" y="3041650"/>
          <p14:tracePt t="54013" x="3767138" y="2840038"/>
          <p14:tracePt t="54028" x="3717925" y="2540000"/>
          <p14:tracePt t="54045" x="3692525" y="2201863"/>
          <p14:tracePt t="54062" x="3679825" y="2065338"/>
          <p14:tracePt t="54078" x="3679825" y="1952625"/>
          <p14:tracePt t="54095" x="3679825" y="1663700"/>
          <p14:tracePt t="54112" x="3679825" y="1589088"/>
          <p14:tracePt t="54129" x="3679825" y="1501775"/>
          <p14:tracePt t="54145" x="3679825" y="1376363"/>
          <p14:tracePt t="54162" x="3679825" y="1339850"/>
          <p14:tracePt t="54179" x="3679825" y="1238250"/>
          <p14:tracePt t="54196" x="3679825" y="1176338"/>
          <p14:tracePt t="54212" x="3679825" y="1125538"/>
          <p14:tracePt t="54229" x="3679825" y="1076325"/>
          <p14:tracePt t="54341" x="3679825" y="1089025"/>
          <p14:tracePt t="54354" x="3679825" y="1125538"/>
          <p14:tracePt t="54366" x="3679825" y="1150938"/>
          <p14:tracePt t="54378" x="3679825" y="1176338"/>
          <p14:tracePt t="54391" x="3654425" y="1214438"/>
          <p14:tracePt t="54403" x="3643313" y="1301750"/>
          <p14:tracePt t="54418" x="3592513" y="1489075"/>
          <p14:tracePt t="54431" x="3530600" y="1701800"/>
          <p14:tracePt t="54448" x="3441700" y="1978025"/>
          <p14:tracePt t="54463" x="3354388" y="2414588"/>
          <p14:tracePt t="54480" x="3205163" y="3016250"/>
          <p14:tracePt t="54497" x="3179763" y="3367088"/>
          <p14:tracePt t="54513" x="3141663" y="3654425"/>
          <p14:tracePt t="54530" x="3141663" y="3967163"/>
          <p14:tracePt t="54547" x="3141663" y="4079875"/>
          <p14:tracePt t="54563" x="3141663" y="4167188"/>
          <p14:tracePt t="54580" x="3179763" y="4292600"/>
          <p14:tracePt t="54597" x="3192463" y="4330700"/>
          <p14:tracePt t="54614" x="3216275" y="4354513"/>
          <p14:tracePt t="54631" x="3254375" y="4418013"/>
          <p14:tracePt t="54647" x="3267075" y="4430713"/>
          <p14:tracePt t="54664" x="3267075" y="4443413"/>
          <p14:tracePt t="54681" x="3279775" y="4443413"/>
          <p14:tracePt t="54702" x="3279775" y="4430713"/>
          <p14:tracePt t="54716" x="3292475" y="4354513"/>
          <p14:tracePt t="54730" x="3292475" y="4292600"/>
          <p14:tracePt t="54748" x="3317875" y="4217988"/>
          <p14:tracePt t="54764" x="3354388" y="4129088"/>
          <p14:tracePt t="54781" x="3454400" y="3716338"/>
          <p14:tracePt t="54798" x="3505200" y="3454400"/>
          <p14:tracePt t="54814" x="3592513" y="2890838"/>
          <p14:tracePt t="54831" x="3630613" y="2603500"/>
          <p14:tracePt t="54848" x="3654425" y="2439988"/>
          <p14:tracePt t="54864" x="3679825" y="2252663"/>
          <p14:tracePt t="54881" x="3692525" y="2165350"/>
          <p14:tracePt t="54898" x="3705225" y="2078038"/>
          <p14:tracePt t="54915" x="3730625" y="1876425"/>
          <p14:tracePt t="54931" x="3743325" y="1801813"/>
          <p14:tracePt t="54948" x="3756025" y="1727200"/>
          <p14:tracePt t="54965" x="3767138" y="1627188"/>
          <p14:tracePt t="54982" x="3767138" y="1576388"/>
          <p14:tracePt t="54998" x="3779838" y="1501775"/>
          <p14:tracePt t="55015" x="3817938" y="1289050"/>
          <p14:tracePt t="55032" x="3817938" y="1189038"/>
          <p14:tracePt t="55049" x="3843338" y="1101725"/>
          <p14:tracePt t="55065" x="3843338" y="1025525"/>
          <p14:tracePt t="55137" x="3843338" y="1038225"/>
          <p14:tracePt t="55152" x="3843338" y="1076325"/>
          <p14:tracePt t="55163" x="3843338" y="1138238"/>
          <p14:tracePt t="55175" x="3830638" y="1214438"/>
          <p14:tracePt t="55189" x="3830638" y="1301750"/>
          <p14:tracePt t="55202" x="3817938" y="1414463"/>
          <p14:tracePt t="55216" x="3805238" y="1663700"/>
          <p14:tracePt t="55233" x="3805238" y="1914525"/>
          <p14:tracePt t="55250" x="3805238" y="2089150"/>
          <p14:tracePt t="55267" x="3805238" y="2603500"/>
          <p14:tracePt t="55283" x="3805238" y="2840038"/>
          <p14:tracePt t="55300" x="3805238" y="2990850"/>
          <p14:tracePt t="55317" x="3805238" y="3241675"/>
          <p14:tracePt t="55333" x="3805238" y="3403600"/>
          <p14:tracePt t="55350" x="3805238" y="3703638"/>
          <p14:tracePt t="55367" x="3805238" y="3803650"/>
          <p14:tracePt t="55384" x="3805238" y="3905250"/>
          <p14:tracePt t="55400" x="3805238" y="4079875"/>
          <p14:tracePt t="55417" x="3805238" y="4141788"/>
          <p14:tracePt t="55434" x="3805238" y="4179888"/>
          <p14:tracePt t="55451" x="3805238" y="4192588"/>
          <p14:tracePt t="55511" x="3792538" y="4179888"/>
          <p14:tracePt t="55524" x="3792538" y="4141788"/>
          <p14:tracePt t="55536" x="3779838" y="4117975"/>
          <p14:tracePt t="55548" x="3779838" y="4079875"/>
          <p14:tracePt t="55561" x="3779838" y="4029075"/>
          <p14:tracePt t="55574" x="3779838" y="3954463"/>
          <p14:tracePt t="55586" x="3779838" y="3792538"/>
          <p14:tracePt t="55601" x="3817938" y="3603625"/>
          <p14:tracePt t="55618" x="3843338" y="3416300"/>
          <p14:tracePt t="55635" x="3879850" y="3028950"/>
          <p14:tracePt t="55651" x="3930650" y="2452688"/>
          <p14:tracePt t="55668" x="3956050" y="2201863"/>
          <p14:tracePt t="55685" x="3956050" y="1901825"/>
          <p14:tracePt t="55702" x="3979863" y="1527175"/>
          <p14:tracePt t="55718" x="3979863" y="1401763"/>
          <p14:tracePt t="55735" x="3979863" y="1263650"/>
          <p14:tracePt t="55752" x="3979863" y="1014413"/>
          <p14:tracePt t="55768" x="3979863" y="950913"/>
          <p14:tracePt t="55785" x="3979863" y="938213"/>
          <p14:tracePt t="55802" x="3979863" y="925513"/>
          <p14:tracePt t="55823" x="3979863" y="950913"/>
          <p14:tracePt t="55837" x="3968750" y="1025525"/>
          <p14:tracePt t="55852" x="3956050" y="1089025"/>
          <p14:tracePt t="55869" x="3943350" y="1163638"/>
          <p14:tracePt t="55885" x="3943350" y="1214438"/>
          <p14:tracePt t="55902" x="3943350" y="1350963"/>
          <p14:tracePt t="55919" x="3930650" y="1501775"/>
          <p14:tracePt t="55936" x="3917950" y="1889125"/>
          <p14:tracePt t="55953" x="3917950" y="2089150"/>
          <p14:tracePt t="55969" x="3892550" y="2503488"/>
          <p14:tracePt t="55986" x="3892550" y="2952750"/>
          <p14:tracePt t="56003" x="3892550" y="3141663"/>
          <p14:tracePt t="56019" x="3892550" y="3390900"/>
          <p14:tracePt t="56036" x="3892550" y="3692525"/>
          <p14:tracePt t="56053" x="3905250" y="3792538"/>
          <p14:tracePt t="56070" x="3905250" y="3892550"/>
          <p14:tracePt t="56086" x="3943350" y="4105275"/>
          <p14:tracePt t="56103" x="3943350" y="4167188"/>
          <p14:tracePt t="56120" x="3956050" y="4205288"/>
          <p14:tracePt t="56137" x="3968750" y="4230688"/>
          <p14:tracePt t="56196" x="3968750" y="4167188"/>
          <p14:tracePt t="56209" x="3968750" y="4079875"/>
          <p14:tracePt t="56222" x="3968750" y="4005263"/>
          <p14:tracePt t="56234" x="3968750" y="3916363"/>
          <p14:tracePt t="56246" x="3968750" y="3703638"/>
          <p14:tracePt t="56259" x="4017963" y="3416300"/>
          <p14:tracePt t="56272" x="4068763" y="3178175"/>
          <p14:tracePt t="56287" x="4105275" y="2828925"/>
          <p14:tracePt t="56304" x="4130675" y="2478088"/>
          <p14:tracePt t="56321" x="4130675" y="2239963"/>
          <p14:tracePt t="56337" x="4143375" y="1801813"/>
          <p14:tracePt t="56354" x="4156075" y="1552575"/>
          <p14:tracePt t="56371" x="4156075" y="1389063"/>
          <p14:tracePt t="56388" x="4156075" y="1189038"/>
          <p14:tracePt t="56404" x="4156075" y="1138238"/>
          <p14:tracePt t="56421" x="4156075" y="1089025"/>
          <p14:tracePt t="56438" x="4156075" y="1050925"/>
          <p14:tracePt t="56459" x="4156075" y="1038225"/>
          <p14:tracePt t="56473" x="4156075" y="1025525"/>
          <p14:tracePt t="56547" x="4156075" y="1038225"/>
          <p14:tracePt t="56559" x="4156075" y="1050925"/>
          <p14:tracePt t="56571" x="4156075" y="1076325"/>
          <p14:tracePt t="56584" x="4156075" y="1101725"/>
          <p14:tracePt t="56597" x="4156075" y="1125538"/>
          <p14:tracePt t="56609" x="4156075" y="1176338"/>
          <p14:tracePt t="56622" x="4143375" y="1314450"/>
          <p14:tracePt t="56640" x="4105275" y="1463675"/>
          <p14:tracePt t="56657" x="4081463" y="1639888"/>
          <p14:tracePt t="56673" x="4005263" y="2352675"/>
          <p14:tracePt t="56690" x="3992563" y="2603500"/>
          <p14:tracePt t="56707" x="3956050" y="2916238"/>
          <p14:tracePt t="56724" x="3917950" y="3454400"/>
          <p14:tracePt t="56740" x="3917950" y="3603625"/>
          <p14:tracePt t="56757" x="3917950" y="3729038"/>
          <p14:tracePt t="56774" x="3905250" y="4029075"/>
          <p14:tracePt t="56790" x="3905250" y="4154488"/>
          <p14:tracePt t="56807" x="3905250" y="4230688"/>
          <p14:tracePt t="56824" x="3905250" y="4292600"/>
          <p14:tracePt t="56841" x="3905250" y="4318000"/>
          <p14:tracePt t="56932" x="3905250" y="4305300"/>
          <p14:tracePt t="56946" x="3905250" y="4217988"/>
          <p14:tracePt t="56960" x="3905250" y="4117975"/>
          <p14:tracePt t="56970" x="3905250" y="4017963"/>
          <p14:tracePt t="56983" x="3905250" y="3892550"/>
          <p14:tracePt t="56994" x="3905250" y="3629025"/>
          <p14:tracePt t="57009" x="3968750" y="3303588"/>
          <p14:tracePt t="57024" x="4017963" y="3041650"/>
          <p14:tracePt t="57040" x="4056063" y="2716213"/>
          <p14:tracePt t="57056" x="4143375" y="2352675"/>
          <p14:tracePt t="57074" x="4243388" y="1939925"/>
          <p14:tracePt t="57090" x="4281488" y="1789113"/>
          <p14:tracePt t="57107" x="4305300" y="1601788"/>
          <p14:tracePt t="57124" x="4343400" y="1363663"/>
          <p14:tracePt t="57141" x="4356100" y="1289050"/>
          <p14:tracePt t="57157" x="4368800" y="1238250"/>
          <p14:tracePt t="57174" x="4368800" y="1214438"/>
          <p14:tracePt t="57593" x="4368800" y="1227138"/>
          <p14:tracePt t="57605" x="4368800" y="1301750"/>
          <p14:tracePt t="57618" x="4368800" y="1539875"/>
          <p14:tracePt t="57631" x="4368800" y="1801813"/>
          <p14:tracePt t="57644" x="4368800" y="2114550"/>
          <p14:tracePt t="57659" x="4368800" y="2527300"/>
          <p14:tracePt t="57676" x="4381500" y="2778125"/>
          <p14:tracePt t="57692" x="4430713" y="3003550"/>
          <p14:tracePt t="57709" x="4543425" y="3667125"/>
          <p14:tracePt t="57726" x="4630738" y="3879850"/>
          <p14:tracePt t="57743" x="4932363" y="4530725"/>
          <p14:tracePt t="57760" x="5094288" y="4818063"/>
          <p14:tracePt t="57776" x="5181600" y="4981575"/>
          <p14:tracePt t="57793" x="5370513" y="5281613"/>
          <p14:tracePt t="57810" x="5495925" y="5468938"/>
          <p14:tracePt t="57827" x="5619750" y="5594350"/>
          <p14:tracePt t="57843" x="5857875" y="5756275"/>
          <p14:tracePt t="57860" x="5921375" y="5781675"/>
          <p14:tracePt t="57877" x="5970588" y="5794375"/>
          <p14:tracePt t="57893" x="6008688" y="5819775"/>
          <p14:tracePt t="57910" x="6021388" y="5819775"/>
          <p14:tracePt t="57928" x="6034088" y="5819775"/>
          <p14:tracePt t="58128" x="6034088" y="5807075"/>
          <p14:tracePt t="58154" x="6021388" y="5794375"/>
          <p14:tracePt t="58166" x="5957888" y="5781675"/>
          <p14:tracePt t="58181" x="5845175" y="5732463"/>
          <p14:tracePt t="58191" x="5757863" y="5719763"/>
          <p14:tracePt t="58204" x="5695950" y="5707063"/>
          <p14:tracePt t="58219" x="5619750" y="5707063"/>
          <p14:tracePt t="58232" x="5557838" y="5694363"/>
          <p14:tracePt t="58246" x="5495925" y="5681663"/>
          <p14:tracePt t="58263" x="5470525" y="5681663"/>
          <p14:tracePt t="58283" x="5470525" y="5668963"/>
          <p14:tracePt t="58305" x="5495925" y="5668963"/>
          <p14:tracePt t="58316" x="5507038" y="5668963"/>
          <p14:tracePt t="58330" x="5532438" y="5668963"/>
          <p14:tracePt t="58346" x="5570538" y="5656263"/>
          <p14:tracePt t="58363" x="5632450" y="5656263"/>
          <p14:tracePt t="58379" x="5908675" y="5630863"/>
          <p14:tracePt t="58397" x="6045200" y="5630863"/>
          <p14:tracePt t="58414" x="6134100" y="5630863"/>
          <p14:tracePt t="58430" x="6246813" y="5630863"/>
          <p14:tracePt t="58447" x="6270625" y="5630863"/>
          <p14:tracePt t="58464" x="6283325" y="5630863"/>
          <p14:tracePt t="58480" x="6296025" y="5630863"/>
          <p14:tracePt t="58497" x="6283325" y="5630863"/>
          <p14:tracePt t="58514" x="6259513" y="5630863"/>
          <p14:tracePt t="58531" x="6196013" y="5630863"/>
          <p14:tracePt t="58547" x="6134100" y="5630863"/>
          <p14:tracePt t="58564" x="6034088" y="5630863"/>
          <p14:tracePt t="58581" x="5832475" y="5630863"/>
          <p14:tracePt t="58598" x="5783263" y="5630863"/>
          <p14:tracePt t="58613" x="5770563" y="5630863"/>
          <p14:tracePt t="58630" x="5757863" y="5630863"/>
          <p14:tracePt t="58663" x="5783263" y="5630863"/>
          <p14:tracePt t="58676" x="5808663" y="5630863"/>
          <p14:tracePt t="58688" x="5883275" y="5630863"/>
          <p14:tracePt t="58701" x="5932488" y="5630863"/>
          <p14:tracePt t="58716" x="5983288" y="5630863"/>
          <p14:tracePt t="58730" x="6021388" y="5630863"/>
          <p14:tracePt t="58747" x="6045200" y="5630863"/>
          <p14:tracePt t="58763" x="6057900" y="5630863"/>
          <p14:tracePt t="58780" x="6070600" y="5630863"/>
          <p14:tracePt t="58863" x="6057900" y="5630863"/>
          <p14:tracePt t="58876" x="6045200" y="5630863"/>
          <p14:tracePt t="58889" x="6021388" y="5630863"/>
          <p14:tracePt t="58902" x="5983288" y="5630863"/>
          <p14:tracePt t="58915" x="5957888" y="5630863"/>
          <p14:tracePt t="58964" x="5970588" y="5630863"/>
          <p14:tracePt t="58976" x="5983288" y="5630863"/>
          <p14:tracePt t="58989" x="5995988" y="5630863"/>
          <p14:tracePt t="59002" x="6021388" y="5630863"/>
          <p14:tracePt t="59016" x="6034088" y="5630863"/>
          <p14:tracePt t="59032" x="6057900" y="5630863"/>
          <p14:tracePt t="59049" x="6083300" y="5630863"/>
          <p14:tracePt t="59066" x="6157913" y="5630863"/>
          <p14:tracePt t="59083" x="6170613" y="5619750"/>
          <p14:tracePt t="59098" x="6183313" y="5619750"/>
          <p14:tracePt t="59115" x="6183313" y="5607050"/>
          <p14:tracePt t="59138" x="6157913" y="5607050"/>
          <p14:tracePt t="59151" x="6134100" y="5607050"/>
          <p14:tracePt t="59165" x="6121400" y="5607050"/>
          <p14:tracePt t="59182" x="6096000" y="5607050"/>
          <p14:tracePt t="59199" x="6070600" y="5607050"/>
          <p14:tracePt t="59215" x="5957888" y="5607050"/>
          <p14:tracePt t="59232" x="5883275" y="5607050"/>
          <p14:tracePt t="59249" x="5832475" y="5607050"/>
          <p14:tracePt t="59266" x="5795963" y="5607050"/>
          <p14:tracePt t="59282" x="5783263" y="5607050"/>
          <p14:tracePt t="61056" x="5757863" y="5607050"/>
          <p14:tracePt t="61068" x="5757863" y="5594350"/>
          <p14:tracePt t="61080" x="5732463" y="5594350"/>
          <p14:tracePt t="61095" x="5670550" y="5568950"/>
          <p14:tracePt t="61109" x="5495925" y="5530850"/>
          <p14:tracePt t="61122" x="5332413" y="5481638"/>
          <p14:tracePt t="61139" x="5170488" y="5430838"/>
          <p14:tracePt t="61156" x="4981575" y="5368925"/>
          <p14:tracePt t="61173" x="4443413" y="5168900"/>
          <p14:tracePt t="61189" x="4294188" y="5056188"/>
          <p14:tracePt t="61206" x="4017963" y="4743450"/>
          <p14:tracePt t="61223" x="3805238" y="4579938"/>
          <p14:tracePt t="61239" x="3605213" y="4467225"/>
          <p14:tracePt t="61256" x="3505200" y="4367213"/>
          <p14:tracePt t="61273" x="3354388" y="4129088"/>
          <p14:tracePt t="61290" x="3292475" y="4005263"/>
          <p14:tracePt t="61306" x="3254375" y="3867150"/>
          <p14:tracePt t="61323" x="3216275" y="3841750"/>
          <p14:tracePt t="61340" x="3192463" y="3803650"/>
          <p14:tracePt t="61356" x="3016250" y="3716338"/>
          <p14:tracePt t="61373" x="2916238" y="3679825"/>
          <p14:tracePt t="61390" x="2828925" y="3603625"/>
          <p14:tracePt t="61406" x="2703513" y="3516313"/>
          <p14:tracePt t="61423" x="2667000" y="3454400"/>
          <p14:tracePt t="61440" x="2641600" y="3390900"/>
          <p14:tracePt t="61457" x="2616200" y="3354388"/>
          <p14:tracePt t="61474" x="2616200" y="3341688"/>
          <p14:tracePt t="61754" x="2603500" y="3328988"/>
          <p14:tracePt t="61766" x="2565400" y="3278188"/>
          <p14:tracePt t="61779" x="2490788" y="3141663"/>
          <p14:tracePt t="61793" x="2416175" y="2952750"/>
          <p14:tracePt t="61803" x="2339975" y="2803525"/>
          <p14:tracePt t="61815" x="2303463" y="2665413"/>
          <p14:tracePt t="61829" x="2290763" y="2527300"/>
          <p14:tracePt t="61842" x="2278063" y="2327275"/>
          <p14:tracePt t="61859" x="2278063" y="2190750"/>
          <p14:tracePt t="61875" x="2278063" y="2101850"/>
          <p14:tracePt t="61892" x="2278063" y="2039938"/>
          <p14:tracePt t="61916" x="2278063" y="2027238"/>
          <p14:tracePt t="62029" x="2290763" y="2014538"/>
          <p14:tracePt t="62041" x="2316163" y="2014538"/>
          <p14:tracePt t="62054" x="2328863" y="1989138"/>
          <p14:tracePt t="62066" x="2339975" y="1978025"/>
          <p14:tracePt t="62079" x="2365375" y="1952625"/>
          <p14:tracePt t="62093" x="2378075" y="1939925"/>
          <p14:tracePt t="62110" x="2390775" y="1914525"/>
          <p14:tracePt t="62127" x="2403475" y="1865313"/>
          <p14:tracePt t="62144" x="2428875" y="1752600"/>
          <p14:tracePt t="62160" x="2441575" y="1689100"/>
          <p14:tracePt t="62177" x="2441575" y="1652588"/>
          <p14:tracePt t="62194" x="2478088" y="1539875"/>
          <p14:tracePt t="62211" x="2490788" y="1489075"/>
          <p14:tracePt t="62227" x="2503488" y="1401763"/>
          <p14:tracePt t="62244" x="2528888" y="1301750"/>
          <p14:tracePt t="62261" x="2528888" y="1289050"/>
          <p14:tracePt t="62278" x="2528888" y="1276350"/>
          <p14:tracePt t="62416" x="2528888" y="1263650"/>
          <p14:tracePt t="62428" x="2541588" y="1263650"/>
          <p14:tracePt t="62439" x="2541588" y="1250950"/>
          <p14:tracePt t="62453" x="2554288" y="1238250"/>
          <p14:tracePt t="62466" x="2565400" y="1227138"/>
          <p14:tracePt t="62480" x="2578100" y="1227138"/>
          <p14:tracePt t="62496" x="2578100" y="1214438"/>
          <p14:tracePt t="62514" x="2590800" y="1214438"/>
          <p14:tracePt t="62639" x="2603500" y="1214438"/>
          <p14:tracePt t="62690" x="2616200" y="1214438"/>
          <p14:tracePt t="62814" x="2628900" y="1214438"/>
          <p14:tracePt t="62851" x="2641600" y="1227138"/>
          <p14:tracePt t="62867" x="2641600" y="1238250"/>
          <p14:tracePt t="62877" x="2641600" y="1250950"/>
          <p14:tracePt t="62889" x="2654300" y="1276350"/>
          <p14:tracePt t="62901" x="2667000" y="1301750"/>
          <p14:tracePt t="62916" x="2678113" y="1327150"/>
          <p14:tracePt t="62930" x="2678113" y="1339850"/>
          <p14:tracePt t="62947" x="2678113" y="1363663"/>
          <p14:tracePt t="62963" x="2690813" y="1376363"/>
          <p14:tracePt t="62980" x="2690813" y="1401763"/>
          <p14:tracePt t="62997" x="2690813" y="1414463"/>
          <p14:tracePt t="63013" x="2703513" y="1427163"/>
          <p14:tracePt t="63030" x="2703513" y="1450975"/>
          <p14:tracePt t="63048" x="2703513" y="1463675"/>
          <p14:tracePt t="63065" x="2716213" y="1539875"/>
          <p14:tracePt t="63082" x="2728913" y="1563688"/>
          <p14:tracePt t="63099" x="2728913" y="1589088"/>
          <p14:tracePt t="63114" x="2741613" y="1639888"/>
          <p14:tracePt t="63131" x="2754313" y="1652588"/>
          <p14:tracePt t="63150" x="2754313" y="1663700"/>
          <p14:tracePt t="63175" x="2754313" y="1676400"/>
          <p14:tracePt t="63199" x="2767013" y="1689100"/>
          <p14:tracePt t="63212" x="2767013" y="1701800"/>
          <p14:tracePt t="63224" x="2778125" y="1714500"/>
          <p14:tracePt t="63238" x="2778125" y="1727200"/>
          <p14:tracePt t="63250" x="2778125" y="1739900"/>
          <p14:tracePt t="63265" x="2790825" y="1765300"/>
          <p14:tracePt t="63281" x="2803525" y="1776413"/>
          <p14:tracePt t="63298" x="2803525" y="1789113"/>
          <p14:tracePt t="63315" x="2816225" y="1801813"/>
          <p14:tracePt t="63474" x="2828925" y="1801813"/>
          <p14:tracePt t="63611" x="2828925" y="1827213"/>
          <p14:tracePt t="63625" x="2828925" y="1852613"/>
          <p14:tracePt t="63636" x="2841625" y="1876425"/>
          <p14:tracePt t="63653" x="2841625" y="1889125"/>
          <p14:tracePt t="63661" x="2841625" y="1914525"/>
          <p14:tracePt t="63674" x="2841625" y="1939925"/>
          <p14:tracePt t="63699" x="2841625" y="1952625"/>
          <p14:tracePt t="63711" x="2841625" y="1965325"/>
          <p14:tracePt t="63725" x="2841625" y="1978025"/>
          <p14:tracePt t="63737" x="2841625" y="1989138"/>
          <p14:tracePt t="63751" x="2841625" y="2001838"/>
          <p14:tracePt t="63767" x="2854325" y="2014538"/>
          <p14:tracePt t="63785" x="2854325" y="2039938"/>
          <p14:tracePt t="63801" x="2854325" y="2052638"/>
          <p14:tracePt t="63818" x="2854325" y="2078038"/>
          <p14:tracePt t="63839" x="2854325" y="2089150"/>
          <p14:tracePt t="63852" x="2867025" y="2101850"/>
          <p14:tracePt t="63868" x="2867025" y="2114550"/>
          <p14:tracePt t="63885" x="2867025" y="2127250"/>
          <p14:tracePt t="63910" x="2867025" y="2139950"/>
          <p14:tracePt t="63936" x="2867025" y="2152650"/>
          <p14:tracePt t="63971" x="2867025" y="2165350"/>
          <p14:tracePt t="64372" x="2867025" y="2178050"/>
          <p14:tracePt t="64384" x="2867025" y="2190750"/>
          <p14:tracePt t="64397" x="2867025" y="2201863"/>
          <p14:tracePt t="64422" x="2879725" y="2214563"/>
          <p14:tracePt t="64446" x="2879725" y="2227263"/>
          <p14:tracePt t="64460" x="2879725" y="2239963"/>
          <p14:tracePt t="64474" x="2879725" y="2252663"/>
          <p14:tracePt t="64483" x="2879725" y="2278063"/>
          <p14:tracePt t="64496" x="2879725" y="2290763"/>
          <p14:tracePt t="64509" x="2879725" y="2303463"/>
          <p14:tracePt t="64533" x="2879725" y="2314575"/>
          <p14:tracePt t="64596" x="2879725" y="2339975"/>
          <p14:tracePt t="64608" x="2879725" y="2352675"/>
          <p14:tracePt t="64624" x="2879725" y="2365375"/>
          <p14:tracePt t="64633" x="2879725" y="2378075"/>
          <p14:tracePt t="64646" x="2879725" y="2390775"/>
          <p14:tracePt t="64658" x="2879725" y="2403475"/>
          <p14:tracePt t="64683" x="2879725" y="2414588"/>
          <p14:tracePt t="64708" x="2890838" y="2427288"/>
          <p14:tracePt t="64733" x="2890838" y="2452688"/>
          <p14:tracePt t="64759" x="2890838" y="2465388"/>
          <p14:tracePt t="64795" x="2890838" y="2478088"/>
          <p14:tracePt t="64821" x="2890838" y="2490788"/>
          <p14:tracePt t="64832" x="2890838" y="2503488"/>
          <p14:tracePt t="64846" x="2890838" y="2527300"/>
          <p14:tracePt t="64858" x="2903538" y="2565400"/>
          <p14:tracePt t="64872" x="2903538" y="2578100"/>
          <p14:tracePt t="64889" x="2903538" y="2590800"/>
          <p14:tracePt t="64906" x="2903538" y="2603500"/>
          <p14:tracePt t="64932" x="2903538" y="2616200"/>
          <p14:tracePt t="64958" x="2903538" y="2627313"/>
          <p14:tracePt t="64994" x="2903538" y="2640013"/>
          <p14:tracePt t="65045" x="2903538" y="2652713"/>
          <p14:tracePt t="65094" x="2903538" y="2665413"/>
          <p14:tracePt t="65119" x="2903538" y="2678113"/>
          <p14:tracePt t="65157" x="2903538" y="2690813"/>
          <p14:tracePt t="65207" x="2903538" y="2703513"/>
          <p14:tracePt t="65219" x="2903538" y="2716213"/>
          <p14:tracePt t="65245" x="2903538" y="2740025"/>
          <p14:tracePt t="65260" x="2903538" y="2752725"/>
          <p14:tracePt t="65269" x="2903538" y="2765425"/>
          <p14:tracePt t="65282" x="2903538" y="2778125"/>
          <p14:tracePt t="65307" x="2903538" y="2803525"/>
          <p14:tracePt t="65343" x="2903538" y="2816225"/>
          <p14:tracePt t="65356" x="2903538" y="2828925"/>
          <p14:tracePt t="65381" x="2903538" y="2840038"/>
          <p14:tracePt t="65392" x="2903538" y="2852738"/>
          <p14:tracePt t="65417" x="2903538" y="2865438"/>
          <p14:tracePt t="65455" x="2903538" y="2878138"/>
          <p14:tracePt t="65481" x="2903538" y="2890838"/>
          <p14:tracePt t="65494" x="2903538" y="2903538"/>
          <p14:tracePt t="65506" x="2903538" y="2916238"/>
          <p14:tracePt t="65517" x="2903538" y="2928938"/>
          <p14:tracePt t="65530" x="2903538" y="2941638"/>
          <p14:tracePt t="65544" x="2903538" y="2965450"/>
          <p14:tracePt t="65558" x="2903538" y="2978150"/>
          <p14:tracePt t="65574" x="2903538" y="2990850"/>
          <p14:tracePt t="65593" x="2903538" y="3003550"/>
          <p14:tracePt t="65767" x="2903538" y="3016250"/>
          <p14:tracePt t="65792" x="2903538" y="3028950"/>
          <p14:tracePt t="65804" x="2903538" y="3041650"/>
          <p14:tracePt t="66203" x="2903538" y="3054350"/>
          <p14:tracePt t="66217" x="2903538" y="3065463"/>
          <p14:tracePt t="66240" x="2903538" y="3078163"/>
          <p14:tracePt t="66253" x="2903538" y="3090863"/>
          <p14:tracePt t="66290" x="2903538" y="3103563"/>
          <p14:tracePt t="66316" x="2903538" y="3128963"/>
          <p14:tracePt t="66331" x="2903538" y="3141663"/>
          <p14:tracePt t="66340" x="2903538" y="3154363"/>
          <p14:tracePt t="66353" x="2903538" y="3190875"/>
          <p14:tracePt t="66365" x="2903538" y="3216275"/>
          <p14:tracePt t="66381" x="2903538" y="3241675"/>
          <p14:tracePt t="66403" x="2903538" y="3254375"/>
          <p14:tracePt t="66415" x="2903538" y="3267075"/>
          <p14:tracePt t="66602" x="2903538" y="3278188"/>
          <p14:tracePt t="66665" x="2903538" y="3290888"/>
          <p14:tracePt t="66689" x="2903538" y="3303588"/>
          <p14:tracePt t="66726" x="2903538" y="3316288"/>
          <p14:tracePt t="66739" x="2903538" y="3328988"/>
          <p14:tracePt t="66752" x="2903538" y="3341688"/>
          <p14:tracePt t="66778" x="2903538" y="3354388"/>
          <p14:tracePt t="66789" x="2903538" y="3378200"/>
          <p14:tracePt t="66802" x="2903538" y="3390900"/>
          <p14:tracePt t="66816" x="2903538" y="3403600"/>
          <p14:tracePt t="66831" x="2903538" y="3416300"/>
          <p14:tracePt t="66876" x="2903538" y="3429000"/>
          <p14:tracePt t="66963" x="2903538" y="3441700"/>
          <p14:tracePt t="66976" x="2903538" y="3454400"/>
          <p14:tracePt t="67002" x="2903538" y="3467100"/>
          <p14:tracePt t="67050" x="2903538" y="3479800"/>
          <p14:tracePt t="67225" x="2903538" y="3503613"/>
          <p14:tracePt t="67249" x="2903538" y="3516313"/>
          <p14:tracePt t="67263" x="2903538" y="3529013"/>
          <p14:tracePt t="67275" x="2903538" y="3541713"/>
          <p14:tracePt t="67300" x="2903538" y="3554413"/>
          <p14:tracePt t="67362" x="2903538" y="3567113"/>
          <p14:tracePt t="67388" x="2903538" y="3579813"/>
          <p14:tracePt t="67401" x="2903538" y="3590925"/>
          <p14:tracePt t="67424" x="2903538" y="3603625"/>
          <p14:tracePt t="67462" x="2903538" y="3616325"/>
          <p14:tracePt t="67499" x="2903538" y="3629025"/>
          <p14:tracePt t="67574" x="2903538" y="3641725"/>
          <p14:tracePt t="67661" x="2903538" y="3654425"/>
          <p14:tracePt t="67848" x="2903538" y="3667125"/>
          <p14:tracePt t="67860" x="2903538" y="3703638"/>
          <p14:tracePt t="67874" x="2903538" y="3716338"/>
          <p14:tracePt t="67887" x="2903538" y="3729038"/>
          <p14:tracePt t="67901" x="2903538" y="3741738"/>
          <p14:tracePt t="67936" x="2903538" y="3754438"/>
          <p14:tracePt t="68509" x="2903538" y="3779838"/>
          <p14:tracePt t="68522" x="2903538" y="3792538"/>
          <p14:tracePt t="68546" x="2903538" y="3816350"/>
          <p14:tracePt t="68583" x="2903538" y="3829050"/>
          <p14:tracePt t="69268" x="2903538" y="3841750"/>
          <p14:tracePt t="69280" x="2903538" y="3854450"/>
          <p14:tracePt t="69294" x="2903538" y="3867150"/>
          <p14:tracePt t="69309" x="2903538" y="3879850"/>
          <p14:tracePt t="69356" x="2903538" y="3892550"/>
          <p14:tracePt t="69405" x="2903538" y="3905250"/>
          <p14:tracePt t="69431" x="2903538" y="3916363"/>
          <p14:tracePt t="69443" x="2903538" y="3929063"/>
          <p14:tracePt t="69468" x="2903538" y="3941763"/>
          <p14:tracePt t="69493" x="2903538" y="3954463"/>
          <p14:tracePt t="69505" x="2903538" y="3967163"/>
          <p14:tracePt t="69518" x="2903538" y="3979863"/>
          <p14:tracePt t="69530" x="2903538" y="3992563"/>
          <p14:tracePt t="69543" x="2903538" y="4005263"/>
          <p14:tracePt t="69557" x="2903538" y="4017963"/>
          <p14:tracePt t="69574" x="2903538" y="4029075"/>
          <p14:tracePt t="69590" x="2903538" y="4041775"/>
          <p14:tracePt t="69606" x="2903538" y="4067175"/>
          <p14:tracePt t="69623" x="2903538" y="4079875"/>
          <p14:tracePt t="69640" x="2916238" y="4092575"/>
          <p14:tracePt t="69657" x="2916238" y="4117975"/>
          <p14:tracePt t="69680" x="2928938" y="4129088"/>
          <p14:tracePt t="69692" x="2928938" y="4141788"/>
          <p14:tracePt t="69707" x="2928938" y="4154488"/>
          <p14:tracePt t="69723" x="2941638" y="4167188"/>
          <p14:tracePt t="69754" x="2941638" y="4179888"/>
          <p14:tracePt t="71499" x="2954338" y="4179888"/>
          <p14:tracePt t="71512" x="2992438" y="4179888"/>
          <p14:tracePt t="71524" x="3067050" y="4179888"/>
          <p14:tracePt t="71536" x="3167063" y="4179888"/>
          <p14:tracePt t="71551" x="3228975" y="4179888"/>
          <p14:tracePt t="71565" x="3292475" y="4179888"/>
          <p14:tracePt t="71582" x="3354388" y="4179888"/>
          <p14:tracePt t="71599" x="3417888" y="4179888"/>
          <p14:tracePt t="71616" x="3567113" y="4179888"/>
          <p14:tracePt t="71631" x="3654425" y="4179888"/>
          <p14:tracePt t="71649" x="3705225" y="4179888"/>
          <p14:tracePt t="71666" x="3792538" y="4179888"/>
          <p14:tracePt t="71683" x="3843338" y="4179888"/>
          <p14:tracePt t="71699" x="3879850" y="4179888"/>
          <p14:tracePt t="71716" x="4043363" y="4192588"/>
          <p14:tracePt t="71733" x="4143375" y="4192588"/>
          <p14:tracePt t="71749" x="4217988" y="4205288"/>
          <p14:tracePt t="71766" x="4330700" y="4205288"/>
          <p14:tracePt t="71783" x="4394200" y="4205288"/>
          <p14:tracePt t="71800" x="4556125" y="4205288"/>
          <p14:tracePt t="71816" x="4656138" y="4217988"/>
          <p14:tracePt t="71833" x="4743450" y="4217988"/>
          <p14:tracePt t="71849" x="4894263" y="4217988"/>
          <p14:tracePt t="71867" x="4994275" y="4230688"/>
          <p14:tracePt t="71883" x="5157788" y="4230688"/>
          <p14:tracePt t="71900" x="5432425" y="4254500"/>
          <p14:tracePt t="71917" x="5519738" y="4267200"/>
          <p14:tracePt t="71933" x="5595938" y="4267200"/>
          <p14:tracePt t="71950" x="5932488" y="4279900"/>
          <p14:tracePt t="71967" x="6070600" y="4279900"/>
          <p14:tracePt t="71984" x="6183313" y="4279900"/>
          <p14:tracePt t="72000" x="6283325" y="4279900"/>
          <p14:tracePt t="72015" x="6321425" y="4279900"/>
          <p14:tracePt t="72032" x="6346825" y="4279900"/>
          <p14:tracePt t="72049" x="6434138" y="4279900"/>
          <p14:tracePt t="72066" x="6496050" y="4279900"/>
          <p14:tracePt t="72082" x="6534150" y="4292600"/>
          <p14:tracePt t="72099" x="6584950" y="4305300"/>
          <p14:tracePt t="72116" x="6596063" y="4318000"/>
          <p14:tracePt t="72133" x="6621463" y="4318000"/>
          <p14:tracePt t="72149" x="6672263" y="4318000"/>
          <p14:tracePt t="72166" x="6696075" y="4330700"/>
          <p14:tracePt t="72183" x="6721475" y="4341813"/>
          <p14:tracePt t="72184" x="6759575" y="4354513"/>
          <p14:tracePt t="72199" x="6772275" y="4354513"/>
          <p14:tracePt t="72216" x="6784975" y="4354513"/>
          <p14:tracePt t="72233" x="6797675" y="4354513"/>
          <p14:tracePt t="72250" x="6808788" y="4354513"/>
          <p14:tracePt t="72595" x="6797675" y="4354513"/>
          <p14:tracePt t="72620" x="6797675" y="4341813"/>
          <p14:tracePt t="72670" x="6797675" y="4330700"/>
          <p14:tracePt t="72746" x="6784975" y="4330700"/>
          <p14:tracePt t="72758" x="6784975" y="4318000"/>
          <p14:tracePt t="72772" x="6772275" y="4318000"/>
          <p14:tracePt t="78316" x="6772275" y="4305300"/>
          <p14:tracePt t="78392" x="6772275" y="4292600"/>
          <p14:tracePt t="78516" x="6772275" y="4279900"/>
          <p14:tracePt t="78640" x="6759575" y="4279900"/>
          <p14:tracePt t="78890" x="6759575" y="4267200"/>
          <p14:tracePt t="79115" x="6759575" y="4254500"/>
          <p14:tracePt t="79339" x="6759575" y="4241800"/>
          <p14:tracePt t="90502" x="6708775" y="4241800"/>
          <p14:tracePt t="90515" x="6621463" y="4217988"/>
          <p14:tracePt t="90527" x="6572250" y="4192588"/>
          <p14:tracePt t="90543" x="6521450" y="4179888"/>
          <p14:tracePt t="90557" x="6496050" y="4167188"/>
          <p14:tracePt t="90574" x="6459538" y="4141788"/>
          <p14:tracePt t="90590" x="6421438" y="4141788"/>
          <p14:tracePt t="90607" x="6296025" y="4129088"/>
          <p14:tracePt t="90624" x="6259513" y="4129088"/>
          <p14:tracePt t="90640" x="6234113" y="4117975"/>
          <p14:tracePt t="90657" x="6208713" y="4117975"/>
          <p14:tracePt t="90673" x="6170613" y="4105275"/>
          <p14:tracePt t="90689" x="6134100" y="4092575"/>
          <p14:tracePt t="90706" x="5983288" y="4067175"/>
          <p14:tracePt t="90723" x="5870575" y="4054475"/>
          <p14:tracePt t="90739" x="5670550" y="4029075"/>
          <p14:tracePt t="90756" x="5607050" y="4017963"/>
          <p14:tracePt t="90773" x="5532438" y="4005263"/>
          <p14:tracePt t="90790" x="5194300" y="3929063"/>
          <p14:tracePt t="90806" x="4981575" y="3854450"/>
          <p14:tracePt t="90823" x="4806950" y="3779838"/>
          <p14:tracePt t="90840" x="4230688" y="3541713"/>
          <p14:tracePt t="90857" x="3943350" y="3441700"/>
          <p14:tracePt t="90873" x="3792538" y="3378200"/>
          <p14:tracePt t="90890" x="3392488" y="3267075"/>
          <p14:tracePt t="90906" x="3167063" y="3241675"/>
          <p14:tracePt t="90924" x="3016250" y="3190875"/>
          <p14:tracePt t="90926" x="2928938" y="3165475"/>
          <p14:tracePt t="90940" x="2854325" y="3128963"/>
          <p14:tracePt t="90957" x="2790825" y="3078163"/>
          <p14:tracePt t="90974" x="2767013" y="3054350"/>
          <p14:tracePt t="90990" x="2728913" y="2990850"/>
          <p14:tracePt t="91007" x="2716213" y="2978150"/>
          <p14:tracePt t="91024" x="2703513" y="2965450"/>
          <p14:tracePt t="91041" x="2690813" y="2965450"/>
          <p14:tracePt t="91126" x="2703513" y="2965450"/>
          <p14:tracePt t="91412" x="2703513" y="2916238"/>
          <p14:tracePt t="91425" x="2667000" y="2840038"/>
          <p14:tracePt t="91438" x="2641600" y="2765425"/>
          <p14:tracePt t="91450" x="2590800" y="2690813"/>
          <p14:tracePt t="91463" x="2528888" y="2552700"/>
          <p14:tracePt t="91477" x="2503488" y="2339975"/>
          <p14:tracePt t="91494" x="2465388" y="2152650"/>
          <p14:tracePt t="91511" x="2452688" y="2014538"/>
          <p14:tracePt t="91527" x="2452688" y="1789113"/>
          <p14:tracePt t="91544" x="2452688" y="1714500"/>
          <p14:tracePt t="91561" x="2452688" y="1676400"/>
          <p14:tracePt t="91577" x="2452688" y="1639888"/>
          <p14:tracePt t="91649" x="2465388" y="1639888"/>
          <p14:tracePt t="91663" x="2465388" y="1627188"/>
          <p14:tracePt t="91686" x="2478088" y="1589088"/>
          <p14:tracePt t="91700" x="2490788" y="1563688"/>
          <p14:tracePt t="91713" x="2516188" y="1539875"/>
          <p14:tracePt t="91723" x="2516188" y="1514475"/>
          <p14:tracePt t="91736" x="2528888" y="1489075"/>
          <p14:tracePt t="91748" x="2541588" y="1476375"/>
          <p14:tracePt t="91762" x="2554288" y="1450975"/>
          <p14:tracePt t="91778" x="2565400" y="1439863"/>
          <p14:tracePt t="91795" x="2565400" y="1427163"/>
          <p14:tracePt t="91815" x="2578100" y="1414463"/>
          <p14:tracePt t="91836" x="2590800" y="1401763"/>
          <p14:tracePt t="91861" x="2590800" y="1389063"/>
          <p14:tracePt t="91873" x="2590800" y="1376363"/>
          <p14:tracePt t="91886" x="2603500" y="1376363"/>
          <p14:tracePt t="91936" x="2603500" y="1363663"/>
          <p14:tracePt t="91948" x="2616200" y="1350963"/>
          <p14:tracePt t="91965" x="2628900" y="1339850"/>
          <p14:tracePt t="91973" x="2641600" y="1314450"/>
          <p14:tracePt t="91986" x="2654300" y="1301750"/>
          <p14:tracePt t="91999" x="2678113" y="1276350"/>
          <p14:tracePt t="92012" x="2690813" y="1276350"/>
          <p14:tracePt t="92029" x="2716213" y="1250950"/>
          <p14:tracePt t="92046" x="2728913" y="1250950"/>
          <p14:tracePt t="92063" x="2767013" y="1227138"/>
          <p14:tracePt t="92085" x="2778125" y="1227138"/>
          <p14:tracePt t="92122" x="2778125" y="1214438"/>
          <p14:tracePt t="92397" x="2790825" y="1214438"/>
          <p14:tracePt t="92409" x="2803525" y="1214438"/>
          <p14:tracePt t="92435" x="2816225" y="1214438"/>
          <p14:tracePt t="92484" x="2828925" y="1214438"/>
          <p14:tracePt t="92547" x="2828925" y="1227138"/>
          <p14:tracePt t="92559" x="2841625" y="1227138"/>
          <p14:tracePt t="92597" x="2841625" y="1238250"/>
          <p14:tracePt t="92608" x="2841625" y="1250950"/>
          <p14:tracePt t="92634" x="2841625" y="1263650"/>
          <p14:tracePt t="92659" x="2841625" y="1276350"/>
          <p14:tracePt t="92671" x="2841625" y="1301750"/>
          <p14:tracePt t="92697" x="2841625" y="1314450"/>
          <p14:tracePt t="92708" x="2841625" y="1327150"/>
          <p14:tracePt t="92721" x="2841625" y="1339850"/>
          <p14:tracePt t="92746" x="2841625" y="1350963"/>
          <p14:tracePt t="92758" x="2854325" y="1350963"/>
          <p14:tracePt t="92770" x="2854325" y="1363663"/>
          <p14:tracePt t="92832" x="2854325" y="1376363"/>
          <p14:tracePt t="92883" x="2854325" y="1389063"/>
          <p14:tracePt t="92935" x="2854325" y="1401763"/>
          <p14:tracePt t="92958" x="2854325" y="1414463"/>
          <p14:tracePt t="92970" x="2854325" y="1427163"/>
          <p14:tracePt t="92985" x="2854325" y="1439863"/>
          <p14:tracePt t="93008" x="2854325" y="1450975"/>
          <p14:tracePt t="93082" x="2854325" y="1463675"/>
          <p14:tracePt t="93107" x="2854325" y="1476375"/>
          <p14:tracePt t="93119" x="2854325" y="1489075"/>
          <p14:tracePt t="93169" x="2854325" y="1501775"/>
          <p14:tracePt t="93282" x="2854325" y="1514475"/>
          <p14:tracePt t="93319" x="2854325" y="1527175"/>
          <p14:tracePt t="93369" x="2854325" y="1539875"/>
          <p14:tracePt t="93456" x="2854325" y="1552575"/>
          <p14:tracePt t="93481" x="2854325" y="1563688"/>
          <p14:tracePt t="93530" x="2854325" y="1576388"/>
          <p14:tracePt t="93580" x="2854325" y="1589088"/>
          <p14:tracePt t="93592" x="2854325" y="1614488"/>
          <p14:tracePt t="93606" x="2854325" y="1627188"/>
          <p14:tracePt t="93631" x="2854325" y="1639888"/>
          <p14:tracePt t="93643" x="2854325" y="1652588"/>
          <p14:tracePt t="93680" x="2854325" y="1663700"/>
          <p14:tracePt t="93717" x="2854325" y="1676400"/>
          <p14:tracePt t="93780" x="2854325" y="1689100"/>
          <p14:tracePt t="93830" x="2854325" y="1701800"/>
          <p14:tracePt t="93843" x="2854325" y="1714500"/>
          <p14:tracePt t="93867" x="2854325" y="1727200"/>
          <p14:tracePt t="93930" x="2854325" y="1752600"/>
          <p14:tracePt t="93942" x="2854325" y="1765300"/>
          <p14:tracePt t="93956" x="2854325" y="1789113"/>
          <p14:tracePt t="93967" x="2854325" y="1801813"/>
          <p14:tracePt t="93979" x="2854325" y="1814513"/>
          <p14:tracePt t="94016" x="2854325" y="1827213"/>
          <p14:tracePt t="95001" x="2854325" y="1839913"/>
          <p14:tracePt t="95015" x="2867025" y="1839913"/>
          <p14:tracePt t="95288" x="2867025" y="1852613"/>
          <p14:tracePt t="95313" x="2867025" y="1865313"/>
          <p14:tracePt t="95327" x="2867025" y="1889125"/>
          <p14:tracePt t="95337" x="2867025" y="1901825"/>
          <p14:tracePt t="95350" x="2867025" y="1914525"/>
          <p14:tracePt t="95363" x="2867025" y="1939925"/>
          <p14:tracePt t="95378" x="2867025" y="1952625"/>
          <p14:tracePt t="95400" x="2867025" y="1965325"/>
          <p14:tracePt t="95413" x="2867025" y="1978025"/>
          <p14:tracePt t="95550" x="2867025" y="1989138"/>
          <p14:tracePt t="95575" x="2879725" y="2001838"/>
          <p14:tracePt t="95600" x="2890838" y="2014538"/>
          <p14:tracePt t="95612" x="2903538" y="2027238"/>
          <p14:tracePt t="95624" x="2941638" y="2065338"/>
          <p14:tracePt t="96048" x="2941638" y="2078038"/>
          <p14:tracePt t="96064" x="2941638" y="2101850"/>
          <p14:tracePt t="96073" x="2941638" y="2127250"/>
          <p14:tracePt t="96086" x="2941638" y="2152650"/>
          <p14:tracePt t="96098" x="2941638" y="2165350"/>
          <p14:tracePt t="96114" x="2941638" y="2178050"/>
          <p14:tracePt t="96129" x="2941638" y="2190750"/>
          <p14:tracePt t="96148" x="2941638" y="2201863"/>
          <p14:tracePt t="96161" x="2941638" y="2214563"/>
          <p14:tracePt t="96198" x="2941638" y="2227263"/>
          <p14:tracePt t="96223" x="2941638" y="2239963"/>
          <p14:tracePt t="96260" x="2941638" y="2252663"/>
          <p14:tracePt t="96273" x="2941638" y="2265363"/>
          <p14:tracePt t="96297" x="2941638" y="2278063"/>
          <p14:tracePt t="96310" x="2941638" y="2290763"/>
          <p14:tracePt t="96322" x="2941638" y="2314575"/>
          <p14:tracePt t="96335" x="2941638" y="2327275"/>
          <p14:tracePt t="96349" x="2941638" y="2352675"/>
          <p14:tracePt t="96363" x="2941638" y="2365375"/>
          <p14:tracePt t="96380" x="2941638" y="2378075"/>
          <p14:tracePt t="96435" x="2941638" y="2390775"/>
          <p14:tracePt t="96449" x="2941638" y="2414588"/>
          <p14:tracePt t="96460" x="2941638" y="2427288"/>
          <p14:tracePt t="96497" x="2941638" y="2439988"/>
          <p14:tracePt t="96534" x="2941638" y="2452688"/>
          <p14:tracePt t="96584" x="2941638" y="2465388"/>
          <p14:tracePt t="96634" x="2941638" y="2478088"/>
          <p14:tracePt t="96672" x="2941638" y="2503488"/>
          <p14:tracePt t="96684" x="2941638" y="2516188"/>
          <p14:tracePt t="96700" x="2941638" y="2527300"/>
          <p14:tracePt t="96709" x="2941638" y="2552700"/>
          <p14:tracePt t="96721" x="2941638" y="2578100"/>
          <p14:tracePt t="96758" x="2941638" y="2590800"/>
          <p14:tracePt t="96821" x="2941638" y="2603500"/>
          <p14:tracePt t="96834" x="2941638" y="2616200"/>
          <p14:tracePt t="96846" x="2941638" y="2627313"/>
          <p14:tracePt t="96872" x="2941638" y="2640013"/>
          <p14:tracePt t="96896" x="2941638" y="2652713"/>
          <p14:tracePt t="96933" x="2941638" y="2665413"/>
          <p14:tracePt t="96971" x="2941638" y="2678113"/>
          <p14:tracePt t="97008" x="2941638" y="2690813"/>
          <p14:tracePt t="97033" x="2941638" y="2703513"/>
          <p14:tracePt t="97058" x="2941638" y="2716213"/>
          <p14:tracePt t="97071" x="2941638" y="2728913"/>
          <p14:tracePt t="97095" x="2941638" y="2740025"/>
          <p14:tracePt t="97145" x="2941638" y="2752725"/>
          <p14:tracePt t="97244" x="2941638" y="2765425"/>
          <p14:tracePt t="97282" x="2941638" y="2778125"/>
          <p14:tracePt t="97307" x="2941638" y="2790825"/>
          <p14:tracePt t="97320" x="2941638" y="2803525"/>
          <p14:tracePt t="97481" x="2941638" y="2816225"/>
          <p14:tracePt t="97531" x="2941638" y="2828925"/>
          <p14:tracePt t="98790" x="2941638" y="2840038"/>
          <p14:tracePt t="98815" x="2941638" y="2852738"/>
          <p14:tracePt t="98865" x="2941638" y="2865438"/>
          <p14:tracePt t="98890" x="2941638" y="2890838"/>
          <p14:tracePt t="98915" x="2941638" y="2903538"/>
          <p14:tracePt t="98927" x="2941638" y="2916238"/>
          <p14:tracePt t="98942" x="2941638" y="2928938"/>
          <p14:tracePt t="98952" x="2941638" y="2941638"/>
          <p14:tracePt t="98965" x="2941638" y="2952750"/>
          <p14:tracePt t="98977" x="2941638" y="2965450"/>
          <p14:tracePt t="99138" x="2941638" y="2978150"/>
          <p14:tracePt t="99576" x="2928938" y="2978150"/>
          <p14:tracePt t="99600" x="2916238" y="2978150"/>
          <p14:tracePt t="99613" x="2903538" y="2978150"/>
          <p14:tracePt t="99628" x="2890838" y="2978150"/>
          <p14:tracePt t="99638" x="2879725" y="2978150"/>
          <p14:tracePt t="99650" x="2867025" y="2978150"/>
          <p14:tracePt t="99663" x="2854325" y="2978150"/>
          <p14:tracePt t="100548" x="2854325" y="2990850"/>
          <p14:tracePt t="100572" x="2854325" y="3003550"/>
          <p14:tracePt t="100598" x="2854325" y="3016250"/>
          <p14:tracePt t="100622" x="2854325" y="3028950"/>
          <p14:tracePt t="100660" x="2854325" y="3041650"/>
          <p14:tracePt t="100697" x="2854325" y="3054350"/>
          <p14:tracePt t="100772" x="2854325" y="3065463"/>
          <p14:tracePt t="100822" x="2854325" y="3078163"/>
          <p14:tracePt t="100859" x="2854325" y="3090863"/>
          <p14:tracePt t="100897" x="2854325" y="3116263"/>
          <p14:tracePt t="100922" x="2854325" y="3128963"/>
          <p14:tracePt t="100947" x="2854325" y="3154363"/>
          <p14:tracePt t="100972" x="2854325" y="3165475"/>
          <p14:tracePt t="100996" x="2854325" y="3178175"/>
          <p14:tracePt t="101046" x="2854325" y="3190875"/>
          <p14:tracePt t="101072" x="2854325" y="3203575"/>
          <p14:tracePt t="101084" x="2854325" y="3216275"/>
          <p14:tracePt t="101109" x="2854325" y="3228975"/>
          <p14:tracePt t="101134" x="2854325" y="3241675"/>
          <p14:tracePt t="101159" x="2854325" y="3254375"/>
          <p14:tracePt t="101172" x="2854325" y="3267075"/>
          <p14:tracePt t="101196" x="2854325" y="3278188"/>
          <p14:tracePt t="101233" x="2854325" y="3290888"/>
          <p14:tracePt t="101259" x="2854325" y="3303588"/>
          <p14:tracePt t="101283" x="2854325" y="3316288"/>
          <p14:tracePt t="101333" x="2854325" y="3328988"/>
          <p14:tracePt t="101345" x="2854325" y="3354388"/>
          <p14:tracePt t="101370" x="2854325" y="3367088"/>
          <p14:tracePt t="101386" x="2854325" y="3378200"/>
          <p14:tracePt t="101407" x="2854325" y="3390900"/>
          <p14:tracePt t="101632" x="2854325" y="3403600"/>
          <p14:tracePt t="101707" x="2854325" y="3416300"/>
          <p14:tracePt t="101719" x="2854325" y="3429000"/>
          <p14:tracePt t="101732" x="2854325" y="3441700"/>
          <p14:tracePt t="101757" x="2854325" y="3454400"/>
          <p14:tracePt t="101781" x="2854325" y="3467100"/>
          <p14:tracePt t="101856" x="2854325" y="3479800"/>
          <p14:tracePt t="101918" x="2854325" y="3490913"/>
          <p14:tracePt t="101994" x="2854325" y="3503613"/>
          <p14:tracePt t="102093" x="2854325" y="3516313"/>
          <p14:tracePt t="102118" x="2841625" y="3529013"/>
          <p14:tracePt t="102143" x="2841625" y="3541713"/>
          <p14:tracePt t="102293" x="2841625" y="3554413"/>
          <p14:tracePt t="102342" x="2841625" y="3567113"/>
          <p14:tracePt t="102479" x="2841625" y="3579813"/>
          <p14:tracePt t="102493" x="2841625" y="3590925"/>
          <p14:tracePt t="102506" x="2841625" y="3603625"/>
          <p14:tracePt t="102529" x="2841625" y="3616325"/>
          <p14:tracePt t="102666" x="2841625" y="3629025"/>
          <p14:tracePt t="102679" x="2841625" y="3641725"/>
          <p14:tracePt t="102703" x="2841625" y="3654425"/>
          <p14:tracePt t="103227" x="2841625" y="3667125"/>
          <p14:tracePt t="103489" x="2841625" y="3679825"/>
          <p14:tracePt t="104423" x="2841625" y="3692525"/>
          <p14:tracePt t="104474" x="2841625" y="3703638"/>
          <p14:tracePt t="104511" x="2841625" y="3716338"/>
          <p14:tracePt t="104536" x="2841625" y="3729038"/>
          <p14:tracePt t="104548" x="2841625" y="3741738"/>
          <p14:tracePt t="104573" x="2841625" y="3754438"/>
          <p14:tracePt t="104585" x="2841625" y="3767138"/>
          <p14:tracePt t="104598" x="2841625" y="3779838"/>
          <p14:tracePt t="104615" x="2841625" y="3792538"/>
          <p14:tracePt t="104629" x="2841625" y="3803650"/>
          <p14:tracePt t="104646" x="2841625" y="3816350"/>
          <p14:tracePt t="104697" x="2841625" y="3829050"/>
          <p14:tracePt t="104736" x="2841625" y="3841750"/>
          <p14:tracePt t="104760" x="2841625" y="3854450"/>
          <p14:tracePt t="104797" x="2841625" y="3867150"/>
          <p14:tracePt t="104884" x="2841625" y="3879850"/>
          <p14:tracePt t="105021" x="2841625" y="3892550"/>
          <p14:tracePt t="105146" x="2841625" y="3905250"/>
          <p14:tracePt t="105159" x="2841625" y="3916363"/>
          <p14:tracePt t="105620" x="2841625" y="3941763"/>
          <p14:tracePt t="105635" x="2841625" y="3954463"/>
          <p14:tracePt t="105645" x="2841625" y="3967163"/>
          <p14:tracePt t="105670" x="2841625" y="3992563"/>
          <p14:tracePt t="105857" x="2841625" y="4005263"/>
          <p14:tracePt t="106929" x="2841625" y="4017963"/>
          <p14:tracePt t="107028" x="2841625" y="4029075"/>
          <p14:tracePt t="107165" x="2841625" y="4041775"/>
          <p14:tracePt t="107190" x="2841625" y="4054475"/>
          <p14:tracePt t="107214" x="2841625" y="4067175"/>
          <p14:tracePt t="107339" x="2841625" y="4079875"/>
          <p14:tracePt t="107352" x="2841625" y="4092575"/>
          <p14:tracePt t="107365" x="2841625" y="4105275"/>
          <p14:tracePt t="107390" x="2841625" y="4129088"/>
          <p14:tracePt t="107415" x="2841625" y="4141788"/>
          <p14:tracePt t="107439" x="2841625" y="4154488"/>
          <p14:tracePt t="107465" x="2841625" y="4167188"/>
          <p14:tracePt t="107490" x="2841625" y="4179888"/>
          <p14:tracePt t="107527" x="2841625" y="4192588"/>
          <p14:tracePt t="107564" x="2841625" y="4205288"/>
          <p14:tracePt t="107613" x="2841625" y="4230688"/>
          <p14:tracePt t="107626" x="2854325" y="4241800"/>
          <p14:tracePt t="107639" x="2854325" y="4254500"/>
          <p14:tracePt t="107650" x="2854325" y="4279900"/>
          <p14:tracePt t="107665" x="2854325" y="4305300"/>
          <p14:tracePt t="107677" x="2854325" y="4318000"/>
          <p14:tracePt t="107691" x="2854325" y="4330700"/>
          <p14:tracePt t="107714" x="2854325" y="4341813"/>
          <p14:tracePt t="107887" x="2867025" y="4354513"/>
          <p14:tracePt t="107900" x="2879725" y="4392613"/>
          <p14:tracePt t="108174" x="2879725" y="4405313"/>
          <p14:tracePt t="108200" x="2879725" y="4418013"/>
          <p14:tracePt t="108212" x="2879725" y="4430713"/>
          <p14:tracePt t="108249" x="2879725" y="4443413"/>
          <p14:tracePt t="108274" x="2879725" y="4454525"/>
          <p14:tracePt t="108286" x="2879725" y="4492625"/>
          <p14:tracePt t="108300" x="2879725" y="4518025"/>
          <p14:tracePt t="108313" x="2879725" y="4543425"/>
          <p14:tracePt t="108326" x="2879725" y="4554538"/>
          <p14:tracePt t="108342" x="2879725" y="4567238"/>
          <p14:tracePt t="108361" x="2879725" y="4579938"/>
          <p14:tracePt t="108385" x="2879725" y="4605338"/>
          <p14:tracePt t="108411" x="2879725" y="4618038"/>
          <p14:tracePt t="108448" x="2879725" y="4630738"/>
          <p14:tracePt t="108473" x="2890838" y="4643438"/>
          <p14:tracePt t="108510" x="2890838" y="4656138"/>
          <p14:tracePt t="108535" x="2890838" y="4667250"/>
          <p14:tracePt t="108648" x="2903538" y="4667250"/>
          <p14:tracePt t="115462" x="2916238" y="4692650"/>
          <p14:tracePt t="115474" x="2954338" y="4743450"/>
          <p14:tracePt t="115491" x="2979738" y="4792663"/>
          <p14:tracePt t="115505" x="3041650" y="4856163"/>
          <p14:tracePt t="115522" x="3079750" y="4930775"/>
          <p14:tracePt t="115538" x="3167063" y="5194300"/>
          <p14:tracePt t="115555" x="3205163" y="5356225"/>
          <p14:tracePt t="115572" x="3228975" y="5481638"/>
          <p14:tracePt t="115588" x="3279775" y="5656263"/>
          <p14:tracePt t="115606" x="3317875" y="5794375"/>
          <p14:tracePt t="115623" x="3354388" y="5932488"/>
          <p14:tracePt t="115639" x="3441700" y="6157913"/>
          <p14:tracePt t="115656" x="3505200" y="6219825"/>
          <p14:tracePt t="115673" x="3579813" y="6281738"/>
          <p14:tracePt t="115689" x="3654425" y="6357938"/>
          <p14:tracePt t="115706" x="3692525" y="6381750"/>
          <p14:tracePt t="115723" x="3705225" y="6394450"/>
          <p14:tracePt t="115740" x="3717925" y="6457950"/>
          <p14:tracePt t="115756" x="3730625" y="6470650"/>
          <p14:tracePt t="115773" x="3730625" y="6483350"/>
          <p14:tracePt t="115874" x="3743325" y="6483350"/>
          <p14:tracePt t="115923" x="3756025" y="6470650"/>
          <p14:tracePt t="115936" x="3756025" y="6445250"/>
          <p14:tracePt t="115949" x="3767138" y="6432550"/>
          <p14:tracePt t="115960" x="3767138" y="6394450"/>
          <p14:tracePt t="115976" x="3779838" y="6307138"/>
          <p14:tracePt t="115990" x="3792538" y="6207125"/>
          <p14:tracePt t="116007" x="3805238" y="6132513"/>
          <p14:tracePt t="116023" x="3805238" y="6081713"/>
          <p14:tracePt t="116041" x="3817938" y="6019800"/>
          <p14:tracePt t="116058" x="3830638" y="5994400"/>
          <p14:tracePt t="116074" x="3830638" y="5969000"/>
          <p14:tracePt t="116091" x="3830638" y="5932488"/>
          <p14:tracePt t="116108" x="3830638" y="5907088"/>
          <p14:tracePt t="116124" x="3830638" y="5843588"/>
          <p14:tracePt t="116141" x="3830638" y="5807075"/>
          <p14:tracePt t="116158" x="3830638" y="5781675"/>
          <p14:tracePt t="116174" x="3830638" y="5732463"/>
          <p14:tracePt t="116191" x="3830638" y="5707063"/>
          <p14:tracePt t="116207" x="3830638" y="5694363"/>
          <p14:tracePt t="116224" x="3830638" y="5681663"/>
          <p14:tracePt t="116346" x="3830638" y="5719763"/>
          <p14:tracePt t="116360" x="3817938" y="5781675"/>
          <p14:tracePt t="116371" x="3805238" y="5843588"/>
          <p14:tracePt t="116385" x="3779838" y="5932488"/>
          <p14:tracePt t="116397" x="3767138" y="6007100"/>
          <p14:tracePt t="116412" x="3743325" y="6107113"/>
          <p14:tracePt t="116426" x="3717925" y="6281738"/>
          <p14:tracePt t="116442" x="3705225" y="6445250"/>
          <p14:tracePt t="116459" x="3679825" y="6583363"/>
          <p14:tracePt t="116476" x="3667125" y="6745288"/>
          <p14:tracePt t="116493" x="3667125" y="6807200"/>
          <p14:tracePt t="116508" x="3667125" y="6845300"/>
          <p14:tracePt t="116662" x="3667125" y="6832600"/>
          <p14:tracePt t="116670" x="3667125" y="6807200"/>
          <p14:tracePt t="116685" x="3667125" y="6770688"/>
          <p14:tracePt t="116696" x="3667125" y="6707188"/>
          <p14:tracePt t="116710" x="3679825" y="6583363"/>
          <p14:tracePt t="116727" x="3679825" y="6507163"/>
          <p14:tracePt t="116744" x="3679825" y="6419850"/>
          <p14:tracePt t="116759" x="3679825" y="6232525"/>
          <p14:tracePt t="116777" x="3679825" y="6081713"/>
          <p14:tracePt t="116794" x="3679825" y="5981700"/>
          <p14:tracePt t="116810" x="3679825" y="5868988"/>
          <p14:tracePt t="116827" x="3679825" y="5832475"/>
          <p14:tracePt t="116844" x="3679825" y="5807075"/>
          <p14:tracePt t="116861" x="3679825" y="5794375"/>
          <p14:tracePt t="117369" x="3643313" y="5794375"/>
          <p14:tracePt t="117381" x="3579813" y="5794375"/>
          <p14:tracePt t="117393" x="3505200" y="5781675"/>
          <p14:tracePt t="117406" x="3417888" y="5756275"/>
          <p14:tracePt t="117419" x="3328988" y="5719763"/>
          <p14:tracePt t="117433" x="3192463" y="5656263"/>
          <p14:tracePt t="117446" x="2992438" y="5568950"/>
          <p14:tracePt t="117463" x="2828925" y="5407025"/>
          <p14:tracePt t="117480" x="2703513" y="5281613"/>
          <p14:tracePt t="117496" x="2554288" y="5081588"/>
          <p14:tracePt t="117513" x="2490788" y="5018088"/>
          <p14:tracePt t="117530" x="2441575" y="4956175"/>
          <p14:tracePt t="117547" x="2378075" y="4868863"/>
          <p14:tracePt t="117563" x="2365375" y="4843463"/>
          <p14:tracePt t="117580" x="2339975" y="4818063"/>
          <p14:tracePt t="117597" x="2328863" y="4756150"/>
          <p14:tracePt t="117614" x="2316163" y="4756150"/>
          <p14:tracePt t="117630" x="2316163" y="474345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645556B-D2EE-B2A7-513C-5ADDC256C2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839847"/>
              </p:ext>
            </p:extLst>
          </p:nvPr>
        </p:nvGraphicFramePr>
        <p:xfrm>
          <a:off x="3336278" y="1478784"/>
          <a:ext cx="5519443" cy="4631980"/>
        </p:xfrm>
        <a:graphic>
          <a:graphicData uri="http://schemas.openxmlformats.org/drawingml/2006/table">
            <a:tbl>
              <a:tblPr/>
              <a:tblGrid>
                <a:gridCol w="3067537">
                  <a:extLst>
                    <a:ext uri="{9D8B030D-6E8A-4147-A177-3AD203B41FA5}">
                      <a16:colId xmlns:a16="http://schemas.microsoft.com/office/drawing/2014/main" val="4135524167"/>
                    </a:ext>
                  </a:extLst>
                </a:gridCol>
                <a:gridCol w="2451906">
                  <a:extLst>
                    <a:ext uri="{9D8B030D-6E8A-4147-A177-3AD203B41FA5}">
                      <a16:colId xmlns:a16="http://schemas.microsoft.com/office/drawing/2014/main" val="1266399517"/>
                    </a:ext>
                  </a:extLst>
                </a:gridCol>
              </a:tblGrid>
              <a:tr h="842777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income statement 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2014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162879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Revenues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: 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59141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Service Revenue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133000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36702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Expenses: 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492990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Advertising Expense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(21000)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283207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Depreciation  expenses</a:t>
                      </a:r>
                      <a:endParaRPr lang="en-US" sz="13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(12000)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3978847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Insurance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(3000)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44162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Rent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(17000)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4971081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Salaries &amp; wages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 (32000)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845809"/>
                  </a:ext>
                </a:extLst>
              </a:tr>
              <a:tr h="392442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Supplies expense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(6000)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8406848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 Total Expenses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Simplified Arabic" panose="02020603050405020304" pitchFamily="18" charset="-78"/>
                        </a:rPr>
                        <a:t>(91000) 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054674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chemeClr val="tx1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Net income  (Profit) </a:t>
                      </a:r>
                      <a:endParaRPr lang="en-US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chemeClr val="tx1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42000</a:t>
                      </a:r>
                      <a:endParaRPr lang="en-US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9230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C47A08F-EACE-4E15-F026-864B548BC24C}"/>
              </a:ext>
            </a:extLst>
          </p:cNvPr>
          <p:cNvSpPr txBox="1"/>
          <p:nvPr/>
        </p:nvSpPr>
        <p:spPr>
          <a:xfrm>
            <a:off x="149580" y="6312101"/>
            <a:ext cx="25358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6F0A49-0DF3-EE93-59BC-DE8694767EAA}"/>
              </a:ext>
            </a:extLst>
          </p:cNvPr>
          <p:cNvSpPr txBox="1"/>
          <p:nvPr/>
        </p:nvSpPr>
        <p:spPr>
          <a:xfrm>
            <a:off x="9112394" y="2765490"/>
            <a:ext cx="2742721" cy="11861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c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015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1419">
        <p:circle/>
      </p:transition>
    </mc:Choice>
    <mc:Fallback xmlns="">
      <p:transition spd="slow" advTm="41419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68" x="2316163" y="4730750"/>
          <p14:tracePt t="4581" x="2328863" y="4692650"/>
          <p14:tracePt t="4593" x="2378075" y="4630738"/>
          <p14:tracePt t="4605" x="2465388" y="4467225"/>
          <p14:tracePt t="4621" x="2703513" y="4217988"/>
          <p14:tracePt t="4635" x="2890838" y="4017963"/>
          <p14:tracePt t="4652" x="3016250" y="3879850"/>
          <p14:tracePt t="4668" x="3103563" y="3729038"/>
          <p14:tracePt t="4685" x="3216275" y="3479800"/>
          <p14:tracePt t="4702" x="3267075" y="3403600"/>
          <p14:tracePt t="4719" x="3317875" y="3341688"/>
          <p14:tracePt t="4735" x="3441700" y="3254375"/>
          <p14:tracePt t="4752" x="3517900" y="3216275"/>
          <p14:tracePt t="4769" x="3567113" y="3178175"/>
          <p14:tracePt t="4785" x="3667125" y="3128963"/>
          <p14:tracePt t="4802" x="3692525" y="3116263"/>
          <p14:tracePt t="4819" x="3705225" y="3090863"/>
          <p14:tracePt t="4836" x="3730625" y="3078163"/>
          <p14:tracePt t="4856" x="3743325" y="3078163"/>
          <p14:tracePt t="4868" x="3767138" y="3041650"/>
          <p14:tracePt t="4886" x="3817938" y="2990850"/>
          <p14:tracePt t="4903" x="3867150" y="2941638"/>
          <p14:tracePt t="4919" x="3943350" y="2890838"/>
          <p14:tracePt t="4935" x="4043363" y="2840038"/>
          <p14:tracePt t="4953" x="4056063" y="2840038"/>
          <p14:tracePt t="4970" x="4092575" y="2840038"/>
          <p14:tracePt t="4986" x="4105275" y="2840038"/>
          <p14:tracePt t="5003" x="4130675" y="2840038"/>
          <p14:tracePt t="5020" x="4168775" y="2840038"/>
          <p14:tracePt t="5036" x="4192588" y="2840038"/>
          <p14:tracePt t="5051" x="4205288" y="2828925"/>
          <p14:tracePt t="5069" x="4268788" y="2816225"/>
          <p14:tracePt t="5085" x="4330700" y="2803525"/>
          <p14:tracePt t="5102" x="4456113" y="2778125"/>
          <p14:tracePt t="5119" x="4668838" y="2752725"/>
          <p14:tracePt t="5135" x="4756150" y="2728913"/>
          <p14:tracePt t="5152" x="4819650" y="2716213"/>
          <p14:tracePt t="5169" x="5006975" y="2690813"/>
          <p14:tracePt t="5186" x="5132388" y="2690813"/>
          <p14:tracePt t="5203" x="5219700" y="2678113"/>
          <p14:tracePt t="5219" x="5319713" y="2678113"/>
          <p14:tracePt t="5236" x="5357813" y="2678113"/>
          <p14:tracePt t="5253" x="5394325" y="2678113"/>
          <p14:tracePt t="5269" x="5483225" y="2678113"/>
          <p14:tracePt t="5286" x="5557838" y="2678113"/>
          <p14:tracePt t="5303" x="5657850" y="2678113"/>
          <p14:tracePt t="5320" x="5832475" y="2678113"/>
          <p14:tracePt t="5336" x="5883275" y="2678113"/>
          <p14:tracePt t="5353" x="5932488" y="2678113"/>
          <p14:tracePt t="5370" x="6034088" y="2690813"/>
          <p14:tracePt t="5386" x="6108700" y="2690813"/>
          <p14:tracePt t="5403" x="6221413" y="2716213"/>
          <p14:tracePt t="5703" x="6246813" y="2716213"/>
          <p14:tracePt t="5715" x="6270625" y="2716213"/>
          <p14:tracePt t="5729" x="6321425" y="2716213"/>
          <p14:tracePt t="5742" x="6396038" y="2740025"/>
          <p14:tracePt t="5755" x="6546850" y="2778125"/>
          <p14:tracePt t="5773" x="6721475" y="2816225"/>
          <p14:tracePt t="5790" x="6859588" y="2840038"/>
          <p14:tracePt t="5806" x="7059613" y="2878138"/>
          <p14:tracePt t="5822" x="7159625" y="2890838"/>
          <p14:tracePt t="5840" x="7259638" y="2890838"/>
          <p14:tracePt t="5856" x="7410450" y="2928938"/>
          <p14:tracePt t="5873" x="7459663" y="2941638"/>
          <p14:tracePt t="5890" x="7485063" y="2952750"/>
          <p14:tracePt t="5907" x="7523163" y="2952750"/>
          <p14:tracePt t="5927" x="7535863" y="2952750"/>
          <p14:tracePt t="6189" x="7523163" y="2952750"/>
          <p14:tracePt t="6201" x="7510463" y="2952750"/>
          <p14:tracePt t="6213" x="7497763" y="2952750"/>
          <p14:tracePt t="6227" x="7472363" y="2952750"/>
          <p14:tracePt t="6241" x="7448550" y="2952750"/>
          <p14:tracePt t="6257" x="7423150" y="2952750"/>
          <p14:tracePt t="6273" x="7397750" y="2952750"/>
          <p14:tracePt t="6290" x="7372350" y="2952750"/>
          <p14:tracePt t="6314" x="7359650" y="2952750"/>
          <p14:tracePt t="6362" x="7348538" y="2952750"/>
          <p14:tracePt t="6774" x="7359650" y="2952750"/>
          <p14:tracePt t="6825" x="7372350" y="2952750"/>
          <p14:tracePt t="6849" x="7385050" y="2952750"/>
          <p14:tracePt t="6874" x="7397750" y="2952750"/>
          <p14:tracePt t="6887" x="7423150" y="2952750"/>
          <p14:tracePt t="6900" x="7435850" y="2952750"/>
          <p14:tracePt t="6914" x="7459663" y="2952750"/>
          <p14:tracePt t="6927" x="7485063" y="2952750"/>
          <p14:tracePt t="6944" x="7510463" y="2952750"/>
          <p14:tracePt t="6961" x="7535863" y="2952750"/>
          <p14:tracePt t="6977" x="7561263" y="2952750"/>
          <p14:tracePt t="6994" x="7585075" y="2952750"/>
          <p14:tracePt t="7011" x="7610475" y="2952750"/>
          <p14:tracePt t="7028" x="7685088" y="2952750"/>
          <p14:tracePt t="7044" x="7710488" y="2952750"/>
          <p14:tracePt t="7061" x="7735888" y="2952750"/>
          <p14:tracePt t="7078" x="7761288" y="2952750"/>
          <p14:tracePt t="7095" x="7773988" y="2952750"/>
          <p14:tracePt t="7115" x="7797800" y="2952750"/>
          <p14:tracePt t="7136" x="7810500" y="2952750"/>
          <p14:tracePt t="7148" x="7823200" y="2952750"/>
          <p14:tracePt t="7162" x="7835900" y="2952750"/>
          <p14:tracePt t="7235" x="7848600" y="2952750"/>
          <p14:tracePt t="7273" x="7861300" y="2952750"/>
          <p14:tracePt t="7709" x="7848600" y="2952750"/>
          <p14:tracePt t="7734" x="7823200" y="2952750"/>
          <p14:tracePt t="7749" x="7761288" y="2952750"/>
          <p14:tracePt t="7759" x="7635875" y="2952750"/>
          <p14:tracePt t="7772" x="7497763" y="2952750"/>
          <p14:tracePt t="7783" x="7272338" y="2965450"/>
          <p14:tracePt t="7800" x="6921500" y="2990850"/>
          <p14:tracePt t="7814" x="6634163" y="3003550"/>
          <p14:tracePt t="7831" x="6383338" y="3016250"/>
          <p14:tracePt t="7847" x="6008688" y="3041650"/>
          <p14:tracePt t="7864" x="5570538" y="3090863"/>
          <p14:tracePt t="7881" x="5407025" y="3103563"/>
          <p14:tracePt t="7897" x="5057775" y="3116263"/>
          <p14:tracePt t="7915" x="4945063" y="3128963"/>
          <p14:tracePt t="7931" x="4868863" y="3141663"/>
          <p14:tracePt t="7948" x="4781550" y="3154363"/>
          <p14:tracePt t="7965" x="4756150" y="3165475"/>
          <p14:tracePt t="7981" x="4732338" y="3178175"/>
          <p14:tracePt t="7998" x="4706938" y="3178175"/>
          <p14:tracePt t="8021" x="4681538" y="3178175"/>
          <p14:tracePt t="8046" x="4668838" y="3178175"/>
          <p14:tracePt t="8059" x="4643438" y="3190875"/>
          <p14:tracePt t="8071" x="4606925" y="3190875"/>
          <p14:tracePt t="8082" x="4568825" y="3190875"/>
          <p14:tracePt t="8097" x="4530725" y="3203575"/>
          <p14:tracePt t="8114" x="4506913" y="3216275"/>
          <p14:tracePt t="8130" x="4481513" y="3216275"/>
          <p14:tracePt t="8147" x="4430713" y="3216275"/>
          <p14:tracePt t="8164" x="4430713" y="3228975"/>
          <p14:tracePt t="8181" x="4418013" y="3241675"/>
          <p14:tracePt t="8197" x="4394200" y="3241675"/>
          <p14:tracePt t="8220" x="4381500" y="3241675"/>
          <p14:tracePt t="8843" x="4368800" y="3267075"/>
          <p14:tracePt t="8856" x="4343400" y="3316288"/>
          <p14:tracePt t="8870" x="4330700" y="3403600"/>
          <p14:tracePt t="8879" x="4294188" y="3479800"/>
          <p14:tracePt t="8892" x="4268788" y="3554413"/>
          <p14:tracePt t="8906" x="4243388" y="3616325"/>
          <p14:tracePt t="8919" x="4205288" y="3654425"/>
          <p14:tracePt t="8934" x="4181475" y="3729038"/>
          <p14:tracePt t="8950" x="4156075" y="3829050"/>
          <p14:tracePt t="8967" x="4130675" y="3929063"/>
          <p14:tracePt t="8984" x="4081463" y="4067175"/>
          <p14:tracePt t="9001" x="4068763" y="4092575"/>
          <p14:tracePt t="9017" x="4056063" y="4105275"/>
          <p14:tracePt t="9034" x="4043363" y="4117975"/>
          <p14:tracePt t="9054" x="4030663" y="4117975"/>
          <p14:tracePt t="9079" x="4017963" y="4117975"/>
          <p14:tracePt t="9091" x="4017963" y="4105275"/>
          <p14:tracePt t="9104" x="3992563" y="4092575"/>
          <p14:tracePt t="9119" x="3979863" y="4054475"/>
          <p14:tracePt t="9136" x="3956050" y="4017963"/>
          <p14:tracePt t="9151" x="3930650" y="3992563"/>
          <p14:tracePt t="9168" x="3856038" y="3929063"/>
          <p14:tracePt t="9185" x="3792538" y="3905250"/>
          <p14:tracePt t="9201" x="3767138" y="3892550"/>
          <p14:tracePt t="9218" x="3730625" y="3867150"/>
          <p14:tracePt t="9235" x="3705225" y="3854450"/>
          <p14:tracePt t="9254" x="3692525" y="3841750"/>
          <p14:tracePt t="9278" x="3692525" y="3829050"/>
          <p14:tracePt t="9341" x="3692525" y="3816350"/>
          <p14:tracePt t="9366" x="3692525" y="3803650"/>
          <p14:tracePt t="9391" x="3692525" y="3792538"/>
          <p14:tracePt t="9429" x="3717925" y="3779838"/>
          <p14:tracePt t="9453" x="3730625" y="3779838"/>
          <p14:tracePt t="9466" x="3743325" y="3779838"/>
          <p14:tracePt t="9478" x="3756025" y="3779838"/>
          <p14:tracePt t="9492" x="3779838" y="3779838"/>
          <p14:tracePt t="9513" x="3805238" y="3779838"/>
          <p14:tracePt t="9516" x="3843338" y="3767138"/>
          <p14:tracePt t="9530" x="3867150" y="3767138"/>
          <p14:tracePt t="9541" x="3892550" y="3754438"/>
          <p14:tracePt t="9554" x="3930650" y="3741738"/>
          <p14:tracePt t="9569" x="4017963" y="3729038"/>
          <p14:tracePt t="9585" x="4117975" y="3703638"/>
          <p14:tracePt t="9602" x="4192588" y="3667125"/>
          <p14:tracePt t="9619" x="4305300" y="3616325"/>
          <p14:tracePt t="9636" x="4356100" y="3590925"/>
          <p14:tracePt t="9653" x="4381500" y="3579813"/>
          <p14:tracePt t="9670" x="4418013" y="3579813"/>
          <p14:tracePt t="9686" x="4443413" y="3579813"/>
          <p14:tracePt t="9703" x="4494213" y="3579813"/>
          <p14:tracePt t="9720" x="4518025" y="3579813"/>
          <p14:tracePt t="9737" x="4543425" y="3579813"/>
          <p14:tracePt t="9753" x="4581525" y="3567113"/>
          <p14:tracePt t="9790" x="4594225" y="3567113"/>
          <p14:tracePt t="9965" x="4568825" y="3567113"/>
          <p14:tracePt t="9978" x="4556125" y="3579813"/>
          <p14:tracePt t="9989" x="4530725" y="3590925"/>
          <p14:tracePt t="10001" x="4506913" y="3616325"/>
          <p14:tracePt t="10014" x="4494213" y="3629025"/>
          <p14:tracePt t="10027" x="4468813" y="3654425"/>
          <p14:tracePt t="10040" x="4430713" y="3667125"/>
          <p14:tracePt t="10055" x="4381500" y="3692525"/>
          <p14:tracePt t="10072" x="4294188" y="3716338"/>
          <p14:tracePt t="10089" x="4205288" y="3741738"/>
          <p14:tracePt t="10105" x="4068763" y="3779838"/>
          <p14:tracePt t="10122" x="4043363" y="3792538"/>
          <p14:tracePt t="10139" x="4005263" y="3792538"/>
          <p14:tracePt t="10155" x="3968750" y="3816350"/>
          <p14:tracePt t="10172" x="3943350" y="3841750"/>
          <p14:tracePt t="10189" x="3930650" y="3854450"/>
          <p14:tracePt t="10205" x="3892550" y="3879850"/>
          <p14:tracePt t="10551" x="3892550" y="3892550"/>
          <p14:tracePt t="10563" x="3879850" y="3892550"/>
          <p14:tracePt t="10578" x="3856038" y="3916363"/>
          <p14:tracePt t="10590" x="3817938" y="3929063"/>
          <p14:tracePt t="10607" x="3756025" y="3967163"/>
          <p14:tracePt t="10624" x="3717925" y="3992563"/>
          <p14:tracePt t="10640" x="3667125" y="4005263"/>
          <p14:tracePt t="10657" x="3654425" y="4017963"/>
          <p14:tracePt t="10674" x="3643313" y="4017963"/>
          <p14:tracePt t="10862" x="3643313" y="4005263"/>
          <p14:tracePt t="10888" x="3643313" y="3992563"/>
          <p14:tracePt t="10925" x="3643313" y="3979863"/>
          <p14:tracePt t="10937" x="3643313" y="3967163"/>
          <p14:tracePt t="10963" x="3643313" y="3954463"/>
          <p14:tracePt t="10974" x="3643313" y="3941763"/>
          <p14:tracePt t="11011" x="3643313" y="3929063"/>
          <p14:tracePt t="11186" x="3679825" y="3929063"/>
          <p14:tracePt t="11199" x="3717925" y="3929063"/>
          <p14:tracePt t="11213" x="3756025" y="3929063"/>
          <p14:tracePt t="11224" x="3817938" y="3929063"/>
          <p14:tracePt t="11236" x="3856038" y="3929063"/>
          <p14:tracePt t="11249" x="3879850" y="3929063"/>
          <p14:tracePt t="11261" x="3930650" y="3929063"/>
          <p14:tracePt t="11276" x="4005263" y="3929063"/>
          <p14:tracePt t="11293" x="4092575" y="3929063"/>
          <p14:tracePt t="11310" x="4143375" y="3929063"/>
          <p14:tracePt t="11326" x="4230688" y="3929063"/>
          <p14:tracePt t="11343" x="4243388" y="3929063"/>
          <p14:tracePt t="11359" x="4256088" y="3929063"/>
          <p14:tracePt t="11376" x="4294188" y="3929063"/>
          <p14:tracePt t="11393" x="4305300" y="3929063"/>
          <p14:tracePt t="11410" x="4318000" y="3929063"/>
          <p14:tracePt t="11427" x="4368800" y="3929063"/>
          <p14:tracePt t="11443" x="4406900" y="3929063"/>
          <p14:tracePt t="11460" x="4468813" y="3929063"/>
          <p14:tracePt t="11477" x="4481513" y="3929063"/>
          <p14:tracePt t="11498" x="4494213" y="3929063"/>
          <p14:tracePt t="11534" x="4481513" y="3929063"/>
          <p14:tracePt t="11547" x="4443413" y="3929063"/>
          <p14:tracePt t="11559" x="4418013" y="3929063"/>
          <p14:tracePt t="11571" x="4381500" y="3929063"/>
          <p14:tracePt t="11584" x="4356100" y="3929063"/>
          <p14:tracePt t="11597" x="4318000" y="3929063"/>
          <p14:tracePt t="11611" x="4268788" y="3929063"/>
          <p14:tracePt t="11627" x="4156075" y="3929063"/>
          <p14:tracePt t="11644" x="4043363" y="3929063"/>
          <p14:tracePt t="11661" x="3867150" y="3954463"/>
          <p14:tracePt t="11678" x="3805238" y="3967163"/>
          <p14:tracePt t="11694" x="3767138" y="4005263"/>
          <p14:tracePt t="11711" x="3679825" y="4092575"/>
          <p14:tracePt t="11728" x="3667125" y="4129088"/>
          <p14:tracePt t="11745" x="3654425" y="4154488"/>
          <p14:tracePt t="11761" x="3643313" y="4192588"/>
          <p14:tracePt t="11778" x="3643313" y="4205288"/>
          <p14:tracePt t="11808" x="3643313" y="4217988"/>
          <p14:tracePt t="11845" x="3654425" y="4217988"/>
          <p14:tracePt t="11858" x="3667125" y="4217988"/>
          <p14:tracePt t="11883" x="3679825" y="4217988"/>
          <p14:tracePt t="11908" x="3692525" y="4217988"/>
          <p14:tracePt t="11933" x="3705225" y="4217988"/>
          <p14:tracePt t="11947" x="3717925" y="4217988"/>
          <p14:tracePt t="11958" x="3730625" y="4217988"/>
          <p14:tracePt t="11970" x="3756025" y="4217988"/>
          <p14:tracePt t="11984" x="3779838" y="4217988"/>
          <p14:tracePt t="11997" x="3843338" y="4217988"/>
          <p14:tracePt t="12012" x="3892550" y="4217988"/>
          <p14:tracePt t="12029" x="3930650" y="4217988"/>
          <p14:tracePt t="12045" x="3968750" y="4217988"/>
          <p14:tracePt t="12063" x="4017963" y="4217988"/>
          <p14:tracePt t="12083" x="4030663" y="4217988"/>
          <p14:tracePt t="12209" x="4017963" y="4217988"/>
          <p14:tracePt t="12220" x="3992563" y="4217988"/>
          <p14:tracePt t="12234" x="3943350" y="4217988"/>
          <p14:tracePt t="12247" x="3867150" y="4217988"/>
          <p14:tracePt t="12263" x="3805238" y="4217988"/>
          <p14:tracePt t="12280" x="3756025" y="4230688"/>
          <p14:tracePt t="12297" x="3679825" y="4241800"/>
          <p14:tracePt t="12314" x="3643313" y="4254500"/>
          <p14:tracePt t="12330" x="3617913" y="4279900"/>
          <p14:tracePt t="12347" x="3579813" y="4292600"/>
          <p14:tracePt t="12370" x="3579813" y="4305300"/>
          <p14:tracePt t="12445" x="3592513" y="4305300"/>
          <p14:tracePt t="12470" x="3605213" y="4305300"/>
          <p14:tracePt t="12507" x="3617913" y="4305300"/>
          <p14:tracePt t="12532" x="3630613" y="4305300"/>
          <p14:tracePt t="12557" x="3643313" y="4305300"/>
          <p14:tracePt t="12570" x="3654425" y="4305300"/>
          <p14:tracePt t="12594" x="3667125" y="4305300"/>
          <p14:tracePt t="12619" x="3679825" y="4305300"/>
          <p14:tracePt t="12706" x="3679825" y="4318000"/>
          <p14:tracePt t="12732" x="3679825" y="4330700"/>
          <p14:tracePt t="12743" x="3679825" y="4341813"/>
          <p14:tracePt t="12757" x="3679825" y="4367213"/>
          <p14:tracePt t="12770" x="3679825" y="4392613"/>
          <p14:tracePt t="12783" x="3679825" y="4430713"/>
          <p14:tracePt t="12800" x="3667125" y="4467225"/>
          <p14:tracePt t="12817" x="3667125" y="4492625"/>
          <p14:tracePt t="12833" x="3643313" y="4530725"/>
          <p14:tracePt t="12851" x="3643313" y="4554538"/>
          <p14:tracePt t="12867" x="3630613" y="4579938"/>
          <p14:tracePt t="12884" x="3630613" y="4592638"/>
          <p14:tracePt t="12901" x="3630613" y="4605338"/>
          <p14:tracePt t="12943" x="3630613" y="4618038"/>
          <p14:tracePt t="12967" x="3643313" y="4618038"/>
          <p14:tracePt t="12980" x="3654425" y="4618038"/>
          <p14:tracePt t="12992" x="3667125" y="4618038"/>
          <p14:tracePt t="13006" x="3679825" y="4618038"/>
          <p14:tracePt t="13018" x="3692525" y="4618038"/>
          <p14:tracePt t="13033" x="3730625" y="4618038"/>
          <p14:tracePt t="13050" x="3743325" y="4618038"/>
          <p14:tracePt t="13067" x="3756025" y="4630738"/>
          <p14:tracePt t="13084" x="3779838" y="4656138"/>
          <p14:tracePt t="13100" x="3792538" y="4679950"/>
          <p14:tracePt t="13117" x="3792538" y="4692650"/>
          <p14:tracePt t="13134" x="3805238" y="4756150"/>
          <p14:tracePt t="13150" x="3805238" y="4768850"/>
          <p14:tracePt t="13167" x="3805238" y="4792663"/>
          <p14:tracePt t="13184" x="3779838" y="4856163"/>
          <p14:tracePt t="13201" x="3767138" y="4892675"/>
          <p14:tracePt t="13217" x="3743325" y="4968875"/>
          <p14:tracePt t="13234" x="3705225" y="5081588"/>
          <p14:tracePt t="13251" x="3692525" y="5105400"/>
          <p14:tracePt t="13267" x="3692525" y="5118100"/>
          <p14:tracePt t="13467" x="3692525" y="5130800"/>
          <p14:tracePt t="13479" x="3692525" y="5143500"/>
          <p14:tracePt t="13691" x="3705225" y="5143500"/>
          <p14:tracePt t="13706" x="3717925" y="5143500"/>
          <p14:tracePt t="13716" x="3730625" y="5143500"/>
          <p14:tracePt t="13728" x="3743325" y="5143500"/>
          <p14:tracePt t="13740" x="3767138" y="5143500"/>
          <p14:tracePt t="13766" x="3779838" y="5143500"/>
          <p14:tracePt t="13779" x="3805238" y="5143500"/>
          <p14:tracePt t="13803" x="3830638" y="5143500"/>
          <p14:tracePt t="14889" x="3856038" y="5130800"/>
          <p14:tracePt t="14900" x="3968750" y="5092700"/>
          <p14:tracePt t="14912" x="4192588" y="4992688"/>
          <p14:tracePt t="14928" x="4530725" y="4768850"/>
          <p14:tracePt t="14942" x="5057775" y="4530725"/>
          <p14:tracePt t="14957" x="5507038" y="4341813"/>
          <p14:tracePt t="14974" x="5832475" y="4205288"/>
          <p14:tracePt t="14991" x="6559550" y="3929063"/>
          <p14:tracePt t="15008" x="6808788" y="3767138"/>
          <p14:tracePt t="15024" x="6946900" y="3654425"/>
          <p14:tracePt t="15041" x="7197725" y="3454400"/>
          <p14:tracePt t="15058" x="7359650" y="3378200"/>
          <p14:tracePt t="15074" x="7497763" y="3341688"/>
          <p14:tracePt t="15091" x="7661275" y="3254375"/>
          <p14:tracePt t="15108" x="7710488" y="3216275"/>
          <p14:tracePt t="15125" x="7761288" y="3165475"/>
          <p14:tracePt t="15141" x="7785100" y="3141663"/>
          <p14:tracePt t="15158" x="7797800" y="3116263"/>
          <p14:tracePt t="15175" x="7861300" y="2990850"/>
          <p14:tracePt t="15192" x="7910513" y="2903538"/>
          <p14:tracePt t="15208" x="7974013" y="2828925"/>
          <p14:tracePt t="15225" x="8061325" y="2752725"/>
          <p14:tracePt t="15242" x="8086725" y="2740025"/>
          <p14:tracePt t="15259" x="8086725" y="2728913"/>
          <p14:tracePt t="15275" x="8099425" y="2728913"/>
          <p14:tracePt t="15423" x="8086725" y="2728913"/>
          <p14:tracePt t="15436" x="8074025" y="2728913"/>
          <p14:tracePt t="15461" x="8061325" y="2728913"/>
          <p14:tracePt t="15485" x="8048625" y="2728913"/>
          <p14:tracePt t="15522" x="8035925" y="2728913"/>
          <p14:tracePt t="15548" x="8023225" y="2728913"/>
          <p14:tracePt t="15622" x="8023225" y="2740025"/>
          <p14:tracePt t="15672" x="8023225" y="2752725"/>
          <p14:tracePt t="15684" x="8023225" y="2765425"/>
          <p14:tracePt t="15698" x="8023225" y="2790825"/>
          <p14:tracePt t="15712" x="8010525" y="2828925"/>
          <p14:tracePt t="15729" x="7986713" y="2878138"/>
          <p14:tracePt t="15745" x="7961313" y="2965450"/>
          <p14:tracePt t="15762" x="7761288" y="3503613"/>
          <p14:tracePt t="15777" x="7635875" y="3792538"/>
          <p14:tracePt t="15794" x="7485063" y="4141788"/>
          <p14:tracePt t="15811" x="7335838" y="4630738"/>
          <p14:tracePt t="15827" x="7297738" y="4730750"/>
          <p14:tracePt t="15844" x="7272338" y="4818063"/>
          <p14:tracePt t="15861" x="7259638" y="4930775"/>
          <p14:tracePt t="15878" x="7259638" y="4943475"/>
          <p14:tracePt t="15894" x="7259638" y="4956175"/>
          <p14:tracePt t="16046" x="7259638" y="4968875"/>
          <p14:tracePt t="16121" x="7272338" y="4968875"/>
          <p14:tracePt t="16395" x="7272338" y="4981575"/>
          <p14:tracePt t="16408" x="7223125" y="5030788"/>
          <p14:tracePt t="16421" x="7134225" y="5105400"/>
          <p14:tracePt t="16434" x="7046913" y="5218113"/>
          <p14:tracePt t="16448" x="6946900" y="5318125"/>
          <p14:tracePt t="16463" x="6859588" y="5418138"/>
          <p14:tracePt t="16480" x="6696075" y="5481638"/>
          <p14:tracePt t="16497" x="6321425" y="5594350"/>
          <p14:tracePt t="16513" x="6183313" y="5630863"/>
          <p14:tracePt t="16530" x="6083300" y="5643563"/>
          <p14:tracePt t="16547" x="5783263" y="5707063"/>
          <p14:tracePt t="16564" x="5619750" y="5719763"/>
          <p14:tracePt t="16580" x="5519738" y="5732463"/>
          <p14:tracePt t="16597" x="5383213" y="5732463"/>
          <p14:tracePt t="16614" x="5332413" y="5732463"/>
          <p14:tracePt t="16631" x="5257800" y="5732463"/>
          <p14:tracePt t="16647" x="5106988" y="5732463"/>
          <p14:tracePt t="16664" x="5019675" y="5732463"/>
          <p14:tracePt t="16681" x="4968875" y="5732463"/>
          <p14:tracePt t="16697" x="4932363" y="5732463"/>
          <p14:tracePt t="16719" x="4919663" y="5732463"/>
          <p14:tracePt t="16780" x="4919663" y="5719763"/>
          <p14:tracePt t="16857" x="4919663" y="5707063"/>
          <p14:tracePt t="16869" x="4932363" y="5707063"/>
          <p14:tracePt t="16881" x="4956175" y="5707063"/>
          <p14:tracePt t="16894" x="4968875" y="5707063"/>
          <p14:tracePt t="16907" x="4994275" y="5707063"/>
          <p14:tracePt t="16919" x="5032375" y="5707063"/>
          <p14:tracePt t="16933" x="5081588" y="5694363"/>
          <p14:tracePt t="16950" x="5157788" y="5694363"/>
          <p14:tracePt t="16967" x="5307013" y="5694363"/>
          <p14:tracePt t="16984" x="5570538" y="5694363"/>
          <p14:tracePt t="17000" x="5719763" y="5694363"/>
          <p14:tracePt t="17017" x="5970588" y="5694363"/>
          <p14:tracePt t="17032" x="6334125" y="5694363"/>
          <p14:tracePt t="17049" x="6472238" y="5694363"/>
          <p14:tracePt t="17066" x="6596063" y="5694363"/>
          <p14:tracePt t="17071" x="6784975" y="5694363"/>
          <p14:tracePt t="17082" x="6946900" y="5694363"/>
          <p14:tracePt t="17099" x="7046913" y="5694363"/>
          <p14:tracePt t="17116" x="7134225" y="5694363"/>
          <p14:tracePt t="17133" x="7235825" y="5694363"/>
          <p14:tracePt t="17150" x="7272338" y="5694363"/>
          <p14:tracePt t="17166" x="7310438" y="5694363"/>
          <p14:tracePt t="17183" x="7372350" y="5694363"/>
          <p14:tracePt t="17200" x="7397750" y="5694363"/>
          <p14:tracePt t="17217" x="7423150" y="5694363"/>
          <p14:tracePt t="17233" x="7472363" y="5681663"/>
          <p14:tracePt t="17250" x="7510463" y="5681663"/>
          <p14:tracePt t="17267" x="7523163" y="5681663"/>
          <p14:tracePt t="17283" x="7561263" y="5668963"/>
          <p14:tracePt t="17317" x="7572375" y="5668963"/>
          <p14:tracePt t="17366" x="7572375" y="5656263"/>
          <p14:tracePt t="17403" x="7572375" y="5643563"/>
          <p14:tracePt t="17419" x="7572375" y="5630863"/>
          <p14:tracePt t="17428" x="7572375" y="5619750"/>
          <p14:tracePt t="17441" x="7572375" y="5607050"/>
          <p14:tracePt t="17454" x="7572375" y="5594350"/>
          <p14:tracePt t="17467" x="7572375" y="5568950"/>
          <p14:tracePt t="17484" x="7572375" y="5556250"/>
          <p14:tracePt t="17503" x="7572375" y="5530850"/>
          <p14:tracePt t="17541" x="7561263" y="5518150"/>
          <p14:tracePt t="17554" x="7535863" y="5518150"/>
          <p14:tracePt t="17565" x="7523163" y="5518150"/>
          <p14:tracePt t="17579" x="7510463" y="5518150"/>
          <p14:tracePt t="17591" x="7497763" y="5518150"/>
          <p14:tracePt t="17603" x="7497763" y="5507038"/>
          <p14:tracePt t="17628" x="7485063" y="5507038"/>
          <p14:tracePt t="17741" x="7497763" y="5507038"/>
          <p14:tracePt t="17755" x="7510463" y="5507038"/>
          <p14:tracePt t="17766" x="7523163" y="5507038"/>
          <p14:tracePt t="17791" x="7535863" y="5507038"/>
          <p14:tracePt t="17816" x="7548563" y="5507038"/>
          <p14:tracePt t="17828" x="7561263" y="5507038"/>
          <p14:tracePt t="17842" x="7572375" y="5507038"/>
          <p14:tracePt t="17856" x="7597775" y="5507038"/>
          <p14:tracePt t="17870" x="7610475" y="5507038"/>
          <p14:tracePt t="17887" x="7635875" y="5507038"/>
          <p14:tracePt t="17902" x="7673975" y="5507038"/>
          <p14:tracePt t="17919" x="7773988" y="5507038"/>
          <p14:tracePt t="17936" x="7810500" y="5507038"/>
          <p14:tracePt t="17952" x="7848600" y="5507038"/>
          <p14:tracePt t="17969" x="7886700" y="5507038"/>
          <p14:tracePt t="17989" x="7897813" y="5507038"/>
          <p14:tracePt t="18014" x="7910513" y="5507038"/>
          <p14:tracePt t="18638" x="7910513" y="5494338"/>
          <p14:tracePt t="18650" x="7910513" y="5481638"/>
          <p14:tracePt t="18664" x="7910513" y="5456238"/>
          <p14:tracePt t="18676" x="7935913" y="5418138"/>
          <p14:tracePt t="18690" x="7961313" y="5368925"/>
          <p14:tracePt t="18707" x="7999413" y="5294313"/>
          <p14:tracePt t="18724" x="8035925" y="5194300"/>
          <p14:tracePt t="18739" x="8123238" y="4830763"/>
          <p14:tracePt t="18755" x="8174038" y="4656138"/>
          <p14:tracePt t="18772" x="8223250" y="4418013"/>
          <p14:tracePt t="18789" x="8286750" y="3929063"/>
          <p14:tracePt t="18805" x="8286750" y="3803650"/>
          <p14:tracePt t="18822" x="8286750" y="3692525"/>
          <p14:tracePt t="18839" x="8286750" y="3429000"/>
          <p14:tracePt t="18855" x="8248650" y="3316288"/>
          <p14:tracePt t="18873" x="8199438" y="3203575"/>
          <p14:tracePt t="18889" x="8110538" y="3078163"/>
          <p14:tracePt t="18906" x="8010525" y="3003550"/>
          <p14:tracePt t="18923" x="7861300" y="2952750"/>
          <p14:tracePt t="18939" x="7597775" y="2816225"/>
          <p14:tracePt t="18956" x="7510463" y="2728913"/>
          <p14:tracePt t="18973" x="7435850" y="2627313"/>
          <p14:tracePt t="18990" x="7372350" y="2527300"/>
          <p14:tracePt t="19006" x="7359650" y="2503488"/>
          <p14:tracePt t="19111" x="7359650" y="2516188"/>
          <p14:tracePt t="19128" x="7359650" y="2527300"/>
          <p14:tracePt t="19136" x="7359650" y="2540000"/>
          <p14:tracePt t="19162" x="7359650" y="2565400"/>
          <p14:tracePt t="19224" x="7359650" y="2578100"/>
          <p14:tracePt t="19249" x="7359650" y="2590800"/>
          <p14:tracePt t="19273" x="7359650" y="2616200"/>
          <p14:tracePt t="19286" x="7359650" y="2627313"/>
          <p14:tracePt t="19299" x="7359650" y="2652713"/>
          <p14:tracePt t="19311" x="7359650" y="2703513"/>
          <p14:tracePt t="19325" x="7348538" y="2752725"/>
          <p14:tracePt t="19341" x="7348538" y="2803525"/>
          <p14:tracePt t="19358" x="7335838" y="2865438"/>
          <p14:tracePt t="19374" x="7335838" y="2903538"/>
          <p14:tracePt t="19391" x="7323138" y="2928938"/>
          <p14:tracePt t="19410" x="7310438" y="2941638"/>
          <p14:tracePt t="20034" x="7323138" y="2941638"/>
          <p14:tracePt t="20083" x="7335838" y="2941638"/>
          <p14:tracePt t="20109" x="7348538" y="2941638"/>
          <p14:tracePt t="20122" x="7359650" y="2941638"/>
          <p14:tracePt t="20135" x="7372350" y="2941638"/>
          <p14:tracePt t="20148" x="7385050" y="2941638"/>
          <p14:tracePt t="20161" x="7423150" y="2941638"/>
          <p14:tracePt t="20178" x="7448550" y="2941638"/>
          <p14:tracePt t="20195" x="7472363" y="2941638"/>
          <p14:tracePt t="20211" x="7497763" y="2941638"/>
          <p14:tracePt t="20228" x="7510463" y="2941638"/>
          <p14:tracePt t="20245" x="7523163" y="2941638"/>
          <p14:tracePt t="20261" x="7535863" y="2941638"/>
          <p14:tracePt t="20307" x="7548563" y="2941638"/>
          <p14:tracePt t="20569" x="7548563" y="2952750"/>
          <p14:tracePt t="20583" x="7535863" y="2978150"/>
          <p14:tracePt t="20595" x="7497763" y="3065463"/>
          <p14:tracePt t="20607" x="7410450" y="3228975"/>
          <p14:tracePt t="20620" x="7335838" y="3367088"/>
          <p14:tracePt t="20631" x="7223125" y="3529013"/>
          <p14:tracePt t="20646" x="7159625" y="3803650"/>
          <p14:tracePt t="20663" x="7085013" y="4041775"/>
          <p14:tracePt t="20680" x="7046913" y="4192588"/>
          <p14:tracePt t="20696" x="7010400" y="4379913"/>
          <p14:tracePt t="20713" x="6997700" y="4492625"/>
          <p14:tracePt t="20730" x="6959600" y="4656138"/>
          <p14:tracePt t="20747" x="6934200" y="4943475"/>
          <p14:tracePt t="20763" x="6921500" y="5043488"/>
          <p14:tracePt t="20780" x="6921500" y="5130800"/>
          <p14:tracePt t="20797" x="6910388" y="5281613"/>
          <p14:tracePt t="20813" x="6910388" y="5394325"/>
          <p14:tracePt t="21056" x="6859588" y="5394325"/>
          <p14:tracePt t="21067" x="6708775" y="5394325"/>
          <p14:tracePt t="21080" x="6559550" y="5394325"/>
          <p14:tracePt t="21092" x="6396038" y="5407025"/>
          <p14:tracePt t="21106" x="6034088" y="5468938"/>
          <p14:tracePt t="21117" x="5708650" y="5507038"/>
          <p14:tracePt t="21132" x="5483225" y="5556250"/>
          <p14:tracePt t="21148" x="5181600" y="5607050"/>
          <p14:tracePt t="21165" x="4856163" y="5643563"/>
          <p14:tracePt t="21182" x="4568825" y="5681663"/>
          <p14:tracePt t="21199" x="4494213" y="5681663"/>
          <p14:tracePt t="21215" x="4418013" y="5694363"/>
          <p14:tracePt t="21232" x="4343400" y="5719763"/>
          <p14:tracePt t="21249" x="4318000" y="5732463"/>
          <p14:tracePt t="21265" x="4294188" y="5732463"/>
          <p14:tracePt t="21282" x="4256088" y="5743575"/>
          <p14:tracePt t="21299" x="4243388" y="5756275"/>
          <p14:tracePt t="21355" x="4243388" y="5768975"/>
          <p14:tracePt t="21369" x="4230688" y="5768975"/>
          <p14:tracePt t="21405" x="4217988" y="5768975"/>
          <p14:tracePt t="21491" x="4230688" y="5768975"/>
          <p14:tracePt t="21505" x="4243388" y="5768975"/>
          <p14:tracePt t="21521" x="4256088" y="5768975"/>
          <p14:tracePt t="21530" x="4268788" y="5768975"/>
          <p14:tracePt t="21542" x="4281488" y="5768975"/>
          <p14:tracePt t="21560" x="4294188" y="5768975"/>
          <p14:tracePt t="21579" x="4305300" y="5768975"/>
          <p14:tracePt t="21590" x="4330700" y="5768975"/>
          <p14:tracePt t="21603" x="4356100" y="5768975"/>
          <p14:tracePt t="21617" x="4406900" y="5768975"/>
          <p14:tracePt t="21634" x="4481513" y="5768975"/>
          <p14:tracePt t="21651" x="4556125" y="5768975"/>
          <p14:tracePt t="21667" x="4643438" y="5768975"/>
          <p14:tracePt t="21684" x="4681538" y="5768975"/>
          <p14:tracePt t="21702" x="4706938" y="5768975"/>
          <p14:tracePt t="21719" x="4756150" y="5768975"/>
          <p14:tracePt t="21742" x="4768850" y="5768975"/>
          <p14:tracePt t="21866" x="4794250" y="5768975"/>
          <p14:tracePt t="21878" x="4843463" y="5768975"/>
          <p14:tracePt t="21890" x="4881563" y="5768975"/>
          <p14:tracePt t="21906" x="4906963" y="5768975"/>
          <p14:tracePt t="21920" x="4919663" y="5768975"/>
          <p14:tracePt t="21936" x="4932363" y="5768975"/>
          <p14:tracePt t="21954" x="4945063" y="5768975"/>
          <p14:tracePt t="22352" x="4956175" y="5768975"/>
          <p14:tracePt t="22364" x="4968875" y="5768975"/>
          <p14:tracePt t="22378" x="4981575" y="5768975"/>
          <p14:tracePt t="22391" x="5006975" y="5768975"/>
          <p14:tracePt t="22405" x="5045075" y="5768975"/>
          <p14:tracePt t="22420" x="5081588" y="5781675"/>
          <p14:tracePt t="22437" x="5106988" y="5781675"/>
          <p14:tracePt t="22454" x="5145088" y="5794375"/>
          <p14:tracePt t="22471" x="5157788" y="5794375"/>
          <p14:tracePt t="22713" x="5170488" y="5794375"/>
          <p14:tracePt t="22813" x="5170488" y="5807075"/>
          <p14:tracePt t="22826" x="5132388" y="5807075"/>
          <p14:tracePt t="22838" x="5094288" y="5807075"/>
          <p14:tracePt t="22850" x="5057775" y="5819775"/>
          <p14:tracePt t="22864" x="5019675" y="5819775"/>
          <p14:tracePt t="22886" x="5006975" y="5819775"/>
          <p14:tracePt t="22949" x="5019675" y="5819775"/>
          <p14:tracePt t="22963" x="5057775" y="5832475"/>
          <p14:tracePt t="22976" x="5094288" y="5832475"/>
          <p14:tracePt t="22987" x="5132388" y="5832475"/>
          <p14:tracePt t="22999" x="5170488" y="5832475"/>
          <p14:tracePt t="23012" x="5194300" y="5832475"/>
          <p14:tracePt t="23025" x="5207000" y="5832475"/>
          <p14:tracePt t="23039" x="5232400" y="5832475"/>
          <p14:tracePt t="23056" x="5257800" y="5832475"/>
          <p14:tracePt t="23073" x="5270500" y="5832475"/>
          <p14:tracePt t="23090" x="5319713" y="5832475"/>
          <p14:tracePt t="23106" x="5345113" y="5832475"/>
          <p14:tracePt t="23123" x="5383213" y="5832475"/>
          <p14:tracePt t="23140" x="5419725" y="5832475"/>
          <p14:tracePt t="23157" x="5432425" y="5832475"/>
          <p14:tracePt t="23175" x="5445125" y="5832475"/>
          <p14:tracePt t="23212" x="5457825" y="5832475"/>
          <p14:tracePt t="23324" x="5470525" y="5832475"/>
          <p14:tracePt t="23349" x="5483225" y="5832475"/>
          <p14:tracePt t="23386" x="5495925" y="5832475"/>
          <p14:tracePt t="23672" x="5507038" y="5832475"/>
          <p14:tracePt t="23685" x="5532438" y="5832475"/>
          <p14:tracePt t="23711" x="5545138" y="5832475"/>
          <p14:tracePt t="23722" x="5557838" y="5832475"/>
          <p14:tracePt t="23748" x="5570538" y="5832475"/>
          <p14:tracePt t="23763" x="5583238" y="5832475"/>
          <p14:tracePt t="23785" x="5595938" y="5832475"/>
          <p14:tracePt t="23798" x="5607050" y="5832475"/>
          <p14:tracePt t="24383" x="5607050" y="5807075"/>
          <p14:tracePt t="24398" x="5632450" y="5768975"/>
          <p14:tracePt t="24409" x="5708650" y="5668963"/>
          <p14:tracePt t="24420" x="5983288" y="5468938"/>
          <p14:tracePt t="24432" x="6283325" y="5243513"/>
          <p14:tracePt t="24449" x="6596063" y="5018088"/>
          <p14:tracePt t="24462" x="7034213" y="4730750"/>
          <p14:tracePt t="24479" x="7423150" y="4392613"/>
          <p14:tracePt t="24495" x="7685088" y="4129088"/>
          <p14:tracePt t="24512" x="8299450" y="3729038"/>
          <p14:tracePt t="24529" x="8612188" y="3479800"/>
          <p14:tracePt t="24545" x="8824913" y="3228975"/>
          <p14:tracePt t="24562" x="9063038" y="2978150"/>
          <p14:tracePt t="24579" x="9124950" y="2903538"/>
          <p14:tracePt t="24596" x="9188450" y="2865438"/>
          <p14:tracePt t="24612" x="9188450" y="2852738"/>
          <p14:tracePt t="24631" x="9188450" y="2840038"/>
          <p14:tracePt t="24708" x="9175750" y="2828925"/>
          <p14:tracePt t="24732" x="9150350" y="2828925"/>
          <p14:tracePt t="24744" x="9137650" y="2828925"/>
          <p14:tracePt t="24756" x="9099550" y="2828925"/>
          <p14:tracePt t="24769" x="9050338" y="2828925"/>
          <p14:tracePt t="24782" x="8975725" y="2828925"/>
          <p14:tracePt t="24796" x="8850313" y="2828925"/>
          <p14:tracePt t="24813" x="8763000" y="2828925"/>
          <p14:tracePt t="24830" x="8699500" y="2840038"/>
          <p14:tracePt t="24848" x="8548688" y="2878138"/>
          <p14:tracePt t="24865" x="8448675" y="2916238"/>
          <p14:tracePt t="24881" x="8348663" y="2941638"/>
          <p14:tracePt t="24898" x="8199438" y="2965450"/>
          <p14:tracePt t="24915" x="8174038" y="2978150"/>
          <p14:tracePt t="24934" x="8174038" y="2990850"/>
          <p14:tracePt t="24969" x="8186738" y="2990850"/>
          <p14:tracePt t="24984" x="8223250" y="2990850"/>
          <p14:tracePt t="24994" x="8261350" y="2990850"/>
          <p14:tracePt t="25006" x="8299450" y="2990850"/>
          <p14:tracePt t="25017" x="8324850" y="2990850"/>
          <p14:tracePt t="25032" x="8374063" y="2990850"/>
          <p14:tracePt t="25047" x="8412163" y="3003550"/>
          <p14:tracePt t="25064" x="8499475" y="3016250"/>
          <p14:tracePt t="25081" x="8750300" y="3078163"/>
          <p14:tracePt t="25098" x="8837613" y="3103563"/>
          <p14:tracePt t="25114" x="8899525" y="3116263"/>
          <p14:tracePt t="25131" x="8912225" y="3116263"/>
          <p14:tracePt t="25148" x="8924925" y="3116263"/>
          <p14:tracePt t="25167" x="8874125" y="3116263"/>
          <p14:tracePt t="25181" x="8763000" y="3103563"/>
          <p14:tracePt t="25198" x="8661400" y="3078163"/>
          <p14:tracePt t="25215" x="8548688" y="3054350"/>
          <p14:tracePt t="25231" x="8161338" y="2990850"/>
          <p14:tracePt t="25248" x="7910513" y="2990850"/>
          <p14:tracePt t="25264" x="7748588" y="2990850"/>
          <p14:tracePt t="25281" x="7497763" y="2990850"/>
          <p14:tracePt t="25298" x="7448550" y="2990850"/>
          <p14:tracePt t="25342" x="7459663" y="2990850"/>
          <p14:tracePt t="25354" x="7472363" y="2990850"/>
          <p14:tracePt t="25367" x="7485063" y="2990850"/>
          <p14:tracePt t="25379" x="7497763" y="2990850"/>
          <p14:tracePt t="25404" x="7510463" y="2990850"/>
          <p14:tracePt t="25442" x="7523163" y="2990850"/>
          <p14:tracePt t="25455" x="7548563" y="2990850"/>
          <p14:tracePt t="25470" x="7585075" y="3003550"/>
          <p14:tracePt t="25479" x="7673975" y="3016250"/>
          <p14:tracePt t="25491" x="7773988" y="3041650"/>
          <p14:tracePt t="25505" x="7874000" y="3054350"/>
          <p14:tracePt t="25517" x="7948613" y="3078163"/>
          <p14:tracePt t="25532" x="8023225" y="3090863"/>
          <p14:tracePt t="25549" x="8061325" y="3090863"/>
          <p14:tracePt t="25566" x="8099425" y="3090863"/>
          <p14:tracePt t="25582" x="8110538" y="3090863"/>
          <p14:tracePt t="25599" x="8123238" y="3090863"/>
          <p14:tracePt t="25617" x="8123238" y="3078163"/>
          <p14:tracePt t="25641" x="8099425" y="3065463"/>
          <p14:tracePt t="25654" x="8074025" y="3054350"/>
          <p14:tracePt t="25668" x="8048625" y="3041650"/>
          <p14:tracePt t="25684" x="7999413" y="3041650"/>
          <p14:tracePt t="25700" x="7886700" y="3028950"/>
          <p14:tracePt t="25716" x="7748588" y="3028950"/>
          <p14:tracePt t="25733" x="7585075" y="3028950"/>
          <p14:tracePt t="25750" x="7510463" y="3028950"/>
          <p14:tracePt t="25767" x="7472363" y="3028950"/>
          <p14:tracePt t="25784" x="7423150" y="3028950"/>
          <p14:tracePt t="25800" x="7423150" y="3041650"/>
          <p14:tracePt t="25840" x="7435850" y="3041650"/>
          <p14:tracePt t="25865" x="7448550" y="3041650"/>
          <p14:tracePt t="25890" x="7472363" y="3041650"/>
          <p14:tracePt t="25903" x="7497763" y="3041650"/>
          <p14:tracePt t="25915" x="7548563" y="3041650"/>
          <p14:tracePt t="25927" x="7648575" y="3054350"/>
          <p14:tracePt t="25941" x="7735888" y="3065463"/>
          <p14:tracePt t="25953" x="7823200" y="3090863"/>
          <p14:tracePt t="25967" x="7874000" y="3103563"/>
          <p14:tracePt t="25984" x="7910513" y="3128963"/>
          <p14:tracePt t="26001" x="7948613" y="3141663"/>
          <p14:tracePt t="26018" x="8010525" y="3141663"/>
          <p14:tracePt t="26089" x="7999413" y="3141663"/>
          <p14:tracePt t="26103" x="7974013" y="3141663"/>
          <p14:tracePt t="26114" x="7961313" y="3141663"/>
          <p14:tracePt t="26127" x="7935913" y="3128963"/>
          <p14:tracePt t="26140" x="7897813" y="3128963"/>
          <p14:tracePt t="26154" x="7861300" y="3128963"/>
          <p14:tracePt t="26169" x="7797800" y="3128963"/>
          <p14:tracePt t="26185" x="7748588" y="3128963"/>
          <p14:tracePt t="26202" x="7710488" y="3128963"/>
          <p14:tracePt t="26219" x="7661275" y="3141663"/>
          <p14:tracePt t="26302" x="7673975" y="3141663"/>
          <p14:tracePt t="26315" x="7697788" y="3141663"/>
          <p14:tracePt t="26327" x="7710488" y="3141663"/>
          <p14:tracePt t="26339" x="7723188" y="3141663"/>
          <p14:tracePt t="26356" x="7735888" y="3141663"/>
          <p14:tracePt t="26377" x="7748588" y="3141663"/>
          <p14:tracePt t="26800" x="7735888" y="3141663"/>
          <p14:tracePt t="26813" x="7697788" y="3178175"/>
          <p14:tracePt t="26825" x="7661275" y="3203575"/>
          <p14:tracePt t="26841" x="7585075" y="3290888"/>
          <p14:tracePt t="26856" x="7548563" y="3454400"/>
          <p14:tracePt t="26873" x="7497763" y="3603625"/>
          <p14:tracePt t="26888" x="7448550" y="3741738"/>
          <p14:tracePt t="26906" x="7397750" y="3892550"/>
          <p14:tracePt t="26923" x="7397750" y="3954463"/>
          <p14:tracePt t="26939" x="7372350" y="4192588"/>
          <p14:tracePt t="26955" x="7372350" y="4341813"/>
          <p14:tracePt t="26972" x="7372350" y="4454525"/>
          <p14:tracePt t="26988" x="7359650" y="4692650"/>
          <p14:tracePt t="27005" x="7359650" y="4879975"/>
          <p14:tracePt t="27022" x="7359650" y="5030788"/>
          <p14:tracePt t="27038" x="7359650" y="5230813"/>
          <p14:tracePt t="27055" x="7359650" y="5294313"/>
          <p14:tracePt t="27072" x="7359650" y="5343525"/>
          <p14:tracePt t="27089" x="7372350" y="5468938"/>
          <p14:tracePt t="27105" x="7372350" y="5543550"/>
          <p14:tracePt t="27122" x="7385050" y="5607050"/>
          <p14:tracePt t="27139" x="7397750" y="5719763"/>
          <p14:tracePt t="27156" x="7410450" y="5756275"/>
          <p14:tracePt t="27172" x="7423150" y="5781675"/>
          <p14:tracePt t="27189" x="7423150" y="5832475"/>
          <p14:tracePt t="27206" x="7423150" y="5843588"/>
          <p14:tracePt t="27222" x="7423150" y="5856288"/>
          <p14:tracePt t="27239" x="7435850" y="5868988"/>
          <p14:tracePt t="27348" x="7448550" y="5868988"/>
          <p14:tracePt t="27361" x="7472363" y="5868988"/>
          <p14:tracePt t="27386" x="7497763" y="5868988"/>
          <p14:tracePt t="27398" x="7523163" y="5868988"/>
          <p14:tracePt t="27411" x="7535863" y="5856288"/>
          <p14:tracePt t="27427" x="7561263" y="5843588"/>
          <p14:tracePt t="27441" x="7597775" y="5807075"/>
          <p14:tracePt t="27457" x="7623175" y="5781675"/>
          <p14:tracePt t="27475" x="7673975" y="5732463"/>
          <p14:tracePt t="27490" x="7685088" y="5732463"/>
          <p14:tracePt t="27507" x="7697788" y="5719763"/>
          <p14:tracePt t="27523" x="7710488" y="5707063"/>
          <p14:tracePt t="27540" x="7723188" y="5694363"/>
          <p14:tracePt t="27572" x="7723188" y="5681663"/>
          <p14:tracePt t="27609" x="7723188" y="5668963"/>
          <p14:tracePt t="27623" x="7710488" y="5656263"/>
          <p14:tracePt t="27635" x="7697788" y="5656263"/>
          <p14:tracePt t="27647" x="7685088" y="5643563"/>
          <p14:tracePt t="27659" x="7661275" y="5630863"/>
          <p14:tracePt t="27674" x="7623175" y="5630863"/>
          <p14:tracePt t="27691" x="7572375" y="5630863"/>
          <p14:tracePt t="27708" x="7485063" y="5630863"/>
          <p14:tracePt t="27724" x="7359650" y="5630863"/>
          <p14:tracePt t="27741" x="7323138" y="5630863"/>
          <p14:tracePt t="27758" x="7310438" y="5630863"/>
          <p14:tracePt t="27775" x="7297738" y="5630863"/>
          <p14:tracePt t="27860" x="7310438" y="5630863"/>
          <p14:tracePt t="27872" x="7323138" y="5630863"/>
          <p14:tracePt t="27884" x="7348538" y="5630863"/>
          <p14:tracePt t="27897" x="7410450" y="5630863"/>
          <p14:tracePt t="27913" x="7472363" y="5630863"/>
          <p14:tracePt t="27927" x="7523163" y="5630863"/>
          <p14:tracePt t="27942" x="7585075" y="5630863"/>
          <p14:tracePt t="27959" x="7635875" y="5630863"/>
          <p14:tracePt t="27975" x="7785100" y="5630863"/>
          <p14:tracePt t="27992" x="7874000" y="5630863"/>
          <p14:tracePt t="28009" x="7910513" y="5630863"/>
          <p14:tracePt t="28026" x="7935913" y="5630863"/>
          <p14:tracePt t="28083" x="7923213" y="5619750"/>
          <p14:tracePt t="28097" x="7886700" y="5619750"/>
          <p14:tracePt t="28109" x="7848600" y="5619750"/>
          <p14:tracePt t="28120" x="7823200" y="5619750"/>
          <p14:tracePt t="28133" x="7785100" y="5619750"/>
          <p14:tracePt t="28145" x="7761288" y="5619750"/>
          <p14:tracePt t="28160" x="7748588" y="5619750"/>
          <p14:tracePt t="28176" x="7723188" y="5619750"/>
          <p14:tracePt t="28193" x="7697788" y="5619750"/>
          <p14:tracePt t="28210" x="7685088" y="5619750"/>
          <p14:tracePt t="28296" x="7697788" y="5607050"/>
          <p14:tracePt t="28308" x="7710488" y="5607050"/>
          <p14:tracePt t="28322" x="7723188" y="5607050"/>
          <p14:tracePt t="28358" x="7735888" y="5607050"/>
          <p14:tracePt t="28445" x="7723188" y="5607050"/>
          <p14:tracePt t="28458" x="7710488" y="5607050"/>
          <p14:tracePt t="28470" x="7697788" y="5607050"/>
          <p14:tracePt t="28484" x="7673975" y="5607050"/>
          <p14:tracePt t="28498" x="7661275" y="5607050"/>
          <p14:tracePt t="28512" x="7635875" y="5607050"/>
          <p14:tracePt t="28529" x="7623175" y="5607050"/>
          <p14:tracePt t="28620" x="7635875" y="5607050"/>
          <p14:tracePt t="28644" x="7648575" y="5607050"/>
          <p14:tracePt t="28657" x="7661275" y="5607050"/>
          <p14:tracePt t="28720" x="7673975" y="5607050"/>
          <p14:tracePt t="29667" x="7673975" y="5594350"/>
          <p14:tracePt t="29679" x="7685088" y="5594350"/>
          <p14:tracePt t="29691" x="7697788" y="5594350"/>
          <p14:tracePt t="29704" x="7710488" y="5594350"/>
          <p14:tracePt t="29719" x="7748588" y="5594350"/>
          <p14:tracePt t="29734" x="7785100" y="5594350"/>
          <p14:tracePt t="29750" x="7823200" y="5594350"/>
          <p14:tracePt t="29767" x="7861300" y="5594350"/>
          <p14:tracePt t="29784" x="7923213" y="5594350"/>
          <p14:tracePt t="29801" x="7935913" y="5594350"/>
          <p14:tracePt t="29817" x="7948613" y="5594350"/>
          <p14:tracePt t="29834" x="7986713" y="5594350"/>
          <p14:tracePt t="29851" x="8010525" y="5594350"/>
          <p14:tracePt t="29868" x="8023225" y="5594350"/>
          <p14:tracePt t="29884" x="8048625" y="5594350"/>
          <p14:tracePt t="29900" x="8061325" y="5594350"/>
          <p14:tracePt t="29978" x="8061325" y="5607050"/>
          <p14:tracePt t="30004" x="8061325" y="5630863"/>
          <p14:tracePt t="30015" x="8061325" y="5643563"/>
          <p14:tracePt t="30028" x="8061325" y="5656263"/>
          <p14:tracePt t="30041" x="8035925" y="5694363"/>
          <p14:tracePt t="30055" x="8023225" y="5732463"/>
          <p14:tracePt t="30068" x="8010525" y="5768975"/>
          <p14:tracePt t="30083" x="7986713" y="5794375"/>
          <p14:tracePt t="30100" x="7986713" y="5819775"/>
          <p14:tracePt t="30117" x="7948613" y="5843588"/>
          <p14:tracePt t="30134" x="7935913" y="5856288"/>
          <p14:tracePt t="30150" x="7897813" y="5868988"/>
          <p14:tracePt t="30167" x="7797800" y="5881688"/>
          <p14:tracePt t="30184" x="7710488" y="5881688"/>
          <p14:tracePt t="30201" x="7635875" y="5894388"/>
          <p14:tracePt t="30217" x="7572375" y="5894388"/>
          <p14:tracePt t="30234" x="7561263" y="5894388"/>
          <p14:tracePt t="30264" x="7561263" y="5881688"/>
          <p14:tracePt t="30276" x="7561263" y="5868988"/>
          <p14:tracePt t="30289" x="7572375" y="5832475"/>
          <p14:tracePt t="30306" x="7610475" y="5781675"/>
          <p14:tracePt t="30319" x="7697788" y="5719763"/>
          <p14:tracePt t="30336" x="7797800" y="5643563"/>
          <p14:tracePt t="30351" x="7886700" y="5594350"/>
          <p14:tracePt t="30368" x="8023225" y="5507038"/>
          <p14:tracePt t="30385" x="8048625" y="5481638"/>
          <p14:tracePt t="30401" x="8074025" y="5468938"/>
          <p14:tracePt t="30418" x="8123238" y="5430838"/>
          <p14:tracePt t="30435" x="8135938" y="5430838"/>
          <p14:tracePt t="30452" x="8135938" y="5418138"/>
          <p14:tracePt t="30468" x="8135938" y="5407025"/>
          <p14:tracePt t="30512" x="8123238" y="5407025"/>
          <p14:tracePt t="30527" x="8110538" y="5407025"/>
          <p14:tracePt t="30539" x="8074025" y="5407025"/>
          <p14:tracePt t="30551" x="7986713" y="5407025"/>
          <p14:tracePt t="30564" x="7874000" y="5407025"/>
          <p14:tracePt t="30576" x="7785100" y="5407025"/>
          <p14:tracePt t="30587" x="7697788" y="5407025"/>
          <p14:tracePt t="30602" x="7661275" y="5407025"/>
          <p14:tracePt t="30619" x="7610475" y="5407025"/>
          <p14:tracePt t="30636" x="7561263" y="5418138"/>
          <p14:tracePt t="30652" x="7385050" y="5468938"/>
          <p14:tracePt t="30669" x="7323138" y="5494338"/>
          <p14:tracePt t="30686" x="7272338" y="5507038"/>
          <p14:tracePt t="30703" x="7223125" y="5543550"/>
          <p14:tracePt t="30719" x="7210425" y="5556250"/>
          <p14:tracePt t="30738" x="7210425" y="5568950"/>
          <p14:tracePt t="30753" x="7210425" y="5581650"/>
          <p14:tracePt t="30775" x="7210425" y="5594350"/>
          <p14:tracePt t="30788" x="7210425" y="5619750"/>
          <p14:tracePt t="30803" x="7210425" y="5643563"/>
          <p14:tracePt t="30820" x="7210425" y="5668963"/>
          <p14:tracePt t="30837" x="7210425" y="5681663"/>
          <p14:tracePt t="30855" x="7210425" y="5719763"/>
          <p14:tracePt t="30872" x="7210425" y="5743575"/>
          <p14:tracePt t="30888" x="7223125" y="5756275"/>
          <p14:tracePt t="30905" x="7259638" y="5807075"/>
          <p14:tracePt t="30922" x="7285038" y="5832475"/>
          <p14:tracePt t="30938" x="7310438" y="5832475"/>
          <p14:tracePt t="30955" x="7410450" y="5881688"/>
          <p14:tracePt t="30972" x="7448550" y="5881688"/>
          <p14:tracePt t="30987" x="7485063" y="5907088"/>
          <p14:tracePt t="31004" x="7561263" y="5932488"/>
          <p14:tracePt t="31021" x="7610475" y="5945188"/>
          <p14:tracePt t="31038" x="7797800" y="5945188"/>
          <p14:tracePt t="31054" x="7897813" y="5945188"/>
          <p14:tracePt t="31071" x="7974013" y="5932488"/>
          <p14:tracePt t="31088" x="8035925" y="5868988"/>
          <p14:tracePt t="31105" x="8074025" y="5843588"/>
          <p14:tracePt t="31121" x="8099425" y="5819775"/>
          <p14:tracePt t="31138" x="8161338" y="5768975"/>
          <p14:tracePt t="31155" x="8174038" y="5756275"/>
          <p14:tracePt t="31171" x="8174038" y="5743575"/>
          <p14:tracePt t="31188" x="8186738" y="5732463"/>
          <p14:tracePt t="31205" x="8186738" y="5719763"/>
          <p14:tracePt t="31222" x="8186738" y="5707063"/>
          <p14:tracePt t="31238" x="8174038" y="5694363"/>
          <p14:tracePt t="31255" x="8161338" y="5681663"/>
          <p14:tracePt t="31272" x="8148638" y="5681663"/>
          <p14:tracePt t="31289" x="8099425" y="5656263"/>
          <p14:tracePt t="31305" x="8048625" y="5630863"/>
          <p14:tracePt t="31322" x="7923213" y="5594350"/>
          <p14:tracePt t="31339" x="7697788" y="5518150"/>
          <p14:tracePt t="31355" x="7610475" y="5494338"/>
          <p14:tracePt t="31372" x="7561263" y="5494338"/>
          <p14:tracePt t="31389" x="7448550" y="5494338"/>
          <p14:tracePt t="31406" x="7359650" y="5494338"/>
          <p14:tracePt t="31423" x="7272338" y="5494338"/>
          <p14:tracePt t="31439" x="7172325" y="5518150"/>
          <p14:tracePt t="31456" x="7159625" y="5530850"/>
          <p14:tracePt t="31473" x="7159625" y="5543550"/>
          <p14:tracePt t="31489" x="7146925" y="5556250"/>
          <p14:tracePt t="31511" x="7134225" y="5568950"/>
          <p14:tracePt t="31548" x="7134225" y="5581650"/>
          <p14:tracePt t="31598" x="7134225" y="5594350"/>
          <p14:tracePt t="31648" x="7134225" y="5607050"/>
          <p14:tracePt t="31697" x="7134225" y="5619750"/>
          <p14:tracePt t="31708" x="7134225" y="5630863"/>
          <p14:tracePt t="31722" x="7134225" y="5643563"/>
          <p14:tracePt t="31734" x="7134225" y="5656263"/>
          <p14:tracePt t="31760" x="7134225" y="5681663"/>
          <p14:tracePt t="31784" x="7134225" y="5694363"/>
          <p14:tracePt t="31796" x="7134225" y="5719763"/>
          <p14:tracePt t="31808" x="7146925" y="5732463"/>
          <p14:tracePt t="31821" x="7146925" y="5756275"/>
          <p14:tracePt t="31833" x="7146925" y="5781675"/>
          <p14:tracePt t="31846" x="7159625" y="5819775"/>
          <p14:tracePt t="31859" x="7172325" y="5832475"/>
          <p14:tracePt t="31874" x="7185025" y="5843588"/>
          <p14:tracePt t="31891" x="7197725" y="5868988"/>
          <p14:tracePt t="31907" x="7210425" y="5868988"/>
          <p14:tracePt t="31924" x="7235825" y="5881688"/>
          <p14:tracePt t="31941" x="7246938" y="5881688"/>
          <p14:tracePt t="31957" x="7285038" y="5881688"/>
          <p14:tracePt t="31974" x="7310438" y="5894388"/>
          <p14:tracePt t="31991" x="7323138" y="5894388"/>
          <p14:tracePt t="32008" x="7348538" y="5894388"/>
          <p14:tracePt t="32024" x="7410450" y="5894388"/>
          <p14:tracePt t="32041" x="7472363" y="5894388"/>
          <p14:tracePt t="32058" x="7535863" y="5894388"/>
          <p14:tracePt t="32075" x="7623175" y="5894388"/>
          <p14:tracePt t="32091" x="7661275" y="5894388"/>
          <p14:tracePt t="32108" x="7697788" y="5894388"/>
          <p14:tracePt t="32125" x="7773988" y="5868988"/>
          <p14:tracePt t="32141" x="7835900" y="5843588"/>
          <p14:tracePt t="32158" x="7897813" y="5781675"/>
          <p14:tracePt t="32175" x="7923213" y="5756275"/>
          <p14:tracePt t="32192" x="7935913" y="5707063"/>
          <p14:tracePt t="32208" x="7935913" y="5668963"/>
          <p14:tracePt t="32225" x="7948613" y="5643563"/>
          <p14:tracePt t="32242" x="7948613" y="5619750"/>
          <p14:tracePt t="32259" x="7948613" y="5607050"/>
          <p14:tracePt t="32275" x="7948613" y="5581650"/>
          <p14:tracePt t="32292" x="7935913" y="5568950"/>
          <p14:tracePt t="32309" x="7874000" y="5530850"/>
          <p14:tracePt t="32325" x="7835900" y="5507038"/>
          <p14:tracePt t="32342" x="7797800" y="5494338"/>
          <p14:tracePt t="32359" x="7735888" y="5456238"/>
          <p14:tracePt t="32376" x="7661275" y="5418138"/>
          <p14:tracePt t="32392" x="7561263" y="5394325"/>
          <p14:tracePt t="32409" x="7323138" y="5381625"/>
          <p14:tracePt t="32426" x="7235825" y="5381625"/>
          <p14:tracePt t="32443" x="7185025" y="5394325"/>
          <p14:tracePt t="32459" x="7097713" y="5443538"/>
          <p14:tracePt t="32476" x="7059613" y="5468938"/>
          <p14:tracePt t="32493" x="7021513" y="5494338"/>
          <p14:tracePt t="32510" x="6972300" y="5543550"/>
          <p14:tracePt t="32526" x="6946900" y="5556250"/>
          <p14:tracePt t="32543" x="6921500" y="5594350"/>
          <p14:tracePt t="32560" x="6884988" y="5681663"/>
          <p14:tracePt t="32576" x="6884988" y="5756275"/>
          <p14:tracePt t="32593" x="6884988" y="5819775"/>
          <p14:tracePt t="32610" x="6897688" y="5894388"/>
          <p14:tracePt t="32627" x="6910388" y="5932488"/>
          <p14:tracePt t="32643" x="6921500" y="5945188"/>
          <p14:tracePt t="32660" x="6959600" y="5969000"/>
          <p14:tracePt t="32677" x="6972300" y="5981700"/>
          <p14:tracePt t="32693" x="7010400" y="5994400"/>
          <p14:tracePt t="32710" x="7059613" y="6019800"/>
          <p14:tracePt t="32727" x="7097713" y="6032500"/>
          <p14:tracePt t="32744" x="7146925" y="6032500"/>
          <p14:tracePt t="32761" x="7372350" y="6094413"/>
          <p14:tracePt t="32777" x="7510463" y="6119813"/>
          <p14:tracePt t="32794" x="7735888" y="6169025"/>
          <p14:tracePt t="32811" x="7835900" y="6194425"/>
          <p14:tracePt t="32827" x="7935913" y="6194425"/>
          <p14:tracePt t="32844" x="8086725" y="6194425"/>
          <p14:tracePt t="32861" x="8123238" y="6194425"/>
          <p14:tracePt t="32878" x="8161338" y="6194425"/>
          <p14:tracePt t="32895" x="8212138" y="6157913"/>
          <p14:tracePt t="32911" x="8235950" y="6132513"/>
          <p14:tracePt t="32928" x="8261350" y="6119813"/>
          <p14:tracePt t="32945" x="8299450" y="6056313"/>
          <p14:tracePt t="32961" x="8312150" y="6032500"/>
          <p14:tracePt t="32978" x="8324850" y="6007100"/>
          <p14:tracePt t="32995" x="8374063" y="5881688"/>
          <p14:tracePt t="33012" x="8386763" y="5807075"/>
          <p14:tracePt t="33028" x="8399463" y="5768975"/>
          <p14:tracePt t="33045" x="8399463" y="5719763"/>
          <p14:tracePt t="33068" x="8399463" y="5707063"/>
          <p14:tracePt t="33119" x="8386763" y="5694363"/>
          <p14:tracePt t="33133" x="8361363" y="5694363"/>
          <p14:tracePt t="33143" x="8312150" y="5681663"/>
          <p14:tracePt t="33155" x="8223250" y="5668963"/>
          <p14:tracePt t="33168" x="8086725" y="5668963"/>
          <p14:tracePt t="33183" x="7999413" y="5668963"/>
          <p14:tracePt t="33197" x="7923213" y="5668963"/>
          <p14:tracePt t="33213" x="7874000" y="5668963"/>
          <p14:tracePt t="33230" x="7810500" y="5668963"/>
          <p14:tracePt t="33246" x="7697788" y="5668963"/>
          <p14:tracePt t="33263" x="7623175" y="5668963"/>
          <p14:tracePt t="33280" x="7572375" y="5681663"/>
          <p14:tracePt t="33297" x="7510463" y="5694363"/>
          <p14:tracePt t="33313" x="7472363" y="5719763"/>
          <p14:tracePt t="33330" x="7435850" y="5756275"/>
          <p14:tracePt t="33347" x="7423150" y="5794375"/>
          <p14:tracePt t="33363" x="7397750" y="5819775"/>
          <p14:tracePt t="33380" x="7359650" y="5868988"/>
          <p14:tracePt t="33396" x="7348538" y="5881688"/>
          <p14:tracePt t="33413" x="7335838" y="5907088"/>
          <p14:tracePt t="33429" x="7310438" y="5932488"/>
          <p14:tracePt t="33447" x="7285038" y="5945188"/>
          <p14:tracePt t="33464" x="7272338" y="5969000"/>
          <p14:tracePt t="33481" x="7223125" y="5994400"/>
          <p14:tracePt t="33497" x="7210425" y="6007100"/>
          <p14:tracePt t="33514" x="7185025" y="6019800"/>
          <p14:tracePt t="33530" x="7185025" y="6056313"/>
          <p14:tracePt t="33553" x="7185025" y="6069013"/>
          <p14:tracePt t="33603" x="7197725" y="6081713"/>
          <p14:tracePt t="33615" x="7210425" y="6081713"/>
          <p14:tracePt t="33628" x="7235825" y="6081713"/>
          <p14:tracePt t="33640" x="7259638" y="6094413"/>
          <p14:tracePt t="33653" x="7285038" y="6094413"/>
          <p14:tracePt t="33666" x="7310438" y="6119813"/>
          <p14:tracePt t="33681" x="7348538" y="6132513"/>
          <p14:tracePt t="33698" x="7410450" y="6145213"/>
          <p14:tracePt t="33714" x="7535863" y="6157913"/>
          <p14:tracePt t="33731" x="7761288" y="6157913"/>
          <p14:tracePt t="33748" x="7848600" y="6157913"/>
          <p14:tracePt t="33765" x="7897813" y="6157913"/>
          <p14:tracePt t="33781" x="8074025" y="6081713"/>
          <p14:tracePt t="33798" x="8186738" y="6045200"/>
          <p14:tracePt t="33814" x="8274050" y="6007100"/>
          <p14:tracePt t="33831" x="8374063" y="5956300"/>
          <p14:tracePt t="33848" x="8386763" y="5945188"/>
          <p14:tracePt t="33865" x="8412163" y="5932488"/>
          <p14:tracePt t="33882" x="8412163" y="5907088"/>
          <p14:tracePt t="33898" x="8412163" y="5894388"/>
          <p14:tracePt t="33939" x="8412163" y="5881688"/>
          <p14:tracePt t="33964" x="8399463" y="5881688"/>
          <p14:tracePt t="33989" x="8386763" y="5881688"/>
          <p14:tracePt t="34002" x="8361363" y="5868988"/>
          <p14:tracePt t="34014" x="8312150" y="5856288"/>
          <p14:tracePt t="34027" x="8274050" y="5832475"/>
          <p14:tracePt t="34039" x="8223250" y="5819775"/>
          <p14:tracePt t="34052" x="8186738" y="5807075"/>
          <p14:tracePt t="34066" x="8174038" y="5794375"/>
          <p14:tracePt t="34082" x="8161338" y="5781675"/>
          <p14:tracePt t="36084" x="8161338" y="5768975"/>
          <p14:tracePt t="36096" x="8199438" y="5756275"/>
          <p14:tracePt t="36112" x="8299450" y="5719763"/>
          <p14:tracePt t="36125" x="8424863" y="5681663"/>
          <p14:tracePt t="36141" x="8537575" y="5607050"/>
          <p14:tracePt t="36157" x="8661400" y="5456238"/>
          <p14:tracePt t="36174" x="9063038" y="5068888"/>
          <p14:tracePt t="36191" x="9237663" y="4930775"/>
          <p14:tracePt t="36207" x="9375775" y="4843463"/>
          <p14:tracePt t="36224" x="9537700" y="4618038"/>
          <p14:tracePt t="36241" x="9601200" y="4492625"/>
          <p14:tracePt t="36257" x="9675813" y="4318000"/>
          <p14:tracePt t="36274" x="9713913" y="4254500"/>
          <p14:tracePt t="36291" x="9739313" y="4230688"/>
          <p14:tracePt t="36308" x="9763125" y="4205288"/>
          <p14:tracePt t="36325" x="9863138" y="4129088"/>
          <p14:tracePt t="36341" x="9913938" y="4105275"/>
          <p14:tracePt t="36358" x="9988550" y="4054475"/>
          <p14:tracePt t="36381" x="10001250" y="4054475"/>
          <p14:tracePt t="36394" x="10001250" y="4041775"/>
          <p14:tracePt t="36657" x="9988550" y="4041775"/>
          <p14:tracePt t="36669" x="9952038" y="4029075"/>
          <p14:tracePt t="36681" x="9913938" y="3992563"/>
          <p14:tracePt t="36695" x="9863138" y="3967163"/>
          <p14:tracePt t="36709" x="9839325" y="3929063"/>
          <p14:tracePt t="36726" x="9826625" y="3905250"/>
          <p14:tracePt t="36743" x="9801225" y="3879850"/>
          <p14:tracePt t="36760" x="9775825" y="3779838"/>
          <p14:tracePt t="36776" x="9763125" y="3692525"/>
          <p14:tracePt t="36793" x="9750425" y="3616325"/>
          <p14:tracePt t="36810" x="9750425" y="3516313"/>
          <p14:tracePt t="36827" x="9750425" y="3490913"/>
          <p14:tracePt t="36843" x="9750425" y="3479800"/>
          <p14:tracePt t="36860" x="9750425" y="3467100"/>
          <p14:tracePt t="36919" x="9775825" y="3467100"/>
          <p14:tracePt t="36931" x="9801225" y="3467100"/>
          <p14:tracePt t="36943" x="9863138" y="3467100"/>
          <p14:tracePt t="36956" x="9926638" y="3467100"/>
          <p14:tracePt t="36969" x="10001250" y="3467100"/>
          <p14:tracePt t="36982" x="10052050" y="3467100"/>
          <p14:tracePt t="36996" x="10101263" y="3467100"/>
          <p14:tracePt t="37012" x="10164763" y="3467100"/>
          <p14:tracePt t="37029" x="10301288" y="3454400"/>
          <p14:tracePt t="37045" x="10564813" y="3454400"/>
          <p14:tracePt t="37061" x="10652125" y="3454400"/>
          <p14:tracePt t="37077" x="10752138" y="3454400"/>
          <p14:tracePt t="37095" x="11002963" y="3454400"/>
          <p14:tracePt t="37111" x="11115675" y="3454400"/>
          <p14:tracePt t="37128" x="11202988" y="3454400"/>
          <p14:tracePt t="37145" x="11290300" y="3454400"/>
          <p14:tracePt t="37162" x="11328400" y="3454400"/>
          <p14:tracePt t="37178" x="11353800" y="3454400"/>
          <p14:tracePt t="37195" x="11377613" y="3454400"/>
          <p14:tracePt t="37211" x="11390313" y="3454400"/>
          <p14:tracePt t="37228" x="11403013" y="3454400"/>
          <p14:tracePt t="37245" x="11415713" y="3454400"/>
          <p14:tracePt t="37262" x="11428413" y="3454400"/>
          <p14:tracePt t="37291" x="11441113" y="3454400"/>
          <p14:tracePt t="37355" x="11453813" y="3454400"/>
          <p14:tracePt t="37392" x="11466513" y="3454400"/>
          <p14:tracePt t="37404" x="11479213" y="3454400"/>
          <p14:tracePt t="37417" x="11490325" y="3454400"/>
          <p14:tracePt t="37433" x="11503025" y="3454400"/>
          <p14:tracePt t="37455" x="11515725" y="3454400"/>
          <p14:tracePt t="37641" x="11503025" y="3454400"/>
          <p14:tracePt t="37654" x="11479213" y="3454400"/>
          <p14:tracePt t="37667" x="11428413" y="3479800"/>
          <p14:tracePt t="37681" x="11377613" y="3529013"/>
          <p14:tracePt t="37697" x="11303000" y="3616325"/>
          <p14:tracePt t="37714" x="11241088" y="3692525"/>
          <p14:tracePt t="37731" x="11041063" y="3829050"/>
          <p14:tracePt t="37747" x="10915650" y="3879850"/>
          <p14:tracePt t="37765" x="10828338" y="3916363"/>
          <p14:tracePt t="37781" x="10715625" y="3954463"/>
          <p14:tracePt t="37798" x="10690225" y="3967163"/>
          <p14:tracePt t="37814" x="10677525" y="3979863"/>
          <p14:tracePt t="37831" x="10664825" y="3979863"/>
          <p14:tracePt t="37853" x="10652125" y="3979863"/>
          <p14:tracePt t="38103" x="10639425" y="3979863"/>
          <p14:tracePt t="38190" x="10626725" y="3979863"/>
          <p14:tracePt t="38402" x="10614025" y="3992563"/>
          <p14:tracePt t="38415" x="10602913" y="3992563"/>
          <p14:tracePt t="38427" x="10590213" y="3992563"/>
          <p14:tracePt t="38438" x="10577513" y="3992563"/>
          <p14:tracePt t="38452" x="10564813" y="4005263"/>
          <p14:tracePt t="38467" x="10526713" y="4029075"/>
          <p14:tracePt t="38483" x="10502900" y="4041775"/>
          <p14:tracePt t="38500" x="10490200" y="4079875"/>
          <p14:tracePt t="38517" x="10452100" y="4154488"/>
          <p14:tracePt t="38534" x="10439400" y="4167188"/>
          <p14:tracePt t="38550" x="10439400" y="4179888"/>
          <p14:tracePt t="38567" x="10439400" y="4192588"/>
          <p14:tracePt t="38584" x="10439400" y="4205288"/>
          <p14:tracePt t="38638" x="10439400" y="4217988"/>
          <p14:tracePt t="38676" x="10426700" y="4230688"/>
          <p14:tracePt t="38725" x="10426700" y="4241800"/>
          <p14:tracePt t="38751" x="10426700" y="4254500"/>
          <p14:tracePt t="38776" x="10414000" y="4254500"/>
          <p14:tracePt t="38800" x="10414000" y="4267200"/>
          <p14:tracePt t="39610" x="10313988" y="4267200"/>
          <p14:tracePt t="39625" x="10126663" y="4241800"/>
          <p14:tracePt t="39635" x="9650413" y="4129088"/>
          <p14:tracePt t="39648" x="9288463" y="4029075"/>
          <p14:tracePt t="39659" x="8963025" y="3916363"/>
          <p14:tracePt t="39676" x="8548688" y="3779838"/>
          <p14:tracePt t="39690" x="8274050" y="3667125"/>
          <p14:tracePt t="39707" x="8110538" y="3579813"/>
          <p14:tracePt t="39723" x="7986713" y="3503613"/>
          <p14:tracePt t="39740" x="7823200" y="3278188"/>
          <p14:tracePt t="39755" x="7785100" y="3141663"/>
          <p14:tracePt t="39771" x="7748588" y="3003550"/>
          <p14:tracePt t="39788" x="7748588" y="2840038"/>
          <p14:tracePt t="39805" x="7761288" y="2790825"/>
          <p14:tracePt t="39822" x="7773988" y="2728913"/>
          <p14:tracePt t="39839" x="7797800" y="2603500"/>
          <p14:tracePt t="39855" x="7810500" y="2490788"/>
          <p14:tracePt t="39872" x="7810500" y="2252663"/>
          <p14:tracePt t="39889" x="7810500" y="2152650"/>
          <p14:tracePt t="39906" x="7810500" y="2052638"/>
          <p14:tracePt t="39922" x="7797800" y="1789113"/>
          <p14:tracePt t="39939" x="7685088" y="1601788"/>
          <p14:tracePt t="39956" x="7459663" y="1401763"/>
          <p14:tracePt t="39972" x="7134225" y="1125538"/>
          <p14:tracePt t="39989" x="6797675" y="912813"/>
          <p14:tracePt t="40006" x="6370638" y="688975"/>
          <p14:tracePt t="40022" x="5507038" y="387350"/>
          <p14:tracePt t="40039" x="5032375" y="300038"/>
          <p14:tracePt t="40056" x="4543425" y="238125"/>
          <p14:tracePt t="40073" x="3554413" y="212725"/>
          <p14:tracePt t="40090" x="3016250" y="212725"/>
          <p14:tracePt t="40107" x="2603500" y="212725"/>
          <p14:tracePt t="40123" x="2178050" y="212725"/>
          <p14:tracePt t="40140" x="2003425" y="212725"/>
          <p14:tracePt t="40157" x="1852613" y="212725"/>
          <p14:tracePt t="40173" x="1701800" y="212725"/>
          <p14:tracePt t="40190" x="1677988" y="212725"/>
          <p14:tracePt t="40220" x="1714500" y="187325"/>
          <p14:tracePt t="40482" x="1701800" y="187325"/>
          <p14:tracePt t="40494" x="1639888" y="187325"/>
          <p14:tracePt t="40507" x="1539875" y="187325"/>
          <p14:tracePt t="40519" x="1427163" y="187325"/>
          <p14:tracePt t="40531" x="1339850" y="187325"/>
          <p14:tracePt t="40544" x="1201738" y="187325"/>
          <p14:tracePt t="40558" x="938213" y="138113"/>
          <p14:tracePt t="40575" x="663575" y="381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1F4254-9C1A-55B3-57B6-61274540AF02}"/>
              </a:ext>
            </a:extLst>
          </p:cNvPr>
          <p:cNvSpPr txBox="1"/>
          <p:nvPr/>
        </p:nvSpPr>
        <p:spPr>
          <a:xfrm>
            <a:off x="2450224" y="1047579"/>
            <a:ext cx="7261335" cy="47628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Misra Company compiled the following financial information as of December 31, 2023:</a:t>
            </a:r>
          </a:p>
          <a:p>
            <a:pPr marL="685800">
              <a:spcBef>
                <a:spcPts val="600"/>
              </a:spcBef>
              <a:spcAft>
                <a:spcPts val="0"/>
              </a:spcAft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Revenues	       $340,000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</a:t>
            </a:r>
            <a:r>
              <a:rPr lang="en-US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1/1/23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	140,000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80,000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Expenses	250,000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90,000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20,000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10,000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457200">
              <a:tabLst>
                <a:tab pos="3228975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    70,000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0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Misra</a:t>
            </a: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’s owner’s equity on December 31, 2023 is</a:t>
            </a:r>
            <a:endParaRPr lang="en-US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$90,000.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$140,000.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$210,000.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$250,000.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68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4491">
        <p:circle/>
      </p:transition>
    </mc:Choice>
    <mc:Fallback xmlns="">
      <p:transition spd="slow" advTm="11449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" x="1801813" y="1727200"/>
          <p14:tracePt t="95" x="1814513" y="1727200"/>
          <p14:tracePt t="120" x="1827213" y="1727200"/>
          <p14:tracePt t="136" x="1827213" y="1714500"/>
          <p14:tracePt t="158" x="1839913" y="1701800"/>
          <p14:tracePt t="171" x="1852613" y="1701800"/>
          <p14:tracePt t="186" x="1865313" y="1701800"/>
          <p14:tracePt t="196" x="1878013" y="1676400"/>
          <p14:tracePt t="208" x="1903413" y="1676400"/>
          <p14:tracePt t="221" x="1939925" y="1663700"/>
          <p14:tracePt t="237" x="1965325" y="1639888"/>
          <p14:tracePt t="250" x="1990725" y="1639888"/>
          <p14:tracePt t="268" x="2003425" y="1627188"/>
          <p14:tracePt t="285" x="2014538" y="1614488"/>
          <p14:tracePt t="5650" x="2027238" y="1627188"/>
          <p14:tracePt t="5663" x="2052638" y="1676400"/>
          <p14:tracePt t="5675" x="2078038" y="1752600"/>
          <p14:tracePt t="5691" x="2116138" y="1827213"/>
          <p14:tracePt t="5705" x="2127250" y="1876425"/>
          <p14:tracePt t="5722" x="2165350" y="1939925"/>
          <p14:tracePt t="5739" x="2203450" y="2001838"/>
          <p14:tracePt t="5756" x="2252663" y="2201863"/>
          <p14:tracePt t="5771" x="2303463" y="2378075"/>
          <p14:tracePt t="5788" x="2339975" y="2627313"/>
          <p14:tracePt t="5805" x="2365375" y="2778125"/>
          <p14:tracePt t="5822" x="2416175" y="3041650"/>
          <p14:tracePt t="5838" x="2490788" y="3441700"/>
          <p14:tracePt t="5855" x="2528888" y="3616325"/>
          <p14:tracePt t="5872" x="2565400" y="3829050"/>
          <p14:tracePt t="5888" x="2641600" y="4205288"/>
          <p14:tracePt t="5905" x="2678113" y="4318000"/>
          <p14:tracePt t="5922" x="2716213" y="4392613"/>
          <p14:tracePt t="5939" x="2803525" y="4505325"/>
          <p14:tracePt t="5955" x="2867025" y="4567238"/>
          <p14:tracePt t="5972" x="2941638" y="4605338"/>
          <p14:tracePt t="6424" x="2928938" y="4592638"/>
          <p14:tracePt t="6436" x="2916238" y="4554538"/>
          <p14:tracePt t="6450" x="2890838" y="4479925"/>
          <p14:tracePt t="6461" x="2890838" y="4392613"/>
          <p14:tracePt t="6475" x="2890838" y="4241800"/>
          <p14:tracePt t="6491" x="2890838" y="4067175"/>
          <p14:tracePt t="6508" x="2890838" y="3905250"/>
          <p14:tracePt t="6524" x="2967038" y="3441700"/>
          <p14:tracePt t="6541" x="3016250" y="3141663"/>
          <p14:tracePt t="6558" x="3067050" y="2990850"/>
          <p14:tracePt t="6575" x="3116263" y="2765425"/>
          <p14:tracePt t="6591" x="3116263" y="2665413"/>
          <p14:tracePt t="6608" x="3128963" y="2552700"/>
          <p14:tracePt t="6625" x="3141663" y="2365375"/>
          <p14:tracePt t="6642" x="3141663" y="2314575"/>
          <p14:tracePt t="6658" x="3154363" y="2278063"/>
          <p14:tracePt t="6675" x="3154363" y="2214563"/>
          <p14:tracePt t="6692" x="3154363" y="2178050"/>
          <p14:tracePt t="6708" x="3167063" y="2152650"/>
          <p14:tracePt t="6725" x="3179763" y="2078038"/>
          <p14:tracePt t="6742" x="3179763" y="2014538"/>
          <p14:tracePt t="6759" x="3179763" y="1927225"/>
          <p14:tracePt t="6775" x="3205163" y="1789113"/>
          <p14:tracePt t="6792" x="3205163" y="1752600"/>
          <p14:tracePt t="6809" x="3205163" y="1714500"/>
          <p14:tracePt t="6826" x="3205163" y="1663700"/>
          <p14:tracePt t="6842" x="3205163" y="1652588"/>
          <p14:tracePt t="6859" x="3205163" y="1639888"/>
          <p14:tracePt t="6959" x="3205163" y="1663700"/>
          <p14:tracePt t="6972" x="3179763" y="1739900"/>
          <p14:tracePt t="6985" x="3141663" y="1852613"/>
          <p14:tracePt t="6997" x="3116263" y="1978025"/>
          <p14:tracePt t="7013" x="3092450" y="2089150"/>
          <p14:tracePt t="7028" x="3067050" y="2227263"/>
          <p14:tracePt t="7045" x="3028950" y="2490788"/>
          <p14:tracePt t="7060" x="2967038" y="2916238"/>
          <p14:tracePt t="7077" x="2941638" y="3103563"/>
          <p14:tracePt t="7093" x="2916238" y="3354388"/>
          <p14:tracePt t="7110" x="2890838" y="3667125"/>
          <p14:tracePt t="7126" x="2879725" y="3767138"/>
          <p14:tracePt t="7143" x="2879725" y="3867150"/>
          <p14:tracePt t="7160" x="2867025" y="4105275"/>
          <p14:tracePt t="7177" x="2867025" y="4205288"/>
          <p14:tracePt t="7194" x="2867025" y="4254500"/>
          <p14:tracePt t="7210" x="2854325" y="4279900"/>
          <p14:tracePt t="7234" x="2854325" y="4241800"/>
          <p14:tracePt t="7245" x="2854325" y="4154488"/>
          <p14:tracePt t="7260" x="2854325" y="4079875"/>
          <p14:tracePt t="7277" x="2854325" y="4005263"/>
          <p14:tracePt t="7294" x="2854325" y="3916363"/>
          <p14:tracePt t="7311" x="2854325" y="3503613"/>
          <p14:tracePt t="7327" x="2854325" y="3303588"/>
          <p14:tracePt t="7344" x="2854325" y="3065463"/>
          <p14:tracePt t="7361" x="2867025" y="2465388"/>
          <p14:tracePt t="7378" x="2903538" y="2314575"/>
          <p14:tracePt t="7394" x="2916238" y="2178050"/>
          <p14:tracePt t="7411" x="2954338" y="2039938"/>
          <p14:tracePt t="7428" x="2954338" y="2001838"/>
          <p14:tracePt t="7444" x="2954338" y="1989138"/>
          <p14:tracePt t="7895" x="2954338" y="2001838"/>
          <p14:tracePt t="7932" x="2954338" y="2014538"/>
          <p14:tracePt t="7969" x="2954338" y="2027238"/>
          <p14:tracePt t="7983" x="2954338" y="2039938"/>
          <p14:tracePt t="7994" x="2954338" y="2065338"/>
          <p14:tracePt t="8006" x="2954338" y="2089150"/>
          <p14:tracePt t="8018" x="2954338" y="2127250"/>
          <p14:tracePt t="8034" x="2954338" y="2178050"/>
          <p14:tracePt t="8048" x="2954338" y="2227263"/>
          <p14:tracePt t="8057" x="2941638" y="2265363"/>
          <p14:tracePt t="8069" x="2941638" y="2303463"/>
          <p14:tracePt t="8085" x="2941638" y="2339975"/>
          <p14:tracePt t="8098" x="2928938" y="2390775"/>
          <p14:tracePt t="8115" x="2928938" y="2490788"/>
          <p14:tracePt t="8132" x="2916238" y="2590800"/>
          <p14:tracePt t="8147" x="2903538" y="2765425"/>
          <p14:tracePt t="8164" x="2903538" y="2828925"/>
          <p14:tracePt t="8180" x="2903538" y="2990850"/>
          <p14:tracePt t="8197" x="2890838" y="3090863"/>
          <p14:tracePt t="8214" x="2890838" y="3190875"/>
          <p14:tracePt t="8230" x="2890838" y="3354388"/>
          <p14:tracePt t="8248" x="2890838" y="3441700"/>
          <p14:tracePt t="8264" x="2890838" y="3567113"/>
          <p14:tracePt t="8281" x="2890838" y="3916363"/>
          <p14:tracePt t="8298" x="2890838" y="4017963"/>
          <p14:tracePt t="8315" x="2916238" y="4105275"/>
          <p14:tracePt t="8331" x="2967038" y="4192588"/>
          <p14:tracePt t="8348" x="3016250" y="4241800"/>
          <p14:tracePt t="8365" x="3092450" y="4267200"/>
          <p14:tracePt t="8382" x="3267075" y="4318000"/>
          <p14:tracePt t="8398" x="3341688" y="4330700"/>
          <p14:tracePt t="8415" x="3417888" y="4330700"/>
          <p14:tracePt t="8432" x="3517900" y="4330700"/>
          <p14:tracePt t="8448" x="3554413" y="4330700"/>
          <p14:tracePt t="8465" x="3605213" y="4330700"/>
          <p14:tracePt t="8482" x="3779838" y="4330700"/>
          <p14:tracePt t="8499" x="3892550" y="4330700"/>
          <p14:tracePt t="8515" x="3979863" y="4330700"/>
          <p14:tracePt t="8532" x="4081463" y="4330700"/>
          <p14:tracePt t="8549" x="4105275" y="4330700"/>
          <p14:tracePt t="8566" x="4117975" y="4330700"/>
          <p14:tracePt t="8679" x="4105275" y="4330700"/>
          <p14:tracePt t="8691" x="4030663" y="4330700"/>
          <p14:tracePt t="8705" x="3917950" y="4318000"/>
          <p14:tracePt t="8720" x="3817938" y="4318000"/>
          <p14:tracePt t="8734" x="3743325" y="4318000"/>
          <p14:tracePt t="8751" x="3654425" y="4318000"/>
          <p14:tracePt t="8768" x="3579813" y="4318000"/>
          <p14:tracePt t="8785" x="3441700" y="4318000"/>
          <p14:tracePt t="8801" x="3417888" y="4318000"/>
          <p14:tracePt t="8818" x="3405188" y="4318000"/>
          <p14:tracePt t="8878" x="3417888" y="4318000"/>
          <p14:tracePt t="8892" x="3429000" y="4318000"/>
          <p14:tracePt t="8916" x="3441700" y="4318000"/>
          <p14:tracePt t="9203" x="3429000" y="4318000"/>
          <p14:tracePt t="9215" x="3379788" y="4330700"/>
          <p14:tracePt t="9228" x="3317875" y="4392613"/>
          <p14:tracePt t="9241" x="3241675" y="4454525"/>
          <p14:tracePt t="9256" x="3192463" y="4518025"/>
          <p14:tracePt t="9270" x="3141663" y="4554538"/>
          <p14:tracePt t="9287" x="3128963" y="4579938"/>
          <p14:tracePt t="9303" x="3103563" y="4592638"/>
          <p14:tracePt t="9320" x="3103563" y="4605338"/>
          <p14:tracePt t="9452" x="3116263" y="4605338"/>
          <p14:tracePt t="9465" x="3128963" y="4605338"/>
          <p14:tracePt t="9478" x="3141663" y="4605338"/>
          <p14:tracePt t="9491" x="3179763" y="4605338"/>
          <p14:tracePt t="9503" x="3205163" y="4618038"/>
          <p14:tracePt t="9521" x="3241675" y="4618038"/>
          <p14:tracePt t="9538" x="3279775" y="4618038"/>
          <p14:tracePt t="9554" x="3354388" y="4630738"/>
          <p14:tracePt t="9571" x="3379788" y="4630738"/>
          <p14:tracePt t="9588" x="3417888" y="4630738"/>
          <p14:tracePt t="9604" x="3530600" y="4630738"/>
          <p14:tracePt t="9621" x="3617913" y="4643438"/>
          <p14:tracePt t="9637" x="3705225" y="4643438"/>
          <p14:tracePt t="9653" x="3805238" y="4643438"/>
          <p14:tracePt t="9670" x="3843338" y="4643438"/>
          <p14:tracePt t="9687" x="3879850" y="4643438"/>
          <p14:tracePt t="9704" x="3943350" y="4643438"/>
          <p14:tracePt t="9720" x="3979863" y="4643438"/>
          <p14:tracePt t="9737" x="4030663" y="4643438"/>
          <p14:tracePt t="9754" x="4130675" y="4643438"/>
          <p14:tracePt t="9771" x="4168775" y="4643438"/>
          <p14:tracePt t="9787" x="4192588" y="4643438"/>
          <p14:tracePt t="9804" x="4243388" y="4643438"/>
          <p14:tracePt t="9821" x="4268788" y="4643438"/>
          <p14:tracePt t="9837" x="4281488" y="4643438"/>
          <p14:tracePt t="9854" x="4318000" y="4643438"/>
          <p14:tracePt t="9871" x="4343400" y="4643438"/>
          <p14:tracePt t="9888" x="4368800" y="4643438"/>
          <p14:tracePt t="9904" x="4418013" y="4643438"/>
          <p14:tracePt t="9921" x="4430713" y="4643438"/>
          <p14:tracePt t="9938" x="4456113" y="4643438"/>
          <p14:tracePt t="9955" x="4468813" y="4643438"/>
          <p14:tracePt t="10449" x="4456113" y="4643438"/>
          <p14:tracePt t="10499" x="4443413" y="4643438"/>
          <p14:tracePt t="10612" x="4430713" y="4643438"/>
          <p14:tracePt t="11060" x="4418013" y="4643438"/>
          <p14:tracePt t="11072" x="4394200" y="4643438"/>
          <p14:tracePt t="11098" x="4368800" y="4656138"/>
          <p14:tracePt t="11113" x="4356100" y="4656138"/>
          <p14:tracePt t="11121" x="4343400" y="4656138"/>
          <p14:tracePt t="11134" x="4318000" y="4667250"/>
          <p14:tracePt t="11146" x="4294188" y="4667250"/>
          <p14:tracePt t="11161" x="4281488" y="4667250"/>
          <p14:tracePt t="11176" x="4268788" y="4667250"/>
          <p14:tracePt t="11193" x="4243388" y="4667250"/>
          <p14:tracePt t="11220" x="4230688" y="4667250"/>
          <p14:tracePt t="11383" x="4243388" y="4667250"/>
          <p14:tracePt t="11397" x="4256088" y="4667250"/>
          <p14:tracePt t="11408" x="4268788" y="4667250"/>
          <p14:tracePt t="11435" x="4281488" y="4667250"/>
          <p14:tracePt t="11447" x="4294188" y="4667250"/>
          <p14:tracePt t="11459" x="4305300" y="4667250"/>
          <p14:tracePt t="11485" x="4330700" y="4667250"/>
          <p14:tracePt t="11508" x="4343400" y="4679950"/>
          <p14:tracePt t="11521" x="4356100" y="4679950"/>
          <p14:tracePt t="11534" x="4368800" y="4679950"/>
          <p14:tracePt t="11548" x="4381500" y="4679950"/>
          <p14:tracePt t="11583" x="4394200" y="4679950"/>
          <p14:tracePt t="11932" x="4381500" y="4679950"/>
          <p14:tracePt t="12406" x="4394200" y="4679950"/>
          <p14:tracePt t="12418" x="4430713" y="4679950"/>
          <p14:tracePt t="12435" x="4481513" y="4679950"/>
          <p14:tracePt t="12443" x="4518025" y="4692650"/>
          <p14:tracePt t="12457" x="4556125" y="4692650"/>
          <p14:tracePt t="12469" x="4594225" y="4692650"/>
          <p14:tracePt t="12482" x="4630738" y="4692650"/>
          <p14:tracePt t="12499" x="4656138" y="4692650"/>
          <p14:tracePt t="12516" x="4706938" y="4692650"/>
          <p14:tracePt t="12532" x="4756150" y="4692650"/>
          <p14:tracePt t="12549" x="4881563" y="4692650"/>
          <p14:tracePt t="12566" x="4919663" y="4692650"/>
          <p14:tracePt t="12583" x="4981575" y="4679950"/>
          <p14:tracePt t="12600" x="5006975" y="4679950"/>
          <p14:tracePt t="12616" x="5045075" y="4679950"/>
          <p14:tracePt t="12633" x="5132388" y="4679950"/>
          <p14:tracePt t="12650" x="5207000" y="4679950"/>
          <p14:tracePt t="12667" x="5270500" y="4679950"/>
          <p14:tracePt t="12683" x="5345113" y="4679950"/>
          <p14:tracePt t="12700" x="5357813" y="4679950"/>
          <p14:tracePt t="12717" x="5394325" y="4679950"/>
          <p14:tracePt t="12732" x="5407025" y="4679950"/>
          <p14:tracePt t="12749" x="5432425" y="4679950"/>
          <p14:tracePt t="12779" x="5445125" y="4679950"/>
          <p14:tracePt t="13016" x="5457825" y="4679950"/>
          <p14:tracePt t="13029" x="5470525" y="4679950"/>
          <p14:tracePt t="13043" x="5483225" y="4679950"/>
          <p14:tracePt t="13055" x="5495925" y="4679950"/>
          <p14:tracePt t="13072" x="5532438" y="4679950"/>
          <p14:tracePt t="13085" x="5557838" y="4692650"/>
          <p14:tracePt t="13102" x="5583238" y="4692650"/>
          <p14:tracePt t="13117" x="5632450" y="4692650"/>
          <p14:tracePt t="13135" x="5657850" y="4692650"/>
          <p14:tracePt t="13152" x="5719763" y="4692650"/>
          <p14:tracePt t="13168" x="5908675" y="4692650"/>
          <p14:tracePt t="13185" x="5970588" y="4692650"/>
          <p14:tracePt t="13202" x="6034088" y="4679950"/>
          <p14:tracePt t="13219" x="6146800" y="4679950"/>
          <p14:tracePt t="13235" x="6221413" y="4679950"/>
          <p14:tracePt t="13253" x="6321425" y="4679950"/>
          <p14:tracePt t="13269" x="6434138" y="4679950"/>
          <p14:tracePt t="13285" x="6472238" y="4679950"/>
          <p14:tracePt t="13303" x="6508750" y="4679950"/>
          <p14:tracePt t="13319" x="6559550" y="4679950"/>
          <p14:tracePt t="13336" x="6572250" y="4679950"/>
          <p14:tracePt t="13356" x="6584950" y="4679950"/>
          <p14:tracePt t="13369" x="6596063" y="4679950"/>
          <p14:tracePt t="14587" x="6584950" y="4679950"/>
          <p14:tracePt t="14600" x="6559550" y="4718050"/>
          <p14:tracePt t="14612" x="6534150" y="4718050"/>
          <p14:tracePt t="14627" x="6508750" y="4743450"/>
          <p14:tracePt t="14641" x="6472238" y="4756150"/>
          <p14:tracePt t="14658" x="6408738" y="4768850"/>
          <p14:tracePt t="14675" x="6370638" y="4768850"/>
          <p14:tracePt t="14691" x="6283325" y="4792663"/>
          <p14:tracePt t="14708" x="6246813" y="4805363"/>
          <p14:tracePt t="14724" x="6221413" y="4805363"/>
          <p14:tracePt t="14741" x="6196013" y="4805363"/>
          <p14:tracePt t="14758" x="6183313" y="4805363"/>
          <p14:tracePt t="14811" x="6170613" y="4805363"/>
          <p14:tracePt t="48403" x="6108700" y="4779963"/>
          <p14:tracePt t="48416" x="5945188" y="4730750"/>
          <p14:tracePt t="48427" x="5719763" y="4643438"/>
          <p14:tracePt t="48443" x="5470525" y="4530725"/>
          <p14:tracePt t="48457" x="5081588" y="4392613"/>
          <p14:tracePt t="48474" x="4643438" y="4105275"/>
          <p14:tracePt t="48491" x="4368800" y="3867150"/>
          <p14:tracePt t="48508" x="3930650" y="3503613"/>
          <p14:tracePt t="48524" x="3667125" y="3354388"/>
          <p14:tracePt t="48541" x="3479800" y="3178175"/>
          <p14:tracePt t="48558" x="3267075" y="2828925"/>
          <p14:tracePt t="48575" x="3216275" y="2703513"/>
          <p14:tracePt t="48591" x="3141663" y="2540000"/>
          <p14:tracePt t="48608" x="3103563" y="2465388"/>
          <p14:tracePt t="48625" x="3067050" y="2390775"/>
          <p14:tracePt t="48640" x="3003550" y="2201863"/>
          <p14:tracePt t="48657" x="2967038" y="2101850"/>
          <p14:tracePt t="48674" x="2916238" y="2052638"/>
          <p14:tracePt t="48690" x="2841625" y="1978025"/>
          <p14:tracePt t="48707" x="2816225" y="1952625"/>
          <p14:tracePt t="48724" x="2803525" y="1952625"/>
          <p14:tracePt t="49038" x="2803525" y="1939925"/>
          <p14:tracePt t="49051" x="2841625" y="1927225"/>
          <p14:tracePt t="49064" x="2928938" y="1901825"/>
          <p14:tracePt t="49080" x="3028950" y="1876425"/>
          <p14:tracePt t="49093" x="3128963" y="1852613"/>
          <p14:tracePt t="49110" x="3279775" y="1814513"/>
          <p14:tracePt t="49126" x="3517900" y="1765300"/>
          <p14:tracePt t="49144" x="3792538" y="1701800"/>
          <p14:tracePt t="49161" x="3856038" y="1689100"/>
          <p14:tracePt t="49177" x="3879850" y="1689100"/>
          <p14:tracePt t="49194" x="3892550" y="1676400"/>
          <p14:tracePt t="49250" x="3867150" y="1701800"/>
          <p14:tracePt t="49263" x="3830638" y="1701800"/>
          <p14:tracePt t="49276" x="3743325" y="1714500"/>
          <p14:tracePt t="49288" x="3643313" y="1714500"/>
          <p14:tracePt t="49300" x="3554413" y="1727200"/>
          <p14:tracePt t="49314" x="3454400" y="1739900"/>
          <p14:tracePt t="49328" x="3354388" y="1739900"/>
          <p14:tracePt t="49345" x="3228975" y="1739900"/>
          <p14:tracePt t="49361" x="3079750" y="1739900"/>
          <p14:tracePt t="49378" x="2890838" y="1739900"/>
          <p14:tracePt t="49395" x="2828925" y="1739900"/>
          <p14:tracePt t="49411" x="2767013" y="1739900"/>
          <p14:tracePt t="49428" x="2616200" y="1739900"/>
          <p14:tracePt t="49445" x="2541588" y="1739900"/>
          <p14:tracePt t="49462" x="2503488" y="1739900"/>
          <p14:tracePt t="49478" x="2478088" y="1739900"/>
          <p14:tracePt t="49512" x="2490788" y="1739900"/>
          <p14:tracePt t="49524" x="2528888" y="1739900"/>
          <p14:tracePt t="49537" x="2565400" y="1739900"/>
          <p14:tracePt t="49549" x="2578100" y="1739900"/>
          <p14:tracePt t="49565" x="2603500" y="1739900"/>
          <p14:tracePt t="49579" x="2616200" y="1752600"/>
          <p14:tracePt t="49594" x="2641600" y="1752600"/>
          <p14:tracePt t="49611" x="2654300" y="1765300"/>
          <p14:tracePt t="49627" x="2703513" y="1789113"/>
          <p14:tracePt t="49644" x="2728913" y="1801813"/>
          <p14:tracePt t="49661" x="2741613" y="1801813"/>
          <p14:tracePt t="49678" x="2767013" y="1827213"/>
          <p14:tracePt t="49695" x="2767013" y="1852613"/>
          <p14:tracePt t="49711" x="2767013" y="1865313"/>
          <p14:tracePt t="49728" x="2716213" y="1989138"/>
          <p14:tracePt t="49745" x="2678113" y="2101850"/>
          <p14:tracePt t="49761" x="2578100" y="2265363"/>
          <p14:tracePt t="49778" x="2554288" y="2303463"/>
          <p14:tracePt t="49795" x="2516188" y="2339975"/>
          <p14:tracePt t="49812" x="2503488" y="2352675"/>
          <p14:tracePt t="49861" x="2516188" y="2352675"/>
          <p14:tracePt t="49873" x="2528888" y="2352675"/>
          <p14:tracePt t="49885" x="2541588" y="2339975"/>
          <p14:tracePt t="49898" x="2578100" y="2339975"/>
          <p14:tracePt t="49912" x="2616200" y="2339975"/>
          <p14:tracePt t="49929" x="2654300" y="2339975"/>
          <p14:tracePt t="49946" x="2703513" y="2339975"/>
          <p14:tracePt t="49962" x="2767013" y="2339975"/>
          <p14:tracePt t="49998" x="2754313" y="2339975"/>
          <p14:tracePt t="50009" x="2741613" y="2339975"/>
          <p14:tracePt t="50022" x="2728913" y="2339975"/>
          <p14:tracePt t="50036" x="2716213" y="2339975"/>
          <p14:tracePt t="50048" x="2703513" y="2352675"/>
          <p14:tracePt t="50063" x="2690813" y="2352675"/>
          <p14:tracePt t="50079" x="2690813" y="2365375"/>
          <p14:tracePt t="50109" x="2690813" y="2378075"/>
          <p14:tracePt t="50122" x="2690813" y="2390775"/>
          <p14:tracePt t="50135" x="2703513" y="2403475"/>
          <p14:tracePt t="50160" x="2728913" y="2414588"/>
          <p14:tracePt t="50172" x="2754313" y="2427288"/>
          <p14:tracePt t="50184" x="2767013" y="2427288"/>
          <p14:tracePt t="50199" x="2778125" y="2427288"/>
          <p14:tracePt t="50221" x="2790825" y="2427288"/>
          <p14:tracePt t="50609" x="2778125" y="2439988"/>
          <p14:tracePt t="50622" x="2778125" y="2452688"/>
          <p14:tracePt t="50635" x="2767013" y="2465388"/>
          <p14:tracePt t="50646" x="2767013" y="2478088"/>
          <p14:tracePt t="50658" x="2767013" y="2490788"/>
          <p14:tracePt t="50672" x="2767013" y="2503488"/>
          <p14:tracePt t="50686" x="2754313" y="2516188"/>
          <p14:tracePt t="50700" x="2754313" y="2527300"/>
          <p14:tracePt t="50758" x="2754313" y="2540000"/>
          <p14:tracePt t="50833" x="2754313" y="2552700"/>
          <p14:tracePt t="50871" x="2754313" y="2565400"/>
          <p14:tracePt t="50896" x="2754313" y="2578100"/>
          <p14:tracePt t="50908" x="2754313" y="2590800"/>
          <p14:tracePt t="50920" x="2754313" y="2603500"/>
          <p14:tracePt t="50937" x="2754313" y="2616200"/>
          <p14:tracePt t="50951" x="2754313" y="2627313"/>
          <p14:tracePt t="50967" x="2754313" y="2640013"/>
          <p14:tracePt t="50984" x="2754313" y="2665413"/>
          <p14:tracePt t="51008" x="2754313" y="2678113"/>
          <p14:tracePt t="51120" x="2754313" y="2665413"/>
          <p14:tracePt t="51132" x="2754313" y="2652713"/>
          <p14:tracePt t="51183" x="2754313" y="2640013"/>
          <p14:tracePt t="51232" x="2754313" y="2627313"/>
          <p14:tracePt t="52278" x="2754313" y="2616200"/>
          <p14:tracePt t="52316" x="2754313" y="2603500"/>
          <p14:tracePt t="52341" x="2754313" y="2590800"/>
          <p14:tracePt t="52366" x="2754313" y="2578100"/>
          <p14:tracePt t="52404" x="2754313" y="2565400"/>
          <p14:tracePt t="52416" x="2754313" y="2552700"/>
          <p14:tracePt t="52430" x="2754313" y="2540000"/>
          <p14:tracePt t="52443" x="2754313" y="2503488"/>
          <p14:tracePt t="52457" x="2754313" y="2465388"/>
          <p14:tracePt t="52473" x="2754313" y="2452688"/>
          <p14:tracePt t="52491" x="2754313" y="2427288"/>
          <p14:tracePt t="52507" x="2754313" y="2403475"/>
          <p14:tracePt t="52524" x="2754313" y="2390775"/>
          <p14:tracePt t="52543" x="2754313" y="2378075"/>
          <p14:tracePt t="52591" x="2754313" y="2339975"/>
          <p14:tracePt t="52602" x="2754313" y="2303463"/>
          <p14:tracePt t="52616" x="2754313" y="2252663"/>
          <p14:tracePt t="52628" x="2754313" y="2190750"/>
          <p14:tracePt t="52643" x="2754313" y="2152650"/>
          <p14:tracePt t="52657" x="2754313" y="2127250"/>
          <p14:tracePt t="52674" x="2754313" y="2089150"/>
          <p14:tracePt t="52691" x="2754313" y="2065338"/>
          <p14:tracePt t="52708" x="2754313" y="2014538"/>
          <p14:tracePt t="52724" x="2754313" y="2001838"/>
          <p14:tracePt t="52741" x="2754313" y="1989138"/>
          <p14:tracePt t="52758" x="2754313" y="1978025"/>
          <p14:tracePt t="52852" x="2778125" y="1978025"/>
          <p14:tracePt t="52865" x="2803525" y="1978025"/>
          <p14:tracePt t="52877" x="2841625" y="1978025"/>
          <p14:tracePt t="52890" x="2854325" y="1978025"/>
          <p14:tracePt t="52901" x="2879725" y="1978025"/>
          <p14:tracePt t="52916" x="2916238" y="1978025"/>
          <p14:tracePt t="52928" x="2979738" y="1978025"/>
          <p14:tracePt t="52941" x="3079750" y="1978025"/>
          <p14:tracePt t="52959" x="3167063" y="1978025"/>
          <p14:tracePt t="52976" x="3216275" y="1978025"/>
          <p14:tracePt t="52991" x="3254375" y="1978025"/>
          <p14:tracePt t="53007" x="3279775" y="1978025"/>
          <p14:tracePt t="53050" x="3279775" y="1965325"/>
          <p14:tracePt t="53102" x="3267075" y="1965325"/>
          <p14:tracePt t="53115" x="3241675" y="1965325"/>
          <p14:tracePt t="53128" x="3205163" y="1952625"/>
          <p14:tracePt t="53139" x="3141663" y="1939925"/>
          <p14:tracePt t="53152" x="3067050" y="1914525"/>
          <p14:tracePt t="53165" x="3003550" y="1889125"/>
          <p14:tracePt t="53179" x="2954338" y="1876425"/>
          <p14:tracePt t="53193" x="2890838" y="1852613"/>
          <p14:tracePt t="53210" x="2854325" y="1839913"/>
          <p14:tracePt t="53227" x="2828925" y="1827213"/>
          <p14:tracePt t="53243" x="2816225" y="1827213"/>
          <p14:tracePt t="53276" x="2828925" y="1827213"/>
          <p14:tracePt t="53288" x="2841625" y="1827213"/>
          <p14:tracePt t="53314" x="2867025" y="1827213"/>
          <p14:tracePt t="53329" x="2879725" y="1827213"/>
          <p14:tracePt t="53351" x="2903538" y="1827213"/>
          <p14:tracePt t="53363" x="2941638" y="1839913"/>
          <p14:tracePt t="53379" x="2992438" y="1852613"/>
          <p14:tracePt t="53387" x="3041650" y="1865313"/>
          <p14:tracePt t="53401" x="3079750" y="1865313"/>
          <p14:tracePt t="53413" x="3092450" y="1865313"/>
          <p14:tracePt t="53430" x="3103563" y="1876425"/>
          <p14:tracePt t="53488" x="3092450" y="1876425"/>
          <p14:tracePt t="53500" x="3054350" y="1876425"/>
          <p14:tracePt t="53513" x="3028950" y="1876425"/>
          <p14:tracePt t="53528" x="2992438" y="1876425"/>
          <p14:tracePt t="53544" x="2967038" y="1876425"/>
          <p14:tracePt t="53560" x="2941638" y="1876425"/>
          <p14:tracePt t="53577" x="2867025" y="1876425"/>
          <p14:tracePt t="53593" x="2841625" y="1876425"/>
          <p14:tracePt t="53610" x="2828925" y="1876425"/>
          <p14:tracePt t="53627" x="2816225" y="1889125"/>
          <p14:tracePt t="53663" x="2828925" y="1889125"/>
          <p14:tracePt t="53674" x="2841625" y="1889125"/>
          <p14:tracePt t="53687" x="2854325" y="1889125"/>
          <p14:tracePt t="53700" x="2867025" y="1889125"/>
          <p14:tracePt t="53712" x="2890838" y="1889125"/>
          <p14:tracePt t="53727" x="2916238" y="1889125"/>
          <p14:tracePt t="53744" x="2954338" y="1889125"/>
          <p14:tracePt t="53761" x="3003550" y="1889125"/>
          <p14:tracePt t="53777" x="3079750" y="1889125"/>
          <p14:tracePt t="53794" x="3092450" y="1889125"/>
          <p14:tracePt t="53813" x="3103563" y="1889125"/>
          <p14:tracePt t="53912" x="3092450" y="1889125"/>
          <p14:tracePt t="54211" x="3128963" y="1889125"/>
          <p14:tracePt t="54223" x="3267075" y="1889125"/>
          <p14:tracePt t="54236" x="3467100" y="1889125"/>
          <p14:tracePt t="54250" x="3743325" y="1889125"/>
          <p14:tracePt t="54264" x="4294188" y="1914525"/>
          <p14:tracePt t="54279" x="4668838" y="1914525"/>
          <p14:tracePt t="54296" x="5006975" y="1939925"/>
          <p14:tracePt t="54313" x="5670550" y="1952625"/>
          <p14:tracePt t="54329" x="5821363" y="1952625"/>
          <p14:tracePt t="54347" x="5921375" y="1952625"/>
          <p14:tracePt t="54363" x="6021388" y="1965325"/>
          <p14:tracePt t="54380" x="6034088" y="1965325"/>
          <p14:tracePt t="54459" x="6021388" y="1965325"/>
          <p14:tracePt t="54472" x="6008688" y="1965325"/>
          <p14:tracePt t="54485" x="5995988" y="1965325"/>
          <p14:tracePt t="54499" x="5983288" y="1965325"/>
          <p14:tracePt t="54560" x="5921375" y="1965325"/>
          <p14:tracePt t="54572" x="5845175" y="1965325"/>
          <p14:tracePt t="54585" x="5770563" y="1965325"/>
          <p14:tracePt t="54601" x="5708650" y="1965325"/>
          <p14:tracePt t="54615" x="5670550" y="1978025"/>
          <p14:tracePt t="54632" x="5645150" y="1978025"/>
          <p14:tracePt t="54649" x="5619750" y="1978025"/>
          <p14:tracePt t="54665" x="5607050" y="1978025"/>
          <p14:tracePt t="54784" x="5619750" y="1978025"/>
          <p14:tracePt t="54808" x="5645150" y="1978025"/>
          <p14:tracePt t="54822" x="5657850" y="1978025"/>
          <p14:tracePt t="54835" x="5657850" y="1989138"/>
          <p14:tracePt t="54921" x="5632450" y="1989138"/>
          <p14:tracePt t="54935" x="5607050" y="1989138"/>
          <p14:tracePt t="54946" x="5570538" y="2001838"/>
          <p14:tracePt t="54958" x="5507038" y="2001838"/>
          <p14:tracePt t="54971" x="5457825" y="2001838"/>
          <p14:tracePt t="54986" x="5419725" y="2001838"/>
          <p14:tracePt t="55000" x="5394325" y="2014538"/>
          <p14:tracePt t="55058" x="5407025" y="2014538"/>
          <p14:tracePt t="55070" x="5432425" y="2014538"/>
          <p14:tracePt t="55086" x="5457825" y="2014538"/>
          <p14:tracePt t="55095" x="5495925" y="2014538"/>
          <p14:tracePt t="55108" x="5507038" y="2014538"/>
          <p14:tracePt t="55120" x="5532438" y="2014538"/>
          <p14:tracePt t="55134" x="5545138" y="2014538"/>
          <p14:tracePt t="55149" x="5583238" y="2014538"/>
          <p14:tracePt t="55166" x="5607050" y="2014538"/>
          <p14:tracePt t="55183" x="5632450" y="2014538"/>
          <p14:tracePt t="55200" x="5670550" y="2014538"/>
          <p14:tracePt t="55216" x="5683250" y="2014538"/>
          <p14:tracePt t="55233" x="5695950" y="2014538"/>
          <p14:tracePt t="55257" x="5695950" y="2027238"/>
          <p14:tracePt t="55282" x="5695950" y="2039938"/>
          <p14:tracePt t="55294" x="5683250" y="2052638"/>
          <p14:tracePt t="55308" x="5657850" y="2052638"/>
          <p14:tracePt t="55320" x="5619750" y="2052638"/>
          <p14:tracePt t="55333" x="5570538" y="2052638"/>
          <p14:tracePt t="55350" x="5470525" y="2052638"/>
          <p14:tracePt t="55367" x="5383213" y="2052638"/>
          <p14:tracePt t="55384" x="5319713" y="2052638"/>
          <p14:tracePt t="55401" x="5307013" y="2052638"/>
          <p14:tracePt t="55456" x="5319713" y="2052638"/>
          <p14:tracePt t="55469" x="5332413" y="2052638"/>
          <p14:tracePt t="55481" x="5370513" y="2052638"/>
          <p14:tracePt t="55494" x="5394325" y="2052638"/>
          <p14:tracePt t="55507" x="5419725" y="2052638"/>
          <p14:tracePt t="55520" x="5432425" y="2052638"/>
          <p14:tracePt t="55534" x="5457825" y="2039938"/>
          <p14:tracePt t="55551" x="5483225" y="2039938"/>
          <p14:tracePt t="55568" x="5519738" y="2039938"/>
          <p14:tracePt t="55585" x="5545138" y="2039938"/>
          <p14:tracePt t="55601" x="5570538" y="2039938"/>
          <p14:tracePt t="55618" x="5595938" y="2039938"/>
          <p14:tracePt t="55634" x="5619750" y="2039938"/>
          <p14:tracePt t="55652" x="5657850" y="2039938"/>
          <p14:tracePt t="55668" x="5695950" y="2039938"/>
          <p14:tracePt t="55685" x="5757863" y="2039938"/>
          <p14:tracePt t="55702" x="5795963" y="2052638"/>
          <p14:tracePt t="55720" x="5808663" y="2052638"/>
          <p14:tracePt t="55893" x="5832475" y="2052638"/>
          <p14:tracePt t="55906" x="5857875" y="2052638"/>
          <p14:tracePt t="55919" x="5883275" y="2052638"/>
          <p14:tracePt t="55931" x="5932488" y="2052638"/>
          <p14:tracePt t="55943" x="6021388" y="2052638"/>
          <p14:tracePt t="55957" x="6070600" y="2052638"/>
          <p14:tracePt t="55970" x="6121400" y="2052638"/>
          <p14:tracePt t="55987" x="6146800" y="2052638"/>
          <p14:tracePt t="56004" x="6170613" y="2052638"/>
          <p14:tracePt t="56021" x="6196013" y="2052638"/>
          <p14:tracePt t="56038" x="6208713" y="2052638"/>
          <p14:tracePt t="56054" x="6221413" y="2052638"/>
          <p14:tracePt t="56071" x="6234113" y="2052638"/>
          <p14:tracePt t="56088" x="6246813" y="2052638"/>
          <p14:tracePt t="56105" x="6259513" y="2052638"/>
          <p14:tracePt t="56130" x="6259513" y="2039938"/>
          <p14:tracePt t="56342" x="6246813" y="2039938"/>
          <p14:tracePt t="56366" x="6234113" y="2027238"/>
          <p14:tracePt t="56379" x="6208713" y="2027238"/>
          <p14:tracePt t="56392" x="6096000" y="2027238"/>
          <p14:tracePt t="56405" x="5945188" y="2027238"/>
          <p14:tracePt t="56422" x="5619750" y="2052638"/>
          <p14:tracePt t="56439" x="5106988" y="2190750"/>
          <p14:tracePt t="56456" x="4694238" y="2327275"/>
          <p14:tracePt t="56473" x="3843338" y="2565400"/>
          <p14:tracePt t="56489" x="3630613" y="2640013"/>
          <p14:tracePt t="56506" x="3354388" y="2740025"/>
          <p14:tracePt t="56523" x="3267075" y="2765425"/>
          <p14:tracePt t="56540" x="3216275" y="2778125"/>
          <p14:tracePt t="56556" x="3167063" y="2790825"/>
          <p14:tracePt t="56573" x="3154363" y="2790825"/>
          <p14:tracePt t="56593" x="3141663" y="2790825"/>
          <p14:tracePt t="56690" x="3128963" y="2790825"/>
          <p14:tracePt t="56703" x="3103563" y="2790825"/>
          <p14:tracePt t="56716" x="3079750" y="2790825"/>
          <p14:tracePt t="56728" x="3054350" y="2790825"/>
          <p14:tracePt t="56743" x="3028950" y="2790825"/>
          <p14:tracePt t="56757" x="3003550" y="2790825"/>
          <p14:tracePt t="56779" x="2992438" y="2803525"/>
          <p14:tracePt t="56890" x="3003550" y="2803525"/>
          <p14:tracePt t="56902" x="3016250" y="2803525"/>
          <p14:tracePt t="56915" x="3028950" y="2803525"/>
          <p14:tracePt t="56927" x="3067050" y="2803525"/>
          <p14:tracePt t="56944" x="3103563" y="2803525"/>
          <p14:tracePt t="56958" x="3154363" y="2803525"/>
          <p14:tracePt t="56974" x="3192463" y="2803525"/>
          <p14:tracePt t="56991" x="3228975" y="2803525"/>
          <p14:tracePt t="57008" x="3317875" y="2803525"/>
          <p14:tracePt t="57025" x="3379788" y="2803525"/>
          <p14:tracePt t="57042" x="3554413" y="2816225"/>
          <p14:tracePt t="57058" x="3605213" y="2816225"/>
          <p14:tracePt t="57073" x="3643313" y="2816225"/>
          <p14:tracePt t="57090" x="3705225" y="2816225"/>
          <p14:tracePt t="57107" x="3730625" y="2816225"/>
          <p14:tracePt t="57123" x="3756025" y="2816225"/>
          <p14:tracePt t="57140" x="3830638" y="2828925"/>
          <p14:tracePt t="57157" x="3892550" y="2828925"/>
          <p14:tracePt t="57174" x="3968750" y="2828925"/>
          <p14:tracePt t="57190" x="4081463" y="2828925"/>
          <p14:tracePt t="57207" x="4156075" y="2828925"/>
          <p14:tracePt t="57224" x="4230688" y="2828925"/>
          <p14:tracePt t="57241" x="4481513" y="2828925"/>
          <p14:tracePt t="57257" x="4581525" y="2828925"/>
          <p14:tracePt t="57274" x="4656138" y="2828925"/>
          <p14:tracePt t="57291" x="4843463" y="2828925"/>
          <p14:tracePt t="57307" x="4956175" y="2828925"/>
          <p14:tracePt t="57324" x="5057775" y="2828925"/>
          <p14:tracePt t="57341" x="5170488" y="2852738"/>
          <p14:tracePt t="57358" x="5194300" y="2852738"/>
          <p14:tracePt t="57374" x="5219700" y="2852738"/>
          <p14:tracePt t="57391" x="5245100" y="2852738"/>
          <p14:tracePt t="57463" x="5257800" y="2852738"/>
          <p14:tracePt t="57488" x="5270500" y="2852738"/>
          <p14:tracePt t="57501" x="5281613" y="2852738"/>
          <p14:tracePt t="57513" x="5307013" y="2852738"/>
          <p14:tracePt t="57529" x="5345113" y="2852738"/>
          <p14:tracePt t="57544" x="5383213" y="2852738"/>
          <p14:tracePt t="57560" x="5419725" y="2852738"/>
          <p14:tracePt t="57576" x="5457825" y="2852738"/>
          <p14:tracePt t="57594" x="5495925" y="2852738"/>
          <p14:tracePt t="57611" x="5507038" y="2852738"/>
          <p14:tracePt t="57627" x="5519738" y="2852738"/>
          <p14:tracePt t="57701" x="5483225" y="2852738"/>
          <p14:tracePt t="57713" x="5457825" y="2852738"/>
          <p14:tracePt t="57724" x="5432425" y="2852738"/>
          <p14:tracePt t="57738" x="5419725" y="2852738"/>
          <p14:tracePt t="57750" x="5407025" y="2852738"/>
          <p14:tracePt t="57800" x="5419725" y="2852738"/>
          <p14:tracePt t="57813" x="5445125" y="2852738"/>
          <p14:tracePt t="57825" x="5457825" y="2852738"/>
          <p14:tracePt t="57837" x="5470525" y="2852738"/>
          <p14:tracePt t="57849" x="5483225" y="2852738"/>
          <p14:tracePt t="57887" x="5495925" y="2852738"/>
          <p14:tracePt t="57901" x="5507038" y="2852738"/>
          <p14:tracePt t="57924" x="5519738" y="2852738"/>
          <p14:tracePt t="57936" x="5532438" y="2852738"/>
          <p14:tracePt t="57950" x="5545138" y="2852738"/>
          <p14:tracePt t="57964" x="5570538" y="2852738"/>
          <p14:tracePt t="57978" x="5607050" y="2852738"/>
          <p14:tracePt t="57995" x="5657850" y="2852738"/>
          <p14:tracePt t="58012" x="5708650" y="2852738"/>
          <p14:tracePt t="58029" x="5770563" y="2852738"/>
          <p14:tracePt t="58045" x="5783263" y="2852738"/>
          <p14:tracePt t="58064" x="5795963" y="2852738"/>
          <p14:tracePt t="58077" x="5808663" y="2852738"/>
          <p14:tracePt t="58099" x="5821363" y="2852738"/>
          <p14:tracePt t="58112" x="5832475" y="2852738"/>
          <p14:tracePt t="58127" x="5845175" y="2852738"/>
          <p14:tracePt t="58144" x="5883275" y="2852738"/>
          <p14:tracePt t="58161" x="5932488" y="2852738"/>
          <p14:tracePt t="58177" x="6034088" y="2852738"/>
          <p14:tracePt t="58194" x="6070600" y="2852738"/>
          <p14:tracePt t="58211" x="6121400" y="2852738"/>
          <p14:tracePt t="58228" x="6146800" y="2852738"/>
          <p14:tracePt t="58244" x="6157913" y="2852738"/>
          <p14:tracePt t="58261" x="6208713" y="2852738"/>
          <p14:tracePt t="58285" x="6221413" y="2852738"/>
          <p14:tracePt t="59469" x="6183313" y="2852738"/>
          <p14:tracePt t="59481" x="6157913" y="2840038"/>
          <p14:tracePt t="59494" x="6108700" y="2828925"/>
          <p14:tracePt t="59507" x="5970588" y="2803525"/>
          <p14:tracePt t="59521" x="5757863" y="2778125"/>
          <p14:tracePt t="59535" x="5532438" y="2740025"/>
          <p14:tracePt t="59551" x="5370513" y="2703513"/>
          <p14:tracePt t="59568" x="5181600" y="2678113"/>
          <p14:tracePt t="59585" x="4794250" y="2590800"/>
          <p14:tracePt t="59602" x="4706938" y="2540000"/>
          <p14:tracePt t="59618" x="4630738" y="2516188"/>
          <p14:tracePt t="59635" x="4530725" y="2452688"/>
          <p14:tracePt t="59651" x="4481513" y="2403475"/>
          <p14:tracePt t="59668" x="4406900" y="2352675"/>
          <p14:tracePt t="59685" x="4192588" y="2252663"/>
          <p14:tracePt t="59702" x="4130675" y="2214563"/>
          <p14:tracePt t="59718" x="4068763" y="2190750"/>
          <p14:tracePt t="59735" x="4005263" y="2152650"/>
          <p14:tracePt t="59752" x="3968750" y="2127250"/>
          <p14:tracePt t="59768" x="3943350" y="2114550"/>
          <p14:tracePt t="59785" x="3905250" y="2089150"/>
          <p14:tracePt t="59802" x="3892550" y="2078038"/>
          <p14:tracePt t="59819" x="3879850" y="2078038"/>
          <p14:tracePt t="59836" x="3867150" y="2052638"/>
          <p14:tracePt t="59855" x="3867150" y="2039938"/>
          <p14:tracePt t="59880" x="3867150" y="2027238"/>
          <p14:tracePt t="59894" x="3856038" y="2027238"/>
          <p14:tracePt t="59906" x="3856038" y="2014538"/>
          <p14:tracePt t="59919" x="3856038" y="2001838"/>
          <p14:tracePt t="59943" x="3856038" y="1989138"/>
          <p14:tracePt t="59956" x="3856038" y="1965325"/>
          <p14:tracePt t="59970" x="3856038" y="1952625"/>
          <p14:tracePt t="59987" x="3856038" y="1939925"/>
          <p14:tracePt t="60003" x="3856038" y="1927225"/>
          <p14:tracePt t="60292" x="3905250" y="1927225"/>
          <p14:tracePt t="60306" x="4056063" y="1927225"/>
          <p14:tracePt t="60316" x="4205288" y="1927225"/>
          <p14:tracePt t="60329" x="4356100" y="1927225"/>
          <p14:tracePt t="60341" x="4668838" y="1939925"/>
          <p14:tracePt t="60357" x="4956175" y="2001838"/>
          <p14:tracePt t="60371" x="5157788" y="2052638"/>
          <p14:tracePt t="60388" x="5281613" y="2089150"/>
          <p14:tracePt t="60405" x="5419725" y="2114550"/>
          <p14:tracePt t="60421" x="5708650" y="2165350"/>
          <p14:tracePt t="60438" x="5795963" y="2165350"/>
          <p14:tracePt t="60455" x="5845175" y="2190750"/>
          <p14:tracePt t="60472" x="5908675" y="2201863"/>
          <p14:tracePt t="60753" x="5895975" y="2201863"/>
          <p14:tracePt t="60764" x="5870575" y="2190750"/>
          <p14:tracePt t="60779" x="5821363" y="2152650"/>
          <p14:tracePt t="60794" x="5770563" y="2114550"/>
          <p14:tracePt t="60806" x="5745163" y="2078038"/>
          <p14:tracePt t="60823" x="5719763" y="2052638"/>
          <p14:tracePt t="60839" x="5708650" y="2027238"/>
          <p14:tracePt t="60856" x="5695950" y="2014538"/>
          <p14:tracePt t="60873" x="5695950" y="2001838"/>
          <p14:tracePt t="61201" x="5695950" y="2014538"/>
          <p14:tracePt t="61214" x="5695950" y="2027238"/>
          <p14:tracePt t="61227" x="5695950" y="2052638"/>
          <p14:tracePt t="61251" x="5695950" y="2065338"/>
          <p14:tracePt t="61264" x="5695950" y="2089150"/>
          <p14:tracePt t="61277" x="5683250" y="2089150"/>
          <p14:tracePt t="61288" x="5683250" y="2101850"/>
          <p14:tracePt t="61301" x="5683250" y="2127250"/>
          <p14:tracePt t="61325" x="5683250" y="2139950"/>
          <p14:tracePt t="61350" x="5683250" y="2152650"/>
          <p14:tracePt t="61375" x="5683250" y="2165350"/>
          <p14:tracePt t="61388" x="5670550" y="2165350"/>
          <p14:tracePt t="61400" x="5670550" y="2178050"/>
          <p14:tracePt t="61438" x="5670550" y="2190750"/>
          <p14:tracePt t="61463" x="5670550" y="2201863"/>
          <p14:tracePt t="61477" x="5657850" y="2214563"/>
          <p14:tracePt t="61488" x="5645150" y="2239963"/>
          <p14:tracePt t="61500" x="5619750" y="2265363"/>
          <p14:tracePt t="61512" x="5595938" y="2278063"/>
          <p14:tracePt t="61528" x="5545138" y="2303463"/>
          <p14:tracePt t="61542" x="5470525" y="2327275"/>
          <p14:tracePt t="61558" x="5407025" y="2352675"/>
          <p14:tracePt t="61576" x="5357813" y="2365375"/>
          <p14:tracePt t="61593" x="5257800" y="2403475"/>
          <p14:tracePt t="61610" x="5181600" y="2427288"/>
          <p14:tracePt t="61626" x="5068888" y="2452688"/>
          <p14:tracePt t="61643" x="4843463" y="2503488"/>
          <p14:tracePt t="61659" x="4794250" y="2527300"/>
          <p14:tracePt t="61676" x="4706938" y="2552700"/>
          <p14:tracePt t="61693" x="4668838" y="2552700"/>
          <p14:tracePt t="61710" x="4630738" y="2565400"/>
          <p14:tracePt t="61726" x="4443413" y="2578100"/>
          <p14:tracePt t="61743" x="4343400" y="2578100"/>
          <p14:tracePt t="61759" x="4281488" y="2578100"/>
          <p14:tracePt t="61776" x="4192588" y="2590800"/>
          <p14:tracePt t="61793" x="4168775" y="2590800"/>
          <p14:tracePt t="61811" x="4156075" y="2590800"/>
          <p14:tracePt t="61827" x="4117975" y="2603500"/>
          <p14:tracePt t="61844" x="4105275" y="2603500"/>
          <p14:tracePt t="61861" x="4092575" y="2616200"/>
          <p14:tracePt t="61877" x="4017963" y="2627313"/>
          <p14:tracePt t="61893" x="3979863" y="2640013"/>
          <p14:tracePt t="61910" x="3943350" y="2640013"/>
          <p14:tracePt t="61926" x="3879850" y="2678113"/>
          <p14:tracePt t="61943" x="3856038" y="2690813"/>
          <p14:tracePt t="61960" x="3830638" y="2716213"/>
          <p14:tracePt t="61976" x="3792538" y="2752725"/>
          <p14:tracePt t="61993" x="3767138" y="2778125"/>
          <p14:tracePt t="62013" x="3767138" y="2790825"/>
          <p14:tracePt t="62173" x="3779838" y="2790825"/>
          <p14:tracePt t="62186" x="3805238" y="2790825"/>
          <p14:tracePt t="62198" x="3830638" y="2803525"/>
          <p14:tracePt t="62215" x="3867150" y="2803525"/>
          <p14:tracePt t="62229" x="3905250" y="2803525"/>
          <p14:tracePt t="62246" x="3930650" y="2803525"/>
          <p14:tracePt t="62261" x="3992563" y="2803525"/>
          <p14:tracePt t="62279" x="4017963" y="2803525"/>
          <p14:tracePt t="62296" x="4056063" y="2803525"/>
          <p14:tracePt t="62312" x="4217988" y="2803525"/>
          <p14:tracePt t="62329" x="4281488" y="2803525"/>
          <p14:tracePt t="62346" x="4330700" y="2803525"/>
          <p14:tracePt t="62362" x="4443413" y="2803525"/>
          <p14:tracePt t="62379" x="4518025" y="2803525"/>
          <p14:tracePt t="62396" x="4668838" y="2803525"/>
          <p14:tracePt t="62413" x="4894263" y="2803525"/>
          <p14:tracePt t="62429" x="4968875" y="2803525"/>
          <p14:tracePt t="62446" x="5045075" y="2803525"/>
          <p14:tracePt t="62463" x="5207000" y="2803525"/>
          <p14:tracePt t="62480" x="5307013" y="2790825"/>
          <p14:tracePt t="62497" x="5394325" y="2778125"/>
          <p14:tracePt t="62513" x="5507038" y="2752725"/>
          <p14:tracePt t="62530" x="5532438" y="2752725"/>
          <p14:tracePt t="62546" x="5557838" y="2740025"/>
          <p14:tracePt t="62563" x="5583238" y="2728913"/>
          <p14:tracePt t="62580" x="5595938" y="2728913"/>
          <p14:tracePt t="62697" x="5607050" y="2728913"/>
          <p14:tracePt t="62845" x="5619750" y="2728913"/>
          <p14:tracePt t="62859" x="5632450" y="2728913"/>
          <p14:tracePt t="62871" x="5645150" y="2728913"/>
          <p14:tracePt t="62895" x="5670550" y="2728913"/>
          <p14:tracePt t="62920" x="5683250" y="2728913"/>
          <p14:tracePt t="62932" x="5695950" y="2740025"/>
          <p14:tracePt t="62944" x="5708650" y="2740025"/>
          <p14:tracePt t="62957" x="5708650" y="2752725"/>
          <p14:tracePt t="62970" x="5719763" y="2752725"/>
          <p14:tracePt t="63007" x="5719763" y="2765425"/>
          <p14:tracePt t="63319" x="5719763" y="2778125"/>
          <p14:tracePt t="63334" x="5732463" y="2778125"/>
          <p14:tracePt t="63344" x="5732463" y="2790825"/>
          <p14:tracePt t="63357" x="5732463" y="2803525"/>
          <p14:tracePt t="63369" x="5732463" y="2816225"/>
          <p14:tracePt t="63385" x="5745163" y="2828925"/>
          <p14:tracePt t="63399" x="5745163" y="2840038"/>
          <p14:tracePt t="63417" x="5757863" y="2840038"/>
          <p14:tracePt t="63433" x="5757863" y="2852738"/>
          <p14:tracePt t="63643" x="5757863" y="2865438"/>
          <p14:tracePt t="63854" x="5745163" y="2865438"/>
          <p14:tracePt t="63880" x="5732463" y="2865438"/>
          <p14:tracePt t="63917" x="5719763" y="2865438"/>
          <p14:tracePt t="63942" x="5695950" y="2852738"/>
          <p14:tracePt t="63955" x="5683250" y="2852738"/>
          <p14:tracePt t="63971" x="5670550" y="2840038"/>
          <p14:tracePt t="63979" x="5657850" y="2840038"/>
          <p14:tracePt t="64005" x="5645150" y="2840038"/>
          <p14:tracePt t="64067" x="5670550" y="2828925"/>
          <p14:tracePt t="64079" x="5695950" y="2828925"/>
          <p14:tracePt t="64093" x="5719763" y="2816225"/>
          <p14:tracePt t="64105" x="5732463" y="2816225"/>
          <p14:tracePt t="64119" x="5757863" y="2816225"/>
          <p14:tracePt t="64142" x="5770563" y="2816225"/>
          <p14:tracePt t="64216" x="5757863" y="2816225"/>
          <p14:tracePt t="64242" x="5745163" y="2816225"/>
          <p14:tracePt t="64255" x="5719763" y="2816225"/>
          <p14:tracePt t="64267" x="5683250" y="2816225"/>
          <p14:tracePt t="64278" x="5657850" y="2816225"/>
          <p14:tracePt t="64291" x="5632450" y="2828925"/>
          <p14:tracePt t="64305" x="5607050" y="2840038"/>
          <p14:tracePt t="64320" x="5595938" y="2852738"/>
          <p14:tracePt t="64353" x="5595938" y="2865438"/>
          <p14:tracePt t="64390" x="5619750" y="2865438"/>
          <p14:tracePt t="64406" x="5632450" y="2865438"/>
          <p14:tracePt t="64416" x="5657850" y="2865438"/>
          <p14:tracePt t="64428" x="5683250" y="2865438"/>
          <p14:tracePt t="64441" x="5695950" y="2865438"/>
          <p14:tracePt t="64456" x="5708650" y="2865438"/>
          <p14:tracePt t="64528" x="5695950" y="2865438"/>
          <p14:tracePt t="64552" x="5670550" y="2865438"/>
          <p14:tracePt t="64640" x="5683250" y="2865438"/>
          <p14:tracePt t="64665" x="5695950" y="2865438"/>
          <p14:tracePt t="64765" x="5683250" y="2865438"/>
          <p14:tracePt t="64814" x="5670550" y="2865438"/>
          <p14:tracePt t="64888" x="5657850" y="2865438"/>
          <p14:tracePt t="65288" x="5645150" y="2865438"/>
          <p14:tracePt t="65337" x="5632450" y="2865438"/>
          <p14:tracePt t="65350" x="5632450" y="2852738"/>
          <p14:tracePt t="65376" x="5619750" y="2852738"/>
          <p14:tracePt t="65388" x="5607050" y="2840038"/>
          <p14:tracePt t="65400" x="5583238" y="2840038"/>
          <p14:tracePt t="65413" x="5557838" y="2840038"/>
          <p14:tracePt t="65427" x="5507038" y="2840038"/>
          <p14:tracePt t="65441" x="5470525" y="2840038"/>
          <p14:tracePt t="65458" x="5432425" y="2840038"/>
          <p14:tracePt t="65475" x="5407025" y="2840038"/>
          <p14:tracePt t="65491" x="5383213" y="2840038"/>
          <p14:tracePt t="65508" x="5357813" y="2840038"/>
          <p14:tracePt t="65525" x="5345113" y="2840038"/>
          <p14:tracePt t="65542" x="5332413" y="2840038"/>
          <p14:tracePt t="65558" x="5319713" y="2840038"/>
          <p14:tracePt t="67830" x="5294313" y="2840038"/>
          <p14:tracePt t="67842" x="5257800" y="2840038"/>
          <p14:tracePt t="67855" x="5207000" y="2840038"/>
          <p14:tracePt t="67870" x="5068888" y="2852738"/>
          <p14:tracePt t="67884" x="4919663" y="2852738"/>
          <p14:tracePt t="67901" x="4781550" y="2852738"/>
          <p14:tracePt t="67918" x="4581525" y="2852738"/>
          <p14:tracePt t="67934" x="3979863" y="2816225"/>
          <p14:tracePt t="67950" x="3830638" y="2778125"/>
          <p14:tracePt t="67967" x="3654425" y="2740025"/>
          <p14:tracePt t="67983" x="3254375" y="2665413"/>
          <p14:tracePt t="68000" x="3128963" y="2640013"/>
          <p14:tracePt t="68017" x="3067050" y="2627313"/>
          <p14:tracePt t="68034" x="2967038" y="2616200"/>
          <p14:tracePt t="68053" x="2954338" y="2616200"/>
          <p14:tracePt t="68103" x="2941638" y="2616200"/>
          <p14:tracePt t="68128" x="2928938" y="2616200"/>
          <p14:tracePt t="68140" x="2903538" y="2616200"/>
          <p14:tracePt t="68153" x="2867025" y="2616200"/>
          <p14:tracePt t="68165" x="2816225" y="2616200"/>
          <p14:tracePt t="68179" x="2767013" y="2616200"/>
          <p14:tracePt t="68192" x="2728913" y="2616200"/>
          <p14:tracePt t="68204" x="2690813" y="2616200"/>
          <p14:tracePt t="68219" x="2667000" y="2616200"/>
          <p14:tracePt t="68236" x="2641600" y="2616200"/>
          <p14:tracePt t="68251" x="2616200" y="2627313"/>
          <p14:tracePt t="68268" x="2578100" y="2640013"/>
          <p14:tracePt t="68285" x="2565400" y="2652713"/>
          <p14:tracePt t="68301" x="2554288" y="2652713"/>
          <p14:tracePt t="74135" x="2565400" y="2652713"/>
          <p14:tracePt t="74149" x="2590800" y="2640013"/>
          <p14:tracePt t="74161" x="2616200" y="2616200"/>
          <p14:tracePt t="74173" x="2678113" y="2578100"/>
          <p14:tracePt t="74185" x="2790825" y="2516188"/>
          <p14:tracePt t="74197" x="2928938" y="2478088"/>
          <p14:tracePt t="74212" x="3054350" y="2427288"/>
          <p14:tracePt t="74226" x="3141663" y="2365375"/>
          <p14:tracePt t="74243" x="3254375" y="2303463"/>
          <p14:tracePt t="74260" x="3392488" y="2265363"/>
          <p14:tracePt t="74276" x="3692525" y="2214563"/>
          <p14:tracePt t="74293" x="3792538" y="2201863"/>
          <p14:tracePt t="74310" x="3867150" y="2201863"/>
          <p14:tracePt t="74326" x="3956050" y="2190750"/>
          <p14:tracePt t="74342" x="4017963" y="2178050"/>
          <p14:tracePt t="74358" x="4092575" y="2178050"/>
          <p14:tracePt t="74375" x="4343400" y="2165350"/>
          <p14:tracePt t="74392" x="4443413" y="2165350"/>
          <p14:tracePt t="74408" x="4530725" y="2165350"/>
          <p14:tracePt t="74425" x="4643438" y="2165350"/>
          <p14:tracePt t="74442" x="4732338" y="2165350"/>
          <p14:tracePt t="74459" x="4819650" y="2165350"/>
          <p14:tracePt t="74476" x="5032375" y="2165350"/>
          <p14:tracePt t="74492" x="5094288" y="2165350"/>
          <p14:tracePt t="74509" x="5170488" y="2165350"/>
          <p14:tracePt t="74526" x="5232400" y="2165350"/>
          <p14:tracePt t="74543" x="5245100" y="2165350"/>
          <p14:tracePt t="74559" x="5270500" y="2165350"/>
          <p14:tracePt t="74583" x="5281613" y="2165350"/>
          <p14:tracePt t="74783" x="5281613" y="2178050"/>
          <p14:tracePt t="74797" x="5270500" y="2190750"/>
          <p14:tracePt t="74807" x="5257800" y="2201863"/>
          <p14:tracePt t="74821" x="5232400" y="2214563"/>
          <p14:tracePt t="74833" x="5232400" y="2227263"/>
          <p14:tracePt t="74945" x="5245100" y="2227263"/>
          <p14:tracePt t="74970" x="5257800" y="2227263"/>
          <p14:tracePt t="75069" x="5232400" y="2227263"/>
          <p14:tracePt t="75082" x="5157788" y="2239963"/>
          <p14:tracePt t="75098" x="5094288" y="2239963"/>
          <p14:tracePt t="75107" x="5057775" y="2252663"/>
          <p14:tracePt t="75121" x="5032375" y="2252663"/>
          <p14:tracePt t="75182" x="5068888" y="2252663"/>
          <p14:tracePt t="75194" x="5119688" y="2252663"/>
          <p14:tracePt t="75206" x="5157788" y="2252663"/>
          <p14:tracePt t="75220" x="5207000" y="2252663"/>
          <p14:tracePt t="75233" x="5245100" y="2239963"/>
          <p14:tracePt t="75246" x="5281613" y="2239963"/>
          <p14:tracePt t="75263" x="5319713" y="2239963"/>
          <p14:tracePt t="75280" x="5345113" y="2239963"/>
          <p14:tracePt t="75297" x="5419725" y="2227263"/>
          <p14:tracePt t="75314" x="5432425" y="2227263"/>
          <p14:tracePt t="75431" x="5470525" y="2227263"/>
          <p14:tracePt t="75444" x="5519738" y="2227263"/>
          <p14:tracePt t="75456" x="5557838" y="2227263"/>
          <p14:tracePt t="75469" x="5583238" y="2227263"/>
          <p14:tracePt t="75484" x="5607050" y="2227263"/>
          <p14:tracePt t="75498" x="5632450" y="2227263"/>
          <p14:tracePt t="75514" x="5670550" y="2227263"/>
          <p14:tracePt t="75531" x="5695950" y="2227263"/>
          <p14:tracePt t="75548" x="5745163" y="2227263"/>
          <p14:tracePt t="75568" x="5770563" y="2227263"/>
          <p14:tracePt t="75594" x="5783263" y="2227263"/>
          <p14:tracePt t="75606" x="5795963" y="2227263"/>
          <p14:tracePt t="75618" x="5808663" y="2227263"/>
          <p14:tracePt t="75634" x="5821363" y="2227263"/>
          <p14:tracePt t="75647" x="5832475" y="2227263"/>
          <p14:tracePt t="75665" x="5845175" y="2227263"/>
          <p14:tracePt t="75682" x="5870575" y="2227263"/>
          <p14:tracePt t="75698" x="5895975" y="2227263"/>
          <p14:tracePt t="75715" x="5908675" y="2227263"/>
          <p14:tracePt t="75731" x="5921375" y="2227263"/>
          <p14:tracePt t="75749" x="5945188" y="2227263"/>
          <p14:tracePt t="75768" x="5957888" y="2227263"/>
          <p14:tracePt t="75842" x="5957888" y="2214563"/>
          <p14:tracePt t="75917" x="5945188" y="2227263"/>
          <p14:tracePt t="75930" x="5932488" y="2239963"/>
          <p14:tracePt t="75943" x="5908675" y="2252663"/>
          <p14:tracePt t="75956" x="5895975" y="2278063"/>
          <p14:tracePt t="75969" x="5883275" y="2278063"/>
          <p14:tracePt t="76041" x="5895975" y="2278063"/>
          <p14:tracePt t="76055" x="5921375" y="2278063"/>
          <p14:tracePt t="76069" x="5932488" y="2265363"/>
          <p14:tracePt t="76080" x="5945188" y="2265363"/>
          <p14:tracePt t="76092" x="5957888" y="2265363"/>
          <p14:tracePt t="76191" x="5945188" y="2265363"/>
          <p14:tracePt t="76341" x="5932488" y="2265363"/>
          <p14:tracePt t="76353" x="5932488" y="2278063"/>
          <p14:tracePt t="76370" x="5921375" y="2290763"/>
          <p14:tracePt t="76378" x="5908675" y="2290763"/>
          <p14:tracePt t="76466" x="5921375" y="2278063"/>
          <p14:tracePt t="76477" x="5921375" y="2265363"/>
          <p14:tracePt t="76491" x="5932488" y="2265363"/>
          <p14:tracePt t="76665" x="5945188" y="2265363"/>
          <p14:tracePt t="76677" x="5970588" y="2252663"/>
          <p14:tracePt t="76690" x="5995988" y="2252663"/>
          <p14:tracePt t="76706" x="6021388" y="2239963"/>
          <p14:tracePt t="77201" x="6008688" y="2239963"/>
          <p14:tracePt t="77213" x="5995988" y="2239963"/>
          <p14:tracePt t="77225" x="5970588" y="2239963"/>
          <p14:tracePt t="77241" x="5945188" y="2239963"/>
          <p14:tracePt t="77254" x="5883275" y="2252663"/>
          <p14:tracePt t="77271" x="5770563" y="2265363"/>
          <p14:tracePt t="77288" x="5645150" y="2278063"/>
          <p14:tracePt t="77305" x="5507038" y="2278063"/>
          <p14:tracePt t="77322" x="5470525" y="2278063"/>
          <p14:tracePt t="77338" x="5432425" y="2278063"/>
          <p14:tracePt t="77355" x="5383213" y="2278063"/>
          <p14:tracePt t="77372" x="5370513" y="2278063"/>
          <p14:tracePt t="77400" x="5383213" y="2278063"/>
          <p14:tracePt t="77413" x="5407025" y="2278063"/>
          <p14:tracePt t="77425" x="5432425" y="2278063"/>
          <p14:tracePt t="77441" x="5457825" y="2278063"/>
          <p14:tracePt t="77455" x="5495925" y="2278063"/>
          <p14:tracePt t="77472" x="5570538" y="2278063"/>
          <p14:tracePt t="77488" x="5795963" y="2265363"/>
          <p14:tracePt t="77506" x="5883275" y="2265363"/>
          <p14:tracePt t="77522" x="5932488" y="2265363"/>
          <p14:tracePt t="77538" x="6057900" y="2265363"/>
          <p14:tracePt t="77556" x="6134100" y="2265363"/>
          <p14:tracePt t="77573" x="6208713" y="2265363"/>
          <p14:tracePt t="77589" x="6283325" y="2265363"/>
          <p14:tracePt t="77606" x="6296025" y="2265363"/>
          <p14:tracePt t="77662" x="6270625" y="2265363"/>
          <p14:tracePt t="77675" x="6234113" y="2265363"/>
          <p14:tracePt t="77687" x="6196013" y="2265363"/>
          <p14:tracePt t="77699" x="6170613" y="2265363"/>
          <p14:tracePt t="77712" x="6157913" y="2265363"/>
          <p14:tracePt t="77726" x="6146800" y="2265363"/>
          <p14:tracePt t="77787" x="6157913" y="2252663"/>
          <p14:tracePt t="77799" x="6170613" y="2252663"/>
          <p14:tracePt t="77811" x="6183313" y="2252663"/>
          <p14:tracePt t="77826" x="6208713" y="2252663"/>
          <p14:tracePt t="81359" x="6196013" y="2252663"/>
          <p14:tracePt t="81373" x="6170613" y="2252663"/>
          <p14:tracePt t="81384" x="6121400" y="2265363"/>
          <p14:tracePt t="81397" x="5983288" y="2303463"/>
          <p14:tracePt t="81410" x="5845175" y="2339975"/>
          <p14:tracePt t="81421" x="5708650" y="2378075"/>
          <p14:tracePt t="81436" x="5607050" y="2427288"/>
          <p14:tracePt t="81453" x="5483225" y="2490788"/>
          <p14:tracePt t="81470" x="5332413" y="2540000"/>
          <p14:tracePt t="81486" x="5068888" y="2690813"/>
          <p14:tracePt t="81503" x="4968875" y="2790825"/>
          <p14:tracePt t="81520" x="4906963" y="2865438"/>
          <p14:tracePt t="81537" x="4794250" y="3003550"/>
          <p14:tracePt t="81553" x="4732338" y="3054350"/>
          <p14:tracePt t="81570" x="4668838" y="3090863"/>
          <p14:tracePt t="81587" x="4530725" y="3165475"/>
          <p14:tracePt t="81604" x="4456113" y="3203575"/>
          <p14:tracePt t="81620" x="4394200" y="3241675"/>
          <p14:tracePt t="81637" x="4305300" y="3316288"/>
          <p14:tracePt t="81654" x="4281488" y="3367088"/>
          <p14:tracePt t="81671" x="4256088" y="3403600"/>
          <p14:tracePt t="81687" x="4230688" y="3467100"/>
          <p14:tracePt t="81833" x="4243388" y="3467100"/>
          <p14:tracePt t="81845" x="4256088" y="3441700"/>
          <p14:tracePt t="81858" x="4281488" y="3429000"/>
          <p14:tracePt t="81873" x="4318000" y="3403600"/>
          <p14:tracePt t="81889" x="4356100" y="3403600"/>
          <p14:tracePt t="81906" x="4381500" y="3390900"/>
          <p14:tracePt t="81922" x="4443413" y="3367088"/>
          <p14:tracePt t="81940" x="4468813" y="3367088"/>
          <p14:tracePt t="81956" x="4494213" y="3367088"/>
          <p14:tracePt t="81973" x="4543425" y="3367088"/>
          <p14:tracePt t="81996" x="4568825" y="3367088"/>
          <p14:tracePt t="82120" x="4556125" y="3367088"/>
          <p14:tracePt t="82131" x="4543425" y="3367088"/>
          <p14:tracePt t="82145" x="4530725" y="3367088"/>
          <p14:tracePt t="82160" x="4518025" y="3367088"/>
          <p14:tracePt t="82174" x="4494213" y="3367088"/>
          <p14:tracePt t="82191" x="4443413" y="3367088"/>
          <p14:tracePt t="82207" x="4368800" y="3354388"/>
          <p14:tracePt t="82224" x="4230688" y="3354388"/>
          <p14:tracePt t="82241" x="4192588" y="3354388"/>
          <p14:tracePt t="82257" x="4168775" y="3354388"/>
          <p14:tracePt t="82274" x="4130675" y="3354388"/>
          <p14:tracePt t="82332" x="4130675" y="3341688"/>
          <p14:tracePt t="82356" x="4168775" y="3328988"/>
          <p14:tracePt t="82369" x="4205288" y="3328988"/>
          <p14:tracePt t="82382" x="4305300" y="3328988"/>
          <p14:tracePt t="82394" x="4443413" y="3316288"/>
          <p14:tracePt t="82407" x="4556125" y="3303588"/>
          <p14:tracePt t="82424" x="4694238" y="3303588"/>
          <p14:tracePt t="82442" x="4868863" y="3303588"/>
          <p14:tracePt t="82458" x="5032375" y="3303588"/>
          <p14:tracePt t="82475" x="5270500" y="3303588"/>
          <p14:tracePt t="82492" x="5370513" y="3303588"/>
          <p14:tracePt t="82508" x="5583238" y="3303588"/>
          <p14:tracePt t="82525" x="5670550" y="3303588"/>
          <p14:tracePt t="82542" x="5719763" y="3303588"/>
          <p14:tracePt t="82559" x="5732463" y="3303588"/>
          <p14:tracePt t="82605" x="5719763" y="3303588"/>
          <p14:tracePt t="82618" x="5695950" y="3303588"/>
          <p14:tracePt t="82631" x="5670550" y="3303588"/>
          <p14:tracePt t="82645" x="5657850" y="3303588"/>
          <p14:tracePt t="82705" x="5708650" y="3303588"/>
          <p14:tracePt t="82718" x="5745163" y="3303588"/>
          <p14:tracePt t="82731" x="5783263" y="3303588"/>
          <p14:tracePt t="82745" x="5821363" y="3303588"/>
          <p14:tracePt t="82760" x="5832475" y="3303588"/>
          <p14:tracePt t="82776" x="5845175" y="3303588"/>
          <p14:tracePt t="82793" x="5857875" y="3303588"/>
          <p14:tracePt t="82879" x="5832475" y="3303588"/>
          <p14:tracePt t="82895" x="5795963" y="3303588"/>
          <p14:tracePt t="82904" x="5719763" y="3303588"/>
          <p14:tracePt t="82918" x="5632450" y="3303588"/>
          <p14:tracePt t="82930" x="5583238" y="3303588"/>
          <p14:tracePt t="82944" x="5532438" y="3303588"/>
          <p14:tracePt t="82960" x="5470525" y="3303588"/>
          <p14:tracePt t="82977" x="5394325" y="3303588"/>
          <p14:tracePt t="82994" x="5307013" y="3303588"/>
          <p14:tracePt t="83011" x="5207000" y="3303588"/>
          <p14:tracePt t="83027" x="5194300" y="3303588"/>
          <p14:tracePt t="83049" x="5181600" y="3303588"/>
          <p14:tracePt t="83080" x="5207000" y="3303588"/>
          <p14:tracePt t="83092" x="5219700" y="3303588"/>
          <p14:tracePt t="83105" x="5232400" y="3303588"/>
          <p14:tracePt t="83130" x="5245100" y="3303588"/>
          <p14:tracePt t="83179" x="5232400" y="3303588"/>
          <p14:tracePt t="83191" x="5219700" y="3303588"/>
          <p14:tracePt t="83204" x="5207000" y="3303588"/>
          <p14:tracePt t="83217" x="5181600" y="3303588"/>
          <p14:tracePt t="83231" x="5170488" y="3303588"/>
          <p14:tracePt t="83243" x="5145088" y="3303588"/>
          <p14:tracePt t="83260" x="5119688" y="3303588"/>
          <p14:tracePt t="83277" x="5081588" y="3303588"/>
          <p14:tracePt t="83294" x="4919663" y="3303588"/>
          <p14:tracePt t="83310" x="4856163" y="3303588"/>
          <p14:tracePt t="83327" x="4819650" y="3303588"/>
          <p14:tracePt t="83344" x="4781550" y="3303588"/>
          <p14:tracePt t="89405" x="4756150" y="3303588"/>
          <p14:tracePt t="89421" x="4732338" y="3303588"/>
          <p14:tracePt t="89430" x="4681538" y="3290888"/>
          <p14:tracePt t="89444" x="4643438" y="3278188"/>
          <p14:tracePt t="89455" x="4606925" y="3254375"/>
          <p14:tracePt t="89469" x="4568825" y="3241675"/>
          <p14:tracePt t="89486" x="4530725" y="3203575"/>
          <p14:tracePt t="89503" x="4506913" y="3190875"/>
          <p14:tracePt t="89517" x="4481513" y="3165475"/>
          <p14:tracePt t="89535" x="4418013" y="3128963"/>
          <p14:tracePt t="89552" x="4381500" y="3103563"/>
          <p14:tracePt t="89568" x="4294188" y="3065463"/>
          <p14:tracePt t="89585" x="4256088" y="3065463"/>
          <p14:tracePt t="89602" x="4205288" y="3065463"/>
          <p14:tracePt t="89618" x="4168775" y="3054350"/>
          <p14:tracePt t="89635" x="4156075" y="3054350"/>
          <p14:tracePt t="89652" x="4130675" y="3041650"/>
          <p14:tracePt t="89669" x="4117975" y="3041650"/>
          <p14:tracePt t="89692" x="4092575" y="3041650"/>
          <p14:tracePt t="89716" x="4068763" y="3041650"/>
          <p14:tracePt t="89728" x="4056063" y="3041650"/>
          <p14:tracePt t="89742" x="4043363" y="3028950"/>
          <p14:tracePt t="89754" x="4030663" y="3028950"/>
          <p14:tracePt t="89769" x="3992563" y="3016250"/>
          <p14:tracePt t="89786" x="3943350" y="3003550"/>
          <p14:tracePt t="89803" x="3892550" y="3003550"/>
          <p14:tracePt t="89819" x="3817938" y="2965450"/>
          <p14:tracePt t="89836" x="3779838" y="2952750"/>
          <p14:tracePt t="89853" x="3767138" y="2928938"/>
          <p14:tracePt t="89870" x="3717925" y="2865438"/>
          <p14:tracePt t="89886" x="3692525" y="2840038"/>
          <p14:tracePt t="89903" x="3667125" y="2790825"/>
          <p14:tracePt t="89920" x="3554413" y="2690813"/>
          <p14:tracePt t="89936" x="3505200" y="2665413"/>
          <p14:tracePt t="89953" x="3454400" y="2627313"/>
          <p14:tracePt t="89970" x="3392488" y="2590800"/>
          <p14:tracePt t="89987" x="3367088" y="2565400"/>
          <p14:tracePt t="90003" x="3328988" y="2552700"/>
          <p14:tracePt t="90020" x="3305175" y="2540000"/>
          <p14:tracePt t="90037" x="3292475" y="2527300"/>
          <p14:tracePt t="90056" x="3279775" y="2527300"/>
          <p14:tracePt t="90078" x="3267075" y="2527300"/>
          <p14:tracePt t="90140" x="3254375" y="2527300"/>
          <p14:tracePt t="90177" x="3241675" y="2527300"/>
          <p14:tracePt t="90215" x="3228975" y="2527300"/>
          <p14:tracePt t="90228" x="3216275" y="2527300"/>
          <p14:tracePt t="90252" x="3205163" y="2516188"/>
          <p14:tracePt t="90265" x="3192463" y="2516188"/>
          <p14:tracePt t="90277" x="3179763" y="2516188"/>
          <p14:tracePt t="90290" x="3167063" y="2516188"/>
          <p14:tracePt t="90677" x="3154363" y="2516188"/>
          <p14:tracePt t="90702" x="3141663" y="2516188"/>
          <p14:tracePt t="90727" x="3128963" y="2516188"/>
          <p14:tracePt t="90851" x="3141663" y="2516188"/>
          <p14:tracePt t="90864" x="3154363" y="2516188"/>
          <p14:tracePt t="90877" x="3167063" y="2516188"/>
          <p14:tracePt t="90889" x="3192463" y="2516188"/>
          <p14:tracePt t="90901" x="3216275" y="2516188"/>
          <p14:tracePt t="90915" x="3241675" y="2516188"/>
          <p14:tracePt t="90928" x="3267075" y="2516188"/>
          <p14:tracePt t="90975" x="3267075" y="2503488"/>
          <p14:tracePt t="90989" x="3241675" y="2503488"/>
          <p14:tracePt t="91001" x="3216275" y="2503488"/>
          <p14:tracePt t="91015" x="3192463" y="2503488"/>
          <p14:tracePt t="91028" x="3167063" y="2503488"/>
          <p14:tracePt t="91042" x="3141663" y="2503488"/>
          <p14:tracePt t="91052" x="3092450" y="2490788"/>
          <p14:tracePt t="91063" x="3016250" y="2478088"/>
          <p14:tracePt t="91078" x="2928938" y="2452688"/>
          <p14:tracePt t="91093" x="2879725" y="2452688"/>
          <p14:tracePt t="91109" x="2854325" y="2427288"/>
          <p14:tracePt t="91128" x="2841625" y="2427288"/>
          <p14:tracePt t="91143" x="2854325" y="2427288"/>
          <p14:tracePt t="91159" x="2879725" y="2427288"/>
          <p14:tracePt t="91176" x="2916238" y="2427288"/>
          <p14:tracePt t="91193" x="2967038" y="2427288"/>
          <p14:tracePt t="91210" x="2992438" y="2427288"/>
          <p14:tracePt t="91225" x="3016250" y="2427288"/>
          <p14:tracePt t="91242" x="3041650" y="2427288"/>
          <p14:tracePt t="91662" x="3041650" y="2439988"/>
          <p14:tracePt t="91711" x="3041650" y="2452688"/>
          <p14:tracePt t="91724" x="3041650" y="2465388"/>
          <p14:tracePt t="91749" x="3041650" y="2478088"/>
          <p14:tracePt t="91773" x="3041650" y="2490788"/>
          <p14:tracePt t="91785" x="3028950" y="2516188"/>
          <p14:tracePt t="91810" x="3028950" y="2540000"/>
          <p14:tracePt t="91836" x="3028950" y="2552700"/>
          <p14:tracePt t="91861" x="3028950" y="2565400"/>
          <p14:tracePt t="91873" x="3028950" y="2578100"/>
          <p14:tracePt t="91911" x="3028950" y="2590800"/>
          <p14:tracePt t="91973" x="3028950" y="2603500"/>
          <p14:tracePt t="91998" x="3028950" y="2627313"/>
          <p14:tracePt t="92022" x="3028950" y="2640013"/>
          <p14:tracePt t="92039" x="3028950" y="2652713"/>
          <p14:tracePt t="92048" x="3028950" y="2665413"/>
          <p14:tracePt t="92110" x="3028950" y="2678113"/>
          <p14:tracePt t="92285" x="3041650" y="2678113"/>
          <p14:tracePt t="92309" x="3054350" y="2678113"/>
          <p14:tracePt t="92322" x="3067050" y="2678113"/>
          <p14:tracePt t="92346" x="3092450" y="2678113"/>
          <p14:tracePt t="92359" x="3116263" y="2678113"/>
          <p14:tracePt t="92371" x="3154363" y="2678113"/>
          <p14:tracePt t="92385" x="3192463" y="2678113"/>
          <p14:tracePt t="92400" x="3216275" y="2678113"/>
          <p14:tracePt t="92414" x="3228975" y="2678113"/>
          <p14:tracePt t="92431" x="3241675" y="2678113"/>
          <p14:tracePt t="92521" x="3216275" y="2678113"/>
          <p14:tracePt t="92534" x="3179763" y="2678113"/>
          <p14:tracePt t="92550" x="3141663" y="2678113"/>
          <p14:tracePt t="92558" x="3116263" y="2678113"/>
          <p14:tracePt t="92571" x="3092450" y="2678113"/>
          <p14:tracePt t="92584" x="3067050" y="2678113"/>
          <p14:tracePt t="92598" x="3041650" y="2678113"/>
          <p14:tracePt t="92614" x="3028950" y="2678113"/>
          <p14:tracePt t="92630" x="3016250" y="2690813"/>
          <p14:tracePt t="92746" x="3028950" y="2690813"/>
          <p14:tracePt t="92771" x="3041650" y="2690813"/>
          <p14:tracePt t="92784" x="3054350" y="2703513"/>
          <p14:tracePt t="92795" x="3067050" y="2716213"/>
          <p14:tracePt t="92809" x="3067050" y="2728913"/>
          <p14:tracePt t="92821" x="3079750" y="2740025"/>
          <p14:tracePt t="92835" x="3079750" y="2765425"/>
          <p14:tracePt t="92849" x="3092450" y="2790825"/>
          <p14:tracePt t="92866" x="3103563" y="2803525"/>
          <p14:tracePt t="92883" x="3103563" y="2816225"/>
          <p14:tracePt t="92900" x="3103563" y="2840038"/>
          <p14:tracePt t="92915" x="3103563" y="2852738"/>
          <p14:tracePt t="92932" x="3103563" y="2865438"/>
          <p14:tracePt t="92948" x="3103563" y="2878138"/>
          <p14:tracePt t="92965" x="3103563" y="2890838"/>
          <p14:tracePt t="92984" x="3103563" y="2916238"/>
          <p14:tracePt t="92998" x="3103563" y="2928938"/>
          <p14:tracePt t="93015" x="3103563" y="2952750"/>
          <p14:tracePt t="93031" x="3103563" y="2978150"/>
          <p14:tracePt t="93049" x="3103563" y="3016250"/>
          <p14:tracePt t="93157" x="3103563" y="3003550"/>
          <p14:tracePt t="93169" x="3103563" y="2990850"/>
          <p14:tracePt t="93207" x="3092450" y="2990850"/>
          <p14:tracePt t="93232" x="3079750" y="2990850"/>
          <p14:tracePt t="93257" x="3067050" y="2990850"/>
          <p14:tracePt t="93793" x="3054350" y="2990850"/>
          <p14:tracePt t="93818" x="3054350" y="3016250"/>
          <p14:tracePt t="93829" x="3054350" y="3054350"/>
          <p14:tracePt t="93843" x="3041650" y="3103563"/>
          <p14:tracePt t="93856" x="3041650" y="3154363"/>
          <p14:tracePt t="93870" x="3041650" y="3203575"/>
          <p14:tracePt t="93887" x="3041650" y="3241675"/>
          <p14:tracePt t="93903" x="3041650" y="3267075"/>
          <p14:tracePt t="93920" x="3067050" y="3341688"/>
          <p14:tracePt t="93937" x="3079750" y="3367088"/>
          <p14:tracePt t="93953" x="3079750" y="3390900"/>
          <p14:tracePt t="93970" x="3103563" y="3467100"/>
          <p14:tracePt t="93987" x="3116263" y="3503613"/>
          <p14:tracePt t="94004" x="3116263" y="3541713"/>
          <p14:tracePt t="94020" x="3116263" y="3567113"/>
          <p14:tracePt t="94037" x="3128963" y="3579813"/>
          <p14:tracePt t="94054" x="3128963" y="3590925"/>
          <p14:tracePt t="94167" x="3103563" y="3590925"/>
          <p14:tracePt t="94179" x="3092450" y="3590925"/>
          <p14:tracePt t="94191" x="3067050" y="3590925"/>
          <p14:tracePt t="94207" x="3041650" y="3590925"/>
          <p14:tracePt t="94221" x="3028950" y="3590925"/>
          <p14:tracePt t="94237" x="3016250" y="3590925"/>
          <p14:tracePt t="94254" x="3003550" y="3590925"/>
          <p14:tracePt t="94272" x="2992438" y="3590925"/>
          <p14:tracePt t="94378" x="3016250" y="3590925"/>
          <p14:tracePt t="94390" x="3054350" y="3590925"/>
          <p14:tracePt t="94403" x="3092450" y="3590925"/>
          <p14:tracePt t="94415" x="3141663" y="3590925"/>
          <p14:tracePt t="94428" x="3167063" y="3590925"/>
          <p14:tracePt t="94442" x="3192463" y="3590925"/>
          <p14:tracePt t="94456" x="3216275" y="3590925"/>
          <p14:tracePt t="94472" x="3228975" y="3590925"/>
          <p14:tracePt t="94503" x="3228975" y="3603625"/>
          <p14:tracePt t="105623" x="3216275" y="3579813"/>
          <p14:tracePt t="105635" x="3205163" y="3567113"/>
          <p14:tracePt t="105648" x="3192463" y="3554413"/>
          <p14:tracePt t="105661" x="3179763" y="3554413"/>
          <p14:tracePt t="105673" x="3154363" y="3541713"/>
          <p14:tracePt t="105686" x="3141663" y="3529013"/>
          <p14:tracePt t="105735" x="3128963" y="3529013"/>
          <p14:tracePt t="105760" x="3116263" y="3529013"/>
          <p14:tracePt t="105810" x="3103563" y="3529013"/>
          <p14:tracePt t="105860" x="3092450" y="3529013"/>
          <p14:tracePt t="105897" x="3079750" y="3529013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506A2DF-FC52-993F-5D11-4584E2173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356192"/>
              </p:ext>
            </p:extLst>
          </p:nvPr>
        </p:nvGraphicFramePr>
        <p:xfrm>
          <a:off x="766499" y="1809860"/>
          <a:ext cx="5519443" cy="2118617"/>
        </p:xfrm>
        <a:graphic>
          <a:graphicData uri="http://schemas.openxmlformats.org/drawingml/2006/table">
            <a:tbl>
              <a:tblPr/>
              <a:tblGrid>
                <a:gridCol w="3067537">
                  <a:extLst>
                    <a:ext uri="{9D8B030D-6E8A-4147-A177-3AD203B41FA5}">
                      <a16:colId xmlns:a16="http://schemas.microsoft.com/office/drawing/2014/main" val="4135524167"/>
                    </a:ext>
                  </a:extLst>
                </a:gridCol>
                <a:gridCol w="2451906">
                  <a:extLst>
                    <a:ext uri="{9D8B030D-6E8A-4147-A177-3AD203B41FA5}">
                      <a16:colId xmlns:a16="http://schemas.microsoft.com/office/drawing/2014/main" val="1266399517"/>
                    </a:ext>
                  </a:extLst>
                </a:gridCol>
              </a:tblGrid>
              <a:tr h="842777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income statement 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2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Dec. 31, 2023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162879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Revenues</a:t>
                      </a:r>
                      <a:r>
                        <a:rPr lang="en-US" sz="2000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 : </a:t>
                      </a:r>
                      <a:endParaRPr lang="en-US" sz="13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340,000 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459141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Less (-)</a:t>
                      </a:r>
                      <a:endParaRPr lang="en-US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(-)</a:t>
                      </a:r>
                      <a:endParaRPr lang="en-US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636702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Expenses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250000 </a:t>
                      </a:r>
                      <a:endParaRPr lang="en-US" sz="13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492990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algn="justLow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chemeClr val="tx1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Net income  (Profit) </a:t>
                      </a:r>
                      <a:endParaRPr lang="en-US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85000"/>
                        </a:lnSpc>
                      </a:pPr>
                      <a:r>
                        <a:rPr lang="en-US" sz="2000" b="1" kern="1200" dirty="0">
                          <a:solidFill>
                            <a:srgbClr val="FF0000"/>
                          </a:solidFill>
                          <a:effectLst/>
                          <a:latin typeface="Collegiate-Normal"/>
                          <a:ea typeface="MS Mincho" panose="02020609040205080304" pitchFamily="49" charset="-128"/>
                          <a:cs typeface="MCS Taybah S_U normal." pitchFamily="2" charset="-78"/>
                        </a:rPr>
                        <a:t>90,000</a:t>
                      </a:r>
                      <a:endParaRPr lang="en-US" sz="13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57317" marR="57317" marT="7961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92300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9B5FA0A-81FD-C760-FA73-1A320279C7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034285"/>
              </p:ext>
            </p:extLst>
          </p:nvPr>
        </p:nvGraphicFramePr>
        <p:xfrm>
          <a:off x="6749755" y="1809860"/>
          <a:ext cx="4533856" cy="2758968"/>
        </p:xfrm>
        <a:graphic>
          <a:graphicData uri="http://schemas.openxmlformats.org/drawingml/2006/table">
            <a:tbl>
              <a:tblPr/>
              <a:tblGrid>
                <a:gridCol w="2835679">
                  <a:extLst>
                    <a:ext uri="{9D8B030D-6E8A-4147-A177-3AD203B41FA5}">
                      <a16:colId xmlns:a16="http://schemas.microsoft.com/office/drawing/2014/main" val="743439647"/>
                    </a:ext>
                  </a:extLst>
                </a:gridCol>
                <a:gridCol w="1698177">
                  <a:extLst>
                    <a:ext uri="{9D8B030D-6E8A-4147-A177-3AD203B41FA5}">
                      <a16:colId xmlns:a16="http://schemas.microsoft.com/office/drawing/2014/main" val="596059536"/>
                    </a:ext>
                  </a:extLst>
                </a:gridCol>
              </a:tblGrid>
              <a:tr h="580834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31.2023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23104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Owner’s Capital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140,000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036167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367722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Zero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0313309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(</a:t>
                      </a: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Profit</a:t>
                      </a: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90,000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4460773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864257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20,000)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830507"/>
                  </a:ext>
                </a:extLst>
              </a:tr>
              <a:tr h="311162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Owner’s Capital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210,000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81161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8D0DAD5-7ED3-D99B-D784-509D48357D78}"/>
              </a:ext>
            </a:extLst>
          </p:cNvPr>
          <p:cNvSpPr txBox="1"/>
          <p:nvPr/>
        </p:nvSpPr>
        <p:spPr>
          <a:xfrm>
            <a:off x="7993043" y="4815007"/>
            <a:ext cx="2742721" cy="118615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c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366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1988">
        <p:circle/>
      </p:transition>
    </mc:Choice>
    <mc:Fallback xmlns="">
      <p:transition spd="slow" advTm="41988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61" x="3103563" y="3479800"/>
          <p14:tracePt t="1073" x="3192463" y="3441700"/>
          <p14:tracePt t="1089" x="3317875" y="3403600"/>
          <p14:tracePt t="1098" x="3429000" y="3367088"/>
          <p14:tracePt t="1111" x="3517900" y="3367088"/>
          <p14:tracePt t="1123" x="3617913" y="3341688"/>
          <p14:tracePt t="1137" x="3756025" y="3328988"/>
          <p14:tracePt t="1154" x="3943350" y="3303588"/>
          <p14:tracePt t="1171" x="4092575" y="3278188"/>
          <p14:tracePt t="1187" x="4268788" y="3228975"/>
          <p14:tracePt t="1204" x="4305300" y="3203575"/>
          <p14:tracePt t="1222" x="4330700" y="3190875"/>
          <p14:tracePt t="1238" x="4356100" y="3154363"/>
          <p14:tracePt t="1254" x="4356100" y="3128963"/>
          <p14:tracePt t="1271" x="4368800" y="3103563"/>
          <p14:tracePt t="1288" x="4368800" y="2952750"/>
          <p14:tracePt t="1305" x="4368800" y="2865438"/>
          <p14:tracePt t="1320" x="4368800" y="2790825"/>
          <p14:tracePt t="1337" x="4330700" y="2665413"/>
          <p14:tracePt t="1354" x="4305300" y="2616200"/>
          <p14:tracePt t="1370" x="4268788" y="2527300"/>
          <p14:tracePt t="1387" x="4143375" y="2290763"/>
          <p14:tracePt t="1404" x="4081463" y="2201863"/>
          <p14:tracePt t="1421" x="4017963" y="2139950"/>
          <p14:tracePt t="1437" x="3979863" y="2101850"/>
          <p14:tracePt t="1454" x="3968750" y="2101850"/>
          <p14:tracePt t="1471" x="3968750" y="2089150"/>
          <p14:tracePt t="1488" x="3956050" y="2089150"/>
          <p14:tracePt t="1504" x="3943350" y="2089150"/>
          <p14:tracePt t="1533" x="3930650" y="2089150"/>
          <p14:tracePt t="1583" x="3917950" y="2089150"/>
          <p14:tracePt t="1595" x="3905250" y="2089150"/>
          <p14:tracePt t="1621" x="3892550" y="2089150"/>
          <p14:tracePt t="1633" x="3879850" y="2078038"/>
          <p14:tracePt t="1659" x="3867150" y="2078038"/>
          <p14:tracePt t="1673" x="3856038" y="2065338"/>
          <p14:tracePt t="1720" x="3843338" y="2065338"/>
          <p14:tracePt t="1747" x="3817938" y="2065338"/>
          <p14:tracePt t="1759" x="3805238" y="2065338"/>
          <p14:tracePt t="1775" x="3792538" y="2065338"/>
          <p14:tracePt t="1784" x="3767138" y="2078038"/>
          <p14:tracePt t="1795" x="3730625" y="2089150"/>
          <p14:tracePt t="1808" x="3705225" y="2101850"/>
          <p14:tracePt t="1822" x="3679825" y="2152650"/>
          <p14:tracePt t="1839" x="3630613" y="2227263"/>
          <p14:tracePt t="1856" x="3605213" y="2278063"/>
          <p14:tracePt t="1872" x="3541713" y="2390775"/>
          <p14:tracePt t="1889" x="3530600" y="2439988"/>
          <p14:tracePt t="1894" x="3517900" y="2478088"/>
          <p14:tracePt t="1908" x="3505200" y="2540000"/>
          <p14:tracePt t="1923" x="3479800" y="2665413"/>
          <p14:tracePt t="1939" x="3467100" y="2828925"/>
          <p14:tracePt t="1956" x="3417888" y="2965450"/>
          <p14:tracePt t="1973" x="3341688" y="3254375"/>
          <p14:tracePt t="1989" x="3292475" y="3479800"/>
          <p14:tracePt t="2006" x="3254375" y="3641725"/>
          <p14:tracePt t="2023" x="3154363" y="3841750"/>
          <p14:tracePt t="2040" x="3116263" y="3929063"/>
          <p14:tracePt t="2056" x="3079750" y="4005263"/>
          <p14:tracePt t="2073" x="3041650" y="4141788"/>
          <p14:tracePt t="2090" x="3041650" y="4217988"/>
          <p14:tracePt t="2107" x="3041650" y="4254500"/>
          <p14:tracePt t="2144" x="3041650" y="4230688"/>
          <p14:tracePt t="2618" x="3003550" y="4230688"/>
          <p14:tracePt t="2633" x="2941638" y="4230688"/>
          <p14:tracePt t="2646" x="2803525" y="4230688"/>
          <p14:tracePt t="2655" x="2690813" y="4230688"/>
          <p14:tracePt t="2669" x="2578100" y="4241800"/>
          <p14:tracePt t="2681" x="2478088" y="4254500"/>
          <p14:tracePt t="2696" x="2365375" y="4267200"/>
          <p14:tracePt t="2710" x="2216150" y="4267200"/>
          <p14:tracePt t="2727" x="2103438" y="4267200"/>
          <p14:tracePt t="2744" x="2027238" y="4267200"/>
          <p14:tracePt t="2761" x="1965325" y="4267200"/>
          <p14:tracePt t="2777" x="1952625" y="4267200"/>
          <p14:tracePt t="3292" x="1927225" y="4267200"/>
          <p14:tracePt t="3304" x="1890713" y="4254500"/>
          <p14:tracePt t="3317" x="1814513" y="4230688"/>
          <p14:tracePt t="3332" x="1765300" y="4192588"/>
          <p14:tracePt t="3345" x="1714500" y="4167188"/>
          <p14:tracePt t="3362" x="1689100" y="4129088"/>
          <p14:tracePt t="3378" x="1665288" y="4092575"/>
          <p14:tracePt t="3395" x="1627188" y="3954463"/>
          <p14:tracePt t="3412" x="1601788" y="3829050"/>
          <p14:tracePt t="3428" x="1565275" y="3729038"/>
          <p14:tracePt t="3445" x="1501775" y="3579813"/>
          <p14:tracePt t="3462" x="1489075" y="3529013"/>
          <p14:tracePt t="3478" x="1452563" y="3416300"/>
          <p14:tracePt t="3495" x="1439863" y="3341688"/>
          <p14:tracePt t="3512" x="1439863" y="3290888"/>
          <p14:tracePt t="3528" x="1439863" y="3241675"/>
          <p14:tracePt t="3546" x="1439863" y="3228975"/>
          <p14:tracePt t="3590" x="1439863" y="3216275"/>
          <p14:tracePt t="3616" x="1427163" y="3190875"/>
          <p14:tracePt t="3628" x="1427163" y="3178175"/>
          <p14:tracePt t="3640" x="1427163" y="3154363"/>
          <p14:tracePt t="3654" x="1414463" y="3128963"/>
          <p14:tracePt t="3667" x="1414463" y="3116263"/>
          <p14:tracePt t="3680" x="1414463" y="3103563"/>
          <p14:tracePt t="3696" x="1414463" y="3090863"/>
          <p14:tracePt t="3790" x="1401763" y="3090863"/>
          <p14:tracePt t="3827" x="1401763" y="3078163"/>
          <p14:tracePt t="3840" x="1401763" y="3065463"/>
          <p14:tracePt t="3853" x="1401763" y="3041650"/>
          <p14:tracePt t="3869" x="1401763" y="3016250"/>
          <p14:tracePt t="3882" x="1401763" y="2990850"/>
          <p14:tracePt t="3898" x="1401763" y="2965450"/>
          <p14:tracePt t="3915" x="1401763" y="2952750"/>
          <p14:tracePt t="3932" x="1401763" y="2928938"/>
          <p14:tracePt t="3949" x="1401763" y="2916238"/>
          <p14:tracePt t="3977" x="1401763" y="2903538"/>
          <p14:tracePt t="4065" x="1401763" y="2890838"/>
          <p14:tracePt t="4127" x="1389063" y="2890838"/>
          <p14:tracePt t="4139" x="1363663" y="2890838"/>
          <p14:tracePt t="4152" x="1352550" y="2890838"/>
          <p14:tracePt t="4165" x="1339850" y="2903538"/>
          <p14:tracePt t="4183" x="1314450" y="2928938"/>
          <p14:tracePt t="4200" x="1314450" y="2952750"/>
          <p14:tracePt t="4216" x="1276350" y="3065463"/>
          <p14:tracePt t="4232" x="1252538" y="3116263"/>
          <p14:tracePt t="4249" x="1239838" y="3154363"/>
          <p14:tracePt t="4265" x="1201738" y="3228975"/>
          <p14:tracePt t="4282" x="1201738" y="3241675"/>
          <p14:tracePt t="4298" x="1189038" y="3267075"/>
          <p14:tracePt t="4315" x="1176338" y="3278188"/>
          <p14:tracePt t="4426" x="1176338" y="3290888"/>
          <p14:tracePt t="4451" x="1176338" y="3341688"/>
          <p14:tracePt t="4463" x="1176338" y="3403600"/>
          <p14:tracePt t="4476" x="1176338" y="3467100"/>
          <p14:tracePt t="4488" x="1189038" y="3503613"/>
          <p14:tracePt t="4503" x="1201738" y="3541713"/>
          <p14:tracePt t="4517" x="1214438" y="3579813"/>
          <p14:tracePt t="4533" x="1214438" y="3616325"/>
          <p14:tracePt t="4550" x="1214438" y="3654425"/>
          <p14:tracePt t="4567" x="1227138" y="3703638"/>
          <p14:tracePt t="4612" x="1239838" y="3703638"/>
          <p14:tracePt t="4723" x="1252538" y="3703638"/>
          <p14:tracePt t="4738" x="1252538" y="3692525"/>
          <p14:tracePt t="4762" x="1252538" y="3679825"/>
          <p14:tracePt t="4774" x="1252538" y="3667125"/>
          <p14:tracePt t="4799" x="1263650" y="3667125"/>
          <p14:tracePt t="4823" x="1263650" y="3654425"/>
          <p14:tracePt t="4875" x="1263650" y="3641725"/>
          <p14:tracePt t="4888" x="1276350" y="3641725"/>
          <p14:tracePt t="5298" x="1352550" y="3603625"/>
          <p14:tracePt t="5310" x="1527175" y="3541713"/>
          <p14:tracePt t="5324" x="1727200" y="3503613"/>
          <p14:tracePt t="5337" x="2265363" y="3403600"/>
          <p14:tracePt t="5354" x="2690813" y="3328988"/>
          <p14:tracePt t="5371" x="3154363" y="3254375"/>
          <p14:tracePt t="5388" x="3643313" y="3216275"/>
          <p14:tracePt t="5404" x="4156075" y="3141663"/>
          <p14:tracePt t="5421" x="4294188" y="3116263"/>
          <p14:tracePt t="5437" x="4530725" y="3078163"/>
          <p14:tracePt t="5453" x="4630738" y="3054350"/>
          <p14:tracePt t="5470" x="4706938" y="3041650"/>
          <p14:tracePt t="5487" x="4781550" y="3016250"/>
          <p14:tracePt t="5510" x="4794250" y="3003550"/>
          <p14:tracePt t="5697" x="4794250" y="2990850"/>
          <p14:tracePt t="5746" x="4794250" y="2978150"/>
          <p14:tracePt t="5797" x="4781550" y="2978150"/>
          <p14:tracePt t="5809" x="4756150" y="2952750"/>
          <p14:tracePt t="5825" x="4732338" y="2941638"/>
          <p14:tracePt t="5834" x="4694238" y="2916238"/>
          <p14:tracePt t="5846" x="4668838" y="2903538"/>
          <p14:tracePt t="5858" x="4643438" y="2878138"/>
          <p14:tracePt t="5871" x="4630738" y="2878138"/>
          <p14:tracePt t="5888" x="4619625" y="2878138"/>
          <p14:tracePt t="5908" x="4606925" y="2878138"/>
          <p14:tracePt t="5933" x="4594225" y="2878138"/>
          <p14:tracePt t="5959" x="4581525" y="2878138"/>
          <p14:tracePt t="6232" x="4568825" y="2878138"/>
          <p14:tracePt t="6246" x="4556125" y="2890838"/>
          <p14:tracePt t="6260" x="4543425" y="2890838"/>
          <p14:tracePt t="6270" x="4518025" y="2890838"/>
          <p14:tracePt t="6283" x="4481513" y="2890838"/>
          <p14:tracePt t="6295" x="4456113" y="2890838"/>
          <p14:tracePt t="6311" x="4443413" y="2890838"/>
          <p14:tracePt t="6325" x="4430713" y="2890838"/>
          <p14:tracePt t="6341" x="4418013" y="2890838"/>
          <p14:tracePt t="6632" x="4430713" y="2890838"/>
          <p14:tracePt t="6646" x="4443413" y="2890838"/>
          <p14:tracePt t="6656" x="4468813" y="2890838"/>
          <p14:tracePt t="6669" x="4481513" y="2890838"/>
          <p14:tracePt t="6682" x="4494213" y="2890838"/>
          <p14:tracePt t="6693" x="4506913" y="2890838"/>
          <p14:tracePt t="6708" x="4518025" y="2890838"/>
          <p14:tracePt t="6725" x="4530725" y="2890838"/>
          <p14:tracePt t="6742" x="4556125" y="2890838"/>
          <p14:tracePt t="6758" x="4594225" y="2890838"/>
          <p14:tracePt t="6775" x="4630738" y="2890838"/>
          <p14:tracePt t="6792" x="4694238" y="2890838"/>
          <p14:tracePt t="6809" x="4832350" y="2890838"/>
          <p14:tracePt t="6825" x="4894263" y="2890838"/>
          <p14:tracePt t="6843" x="4956175" y="2890838"/>
          <p14:tracePt t="6859" x="5106988" y="2890838"/>
          <p14:tracePt t="6876" x="5219700" y="2890838"/>
          <p14:tracePt t="6892" x="5319713" y="2890838"/>
          <p14:tracePt t="6909" x="5419725" y="2890838"/>
          <p14:tracePt t="6926" x="5470525" y="2890838"/>
          <p14:tracePt t="6943" x="5507038" y="2890838"/>
          <p14:tracePt t="6959" x="5557838" y="2890838"/>
          <p14:tracePt t="6976" x="5583238" y="2890838"/>
          <p14:tracePt t="6993" x="5607050" y="2890838"/>
          <p14:tracePt t="7009" x="5619750" y="2878138"/>
          <p14:tracePt t="7030" x="5632450" y="2878138"/>
          <p14:tracePt t="7079" x="5645150" y="2878138"/>
          <p14:tracePt t="7094" x="5657850" y="2878138"/>
          <p14:tracePt t="7142" x="5670550" y="2878138"/>
          <p14:tracePt t="7392" x="5657850" y="2878138"/>
          <p14:tracePt t="7802" x="5645150" y="2878138"/>
          <p14:tracePt t="8164" x="5632450" y="2878138"/>
          <p14:tracePt t="8176" x="5607050" y="2890838"/>
          <p14:tracePt t="8190" x="5583238" y="2903538"/>
          <p14:tracePt t="8201" x="5557838" y="2916238"/>
          <p14:tracePt t="8218" x="5545138" y="2928938"/>
          <p14:tracePt t="8231" x="5507038" y="2952750"/>
          <p14:tracePt t="8249" x="5507038" y="2978150"/>
          <p14:tracePt t="8265" x="5457825" y="3054350"/>
          <p14:tracePt t="8282" x="5432425" y="3103563"/>
          <p14:tracePt t="8299" x="5383213" y="3141663"/>
          <p14:tracePt t="8314" x="5219700" y="3228975"/>
          <p14:tracePt t="8331" x="5145088" y="3254375"/>
          <p14:tracePt t="8348" x="5094288" y="3278188"/>
          <p14:tracePt t="8365" x="5019675" y="3316288"/>
          <p14:tracePt t="8382" x="5006975" y="3328988"/>
          <p14:tracePt t="8398" x="4981575" y="3341688"/>
          <p14:tracePt t="8415" x="4956175" y="3367088"/>
          <p14:tracePt t="8432" x="4945063" y="3367088"/>
          <p14:tracePt t="8451" x="4932363" y="3367088"/>
          <p14:tracePt t="8475" x="4906963" y="3378200"/>
          <p14:tracePt t="8488" x="4881563" y="3390900"/>
          <p14:tracePt t="8501" x="4843463" y="3403600"/>
          <p14:tracePt t="8515" x="4806950" y="3416300"/>
          <p14:tracePt t="8532" x="4781550" y="3416300"/>
          <p14:tracePt t="8549" x="4756150" y="3416300"/>
          <p14:tracePt t="8566" x="4743450" y="3429000"/>
          <p14:tracePt t="8663" x="4743450" y="3441700"/>
          <p14:tracePt t="8675" x="4732338" y="3441700"/>
          <p14:tracePt t="8688" x="4706938" y="3441700"/>
          <p14:tracePt t="8703" x="4694238" y="3467100"/>
          <p14:tracePt t="8725" x="4681538" y="3467100"/>
          <p14:tracePt t="8738" x="4681538" y="3479800"/>
          <p14:tracePt t="8762" x="4668838" y="3479800"/>
          <p14:tracePt t="8912" x="4681538" y="3479800"/>
          <p14:tracePt t="8924" x="4694238" y="3479800"/>
          <p14:tracePt t="8938" x="4732338" y="3479800"/>
          <p14:tracePt t="8951" x="4781550" y="3479800"/>
          <p14:tracePt t="8968" x="4832350" y="3479800"/>
          <p14:tracePt t="8985" x="4881563" y="3479800"/>
          <p14:tracePt t="9002" x="4994275" y="3503613"/>
          <p14:tracePt t="9018" x="5081588" y="3503613"/>
          <p14:tracePt t="9034" x="5170488" y="3516313"/>
          <p14:tracePt t="9050" x="5319713" y="3529013"/>
          <p14:tracePt t="9067" x="5357813" y="3529013"/>
          <p14:tracePt t="9084" x="5394325" y="3529013"/>
          <p14:tracePt t="9101" x="5470525" y="3541713"/>
          <p14:tracePt t="9118" x="5507038" y="3541713"/>
          <p14:tracePt t="9135" x="5545138" y="3541713"/>
          <p14:tracePt t="9151" x="5607050" y="3541713"/>
          <p14:tracePt t="9168" x="5632450" y="3541713"/>
          <p14:tracePt t="9185" x="5645150" y="3541713"/>
          <p14:tracePt t="9201" x="5657850" y="3541713"/>
          <p14:tracePt t="9361" x="5645150" y="3541713"/>
          <p14:tracePt t="9372" x="5645150" y="3554413"/>
          <p14:tracePt t="9398" x="5632450" y="3554413"/>
          <p14:tracePt t="9448" x="5619750" y="3554413"/>
          <p14:tracePt t="9772" x="5607050" y="3554413"/>
          <p14:tracePt t="9784" x="5607050" y="3567113"/>
          <p14:tracePt t="9797" x="5595938" y="3567113"/>
          <p14:tracePt t="9822" x="5583238" y="3579813"/>
          <p14:tracePt t="9834" x="5570538" y="3603625"/>
          <p14:tracePt t="9846" x="5545138" y="3616325"/>
          <p14:tracePt t="9859" x="5519738" y="3654425"/>
          <p14:tracePt t="9876" x="5483225" y="3667125"/>
          <p14:tracePt t="9889" x="5407025" y="3716338"/>
          <p14:tracePt t="9906" x="5332413" y="3754438"/>
          <p14:tracePt t="9922" x="5270500" y="3792538"/>
          <p14:tracePt t="9939" x="5207000" y="3829050"/>
          <p14:tracePt t="9954" x="5194300" y="3841750"/>
          <p14:tracePt t="9971" x="5181600" y="3854450"/>
          <p14:tracePt t="9988" x="5157788" y="3854450"/>
          <p14:tracePt t="10005" x="5145088" y="3867150"/>
          <p14:tracePt t="10023" x="5132388" y="3867150"/>
          <p14:tracePt t="10038" x="5119688" y="3867150"/>
          <p14:tracePt t="10054" x="5106988" y="3867150"/>
          <p14:tracePt t="10072" x="5094288" y="3867150"/>
          <p14:tracePt t="10088" x="5032375" y="3867150"/>
          <p14:tracePt t="10105" x="4994275" y="3867150"/>
          <p14:tracePt t="10122" x="4919663" y="3867150"/>
          <p14:tracePt t="10138" x="4894263" y="3867150"/>
          <p14:tracePt t="10155" x="4881563" y="3867150"/>
          <p14:tracePt t="10172" x="4856163" y="3867150"/>
          <p14:tracePt t="10333" x="4868863" y="3867150"/>
          <p14:tracePt t="10357" x="4881563" y="3867150"/>
          <p14:tracePt t="10370" x="4894263" y="3867150"/>
          <p14:tracePt t="10383" x="4906963" y="3867150"/>
          <p14:tracePt t="10394" x="4932363" y="3867150"/>
          <p14:tracePt t="10408" x="4956175" y="3867150"/>
          <p14:tracePt t="10422" x="4968875" y="3867150"/>
          <p14:tracePt t="10439" x="4981575" y="3867150"/>
          <p14:tracePt t="10456" x="5006975" y="3867150"/>
          <p14:tracePt t="10473" x="5019675" y="3867150"/>
          <p14:tracePt t="10490" x="5045075" y="3867150"/>
          <p14:tracePt t="10506" x="5057775" y="3867150"/>
          <p14:tracePt t="10523" x="5081588" y="3867150"/>
          <p14:tracePt t="10540" x="5119688" y="3867150"/>
          <p14:tracePt t="10556" x="5132388" y="3867150"/>
          <p14:tracePt t="10573" x="5157788" y="3867150"/>
          <p14:tracePt t="10595" x="5170488" y="3867150"/>
          <p14:tracePt t="10681" x="5181600" y="3867150"/>
          <p14:tracePt t="11716" x="5170488" y="3867150"/>
          <p14:tracePt t="11731" x="5157788" y="3867150"/>
          <p14:tracePt t="11740" x="5132388" y="3854450"/>
          <p14:tracePt t="11754" x="5119688" y="3854450"/>
          <p14:tracePt t="11765" x="5094288" y="3854450"/>
          <p14:tracePt t="11780" x="5057775" y="3841750"/>
          <p14:tracePt t="11795" x="4932363" y="3816350"/>
          <p14:tracePt t="11812" x="4743450" y="3803650"/>
          <p14:tracePt t="11828" x="4356100" y="3767138"/>
          <p14:tracePt t="11846" x="4005263" y="3767138"/>
          <p14:tracePt t="11863" x="3756025" y="3754438"/>
          <p14:tracePt t="11878" x="3505200" y="3741738"/>
          <p14:tracePt t="11895" x="3392488" y="3741738"/>
          <p14:tracePt t="11912" x="3305175" y="3741738"/>
          <p14:tracePt t="11928" x="3267075" y="3741738"/>
          <p14:tracePt t="11952" x="3305175" y="3741738"/>
          <p14:tracePt t="11964" x="3341688" y="3754438"/>
          <p14:tracePt t="11978" x="3379788" y="3754438"/>
          <p14:tracePt t="11996" x="3405188" y="3754438"/>
          <p14:tracePt t="12012" x="3454400" y="3779838"/>
          <p14:tracePt t="12029" x="3779838" y="3867150"/>
          <p14:tracePt t="12046" x="4005263" y="3916363"/>
          <p14:tracePt t="12063" x="4205288" y="3954463"/>
          <p14:tracePt t="12079" x="4756150" y="4029075"/>
          <p14:tracePt t="12096" x="4919663" y="4041775"/>
          <p14:tracePt t="12113" x="5057775" y="4041775"/>
          <p14:tracePt t="12130" x="5257800" y="3992563"/>
          <p14:tracePt t="12146" x="5332413" y="3967163"/>
          <p14:tracePt t="12163" x="5370513" y="3941763"/>
          <p14:tracePt t="12180" x="5370513" y="3916363"/>
          <p14:tracePt t="12197" x="5357813" y="3916363"/>
          <p14:tracePt t="12213" x="5332413" y="3916363"/>
          <p14:tracePt t="12230" x="5270500" y="3905250"/>
          <p14:tracePt t="12247" x="5257800" y="3905250"/>
          <p14:tracePt t="12263" x="5232400" y="3905250"/>
          <p14:tracePt t="12280" x="5219700" y="3916363"/>
          <p14:tracePt t="12300" x="5219700" y="3929063"/>
          <p14:tracePt t="12350" x="5232400" y="3929063"/>
          <p14:tracePt t="12376" x="5245100" y="3929063"/>
          <p14:tracePt t="12402" x="5245100" y="3916363"/>
          <p14:tracePt t="12426" x="5245100" y="3905250"/>
          <p14:tracePt t="12452" x="5232400" y="3905250"/>
          <p14:tracePt t="12464" x="5219700" y="3905250"/>
          <p14:tracePt t="12477" x="5194300" y="3916363"/>
          <p14:tracePt t="12489" x="5170488" y="3929063"/>
          <p14:tracePt t="12502" x="5157788" y="3929063"/>
          <p14:tracePt t="12563" x="5170488" y="3929063"/>
          <p14:tracePt t="12589" x="5181600" y="3916363"/>
          <p14:tracePt t="12601" x="5181600" y="3905250"/>
          <p14:tracePt t="12838" x="5170488" y="3905250"/>
          <p14:tracePt t="12875" x="5157788" y="3905250"/>
          <p14:tracePt t="12900" x="5132388" y="3916363"/>
          <p14:tracePt t="12912" x="5081588" y="3929063"/>
          <p14:tracePt t="12924" x="5045075" y="3967163"/>
          <p14:tracePt t="12937" x="5019675" y="3992563"/>
          <p14:tracePt t="12951" x="4994275" y="4029075"/>
          <p14:tracePt t="12966" x="4981575" y="4029075"/>
          <p14:tracePt t="12983" x="4981575" y="4054475"/>
          <p14:tracePt t="13011" x="4981575" y="4067175"/>
          <p14:tracePt t="13048" x="4981575" y="4079875"/>
          <p14:tracePt t="13062" x="4981575" y="4105275"/>
          <p14:tracePt t="13073" x="4981575" y="4129088"/>
          <p14:tracePt t="13086" x="4981575" y="4179888"/>
          <p14:tracePt t="13100" x="4981575" y="4217988"/>
          <p14:tracePt t="13116" x="4981575" y="4241800"/>
          <p14:tracePt t="13134" x="4994275" y="4279900"/>
          <p14:tracePt t="13152" x="5032375" y="4318000"/>
          <p14:tracePt t="13168" x="5068888" y="4330700"/>
          <p14:tracePt t="13184" x="5106988" y="4341813"/>
          <p14:tracePt t="13200" x="5207000" y="4379913"/>
          <p14:tracePt t="13217" x="5257800" y="4392613"/>
          <p14:tracePt t="13234" x="5319713" y="4405313"/>
          <p14:tracePt t="13251" x="5483225" y="4405313"/>
          <p14:tracePt t="13267" x="5619750" y="4405313"/>
          <p14:tracePt t="13284" x="5719763" y="4405313"/>
          <p14:tracePt t="13301" x="5857875" y="4354513"/>
          <p14:tracePt t="13318" x="5921375" y="4330700"/>
          <p14:tracePt t="13335" x="5970588" y="4318000"/>
          <p14:tracePt t="13351" x="6121400" y="4254500"/>
          <p14:tracePt t="13368" x="6221413" y="4179888"/>
          <p14:tracePt t="13385" x="6308725" y="4105275"/>
          <p14:tracePt t="13401" x="6459538" y="3916363"/>
          <p14:tracePt t="13418" x="6496050" y="3841750"/>
          <p14:tracePt t="13435" x="6521450" y="3803650"/>
          <p14:tracePt t="13451" x="6572250" y="3741738"/>
          <p14:tracePt t="13468" x="6596063" y="3716338"/>
          <p14:tracePt t="13485" x="6621463" y="3703638"/>
          <p14:tracePt t="13502" x="6684963" y="3654425"/>
          <p14:tracePt t="13518" x="6708775" y="3629025"/>
          <p14:tracePt t="13535" x="6734175" y="3629025"/>
          <p14:tracePt t="13552" x="6759575" y="3603625"/>
          <p14:tracePt t="13569" x="6797675" y="3590925"/>
          <p14:tracePt t="13585" x="6821488" y="3567113"/>
          <p14:tracePt t="13602" x="6872288" y="3529013"/>
          <p14:tracePt t="13619" x="6910388" y="3503613"/>
          <p14:tracePt t="13635" x="6934200" y="3479800"/>
          <p14:tracePt t="13659" x="6946900" y="3479800"/>
          <p14:tracePt t="13696" x="6959600" y="3479800"/>
          <p14:tracePt t="13721" x="6972300" y="3479800"/>
          <p14:tracePt t="13735" x="6985000" y="3479800"/>
          <p14:tracePt t="13746" x="6997700" y="3479800"/>
          <p14:tracePt t="13772" x="7010400" y="3479800"/>
          <p14:tracePt t="13796" x="7021513" y="3479800"/>
          <p14:tracePt t="13809" x="7034213" y="3479800"/>
          <p14:tracePt t="13833" x="7046913" y="3479800"/>
          <p14:tracePt t="14669" x="7059613" y="3479800"/>
          <p14:tracePt t="14682" x="7110413" y="3479800"/>
          <p14:tracePt t="14694" x="7185025" y="3479800"/>
          <p14:tracePt t="14710" x="7285038" y="3479800"/>
          <p14:tracePt t="14724" x="7385050" y="3479800"/>
          <p14:tracePt t="14740" x="7535863" y="3479800"/>
          <p14:tracePt t="14756" x="7773988" y="3503613"/>
          <p14:tracePt t="14773" x="8086725" y="3516313"/>
          <p14:tracePt t="14790" x="8235950" y="3516313"/>
          <p14:tracePt t="14807" x="8586788" y="3529013"/>
          <p14:tracePt t="14824" x="8712200" y="3529013"/>
          <p14:tracePt t="14840" x="8824913" y="3541713"/>
          <p14:tracePt t="14857" x="9075738" y="3541713"/>
          <p14:tracePt t="14874" x="9237663" y="3541713"/>
          <p14:tracePt t="14890" x="9363075" y="3541713"/>
          <p14:tracePt t="14907" x="9563100" y="3541713"/>
          <p14:tracePt t="14924" x="9626600" y="3541713"/>
          <p14:tracePt t="14940" x="9675813" y="3541713"/>
          <p14:tracePt t="14957" x="9763125" y="3541713"/>
          <p14:tracePt t="14974" x="9801225" y="3541713"/>
          <p14:tracePt t="14991" x="9863138" y="3541713"/>
          <p14:tracePt t="15007" x="9952038" y="3541713"/>
          <p14:tracePt t="15024" x="9975850" y="3541713"/>
          <p14:tracePt t="15041" x="10001250" y="3541713"/>
          <p14:tracePt t="15057" x="10039350" y="3541713"/>
          <p14:tracePt t="15074" x="10052050" y="3541713"/>
          <p14:tracePt t="15091" x="10075863" y="3541713"/>
          <p14:tracePt t="15108" x="10113963" y="3541713"/>
          <p14:tracePt t="15124" x="10139363" y="3541713"/>
          <p14:tracePt t="15141" x="10152063" y="3541713"/>
          <p14:tracePt t="15158" x="10188575" y="3541713"/>
          <p14:tracePt t="15175" x="10201275" y="3541713"/>
          <p14:tracePt t="15191" x="10213975" y="3541713"/>
          <p14:tracePt t="15208" x="10264775" y="3541713"/>
          <p14:tracePt t="15225" x="10301288" y="3541713"/>
          <p14:tracePt t="15243" x="10313988" y="3541713"/>
          <p14:tracePt t="15258" x="10326688" y="3541713"/>
          <p14:tracePt t="16027" x="10252075" y="3541713"/>
          <p14:tracePt t="16040" x="10126663" y="3529013"/>
          <p14:tracePt t="16053" x="9888538" y="3503613"/>
          <p14:tracePt t="16068" x="9588500" y="3429000"/>
          <p14:tracePt t="16080" x="9375775" y="3367088"/>
          <p14:tracePt t="16095" x="9212263" y="3267075"/>
          <p14:tracePt t="16112" x="8999538" y="3190875"/>
          <p14:tracePt t="16129" x="8674100" y="3065463"/>
          <p14:tracePt t="16145" x="8586788" y="3028950"/>
          <p14:tracePt t="16162" x="8524875" y="3016250"/>
          <p14:tracePt t="16179" x="8435975" y="2952750"/>
          <p14:tracePt t="16195" x="8399463" y="2928938"/>
          <p14:tracePt t="16212" x="8324850" y="2903538"/>
          <p14:tracePt t="16229" x="8161338" y="2840038"/>
          <p14:tracePt t="16245" x="8061325" y="2816225"/>
          <p14:tracePt t="16263" x="7999413" y="2790825"/>
          <p14:tracePt t="16279" x="7923213" y="2765425"/>
          <p14:tracePt t="16296" x="7910513" y="2765425"/>
          <p14:tracePt t="16313" x="7897813" y="2765425"/>
          <p14:tracePt t="16330" x="7886700" y="2765425"/>
          <p14:tracePt t="16401" x="7874000" y="2765425"/>
          <p14:tracePt t="16414" x="7861300" y="2765425"/>
          <p14:tracePt t="16438" x="7835900" y="2765425"/>
          <p14:tracePt t="16463" x="7810500" y="2765425"/>
          <p14:tracePt t="16475" x="7785100" y="2740025"/>
          <p14:tracePt t="16488" x="7748588" y="2740025"/>
          <p14:tracePt t="16500" x="7723188" y="2716213"/>
          <p14:tracePt t="16513" x="7697788" y="2703513"/>
          <p14:tracePt t="16530" x="7673975" y="2678113"/>
          <p14:tracePt t="16547" x="7661275" y="2678113"/>
          <p14:tracePt t="16564" x="7661275" y="2665413"/>
          <p14:tracePt t="16588" x="7673975" y="2665413"/>
          <p14:tracePt t="16600" x="7710488" y="2652713"/>
          <p14:tracePt t="16614" x="7748588" y="2652713"/>
          <p14:tracePt t="16631" x="7785100" y="2640013"/>
          <p14:tracePt t="16647" x="7823200" y="2640013"/>
          <p14:tracePt t="16664" x="7910513" y="2640013"/>
          <p14:tracePt t="16681" x="7986713" y="2640013"/>
          <p14:tracePt t="16697" x="8061325" y="2640013"/>
          <p14:tracePt t="16714" x="8186738" y="2640013"/>
          <p14:tracePt t="16731" x="8199438" y="2640013"/>
          <p14:tracePt t="16800" x="8186738" y="2640013"/>
          <p14:tracePt t="16863" x="8199438" y="2640013"/>
          <p14:tracePt t="16878" x="8235950" y="2640013"/>
          <p14:tracePt t="16889" x="8274050" y="2640013"/>
          <p14:tracePt t="16903" x="8312150" y="2640013"/>
          <p14:tracePt t="16915" x="8374063" y="2640013"/>
          <p14:tracePt t="16932" x="8435975" y="2640013"/>
          <p14:tracePt t="16948" x="8512175" y="2640013"/>
          <p14:tracePt t="16965" x="8637588" y="2678113"/>
          <p14:tracePt t="16982" x="8699500" y="2703513"/>
          <p14:tracePt t="16998" x="8750300" y="2716213"/>
          <p14:tracePt t="17015" x="8975725" y="2752725"/>
          <p14:tracePt t="17032" x="9112250" y="2765425"/>
          <p14:tracePt t="17049" x="9237663" y="2765425"/>
          <p14:tracePt t="17066" x="9424988" y="2765425"/>
          <p14:tracePt t="17082" x="9537700" y="2765425"/>
          <p14:tracePt t="17099" x="9713913" y="2765425"/>
          <p14:tracePt t="17116" x="9939338" y="2765425"/>
          <p14:tracePt t="17132" x="10001250" y="2765425"/>
          <p14:tracePt t="17149" x="10052050" y="2740025"/>
          <p14:tracePt t="17166" x="10113963" y="2728913"/>
          <p14:tracePt t="17183" x="10152063" y="2728913"/>
          <p14:tracePt t="17199" x="10177463" y="2728913"/>
          <p14:tracePt t="17216" x="10188575" y="2728913"/>
          <p14:tracePt t="17233" x="10201275" y="2728913"/>
          <p14:tracePt t="17260" x="10213975" y="2728913"/>
          <p14:tracePt t="17772" x="10226675" y="2728913"/>
          <p14:tracePt t="17784" x="10239375" y="2728913"/>
          <p14:tracePt t="17796" x="10264775" y="2740025"/>
          <p14:tracePt t="17810" x="10288588" y="2740025"/>
          <p14:tracePt t="17823" x="10326688" y="2740025"/>
          <p14:tracePt t="17836" x="10364788" y="2740025"/>
          <p14:tracePt t="17852" x="10390188" y="2740025"/>
          <p14:tracePt t="17869" x="10414000" y="2740025"/>
          <p14:tracePt t="17886" x="10439400" y="2752725"/>
          <p14:tracePt t="18096" x="10426700" y="2752725"/>
          <p14:tracePt t="18109" x="10414000" y="2752725"/>
          <p14:tracePt t="18133" x="10390188" y="2752725"/>
          <p14:tracePt t="18159" x="10377488" y="2752725"/>
          <p14:tracePt t="18173" x="10364788" y="2752725"/>
          <p14:tracePt t="18184" x="10352088" y="2752725"/>
          <p14:tracePt t="18209" x="10339388" y="2752725"/>
          <p14:tracePt t="18931" x="10352088" y="2752725"/>
          <p14:tracePt t="18948" x="10364788" y="2752725"/>
          <p14:tracePt t="18956" x="10377488" y="2752725"/>
          <p14:tracePt t="18980" x="10401300" y="2752725"/>
          <p14:tracePt t="18992" x="10414000" y="2752725"/>
          <p14:tracePt t="19004" x="10439400" y="2752725"/>
          <p14:tracePt t="19017" x="10452100" y="2752725"/>
          <p14:tracePt t="19029" x="10477500" y="2765425"/>
          <p14:tracePt t="19042" x="10490200" y="2765425"/>
          <p14:tracePt t="19056" x="10514013" y="2765425"/>
          <p14:tracePt t="19073" x="10539413" y="2765425"/>
          <p14:tracePt t="19090" x="10577513" y="2765425"/>
          <p14:tracePt t="19107" x="10639425" y="2765425"/>
          <p14:tracePt t="19123" x="10664825" y="2765425"/>
          <p14:tracePt t="19140" x="10690225" y="2765425"/>
          <p14:tracePt t="19157" x="10715625" y="2765425"/>
          <p14:tracePt t="19174" x="10726738" y="2765425"/>
          <p14:tracePt t="19204" x="10726738" y="2778125"/>
          <p14:tracePt t="19555" x="10726738" y="2790825"/>
          <p14:tracePt t="19604" x="10726738" y="2803525"/>
          <p14:tracePt t="19616" x="10726738" y="2816225"/>
          <p14:tracePt t="19840" x="10726738" y="2828925"/>
          <p14:tracePt t="19890" x="10715625" y="2828925"/>
          <p14:tracePt t="19902" x="10715625" y="2840038"/>
          <p14:tracePt t="19915" x="10702925" y="2840038"/>
          <p14:tracePt t="19932" x="10677525" y="2852738"/>
          <p14:tracePt t="19944" x="10664825" y="2865438"/>
          <p14:tracePt t="19962" x="10639425" y="2878138"/>
          <p14:tracePt t="19978" x="10626725" y="2903538"/>
          <p14:tracePt t="19995" x="10602913" y="2916238"/>
          <p14:tracePt t="20012" x="10602913" y="2928938"/>
          <p14:tracePt t="20027" x="10590213" y="2941638"/>
          <p14:tracePt t="20044" x="10590213" y="2952750"/>
          <p14:tracePt t="20060" x="10590213" y="2978150"/>
          <p14:tracePt t="20077" x="10577513" y="3003550"/>
          <p14:tracePt t="20094" x="10564813" y="3041650"/>
          <p14:tracePt t="20111" x="10564813" y="3078163"/>
          <p14:tracePt t="20127" x="10552113" y="3116263"/>
          <p14:tracePt t="20144" x="10539413" y="3141663"/>
          <p14:tracePt t="20161" x="10539413" y="3165475"/>
          <p14:tracePt t="20177" x="10514013" y="3190875"/>
          <p14:tracePt t="20194" x="10514013" y="3203575"/>
          <p14:tracePt t="20211" x="10514013" y="3216275"/>
          <p14:tracePt t="20228" x="10502900" y="3216275"/>
          <p14:tracePt t="20450" x="10514013" y="3216275"/>
          <p14:tracePt t="20489" x="10526713" y="3216275"/>
          <p14:tracePt t="20513" x="10539413" y="3216275"/>
          <p14:tracePt t="20526" x="10552113" y="3216275"/>
          <p14:tracePt t="20539" x="10564813" y="3216275"/>
          <p14:tracePt t="20550" x="10590213" y="3216275"/>
          <p14:tracePt t="20564" x="10614025" y="3216275"/>
          <p14:tracePt t="20579" x="10639425" y="3216275"/>
          <p14:tracePt t="20596" x="10664825" y="3216275"/>
          <p14:tracePt t="20612" x="10677525" y="3216275"/>
          <p14:tracePt t="20630" x="10690225" y="3216275"/>
          <p14:tracePt t="20646" x="10702925" y="3216275"/>
          <p14:tracePt t="20999" x="10715625" y="3216275"/>
          <p14:tracePt t="21024" x="10726738" y="3216275"/>
          <p14:tracePt t="21049" x="10739438" y="3216275"/>
          <p14:tracePt t="21086" x="10752138" y="3228975"/>
          <p14:tracePt t="21101" x="10764838" y="3228975"/>
          <p14:tracePt t="21124" x="10777538" y="3228975"/>
          <p14:tracePt t="22008" x="10764838" y="3228975"/>
          <p14:tracePt t="22158" x="10752138" y="3228975"/>
          <p14:tracePt t="22793" x="10752138" y="3241675"/>
          <p14:tracePt t="22809" x="10739438" y="3241675"/>
          <p14:tracePt t="22818" x="10739438" y="3254375"/>
          <p14:tracePt t="22831" x="10739438" y="3267075"/>
          <p14:tracePt t="22855" x="10739438" y="3278188"/>
          <p14:tracePt t="22867" x="10739438" y="3290888"/>
          <p14:tracePt t="22880" x="10739438" y="3316288"/>
          <p14:tracePt t="22893" x="10715625" y="3354388"/>
          <p14:tracePt t="22908" x="10702925" y="3390900"/>
          <p14:tracePt t="22922" x="10690225" y="3429000"/>
          <p14:tracePt t="22939" x="10664825" y="3467100"/>
          <p14:tracePt t="22955" x="10639425" y="3490913"/>
          <p14:tracePt t="22972" x="10590213" y="3529013"/>
          <p14:tracePt t="22989" x="10577513" y="3541713"/>
          <p14:tracePt t="23006" x="10552113" y="3554413"/>
          <p14:tracePt t="23022" x="10502900" y="3554413"/>
          <p14:tracePt t="23039" x="10490200" y="3554413"/>
          <p14:tracePt t="23056" x="10452100" y="3554413"/>
          <p14:tracePt t="23079" x="10439400" y="3554413"/>
          <p14:tracePt t="23093" x="10414000" y="3554413"/>
          <p14:tracePt t="23106" x="10401300" y="3554413"/>
          <p14:tracePt t="23123" x="10390188" y="3554413"/>
          <p14:tracePt t="23139" x="10364788" y="3554413"/>
          <p14:tracePt t="23156" x="10339388" y="3554413"/>
          <p14:tracePt t="23173" x="10326688" y="3567113"/>
          <p14:tracePt t="23192" x="10313988" y="3567113"/>
          <p14:tracePt t="23304" x="10326688" y="3567113"/>
          <p14:tracePt t="23317" x="10390188" y="3567113"/>
          <p14:tracePt t="23330" x="10439400" y="3567113"/>
          <p14:tracePt t="23344" x="10502900" y="3567113"/>
          <p14:tracePt t="23358" x="10552113" y="3567113"/>
          <p14:tracePt t="23375" x="10602913" y="3567113"/>
          <p14:tracePt t="23392" x="10677525" y="3567113"/>
          <p14:tracePt t="23408" x="10815638" y="3567113"/>
          <p14:tracePt t="23424" x="10864850" y="3567113"/>
          <p14:tracePt t="23441" x="10877550" y="3567113"/>
          <p14:tracePt t="23458" x="10890250" y="3567113"/>
          <p14:tracePt t="23474" x="10902950" y="3567113"/>
          <p14:tracePt t="23628" x="10890250" y="3567113"/>
          <p14:tracePt t="23691" x="10877550" y="3567113"/>
          <p14:tracePt t="23753" x="10864850" y="3567113"/>
          <p14:tracePt t="23765" x="10852150" y="3579813"/>
          <p14:tracePt t="23780" x="10852150" y="3590925"/>
          <p14:tracePt t="23793" x="10828338" y="3616325"/>
          <p14:tracePt t="23809" x="10802938" y="3679825"/>
          <p14:tracePt t="23826" x="10777538" y="3716338"/>
          <p14:tracePt t="23842" x="10726738" y="3803650"/>
          <p14:tracePt t="23859" x="10677525" y="3867150"/>
          <p14:tracePt t="23876" x="10614025" y="3941763"/>
          <p14:tracePt t="23892" x="10439400" y="4154488"/>
          <p14:tracePt t="23909" x="10352088" y="4241800"/>
          <p14:tracePt t="23926" x="10326688" y="4279900"/>
          <p14:tracePt t="23943" x="10313988" y="4292600"/>
          <p14:tracePt t="24077" x="10313988" y="4279900"/>
          <p14:tracePt t="24127" x="10313988" y="4267200"/>
          <p14:tracePt t="24139" x="10301288" y="4267200"/>
          <p14:tracePt t="24190" x="10288588" y="4267200"/>
          <p14:tracePt t="24202" x="10264775" y="4254500"/>
          <p14:tracePt t="24214" x="10239375" y="4241800"/>
          <p14:tracePt t="24229" x="10226675" y="4241800"/>
          <p14:tracePt t="24243" x="10188575" y="4217988"/>
          <p14:tracePt t="24260" x="10113963" y="4205288"/>
          <p14:tracePt t="24277" x="9913938" y="4167188"/>
          <p14:tracePt t="24294" x="9839325" y="4167188"/>
          <p14:tracePt t="24311" x="9801225" y="4154488"/>
          <p14:tracePt t="24327" x="9750425" y="4141788"/>
          <p14:tracePt t="24344" x="9739313" y="4129088"/>
          <p14:tracePt t="24463" x="9726613" y="4129088"/>
          <p14:tracePt t="24475" x="9713913" y="4129088"/>
          <p14:tracePt t="24488" x="9701213" y="4129088"/>
          <p14:tracePt t="24500" x="9663113" y="4129088"/>
          <p14:tracePt t="24513" x="9613900" y="4129088"/>
          <p14:tracePt t="24528" x="9575800" y="4129088"/>
          <p14:tracePt t="24545" x="9537700" y="4129088"/>
          <p14:tracePt t="24562" x="9513888" y="4129088"/>
          <p14:tracePt t="24578" x="9463088" y="4129088"/>
          <p14:tracePt t="24595" x="9450388" y="4129088"/>
          <p14:tracePt t="24612" x="9424988" y="4129088"/>
          <p14:tracePt t="24974" x="9401175" y="4129088"/>
          <p14:tracePt t="24987" x="9350375" y="4129088"/>
          <p14:tracePt t="25001" x="9250363" y="4129088"/>
          <p14:tracePt t="25015" x="9063038" y="4129088"/>
          <p14:tracePt t="25032" x="8912225" y="4129088"/>
          <p14:tracePt t="25048" x="8799513" y="4129088"/>
          <p14:tracePt t="25064" x="8537575" y="4129088"/>
          <p14:tracePt t="25082" x="8374063" y="4117975"/>
          <p14:tracePt t="25099" x="8248650" y="4117975"/>
          <p14:tracePt t="25114" x="8086725" y="4117975"/>
          <p14:tracePt t="25130" x="8010525" y="4117975"/>
          <p14:tracePt t="25147" x="7935913" y="4117975"/>
          <p14:tracePt t="25164" x="7710488" y="4105275"/>
          <p14:tracePt t="25180" x="7648575" y="4105275"/>
          <p14:tracePt t="25197" x="7610475" y="4105275"/>
          <p14:tracePt t="25214" x="7572375" y="4105275"/>
          <p14:tracePt t="25231" x="7561263" y="4105275"/>
          <p14:tracePt t="25448" x="7548563" y="4105275"/>
          <p14:tracePt t="25474" x="7535863" y="4105275"/>
          <p14:tracePt t="25486" x="7510463" y="4117975"/>
          <p14:tracePt t="25497" x="7497763" y="4117975"/>
          <p14:tracePt t="25510" x="7459663" y="4117975"/>
          <p14:tracePt t="25523" x="7397750" y="4129088"/>
          <p14:tracePt t="25536" x="7323138" y="4129088"/>
          <p14:tracePt t="25549" x="7272338" y="4141788"/>
          <p14:tracePt t="25566" x="7246938" y="4141788"/>
          <p14:tracePt t="25583" x="7210425" y="4167188"/>
          <p14:tracePt t="25599" x="7159625" y="4205288"/>
          <p14:tracePt t="25616" x="7146925" y="4217988"/>
          <p14:tracePt t="25633" x="7123113" y="4217988"/>
          <p14:tracePt t="25649" x="7110413" y="4230688"/>
          <p14:tracePt t="25666" x="7110413" y="4241800"/>
          <p14:tracePt t="25683" x="7110413" y="4254500"/>
          <p14:tracePt t="25700" x="7097713" y="4279900"/>
          <p14:tracePt t="25716" x="7097713" y="4305300"/>
          <p14:tracePt t="25735" x="7097713" y="4318000"/>
          <p14:tracePt t="25758" x="7097713" y="4330700"/>
          <p14:tracePt t="25784" x="7097713" y="4354513"/>
          <p14:tracePt t="25796" x="7097713" y="4367213"/>
          <p14:tracePt t="25809" x="7110413" y="4392613"/>
          <p14:tracePt t="25822" x="7123113" y="4418013"/>
          <p14:tracePt t="25835" x="7123113" y="4454525"/>
          <p14:tracePt t="25850" x="7134225" y="4518025"/>
          <p14:tracePt t="25867" x="7146925" y="4554538"/>
          <p14:tracePt t="25872" x="7159625" y="4579938"/>
          <p14:tracePt t="25885" x="7159625" y="4592638"/>
          <p14:tracePt t="25901" x="7172325" y="4605338"/>
          <p14:tracePt t="25917" x="7185025" y="4605338"/>
          <p14:tracePt t="25933" x="7197725" y="4605338"/>
          <p14:tracePt t="25951" x="7223125" y="4605338"/>
          <p14:tracePt t="25967" x="7272338" y="4605338"/>
          <p14:tracePt t="25983" x="7323138" y="4592638"/>
          <p14:tracePt t="26001" x="7435850" y="4543425"/>
          <p14:tracePt t="26017" x="7485063" y="4518025"/>
          <p14:tracePt t="26034" x="7523163" y="4467225"/>
          <p14:tracePt t="26051" x="7548563" y="4443413"/>
          <p14:tracePt t="26068" x="7548563" y="4430713"/>
          <p14:tracePt t="26084" x="7561263" y="4405313"/>
          <p14:tracePt t="26101" x="7561263" y="4392613"/>
          <p14:tracePt t="26532" x="7548563" y="4392613"/>
          <p14:tracePt t="26606" x="7535863" y="4379913"/>
          <p14:tracePt t="26623" x="7510463" y="4379913"/>
          <p14:tracePt t="26632" x="7485063" y="4367213"/>
          <p14:tracePt t="26644" x="7435850" y="4354513"/>
          <p14:tracePt t="26658" x="7410450" y="4330700"/>
          <p14:tracePt t="26672" x="7385050" y="4318000"/>
          <p14:tracePt t="26688" x="7348538" y="4292600"/>
          <p14:tracePt t="26703" x="7335838" y="4279900"/>
          <p14:tracePt t="26720" x="7272338" y="4254500"/>
          <p14:tracePt t="26737" x="7223125" y="4230688"/>
          <p14:tracePt t="26753" x="7146925" y="4192588"/>
          <p14:tracePt t="26770" x="7021513" y="4154488"/>
          <p14:tracePt t="26787" x="6985000" y="4141788"/>
          <p14:tracePt t="26804" x="6972300" y="4141788"/>
          <p14:tracePt t="26820" x="6921500" y="4141788"/>
          <p14:tracePt t="26843" x="6910388" y="4141788"/>
          <p14:tracePt t="26855" x="6897688" y="4141788"/>
          <p14:tracePt t="26880" x="6884988" y="4141788"/>
          <p14:tracePt t="27018" x="6884988" y="4154488"/>
          <p14:tracePt t="27030" x="6897688" y="4154488"/>
          <p14:tracePt t="27043" x="6897688" y="4167188"/>
          <p14:tracePt t="27059" x="6910388" y="4167188"/>
          <p14:tracePt t="27073" x="6946900" y="4192588"/>
          <p14:tracePt t="27090" x="7010400" y="4205288"/>
          <p14:tracePt t="27107" x="7072313" y="4217988"/>
          <p14:tracePt t="27123" x="7210425" y="4230688"/>
          <p14:tracePt t="27140" x="7310438" y="4230688"/>
          <p14:tracePt t="27157" x="7485063" y="4230688"/>
          <p14:tracePt t="27172" x="7735888" y="4230688"/>
          <p14:tracePt t="27189" x="7810500" y="4230688"/>
          <p14:tracePt t="27206" x="7897813" y="4217988"/>
          <p14:tracePt t="27222" x="8148638" y="4117975"/>
          <p14:tracePt t="27239" x="8248650" y="4029075"/>
          <p14:tracePt t="27256" x="8361363" y="3929063"/>
          <p14:tracePt t="27273" x="8386763" y="3905250"/>
          <p14:tracePt t="27289" x="8399463" y="3879850"/>
          <p14:tracePt t="27306" x="8412163" y="3841750"/>
          <p14:tracePt t="27323" x="8412163" y="3829050"/>
          <p14:tracePt t="27341" x="8412163" y="3816350"/>
          <p14:tracePt t="27367" x="8412163" y="3803650"/>
          <p14:tracePt t="27379" x="8399463" y="3792538"/>
          <p14:tracePt t="27392" x="8374063" y="3779838"/>
          <p14:tracePt t="27407" x="8335963" y="3767138"/>
          <p14:tracePt t="27423" x="8312150" y="3767138"/>
          <p14:tracePt t="27440" x="8286750" y="3754438"/>
          <p14:tracePt t="27457" x="8235950" y="3754438"/>
          <p14:tracePt t="27479" x="8223250" y="3754438"/>
          <p14:tracePt t="27554" x="8212138" y="3754438"/>
          <p14:tracePt t="27715" x="8199438" y="3754438"/>
          <p14:tracePt t="28053" x="8186738" y="3754438"/>
          <p14:tracePt t="28065" x="8174038" y="3754438"/>
          <p14:tracePt t="28080" x="8148638" y="3754438"/>
          <p14:tracePt t="28093" x="8123238" y="3754438"/>
          <p14:tracePt t="28109" x="8086725" y="3754438"/>
          <p14:tracePt t="28126" x="8035925" y="3754438"/>
          <p14:tracePt t="28143" x="7948613" y="3767138"/>
          <p14:tracePt t="28160" x="7923213" y="3779838"/>
          <p14:tracePt t="28176" x="7897813" y="3792538"/>
          <p14:tracePt t="28193" x="7797800" y="3841750"/>
          <p14:tracePt t="28209" x="7748588" y="3841750"/>
          <p14:tracePt t="28226" x="7685088" y="3867150"/>
          <p14:tracePt t="28243" x="7661275" y="3892550"/>
          <p14:tracePt t="28259" x="7648575" y="3905250"/>
          <p14:tracePt t="28276" x="7648575" y="3916363"/>
          <p14:tracePt t="28293" x="7648575" y="3929063"/>
          <p14:tracePt t="28310" x="7635875" y="3954463"/>
          <p14:tracePt t="28326" x="7635875" y="3979863"/>
          <p14:tracePt t="28343" x="7635875" y="4005263"/>
          <p14:tracePt t="28360" x="7635875" y="4017963"/>
          <p14:tracePt t="28378" x="7635875" y="4029075"/>
          <p14:tracePt t="28425" x="7648575" y="4029075"/>
          <p14:tracePt t="28438" x="7673975" y="4029075"/>
          <p14:tracePt t="28450" x="7697788" y="4041775"/>
          <p14:tracePt t="28462" x="7723188" y="4041775"/>
          <p14:tracePt t="28477" x="7748588" y="4054475"/>
          <p14:tracePt t="28494" x="7773988" y="4054475"/>
          <p14:tracePt t="28510" x="7823200" y="4054475"/>
          <p14:tracePt t="28527" x="8086725" y="4092575"/>
          <p14:tracePt t="28544" x="8199438" y="4092575"/>
          <p14:tracePt t="28561" x="8312150" y="4105275"/>
          <p14:tracePt t="28577" x="8650288" y="4105275"/>
          <p14:tracePt t="28594" x="8812213" y="4105275"/>
          <p14:tracePt t="28611" x="8963025" y="4105275"/>
          <p14:tracePt t="28627" x="9188450" y="4105275"/>
          <p14:tracePt t="28644" x="9337675" y="4105275"/>
          <p14:tracePt t="28661" x="9501188" y="4105275"/>
          <p14:tracePt t="28678" x="9726613" y="4105275"/>
          <p14:tracePt t="28694" x="9788525" y="4105275"/>
          <p14:tracePt t="28711" x="9839325" y="4105275"/>
          <p14:tracePt t="28728" x="9901238" y="4105275"/>
          <p14:tracePt t="28745" x="9926638" y="4105275"/>
          <p14:tracePt t="28761" x="9939338" y="4105275"/>
          <p14:tracePt t="28778" x="9963150" y="4105275"/>
          <p14:tracePt t="28795" x="9975850" y="4105275"/>
          <p14:tracePt t="29124" x="10001250" y="4105275"/>
          <p14:tracePt t="29136" x="10039350" y="4105275"/>
          <p14:tracePt t="29151" x="10064750" y="4105275"/>
          <p14:tracePt t="29165" x="10088563" y="4105275"/>
          <p14:tracePt t="29180" x="10101263" y="4105275"/>
          <p14:tracePt t="29197" x="10113963" y="4105275"/>
          <p14:tracePt t="29214" x="10139363" y="4105275"/>
          <p14:tracePt t="29230" x="10152063" y="4117975"/>
          <p14:tracePt t="29247" x="10177463" y="4117975"/>
          <p14:tracePt t="29264" x="10213975" y="4129088"/>
          <p14:tracePt t="29280" x="10226675" y="4129088"/>
          <p14:tracePt t="29297" x="10252075" y="4129088"/>
          <p14:tracePt t="29314" x="10264775" y="4129088"/>
          <p14:tracePt t="29335" x="10288588" y="4129088"/>
          <p14:tracePt t="29361" x="10301288" y="4129088"/>
          <p14:tracePt t="29485" x="10313988" y="4129088"/>
          <p14:tracePt t="29499" x="10326688" y="4129088"/>
          <p14:tracePt t="29510" x="10339388" y="4129088"/>
          <p14:tracePt t="29535" x="10352088" y="4141788"/>
          <p14:tracePt t="29559" x="10377488" y="4141788"/>
          <p14:tracePt t="29572" x="10401300" y="4141788"/>
          <p14:tracePt t="29584" x="10452100" y="4154488"/>
          <p14:tracePt t="29598" x="10490200" y="4167188"/>
          <p14:tracePt t="29615" x="10539413" y="4192588"/>
          <p14:tracePt t="29631" x="10577513" y="4205288"/>
          <p14:tracePt t="29648" x="10602913" y="4230688"/>
          <p14:tracePt t="29665" x="10614025" y="4241800"/>
          <p14:tracePt t="29683" x="10626725" y="4254500"/>
          <p14:tracePt t="30183" x="10614025" y="4254500"/>
          <p14:tracePt t="30196" x="10590213" y="4254500"/>
          <p14:tracePt t="30209" x="10552113" y="4254500"/>
          <p14:tracePt t="30219" x="10502900" y="4254500"/>
          <p14:tracePt t="30234" x="10452100" y="4254500"/>
          <p14:tracePt t="30251" x="10401300" y="4254500"/>
          <p14:tracePt t="30267" x="10301288" y="4254500"/>
          <p14:tracePt t="30284" x="9775825" y="4392613"/>
          <p14:tracePt t="30301" x="9401175" y="4543425"/>
          <p14:tracePt t="30318" x="8924925" y="4667250"/>
          <p14:tracePt t="30334" x="8348663" y="4805363"/>
          <p14:tracePt t="30351" x="8086725" y="4856163"/>
          <p14:tracePt t="30368" x="7910513" y="4868863"/>
          <p14:tracePt t="30384" x="7710488" y="4868863"/>
          <p14:tracePt t="30401" x="7661275" y="4868863"/>
          <p14:tracePt t="30418" x="7623175" y="4868863"/>
          <p14:tracePt t="30435" x="7597775" y="4868863"/>
          <p14:tracePt t="30451" x="7585075" y="4868863"/>
          <p14:tracePt t="30470" x="7585075" y="4856163"/>
          <p14:tracePt t="30757" x="7572375" y="4856163"/>
          <p14:tracePt t="30769" x="7548563" y="4843463"/>
          <p14:tracePt t="30781" x="7459663" y="4818063"/>
          <p14:tracePt t="30795" x="7348538" y="4779963"/>
          <p14:tracePt t="30807" x="7259638" y="4730750"/>
          <p14:tracePt t="30820" x="7172325" y="4643438"/>
          <p14:tracePt t="30836" x="7110413" y="4592638"/>
          <p14:tracePt t="30853" x="7085013" y="4543425"/>
          <p14:tracePt t="30870" x="7010400" y="4492625"/>
          <p14:tracePt t="30886" x="6972300" y="4467225"/>
          <p14:tracePt t="30903" x="6946900" y="4454525"/>
          <p14:tracePt t="30920" x="6897688" y="4430713"/>
          <p14:tracePt t="30944" x="6897688" y="4418013"/>
          <p14:tracePt t="31068" x="6910388" y="4418013"/>
          <p14:tracePt t="31105" x="6921500" y="4418013"/>
          <p14:tracePt t="31118" x="6934200" y="4418013"/>
          <p14:tracePt t="31143" x="6946900" y="4418013"/>
          <p14:tracePt t="31158" x="6972300" y="4418013"/>
          <p14:tracePt t="31167" x="6997700" y="4430713"/>
          <p14:tracePt t="31180" x="7046913" y="4430713"/>
          <p14:tracePt t="31192" x="7159625" y="4443413"/>
          <p14:tracePt t="31208" x="7285038" y="4454525"/>
          <p14:tracePt t="31221" x="7385050" y="4467225"/>
          <p14:tracePt t="31238" x="7497763" y="4479925"/>
          <p14:tracePt t="31254" x="7835900" y="4492625"/>
          <p14:tracePt t="31272" x="7974013" y="4492625"/>
          <p14:tracePt t="31288" x="8074025" y="4492625"/>
          <p14:tracePt t="31305" x="8148638" y="4492625"/>
          <p14:tracePt t="31322" x="8324850" y="4518025"/>
          <p14:tracePt t="31339" x="8412163" y="4543425"/>
          <p14:tracePt t="31355" x="8512175" y="4567238"/>
          <p14:tracePt t="31372" x="8537575" y="4579938"/>
          <p14:tracePt t="31388" x="8548688" y="4592638"/>
          <p14:tracePt t="31405" x="8561388" y="4592638"/>
          <p14:tracePt t="31442" x="8574088" y="4592638"/>
          <p14:tracePt t="31729" x="8612188" y="4592638"/>
          <p14:tracePt t="31744" x="8674100" y="4592638"/>
          <p14:tracePt t="31754" x="8724900" y="4592638"/>
          <p14:tracePt t="31766" x="8750300" y="4592638"/>
          <p14:tracePt t="31778" x="8774113" y="4592638"/>
          <p14:tracePt t="31794" x="8786813" y="4592638"/>
          <p14:tracePt t="31808" x="8799513" y="4592638"/>
          <p14:tracePt t="31825" x="8837613" y="4592638"/>
          <p14:tracePt t="31840" x="8863013" y="4592638"/>
          <p14:tracePt t="31857" x="8886825" y="4592638"/>
          <p14:tracePt t="31874" x="8899525" y="4592638"/>
          <p14:tracePt t="31890" x="8912225" y="4592638"/>
          <p14:tracePt t="31939" x="8899525" y="4592638"/>
          <p14:tracePt t="31952" x="8874125" y="4592638"/>
          <p14:tracePt t="31965" x="8850313" y="4592638"/>
          <p14:tracePt t="31977" x="8824913" y="4592638"/>
          <p14:tracePt t="31991" x="8763000" y="4592638"/>
          <p14:tracePt t="32008" x="8661400" y="4592638"/>
          <p14:tracePt t="32025" x="8548688" y="4592638"/>
          <p14:tracePt t="32041" x="8386763" y="4592638"/>
          <p14:tracePt t="32058" x="8312150" y="4592638"/>
          <p14:tracePt t="32075" x="8212138" y="4592638"/>
          <p14:tracePt t="32091" x="7986713" y="4592638"/>
          <p14:tracePt t="32108" x="7923213" y="4592638"/>
          <p14:tracePt t="32125" x="7874000" y="4592638"/>
          <p14:tracePt t="32142" x="7797800" y="4592638"/>
          <p14:tracePt t="32158" x="7761288" y="4592638"/>
          <p14:tracePt t="32175" x="7748588" y="4592638"/>
          <p14:tracePt t="32192" x="7723188" y="4592638"/>
          <p14:tracePt t="32215" x="7710488" y="4592638"/>
          <p14:tracePt t="32314" x="7710488" y="4579938"/>
          <p14:tracePt t="32377" x="7710488" y="4567238"/>
          <p14:tracePt t="32388" x="7723188" y="4567238"/>
          <p14:tracePt t="32415" x="7735888" y="4567238"/>
          <p14:tracePt t="32430" x="7748588" y="4567238"/>
          <p14:tracePt t="32438" x="7748588" y="4554538"/>
          <p14:tracePt t="32450" x="7761288" y="4554538"/>
          <p14:tracePt t="32462" x="7785100" y="4554538"/>
          <p14:tracePt t="32478" x="7823200" y="4543425"/>
          <p14:tracePt t="32493" x="7923213" y="4543425"/>
          <p14:tracePt t="32510" x="8010525" y="4543425"/>
          <p14:tracePt t="32527" x="8148638" y="4543425"/>
          <p14:tracePt t="32543" x="8212138" y="4543425"/>
          <p14:tracePt t="32560" x="8348663" y="4543425"/>
          <p14:tracePt t="32576" x="8574088" y="4530725"/>
          <p14:tracePt t="32593" x="8674100" y="4530725"/>
          <p14:tracePt t="32610" x="8799513" y="4530725"/>
          <p14:tracePt t="32627" x="9075738" y="4530725"/>
          <p14:tracePt t="32643" x="9199563" y="4530725"/>
          <p14:tracePt t="32660" x="9288463" y="4530725"/>
          <p14:tracePt t="32677" x="9413875" y="4530725"/>
          <p14:tracePt t="32694" x="9488488" y="4543425"/>
          <p14:tracePt t="32710" x="9575800" y="4543425"/>
          <p14:tracePt t="32727" x="9739313" y="4543425"/>
          <p14:tracePt t="32744" x="9813925" y="4543425"/>
          <p14:tracePt t="32761" x="9863138" y="4543425"/>
          <p14:tracePt t="32777" x="9926638" y="4543425"/>
          <p14:tracePt t="32794" x="9952038" y="4543425"/>
          <p14:tracePt t="32811" x="9963150" y="4543425"/>
          <p14:tracePt t="32827" x="10013950" y="4530725"/>
          <p14:tracePt t="32844" x="10052050" y="4518025"/>
          <p14:tracePt t="32861" x="10088563" y="4518025"/>
          <p14:tracePt t="32878" x="10188575" y="4518025"/>
          <p14:tracePt t="32894" x="10226675" y="4518025"/>
          <p14:tracePt t="32911" x="10264775" y="4518025"/>
          <p14:tracePt t="32928" x="10301288" y="4518025"/>
          <p14:tracePt t="32949" x="10326688" y="4518025"/>
          <p14:tracePt t="32973" x="10339388" y="4518025"/>
          <p14:tracePt t="32999" x="10352088" y="4530725"/>
          <p14:tracePt t="33086" x="10352088" y="4543425"/>
          <p14:tracePt t="33124" x="10352088" y="4554538"/>
          <p14:tracePt t="33211" x="10352088" y="4567238"/>
          <p14:tracePt t="33286" x="10352088" y="4579938"/>
          <p14:tracePt t="33347" x="10352088" y="4592638"/>
          <p14:tracePt t="33361" x="10352088" y="4605338"/>
          <p14:tracePt t="33385" x="10352088" y="4618038"/>
          <p14:tracePt t="33448" x="10352088" y="4630738"/>
          <p14:tracePt t="33460" x="10352088" y="4643438"/>
          <p14:tracePt t="33498" x="10352088" y="4656138"/>
          <p14:tracePt t="33523" x="10352088" y="4667250"/>
          <p14:tracePt t="33535" x="10339388" y="4667250"/>
          <p14:tracePt t="33551" x="10339388" y="4679950"/>
          <p14:tracePt t="33597" x="10339388" y="4692650"/>
          <p14:tracePt t="33634" x="10326688" y="4692650"/>
          <p14:tracePt t="33772" x="10313988" y="4692650"/>
          <p14:tracePt t="33809" x="10301288" y="4692650"/>
          <p14:tracePt t="33847" x="10288588" y="4692650"/>
          <p14:tracePt t="33884" x="10277475" y="4692650"/>
          <p14:tracePt t="33896" x="10277475" y="4679950"/>
          <p14:tracePt t="33921" x="10264775" y="4679950"/>
          <p14:tracePt t="33933" x="10252075" y="4667250"/>
          <p14:tracePt t="33945" x="10239375" y="4667250"/>
          <p14:tracePt t="33957" x="10226675" y="4643438"/>
          <p14:tracePt t="33971" x="10213975" y="4643438"/>
          <p14:tracePt t="33984" x="10213975" y="4618038"/>
          <p14:tracePt t="33999" x="10188575" y="4618038"/>
          <p14:tracePt t="34016" x="10188575" y="4605338"/>
          <p14:tracePt t="34034" x="10177463" y="4605338"/>
          <p14:tracePt t="34158" x="10164763" y="4605338"/>
          <p14:tracePt t="34183" x="10152063" y="4605338"/>
          <p14:tracePt t="34233" x="10139363" y="4605338"/>
          <p14:tracePt t="34258" x="10126663" y="4605338"/>
          <p14:tracePt t="34270" x="10088563" y="4605338"/>
          <p14:tracePt t="34283" x="10064750" y="4618038"/>
          <p14:tracePt t="34295" x="10052050" y="4618038"/>
          <p14:tracePt t="34309" x="10026650" y="4630738"/>
          <p14:tracePt t="34332" x="10013950" y="4643438"/>
          <p14:tracePt t="34358" x="10001250" y="4643438"/>
          <p14:tracePt t="34395" x="9988550" y="4643438"/>
          <p14:tracePt t="34408" x="9975850" y="4643438"/>
          <p14:tracePt t="34457" x="9963150" y="4643438"/>
          <p14:tracePt t="34494" x="9952038" y="4643438"/>
          <p14:tracePt t="34507" x="9939338" y="4643438"/>
          <p14:tracePt t="34522" x="9926638" y="4643438"/>
          <p14:tracePt t="34536" x="9901238" y="4643438"/>
          <p14:tracePt t="34551" x="9888538" y="4643438"/>
          <p14:tracePt t="34570" x="9863138" y="4643438"/>
          <p14:tracePt t="34584" x="9863138" y="4630738"/>
          <p14:tracePt t="34607" x="9863138" y="4618038"/>
          <p14:tracePt t="34631" x="9863138" y="4605338"/>
          <p14:tracePt t="34681" x="9875838" y="4605338"/>
          <p14:tracePt t="34693" x="9875838" y="4592638"/>
          <p14:tracePt t="34718" x="9888538" y="4579938"/>
          <p14:tracePt t="36775" x="9852025" y="4592638"/>
          <p14:tracePt t="36788" x="9801225" y="4643438"/>
          <p14:tracePt t="36800" x="9688513" y="4692650"/>
          <p14:tracePt t="36814" x="9563100" y="4805363"/>
          <p14:tracePt t="36826" x="9463088" y="4918075"/>
          <p14:tracePt t="36843" x="9388475" y="5018088"/>
          <p14:tracePt t="36860" x="9301163" y="5092700"/>
          <p14:tracePt t="36876" x="9112250" y="5205413"/>
          <p14:tracePt t="36893" x="9024938" y="5243513"/>
          <p14:tracePt t="36910" x="8950325" y="5281613"/>
          <p14:tracePt t="36927" x="8874125" y="5318125"/>
          <p14:tracePt t="36944" x="8863013" y="5330825"/>
          <p14:tracePt t="36960" x="8850313" y="5330825"/>
          <p14:tracePt t="36977" x="8837613" y="5343525"/>
          <p14:tracePt t="36994" x="8837613" y="5356225"/>
          <p14:tracePt t="37012" x="8824913" y="5356225"/>
          <p14:tracePt t="37036" x="8824913" y="5368925"/>
          <p14:tracePt t="37060" x="8812213" y="5368925"/>
          <p14:tracePt t="37073" x="8812213" y="5381625"/>
          <p14:tracePt t="37098" x="8799513" y="5381625"/>
          <p14:tracePt t="37821" x="8812213" y="5394325"/>
          <p14:tracePt t="37835" x="8824913" y="5407025"/>
          <p14:tracePt t="37847" x="8850313" y="5443538"/>
          <p14:tracePt t="37858" x="8874125" y="5456238"/>
          <p14:tracePt t="37871" x="8912225" y="5494338"/>
          <p14:tracePt t="37883" x="8950325" y="5507038"/>
          <p14:tracePt t="37897" x="8986838" y="5530850"/>
          <p14:tracePt t="37914" x="9012238" y="5556250"/>
          <p14:tracePt t="37931" x="9037638" y="5581650"/>
          <p14:tracePt t="37948" x="9088438" y="5607050"/>
          <p14:tracePt t="37964" x="9112250" y="5619750"/>
          <p14:tracePt t="37981" x="9163050" y="5656263"/>
          <p14:tracePt t="37998" x="9363075" y="5794375"/>
          <p14:tracePt t="38014" x="9424988" y="5843588"/>
          <p14:tracePt t="38032" x="9475788" y="5894388"/>
          <p14:tracePt t="38033" x="9488488" y="5919788"/>
          <p14:tracePt t="38048" x="9501188" y="5945188"/>
          <p14:tracePt t="38065" x="9513888" y="5945188"/>
          <p14:tracePt t="38432" x="9501188" y="5945188"/>
          <p14:tracePt t="38482" x="9488488" y="5945188"/>
          <p14:tracePt t="38520" x="9475788" y="5945188"/>
          <p14:tracePt t="38544" x="9450388" y="5945188"/>
          <p14:tracePt t="38569" x="9424988" y="5932488"/>
          <p14:tracePt t="38581" x="9401175" y="5919788"/>
          <p14:tracePt t="38594" x="9375775" y="5907088"/>
          <p14:tracePt t="38607" x="9337675" y="5894388"/>
          <p14:tracePt t="38622" x="9250363" y="5856288"/>
          <p14:tracePt t="38634" x="9050338" y="5807075"/>
          <p14:tracePt t="38651" x="8899525" y="5781675"/>
          <p14:tracePt t="38667" x="8763000" y="5756275"/>
          <p14:tracePt t="38669" x="8561388" y="5732463"/>
          <p14:tracePt t="38683" x="8212138" y="5694363"/>
          <p14:tracePt t="38700" x="7986713" y="5681663"/>
          <p14:tracePt t="38717" x="7823200" y="5668963"/>
          <p14:tracePt t="38734" x="7423150" y="5656263"/>
          <p14:tracePt t="38751" x="7259638" y="5643563"/>
          <p14:tracePt t="38768" x="7134225" y="5630863"/>
          <p14:tracePt t="38769" x="7034213" y="5619750"/>
          <p14:tracePt t="38784" x="6972300" y="5607050"/>
          <p14:tracePt t="38801" x="6897688" y="5594350"/>
          <p14:tracePt t="38818" x="6821488" y="5581650"/>
          <p14:tracePt t="38834" x="6746875" y="5556250"/>
          <p14:tracePt t="38851" x="6734175" y="5556250"/>
          <p14:tracePt t="38867" x="6708775" y="5556250"/>
          <p14:tracePt t="38892" x="6696075" y="5556250"/>
          <p14:tracePt t="38906" x="6672263" y="5556250"/>
          <p14:tracePt t="38920" x="6659563" y="5556250"/>
          <p14:tracePt t="38935" x="6646863" y="5556250"/>
          <p14:tracePt t="39030" x="6659563" y="5556250"/>
          <p14:tracePt t="39056" x="6672263" y="554355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AFB4AC-5427-31AC-6F40-7B7536AF576D}"/>
              </a:ext>
            </a:extLst>
          </p:cNvPr>
          <p:cNvSpPr txBox="1"/>
          <p:nvPr/>
        </p:nvSpPr>
        <p:spPr>
          <a:xfrm>
            <a:off x="2412124" y="651316"/>
            <a:ext cx="7059009" cy="5555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tabLst>
                <a:tab pos="228600" algn="dec"/>
              </a:tabLst>
            </a:pPr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3.The following items are taken from the financial statements of the Postal Service for the year ending December 31, 2014:</a:t>
            </a:r>
            <a:endParaRPr lang="en-US" sz="14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2590">
              <a:spcBef>
                <a:spcPts val="600"/>
              </a:spcBef>
              <a:spcAft>
                <a:spcPts val="0"/>
              </a:spcAft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$  18,000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	11,000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Accumulated depreciation – equipment	28,000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Advertising expense	21,000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15,000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(1/1/14)	102,000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14,000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Depreciation expense	12,000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Insurance expense	3,000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Note payable, due 6/30/15	70,000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Prepaid insurance (12-month policy)	6,000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Rent expense	17,000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Salaries 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wages 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	32,000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Service revenue	133,000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4,000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 expense	6,000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>
              <a:tabLst>
                <a:tab pos="5029200" algn="r"/>
              </a:tabLst>
            </a:pP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210,000</a:t>
            </a:r>
            <a:endParaRPr lang="en-US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/>
            <a:r>
              <a:rPr lang="en-US" sz="14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What are total current assets at December 31, 2014?</a:t>
            </a:r>
            <a:endParaRPr lang="en-US" sz="1400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$26,000</a:t>
            </a: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$36,000</a:t>
            </a: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$32,000</a:t>
            </a:r>
          </a:p>
          <a:p>
            <a:pPr marL="685800" indent="-228600" algn="just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$42,000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C30C46-A7B0-48D5-6FEF-2352E6A46A4C}"/>
              </a:ext>
            </a:extLst>
          </p:cNvPr>
          <p:cNvSpPr txBox="1"/>
          <p:nvPr/>
        </p:nvSpPr>
        <p:spPr>
          <a:xfrm>
            <a:off x="8408515" y="3761820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C62509-8A1E-0482-A739-912986026D99}"/>
              </a:ext>
            </a:extLst>
          </p:cNvPr>
          <p:cNvSpPr txBox="1"/>
          <p:nvPr/>
        </p:nvSpPr>
        <p:spPr>
          <a:xfrm>
            <a:off x="8383238" y="1316942"/>
            <a:ext cx="2742721" cy="23414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Total current assets =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Accounts receivable 11,000+ Cash 15,000+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Prepaid insurance 6000+ Supplies 4000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=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$36000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657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3315">
        <p:circle/>
      </p:transition>
    </mc:Choice>
    <mc:Fallback xmlns="">
      <p:transition spd="slow" advTm="143315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5" x="6659563" y="5530850"/>
          <p14:tracePt t="637" x="6634163" y="5530850"/>
          <p14:tracePt t="650" x="6508750" y="5481638"/>
          <p14:tracePt t="662" x="6370638" y="5418138"/>
          <p14:tracePt t="675" x="6208713" y="5330825"/>
          <p14:tracePt t="687" x="5845175" y="5118100"/>
          <p14:tracePt t="701" x="5507038" y="4930775"/>
          <p14:tracePt t="718" x="5270500" y="4756150"/>
          <p14:tracePt t="735" x="5068888" y="4643438"/>
          <p14:tracePt t="751" x="4494213" y="4379913"/>
          <p14:tracePt t="768" x="4305300" y="4230688"/>
          <p14:tracePt t="785" x="4192588" y="4054475"/>
          <p14:tracePt t="802" x="3979863" y="3779838"/>
          <p14:tracePt t="818" x="3867150" y="3692525"/>
          <p14:tracePt t="835" x="3730625" y="3616325"/>
          <p14:tracePt t="851" x="3530600" y="3454400"/>
          <p14:tracePt t="868" x="3467100" y="3378200"/>
          <p14:tracePt t="885" x="3417888" y="3316288"/>
          <p14:tracePt t="902" x="3341688" y="3165475"/>
          <p14:tracePt t="919" x="3317875" y="3128963"/>
          <p14:tracePt t="1186" x="3305175" y="3128963"/>
          <p14:tracePt t="1198" x="3292475" y="3128963"/>
          <p14:tracePt t="1210" x="3279775" y="3128963"/>
          <p14:tracePt t="1224" x="3254375" y="3116263"/>
          <p14:tracePt t="1238" x="3179763" y="3078163"/>
          <p14:tracePt t="1254" x="3003550" y="3016250"/>
          <p14:tracePt t="1271" x="2828925" y="2965450"/>
          <p14:tracePt t="1288" x="2541588" y="2816225"/>
          <p14:tracePt t="1305" x="2328863" y="2703513"/>
          <p14:tracePt t="1322" x="2052638" y="2516188"/>
          <p14:tracePt t="1338" x="1801813" y="2278063"/>
          <p14:tracePt t="1355" x="1727200" y="2201863"/>
          <p14:tracePt t="1372" x="1689100" y="2139950"/>
          <p14:tracePt t="1389" x="1639888" y="2039938"/>
          <p14:tracePt t="1405" x="1627188" y="2014538"/>
          <p14:tracePt t="1422" x="1627188" y="1989138"/>
          <p14:tracePt t="1439" x="1627188" y="1965325"/>
          <p14:tracePt t="1455" x="1627188" y="1952625"/>
          <p14:tracePt t="12469" x="1665288" y="1952625"/>
          <p14:tracePt t="12484" x="1701800" y="1952625"/>
          <p14:tracePt t="12494" x="1752600" y="1952625"/>
          <p14:tracePt t="12507" x="1827213" y="1952625"/>
          <p14:tracePt t="12519" x="1939925" y="1952625"/>
          <p14:tracePt t="12535" x="2065338" y="1952625"/>
          <p14:tracePt t="12549" x="2139950" y="1965325"/>
          <p14:tracePt t="12566" x="2216150" y="1978025"/>
          <p14:tracePt t="12582" x="2328863" y="2001838"/>
          <p14:tracePt t="12598" x="2390775" y="2001838"/>
          <p14:tracePt t="12615" x="2478088" y="2001838"/>
          <p14:tracePt t="12631" x="2616200" y="2001838"/>
          <p14:tracePt t="12648" x="2654300" y="2001838"/>
          <p14:tracePt t="12665" x="2678113" y="2001838"/>
          <p14:tracePt t="12682" x="2703513" y="2001838"/>
          <p14:tracePt t="12698" x="2703513" y="1989138"/>
          <p14:tracePt t="12717" x="2703513" y="1978025"/>
          <p14:tracePt t="12732" x="2703513" y="1965325"/>
          <p14:tracePt t="12749" x="2703513" y="1952625"/>
          <p14:tracePt t="12765" x="2703513" y="1901825"/>
          <p14:tracePt t="12782" x="2703513" y="1789113"/>
          <p14:tracePt t="12799" x="2703513" y="1752600"/>
          <p14:tracePt t="12816" x="2703513" y="1727200"/>
          <p14:tracePt t="12834" x="2703513" y="1701800"/>
          <p14:tracePt t="12851" x="2703513" y="1676400"/>
          <p14:tracePt t="12955" x="2703513" y="1689100"/>
          <p14:tracePt t="12969" x="2703513" y="1714500"/>
          <p14:tracePt t="12980" x="2703513" y="1814513"/>
          <p14:tracePt t="12992" x="2690813" y="1914525"/>
          <p14:tracePt t="13005" x="2690813" y="2027238"/>
          <p14:tracePt t="13021" x="2678113" y="2178050"/>
          <p14:tracePt t="13034" x="2678113" y="2427288"/>
          <p14:tracePt t="13051" x="2678113" y="2678113"/>
          <p14:tracePt t="13068" x="2678113" y="2852738"/>
          <p14:tracePt t="13085" x="2690813" y="3390900"/>
          <p14:tracePt t="13102" x="2703513" y="3554413"/>
          <p14:tracePt t="13118" x="2716213" y="3692525"/>
          <p14:tracePt t="13134" x="2741613" y="3905250"/>
          <p14:tracePt t="13152" x="2741613" y="4041775"/>
          <p14:tracePt t="13167" x="2741613" y="4230688"/>
          <p14:tracePt t="13185" x="2741613" y="4267200"/>
          <p14:tracePt t="13202" x="2741613" y="4279900"/>
          <p14:tracePt t="13218" x="2741613" y="4292600"/>
          <p14:tracePt t="13243" x="2741613" y="4279900"/>
          <p14:tracePt t="13255" x="2741613" y="4230688"/>
          <p14:tracePt t="13269" x="2741613" y="4141788"/>
          <p14:tracePt t="13285" x="2741613" y="4041775"/>
          <p14:tracePt t="13302" x="2741613" y="3941763"/>
          <p14:tracePt t="13319" x="2767013" y="3303588"/>
          <p14:tracePt t="13336" x="2778125" y="2990850"/>
          <p14:tracePt t="13352" x="2778125" y="2578100"/>
          <p14:tracePt t="13369" x="2778125" y="2101850"/>
          <p14:tracePt t="13386" x="2778125" y="1965325"/>
          <p14:tracePt t="13403" x="2754313" y="1876425"/>
          <p14:tracePt t="13419" x="2728913" y="1727200"/>
          <p14:tracePt t="13436" x="2716213" y="1689100"/>
          <p14:tracePt t="13453" x="2716213" y="1663700"/>
          <p14:tracePt t="13479" x="2716213" y="1676400"/>
          <p14:tracePt t="13491" x="2716213" y="1689100"/>
          <p14:tracePt t="13506" x="2716213" y="1727200"/>
          <p14:tracePt t="13520" x="2716213" y="1752600"/>
          <p14:tracePt t="13536" x="2716213" y="1776413"/>
          <p14:tracePt t="13553" x="2716213" y="1827213"/>
          <p14:tracePt t="13570" x="2703513" y="2114550"/>
          <p14:tracePt t="13587" x="2690813" y="2303463"/>
          <p14:tracePt t="13603" x="2678113" y="2452688"/>
          <p14:tracePt t="13620" x="2616200" y="2978150"/>
          <p14:tracePt t="13637" x="2578100" y="3165475"/>
          <p14:tracePt t="13654" x="2554288" y="3303588"/>
          <p14:tracePt t="13670" x="2528888" y="3516313"/>
          <p14:tracePt t="13687" x="2528888" y="3616325"/>
          <p14:tracePt t="13703" x="2528888" y="3703638"/>
          <p14:tracePt t="13720" x="2528888" y="3729038"/>
          <p14:tracePt t="13737" x="2528888" y="3741738"/>
          <p14:tracePt t="13756" x="2528888" y="3679825"/>
          <p14:tracePt t="13769" x="2528888" y="3603625"/>
          <p14:tracePt t="13786" x="2528888" y="3516313"/>
          <p14:tracePt t="13803" x="2528888" y="3165475"/>
          <p14:tracePt t="13820" x="2528888" y="2978150"/>
          <p14:tracePt t="13836" x="2565400" y="2765425"/>
          <p14:tracePt t="13853" x="2641600" y="2127250"/>
          <p14:tracePt t="13870" x="2654300" y="1952625"/>
          <p14:tracePt t="13887" x="2667000" y="1876425"/>
          <p14:tracePt t="13903" x="2667000" y="1789113"/>
          <p14:tracePt t="13927" x="2667000" y="1776413"/>
          <p14:tracePt t="14201" x="2667000" y="1789113"/>
          <p14:tracePt t="14238" x="2654300" y="1814513"/>
          <p14:tracePt t="14250" x="2641600" y="1827213"/>
          <p14:tracePt t="14264" x="2628900" y="1865313"/>
          <p14:tracePt t="14276" x="2603500" y="1939925"/>
          <p14:tracePt t="14292" x="2578100" y="2001838"/>
          <p14:tracePt t="14306" x="2554288" y="2065338"/>
          <p14:tracePt t="14323" x="2528888" y="2152650"/>
          <p14:tracePt t="14339" x="2503488" y="2327275"/>
          <p14:tracePt t="14356" x="2452688" y="2716213"/>
          <p14:tracePt t="14373" x="2441575" y="2865438"/>
          <p14:tracePt t="14389" x="2428875" y="3103563"/>
          <p14:tracePt t="14407" x="2428875" y="3503613"/>
          <p14:tracePt t="14423" x="2428875" y="3654425"/>
          <p14:tracePt t="14439" x="2428875" y="4017963"/>
          <p14:tracePt t="14457" x="2428875" y="4217988"/>
          <p14:tracePt t="14474" x="2441575" y="4354513"/>
          <p14:tracePt t="14489" x="2490788" y="4530725"/>
          <p14:tracePt t="14507" x="2516188" y="4567238"/>
          <p14:tracePt t="14524" x="2541588" y="4579938"/>
          <p14:tracePt t="14539" x="2554288" y="4579938"/>
          <p14:tracePt t="14600" x="2554288" y="4554538"/>
          <p14:tracePt t="14613" x="2578100" y="4467225"/>
          <p14:tracePt t="14626" x="2590800" y="4292600"/>
          <p14:tracePt t="14637" x="2616200" y="4105275"/>
          <p14:tracePt t="14651" x="2654300" y="3841750"/>
          <p14:tracePt t="14662" x="2703513" y="3390900"/>
          <p14:tracePt t="14675" x="2754313" y="3028950"/>
          <p14:tracePt t="14690" x="2816225" y="2603500"/>
          <p14:tracePt t="14706" x="2867025" y="2152650"/>
          <p14:tracePt t="14723" x="2903538" y="1827213"/>
          <p14:tracePt t="14740" x="2954338" y="1250950"/>
          <p14:tracePt t="14757" x="2954338" y="1014413"/>
          <p14:tracePt t="14774" x="2954338" y="889000"/>
          <p14:tracePt t="14790" x="2954338" y="763588"/>
          <p14:tracePt t="14807" x="2954338" y="725488"/>
          <p14:tracePt t="14823" x="2954338" y="712788"/>
          <p14:tracePt t="14840" x="2954338" y="676275"/>
          <p14:tracePt t="14857" x="2954338" y="663575"/>
          <p14:tracePt t="14874" x="2954338" y="650875"/>
          <p14:tracePt t="14925" x="2954338" y="663575"/>
          <p14:tracePt t="14936" x="2954338" y="688975"/>
          <p14:tracePt t="14948" x="2954338" y="712788"/>
          <p14:tracePt t="14959" x="2954338" y="750888"/>
          <p14:tracePt t="14976" x="2928938" y="876300"/>
          <p14:tracePt t="14991" x="2879725" y="1038225"/>
          <p14:tracePt t="15007" x="2828925" y="1201738"/>
          <p14:tracePt t="15024" x="2654300" y="1889125"/>
          <p14:tracePt t="15041" x="2578100" y="2190750"/>
          <p14:tracePt t="15058" x="2528888" y="2452688"/>
          <p14:tracePt t="15074" x="2452688" y="3065463"/>
          <p14:tracePt t="15091" x="2441575" y="3216275"/>
          <p14:tracePt t="15108" x="2441575" y="3367088"/>
          <p14:tracePt t="15125" x="2441575" y="3703638"/>
          <p14:tracePt t="15141" x="2441575" y="3829050"/>
          <p14:tracePt t="15158" x="2441575" y="3916363"/>
          <p14:tracePt t="15175" x="2441575" y="3992563"/>
          <p14:tracePt t="15191" x="2441575" y="4005263"/>
          <p14:tracePt t="15260" x="2441575" y="3979863"/>
          <p14:tracePt t="15273" x="2441575" y="3867150"/>
          <p14:tracePt t="15285" x="2441575" y="3716338"/>
          <p14:tracePt t="15298" x="2452688" y="3541713"/>
          <p14:tracePt t="15313" x="2490788" y="3203575"/>
          <p14:tracePt t="15327" x="2554288" y="2852738"/>
          <p14:tracePt t="15344" x="2578100" y="2627313"/>
          <p14:tracePt t="15360" x="2616200" y="2427288"/>
          <p14:tracePt t="15377" x="2628900" y="2201863"/>
          <p14:tracePt t="15394" x="2628900" y="2165350"/>
          <p14:tracePt t="15522" x="2628900" y="2178050"/>
          <p14:tracePt t="17617" x="2628900" y="2239963"/>
          <p14:tracePt t="17629" x="2641600" y="2365375"/>
          <p14:tracePt t="17642" x="2654300" y="2427288"/>
          <p14:tracePt t="17655" x="2667000" y="2490788"/>
          <p14:tracePt t="17670" x="2667000" y="2527300"/>
          <p14:tracePt t="17684" x="2678113" y="2565400"/>
          <p14:tracePt t="17700" x="2703513" y="2603500"/>
          <p14:tracePt t="17718" x="2728913" y="2678113"/>
          <p14:tracePt t="17734" x="2841625" y="2916238"/>
          <p14:tracePt t="17751" x="2903538" y="3016250"/>
          <p14:tracePt t="17768" x="2954338" y="3103563"/>
          <p14:tracePt t="17785" x="3041650" y="3316288"/>
          <p14:tracePt t="17802" x="3067050" y="3454400"/>
          <p14:tracePt t="17818" x="3141663" y="3679825"/>
          <p14:tracePt t="17835" x="3167063" y="3754438"/>
          <p14:tracePt t="17852" x="3179763" y="3803650"/>
          <p14:tracePt t="17868" x="3205163" y="3854450"/>
          <p14:tracePt t="17885" x="3216275" y="3892550"/>
          <p14:tracePt t="17902" x="3216275" y="3929063"/>
          <p14:tracePt t="17907" x="3216275" y="3967163"/>
          <p14:tracePt t="17918" x="3216275" y="4054475"/>
          <p14:tracePt t="17935" x="3228975" y="4154488"/>
          <p14:tracePt t="17952" x="3228975" y="4254500"/>
          <p14:tracePt t="17969" x="3228975" y="4392613"/>
          <p14:tracePt t="17985" x="3228975" y="4443413"/>
          <p14:tracePt t="18002" x="3228975" y="4479925"/>
          <p14:tracePt t="18019" x="3228975" y="4579938"/>
          <p14:tracePt t="18036" x="3216275" y="4667250"/>
          <p14:tracePt t="18053" x="3216275" y="4756150"/>
          <p14:tracePt t="18069" x="3205163" y="4879975"/>
          <p14:tracePt t="18086" x="3192463" y="4918075"/>
          <p14:tracePt t="18105" x="3179763" y="4930775"/>
          <p14:tracePt t="18416" x="3179763" y="4943475"/>
          <p14:tracePt t="18428" x="3167063" y="4968875"/>
          <p14:tracePt t="18442" x="3141663" y="5005388"/>
          <p14:tracePt t="18456" x="3116263" y="5092700"/>
          <p14:tracePt t="18473" x="3092450" y="5143500"/>
          <p14:tracePt t="18489" x="3092450" y="5194300"/>
          <p14:tracePt t="18506" x="3079750" y="5243513"/>
          <p14:tracePt t="18522" x="3079750" y="5256213"/>
          <p14:tracePt t="18539" x="3079750" y="5281613"/>
          <p14:tracePt t="18556" x="3079750" y="5294313"/>
          <p14:tracePt t="18579" x="3067050" y="5294313"/>
          <p14:tracePt t="18727" x="3079750" y="5294313"/>
          <p14:tracePt t="18742" x="3092450" y="5294313"/>
          <p14:tracePt t="18752" x="3103563" y="5294313"/>
          <p14:tracePt t="18765" x="3141663" y="5294313"/>
          <p14:tracePt t="18777" x="3154363" y="5294313"/>
          <p14:tracePt t="18793" x="3167063" y="5294313"/>
          <p14:tracePt t="18807" x="3179763" y="5294313"/>
          <p14:tracePt t="18824" x="3192463" y="5294313"/>
          <p14:tracePt t="18843" x="3205163" y="5294313"/>
          <p14:tracePt t="18857" x="3216275" y="5294313"/>
          <p14:tracePt t="18902" x="3228975" y="5294313"/>
          <p14:tracePt t="19151" x="3254375" y="5294313"/>
          <p14:tracePt t="19164" x="3279775" y="5294313"/>
          <p14:tracePt t="19177" x="3305175" y="5294313"/>
          <p14:tracePt t="19188" x="3317875" y="5294313"/>
          <p14:tracePt t="19201" x="3341688" y="5294313"/>
          <p14:tracePt t="19214" x="3354388" y="5294313"/>
          <p14:tracePt t="19228" x="3367088" y="5294313"/>
          <p14:tracePt t="19242" x="3379788" y="5294313"/>
          <p14:tracePt t="19264" x="3392488" y="5294313"/>
          <p14:tracePt t="19301" x="3405188" y="5294313"/>
          <p14:tracePt t="19725" x="3417888" y="5294313"/>
          <p14:tracePt t="19737" x="3441700" y="5294313"/>
          <p14:tracePt t="19749" x="3467100" y="5294313"/>
          <p14:tracePt t="19764" x="3492500" y="5294313"/>
          <p14:tracePt t="19778" x="3517900" y="5294313"/>
          <p14:tracePt t="19794" x="3567113" y="5294313"/>
          <p14:tracePt t="19812" x="3630613" y="5294313"/>
          <p14:tracePt t="19814" x="3705225" y="5294313"/>
          <p14:tracePt t="19828" x="3756025" y="5294313"/>
          <p14:tracePt t="19845" x="3805238" y="5294313"/>
          <p14:tracePt t="19860" x="3843338" y="5294313"/>
          <p14:tracePt t="19877" x="3930650" y="5294313"/>
          <p14:tracePt t="19893" x="4017963" y="5294313"/>
          <p14:tracePt t="19900" x="4081463" y="5294313"/>
          <p14:tracePt t="19912" x="4156075" y="5294313"/>
          <p14:tracePt t="19927" x="4192588" y="5281613"/>
          <p14:tracePt t="19943" x="4217988" y="5281613"/>
          <p14:tracePt t="19960" x="4243388" y="5281613"/>
          <p14:tracePt t="19977" x="4268788" y="5281613"/>
          <p14:tracePt t="20011" x="4281488" y="5281613"/>
          <p14:tracePt t="20260" x="4294188" y="5281613"/>
          <p14:tracePt t="20273" x="4318000" y="5281613"/>
          <p14:tracePt t="20285" x="4330700" y="5281613"/>
          <p14:tracePt t="20299" x="4368800" y="5281613"/>
          <p14:tracePt t="20313" x="4406900" y="5281613"/>
          <p14:tracePt t="20330" x="4443413" y="5281613"/>
          <p14:tracePt t="20347" x="4468813" y="5281613"/>
          <p14:tracePt t="20363" x="4506913" y="5281613"/>
          <p14:tracePt t="20380" x="4530725" y="5281613"/>
          <p14:tracePt t="20397" x="4568825" y="5281613"/>
          <p14:tracePt t="20413" x="4643438" y="5281613"/>
          <p14:tracePt t="20430" x="4681538" y="5281613"/>
          <p14:tracePt t="20447" x="4706938" y="5281613"/>
          <p14:tracePt t="20464" x="4743450" y="5281613"/>
          <p14:tracePt t="20484" x="4756150" y="5281613"/>
          <p14:tracePt t="20509" x="4768850" y="5281613"/>
          <p14:tracePt t="20546" x="4781550" y="5281613"/>
          <p14:tracePt t="20572" x="4794250" y="5281613"/>
          <p14:tracePt t="20597" x="4806950" y="5281613"/>
          <p14:tracePt t="20609" x="4832350" y="5281613"/>
          <p14:tracePt t="20623" x="4843463" y="5281613"/>
          <p14:tracePt t="20634" x="4868863" y="5281613"/>
          <p14:tracePt t="20651" x="4906963" y="5281613"/>
          <p14:tracePt t="20665" x="4932363" y="5281613"/>
          <p14:tracePt t="20682" x="4956175" y="5281613"/>
          <p14:tracePt t="20697" x="4994275" y="5281613"/>
          <p14:tracePt t="20714" x="5019675" y="5294313"/>
          <p14:tracePt t="20732" x="5032375" y="5294313"/>
          <p14:tracePt t="20748" x="5045075" y="5305425"/>
          <p14:tracePt t="20883" x="5045075" y="5318125"/>
          <p14:tracePt t="20996" x="5032375" y="5318125"/>
          <p14:tracePt t="21022" x="5019675" y="5318125"/>
          <p14:tracePt t="21034" x="5006975" y="5330825"/>
          <p14:tracePt t="21070" x="4994275" y="5330825"/>
          <p14:tracePt t="21107" x="4981575" y="5330825"/>
          <p14:tracePt t="21132" x="4968875" y="5330825"/>
          <p14:tracePt t="21519" x="4956175" y="5330825"/>
          <p14:tracePt t="22104" x="4945063" y="5330825"/>
          <p14:tracePt t="24048" x="4906963" y="5343525"/>
          <p14:tracePt t="24064" x="4894263" y="5343525"/>
          <p14:tracePt t="24073" x="4881563" y="5343525"/>
          <p14:tracePt t="24099" x="4868863" y="5343525"/>
          <p14:tracePt t="24123" x="4794250" y="5330825"/>
          <p14:tracePt t="24135" x="4643438" y="5243513"/>
          <p14:tracePt t="24148" x="4343400" y="5056188"/>
          <p14:tracePt t="24164" x="4117975" y="4879975"/>
          <p14:tracePt t="24178" x="3968750" y="4743450"/>
          <p14:tracePt t="24195" x="3830638" y="4643438"/>
          <p14:tracePt t="24211" x="3679825" y="4530725"/>
          <p14:tracePt t="24228" x="3354388" y="4117975"/>
          <p14:tracePt t="24245" x="3241675" y="3892550"/>
          <p14:tracePt t="24262" x="3167063" y="3603625"/>
          <p14:tracePt t="24278" x="3128963" y="3390900"/>
          <p14:tracePt t="24296" x="3116263" y="3141663"/>
          <p14:tracePt t="24311" x="3116263" y="2803525"/>
          <p14:tracePt t="24329" x="3116263" y="2590800"/>
          <p14:tracePt t="24346" x="3141663" y="2339975"/>
          <p14:tracePt t="24362" x="3267075" y="2052638"/>
          <p14:tracePt t="24379" x="3367088" y="1927225"/>
          <p14:tracePt t="24396" x="3467100" y="1789113"/>
          <p14:tracePt t="24413" x="3592513" y="1552575"/>
          <p14:tracePt t="24429" x="3617913" y="1463675"/>
          <p14:tracePt t="24445" x="3643313" y="1389063"/>
          <p14:tracePt t="24462" x="3705225" y="1263650"/>
          <p14:tracePt t="24478" x="3730625" y="1189038"/>
          <p14:tracePt t="24495" x="3756025" y="1125538"/>
          <p14:tracePt t="24511" x="3792538" y="1063625"/>
          <p14:tracePt t="24528" x="3792538" y="1050925"/>
          <p14:tracePt t="24634" x="3792538" y="1076325"/>
          <p14:tracePt t="24649" x="3792538" y="1138238"/>
          <p14:tracePt t="24659" x="3779838" y="1289050"/>
          <p14:tracePt t="24672" x="3756025" y="1501775"/>
          <p14:tracePt t="24684" x="3730625" y="1701800"/>
          <p14:tracePt t="24700" x="3667125" y="1965325"/>
          <p14:tracePt t="24714" x="3605213" y="2352675"/>
          <p14:tracePt t="24731" x="3530600" y="2652713"/>
          <p14:tracePt t="24747" x="3454400" y="2965450"/>
          <p14:tracePt t="24764" x="3292475" y="3729038"/>
          <p14:tracePt t="24780" x="3254375" y="3929063"/>
          <p14:tracePt t="24798" x="3167063" y="4454525"/>
          <p14:tracePt t="24814" x="3154363" y="4618038"/>
          <p14:tracePt t="24830" x="3128963" y="4756150"/>
          <p14:tracePt t="24846" x="3128963" y="4968875"/>
          <p14:tracePt t="24863" x="3154363" y="5105400"/>
          <p14:tracePt t="24880" x="3167063" y="5256213"/>
          <p14:tracePt t="24897" x="3216275" y="5430838"/>
          <p14:tracePt t="24913" x="3216275" y="5456238"/>
          <p14:tracePt t="24930" x="3216275" y="5468938"/>
          <p14:tracePt t="24969" x="3216275" y="5443538"/>
          <p14:tracePt t="24982" x="3216275" y="5381625"/>
          <p14:tracePt t="24994" x="3205163" y="5281613"/>
          <p14:tracePt t="25007" x="3192463" y="5168900"/>
          <p14:tracePt t="25020" x="3192463" y="5068888"/>
          <p14:tracePt t="25033" x="3192463" y="4892675"/>
          <p14:tracePt t="25047" x="3192463" y="4567238"/>
          <p14:tracePt t="25064" x="3192463" y="4267200"/>
          <p14:tracePt t="25081" x="3192463" y="3892550"/>
          <p14:tracePt t="25097" x="3192463" y="3103563"/>
          <p14:tracePt t="25114" x="3167063" y="2652713"/>
          <p14:tracePt t="25131" x="3167063" y="2214563"/>
          <p14:tracePt t="25148" x="3167063" y="1427163"/>
          <p14:tracePt t="25164" x="3167063" y="989013"/>
          <p14:tracePt t="25181" x="3167063" y="788988"/>
          <p14:tracePt t="25198" x="3167063" y="650875"/>
          <p14:tracePt t="25215" x="3167063" y="625475"/>
          <p14:tracePt t="25356" x="3154363" y="638175"/>
          <p14:tracePt t="25370" x="3141663" y="725488"/>
          <p14:tracePt t="25385" x="3141663" y="876300"/>
          <p14:tracePt t="25394" x="3116263" y="1038225"/>
          <p14:tracePt t="25407" x="3116263" y="1227138"/>
          <p14:tracePt t="25420" x="3103563" y="1601788"/>
          <p14:tracePt t="25432" x="3103563" y="1952625"/>
          <p14:tracePt t="25449" x="3079750" y="2327275"/>
          <p14:tracePt t="25465" x="3079750" y="2740025"/>
          <p14:tracePt t="25482" x="3079750" y="3216275"/>
          <p14:tracePt t="25499" x="3079750" y="3529013"/>
          <p14:tracePt t="25516" x="3079750" y="3829050"/>
          <p14:tracePt t="25532" x="3079750" y="4179888"/>
          <p14:tracePt t="25549" x="3079750" y="4379913"/>
          <p14:tracePt t="25566" x="3079750" y="4592638"/>
          <p14:tracePt t="25583" x="3079750" y="4805363"/>
          <p14:tracePt t="25599" x="3079750" y="4856163"/>
          <p14:tracePt t="25616" x="3079750" y="4868863"/>
          <p14:tracePt t="25633" x="3079750" y="4879975"/>
          <p14:tracePt t="25717" x="3079750" y="4868863"/>
          <p14:tracePt t="25730" x="3092450" y="4779963"/>
          <p14:tracePt t="25743" x="3141663" y="4643438"/>
          <p14:tracePt t="25755" x="3192463" y="4479925"/>
          <p14:tracePt t="25771" x="3305175" y="4230688"/>
          <p14:tracePt t="25785" x="3405188" y="3767138"/>
          <p14:tracePt t="25801" x="3467100" y="3367088"/>
          <p14:tracePt t="25818" x="3541713" y="2903538"/>
          <p14:tracePt t="25835" x="3617913" y="2101850"/>
          <p14:tracePt t="25850" x="3643313" y="1714500"/>
          <p14:tracePt t="25867" x="3643313" y="1376363"/>
          <p14:tracePt t="25884" x="3643313" y="1038225"/>
          <p14:tracePt t="25901" x="3643313" y="950913"/>
          <p14:tracePt t="25917" x="3643313" y="901700"/>
          <p14:tracePt t="25934" x="3643313" y="876300"/>
          <p14:tracePt t="26092" x="3643313" y="889000"/>
          <p14:tracePt t="26104" x="3643313" y="901700"/>
          <p14:tracePt t="26116" x="3643313" y="938213"/>
          <p14:tracePt t="26129" x="3643313" y="1014413"/>
          <p14:tracePt t="26142" x="3630613" y="1150938"/>
          <p14:tracePt t="26156" x="3617913" y="1289050"/>
          <p14:tracePt t="26169" x="3605213" y="1489075"/>
          <p14:tracePt t="26186" x="3579813" y="1914525"/>
          <p14:tracePt t="26203" x="3567113" y="2190750"/>
          <p14:tracePt t="26219" x="3567113" y="2878138"/>
          <p14:tracePt t="26237" x="3567113" y="3116263"/>
          <p14:tracePt t="26254" x="3567113" y="3267075"/>
          <p14:tracePt t="26269" x="3567113" y="3579813"/>
          <p14:tracePt t="26286" x="3567113" y="3741738"/>
          <p14:tracePt t="26303" x="3554413" y="3867150"/>
          <p14:tracePt t="26320" x="3530600" y="3954463"/>
          <p14:tracePt t="26337" x="3530600" y="3967163"/>
          <p14:tracePt t="26354" x="3517900" y="3967163"/>
          <p14:tracePt t="26379" x="3517900" y="3954463"/>
          <p14:tracePt t="26391" x="3517900" y="3905250"/>
          <p14:tracePt t="26407" x="3517900" y="3792538"/>
          <p14:tracePt t="26420" x="3517900" y="3692525"/>
          <p14:tracePt t="26437" x="3541713" y="3579813"/>
          <p14:tracePt t="26453" x="3592513" y="3429000"/>
          <p14:tracePt t="26469" x="3705225" y="2703513"/>
          <p14:tracePt t="26486" x="3779838" y="2214563"/>
          <p14:tracePt t="26503" x="3817938" y="1727200"/>
          <p14:tracePt t="26520" x="3879850" y="963613"/>
          <p14:tracePt t="26536" x="3879850" y="688975"/>
          <p14:tracePt t="26553" x="3892550" y="538163"/>
          <p14:tracePt t="26571" x="3892550" y="438150"/>
          <p14:tracePt t="26678" x="3892550" y="450850"/>
          <p14:tracePt t="26690" x="3892550" y="463550"/>
          <p14:tracePt t="26702" x="3892550" y="476250"/>
          <p14:tracePt t="26715" x="3892550" y="487363"/>
          <p14:tracePt t="26728" x="3892550" y="512763"/>
          <p14:tracePt t="26741" x="3892550" y="525463"/>
          <p14:tracePt t="26755" x="3892550" y="550863"/>
          <p14:tracePt t="26772" x="3892550" y="576263"/>
          <p14:tracePt t="26789" x="3892550" y="600075"/>
          <p14:tracePt t="26805" x="3892550" y="650875"/>
          <p14:tracePt t="26822" x="3892550" y="688975"/>
          <p14:tracePt t="26839" x="3879850" y="763588"/>
          <p14:tracePt t="26856" x="3843338" y="1163638"/>
          <p14:tracePt t="26872" x="3817938" y="1389063"/>
          <p14:tracePt t="26889" x="3767138" y="1852613"/>
          <p14:tracePt t="26904" x="3692525" y="2465388"/>
          <p14:tracePt t="26921" x="3692525" y="2828925"/>
          <p14:tracePt t="26938" x="3692525" y="3141663"/>
          <p14:tracePt t="26954" x="3692525" y="3654425"/>
          <p14:tracePt t="26971" x="3692525" y="3967163"/>
          <p14:tracePt t="26988" x="3692525" y="4141788"/>
          <p14:tracePt t="27005" x="3717925" y="4318000"/>
          <p14:tracePt t="27022" x="3717925" y="4354513"/>
          <p14:tracePt t="27038" x="3730625" y="4367213"/>
          <p14:tracePt t="27139" x="3730625" y="4354513"/>
          <p14:tracePt t="27151" x="3730625" y="4318000"/>
          <p14:tracePt t="27164" x="3730625" y="4254500"/>
          <p14:tracePt t="27176" x="3730625" y="4154488"/>
          <p14:tracePt t="27189" x="3730625" y="4054475"/>
          <p14:tracePt t="27207" x="3743325" y="3929063"/>
          <p14:tracePt t="27224" x="3779838" y="3767138"/>
          <p14:tracePt t="27240" x="3856038" y="3203575"/>
          <p14:tracePt t="27257" x="3879850" y="2978150"/>
          <p14:tracePt t="27274" x="3917950" y="2690813"/>
          <p14:tracePt t="27289" x="3930650" y="2290763"/>
          <p14:tracePt t="27306" x="3943350" y="2178050"/>
          <p14:tracePt t="27323" x="3943350" y="2089150"/>
          <p14:tracePt t="27340" x="3943350" y="1939925"/>
          <p14:tracePt t="27356" x="3943350" y="1839913"/>
          <p14:tracePt t="27373" x="3943350" y="1739900"/>
          <p14:tracePt t="27390" x="3943350" y="1589088"/>
          <p14:tracePt t="27407" x="3943350" y="1563688"/>
          <p14:tracePt t="27423" x="3943350" y="1539875"/>
          <p14:tracePt t="27440" x="3943350" y="1527175"/>
          <p14:tracePt t="27611" x="3943350" y="1552575"/>
          <p14:tracePt t="27627" x="3943350" y="1576388"/>
          <p14:tracePt t="27637" x="3943350" y="1589088"/>
          <p14:tracePt t="27649" x="3943350" y="1614488"/>
          <p14:tracePt t="27662" x="3930650" y="1639888"/>
          <p14:tracePt t="27678" x="3930650" y="1689100"/>
          <p14:tracePt t="27692" x="3917950" y="1739900"/>
          <p14:tracePt t="27709" x="3892550" y="1839913"/>
          <p14:tracePt t="27726" x="3843338" y="2078038"/>
          <p14:tracePt t="27742" x="3717925" y="2465388"/>
          <p14:tracePt t="27759" x="3679825" y="2728913"/>
          <p14:tracePt t="27775" x="3630613" y="3128963"/>
          <p14:tracePt t="27793" x="3630613" y="3254375"/>
          <p14:tracePt t="27809" x="3630613" y="3378200"/>
          <p14:tracePt t="27825" x="3630613" y="3716338"/>
          <p14:tracePt t="27843" x="3630613" y="3879850"/>
          <p14:tracePt t="27860" x="3630613" y="3979863"/>
          <p14:tracePt t="27876" x="3630613" y="4054475"/>
          <p14:tracePt t="27899" x="3630613" y="4067175"/>
          <p14:tracePt t="27936" x="3630613" y="4029075"/>
          <p14:tracePt t="27949" x="3630613" y="3954463"/>
          <p14:tracePt t="27962" x="3630613" y="3829050"/>
          <p14:tracePt t="27973" x="3630613" y="3716338"/>
          <p14:tracePt t="27986" x="3630613" y="3616325"/>
          <p14:tracePt t="27999" x="3679825" y="3441700"/>
          <p14:tracePt t="28013" x="3717925" y="3141663"/>
          <p14:tracePt t="28027" x="3743325" y="2916238"/>
          <p14:tracePt t="28044" x="3792538" y="2716213"/>
          <p14:tracePt t="28061" x="3805238" y="2490788"/>
          <p14:tracePt t="28077" x="3843338" y="2052638"/>
          <p14:tracePt t="28094" x="3843338" y="1914525"/>
          <p14:tracePt t="28111" x="3843338" y="1827213"/>
          <p14:tracePt t="28127" x="3843338" y="1639888"/>
          <p14:tracePt t="28144" x="3843338" y="1539875"/>
          <p14:tracePt t="28160" x="3805238" y="1427163"/>
          <p14:tracePt t="28177" x="3743325" y="1289050"/>
          <p14:tracePt t="28194" x="3705225" y="1263650"/>
          <p14:tracePt t="28211" x="3679825" y="1238250"/>
          <p14:tracePt t="28228" x="3654425" y="1238250"/>
          <p14:tracePt t="28244" x="3643313" y="1238250"/>
          <p14:tracePt t="28261" x="3630613" y="1238250"/>
          <p14:tracePt t="28276" x="3617913" y="1238250"/>
          <p14:tracePt t="28293" x="3617913" y="1263650"/>
          <p14:tracePt t="28309" x="3579813" y="1401763"/>
          <p14:tracePt t="28327" x="3567113" y="1463675"/>
          <p14:tracePt t="28343" x="3541713" y="1539875"/>
          <p14:tracePt t="28360" x="3492500" y="1701800"/>
          <p14:tracePt t="28377" x="3454400" y="1865313"/>
          <p14:tracePt t="28394" x="3367088" y="2089150"/>
          <p14:tracePt t="28410" x="3267075" y="2265363"/>
          <p14:tracePt t="28427" x="3016250" y="2527300"/>
          <p14:tracePt t="28444" x="2916238" y="2665413"/>
          <p14:tracePt t="28461" x="2816225" y="2878138"/>
          <p14:tracePt t="28477" x="2790825" y="2952750"/>
          <p14:tracePt t="28494" x="2767013" y="3003550"/>
          <p14:tracePt t="28511" x="2728913" y="3090863"/>
          <p14:tracePt t="28527" x="2728913" y="3116263"/>
          <p14:tracePt t="28544" x="2716213" y="3141663"/>
          <p14:tracePt t="28561" x="2716213" y="3178175"/>
          <p14:tracePt t="28578" x="2716213" y="3203575"/>
          <p14:tracePt t="28595" x="2703513" y="3228975"/>
          <p14:tracePt t="28611" x="2703513" y="3354388"/>
          <p14:tracePt t="28628" x="2703513" y="3403600"/>
          <p14:tracePt t="28645" x="2703513" y="3454400"/>
          <p14:tracePt t="28661" x="2690813" y="3516313"/>
          <p14:tracePt t="28678" x="2690813" y="3529013"/>
          <p14:tracePt t="28695" x="2690813" y="3554413"/>
          <p14:tracePt t="28712" x="2690813" y="3567113"/>
          <p14:tracePt t="28796" x="2690813" y="3529013"/>
          <p14:tracePt t="28808" x="2678113" y="3441700"/>
          <p14:tracePt t="28821" x="2641600" y="3354388"/>
          <p14:tracePt t="28833" x="2590800" y="3254375"/>
          <p14:tracePt t="28849" x="2478088" y="3154363"/>
          <p14:tracePt t="28863" x="2390775" y="3028950"/>
          <p14:tracePt t="28880" x="2278063" y="2840038"/>
          <p14:tracePt t="28897" x="2190750" y="2703513"/>
          <p14:tracePt t="28912" x="2103438" y="2490788"/>
          <p14:tracePt t="28929" x="2052638" y="2427288"/>
          <p14:tracePt t="28946" x="1978025" y="2327275"/>
          <p14:tracePt t="28963" x="1939925" y="2290763"/>
          <p14:tracePt t="28979" x="1903413" y="2252663"/>
          <p14:tracePt t="28996" x="1865313" y="2227263"/>
          <p14:tracePt t="29013" x="1852613" y="2214563"/>
          <p14:tracePt t="40006" x="1890713" y="2227263"/>
          <p14:tracePt t="40018" x="1914525" y="2265363"/>
          <p14:tracePt t="40032" x="1990725" y="2314575"/>
          <p14:tracePt t="40043" x="2116138" y="2403475"/>
          <p14:tracePt t="40057" x="2328863" y="2516188"/>
          <p14:tracePt t="40074" x="2503488" y="2728913"/>
          <p14:tracePt t="40091" x="2690813" y="3028950"/>
          <p14:tracePt t="40106" x="3079750" y="3479800"/>
          <p14:tracePt t="40123" x="3328988" y="3716338"/>
          <p14:tracePt t="40140" x="3567113" y="4054475"/>
          <p14:tracePt t="40156" x="3856038" y="4467225"/>
          <p14:tracePt t="40173" x="3968750" y="4592638"/>
          <p14:tracePt t="40190" x="4092575" y="4679950"/>
          <p14:tracePt t="40207" x="4281488" y="4805363"/>
          <p14:tracePt t="40224" x="4318000" y="4843463"/>
          <p14:tracePt t="40240" x="4368800" y="4868863"/>
          <p14:tracePt t="40257" x="4406900" y="4918075"/>
          <p14:tracePt t="40274" x="4430713" y="4943475"/>
          <p14:tracePt t="40292" x="4443413" y="4956175"/>
          <p14:tracePt t="40307" x="4443413" y="4968875"/>
          <p14:tracePt t="40324" x="4443413" y="4981575"/>
          <p14:tracePt t="40341" x="4456113" y="4981575"/>
          <p14:tracePt t="40391" x="4468813" y="5005388"/>
          <p14:tracePt t="40404" x="4481513" y="5043488"/>
          <p14:tracePt t="40418" x="4506913" y="5092700"/>
          <p14:tracePt t="40430" x="4518025" y="5130800"/>
          <p14:tracePt t="40445" x="4530725" y="5156200"/>
          <p14:tracePt t="40459" x="4530725" y="5181600"/>
          <p14:tracePt t="40476" x="4530725" y="5205413"/>
          <p14:tracePt t="40492" x="4530725" y="5218113"/>
          <p14:tracePt t="40509" x="4530725" y="5281613"/>
          <p14:tracePt t="40526" x="4530725" y="5305425"/>
          <p14:tracePt t="40543" x="4530725" y="5318125"/>
          <p14:tracePt t="40560" x="4530725" y="5330825"/>
          <p14:tracePt t="41514" x="4506913" y="5330825"/>
          <p14:tracePt t="41525" x="4481513" y="5330825"/>
          <p14:tracePt t="41551" x="4456113" y="5330825"/>
          <p14:tracePt t="41566" x="4443413" y="5330825"/>
          <p14:tracePt t="41576" x="4418013" y="5330825"/>
          <p14:tracePt t="41589" x="4406900" y="5330825"/>
          <p14:tracePt t="41602" x="4394200" y="5330825"/>
          <p14:tracePt t="41750" x="4406900" y="5330825"/>
          <p14:tracePt t="41766" x="4430713" y="5330825"/>
          <p14:tracePt t="41775" x="4456113" y="5330825"/>
          <p14:tracePt t="41788" x="4494213" y="5330825"/>
          <p14:tracePt t="41800" x="4556125" y="5330825"/>
          <p14:tracePt t="41812" x="4619625" y="5330825"/>
          <p14:tracePt t="41830" x="4656138" y="5330825"/>
          <p14:tracePt t="41846" x="4694238" y="5330825"/>
          <p14:tracePt t="41863" x="4732338" y="5330825"/>
          <p14:tracePt t="41880" x="4756150" y="5330825"/>
          <p14:tracePt t="41897" x="4768850" y="5330825"/>
          <p14:tracePt t="41913" x="4781550" y="5330825"/>
          <p14:tracePt t="41930" x="4794250" y="5330825"/>
          <p14:tracePt t="42000" x="4781550" y="5330825"/>
          <p14:tracePt t="42025" x="4768850" y="5330825"/>
          <p14:tracePt t="42038" x="4743450" y="5330825"/>
          <p14:tracePt t="42051" x="4706938" y="5330825"/>
          <p14:tracePt t="42062" x="4630738" y="5330825"/>
          <p14:tracePt t="42074" x="4556125" y="5330825"/>
          <p14:tracePt t="42088" x="4494213" y="5330825"/>
          <p14:tracePt t="42102" x="4443413" y="5330825"/>
          <p14:tracePt t="42116" x="4406900" y="5330825"/>
          <p14:tracePt t="42133" x="4381500" y="5330825"/>
          <p14:tracePt t="42149" x="4356100" y="5318125"/>
          <p14:tracePt t="42166" x="4343400" y="5318125"/>
          <p14:tracePt t="42211" x="4356100" y="5318125"/>
          <p14:tracePt t="42237" x="4368800" y="5305425"/>
          <p14:tracePt t="42252" x="4394200" y="5294313"/>
          <p14:tracePt t="42261" x="4418013" y="5294313"/>
          <p14:tracePt t="42274" x="4481513" y="5294313"/>
          <p14:tracePt t="42287" x="4581525" y="5294313"/>
          <p14:tracePt t="42303" x="4681538" y="5294313"/>
          <p14:tracePt t="42316" x="4768850" y="5294313"/>
          <p14:tracePt t="42333" x="4832350" y="5294313"/>
          <p14:tracePt t="42349" x="4906963" y="5305425"/>
          <p14:tracePt t="42367" x="5094288" y="5330825"/>
          <p14:tracePt t="42384" x="5181600" y="5343525"/>
          <p14:tracePt t="42399" x="5245100" y="5343525"/>
          <p14:tracePt t="42415" x="5307013" y="5356225"/>
          <p14:tracePt t="42433" x="5319713" y="5356225"/>
          <p14:tracePt t="42450" x="5332413" y="5356225"/>
          <p14:tracePt t="42487" x="5319713" y="5356225"/>
          <p14:tracePt t="42498" x="5294313" y="5356225"/>
          <p14:tracePt t="42510" x="5245100" y="5356225"/>
          <p14:tracePt t="42524" x="5181600" y="5356225"/>
          <p14:tracePt t="42537" x="5094288" y="5356225"/>
          <p14:tracePt t="42550" x="5045075" y="5356225"/>
          <p14:tracePt t="42567" x="4956175" y="5356225"/>
          <p14:tracePt t="42585" x="4819650" y="5343525"/>
          <p14:tracePt t="42601" x="4543425" y="5330825"/>
          <p14:tracePt t="42618" x="4456113" y="5305425"/>
          <p14:tracePt t="42635" x="4394200" y="5294313"/>
          <p14:tracePt t="42651" x="4356100" y="5268913"/>
          <p14:tracePt t="42668" x="4343400" y="5256213"/>
          <p14:tracePt t="42760" x="4356100" y="5256213"/>
          <p14:tracePt t="42774" x="4368800" y="5256213"/>
          <p14:tracePt t="42787" x="4381500" y="5256213"/>
          <p14:tracePt t="42796" x="4456113" y="5256213"/>
          <p14:tracePt t="42809" x="4530725" y="5256213"/>
          <p14:tracePt t="42822" x="4619625" y="5256213"/>
          <p14:tracePt t="42837" x="4668838" y="5256213"/>
          <p14:tracePt t="42851" x="4743450" y="5256213"/>
          <p14:tracePt t="42867" x="4794250" y="5268913"/>
          <p14:tracePt t="42884" x="4868863" y="5268913"/>
          <p14:tracePt t="42901" x="4981575" y="5281613"/>
          <p14:tracePt t="42918" x="5006975" y="5281613"/>
          <p14:tracePt t="42934" x="5032375" y="5281613"/>
          <p14:tracePt t="42972" x="5019675" y="5281613"/>
          <p14:tracePt t="42983" x="4968875" y="5281613"/>
          <p14:tracePt t="42995" x="4906963" y="5281613"/>
          <p14:tracePt t="43008" x="4881563" y="5281613"/>
          <p14:tracePt t="43020" x="4843463" y="5281613"/>
          <p14:tracePt t="43037" x="4794250" y="5281613"/>
          <p14:tracePt t="43051" x="4743450" y="5281613"/>
          <p14:tracePt t="43068" x="4594225" y="5281613"/>
          <p14:tracePt t="43084" x="4381500" y="5268913"/>
          <p14:tracePt t="43102" x="4330700" y="5268913"/>
          <p14:tracePt t="43118" x="4294188" y="5268913"/>
          <p14:tracePt t="43135" x="4256088" y="5268913"/>
          <p14:tracePt t="43246" x="4268788" y="5268913"/>
          <p14:tracePt t="43260" x="4281488" y="5268913"/>
          <p14:tracePt t="43272" x="4294188" y="5268913"/>
          <p14:tracePt t="43283" x="4343400" y="5268913"/>
          <p14:tracePt t="43296" x="4418013" y="5268913"/>
          <p14:tracePt t="43307" x="4481513" y="5268913"/>
          <p14:tracePt t="43321" x="4530725" y="5268913"/>
          <p14:tracePt t="43336" x="4568825" y="5268913"/>
          <p14:tracePt t="43353" x="4606925" y="5281613"/>
          <p14:tracePt t="43369" x="4643438" y="5281613"/>
          <p14:tracePt t="43386" x="4743450" y="5281613"/>
          <p14:tracePt t="43403" x="4794250" y="5294313"/>
          <p14:tracePt t="43420" x="4832350" y="5294313"/>
          <p14:tracePt t="43436" x="4868863" y="5294313"/>
          <p14:tracePt t="43453" x="4881563" y="5294313"/>
          <p14:tracePt t="43470" x="4894263" y="5294313"/>
          <p14:tracePt t="43557" x="4881563" y="5294313"/>
          <p14:tracePt t="43574" x="4868863" y="5294313"/>
          <p14:tracePt t="43595" x="4843463" y="5294313"/>
          <p14:tracePt t="43620" x="4832350" y="5294313"/>
          <p14:tracePt t="43670" x="4819650" y="5294313"/>
          <p14:tracePt t="45015" x="4781550" y="5294313"/>
          <p14:tracePt t="45030" x="4630738" y="5218113"/>
          <p14:tracePt t="45040" x="4368800" y="4918075"/>
          <p14:tracePt t="45053" x="4043363" y="4592638"/>
          <p14:tracePt t="45066" x="3605213" y="4292600"/>
          <p14:tracePt t="45080" x="3267075" y="3967163"/>
          <p14:tracePt t="45093" x="3003550" y="3590925"/>
          <p14:tracePt t="45111" x="2754313" y="3267075"/>
          <p14:tracePt t="45128" x="2452688" y="2978150"/>
          <p14:tracePt t="45144" x="1965325" y="2178050"/>
          <p14:tracePt t="45161" x="1839913" y="1914525"/>
          <p14:tracePt t="45177" x="1752600" y="1701800"/>
          <p14:tracePt t="45195" x="1627188" y="1276350"/>
          <p14:tracePt t="45211" x="1577975" y="1163638"/>
          <p14:tracePt t="45229" x="1552575" y="1089025"/>
          <p14:tracePt t="45231" x="1552575" y="1063625"/>
          <p14:tracePt t="45245" x="1552575" y="1050925"/>
          <p14:tracePt t="45315" x="1565275" y="1050925"/>
          <p14:tracePt t="45377" x="1577975" y="1050925"/>
          <p14:tracePt t="45402" x="1601788" y="1050925"/>
          <p14:tracePt t="45414" x="1614488" y="1050925"/>
          <p14:tracePt t="45426" x="1627188" y="1050925"/>
          <p14:tracePt t="45439" x="1652588" y="1050925"/>
          <p14:tracePt t="45452" x="1689100" y="1063625"/>
          <p14:tracePt t="45466" x="1752600" y="1063625"/>
          <p14:tracePt t="45479" x="1814513" y="1076325"/>
          <p14:tracePt t="45496" x="1890713" y="1101725"/>
          <p14:tracePt t="45511" x="1952625" y="1125538"/>
          <p14:tracePt t="45528" x="2090738" y="1214438"/>
          <p14:tracePt t="45544" x="2228850" y="1250950"/>
          <p14:tracePt t="45561" x="2365375" y="1301750"/>
          <p14:tracePt t="45578" x="2528888" y="1350963"/>
          <p14:tracePt t="45595" x="2565400" y="1350963"/>
          <p14:tracePt t="45612" x="2616200" y="1376363"/>
          <p14:tracePt t="45628" x="2641600" y="1389063"/>
          <p14:tracePt t="45645" x="2667000" y="1389063"/>
          <p14:tracePt t="47159" x="2678113" y="1389063"/>
          <p14:tracePt t="47171" x="2690813" y="1389063"/>
          <p14:tracePt t="47188" x="2716213" y="1389063"/>
          <p14:tracePt t="47196" x="2741613" y="1389063"/>
          <p14:tracePt t="47209" x="2778125" y="1389063"/>
          <p14:tracePt t="47222" x="2790825" y="1389063"/>
          <p14:tracePt t="47235" x="2816225" y="1389063"/>
          <p14:tracePt t="47252" x="2828925" y="1389063"/>
          <p14:tracePt t="47358" x="2816225" y="1389063"/>
          <p14:tracePt t="47372" x="2778125" y="1376363"/>
          <p14:tracePt t="47382" x="2728913" y="1363663"/>
          <p14:tracePt t="47396" x="2678113" y="1363663"/>
          <p14:tracePt t="47407" x="2641600" y="1363663"/>
          <p14:tracePt t="47423" x="2616200" y="1363663"/>
          <p14:tracePt t="47437" x="2578100" y="1363663"/>
          <p14:tracePt t="47459" x="2565400" y="1363663"/>
          <p14:tracePt t="47482" x="2554288" y="1363663"/>
          <p14:tracePt t="47595" x="2565400" y="1363663"/>
          <p14:tracePt t="47620" x="2578100" y="1363663"/>
          <p14:tracePt t="48155" x="2578100" y="1350963"/>
          <p14:tracePt t="48753" x="2590800" y="1363663"/>
          <p14:tracePt t="48779" x="2590800" y="1376363"/>
          <p14:tracePt t="48794" x="2603500" y="1389063"/>
          <p14:tracePt t="48803" x="2628900" y="1414463"/>
          <p14:tracePt t="48816" x="2641600" y="1439863"/>
          <p14:tracePt t="48829" x="2654300" y="1476375"/>
          <p14:tracePt t="48845" x="2654300" y="1489075"/>
          <p14:tracePt t="48859" x="2667000" y="1501775"/>
          <p14:tracePt t="48876" x="2667000" y="1527175"/>
          <p14:tracePt t="48892" x="2678113" y="1527175"/>
          <p14:tracePt t="48909" x="2690813" y="1552575"/>
          <p14:tracePt t="48926" x="2690813" y="1563688"/>
          <p14:tracePt t="48943" x="2690813" y="1576388"/>
          <p14:tracePt t="48959" x="2703513" y="1576388"/>
          <p14:tracePt t="48976" x="2703513" y="1589088"/>
          <p14:tracePt t="49002" x="2703513" y="1601788"/>
          <p14:tracePt t="53202" x="2703513" y="1614488"/>
          <p14:tracePt t="53228" x="2703513" y="1639888"/>
          <p14:tracePt t="53240" x="2690813" y="1689100"/>
          <p14:tracePt t="53253" x="2678113" y="1752600"/>
          <p14:tracePt t="53266" x="2667000" y="1789113"/>
          <p14:tracePt t="53279" x="2667000" y="1801813"/>
          <p14:tracePt t="53293" x="2667000" y="1814513"/>
          <p14:tracePt t="53415" x="2667000" y="1827213"/>
          <p14:tracePt t="54536" x="2667000" y="1814513"/>
          <p14:tracePt t="54835" x="2667000" y="1827213"/>
          <p14:tracePt t="54859" x="2667000" y="1839913"/>
          <p14:tracePt t="54898" x="2667000" y="1852613"/>
          <p14:tracePt t="54935" x="2667000" y="1865313"/>
          <p14:tracePt t="54959" x="2667000" y="1889125"/>
          <p14:tracePt t="54973" x="2667000" y="1901825"/>
          <p14:tracePt t="54985" x="2678113" y="1939925"/>
          <p14:tracePt t="54997" x="2678113" y="1978025"/>
          <p14:tracePt t="55009" x="2678113" y="2014538"/>
          <p14:tracePt t="55022" x="2678113" y="2039938"/>
          <p14:tracePt t="55036" x="2690813" y="2052638"/>
          <p14:tracePt t="55050" x="2690813" y="2065338"/>
          <p14:tracePt t="55067" x="2690813" y="2078038"/>
          <p14:tracePt t="55158" x="2690813" y="2065338"/>
          <p14:tracePt t="55183" x="2690813" y="2052638"/>
          <p14:tracePt t="55209" x="2690813" y="2039938"/>
          <p14:tracePt t="55234" x="2690813" y="2027238"/>
          <p14:tracePt t="55246" x="2690813" y="2014538"/>
          <p14:tracePt t="55272" x="2690813" y="2001838"/>
          <p14:tracePt t="55296" x="2690813" y="1989138"/>
          <p14:tracePt t="55346" x="2690813" y="1978025"/>
          <p14:tracePt t="55981" x="2690813" y="2001838"/>
          <p14:tracePt t="55994" x="2690813" y="2014538"/>
          <p14:tracePt t="56006" x="2690813" y="2027238"/>
          <p14:tracePt t="56018" x="2690813" y="2039938"/>
          <p14:tracePt t="56031" x="2690813" y="2065338"/>
          <p14:tracePt t="56043" x="2690813" y="2078038"/>
          <p14:tracePt t="56055" x="2690813" y="2089150"/>
          <p14:tracePt t="56070" x="2690813" y="2101850"/>
          <p14:tracePt t="56107" x="2690813" y="2114550"/>
          <p14:tracePt t="56318" x="2690813" y="2127250"/>
          <p14:tracePt t="56343" x="2690813" y="2139950"/>
          <p14:tracePt t="56380" x="2690813" y="2152650"/>
          <p14:tracePt t="56455" x="2690813" y="2165350"/>
          <p14:tracePt t="56504" x="2703513" y="2178050"/>
          <p14:tracePt t="56518" x="2716213" y="2190750"/>
          <p14:tracePt t="56543" x="2716213" y="2201863"/>
          <p14:tracePt t="56567" x="2728913" y="2201863"/>
          <p14:tracePt t="56580" x="2728913" y="2214563"/>
          <p14:tracePt t="65327" x="2728913" y="2227263"/>
          <p14:tracePt t="65342" x="2728913" y="2239963"/>
          <p14:tracePt t="65451" x="2728913" y="2252663"/>
          <p14:tracePt t="65464" x="2754313" y="2265363"/>
          <p14:tracePt t="65477" x="2754313" y="2278063"/>
          <p14:tracePt t="65491" x="2767013" y="2290763"/>
          <p14:tracePt t="65508" x="2778125" y="2303463"/>
          <p14:tracePt t="65525" x="2778125" y="2314575"/>
          <p14:tracePt t="65541" x="2778125" y="2327275"/>
          <p14:tracePt t="65558" x="2790825" y="2327275"/>
          <p14:tracePt t="65788" x="2803525" y="2327275"/>
          <p14:tracePt t="65825" x="2816225" y="2327275"/>
          <p14:tracePt t="65837" x="2828925" y="2327275"/>
          <p14:tracePt t="65863" x="2841625" y="2327275"/>
          <p14:tracePt t="66087" x="2841625" y="2339975"/>
          <p14:tracePt t="66111" x="2841625" y="2352675"/>
          <p14:tracePt t="66136" x="2841625" y="2365375"/>
          <p14:tracePt t="66150" x="2841625" y="2378075"/>
          <p14:tracePt t="66162" x="2841625" y="2390775"/>
          <p14:tracePt t="66236" x="2841625" y="2403475"/>
          <p14:tracePt t="66374" x="2828925" y="2403475"/>
          <p14:tracePt t="66386" x="2828925" y="2414588"/>
          <p14:tracePt t="66436" x="2816225" y="2427288"/>
          <p14:tracePt t="66460" x="2816225" y="2439988"/>
          <p14:tracePt t="66486" x="2803525" y="2439988"/>
          <p14:tracePt t="66536" x="2803525" y="2452688"/>
          <p14:tracePt t="66573" x="2803525" y="2465388"/>
          <p14:tracePt t="66610" x="2803525" y="2478088"/>
          <p14:tracePt t="66622" x="2803525" y="2490788"/>
          <p14:tracePt t="66660" x="2803525" y="2503488"/>
          <p14:tracePt t="66722" x="2803525" y="2516188"/>
          <p14:tracePt t="66736" x="2803525" y="2527300"/>
          <p14:tracePt t="66748" x="2803525" y="2540000"/>
          <p14:tracePt t="66772" x="2803525" y="2552700"/>
          <p14:tracePt t="66785" x="2803525" y="2565400"/>
          <p14:tracePt t="66822" x="2803525" y="2578100"/>
          <p14:tracePt t="66835" x="2803525" y="2590800"/>
          <p14:tracePt t="66848" x="2816225" y="2590800"/>
          <p14:tracePt t="66971" x="2828925" y="2590800"/>
          <p14:tracePt t="67009" x="2828925" y="2603500"/>
          <p14:tracePt t="67557" x="2841625" y="2603500"/>
          <p14:tracePt t="67569" x="2879725" y="2627313"/>
          <p14:tracePt t="67585" x="2941638" y="2665413"/>
          <p14:tracePt t="67594" x="3028950" y="2716213"/>
          <p14:tracePt t="67607" x="3116263" y="2778125"/>
          <p14:tracePt t="67619" x="3179763" y="2828925"/>
          <p14:tracePt t="67636" x="3241675" y="2878138"/>
          <p14:tracePt t="67650" x="3292475" y="2916238"/>
          <p14:tracePt t="67666" x="3317875" y="2941638"/>
          <p14:tracePt t="67683" x="3328988" y="2952750"/>
          <p14:tracePt t="67700" x="3367088" y="2978150"/>
          <p14:tracePt t="67719" x="3379788" y="2978150"/>
          <p14:tracePt t="67893" x="3367088" y="2978150"/>
          <p14:tracePt t="67918" x="3354388" y="2978150"/>
          <p14:tracePt t="67944" x="3341688" y="2978150"/>
          <p14:tracePt t="67956" x="3317875" y="2978150"/>
          <p14:tracePt t="67969" x="3305175" y="2978150"/>
          <p14:tracePt t="67981" x="3279775" y="2978150"/>
          <p14:tracePt t="67993" x="3254375" y="2978150"/>
          <p14:tracePt t="68006" x="3228975" y="2978150"/>
          <p14:tracePt t="68021" x="3205163" y="2978150"/>
          <p14:tracePt t="68034" x="3192463" y="2978150"/>
          <p14:tracePt t="68051" x="3179763" y="2978150"/>
          <p14:tracePt t="68068" x="3154363" y="2978150"/>
          <p14:tracePt t="68085" x="3141663" y="2978150"/>
          <p14:tracePt t="68105" x="3128963" y="2978150"/>
          <p14:tracePt t="68121" x="3128963" y="2965450"/>
          <p14:tracePt t="68143" x="3116263" y="2965450"/>
          <p14:tracePt t="68155" x="3103563" y="2952750"/>
          <p14:tracePt t="68171" x="3092450" y="2952750"/>
          <p14:tracePt t="68184" x="3079750" y="2952750"/>
          <p14:tracePt t="68202" x="3054350" y="2941638"/>
          <p14:tracePt t="68219" x="3016250" y="2916238"/>
          <p14:tracePt t="68235" x="2954338" y="2903538"/>
          <p14:tracePt t="68252" x="2928938" y="2890838"/>
          <p14:tracePt t="68268" x="2903538" y="2878138"/>
          <p14:tracePt t="68284" x="2867025" y="2865438"/>
          <p14:tracePt t="68301" x="2854325" y="2865438"/>
          <p14:tracePt t="68441" x="2854325" y="2840038"/>
          <p14:tracePt t="68916" x="2841625" y="2840038"/>
          <p14:tracePt t="68927" x="2828925" y="2840038"/>
          <p14:tracePt t="68953" x="2803525" y="2840038"/>
          <p14:tracePt t="68965" x="2778125" y="2840038"/>
          <p14:tracePt t="68979" x="2767013" y="2840038"/>
          <p14:tracePt t="68991" x="2754313" y="2840038"/>
          <p14:tracePt t="69027" x="2741613" y="2840038"/>
          <p14:tracePt t="69090" x="2728913" y="2840038"/>
          <p14:tracePt t="69550" x="2728913" y="2852738"/>
          <p14:tracePt t="69589" x="2741613" y="2852738"/>
          <p14:tracePt t="69912" x="2754313" y="2852738"/>
          <p14:tracePt t="70786" x="2754313" y="2865438"/>
          <p14:tracePt t="70833" x="2754313" y="2878138"/>
          <p14:tracePt t="70858" x="2754313" y="2903538"/>
          <p14:tracePt t="70872" x="2754313" y="2916238"/>
          <p14:tracePt t="70884" x="2754313" y="2941638"/>
          <p14:tracePt t="70896" x="2754313" y="2952750"/>
          <p14:tracePt t="70911" x="2754313" y="2965450"/>
          <p14:tracePt t="70928" x="2754313" y="2978150"/>
          <p14:tracePt t="70945" x="2754313" y="2990850"/>
          <p14:tracePt t="70961" x="2754313" y="3003550"/>
          <p14:tracePt t="71681" x="2767013" y="3016250"/>
          <p14:tracePt t="71706" x="2767013" y="3028950"/>
          <p14:tracePt t="71718" x="2767013" y="3041650"/>
          <p14:tracePt t="71742" x="2778125" y="3054350"/>
          <p14:tracePt t="71780" x="2778125" y="3065463"/>
          <p14:tracePt t="72204" x="2778125" y="3054350"/>
          <p14:tracePt t="72378" x="2778125" y="3041650"/>
          <p14:tracePt t="72964" x="2767013" y="3041650"/>
          <p14:tracePt t="72977" x="2767013" y="3054350"/>
          <p14:tracePt t="72989" x="2754313" y="3065463"/>
          <p14:tracePt t="73001" x="2754313" y="3078163"/>
          <p14:tracePt t="73014" x="2741613" y="3103563"/>
          <p14:tracePt t="73028" x="2741613" y="3116263"/>
          <p14:tracePt t="73040" x="2728913" y="3128963"/>
          <p14:tracePt t="73054" x="2728913" y="3154363"/>
          <p14:tracePt t="73069" x="2728913" y="3165475"/>
          <p14:tracePt t="73089" x="2728913" y="3190875"/>
          <p14:tracePt t="73214" x="2728913" y="3203575"/>
          <p14:tracePt t="73338" x="2728913" y="3216275"/>
          <p14:tracePt t="73363" x="2728913" y="3228975"/>
          <p14:tracePt t="73600" x="2728913" y="3241675"/>
          <p14:tracePt t="73649" x="2728913" y="3254375"/>
          <p14:tracePt t="73699" x="2741613" y="3254375"/>
          <p14:tracePt t="77138" x="2741613" y="3267075"/>
          <p14:tracePt t="77163" x="2741613" y="3278188"/>
          <p14:tracePt t="77189" x="2741613" y="3290888"/>
          <p14:tracePt t="77200" x="2741613" y="3316288"/>
          <p14:tracePt t="77213" x="2741613" y="3328988"/>
          <p14:tracePt t="77226" x="2741613" y="3354388"/>
          <p14:tracePt t="77240" x="2741613" y="3367088"/>
          <p14:tracePt t="77254" x="2741613" y="3390900"/>
          <p14:tracePt t="77271" x="2741613" y="3403600"/>
          <p14:tracePt t="77300" x="2741613" y="3416300"/>
          <p14:tracePt t="77363" x="2741613" y="3429000"/>
          <p14:tracePt t="77400" x="2741613" y="3441700"/>
          <p14:tracePt t="82109" x="2728913" y="3441700"/>
          <p14:tracePt t="83393" x="2741613" y="3441700"/>
          <p14:tracePt t="90545" x="2754313" y="3441700"/>
          <p14:tracePt t="90558" x="2778125" y="3441700"/>
          <p14:tracePt t="90570" x="2803525" y="3441700"/>
          <p14:tracePt t="90582" x="2841625" y="3454400"/>
          <p14:tracePt t="90596" x="2916238" y="3467100"/>
          <p14:tracePt t="90610" x="3054350" y="3490913"/>
          <p14:tracePt t="90624" x="3167063" y="3516313"/>
          <p14:tracePt t="90640" x="3254375" y="3541713"/>
          <p14:tracePt t="90657" x="3317875" y="3567113"/>
          <p14:tracePt t="90674" x="3392488" y="3603625"/>
          <p14:tracePt t="90690" x="3454400" y="3616325"/>
          <p14:tracePt t="90706" x="3517900" y="3629025"/>
          <p14:tracePt t="90722" x="3705225" y="3629025"/>
          <p14:tracePt t="90739" x="3779838" y="3641725"/>
          <p14:tracePt t="90756" x="3817938" y="3641725"/>
          <p14:tracePt t="90773" x="3879850" y="3641725"/>
          <p14:tracePt t="90790" x="3892550" y="3641725"/>
          <p14:tracePt t="90806" x="3905250" y="3641725"/>
          <p14:tracePt t="90823" x="3943350" y="3641725"/>
          <p14:tracePt t="90840" x="3956050" y="3641725"/>
          <p14:tracePt t="90856" x="3979863" y="3641725"/>
          <p14:tracePt t="90873" x="4005263" y="3641725"/>
          <p14:tracePt t="90890" x="4043363" y="3641725"/>
          <p14:tracePt t="90906" x="4068763" y="3641725"/>
          <p14:tracePt t="90923" x="4117975" y="3641725"/>
          <p14:tracePt t="90940" x="4143375" y="3641725"/>
          <p14:tracePt t="90957" x="4168775" y="3641725"/>
          <p14:tracePt t="90974" x="4192588" y="3641725"/>
          <p14:tracePt t="90990" x="4217988" y="3641725"/>
          <p14:tracePt t="91007" x="4243388" y="3641725"/>
          <p14:tracePt t="91024" x="4268788" y="3641725"/>
          <p14:tracePt t="91040" x="4305300" y="3641725"/>
          <p14:tracePt t="91057" x="4381500" y="3641725"/>
          <p14:tracePt t="91074" x="4418013" y="3641725"/>
          <p14:tracePt t="91091" x="4443413" y="3641725"/>
          <p14:tracePt t="91107" x="4481513" y="3641725"/>
          <p14:tracePt t="91124" x="4506913" y="3641725"/>
          <p14:tracePt t="91143" x="4518025" y="3641725"/>
          <p14:tracePt t="91158" x="4530725" y="3641725"/>
          <p14:tracePt t="91174" x="4543425" y="3641725"/>
          <p14:tracePt t="91193" x="4556125" y="3641725"/>
          <p14:tracePt t="91454" x="4556125" y="3629025"/>
          <p14:tracePt t="91480" x="4556125" y="3616325"/>
          <p14:tracePt t="91517" x="4568825" y="3603625"/>
          <p14:tracePt t="91529" x="4581525" y="3603625"/>
          <p14:tracePt t="91546" x="4594225" y="3603625"/>
          <p14:tracePt t="91554" x="4630738" y="3590925"/>
          <p14:tracePt t="91568" x="4668838" y="3590925"/>
          <p14:tracePt t="91580" x="4694238" y="3590925"/>
          <p14:tracePt t="91594" x="4719638" y="3590925"/>
          <p14:tracePt t="91611" x="4743450" y="3579813"/>
          <p14:tracePt t="91628" x="4756150" y="3579813"/>
          <p14:tracePt t="91644" x="4794250" y="3579813"/>
          <p14:tracePt t="91660" x="4806950" y="3579813"/>
          <p14:tracePt t="91678" x="4832350" y="3579813"/>
          <p14:tracePt t="91695" x="4906963" y="3579813"/>
          <p14:tracePt t="91711" x="4956175" y="3579813"/>
          <p14:tracePt t="91728" x="4981575" y="3579813"/>
          <p14:tracePt t="91745" x="5019675" y="3579813"/>
          <p14:tracePt t="91761" x="5032375" y="3579813"/>
          <p14:tracePt t="92302" x="5032375" y="3590925"/>
          <p14:tracePt t="92315" x="5006975" y="3590925"/>
          <p14:tracePt t="92340" x="4994275" y="3590925"/>
          <p14:tracePt t="92353" x="4956175" y="3603625"/>
          <p14:tracePt t="92365" x="4932363" y="3616325"/>
          <p14:tracePt t="92377" x="4881563" y="3629025"/>
          <p14:tracePt t="92389" x="4781550" y="3641725"/>
          <p14:tracePt t="92401" x="4594225" y="3654425"/>
          <p14:tracePt t="92417" x="4430713" y="3654425"/>
          <p14:tracePt t="92431" x="4281488" y="3654425"/>
          <p14:tracePt t="92447" x="4143375" y="3654425"/>
          <p14:tracePt t="92463" x="3968750" y="3654425"/>
          <p14:tracePt t="92480" x="3730625" y="3641725"/>
          <p14:tracePt t="92496" x="3679825" y="3641725"/>
          <p14:tracePt t="92513" x="3654425" y="3641725"/>
          <p14:tracePt t="92530" x="3643313" y="3641725"/>
          <p14:tracePt t="92576" x="3630613" y="3641725"/>
          <p14:tracePt t="92750" x="3630613" y="3629025"/>
          <p14:tracePt t="92775" x="3617913" y="3616325"/>
          <p14:tracePt t="92789" x="3605213" y="3616325"/>
          <p14:tracePt t="92802" x="3592513" y="3603625"/>
          <p14:tracePt t="92813" x="3579813" y="3603625"/>
          <p14:tracePt t="92824" x="3554413" y="3590925"/>
          <p14:tracePt t="92838" x="3492500" y="3579813"/>
          <p14:tracePt t="92850" x="3429000" y="3567113"/>
          <p14:tracePt t="92864" x="3379788" y="3554413"/>
          <p14:tracePt t="92881" x="3328988" y="3541713"/>
          <p14:tracePt t="92898" x="3305175" y="3541713"/>
          <p14:tracePt t="92915" x="3254375" y="3529013"/>
          <p14:tracePt t="92932" x="3228975" y="3529013"/>
          <p14:tracePt t="92948" x="3205163" y="3516313"/>
          <p14:tracePt t="92965" x="3128963" y="3516313"/>
          <p14:tracePt t="92982" x="3092450" y="3503613"/>
          <p14:tracePt t="92998" x="3067050" y="3503613"/>
          <p14:tracePt t="93015" x="3041650" y="3503613"/>
          <p14:tracePt t="93062" x="3028950" y="3503613"/>
          <p14:tracePt t="93074" x="3016250" y="3503613"/>
          <p14:tracePt t="93373" x="3003550" y="3503613"/>
          <p14:tracePt t="93386" x="2992438" y="3503613"/>
          <p14:tracePt t="93398" x="2967038" y="3503613"/>
          <p14:tracePt t="93411" x="2954338" y="3503613"/>
          <p14:tracePt t="93424" x="2941638" y="3503613"/>
          <p14:tracePt t="93438" x="2928938" y="3503613"/>
          <p14:tracePt t="93451" x="2903538" y="3503613"/>
          <p14:tracePt t="93468" x="2890838" y="3516313"/>
          <p14:tracePt t="93485" x="2879725" y="3516313"/>
          <p14:tracePt t="93502" x="2867025" y="3516313"/>
          <p14:tracePt t="93518" x="2841625" y="3516313"/>
          <p14:tracePt t="93535" x="2828925" y="3516313"/>
          <p14:tracePt t="93552" x="2803525" y="3516313"/>
          <p14:tracePt t="93572" x="2790825" y="3516313"/>
          <p14:tracePt t="93959" x="2790825" y="3503613"/>
          <p14:tracePt t="96152" x="2778125" y="3503613"/>
          <p14:tracePt t="96214" x="2767013" y="3503613"/>
          <p14:tracePt t="97162" x="2754313" y="3516313"/>
          <p14:tracePt t="97211" x="2754313" y="3529013"/>
          <p14:tracePt t="97237" x="2754313" y="3541713"/>
          <p14:tracePt t="97273" x="2754313" y="3554413"/>
          <p14:tracePt t="97323" x="2754313" y="3567113"/>
          <p14:tracePt t="97348" x="2754313" y="3579813"/>
          <p14:tracePt t="97373" x="2754313" y="3590925"/>
          <p14:tracePt t="97386" x="2754313" y="3603625"/>
          <p14:tracePt t="97398" x="2754313" y="3616325"/>
          <p14:tracePt t="97423" x="2754313" y="3629025"/>
          <p14:tracePt t="97436" x="2754313" y="3641725"/>
          <p14:tracePt t="97971" x="2754313" y="3654425"/>
          <p14:tracePt t="97984" x="2754313" y="3667125"/>
          <p14:tracePt t="98010" x="2754313" y="3679825"/>
          <p14:tracePt t="98295" x="2754313" y="3692525"/>
          <p14:tracePt t="98457" x="2767013" y="3692525"/>
          <p14:tracePt t="98519" x="2767013" y="3703638"/>
          <p14:tracePt t="98531" x="2778125" y="3703638"/>
          <p14:tracePt t="98569" x="2790825" y="3703638"/>
          <p14:tracePt t="99255" x="2778125" y="3703638"/>
          <p14:tracePt t="100015" x="2767013" y="3703638"/>
          <p14:tracePt t="100052" x="2767013" y="3716338"/>
          <p14:tracePt t="100080" x="2767013" y="3729038"/>
          <p14:tracePt t="100089" x="2754313" y="3741738"/>
          <p14:tracePt t="100102" x="2754313" y="3754438"/>
          <p14:tracePt t="100127" x="2741613" y="3779838"/>
          <p14:tracePt t="100152" x="2728913" y="3803650"/>
          <p14:tracePt t="100176" x="2728913" y="3816350"/>
          <p14:tracePt t="100699" x="2728913" y="3829050"/>
          <p14:tracePt t="100761" x="2728913" y="3841750"/>
          <p14:tracePt t="100787" x="2728913" y="3854450"/>
          <p14:tracePt t="100812" x="2728913" y="3867150"/>
          <p14:tracePt t="100849" x="2728913" y="3879850"/>
          <p14:tracePt t="100903" x="2741613" y="3879850"/>
          <p14:tracePt t="100911" x="2754313" y="3879850"/>
          <p14:tracePt t="100924" x="2767013" y="3879850"/>
          <p14:tracePt t="100950" x="2790825" y="3879850"/>
          <p14:tracePt t="100962" x="2803525" y="3879850"/>
          <p14:tracePt t="100974" x="2816225" y="3879850"/>
          <p14:tracePt t="100986" x="2828925" y="3879850"/>
          <p14:tracePt t="100998" x="2854325" y="3879850"/>
          <p14:tracePt t="101335" x="2841625" y="3879850"/>
          <p14:tracePt t="101347" x="2828925" y="3879850"/>
          <p14:tracePt t="101373" x="2816225" y="3867150"/>
          <p14:tracePt t="101409" x="2803525" y="3867150"/>
          <p14:tracePt t="101460" x="2790825" y="3867150"/>
          <p14:tracePt t="101485" x="2778125" y="3867150"/>
          <p14:tracePt t="101535" x="2767013" y="3867150"/>
          <p14:tracePt t="101585" x="2754313" y="3867150"/>
          <p14:tracePt t="101883" x="2754313" y="3854450"/>
          <p14:tracePt t="101958" x="2767013" y="3854450"/>
          <p14:tracePt t="101995" x="2790825" y="3841750"/>
          <p14:tracePt t="102020" x="2803525" y="3841750"/>
          <p14:tracePt t="102045" x="2816225" y="3841750"/>
          <p14:tracePt t="102194" x="2803525" y="3841750"/>
          <p14:tracePt t="102606" x="2790825" y="3841750"/>
          <p14:tracePt t="103428" x="2790825" y="3854450"/>
          <p14:tracePt t="103443" x="2790825" y="3867150"/>
          <p14:tracePt t="103453" x="2778125" y="3879850"/>
          <p14:tracePt t="103479" x="2767013" y="3905250"/>
          <p14:tracePt t="103504" x="2767013" y="3916363"/>
          <p14:tracePt t="103516" x="2754313" y="3929063"/>
          <p14:tracePt t="103528" x="2754313" y="3941763"/>
          <p14:tracePt t="103544" x="2741613" y="3941763"/>
          <p14:tracePt t="103558" x="2741613" y="3954463"/>
          <p14:tracePt t="103578" x="2741613" y="3967163"/>
          <p14:tracePt t="103602" x="2741613" y="3979863"/>
          <p14:tracePt t="103616" x="2741613" y="3992563"/>
          <p14:tracePt t="103628" x="2741613" y="4005263"/>
          <p14:tracePt t="103653" x="2741613" y="4017963"/>
          <p14:tracePt t="103665" x="2741613" y="4029075"/>
          <p14:tracePt t="103702" x="2741613" y="4041775"/>
          <p14:tracePt t="103727" x="2741613" y="4054475"/>
          <p14:tracePt t="103744" x="2741613" y="4067175"/>
          <p14:tracePt t="103752" x="2741613" y="4079875"/>
          <p14:tracePt t="103803" x="2741613" y="4092575"/>
          <p14:tracePt t="103852" x="2754313" y="4092575"/>
          <p14:tracePt t="106556" x="2741613" y="4092575"/>
          <p14:tracePt t="106593" x="2741613" y="4105275"/>
          <p14:tracePt t="106605" x="2728913" y="4105275"/>
          <p14:tracePt t="106631" x="2728913" y="4117975"/>
          <p14:tracePt t="106643" x="2728913" y="4129088"/>
          <p14:tracePt t="106668" x="2716213" y="4141788"/>
          <p14:tracePt t="106681" x="2716213" y="4154488"/>
          <p14:tracePt t="106706" x="2716213" y="4179888"/>
          <p14:tracePt t="106719" x="2716213" y="4192588"/>
          <p14:tracePt t="106730" x="2703513" y="4205288"/>
          <p14:tracePt t="106781" x="2703513" y="4217988"/>
          <p14:tracePt t="106867" x="2703513" y="4230688"/>
          <p14:tracePt t="106893" x="2703513" y="4241800"/>
          <p14:tracePt t="106906" x="2703513" y="4254500"/>
          <p14:tracePt t="106930" x="2703513" y="4267200"/>
          <p14:tracePt t="106966" x="2716213" y="4279900"/>
          <p14:tracePt t="106991" x="2728913" y="4279900"/>
          <p14:tracePt t="107041" x="2741613" y="4279900"/>
          <p14:tracePt t="107067" x="2754313" y="4279900"/>
          <p14:tracePt t="108039" x="2754313" y="4292600"/>
          <p14:tracePt t="108126" x="2741613" y="4292600"/>
          <p14:tracePt t="110744" x="2741613" y="4305300"/>
          <p14:tracePt t="110755" x="2728913" y="4318000"/>
          <p14:tracePt t="110771" x="2728913" y="4354513"/>
          <p14:tracePt t="110780" x="2716213" y="4405313"/>
          <p14:tracePt t="110793" x="2703513" y="4467225"/>
          <p14:tracePt t="110806" x="2690813" y="4505325"/>
          <p14:tracePt t="110820" x="2678113" y="4530725"/>
          <p14:tracePt t="110837" x="2678113" y="4543425"/>
          <p14:tracePt t="110853" x="2678113" y="4554538"/>
          <p14:tracePt t="111178" x="2703513" y="4554538"/>
          <p14:tracePt t="111204" x="2716213" y="4554538"/>
          <p14:tracePt t="111217" x="2728913" y="4554538"/>
          <p14:tracePt t="111229" x="2741613" y="4554538"/>
          <p14:tracePt t="111241" x="2754313" y="4554538"/>
          <p14:tracePt t="111258" x="2767013" y="4554538"/>
          <p14:tracePt t="111272" x="2778125" y="4554538"/>
          <p14:tracePt t="111288" x="2790825" y="4554538"/>
          <p14:tracePt t="111665" x="2778125" y="4554538"/>
          <p14:tracePt t="111702" x="2767013" y="4554538"/>
          <p14:tracePt t="112301" x="2754313" y="4554538"/>
          <p14:tracePt t="113260" x="2754313" y="4567238"/>
          <p14:tracePt t="113298" x="2754313" y="4579938"/>
          <p14:tracePt t="113310" x="2754313" y="4592638"/>
          <p14:tracePt t="113322" x="2754313" y="4605338"/>
          <p14:tracePt t="113347" x="2754313" y="4630738"/>
          <p14:tracePt t="113372" x="2754313" y="4643438"/>
          <p14:tracePt t="113386" x="2754313" y="4656138"/>
          <p14:tracePt t="113399" x="2754313" y="4667250"/>
          <p14:tracePt t="113409" x="2754313" y="4679950"/>
          <p14:tracePt t="113434" x="2754313" y="4692650"/>
          <p14:tracePt t="113449" x="2767013" y="4705350"/>
          <p14:tracePt t="113459" x="2767013" y="4718050"/>
          <p14:tracePt t="113471" x="2778125" y="4718050"/>
          <p14:tracePt t="113496" x="2778125" y="4730750"/>
          <p14:tracePt t="113534" x="2790825" y="4730750"/>
          <p14:tracePt t="114917" x="2767013" y="4730750"/>
          <p14:tracePt t="114929" x="2754313" y="4730750"/>
          <p14:tracePt t="114943" x="2741613" y="4730750"/>
          <p14:tracePt t="114966" x="2716213" y="4730750"/>
          <p14:tracePt t="114979" x="2703513" y="4730750"/>
          <p14:tracePt t="114992" x="2690813" y="4718050"/>
          <p14:tracePt t="115007" x="2678113" y="4705350"/>
          <p14:tracePt t="115020" x="2667000" y="4692650"/>
          <p14:tracePt t="115036" x="2654300" y="4692650"/>
          <p14:tracePt t="115266" x="2654300" y="4705350"/>
          <p14:tracePt t="115316" x="2654300" y="4718050"/>
          <p14:tracePt t="115391" x="2654300" y="4730750"/>
          <p14:tracePt t="115452" x="2654300" y="4743450"/>
          <p14:tracePt t="115478" x="2654300" y="4756150"/>
          <p14:tracePt t="115516" x="2654300" y="4768850"/>
          <p14:tracePt t="119515" x="2690813" y="4756150"/>
          <p14:tracePt t="119527" x="2778125" y="4705350"/>
          <p14:tracePt t="119540" x="2954338" y="4592638"/>
          <p14:tracePt t="119553" x="3517900" y="4241800"/>
          <p14:tracePt t="119571" x="4017963" y="3954463"/>
          <p14:tracePt t="119588" x="4668838" y="3703638"/>
          <p14:tracePt t="119604" x="5757863" y="3165475"/>
          <p14:tracePt t="119621" x="6334125" y="2852738"/>
          <p14:tracePt t="119637" x="6696075" y="2665413"/>
          <p14:tracePt t="119653" x="7372350" y="2352675"/>
          <p14:tracePt t="119670" x="7697788" y="2190750"/>
          <p14:tracePt t="119687" x="7897813" y="2052638"/>
          <p14:tracePt t="119704" x="8361363" y="1701800"/>
          <p14:tracePt t="119720" x="8548688" y="1601788"/>
          <p14:tracePt t="119737" x="8674100" y="1552575"/>
          <p14:tracePt t="119754" x="8774113" y="1514475"/>
          <p14:tracePt t="119771" x="8786813" y="1501775"/>
          <p14:tracePt t="119787" x="8799513" y="1501775"/>
          <p14:tracePt t="119804" x="8824913" y="1489075"/>
          <p14:tracePt t="119821" x="8850313" y="1489075"/>
          <p14:tracePt t="119838" x="8886825" y="1489075"/>
          <p14:tracePt t="119854" x="9012238" y="1463675"/>
          <p14:tracePt t="119872" x="9099550" y="1463675"/>
          <p14:tracePt t="119889" x="9175750" y="1450975"/>
          <p14:tracePt t="119906" x="9250363" y="1450975"/>
          <p14:tracePt t="119923" x="9263063" y="1450975"/>
          <p14:tracePt t="119939" x="9275763" y="1450975"/>
          <p14:tracePt t="120026" x="9263063" y="1476375"/>
          <p14:tracePt t="120041" x="9237663" y="1514475"/>
          <p14:tracePt t="120051" x="9188450" y="1589088"/>
          <p14:tracePt t="120063" x="9124950" y="1689100"/>
          <p14:tracePt t="120077" x="9063038" y="1765300"/>
          <p14:tracePt t="120092" x="9012238" y="1827213"/>
          <p14:tracePt t="120106" x="8975725" y="1865313"/>
          <p14:tracePt t="120123" x="8937625" y="1914525"/>
          <p14:tracePt t="120140" x="8874125" y="1952625"/>
          <p14:tracePt t="120156" x="8850313" y="1952625"/>
          <p14:tracePt t="120174" x="8824913" y="1952625"/>
          <p14:tracePt t="120189" x="8799513" y="1952625"/>
          <p14:tracePt t="120207" x="8786813" y="1952625"/>
          <p14:tracePt t="120288" x="8799513" y="1952625"/>
          <p14:tracePt t="120299" x="8812213" y="1939925"/>
          <p14:tracePt t="120313" x="8812213" y="1927225"/>
          <p14:tracePt t="120326" x="8837613" y="1927225"/>
          <p14:tracePt t="120341" x="8863013" y="1914525"/>
          <p14:tracePt t="120358" x="8899525" y="1889125"/>
          <p14:tracePt t="120374" x="8950325" y="1889125"/>
          <p14:tracePt t="120391" x="9137650" y="1876425"/>
          <p14:tracePt t="120408" x="9224963" y="1876425"/>
          <p14:tracePt t="120424" x="9275763" y="1876425"/>
          <p14:tracePt t="120426" x="9301163" y="1876425"/>
          <p14:tracePt t="120441" x="9324975" y="1876425"/>
          <p14:tracePt t="120458" x="9363075" y="1876425"/>
          <p14:tracePt t="120475" x="9388475" y="1876425"/>
          <p14:tracePt t="120499" x="9388475" y="1889125"/>
          <p14:tracePt t="120587" x="9375775" y="1889125"/>
          <p14:tracePt t="120599" x="9363075" y="1889125"/>
          <p14:tracePt t="120749" x="9350375" y="1889125"/>
          <p14:tracePt t="120773" x="9337675" y="1889125"/>
          <p14:tracePt t="120786" x="9301163" y="1889125"/>
          <p14:tracePt t="120798" x="9263063" y="1889125"/>
          <p14:tracePt t="120812" x="9224963" y="1889125"/>
          <p14:tracePt t="120826" x="9188450" y="1889125"/>
          <p14:tracePt t="120843" x="9163050" y="1889125"/>
          <p14:tracePt t="120860" x="9137650" y="1889125"/>
          <p14:tracePt t="120876" x="8975725" y="1827213"/>
          <p14:tracePt t="120892" x="8824913" y="1739900"/>
          <p14:tracePt t="120909" x="8686800" y="1663700"/>
          <p14:tracePt t="120926" x="8524875" y="1589088"/>
          <p14:tracePt t="120943" x="8486775" y="1589088"/>
          <p14:tracePt t="120960" x="8461375" y="1589088"/>
          <p14:tracePt t="121048" x="8461375" y="1601788"/>
          <p14:tracePt t="121196" x="8461375" y="1614488"/>
          <p14:tracePt t="121235" x="8461375" y="1627188"/>
          <p14:tracePt t="121246" x="8448675" y="1627188"/>
          <p14:tracePt t="121272" x="8435975" y="1627188"/>
          <p14:tracePt t="121284" x="8424863" y="1639888"/>
          <p14:tracePt t="121309" x="8412163" y="1639888"/>
          <p14:tracePt t="121321" x="8399463" y="1639888"/>
          <p14:tracePt t="121334" x="8399463" y="1652588"/>
          <p14:tracePt t="121347" x="8374063" y="1652588"/>
          <p14:tracePt t="121361" x="8348663" y="1663700"/>
          <p14:tracePt t="121378" x="8335963" y="1663700"/>
          <p14:tracePt t="121395" x="8324850" y="1676400"/>
          <p14:tracePt t="121412" x="8299450" y="1689100"/>
          <p14:tracePt t="121427" x="8286750" y="1689100"/>
          <p14:tracePt t="121583" x="8286750" y="1701800"/>
          <p14:tracePt t="121621" x="8286750" y="1714500"/>
          <p14:tracePt t="121645" x="8286750" y="1727200"/>
          <p14:tracePt t="121670" x="8286750" y="1739900"/>
          <p14:tracePt t="121696" x="8286750" y="1752600"/>
          <p14:tracePt t="122193" x="8286750" y="1765300"/>
          <p14:tracePt t="122206" x="8286750" y="1789113"/>
          <p14:tracePt t="122219" x="8286750" y="1801813"/>
          <p14:tracePt t="122234" x="8286750" y="1814513"/>
          <p14:tracePt t="122248" x="8286750" y="1827213"/>
          <p14:tracePt t="122265" x="8286750" y="1839913"/>
          <p14:tracePt t="122282" x="8286750" y="1852613"/>
          <p14:tracePt t="122298" x="8286750" y="1865313"/>
          <p14:tracePt t="122315" x="8286750" y="1889125"/>
          <p14:tracePt t="122334" x="8286750" y="1914525"/>
          <p14:tracePt t="122356" x="8286750" y="1927225"/>
          <p14:tracePt t="122381" x="8286750" y="1939925"/>
          <p14:tracePt t="122406" x="8286750" y="1952625"/>
          <p14:tracePt t="122431" x="8286750" y="1965325"/>
          <p14:tracePt t="122443" x="8286750" y="1978025"/>
          <p14:tracePt t="122456" x="8286750" y="1989138"/>
          <p14:tracePt t="122469" x="8299450" y="2001838"/>
          <p14:tracePt t="122482" x="8312150" y="2027238"/>
          <p14:tracePt t="122499" x="8312150" y="2039938"/>
          <p14:tracePt t="122516" x="8312150" y="2052638"/>
          <p14:tracePt t="122555" x="8324850" y="2052638"/>
          <p14:tracePt t="122568" x="8324850" y="2039938"/>
          <p14:tracePt t="122592" x="8335963" y="2039938"/>
          <p14:tracePt t="122606" x="8348663" y="2039938"/>
          <p14:tracePt t="122618" x="8361363" y="2027238"/>
          <p14:tracePt t="122630" x="8374063" y="2027238"/>
          <p14:tracePt t="122642" x="8399463" y="2027238"/>
          <p14:tracePt t="122655" x="8424863" y="2027238"/>
          <p14:tracePt t="122670" x="8461375" y="2014538"/>
          <p14:tracePt t="122683" x="8486775" y="2014538"/>
          <p14:tracePt t="122700" x="8524875" y="2014538"/>
          <p14:tracePt t="122716" x="8574088" y="2014538"/>
          <p14:tracePt t="122734" x="8699500" y="2014538"/>
          <p14:tracePt t="122749" x="8763000" y="2014538"/>
          <p14:tracePt t="122766" x="8799513" y="2014538"/>
          <p14:tracePt t="122782" x="8863013" y="2014538"/>
          <p14:tracePt t="122799" x="8899525" y="2014538"/>
          <p14:tracePt t="122816" x="8924925" y="2014538"/>
          <p14:tracePt t="122832" x="8963025" y="2014538"/>
          <p14:tracePt t="122849" x="8986838" y="2014538"/>
          <p14:tracePt t="122915" x="8986838" y="2027238"/>
          <p14:tracePt t="122942" x="8975725" y="2039938"/>
          <p14:tracePt t="122954" x="8975725" y="2052638"/>
          <p14:tracePt t="122970" x="8950325" y="2065338"/>
          <p14:tracePt t="122978" x="8950325" y="2078038"/>
          <p14:tracePt t="122992" x="8937625" y="2078038"/>
          <p14:tracePt t="123040" x="8937625" y="2089150"/>
          <p14:tracePt t="123053" x="8924925" y="2101850"/>
          <p14:tracePt t="123066" x="8912225" y="2127250"/>
          <p14:tracePt t="123079" x="8899525" y="2139950"/>
          <p14:tracePt t="123092" x="8886825" y="2152650"/>
          <p14:tracePt t="123105" x="8863013" y="2165350"/>
          <p14:tracePt t="123118" x="8850313" y="2178050"/>
          <p14:tracePt t="123135" x="8837613" y="2190750"/>
          <p14:tracePt t="123215" x="8850313" y="2190750"/>
          <p14:tracePt t="123227" x="8863013" y="2190750"/>
          <p14:tracePt t="123240" x="8886825" y="2190750"/>
          <p14:tracePt t="123255" x="8924925" y="2190750"/>
          <p14:tracePt t="123269" x="8963025" y="2190750"/>
          <p14:tracePt t="123284" x="9050338" y="2190750"/>
          <p14:tracePt t="123301" x="9124950" y="2190750"/>
          <p14:tracePt t="123318" x="9288463" y="2190750"/>
          <p14:tracePt t="123335" x="9337675" y="2190750"/>
          <p14:tracePt t="123351" x="9401175" y="2190750"/>
          <p14:tracePt t="123368" x="9601200" y="2201863"/>
          <p14:tracePt t="123384" x="9688513" y="2201863"/>
          <p14:tracePt t="123401" x="9739313" y="2201863"/>
          <p14:tracePt t="123418" x="9813925" y="2201863"/>
          <p14:tracePt t="123435" x="9852025" y="2201863"/>
          <p14:tracePt t="123452" x="9875838" y="2201863"/>
          <p14:tracePt t="123468" x="9963150" y="2201863"/>
          <p14:tracePt t="123485" x="10013950" y="2201863"/>
          <p14:tracePt t="123501" x="10052050" y="2201863"/>
          <p14:tracePt t="123519" x="10139363" y="2214563"/>
          <p14:tracePt t="123535" x="10164763" y="2214563"/>
          <p14:tracePt t="123552" x="10177463" y="2214563"/>
          <p14:tracePt t="123569" x="10213975" y="2214563"/>
          <p14:tracePt t="123675" x="10213975" y="2227263"/>
          <p14:tracePt t="123689" x="10201275" y="2227263"/>
          <p14:tracePt t="123701" x="10177463" y="2227263"/>
          <p14:tracePt t="123713" x="10139363" y="2227263"/>
          <p14:tracePt t="123727" x="10088563" y="2227263"/>
          <p14:tracePt t="123740" x="10052050" y="2227263"/>
          <p14:tracePt t="123754" x="10013950" y="2227263"/>
          <p14:tracePt t="123771" x="10001250" y="2227263"/>
          <p14:tracePt t="123851" x="10013950" y="2227263"/>
          <p14:tracePt t="123863" x="10052050" y="2227263"/>
          <p14:tracePt t="123875" x="10101263" y="2227263"/>
          <p14:tracePt t="123893" x="10177463" y="2227263"/>
          <p14:tracePt t="123905" x="10239375" y="2227263"/>
          <p14:tracePt t="123922" x="10264775" y="2227263"/>
          <p14:tracePt t="123938" x="10277475" y="2227263"/>
          <p14:tracePt t="123955" x="10288588" y="2227263"/>
          <p14:tracePt t="124025" x="10264775" y="2227263"/>
          <p14:tracePt t="124040" x="10213975" y="2227263"/>
          <p14:tracePt t="124050" x="10177463" y="2227263"/>
          <p14:tracePt t="124062" x="10152063" y="2227263"/>
          <p14:tracePt t="124075" x="10126663" y="2227263"/>
          <p14:tracePt t="124113" x="10152063" y="2227263"/>
          <p14:tracePt t="124361" x="10101263" y="2227263"/>
          <p14:tracePt t="124375" x="10026650" y="2239963"/>
          <p14:tracePt t="124387" x="9975850" y="2252663"/>
          <p14:tracePt t="124399" x="9926638" y="2278063"/>
          <p14:tracePt t="124413" x="9852025" y="2290763"/>
          <p14:tracePt t="124426" x="9701213" y="2303463"/>
          <p14:tracePt t="124439" x="9563100" y="2327275"/>
          <p14:tracePt t="124456" x="9463088" y="2352675"/>
          <p14:tracePt t="124472" x="9388475" y="2378075"/>
          <p14:tracePt t="124489" x="9324975" y="2403475"/>
          <p14:tracePt t="124506" x="9312275" y="2403475"/>
          <p14:tracePt t="124586" x="9324975" y="2403475"/>
          <p14:tracePt t="124598" x="9350375" y="2403475"/>
          <p14:tracePt t="124611" x="9413875" y="2403475"/>
          <p14:tracePt t="124627" x="9513888" y="2414588"/>
          <p14:tracePt t="124641" x="9601200" y="2427288"/>
          <p14:tracePt t="124658" x="9675813" y="2439988"/>
          <p14:tracePt t="124674" x="9788525" y="2478088"/>
          <p14:tracePt t="124691" x="9839325" y="2503488"/>
          <p14:tracePt t="124708" x="9901238" y="2516188"/>
          <p14:tracePt t="124724" x="9939338" y="2516188"/>
          <p14:tracePt t="124741" x="9988550" y="2540000"/>
          <p14:tracePt t="124758" x="10001250" y="2540000"/>
          <p14:tracePt t="124778" x="10001250" y="2552700"/>
          <p14:tracePt t="124798" x="9988550" y="2565400"/>
          <p14:tracePt t="124811" x="9952038" y="2578100"/>
          <p14:tracePt t="124825" x="9926638" y="2590800"/>
          <p14:tracePt t="124842" x="9888538" y="2603500"/>
          <p14:tracePt t="124857" x="9863138" y="2627313"/>
          <p14:tracePt t="124874" x="9763125" y="2665413"/>
          <p14:tracePt t="124891" x="9726613" y="2678113"/>
          <p14:tracePt t="124907" x="9688513" y="2690813"/>
          <p14:tracePt t="124924" x="9663113" y="2690813"/>
          <p14:tracePt t="124947" x="9675813" y="2690813"/>
          <p14:tracePt t="124959" x="9701213" y="2690813"/>
          <p14:tracePt t="124974" x="9713913" y="2690813"/>
          <p14:tracePt t="124991" x="9726613" y="2690813"/>
          <p14:tracePt t="125008" x="9750425" y="2690813"/>
          <p14:tracePt t="125024" x="9775825" y="2690813"/>
          <p14:tracePt t="125122" x="9763125" y="2690813"/>
          <p14:tracePt t="125135" x="9750425" y="2690813"/>
          <p14:tracePt t="125159" x="9739313" y="2690813"/>
          <p14:tracePt t="125221" x="9750425" y="2690813"/>
          <p14:tracePt t="125247" x="9763125" y="2678113"/>
          <p14:tracePt t="125262" x="9763125" y="2665413"/>
          <p14:tracePt t="125458" x="9750425" y="2665413"/>
          <p14:tracePt t="125471" x="9688513" y="2678113"/>
          <p14:tracePt t="125483" x="9601200" y="2703513"/>
          <p14:tracePt t="125497" x="9537700" y="2728913"/>
          <p14:tracePt t="125511" x="9450388" y="2752725"/>
          <p14:tracePt t="125528" x="9312275" y="2803525"/>
          <p14:tracePt t="125545" x="9137650" y="2852738"/>
          <p14:tracePt t="125560" x="8912225" y="2952750"/>
          <p14:tracePt t="125578" x="8874125" y="2965450"/>
          <p14:tracePt t="125594" x="8850313" y="2978150"/>
          <p14:tracePt t="125633" x="8850313" y="2965450"/>
          <p14:tracePt t="125647" x="8886825" y="2965450"/>
          <p14:tracePt t="125658" x="8924925" y="2941638"/>
          <p14:tracePt t="125670" x="9012238" y="2916238"/>
          <p14:tracePt t="125682" x="9099550" y="2903538"/>
          <p14:tracePt t="125698" x="9188450" y="2878138"/>
          <p14:tracePt t="125712" x="9250363" y="2865438"/>
          <p14:tracePt t="125729" x="9312275" y="2840038"/>
          <p14:tracePt t="125745" x="9388475" y="2840038"/>
          <p14:tracePt t="125762" x="9525000" y="2828925"/>
          <p14:tracePt t="125779" x="9550400" y="2828925"/>
          <p14:tracePt t="125796" x="9563100" y="2828925"/>
          <p14:tracePt t="125820" x="9550400" y="2828925"/>
          <p14:tracePt t="125832" x="9513888" y="2828925"/>
          <p14:tracePt t="125847" x="9475788" y="2828925"/>
          <p14:tracePt t="125862" x="9424988" y="2840038"/>
          <p14:tracePt t="125879" x="9388475" y="2852738"/>
          <p14:tracePt t="125895" x="9350375" y="2852738"/>
          <p14:tracePt t="125911" x="9288463" y="2890838"/>
          <p14:tracePt t="125928" x="9263063" y="2890838"/>
          <p14:tracePt t="125994" x="9275763" y="2890838"/>
          <p14:tracePt t="126006" x="9301163" y="2890838"/>
          <p14:tracePt t="126019" x="9312275" y="2890838"/>
          <p14:tracePt t="126032" x="9337675" y="2890838"/>
          <p14:tracePt t="126047" x="9363075" y="2890838"/>
          <p14:tracePt t="126063" x="9375775" y="2890838"/>
          <p14:tracePt t="126080" x="9401175" y="2890838"/>
          <p14:tracePt t="126143" x="9388475" y="2890838"/>
          <p14:tracePt t="126156" x="9375775" y="2890838"/>
          <p14:tracePt t="126242" x="9401175" y="2890838"/>
          <p14:tracePt t="126255" x="9450388" y="2890838"/>
          <p14:tracePt t="126268" x="9501188" y="2890838"/>
          <p14:tracePt t="126284" x="9575800" y="2890838"/>
          <p14:tracePt t="126298" x="9601200" y="2890838"/>
          <p14:tracePt t="126314" x="9688513" y="2916238"/>
          <p14:tracePt t="126329" x="9801225" y="2952750"/>
          <p14:tracePt t="126346" x="10088563" y="3090863"/>
          <p14:tracePt t="126363" x="10177463" y="3165475"/>
          <p14:tracePt t="126380" x="10239375" y="3190875"/>
          <p14:tracePt t="126397" x="10313988" y="3228975"/>
          <p14:tracePt t="126413" x="10352088" y="3228975"/>
          <p14:tracePt t="126430" x="10401300" y="3241675"/>
          <p14:tracePt t="126447" x="10477500" y="3241675"/>
          <p14:tracePt t="126463" x="10502900" y="3241675"/>
          <p14:tracePt t="126482" x="10514013" y="3241675"/>
          <p14:tracePt t="126518" x="10490200" y="3241675"/>
          <p14:tracePt t="126529" x="10464800" y="3241675"/>
          <p14:tracePt t="126542" x="10439400" y="3241675"/>
          <p14:tracePt t="126554" x="10401300" y="3241675"/>
          <p14:tracePt t="126566" x="10339388" y="3241675"/>
          <p14:tracePt t="126580" x="10201275" y="3241675"/>
          <p14:tracePt t="126597" x="10064750" y="3241675"/>
          <p14:tracePt t="126614" x="9975850" y="3241675"/>
          <p14:tracePt t="126631" x="9863138" y="3228975"/>
          <p14:tracePt t="126648" x="9852025" y="3216275"/>
          <p14:tracePt t="126664" x="9839325" y="3216275"/>
          <p14:tracePt t="126681" x="9839325" y="3203575"/>
          <p14:tracePt t="126698" x="9839325" y="3190875"/>
          <p14:tracePt t="126715" x="9839325" y="3178175"/>
          <p14:tracePt t="126731" x="9852025" y="3128963"/>
          <p14:tracePt t="126747" x="9863138" y="3103563"/>
          <p14:tracePt t="126765" x="9913938" y="3065463"/>
          <p14:tracePt t="126781" x="10088563" y="3016250"/>
          <p14:tracePt t="126798" x="10188575" y="3003550"/>
          <p14:tracePt t="126815" x="10252075" y="3003550"/>
          <p14:tracePt t="126832" x="10352088" y="2990850"/>
          <p14:tracePt t="126848" x="10377488" y="2990850"/>
          <p14:tracePt t="126867" x="10390188" y="2990850"/>
          <p14:tracePt t="126882" x="10401300" y="2990850"/>
          <p14:tracePt t="126903" x="10414000" y="2990850"/>
          <p14:tracePt t="127016" x="10401300" y="2990850"/>
          <p14:tracePt t="127028" x="10390188" y="2990850"/>
          <p14:tracePt t="127203" x="10377488" y="2990850"/>
          <p14:tracePt t="127302" x="10339388" y="2990850"/>
          <p14:tracePt t="127315" x="10277475" y="2978150"/>
          <p14:tracePt t="127327" x="10213975" y="2978150"/>
          <p14:tracePt t="127341" x="10164763" y="2965450"/>
          <p14:tracePt t="127355" x="10113963" y="2965450"/>
          <p14:tracePt t="127368" x="10026650" y="2965450"/>
          <p14:tracePt t="127385" x="9875838" y="2965450"/>
          <p14:tracePt t="127402" x="9739313" y="2965450"/>
          <p14:tracePt t="127419" x="9513888" y="2978150"/>
          <p14:tracePt t="127435" x="9375775" y="2990850"/>
          <p14:tracePt t="127452" x="9199563" y="3003550"/>
          <p14:tracePt t="127469" x="8999538" y="3041650"/>
          <p14:tracePt t="127486" x="8950325" y="3054350"/>
          <p14:tracePt t="127501" x="8924925" y="3054350"/>
          <p14:tracePt t="127517" x="8912225" y="3065463"/>
          <p14:tracePt t="127638" x="8912225" y="3078163"/>
          <p14:tracePt t="127664" x="8924925" y="3078163"/>
          <p14:tracePt t="127676" x="8937625" y="3090863"/>
          <p14:tracePt t="127689" x="8963025" y="3090863"/>
          <p14:tracePt t="127703" x="8999538" y="3116263"/>
          <p14:tracePt t="127720" x="9050338" y="3154363"/>
          <p14:tracePt t="127737" x="9099550" y="3178175"/>
          <p14:tracePt t="127753" x="9188450" y="3241675"/>
          <p14:tracePt t="127770" x="9250363" y="3254375"/>
          <p14:tracePt t="127787" x="9350375" y="3278188"/>
          <p14:tracePt t="127803" x="9613900" y="3303588"/>
          <p14:tracePt t="127820" x="9701213" y="3316288"/>
          <p14:tracePt t="127836" x="9788525" y="3316288"/>
          <p14:tracePt t="127852" x="9913938" y="3328988"/>
          <p14:tracePt t="127869" x="9963150" y="3328988"/>
          <p14:tracePt t="127886" x="10013950" y="3328988"/>
          <p14:tracePt t="127902" x="10088563" y="3328988"/>
          <p14:tracePt t="127919" x="10101263" y="3328988"/>
          <p14:tracePt t="128050" x="10139363" y="3328988"/>
          <p14:tracePt t="128062" x="10164763" y="3316288"/>
          <p14:tracePt t="128075" x="10188575" y="3303588"/>
          <p14:tracePt t="128090" x="10213975" y="3303588"/>
          <p14:tracePt t="128105" x="10239375" y="3303588"/>
          <p14:tracePt t="128121" x="10239375" y="3290888"/>
          <p14:tracePt t="128187" x="10226675" y="3290888"/>
          <p14:tracePt t="128199" x="10188575" y="3290888"/>
          <p14:tracePt t="128213" x="10139363" y="3290888"/>
          <p14:tracePt t="128224" x="10052050" y="3303588"/>
          <p14:tracePt t="128238" x="9988550" y="3328988"/>
          <p14:tracePt t="128255" x="9952038" y="3328988"/>
          <p14:tracePt t="128272" x="9939338" y="3328988"/>
          <p14:tracePt t="128323" x="9952038" y="3328988"/>
          <p14:tracePt t="128337" x="9963150" y="3328988"/>
          <p14:tracePt t="128411" x="9952038" y="3328988"/>
          <p14:tracePt t="128860" x="9952038" y="3354388"/>
          <p14:tracePt t="128872" x="9952038" y="3367088"/>
          <p14:tracePt t="128885" x="9952038" y="3378200"/>
          <p14:tracePt t="128898" x="9952038" y="3390900"/>
          <p14:tracePt t="128910" x="9939338" y="3416300"/>
          <p14:tracePt t="128924" x="9939338" y="3429000"/>
          <p14:tracePt t="128941" x="9926638" y="3454400"/>
          <p14:tracePt t="128958" x="9926638" y="3479800"/>
          <p14:tracePt t="128975" x="9913938" y="3554413"/>
          <p14:tracePt t="128990" x="9913938" y="3603625"/>
          <p14:tracePt t="129007" x="9901238" y="3641725"/>
          <p14:tracePt t="129024" x="9888538" y="3692525"/>
          <p14:tracePt t="129040" x="9863138" y="3716338"/>
          <p14:tracePt t="129057" x="9852025" y="3729038"/>
          <p14:tracePt t="129074" x="9813925" y="3754438"/>
          <p14:tracePt t="129091" x="9801225" y="3754438"/>
          <p14:tracePt t="129107" x="9775825" y="3754438"/>
          <p14:tracePt t="129124" x="9763125" y="3754438"/>
          <p14:tracePt t="129141" x="9750425" y="3754438"/>
          <p14:tracePt t="129160" x="9739313" y="3754438"/>
          <p14:tracePt t="129195" x="9726613" y="3754438"/>
          <p14:tracePt t="129209" x="9726613" y="3741738"/>
          <p14:tracePt t="129232" x="9726613" y="3729038"/>
          <p14:tracePt t="129247" x="9726613" y="3716338"/>
          <p14:tracePt t="129260" x="9726613" y="3703638"/>
          <p14:tracePt t="129269" x="9726613" y="3692525"/>
          <p14:tracePt t="129282" x="9750425" y="3667125"/>
          <p14:tracePt t="129295" x="9788525" y="3641725"/>
          <p14:tracePt t="129310" x="9826625" y="3629025"/>
          <p14:tracePt t="129325" x="9863138" y="3603625"/>
          <p14:tracePt t="129342" x="9901238" y="3590925"/>
          <p14:tracePt t="129358" x="9963150" y="3590925"/>
          <p14:tracePt t="129375" x="9975850" y="3590925"/>
          <p14:tracePt t="129392" x="9988550" y="3590925"/>
          <p14:tracePt t="129469" x="9988550" y="3616325"/>
          <p14:tracePt t="129483" x="9988550" y="3629025"/>
          <p14:tracePt t="129495" x="9988550" y="3641725"/>
          <p14:tracePt t="129508" x="9988550" y="3667125"/>
          <p14:tracePt t="129520" x="9975850" y="3667125"/>
          <p14:tracePt t="129533" x="9975850" y="3679825"/>
          <p14:tracePt t="129569" x="9963150" y="3679825"/>
          <p14:tracePt t="129719" x="9963150" y="3692525"/>
          <p14:tracePt t="129733" x="9963150" y="3703638"/>
          <p14:tracePt t="129756" x="9963150" y="3716338"/>
          <p14:tracePt t="129794" x="9963150" y="3729038"/>
          <p14:tracePt t="132124" x="9952038" y="3729038"/>
          <p14:tracePt t="132140" x="9926638" y="3729038"/>
          <p14:tracePt t="132149" x="9888538" y="3729038"/>
          <p14:tracePt t="132162" x="9863138" y="3729038"/>
          <p14:tracePt t="132174" x="9826625" y="3729038"/>
          <p14:tracePt t="132190" x="9813925" y="3741738"/>
          <p14:tracePt t="132203" x="9775825" y="3754438"/>
          <p14:tracePt t="132221" x="9739313" y="3767138"/>
          <p14:tracePt t="132238" x="9688513" y="3767138"/>
          <p14:tracePt t="132254" x="9475788" y="3779838"/>
          <p14:tracePt t="132271" x="9388475" y="3792538"/>
          <p14:tracePt t="132288" x="9288463" y="3803650"/>
          <p14:tracePt t="132303" x="9224963" y="3816350"/>
          <p14:tracePt t="132320" x="9075738" y="3841750"/>
          <p14:tracePt t="132336" x="8724900" y="3916363"/>
          <p14:tracePt t="132354" x="8612188" y="3941763"/>
          <p14:tracePt t="132370" x="8512175" y="3954463"/>
          <p14:tracePt t="132387" x="8361363" y="3954463"/>
          <p14:tracePt t="132404" x="8299450" y="3954463"/>
          <p14:tracePt t="132421" x="8261350" y="3954463"/>
          <p14:tracePt t="132437" x="8235950" y="3954463"/>
          <p14:tracePt t="132523" x="8248650" y="3954463"/>
          <p14:tracePt t="132535" x="8261350" y="3941763"/>
          <p14:tracePt t="132859" x="8261350" y="3954463"/>
          <p14:tracePt t="132871" x="8261350" y="4005263"/>
          <p14:tracePt t="132884" x="8248650" y="4029075"/>
          <p14:tracePt t="132897" x="8248650" y="4054475"/>
          <p14:tracePt t="132910" x="8235950" y="4079875"/>
          <p14:tracePt t="132923" x="8235950" y="4092575"/>
          <p14:tracePt t="132940" x="8235950" y="4117975"/>
          <p14:tracePt t="132957" x="8235950" y="4129088"/>
          <p14:tracePt t="132974" x="8235950" y="4154488"/>
          <p14:tracePt t="132990" x="8235950" y="4167188"/>
          <p14:tracePt t="133008" x="8235950" y="4179888"/>
          <p14:tracePt t="133023" x="8235950" y="4217988"/>
          <p14:tracePt t="133039" x="8235950" y="4241800"/>
          <p14:tracePt t="133056" x="8235950" y="4267200"/>
          <p14:tracePt t="133073" x="8235950" y="4318000"/>
          <p14:tracePt t="133090" x="8235950" y="4330700"/>
          <p14:tracePt t="133146" x="8235950" y="4341813"/>
          <p14:tracePt t="133407" x="8235950" y="4354513"/>
          <p14:tracePt t="133445" x="8235950" y="4367213"/>
          <p14:tracePt t="133495" x="8235950" y="4379913"/>
          <p14:tracePt t="133532" x="8235950" y="4392613"/>
          <p14:tracePt t="133557" x="8235950" y="4405313"/>
          <p14:tracePt t="135289" x="8261350" y="4405313"/>
          <p14:tracePt t="135301" x="8324850" y="4405313"/>
          <p14:tracePt t="135313" x="8386763" y="4405313"/>
          <p14:tracePt t="135326" x="8461375" y="4405313"/>
          <p14:tracePt t="135339" x="8537575" y="4430713"/>
          <p14:tracePt t="135353" x="8650288" y="4467225"/>
          <p14:tracePt t="135366" x="8799513" y="4492625"/>
          <p14:tracePt t="135383" x="8924925" y="4543425"/>
          <p14:tracePt t="135400" x="9037638" y="4579938"/>
          <p14:tracePt t="135417" x="9137650" y="4618038"/>
          <p14:tracePt t="135434" x="9188450" y="4630738"/>
          <p14:tracePt t="135451" x="9224963" y="4630738"/>
          <p14:tracePt t="135467" x="9301163" y="4630738"/>
          <p14:tracePt t="135484" x="9337675" y="4630738"/>
          <p14:tracePt t="135501" x="9375775" y="4630738"/>
          <p14:tracePt t="135517" x="9413875" y="4656138"/>
          <p14:tracePt t="135534" x="9424988" y="4656138"/>
          <p14:tracePt t="135588" x="9437688" y="4656138"/>
          <p14:tracePt t="135825" x="9450388" y="4656138"/>
          <p14:tracePt t="135837" x="9463088" y="4656138"/>
          <p14:tracePt t="135850" x="9475788" y="4656138"/>
          <p14:tracePt t="135876" x="9488488" y="4656138"/>
          <p14:tracePt t="135886" x="9501188" y="4656138"/>
          <p14:tracePt t="135911" x="9513888" y="4656138"/>
          <p14:tracePt t="135948" x="9525000" y="4656138"/>
          <p14:tracePt t="136024" x="9525000" y="4667250"/>
          <p14:tracePt t="137232" x="9525000" y="4679950"/>
          <p14:tracePt t="137246" x="9501188" y="4679950"/>
          <p14:tracePt t="137259" x="9450388" y="4705350"/>
          <p14:tracePt t="137271" x="9363075" y="4743450"/>
          <p14:tracePt t="137283" x="9237663" y="4805363"/>
          <p14:tracePt t="137293" x="9150350" y="4879975"/>
          <p14:tracePt t="137308" x="9075738" y="4943475"/>
          <p14:tracePt t="137323" x="8999538" y="4992688"/>
          <p14:tracePt t="137339" x="8950325" y="5030788"/>
          <p14:tracePt t="137356" x="8886825" y="5068888"/>
          <p14:tracePt t="137373" x="8763000" y="5118100"/>
          <p14:tracePt t="137390" x="8686800" y="5143500"/>
          <p14:tracePt t="137406" x="8637588" y="5156200"/>
          <p14:tracePt t="137423" x="8574088" y="5168900"/>
          <p14:tracePt t="137440" x="8548688" y="5168900"/>
          <p14:tracePt t="137469" x="8537575" y="51689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C3F8AD-AAAC-58F1-EDCB-2FCCB726CEEA}"/>
              </a:ext>
            </a:extLst>
          </p:cNvPr>
          <p:cNvSpPr txBox="1"/>
          <p:nvPr/>
        </p:nvSpPr>
        <p:spPr>
          <a:xfrm>
            <a:off x="2065282" y="787556"/>
            <a:ext cx="7059010" cy="5709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.The income statement for the year 2023 of </a:t>
            </a: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Nour Emad 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Co. contains the following information: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Bef>
                <a:spcPts val="600"/>
              </a:spcBef>
              <a:spcAft>
                <a:spcPts val="0"/>
              </a:spcAft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Revenues		$70,000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Expenses: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Salaries and Wages Expense	$45,000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Rent Expense	12,000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Advertising Expense	10,000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Supplies Expense	6,000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Utilities Expense	2,500</a:t>
            </a:r>
          </a:p>
          <a:p>
            <a:pPr marL="457200" algn="just">
              <a:tabLst>
                <a:tab pos="6858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Insurance Expense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2,000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914400" algn="l"/>
                <a:tab pos="4572000" algn="r"/>
                <a:tab pos="52578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Total expenses 		</a:t>
            </a:r>
            <a:r>
              <a:rPr lang="en-US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77,500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685800" algn="l"/>
                <a:tab pos="4572000" algn="r"/>
                <a:tab pos="531495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income (loss)		</a:t>
            </a:r>
            <a:r>
              <a:rPr lang="en-US" u="db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$ (7,500)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tabLst>
                <a:tab pos="-1143000" algn="l"/>
                <a:tab pos="-1085850" algn="dec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57200" algn="just">
              <a:spcAft>
                <a:spcPts val="0"/>
              </a:spcAft>
              <a:tabLst>
                <a:tab pos="-1143000" algn="l"/>
                <a:tab pos="-1085850" algn="dec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</a:t>
            </a:r>
            <a:r>
              <a:rPr lang="en-US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January 1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2023, 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Nour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reported owner’s equity of $50,000.  Owner drawings for the year </a:t>
            </a:r>
            <a:r>
              <a:rPr lang="en-US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totalled</a:t>
            </a: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$10,000.  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December 31, 2023, the company will report 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owner’s equity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$17,500.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$32,500.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$40,000.</a:t>
            </a:r>
          </a:p>
          <a:p>
            <a:pPr marL="685800" indent="-228600" algn="just"/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$42,500.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27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7926">
        <p:circle/>
      </p:transition>
    </mc:Choice>
    <mc:Fallback xmlns="">
      <p:transition spd="slow" advTm="14792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2" x="10201275" y="5556250"/>
          <p14:tracePt t="425" x="10052050" y="5518150"/>
          <p14:tracePt t="437" x="9875838" y="5456238"/>
          <p14:tracePt t="449" x="9713913" y="5368925"/>
          <p14:tracePt t="462" x="9424988" y="5256213"/>
          <p14:tracePt t="475" x="9112250" y="5143500"/>
          <p14:tracePt t="488" x="8899525" y="5056188"/>
          <p14:tracePt t="501" x="8763000" y="5005388"/>
          <p14:tracePt t="518" x="8599488" y="4930775"/>
          <p14:tracePt t="535" x="8374063" y="4856163"/>
          <p14:tracePt t="552" x="8010525" y="4667250"/>
          <p14:tracePt t="569" x="7923213" y="4554538"/>
          <p14:tracePt t="586" x="7823200" y="4454525"/>
          <p14:tracePt t="602" x="7661275" y="4305300"/>
          <p14:tracePt t="619" x="7548563" y="4241800"/>
          <p14:tracePt t="635" x="7448550" y="4192588"/>
          <p14:tracePt t="652" x="7323138" y="4129088"/>
          <p14:tracePt t="668" x="7297738" y="4079875"/>
          <p14:tracePt t="685" x="7272338" y="4054475"/>
          <p14:tracePt t="701" x="7246938" y="3979863"/>
          <p14:tracePt t="718" x="7223125" y="3905250"/>
          <p14:tracePt t="735" x="7197725" y="3841750"/>
          <p14:tracePt t="751" x="7172325" y="3741738"/>
          <p14:tracePt t="768" x="7159625" y="3703638"/>
          <p14:tracePt t="785" x="7146925" y="3679825"/>
          <p14:tracePt t="802" x="7134225" y="3641725"/>
          <p14:tracePt t="818" x="7123113" y="3603625"/>
          <p14:tracePt t="835" x="7123113" y="3579813"/>
          <p14:tracePt t="852" x="7110413" y="3541713"/>
          <p14:tracePt t="868" x="7110413" y="3516313"/>
          <p14:tracePt t="886" x="7097713" y="3490913"/>
          <p14:tracePt t="902" x="7072313" y="3416300"/>
          <p14:tracePt t="919" x="7059613" y="3367088"/>
          <p14:tracePt t="935" x="7059613" y="3328988"/>
          <p14:tracePt t="952" x="7021513" y="3278188"/>
          <p14:tracePt t="969" x="7021513" y="3267075"/>
          <p14:tracePt t="988" x="7021513" y="3254375"/>
          <p14:tracePt t="1372" x="7010400" y="3254375"/>
          <p14:tracePt t="1384" x="6946900" y="3254375"/>
          <p14:tracePt t="1397" x="6808788" y="3254375"/>
          <p14:tracePt t="1409" x="6672263" y="3241675"/>
          <p14:tracePt t="1425" x="6496050" y="3228975"/>
          <p14:tracePt t="1439" x="6108700" y="3178175"/>
          <p14:tracePt t="1455" x="5745163" y="3116263"/>
          <p14:tracePt t="1472" x="5345113" y="3054350"/>
          <p14:tracePt t="1489" x="4556125" y="2903538"/>
          <p14:tracePt t="1506" x="4230688" y="2852738"/>
          <p14:tracePt t="1522" x="3805238" y="2803525"/>
          <p14:tracePt t="1539" x="3367088" y="2728913"/>
          <p14:tracePt t="1556" x="3216275" y="2716213"/>
          <p14:tracePt t="1573" x="3054350" y="2703513"/>
          <p14:tracePt t="1589" x="2803525" y="2678113"/>
          <p14:tracePt t="1606" x="2754313" y="2678113"/>
          <p14:tracePt t="1623" x="2716213" y="2678113"/>
          <p14:tracePt t="1640" x="2667000" y="2678113"/>
          <p14:tracePt t="1656" x="2641600" y="2678113"/>
          <p14:tracePt t="1672" x="2616200" y="2678113"/>
          <p14:tracePt t="1690" x="2590800" y="2678113"/>
          <p14:tracePt t="1707" x="2578100" y="2678113"/>
          <p14:tracePt t="1723" x="2541588" y="2678113"/>
          <p14:tracePt t="1740" x="2516188" y="2678113"/>
          <p14:tracePt t="1757" x="2478088" y="2678113"/>
          <p14:tracePt t="1773" x="2378075" y="2652713"/>
          <p14:tracePt t="1790" x="2352675" y="2652713"/>
          <p14:tracePt t="1807" x="2339975" y="2640013"/>
          <p14:tracePt t="1824" x="2316163" y="2640013"/>
          <p14:tracePt t="1840" x="2316163" y="2627313"/>
          <p14:tracePt t="6499" x="2316163" y="2603500"/>
          <p14:tracePt t="6511" x="2316163" y="2578100"/>
          <p14:tracePt t="6523" x="2316163" y="2565400"/>
          <p14:tracePt t="6536" x="2316163" y="2552700"/>
          <p14:tracePt t="6562" x="2316163" y="2540000"/>
          <p14:tracePt t="6585" x="2316163" y="2527300"/>
          <p14:tracePt t="6611" x="2316163" y="2516188"/>
          <p14:tracePt t="6624" x="2316163" y="2503488"/>
          <p14:tracePt t="6650" x="2316163" y="2490788"/>
          <p14:tracePt t="6673" x="2316163" y="2478088"/>
          <p14:tracePt t="6723" x="2316163" y="2465388"/>
          <p14:tracePt t="6748" x="2316163" y="2452688"/>
          <p14:tracePt t="6762" x="2316163" y="2439988"/>
          <p14:tracePt t="6786" x="2316163" y="2427288"/>
          <p14:tracePt t="6823" x="2316163" y="2414588"/>
          <p14:tracePt t="6849" x="2328863" y="2390775"/>
          <p14:tracePt t="6862" x="2328863" y="2378075"/>
          <p14:tracePt t="6872" x="2328863" y="2352675"/>
          <p14:tracePt t="6885" x="2339975" y="2327275"/>
          <p14:tracePt t="6896" x="2352675" y="2327275"/>
          <p14:tracePt t="6911" x="2352675" y="2314575"/>
          <p14:tracePt t="6925" x="2352675" y="2303463"/>
          <p14:tracePt t="6942" x="2365375" y="2290763"/>
          <p14:tracePt t="6959" x="2365375" y="2278063"/>
          <p14:tracePt t="6976" x="2390775" y="2252663"/>
          <p14:tracePt t="6993" x="2416175" y="2239963"/>
          <p14:tracePt t="7009" x="2428875" y="2201863"/>
          <p14:tracePt t="7026" x="2503488" y="2039938"/>
          <p14:tracePt t="7043" x="2541588" y="1965325"/>
          <p14:tracePt t="7059" x="2578100" y="1889125"/>
          <p14:tracePt t="7076" x="2654300" y="1801813"/>
          <p14:tracePt t="7095" x="2728913" y="1765300"/>
          <p14:tracePt t="7111" x="2854325" y="1739900"/>
          <p14:tracePt t="7128" x="3116263" y="1652588"/>
          <p14:tracePt t="7145" x="3205163" y="1614488"/>
          <p14:tracePt t="7161" x="3441700" y="1563688"/>
          <p14:tracePt t="7178" x="3654425" y="1539875"/>
          <p14:tracePt t="7195" x="3817938" y="1501775"/>
          <p14:tracePt t="7211" x="4117975" y="1463675"/>
          <p14:tracePt t="7228" x="4381500" y="1427163"/>
          <p14:tracePt t="7245" x="4643438" y="1376363"/>
          <p14:tracePt t="7262" x="4968875" y="1339850"/>
          <p14:tracePt t="7277" x="5232400" y="1301750"/>
          <p14:tracePt t="7294" x="5519738" y="1250950"/>
          <p14:tracePt t="7310" x="5845175" y="1189038"/>
          <p14:tracePt t="7327" x="6008688" y="1150938"/>
          <p14:tracePt t="7344" x="6157913" y="1125538"/>
          <p14:tracePt t="7361" x="6283325" y="1089025"/>
          <p14:tracePt t="7377" x="6296025" y="1076325"/>
          <p14:tracePt t="7408" x="6283325" y="1076325"/>
          <p14:tracePt t="7420" x="6234113" y="1076325"/>
          <p14:tracePt t="7434" x="6170613" y="1076325"/>
          <p14:tracePt t="7446" x="6083300" y="1076325"/>
          <p14:tracePt t="7461" x="5983288" y="1076325"/>
          <p14:tracePt t="7478" x="5821363" y="1076325"/>
          <p14:tracePt t="7495" x="5495925" y="1076325"/>
          <p14:tracePt t="7511" x="4706938" y="1076325"/>
          <p14:tracePt t="7528" x="4294188" y="1063625"/>
          <p14:tracePt t="7545" x="4017963" y="1063625"/>
          <p14:tracePt t="7562" x="3367088" y="1063625"/>
          <p14:tracePt t="7578" x="3141663" y="1076325"/>
          <p14:tracePt t="7595" x="2992438" y="1125538"/>
          <p14:tracePt t="7613" x="2667000" y="1289050"/>
          <p14:tracePt t="7630" x="2465388" y="1427163"/>
          <p14:tracePt t="7645" x="2328863" y="1527175"/>
          <p14:tracePt t="7662" x="2165350" y="1663700"/>
          <p14:tracePt t="7679" x="2116138" y="1739900"/>
          <p14:tracePt t="7695" x="2003425" y="1952625"/>
          <p14:tracePt t="7712" x="1914525" y="2152650"/>
          <p14:tracePt t="7729" x="1778000" y="2352675"/>
          <p14:tracePt t="7745" x="1589088" y="2590800"/>
          <p14:tracePt t="7762" x="1539875" y="2678113"/>
          <p14:tracePt t="7779" x="1501775" y="2778125"/>
          <p14:tracePt t="7795" x="1489075" y="2952750"/>
          <p14:tracePt t="7813" x="1489075" y="3028950"/>
          <p14:tracePt t="7829" x="1514475" y="3090863"/>
          <p14:tracePt t="7846" x="1652588" y="3190875"/>
          <p14:tracePt t="7863" x="1727200" y="3241675"/>
          <p14:tracePt t="7880" x="1801813" y="3303588"/>
          <p14:tracePt t="7896" x="1939925" y="3441700"/>
          <p14:tracePt t="7913" x="2003425" y="3516313"/>
          <p14:tracePt t="7930" x="2090738" y="3590925"/>
          <p14:tracePt t="7946" x="2416175" y="3767138"/>
          <p14:tracePt t="7963" x="2554288" y="3841750"/>
          <p14:tracePt t="7980" x="2690813" y="3879850"/>
          <p14:tracePt t="7997" x="3179763" y="3954463"/>
          <p14:tracePt t="8013" x="3467100" y="3992563"/>
          <p14:tracePt t="8030" x="3756025" y="4029075"/>
          <p14:tracePt t="8047" x="4630738" y="4117975"/>
          <p14:tracePt t="8063" x="4906963" y="4129088"/>
          <p14:tracePt t="8080" x="5332413" y="4167188"/>
          <p14:tracePt t="8097" x="5908675" y="4167188"/>
          <p14:tracePt t="8113" x="6283325" y="4167188"/>
          <p14:tracePt t="8131" x="6646863" y="4141788"/>
          <p14:tracePt t="8147" x="6934200" y="4079875"/>
          <p14:tracePt t="8164" x="7046913" y="4041775"/>
          <p14:tracePt t="8180" x="7159625" y="3967163"/>
          <p14:tracePt t="8197" x="7397750" y="3767138"/>
          <p14:tracePt t="8214" x="7472363" y="3654425"/>
          <p14:tracePt t="8231" x="7523163" y="3579813"/>
          <p14:tracePt t="8248" x="7561263" y="3467100"/>
          <p14:tracePt t="8264" x="7572375" y="3454400"/>
          <p14:tracePt t="8281" x="7572375" y="3416300"/>
          <p14:tracePt t="8305" x="7535863" y="3341688"/>
          <p14:tracePt t="8318" x="7297738" y="3041650"/>
          <p14:tracePt t="8331" x="7097713" y="2765425"/>
          <p14:tracePt t="8348" x="6997700" y="2627313"/>
          <p14:tracePt t="8365" x="6910388" y="2540000"/>
          <p14:tracePt t="8381" x="6634163" y="2352675"/>
          <p14:tracePt t="8398" x="6334125" y="2214563"/>
          <p14:tracePt t="8415" x="6134100" y="2078038"/>
          <p14:tracePt t="8432" x="5632450" y="1814513"/>
          <p14:tracePt t="8448" x="5294313" y="1701800"/>
          <p14:tracePt t="8465" x="5106988" y="1627188"/>
          <p14:tracePt t="8482" x="4743450" y="1539875"/>
          <p14:tracePt t="8499" x="4443413" y="1489075"/>
          <p14:tracePt t="8515" x="4281488" y="1463675"/>
          <p14:tracePt t="8532" x="4005263" y="1427163"/>
          <p14:tracePt t="8549" x="3843338" y="1427163"/>
          <p14:tracePt t="8565" x="3654425" y="1427163"/>
          <p14:tracePt t="8582" x="3429000" y="1427163"/>
          <p14:tracePt t="8599" x="3341688" y="1427163"/>
          <p14:tracePt t="8616" x="3254375" y="1450975"/>
          <p14:tracePt t="8632" x="2992438" y="1539875"/>
          <p14:tracePt t="8649" x="2854325" y="1589088"/>
          <p14:tracePt t="8666" x="2728913" y="1663700"/>
          <p14:tracePt t="8683" x="2603500" y="1814513"/>
          <p14:tracePt t="8699" x="2565400" y="1901825"/>
          <p14:tracePt t="8716" x="2528888" y="1978025"/>
          <p14:tracePt t="8733" x="2478088" y="2101850"/>
          <p14:tracePt t="8750" x="2465388" y="2165350"/>
          <p14:tracePt t="8766" x="2452688" y="2201863"/>
          <p14:tracePt t="8783" x="2441575" y="2303463"/>
          <p14:tracePt t="8800" x="2441575" y="2378075"/>
          <p14:tracePt t="8817" x="2441575" y="2465388"/>
          <p14:tracePt t="8833" x="2441575" y="2652713"/>
          <p14:tracePt t="8850" x="2465388" y="2716213"/>
          <p14:tracePt t="8866" x="2516188" y="2816225"/>
          <p14:tracePt t="8883" x="2565400" y="2865438"/>
          <p14:tracePt t="8900" x="2616200" y="2916238"/>
          <p14:tracePt t="8917" x="2667000" y="2965450"/>
          <p14:tracePt t="8934" x="2916238" y="3154363"/>
          <p14:tracePt t="8950" x="3041650" y="3267075"/>
          <p14:tracePt t="8967" x="3267075" y="3403600"/>
          <p14:tracePt t="8984" x="3454400" y="3454400"/>
          <p14:tracePt t="9001" x="3743325" y="3490913"/>
          <p14:tracePt t="9017" x="4294188" y="3567113"/>
          <p14:tracePt t="9034" x="4743450" y="3590925"/>
          <p14:tracePt t="9051" x="5094288" y="3603625"/>
          <p14:tracePt t="9068" x="6057900" y="3667125"/>
          <p14:tracePt t="9084" x="6408738" y="3692525"/>
          <p14:tracePt t="9101" x="6821488" y="3692525"/>
          <p14:tracePt t="9117" x="7323138" y="3679825"/>
          <p14:tracePt t="9135" x="7472363" y="3629025"/>
          <p14:tracePt t="9151" x="7610475" y="3567113"/>
          <p14:tracePt t="9168" x="8048625" y="3228975"/>
          <p14:tracePt t="9184" x="8161338" y="3103563"/>
          <p14:tracePt t="9201" x="8235950" y="3016250"/>
          <p14:tracePt t="9217" x="8312150" y="2878138"/>
          <p14:tracePt t="9234" x="8335963" y="2840038"/>
          <p14:tracePt t="9251" x="8361363" y="2790825"/>
          <p14:tracePt t="9268" x="8361363" y="2690813"/>
          <p14:tracePt t="9284" x="8361363" y="2578100"/>
          <p14:tracePt t="9301" x="8361363" y="2478088"/>
          <p14:tracePt t="9318" x="8361363" y="2278063"/>
          <p14:tracePt t="9335" x="8348663" y="2139950"/>
          <p14:tracePt t="9353" x="8299450" y="1978025"/>
          <p14:tracePt t="9370" x="7974013" y="1552575"/>
          <p14:tracePt t="9387" x="7797800" y="1427163"/>
          <p14:tracePt t="9403" x="7661275" y="1327150"/>
          <p14:tracePt t="9420" x="7359650" y="1201738"/>
          <p14:tracePt t="9437" x="7034213" y="1138238"/>
          <p14:tracePt t="9452" x="6834188" y="1089025"/>
          <p14:tracePt t="9469" x="6396038" y="1063625"/>
          <p14:tracePt t="9486" x="6083300" y="1063625"/>
          <p14:tracePt t="9503" x="5908675" y="1063625"/>
          <p14:tracePt t="9519" x="5370513" y="1101725"/>
          <p14:tracePt t="9536" x="5068888" y="1150938"/>
          <p14:tracePt t="9553" x="4743450" y="1238250"/>
          <p14:tracePt t="9570" x="4556125" y="1263650"/>
          <p14:tracePt t="9587" x="4330700" y="1314450"/>
          <p14:tracePt t="9603" x="4056063" y="1427163"/>
          <p14:tracePt t="9620" x="3943350" y="1514475"/>
          <p14:tracePt t="9637" x="3817938" y="1627188"/>
          <p14:tracePt t="9653" x="3492500" y="1827213"/>
          <p14:tracePt t="9670" x="3379788" y="1901825"/>
          <p14:tracePt t="9687" x="3305175" y="1965325"/>
          <p14:tracePt t="9703" x="3192463" y="2065338"/>
          <p14:tracePt t="9720" x="3167063" y="2127250"/>
          <p14:tracePt t="9737" x="3128963" y="2201863"/>
          <p14:tracePt t="9754" x="3067050" y="2414588"/>
          <p14:tracePt t="9771" x="3054350" y="2516188"/>
          <p14:tracePt t="9787" x="3054350" y="2565400"/>
          <p14:tracePt t="9804" x="3054350" y="2652713"/>
          <p14:tracePt t="9821" x="3067050" y="2678113"/>
          <p14:tracePt t="9838" x="3079750" y="2703513"/>
          <p14:tracePt t="9854" x="3128963" y="2778125"/>
          <p14:tracePt t="9871" x="3167063" y="2828925"/>
          <p14:tracePt t="9888" x="3228975" y="2903538"/>
          <p14:tracePt t="9904" x="3517900" y="3078163"/>
          <p14:tracePt t="9921" x="3654425" y="3165475"/>
          <p14:tracePt t="9938" x="3767138" y="3254375"/>
          <p14:tracePt t="9939" x="3892550" y="3303588"/>
          <p14:tracePt t="9954" x="4105275" y="3354388"/>
          <p14:tracePt t="9971" x="4406900" y="3403600"/>
          <p14:tracePt t="9988" x="4643438" y="3479800"/>
          <p14:tracePt t="10005" x="5394325" y="3616325"/>
          <p14:tracePt t="10021" x="5757863" y="3679825"/>
          <p14:tracePt t="10038" x="6596063" y="3741738"/>
          <p14:tracePt t="10055" x="6872288" y="3741738"/>
          <p14:tracePt t="10072" x="7197725" y="3716338"/>
          <p14:tracePt t="10088" x="7623175" y="3654425"/>
          <p14:tracePt t="10105" x="8086725" y="3479800"/>
          <p14:tracePt t="10122" x="8212138" y="3378200"/>
          <p14:tracePt t="10139" x="8474075" y="3054350"/>
          <p14:tracePt t="10155" x="8586788" y="2916238"/>
          <p14:tracePt t="10172" x="8674100" y="2803525"/>
          <p14:tracePt t="10188" x="8750300" y="2603500"/>
          <p14:tracePt t="10205" x="8750300" y="2490788"/>
          <p14:tracePt t="10222" x="8750300" y="2352675"/>
          <p14:tracePt t="10239" x="8624888" y="2065338"/>
          <p14:tracePt t="10256" x="8524875" y="1965325"/>
          <p14:tracePt t="10273" x="8448675" y="1865313"/>
          <p14:tracePt t="10289" x="8299450" y="1627188"/>
          <p14:tracePt t="10306" x="8186738" y="1501775"/>
          <p14:tracePt t="10323" x="7974013" y="1376363"/>
          <p14:tracePt t="10339" x="7448550" y="1189038"/>
          <p14:tracePt t="10356" x="7223125" y="1138238"/>
          <p14:tracePt t="10373" x="6797675" y="1101725"/>
          <p14:tracePt t="10389" x="6208713" y="1076325"/>
          <p14:tracePt t="10406" x="5695950" y="1076325"/>
          <p14:tracePt t="10423" x="5394325" y="1076325"/>
          <p14:tracePt t="10440" x="4643438" y="1163638"/>
          <p14:tracePt t="10456" x="4330700" y="1289050"/>
          <p14:tracePt t="10473" x="4068763" y="1439863"/>
          <p14:tracePt t="10490" x="3479800" y="1814513"/>
          <p14:tracePt t="10507" x="3216275" y="1965325"/>
          <p14:tracePt t="10523" x="3054350" y="2052638"/>
          <p14:tracePt t="10540" x="2828925" y="2214563"/>
          <p14:tracePt t="10557" x="2716213" y="2314575"/>
          <p14:tracePt t="10574" x="2603500" y="2439988"/>
          <p14:tracePt t="10590" x="2416175" y="2665413"/>
          <p14:tracePt t="10607" x="2365375" y="2740025"/>
          <p14:tracePt t="10623" x="2328863" y="2790825"/>
          <p14:tracePt t="10640" x="2290763" y="2890838"/>
          <p14:tracePt t="10657" x="2290763" y="2941638"/>
          <p14:tracePt t="10674" x="2290763" y="2978150"/>
          <p14:tracePt t="10691" x="2290763" y="3128963"/>
          <p14:tracePt t="10707" x="2328863" y="3203575"/>
          <p14:tracePt t="10724" x="2465388" y="3328988"/>
          <p14:tracePt t="10741" x="2565400" y="3378200"/>
          <p14:tracePt t="10758" x="2654300" y="3429000"/>
          <p14:tracePt t="10774" x="2828925" y="3529013"/>
          <p14:tracePt t="10791" x="2954338" y="3567113"/>
          <p14:tracePt t="10808" x="3216275" y="3629025"/>
          <p14:tracePt t="10825" x="3792538" y="3779838"/>
          <p14:tracePt t="10841" x="4294188" y="3867150"/>
          <p14:tracePt t="10858" x="4732338" y="3979863"/>
          <p14:tracePt t="10875" x="5857875" y="4141788"/>
          <p14:tracePt t="10891" x="6308725" y="4205288"/>
          <p14:tracePt t="10908" x="6897688" y="4230688"/>
          <p14:tracePt t="10925" x="7548563" y="4230688"/>
          <p14:tracePt t="10942" x="7910513" y="4167188"/>
          <p14:tracePt t="10959" x="8186738" y="4067175"/>
          <p14:tracePt t="10975" x="8461375" y="3916363"/>
          <p14:tracePt t="10992" x="8537575" y="3841750"/>
          <p14:tracePt t="11009" x="8586788" y="3779838"/>
          <p14:tracePt t="11025" x="8650288" y="3679825"/>
          <p14:tracePt t="11042" x="8686800" y="3629025"/>
          <p14:tracePt t="11059" x="8699500" y="3590925"/>
          <p14:tracePt t="11076" x="8699500" y="3554413"/>
          <p14:tracePt t="11098" x="8699500" y="3541713"/>
          <p14:tracePt t="11134" x="8699500" y="3529013"/>
          <p14:tracePt t="11148" x="8674100" y="3454400"/>
          <p14:tracePt t="11161" x="8612188" y="3267075"/>
          <p14:tracePt t="11171" x="8499475" y="3103563"/>
          <p14:tracePt t="11184" x="8386763" y="2928938"/>
          <p14:tracePt t="11196" x="8199438" y="2765425"/>
          <p14:tracePt t="11209" x="8010525" y="2590800"/>
          <p14:tracePt t="11226" x="7861300" y="2452688"/>
          <p14:tracePt t="11243" x="7748588" y="2352675"/>
          <p14:tracePt t="11260" x="7623175" y="2278063"/>
          <p14:tracePt t="11276" x="7159625" y="2089150"/>
          <p14:tracePt t="11293" x="6934200" y="1939925"/>
          <p14:tracePt t="11310" x="6534150" y="1614488"/>
          <p14:tracePt t="11327" x="6208713" y="1450975"/>
          <p14:tracePt t="11343" x="5983288" y="1363663"/>
          <p14:tracePt t="11359" x="5670550" y="1289050"/>
          <p14:tracePt t="11377" x="5407025" y="1276350"/>
          <p14:tracePt t="11393" x="5194300" y="1263650"/>
          <p14:tracePt t="11410" x="4881563" y="1276350"/>
          <p14:tracePt t="11427" x="4606925" y="1327150"/>
          <p14:tracePt t="11444" x="4330700" y="1439863"/>
          <p14:tracePt t="11460" x="3917950" y="1714500"/>
          <p14:tracePt t="11477" x="3617913" y="1876425"/>
          <p14:tracePt t="11494" x="3328988" y="2014538"/>
          <p14:tracePt t="11511" x="3067050" y="2127250"/>
          <p14:tracePt t="11527" x="2979738" y="2190750"/>
          <p14:tracePt t="11544" x="2903538" y="2239963"/>
          <p14:tracePt t="11561" x="2754313" y="2352675"/>
          <p14:tracePt t="11578" x="2678113" y="2427288"/>
          <p14:tracePt t="11595" x="2616200" y="2527300"/>
          <p14:tracePt t="11611" x="2528888" y="2703513"/>
          <p14:tracePt t="11628" x="2516188" y="2752725"/>
          <p14:tracePt t="11644" x="2490788" y="2790825"/>
          <p14:tracePt t="11661" x="2490788" y="2890838"/>
          <p14:tracePt t="11678" x="2490788" y="2952750"/>
          <p14:tracePt t="11694" x="2490788" y="3016250"/>
          <p14:tracePt t="11711" x="2541588" y="3228975"/>
          <p14:tracePt t="11728" x="2590800" y="3316288"/>
          <p14:tracePt t="11744" x="2667000" y="3390900"/>
          <p14:tracePt t="11762" x="2816225" y="3516313"/>
          <p14:tracePt t="11778" x="2867025" y="3579813"/>
          <p14:tracePt t="11795" x="2928938" y="3641725"/>
          <p14:tracePt t="11812" x="3067050" y="3792538"/>
          <p14:tracePt t="11829" x="3141663" y="3905250"/>
          <p14:tracePt t="11845" x="3405188" y="4067175"/>
          <p14:tracePt t="11862" x="3530600" y="4141788"/>
          <p14:tracePt t="11879" x="3630613" y="4192588"/>
          <p14:tracePt t="11895" x="3930650" y="4254500"/>
          <p14:tracePt t="11912" x="4205288" y="4279900"/>
          <p14:tracePt t="11929" x="4456113" y="4279900"/>
          <p14:tracePt t="11945" x="5094288" y="4279900"/>
          <p14:tracePt t="11962" x="5407025" y="4279900"/>
          <p14:tracePt t="11979" x="5632450" y="4254500"/>
          <p14:tracePt t="11996" x="6246813" y="4179888"/>
          <p14:tracePt t="12013" x="6396038" y="4141788"/>
          <p14:tracePt t="12029" x="6521450" y="4092575"/>
          <p14:tracePt t="12046" x="6684963" y="3954463"/>
          <p14:tracePt t="12063" x="6784975" y="3867150"/>
          <p14:tracePt t="12080" x="6910388" y="3779838"/>
          <p14:tracePt t="12096" x="7134225" y="3641725"/>
          <p14:tracePt t="12113" x="7210425" y="3579813"/>
          <p14:tracePt t="12130" x="7259638" y="3541713"/>
          <p14:tracePt t="12146" x="7335838" y="3454400"/>
          <p14:tracePt t="12163" x="7359650" y="3403600"/>
          <p14:tracePt t="12180" x="7385050" y="3341688"/>
          <p14:tracePt t="12197" x="7435850" y="3178175"/>
          <p14:tracePt t="12213" x="7435850" y="3116263"/>
          <p14:tracePt t="12230" x="7435850" y="3090863"/>
          <p14:tracePt t="12247" x="7435850" y="3065463"/>
          <p14:tracePt t="12269" x="7435850" y="3041650"/>
          <p14:tracePt t="12282" x="7435850" y="3003550"/>
          <p14:tracePt t="12297" x="7397750" y="2941638"/>
          <p14:tracePt t="12314" x="7372350" y="2890838"/>
          <p14:tracePt t="12330" x="7335838" y="2790825"/>
          <p14:tracePt t="12347" x="7185025" y="2565400"/>
          <p14:tracePt t="12364" x="7021513" y="2439988"/>
          <p14:tracePt t="12380" x="6846888" y="2339975"/>
          <p14:tracePt t="12397" x="6608763" y="2127250"/>
          <p14:tracePt t="12414" x="6483350" y="1978025"/>
          <p14:tracePt t="12431" x="6259513" y="1776413"/>
          <p14:tracePt t="12448" x="5845175" y="1489075"/>
          <p14:tracePt t="12464" x="5719763" y="1414463"/>
          <p14:tracePt t="12481" x="5394325" y="1301750"/>
          <p14:tracePt t="12498" x="5170488" y="1250950"/>
          <p14:tracePt t="12515" x="5006975" y="1214438"/>
          <p14:tracePt t="12531" x="4781550" y="1189038"/>
          <p14:tracePt t="12548" x="4630738" y="1189038"/>
          <p14:tracePt t="12565" x="4443413" y="1189038"/>
          <p14:tracePt t="12582" x="4156075" y="1227138"/>
          <p14:tracePt t="12598" x="4043363" y="1250950"/>
          <p14:tracePt t="12615" x="3905250" y="1289050"/>
          <p14:tracePt t="12632" x="3579813" y="1401763"/>
          <p14:tracePt t="12648" x="3454400" y="1476375"/>
          <p14:tracePt t="12665" x="3354388" y="1576388"/>
          <p14:tracePt t="12682" x="3228975" y="1814513"/>
          <p14:tracePt t="12699" x="3167063" y="1914525"/>
          <p14:tracePt t="12716" x="3103563" y="2001838"/>
          <p14:tracePt t="12732" x="2992438" y="2214563"/>
          <p14:tracePt t="12749" x="2928938" y="2365375"/>
          <p14:tracePt t="12766" x="2903538" y="2516188"/>
          <p14:tracePt t="12782" x="2890838" y="2703513"/>
          <p14:tracePt t="12799" x="2903538" y="2778125"/>
          <p14:tracePt t="12816" x="2954338" y="2840038"/>
          <p14:tracePt t="12833" x="3067050" y="2965450"/>
          <p14:tracePt t="12849" x="3128963" y="3054350"/>
          <p14:tracePt t="12866" x="3192463" y="3128963"/>
          <p14:tracePt t="12883" x="3392488" y="3290888"/>
          <p14:tracePt t="12899" x="3567113" y="3341688"/>
          <p14:tracePt t="12916" x="3756025" y="3378200"/>
          <p14:tracePt t="12933" x="4043363" y="3429000"/>
          <p14:tracePt t="12950" x="4256088" y="3441700"/>
          <p14:tracePt t="12966" x="4681538" y="3454400"/>
          <p14:tracePt t="12983" x="4868863" y="3454400"/>
          <p14:tracePt t="13000" x="5145088" y="3454400"/>
          <p14:tracePt t="13017" x="5432425" y="3441700"/>
          <p14:tracePt t="13033" x="5795963" y="3303588"/>
          <p14:tracePt t="13050" x="5957888" y="3216275"/>
          <p14:tracePt t="13067" x="6296025" y="3003550"/>
          <p14:tracePt t="13084" x="6383338" y="2928938"/>
          <p14:tracePt t="13100" x="6446838" y="2865438"/>
          <p14:tracePt t="13117" x="6521450" y="2752725"/>
          <p14:tracePt t="13134" x="6546850" y="2665413"/>
          <p14:tracePt t="13151" x="6559550" y="2565400"/>
          <p14:tracePt t="13167" x="6572250" y="2303463"/>
          <p14:tracePt t="13184" x="6572250" y="2178050"/>
          <p14:tracePt t="13201" x="6572250" y="2078038"/>
          <p14:tracePt t="13217" x="6483350" y="1727200"/>
          <p14:tracePt t="13234" x="6321425" y="1514475"/>
          <p14:tracePt t="13251" x="6045200" y="1314450"/>
          <p14:tracePt t="13268" x="5708650" y="1114425"/>
          <p14:tracePt t="13284" x="5495925" y="1076325"/>
          <p14:tracePt t="13301" x="5145088" y="1038225"/>
          <p14:tracePt t="13318" x="4594225" y="1038225"/>
          <p14:tracePt t="13335" x="4168775" y="1089025"/>
          <p14:tracePt t="13351" x="3830638" y="1189038"/>
          <p14:tracePt t="13368" x="3128963" y="1563688"/>
          <p14:tracePt t="13385" x="2828925" y="1776413"/>
          <p14:tracePt t="13402" x="2690813" y="1865313"/>
          <p14:tracePt t="13418" x="2541588" y="1989138"/>
          <p14:tracePt t="13435" x="2516188" y="2039938"/>
          <p14:tracePt t="13452" x="2503488" y="2065338"/>
          <p14:tracePt t="13468" x="2490788" y="2114550"/>
          <p14:tracePt t="13485" x="2490788" y="2152650"/>
          <p14:tracePt t="13502" x="2490788" y="2214563"/>
          <p14:tracePt t="13519" x="2490788" y="2314575"/>
          <p14:tracePt t="13535" x="2490788" y="2378075"/>
          <p14:tracePt t="13552" x="2490788" y="2427288"/>
          <p14:tracePt t="13569" x="2490788" y="2503488"/>
          <p14:tracePt t="13586" x="2490788" y="2540000"/>
          <p14:tracePt t="13602" x="2490788" y="2552700"/>
          <p14:tracePt t="13619" x="2490788" y="2578100"/>
          <p14:tracePt t="13688" x="2490788" y="2565400"/>
          <p14:tracePt t="13701" x="2490788" y="2516188"/>
          <p14:tracePt t="13713" x="2490788" y="2414588"/>
          <p14:tracePt t="13728" x="2490788" y="2327275"/>
          <p14:tracePt t="13740" x="2465388" y="2239963"/>
          <p14:tracePt t="13754" x="2452688" y="2139950"/>
          <p14:tracePt t="13771" x="2428875" y="1989138"/>
          <p14:tracePt t="13788" x="2378075" y="1789113"/>
          <p14:tracePt t="13804" x="2316163" y="1552575"/>
          <p14:tracePt t="13819" x="2278063" y="1476375"/>
          <p14:tracePt t="13836" x="2265363" y="1450975"/>
          <p14:tracePt t="13853" x="2265363" y="1439863"/>
          <p14:tracePt t="13870" x="2265363" y="1427163"/>
          <p14:tracePt t="13900" x="2252663" y="1427163"/>
          <p14:tracePt t="13912" x="2239963" y="1450975"/>
          <p14:tracePt t="13926" x="2228850" y="1501775"/>
          <p14:tracePt t="13938" x="2228850" y="1576388"/>
          <p14:tracePt t="13953" x="2216150" y="1714500"/>
          <p14:tracePt t="13970" x="2203450" y="1865313"/>
          <p14:tracePt t="13987" x="2165350" y="2052638"/>
          <p14:tracePt t="14003" x="2165350" y="2740025"/>
          <p14:tracePt t="14020" x="2165350" y="2941638"/>
          <p14:tracePt t="14037" x="2165350" y="3216275"/>
          <p14:tracePt t="14054" x="2228850" y="3629025"/>
          <p14:tracePt t="14070" x="2252663" y="3729038"/>
          <p14:tracePt t="14087" x="2278063" y="3803650"/>
          <p14:tracePt t="14104" x="2316163" y="3879850"/>
          <p14:tracePt t="14121" x="2316163" y="3905250"/>
          <p14:tracePt t="14137" x="2328863" y="3905250"/>
          <p14:tracePt t="14174" x="2339975" y="3905250"/>
          <p14:tracePt t="14250" x="2339975" y="3892550"/>
          <p14:tracePt t="14835" x="2339975" y="3941763"/>
          <p14:tracePt t="14848" x="2339975" y="4005263"/>
          <p14:tracePt t="14861" x="2339975" y="4041775"/>
          <p14:tracePt t="14872" x="2339975" y="4092575"/>
          <p14:tracePt t="14886" x="2339975" y="4141788"/>
          <p14:tracePt t="14898" x="2339975" y="4205288"/>
          <p14:tracePt t="14912" x="2352675" y="4305300"/>
          <p14:tracePt t="14925" x="2378075" y="4379913"/>
          <p14:tracePt t="14940" x="2416175" y="4454525"/>
          <p14:tracePt t="14957" x="2452688" y="4492625"/>
          <p14:tracePt t="14974" x="2516188" y="4567238"/>
          <p14:tracePt t="14991" x="2541588" y="4592638"/>
          <p14:tracePt t="15007" x="2554288" y="4630738"/>
          <p14:tracePt t="15024" x="2603500" y="4692650"/>
          <p14:tracePt t="15041" x="2628900" y="4743450"/>
          <p14:tracePt t="15058" x="2654300" y="4805363"/>
          <p14:tracePt t="15075" x="2678113" y="4892675"/>
          <p14:tracePt t="15091" x="2678113" y="4905375"/>
          <p14:tracePt t="15108" x="2690813" y="4918075"/>
          <p14:tracePt t="15197" x="2703513" y="4918075"/>
          <p14:tracePt t="15271" x="2716213" y="4918075"/>
          <p14:tracePt t="15546" x="2703513" y="4918075"/>
          <p14:tracePt t="15570" x="2690813" y="4918075"/>
          <p14:tracePt t="15583" x="2667000" y="4918075"/>
          <p14:tracePt t="15597" x="2603500" y="4905375"/>
          <p14:tracePt t="15607" x="2528888" y="4879975"/>
          <p14:tracePt t="15621" x="2452688" y="4843463"/>
          <p14:tracePt t="15633" x="2416175" y="4818063"/>
          <p14:tracePt t="15648" x="2378075" y="4805363"/>
          <p14:tracePt t="15661" x="2352675" y="4792663"/>
          <p14:tracePt t="15678" x="2316163" y="4779963"/>
          <p14:tracePt t="15695" x="2265363" y="4768850"/>
          <p14:tracePt t="15710" x="2190750" y="4768850"/>
          <p14:tracePt t="15727" x="2165350" y="4768850"/>
          <p14:tracePt t="15744" x="2165350" y="4756150"/>
          <p14:tracePt t="15761" x="2139950" y="4756150"/>
          <p14:tracePt t="16904" x="2152650" y="4756150"/>
          <p14:tracePt t="17912" x="2165350" y="4756150"/>
          <p14:tracePt t="18100" x="2178050" y="4756150"/>
          <p14:tracePt t="18149" x="2190750" y="4756150"/>
          <p14:tracePt t="18162" x="2203450" y="4756150"/>
          <p14:tracePt t="18188" x="2216150" y="4756150"/>
          <p14:tracePt t="18212" x="2228850" y="4756150"/>
          <p14:tracePt t="18237" x="2239963" y="4756150"/>
          <p14:tracePt t="18248" x="2252663" y="4756150"/>
          <p14:tracePt t="18262" x="2278063" y="4756150"/>
          <p14:tracePt t="18274" x="2290763" y="4756150"/>
          <p14:tracePt t="18288" x="2303463" y="4756150"/>
          <p14:tracePt t="18305" x="2328863" y="4756150"/>
          <p14:tracePt t="18322" x="2352675" y="4756150"/>
          <p14:tracePt t="18339" x="2378075" y="4756150"/>
          <p14:tracePt t="18355" x="2390775" y="4756150"/>
          <p14:tracePt t="18372" x="2416175" y="4756150"/>
          <p14:tracePt t="18388" x="2441575" y="4768850"/>
          <p14:tracePt t="18411" x="2452688" y="4779963"/>
          <p14:tracePt t="18436" x="2478088" y="4779963"/>
          <p14:tracePt t="18462" x="2490788" y="4792663"/>
          <p14:tracePt t="18474" x="2503488" y="4792663"/>
          <p14:tracePt t="18486" x="2516188" y="4792663"/>
          <p14:tracePt t="18498" x="2541588" y="4792663"/>
          <p14:tracePt t="18510" x="2578100" y="4805363"/>
          <p14:tracePt t="18526" x="2603500" y="4805363"/>
          <p14:tracePt t="18540" x="2616200" y="4818063"/>
          <p14:tracePt t="18556" x="2628900" y="4818063"/>
          <p14:tracePt t="18573" x="2641600" y="4818063"/>
          <p14:tracePt t="18589" x="2667000" y="4830763"/>
          <p14:tracePt t="18610" x="2678113" y="4830763"/>
          <p14:tracePt t="18626" x="2703513" y="4830763"/>
          <p14:tracePt t="18649" x="2728913" y="4830763"/>
          <p14:tracePt t="18686" x="2741613" y="4830763"/>
          <p14:tracePt t="18760" x="2741613" y="4818063"/>
          <p14:tracePt t="18835" x="2741613" y="4805363"/>
          <p14:tracePt t="18922" x="2767013" y="4805363"/>
          <p14:tracePt t="18934" x="2790825" y="4805363"/>
          <p14:tracePt t="18947" x="2816225" y="4805363"/>
          <p14:tracePt t="18960" x="2854325" y="4792663"/>
          <p14:tracePt t="18974" x="2867025" y="4792663"/>
          <p14:tracePt t="18991" x="2879725" y="4792663"/>
          <p14:tracePt t="19008" x="2903538" y="4792663"/>
          <p14:tracePt t="19025" x="2916238" y="4792663"/>
          <p14:tracePt t="19042" x="2941638" y="4792663"/>
          <p14:tracePt t="19058" x="2954338" y="4805363"/>
          <p14:tracePt t="19075" x="2992438" y="4830763"/>
          <p14:tracePt t="19091" x="2992438" y="4843463"/>
          <p14:tracePt t="19109" x="2992438" y="4856163"/>
          <p14:tracePt t="19196" x="3003550" y="4856163"/>
          <p14:tracePt t="19507" x="3041650" y="4856163"/>
          <p14:tracePt t="19520" x="3079750" y="4830763"/>
          <p14:tracePt t="19533" x="3103563" y="4818063"/>
          <p14:tracePt t="19547" x="3128963" y="4805363"/>
          <p14:tracePt t="19560" x="3154363" y="4792663"/>
          <p14:tracePt t="19577" x="3167063" y="4792663"/>
          <p14:tracePt t="19593" x="3179763" y="4779963"/>
          <p14:tracePt t="19610" x="3205163" y="4768850"/>
          <p14:tracePt t="19627" x="3216275" y="4768850"/>
          <p14:tracePt t="19644" x="3228975" y="4768850"/>
          <p14:tracePt t="20018" x="3241675" y="4768850"/>
          <p14:tracePt t="20031" x="3267075" y="4768850"/>
          <p14:tracePt t="20044" x="3305175" y="4768850"/>
          <p14:tracePt t="20055" x="3341688" y="4768850"/>
          <p14:tracePt t="20069" x="3367088" y="4768850"/>
          <p14:tracePt t="20082" x="3379788" y="4768850"/>
          <p14:tracePt t="20095" x="3392488" y="4768850"/>
          <p14:tracePt t="20112" x="3405188" y="4768850"/>
          <p14:tracePt t="20133" x="3417888" y="4768850"/>
          <p14:tracePt t="20146" x="3429000" y="4768850"/>
          <p14:tracePt t="20163" x="3441700" y="4768850"/>
          <p14:tracePt t="20183" x="3467100" y="4768850"/>
          <p14:tracePt t="20205" x="3479800" y="4768850"/>
          <p14:tracePt t="20242" x="3492500" y="4768850"/>
          <p14:tracePt t="20554" x="3517900" y="4768850"/>
          <p14:tracePt t="20566" x="3554413" y="4768850"/>
          <p14:tracePt t="20582" x="3579813" y="4768850"/>
          <p14:tracePt t="20592" x="3617913" y="4779963"/>
          <p14:tracePt t="20604" x="3654425" y="4779963"/>
          <p14:tracePt t="20617" x="3692525" y="4779963"/>
          <p14:tracePt t="20631" x="3767138" y="4779963"/>
          <p14:tracePt t="20648" x="3879850" y="4779963"/>
          <p14:tracePt t="20664" x="4005263" y="4779963"/>
          <p14:tracePt t="20681" x="4117975" y="4779963"/>
          <p14:tracePt t="20698" x="4143375" y="4779963"/>
          <p14:tracePt t="20713" x="4181475" y="4779963"/>
          <p14:tracePt t="21227" x="4192588" y="4779963"/>
          <p14:tracePt t="21240" x="4217988" y="4779963"/>
          <p14:tracePt t="21253" x="4230688" y="4779963"/>
          <p14:tracePt t="21264" x="4256088" y="4779963"/>
          <p14:tracePt t="21276" x="4281488" y="4779963"/>
          <p14:tracePt t="21290" x="4294188" y="4779963"/>
          <p14:tracePt t="21303" x="4318000" y="4779963"/>
          <p14:tracePt t="21316" x="4330700" y="4779963"/>
          <p14:tracePt t="21332" x="4343400" y="4779963"/>
          <p14:tracePt t="21349" x="4356100" y="4779963"/>
          <p14:tracePt t="21388" x="4368800" y="4779963"/>
          <p14:tracePt t="23706" x="4394200" y="4779963"/>
          <p14:tracePt t="23718" x="4430713" y="4779963"/>
          <p14:tracePt t="23732" x="4506913" y="4779963"/>
          <p14:tracePt t="23746" x="4568825" y="4779963"/>
          <p14:tracePt t="23759" x="4630738" y="4779963"/>
          <p14:tracePt t="23777" x="4668838" y="4779963"/>
          <p14:tracePt t="23794" x="4694238" y="4779963"/>
          <p14:tracePt t="23809" x="4756150" y="4779963"/>
          <p14:tracePt t="23827" x="4806950" y="4779963"/>
          <p14:tracePt t="23843" x="4843463" y="4779963"/>
          <p14:tracePt t="23860" x="4932363" y="4779963"/>
          <p14:tracePt t="23877" x="4945063" y="4779963"/>
          <p14:tracePt t="23893" x="4968875" y="4779963"/>
          <p14:tracePt t="23909" x="4981575" y="4779963"/>
          <p14:tracePt t="24441" x="5006975" y="4779963"/>
          <p14:tracePt t="24467" x="5019675" y="4779963"/>
          <p14:tracePt t="24481" x="5045075" y="4792663"/>
          <p14:tracePt t="24491" x="5068888" y="4792663"/>
          <p14:tracePt t="24504" x="5106988" y="4792663"/>
          <p14:tracePt t="24517" x="5132388" y="4792663"/>
          <p14:tracePt t="24532" x="5170488" y="4792663"/>
          <p14:tracePt t="24546" x="5194300" y="4792663"/>
          <p14:tracePt t="24563" x="5219700" y="4792663"/>
          <p14:tracePt t="24580" x="5232400" y="4792663"/>
          <p14:tracePt t="24597" x="5270500" y="4792663"/>
          <p14:tracePt t="24613" x="5281613" y="4792663"/>
          <p14:tracePt t="24629" x="5294313" y="4792663"/>
          <p14:tracePt t="24647" x="5319713" y="4792663"/>
          <p14:tracePt t="24667" x="5332413" y="4792663"/>
          <p14:tracePt t="24691" x="5345113" y="4792663"/>
          <p14:tracePt t="24728" x="5357813" y="4792663"/>
          <p14:tracePt t="25015" x="5370513" y="4792663"/>
          <p14:tracePt t="25052" x="5394325" y="4792663"/>
          <p14:tracePt t="25067" x="5419725" y="4792663"/>
          <p14:tracePt t="25076" x="5445125" y="4792663"/>
          <p14:tracePt t="25088" x="5483225" y="4792663"/>
          <p14:tracePt t="25102" x="5507038" y="4792663"/>
          <p14:tracePt t="25116" x="5519738" y="4792663"/>
          <p14:tracePt t="25131" x="5545138" y="4792663"/>
          <p14:tracePt t="25148" x="5570538" y="4792663"/>
          <p14:tracePt t="25164" x="5607050" y="4792663"/>
          <p14:tracePt t="25181" x="5683250" y="4792663"/>
          <p14:tracePt t="25198" x="5719763" y="4792663"/>
          <p14:tracePt t="25214" x="5732463" y="4792663"/>
          <p14:tracePt t="25238" x="5745163" y="4792663"/>
          <p14:tracePt t="25352" x="5757863" y="4792663"/>
          <p14:tracePt t="25389" x="5770563" y="4792663"/>
          <p14:tracePt t="25438" x="5783263" y="4792663"/>
          <p14:tracePt t="25452" x="5795963" y="4792663"/>
          <p14:tracePt t="25464" x="5808663" y="4792663"/>
          <p14:tracePt t="25476" x="5821363" y="4792663"/>
          <p14:tracePt t="25489" x="5857875" y="4792663"/>
          <p14:tracePt t="25503" x="5908675" y="4792663"/>
          <p14:tracePt t="25517" x="5945188" y="4792663"/>
          <p14:tracePt t="25534" x="5983288" y="4792663"/>
          <p14:tracePt t="25551" x="6021388" y="4792663"/>
          <p14:tracePt t="25567" x="6057900" y="4792663"/>
          <p14:tracePt t="25584" x="6096000" y="4792663"/>
          <p14:tracePt t="25599" x="6121400" y="4792663"/>
          <p14:tracePt t="25616" x="6270625" y="4792663"/>
          <p14:tracePt t="25633" x="6334125" y="4792663"/>
          <p14:tracePt t="25649" x="6370638" y="4792663"/>
          <p14:tracePt t="25666" x="6434138" y="4792663"/>
          <p14:tracePt t="25683" x="6459538" y="4792663"/>
          <p14:tracePt t="25699" x="6472238" y="4792663"/>
          <p14:tracePt t="25717" x="6534150" y="4792663"/>
          <p14:tracePt t="25733" x="6572250" y="4792663"/>
          <p14:tracePt t="25750" x="6608763" y="4792663"/>
          <p14:tracePt t="25767" x="6659563" y="4792663"/>
          <p14:tracePt t="25783" x="6684963" y="4792663"/>
          <p14:tracePt t="25800" x="6696075" y="4792663"/>
          <p14:tracePt t="26148" x="6721475" y="4792663"/>
          <p14:tracePt t="26162" x="6746875" y="4792663"/>
          <p14:tracePt t="26174" x="6784975" y="4792663"/>
          <p14:tracePt t="26189" x="6808788" y="4792663"/>
          <p14:tracePt t="26203" x="6846888" y="4792663"/>
          <p14:tracePt t="26220" x="6872288" y="4792663"/>
          <p14:tracePt t="26235" x="6897688" y="4792663"/>
          <p14:tracePt t="26252" x="6985000" y="4792663"/>
          <p14:tracePt t="26269" x="7021513" y="4792663"/>
          <p14:tracePt t="26285" x="7059613" y="4792663"/>
          <p14:tracePt t="26302" x="7123113" y="4792663"/>
          <p14:tracePt t="26319" x="7146925" y="4792663"/>
          <p14:tracePt t="26335" x="7185025" y="4792663"/>
          <p14:tracePt t="26352" x="7223125" y="4792663"/>
          <p14:tracePt t="26369" x="7235825" y="4792663"/>
          <p14:tracePt t="26386" x="7259638" y="4792663"/>
          <p14:tracePt t="26403" x="7272338" y="4792663"/>
          <p14:tracePt t="26419" x="7285038" y="4792663"/>
          <p14:tracePt t="26436" x="7297738" y="4792663"/>
          <p14:tracePt t="26453" x="7310438" y="4792663"/>
          <p14:tracePt t="26470" x="7348538" y="4792663"/>
          <p14:tracePt t="26486" x="7397750" y="4792663"/>
          <p14:tracePt t="26503" x="7423150" y="4792663"/>
          <p14:tracePt t="26520" x="7435850" y="4792663"/>
          <p14:tracePt t="26536" x="7472363" y="4792663"/>
          <p14:tracePt t="26560" x="7485063" y="4792663"/>
          <p14:tracePt t="26584" x="7497763" y="4792663"/>
          <p14:tracePt t="26596" x="7510463" y="4792663"/>
          <p14:tracePt t="27296" x="7497763" y="4792663"/>
          <p14:tracePt t="27309" x="7423150" y="4805363"/>
          <p14:tracePt t="27319" x="7259638" y="4818063"/>
          <p14:tracePt t="27333" x="7010400" y="4830763"/>
          <p14:tracePt t="27345" x="6659563" y="4856163"/>
          <p14:tracePt t="27360" x="6070600" y="4868863"/>
          <p14:tracePt t="27374" x="5695950" y="4892675"/>
          <p14:tracePt t="27391" x="5357813" y="4892675"/>
          <p14:tracePt t="27408" x="4945063" y="4892675"/>
          <p14:tracePt t="27424" x="4556125" y="4892675"/>
          <p14:tracePt t="27441" x="4443413" y="4892675"/>
          <p14:tracePt t="27458" x="4305300" y="4892675"/>
          <p14:tracePt t="27475" x="4043363" y="4892675"/>
          <p14:tracePt t="27492" x="3956050" y="4892675"/>
          <p14:tracePt t="27508" x="3905250" y="4892675"/>
          <p14:tracePt t="27525" x="3843338" y="4892675"/>
          <p14:tracePt t="27545" x="3830638" y="4892675"/>
          <p14:tracePt t="27768" x="3817938" y="4879975"/>
          <p14:tracePt t="27782" x="3805238" y="4879975"/>
          <p14:tracePt t="27794" x="3767138" y="4868863"/>
          <p14:tracePt t="27805" x="3705225" y="4856163"/>
          <p14:tracePt t="27818" x="3643313" y="4843463"/>
          <p14:tracePt t="27831" x="3579813" y="4830763"/>
          <p14:tracePt t="27843" x="3554413" y="4830763"/>
          <p14:tracePt t="27858" x="3541713" y="4830763"/>
          <p14:tracePt t="27875" x="3541713" y="4818063"/>
          <p14:tracePt t="27954" x="3567113" y="4818063"/>
          <p14:tracePt t="27967" x="3592513" y="4818063"/>
          <p14:tracePt t="27981" x="3617913" y="4818063"/>
          <p14:tracePt t="27993" x="3654425" y="4818063"/>
          <p14:tracePt t="28004" x="3679825" y="4818063"/>
          <p14:tracePt t="28017" x="3717925" y="4818063"/>
          <p14:tracePt t="28030" x="3730625" y="4818063"/>
          <p14:tracePt t="28042" x="3743325" y="4818063"/>
          <p14:tracePt t="28059" x="3756025" y="4818063"/>
          <p14:tracePt t="28130" x="3743325" y="4818063"/>
          <p14:tracePt t="28146" x="3717925" y="4818063"/>
          <p14:tracePt t="28155" x="3679825" y="4818063"/>
          <p14:tracePt t="28168" x="3643313" y="4805363"/>
          <p14:tracePt t="28181" x="3592513" y="4805363"/>
          <p14:tracePt t="28193" x="3554413" y="4792663"/>
          <p14:tracePt t="28211" x="3530600" y="4792663"/>
          <p14:tracePt t="28228" x="3517900" y="4792663"/>
          <p14:tracePt t="28304" x="3541713" y="4792663"/>
          <p14:tracePt t="28319" x="3592513" y="4792663"/>
          <p14:tracePt t="28330" x="3643313" y="4792663"/>
          <p14:tracePt t="28342" x="3717925" y="4792663"/>
          <p14:tracePt t="28354" x="3756025" y="4792663"/>
          <p14:tracePt t="28368" x="3805238" y="4792663"/>
          <p14:tracePt t="28381" x="3843338" y="4792663"/>
          <p14:tracePt t="28395" x="3879850" y="4792663"/>
          <p14:tracePt t="28412" x="3905250" y="4792663"/>
          <p14:tracePt t="28428" x="3917950" y="4779963"/>
          <p14:tracePt t="28445" x="3930650" y="4779963"/>
          <p14:tracePt t="28479" x="3917950" y="4779963"/>
          <p14:tracePt t="28491" x="3905250" y="4779963"/>
          <p14:tracePt t="28504" x="3892550" y="4779963"/>
          <p14:tracePt t="28517" x="3879850" y="4779963"/>
          <p14:tracePt t="28690" x="3867150" y="4779963"/>
          <p14:tracePt t="28778" x="3856038" y="4779963"/>
          <p14:tracePt t="28940" x="3843338" y="4779963"/>
          <p14:tracePt t="29277" x="3843338" y="4768850"/>
          <p14:tracePt t="33450" x="3856038" y="4768850"/>
          <p14:tracePt t="33463" x="3867150" y="4768850"/>
          <p14:tracePt t="33475" x="3905250" y="4768850"/>
          <p14:tracePt t="33489" x="3956050" y="4768850"/>
          <p14:tracePt t="33501" x="4005263" y="4768850"/>
          <p14:tracePt t="33515" x="4056063" y="4768850"/>
          <p14:tracePt t="33531" x="4105275" y="4768850"/>
          <p14:tracePt t="33549" x="4156075" y="4768850"/>
          <p14:tracePt t="33565" x="4281488" y="4792663"/>
          <p14:tracePt t="33581" x="4381500" y="4805363"/>
          <p14:tracePt t="33597" x="4481513" y="4805363"/>
          <p14:tracePt t="33614" x="4594225" y="4818063"/>
          <p14:tracePt t="33631" x="4630738" y="4818063"/>
          <p14:tracePt t="33648" x="4668838" y="4818063"/>
          <p14:tracePt t="33665" x="4743450" y="4818063"/>
          <p14:tracePt t="33681" x="4794250" y="4818063"/>
          <p14:tracePt t="33698" x="4868863" y="4818063"/>
          <p14:tracePt t="33715" x="5006975" y="4818063"/>
          <p14:tracePt t="33731" x="5045075" y="4830763"/>
          <p14:tracePt t="33748" x="5068888" y="4830763"/>
          <p14:tracePt t="33765" x="5119688" y="4830763"/>
          <p14:tracePt t="33782" x="5145088" y="4830763"/>
          <p14:tracePt t="33799" x="5181600" y="4830763"/>
          <p14:tracePt t="33815" x="5319713" y="4830763"/>
          <p14:tracePt t="33832" x="5419725" y="4830763"/>
          <p14:tracePt t="33848" x="5507038" y="4830763"/>
          <p14:tracePt t="33865" x="5619750" y="4805363"/>
          <p14:tracePt t="33882" x="5657850" y="4805363"/>
          <p14:tracePt t="33899" x="5708650" y="4792663"/>
          <p14:tracePt t="33905" x="5783263" y="4792663"/>
          <p14:tracePt t="33915" x="5883275" y="4792663"/>
          <p14:tracePt t="33933" x="5970588" y="4792663"/>
          <p14:tracePt t="33949" x="6045200" y="4792663"/>
          <p14:tracePt t="33966" x="6108700" y="4792663"/>
          <p14:tracePt t="33982" x="6121400" y="4792663"/>
          <p14:tracePt t="33999" x="6134100" y="4792663"/>
          <p14:tracePt t="34123" x="6121400" y="4792663"/>
          <p14:tracePt t="34137" x="6083300" y="4792663"/>
          <p14:tracePt t="34148" x="6057900" y="4792663"/>
          <p14:tracePt t="34161" x="6034088" y="4779963"/>
          <p14:tracePt t="34173" x="6021388" y="4779963"/>
          <p14:tracePt t="34185" x="5995988" y="4779963"/>
          <p14:tracePt t="34261" x="6008688" y="4779963"/>
          <p14:tracePt t="34273" x="6021388" y="4779963"/>
          <p14:tracePt t="34287" x="6045200" y="4779963"/>
          <p14:tracePt t="34297" x="6057900" y="4779963"/>
          <p14:tracePt t="34310" x="6070600" y="4779963"/>
          <p14:tracePt t="34323" x="6083300" y="4779963"/>
          <p14:tracePt t="34338" x="6096000" y="4779963"/>
          <p14:tracePt t="34352" x="6108700" y="4779963"/>
          <p14:tracePt t="34368" x="6121400" y="4779963"/>
          <p14:tracePt t="34397" x="6134100" y="4779963"/>
          <p14:tracePt t="34485" x="6146800" y="4779963"/>
          <p14:tracePt t="34522" x="6183313" y="4779963"/>
          <p14:tracePt t="34538" x="6259513" y="4779963"/>
          <p14:tracePt t="34547" x="6334125" y="4779963"/>
          <p14:tracePt t="34560" x="6408738" y="4768850"/>
          <p14:tracePt t="34572" x="6508750" y="4756150"/>
          <p14:tracePt t="34589" x="6659563" y="4756150"/>
          <p14:tracePt t="34603" x="6821488" y="4743450"/>
          <p14:tracePt t="34620" x="6946900" y="4730750"/>
          <p14:tracePt t="34636" x="7110413" y="4730750"/>
          <p14:tracePt t="34653" x="7185025" y="4730750"/>
          <p14:tracePt t="34670" x="7297738" y="4730750"/>
          <p14:tracePt t="34686" x="7548563" y="4756150"/>
          <p14:tracePt t="34703" x="7635875" y="4779963"/>
          <p14:tracePt t="34720" x="7710488" y="4805363"/>
          <p14:tracePt t="34737" x="7785100" y="4843463"/>
          <p14:tracePt t="34753" x="7823200" y="4856163"/>
          <p14:tracePt t="34770" x="7848600" y="4868863"/>
          <p14:tracePt t="34786" x="7910513" y="4879975"/>
          <p14:tracePt t="34803" x="7935913" y="4879975"/>
          <p14:tracePt t="34820" x="7961313" y="4892675"/>
          <p14:tracePt t="34835" x="7974013" y="4905375"/>
          <p14:tracePt t="35157" x="7986713" y="4905375"/>
          <p14:tracePt t="35169" x="8023225" y="4905375"/>
          <p14:tracePt t="35182" x="8074025" y="4892675"/>
          <p14:tracePt t="35196" x="8135938" y="4879975"/>
          <p14:tracePt t="35208" x="8186738" y="4856163"/>
          <p14:tracePt t="35222" x="8212138" y="4843463"/>
          <p14:tracePt t="35238" x="8261350" y="4830763"/>
          <p14:tracePt t="35257" x="8286750" y="4830763"/>
          <p14:tracePt t="35272" x="8312150" y="4830763"/>
          <p14:tracePt t="35289" x="8324850" y="4830763"/>
          <p14:tracePt t="35344" x="8348663" y="4818063"/>
          <p14:tracePt t="35358" x="8361363" y="4818063"/>
          <p14:tracePt t="35382" x="8374063" y="4818063"/>
          <p14:tracePt t="35395" x="8386763" y="4818063"/>
          <p14:tracePt t="35469" x="8399463" y="4818063"/>
          <p14:tracePt t="35481" x="8412163" y="4818063"/>
          <p14:tracePt t="35493" x="8424863" y="4818063"/>
          <p14:tracePt t="35509" x="8435975" y="4818063"/>
          <p14:tracePt t="35532" x="8448675" y="4805363"/>
          <p14:tracePt t="35544" x="8461375" y="4805363"/>
          <p14:tracePt t="35559" x="8474075" y="4805363"/>
          <p14:tracePt t="35572" x="8474075" y="4792663"/>
          <p14:tracePt t="35590" x="8499475" y="4779963"/>
          <p14:tracePt t="35610" x="8512175" y="4779963"/>
          <p14:tracePt t="35632" x="8512175" y="4768850"/>
          <p14:tracePt t="35643" x="8524875" y="4768850"/>
          <p14:tracePt t="36491" x="8512175" y="4768850"/>
          <p14:tracePt t="36702" x="8499475" y="4768850"/>
          <p14:tracePt t="36877" x="8486775" y="4779963"/>
          <p14:tracePt t="36903" x="8474075" y="4779963"/>
          <p14:tracePt t="36914" x="8461375" y="4792663"/>
          <p14:tracePt t="36939" x="8435975" y="4792663"/>
          <p14:tracePt t="36952" x="8399463" y="4805363"/>
          <p14:tracePt t="36964" x="8374063" y="4818063"/>
          <p14:tracePt t="36977" x="8348663" y="4818063"/>
          <p14:tracePt t="36989" x="8335963" y="4818063"/>
          <p14:tracePt t="37002" x="8324850" y="4830763"/>
          <p14:tracePt t="37026" x="8312150" y="4830763"/>
          <p14:tracePt t="45462" x="8299450" y="4830763"/>
          <p14:tracePt t="45474" x="8286750" y="4830763"/>
          <p14:tracePt t="45487" x="8274050" y="4830763"/>
          <p14:tracePt t="45499" x="8274050" y="4818063"/>
          <p14:tracePt t="45515" x="8248650" y="4818063"/>
          <p14:tracePt t="45528" x="8235950" y="4818063"/>
          <p14:tracePt t="45546" x="8223250" y="4818063"/>
          <p14:tracePt t="45566" x="8212138" y="4818063"/>
          <p14:tracePt t="45948" x="8174038" y="4818063"/>
          <p14:tracePt t="45961" x="8023225" y="4818063"/>
          <p14:tracePt t="45974" x="7861300" y="4818063"/>
          <p14:tracePt t="45985" x="7497763" y="4818063"/>
          <p14:tracePt t="46000" x="6959600" y="4830763"/>
          <p14:tracePt t="46014" x="6483350" y="4830763"/>
          <p14:tracePt t="46031" x="5908675" y="4830763"/>
          <p14:tracePt t="46047" x="5495925" y="4830763"/>
          <p14:tracePt t="46065" x="4694238" y="4868863"/>
          <p14:tracePt t="46081" x="4456113" y="4892675"/>
          <p14:tracePt t="46098" x="4281488" y="4892675"/>
          <p14:tracePt t="46115" x="3968750" y="4905375"/>
          <p14:tracePt t="46132" x="3817938" y="4905375"/>
          <p14:tracePt t="46147" x="3717925" y="4905375"/>
          <p14:tracePt t="46164" x="3630613" y="4905375"/>
          <p14:tracePt t="46181" x="3605213" y="4905375"/>
          <p14:tracePt t="46197" x="3592513" y="4905375"/>
          <p14:tracePt t="46214" x="3517900" y="4905375"/>
          <p14:tracePt t="46231" x="3479800" y="4905375"/>
          <p14:tracePt t="46247" x="3354388" y="4905375"/>
          <p14:tracePt t="46264" x="3228975" y="4892675"/>
          <p14:tracePt t="46281" x="3128963" y="4892675"/>
          <p14:tracePt t="46297" x="2967038" y="4892675"/>
          <p14:tracePt t="46314" x="2890838" y="4892675"/>
          <p14:tracePt t="46331" x="2816225" y="4892675"/>
          <p14:tracePt t="46347" x="2654300" y="4879975"/>
          <p14:tracePt t="46365" x="2603500" y="4868863"/>
          <p14:tracePt t="46381" x="2578100" y="4868863"/>
          <p14:tracePt t="46398" x="2565400" y="4868863"/>
          <p14:tracePt t="46484" x="2565400" y="4879975"/>
          <p14:tracePt t="46521" x="2565400" y="4892675"/>
          <p14:tracePt t="46547" x="2565400" y="4918075"/>
          <p14:tracePt t="46558" x="2565400" y="4930775"/>
          <p14:tracePt t="46573" x="2565400" y="4943475"/>
          <p14:tracePt t="46586" x="2554288" y="4956175"/>
          <p14:tracePt t="46609" x="2554288" y="4968875"/>
          <p14:tracePt t="46621" x="2554288" y="4981575"/>
          <p14:tracePt t="46636" x="2554288" y="4992688"/>
          <p14:tracePt t="46650" x="2554288" y="5005388"/>
          <p14:tracePt t="46732" x="2565400" y="5005388"/>
          <p14:tracePt t="46745" x="2578100" y="5005388"/>
          <p14:tracePt t="46758" x="2590800" y="5005388"/>
          <p14:tracePt t="46771" x="2616200" y="5005388"/>
          <p14:tracePt t="46795" x="2628900" y="5005388"/>
          <p14:tracePt t="46809" x="2641600" y="5005388"/>
          <p14:tracePt t="46820" x="2654300" y="5005388"/>
          <p14:tracePt t="46836" x="2667000" y="5005388"/>
          <p14:tracePt t="46870" x="2678113" y="5005388"/>
          <p14:tracePt t="46894" x="2690813" y="5005388"/>
          <p14:tracePt t="46907" x="2703513" y="5005388"/>
          <p14:tracePt t="46932" x="2716213" y="5005388"/>
          <p14:tracePt t="46957" x="2728913" y="5005388"/>
          <p14:tracePt t="47006" x="2741613" y="5005388"/>
          <p14:tracePt t="47020" x="2754313" y="5005388"/>
          <p14:tracePt t="47044" x="2767013" y="5005388"/>
          <p14:tracePt t="47069" x="2778125" y="5005388"/>
          <p14:tracePt t="47181" x="2790825" y="5005388"/>
          <p14:tracePt t="47194" x="2803525" y="5018088"/>
          <p14:tracePt t="47206" x="2816225" y="5030788"/>
          <p14:tracePt t="47222" x="2828925" y="5030788"/>
          <p14:tracePt t="47235" x="2841625" y="5030788"/>
          <p14:tracePt t="47253" x="2841625" y="5043488"/>
          <p14:tracePt t="47269" x="2854325" y="5043488"/>
          <p14:tracePt t="47295" x="2867025" y="5043488"/>
          <p14:tracePt t="47319" x="2879725" y="5056188"/>
          <p14:tracePt t="47369" x="2890838" y="5056188"/>
          <p14:tracePt t="47394" x="2903538" y="5056188"/>
          <p14:tracePt t="47406" x="2916238" y="5056188"/>
          <p14:tracePt t="47418" x="2928938" y="5056188"/>
          <p14:tracePt t="47431" x="2954338" y="5056188"/>
          <p14:tracePt t="47444" x="2979738" y="5056188"/>
          <p14:tracePt t="47456" x="2992438" y="5056188"/>
          <p14:tracePt t="47469" x="3016250" y="5056188"/>
          <p14:tracePt t="47487" x="3028950" y="5056188"/>
          <p14:tracePt t="47504" x="3041650" y="5056188"/>
          <p14:tracePt t="47520" x="3054350" y="5056188"/>
          <p14:tracePt t="47537" x="3067050" y="5056188"/>
          <p14:tracePt t="47554" x="3079750" y="5056188"/>
          <p14:tracePt t="47570" x="3092450" y="5056188"/>
          <p14:tracePt t="47587" x="3103563" y="5056188"/>
          <p14:tracePt t="47604" x="3128963" y="5056188"/>
          <p14:tracePt t="47621" x="3141663" y="5056188"/>
          <p14:tracePt t="47638" x="3154363" y="5056188"/>
          <p14:tracePt t="47655" x="3167063" y="5056188"/>
          <p14:tracePt t="47671" x="3192463" y="5056188"/>
          <p14:tracePt t="47688" x="3205163" y="5056188"/>
          <p14:tracePt t="47755" x="3192463" y="5056188"/>
          <p14:tracePt t="47767" x="3179763" y="5056188"/>
          <p14:tracePt t="47779" x="3141663" y="5056188"/>
          <p14:tracePt t="47792" x="3128963" y="5056188"/>
          <p14:tracePt t="47816" x="3103563" y="5056188"/>
          <p14:tracePt t="47830" x="3079750" y="5056188"/>
          <p14:tracePt t="47841" x="3067050" y="5056188"/>
          <p14:tracePt t="47855" x="3028950" y="5056188"/>
          <p14:tracePt t="47870" x="3003550" y="5056188"/>
          <p14:tracePt t="47887" x="2979738" y="5056188"/>
          <p14:tracePt t="47903" x="2954338" y="5056188"/>
          <p14:tracePt t="47965" x="2967038" y="5056188"/>
          <p14:tracePt t="47977" x="2979738" y="5056188"/>
          <p14:tracePt t="47991" x="3003550" y="5056188"/>
          <p14:tracePt t="48003" x="3016250" y="5056188"/>
          <p14:tracePt t="48014" x="3041650" y="5056188"/>
          <p14:tracePt t="48028" x="3079750" y="5056188"/>
          <p14:tracePt t="48040" x="3154363" y="5056188"/>
          <p14:tracePt t="48054" x="3305175" y="5056188"/>
          <p14:tracePt t="48071" x="3441700" y="5068888"/>
          <p14:tracePt t="48088" x="3554413" y="5081588"/>
          <p14:tracePt t="48104" x="3792538" y="5105400"/>
          <p14:tracePt t="48121" x="3930650" y="5105400"/>
          <p14:tracePt t="48138" x="4017963" y="5118100"/>
          <p14:tracePt t="48154" x="4092575" y="5118100"/>
          <p14:tracePt t="48171" x="4105275" y="5118100"/>
          <p14:tracePt t="48188" x="4117975" y="5118100"/>
          <p14:tracePt t="48205" x="4130675" y="5118100"/>
          <p14:tracePt t="48252" x="4117975" y="5118100"/>
          <p14:tracePt t="48264" x="4105275" y="5118100"/>
          <p14:tracePt t="48278" x="4081463" y="5118100"/>
          <p14:tracePt t="48290" x="4017963" y="5118100"/>
          <p14:tracePt t="48305" x="3968750" y="5118100"/>
          <p14:tracePt t="48322" x="3917950" y="5118100"/>
          <p14:tracePt t="48339" x="3843338" y="5118100"/>
          <p14:tracePt t="48355" x="3643313" y="5105400"/>
          <p14:tracePt t="48372" x="3517900" y="5092700"/>
          <p14:tracePt t="48389" x="3429000" y="5081588"/>
          <p14:tracePt t="48405" x="3341688" y="5081588"/>
          <p14:tracePt t="48422" x="3305175" y="5081588"/>
          <p14:tracePt t="48439" x="3267075" y="5081588"/>
          <p14:tracePt t="48456" x="3205163" y="5068888"/>
          <p14:tracePt t="48472" x="3179763" y="5068888"/>
          <p14:tracePt t="48489" x="3167063" y="5068888"/>
          <p14:tracePt t="48513" x="3154363" y="5068888"/>
          <p14:tracePt t="48689" x="3128963" y="5068888"/>
          <p14:tracePt t="48702" x="3116263" y="5068888"/>
          <p14:tracePt t="48715" x="3103563" y="5068888"/>
          <p14:tracePt t="48728" x="3092450" y="5068888"/>
          <p14:tracePt t="48742" x="3067050" y="5068888"/>
          <p14:tracePt t="48764" x="3054350" y="5068888"/>
          <p14:tracePt t="48788" x="3041650" y="5068888"/>
          <p14:tracePt t="48851" x="3028950" y="5068888"/>
          <p14:tracePt t="49038" x="3016250" y="5068888"/>
          <p14:tracePt t="49212" x="3028950" y="5068888"/>
          <p14:tracePt t="49229" x="3041650" y="5068888"/>
          <p14:tracePt t="49237" x="3092450" y="5068888"/>
          <p14:tracePt t="49250" x="3179763" y="5068888"/>
          <p14:tracePt t="49264" x="3254375" y="5068888"/>
          <p14:tracePt t="49277" x="3292475" y="5068888"/>
          <p14:tracePt t="49294" x="3328988" y="5068888"/>
          <p14:tracePt t="49311" x="3367088" y="5068888"/>
          <p14:tracePt t="49326" x="3417888" y="5068888"/>
          <p14:tracePt t="49343" x="3441700" y="5068888"/>
          <p14:tracePt t="49360" x="3454400" y="5068888"/>
          <p14:tracePt t="49376" x="3467100" y="5068888"/>
          <p14:tracePt t="49511" x="3492500" y="5068888"/>
          <p14:tracePt t="49523" x="3517900" y="5068888"/>
          <p14:tracePt t="49537" x="3541713" y="5068888"/>
          <p14:tracePt t="49548" x="3554413" y="5068888"/>
          <p14:tracePt t="49565" x="3579813" y="5068888"/>
          <p14:tracePt t="49579" x="3592513" y="5068888"/>
          <p14:tracePt t="49595" x="3617913" y="5068888"/>
          <p14:tracePt t="49612" x="3643313" y="5068888"/>
          <p14:tracePt t="49627" x="3730625" y="5068888"/>
          <p14:tracePt t="49644" x="3767138" y="5068888"/>
          <p14:tracePt t="49661" x="3792538" y="5068888"/>
          <p14:tracePt t="49678" x="3830638" y="5068888"/>
          <p14:tracePt t="49694" x="3856038" y="5068888"/>
          <p14:tracePt t="49711" x="3867150" y="5068888"/>
          <p14:tracePt t="49872" x="3879850" y="5068888"/>
          <p14:tracePt t="49910" x="3892550" y="5068888"/>
          <p14:tracePt t="49948" x="3905250" y="5068888"/>
          <p14:tracePt t="49972" x="3917950" y="5068888"/>
          <p14:tracePt t="49986" x="3930650" y="5068888"/>
          <p14:tracePt t="49999" x="3943350" y="5068888"/>
          <p14:tracePt t="50009" x="3968750" y="5068888"/>
          <p14:tracePt t="50022" x="3979863" y="5068888"/>
          <p14:tracePt t="50036" x="4005263" y="5068888"/>
          <p14:tracePt t="50050" x="4017963" y="5068888"/>
          <p14:tracePt t="50064" x="4030663" y="5068888"/>
          <p14:tracePt t="50086" x="4043363" y="5068888"/>
          <p14:tracePt t="50110" x="4056063" y="5068888"/>
          <p14:tracePt t="51044" x="4092575" y="5068888"/>
          <p14:tracePt t="51058" x="4130675" y="5068888"/>
          <p14:tracePt t="51069" x="4168775" y="5068888"/>
          <p14:tracePt t="51081" x="4217988" y="5068888"/>
          <p14:tracePt t="51094" x="4343400" y="5081588"/>
          <p14:tracePt t="51107" x="4456113" y="5092700"/>
          <p14:tracePt t="51121" x="4543425" y="5092700"/>
          <p14:tracePt t="51135" x="4619625" y="5092700"/>
          <p14:tracePt t="51151" x="4694238" y="5105400"/>
          <p14:tracePt t="51168" x="4794250" y="5105400"/>
          <p14:tracePt t="51185" x="4994275" y="5105400"/>
          <p14:tracePt t="51202" x="5068888" y="5118100"/>
          <p14:tracePt t="51217" x="5106988" y="5118100"/>
          <p14:tracePt t="51234" x="5132388" y="5118100"/>
          <p14:tracePt t="51267" x="5145088" y="5118100"/>
          <p14:tracePt t="51442" x="5132388" y="5118100"/>
          <p14:tracePt t="51467" x="5119688" y="5118100"/>
          <p14:tracePt t="51493" x="5106988" y="5118100"/>
          <p14:tracePt t="51518" x="5094288" y="5118100"/>
          <p14:tracePt t="51530" x="5068888" y="5118100"/>
          <p14:tracePt t="51543" x="5057775" y="5118100"/>
          <p14:tracePt t="51556" x="5045075" y="5118100"/>
          <p14:tracePt t="51570" x="5032375" y="5118100"/>
          <p14:tracePt t="51586" x="5006975" y="5118100"/>
          <p14:tracePt t="51606" x="4994275" y="5118100"/>
          <p14:tracePt t="51628" x="4981575" y="5118100"/>
          <p14:tracePt t="51642" x="4968875" y="5118100"/>
          <p14:tracePt t="51654" x="4956175" y="5118100"/>
          <p14:tracePt t="51679" x="4945063" y="5118100"/>
          <p14:tracePt t="53037" x="4945063" y="5130800"/>
          <p14:tracePt t="54421" x="4956175" y="5130800"/>
          <p14:tracePt t="54446" x="4981575" y="5130800"/>
          <p14:tracePt t="54458" x="5006975" y="5130800"/>
          <p14:tracePt t="54471" x="5045075" y="5130800"/>
          <p14:tracePt t="54484" x="5081588" y="5130800"/>
          <p14:tracePt t="54497" x="5106988" y="5130800"/>
          <p14:tracePt t="54515" x="5119688" y="5130800"/>
          <p14:tracePt t="54531" x="5132388" y="5130800"/>
          <p14:tracePt t="54548" x="5157788" y="5130800"/>
          <p14:tracePt t="54565" x="5170488" y="5130800"/>
          <p14:tracePt t="54595" x="5181600" y="5130800"/>
          <p14:tracePt t="54645" x="5194300" y="5130800"/>
          <p14:tracePt t="54657" x="5207000" y="5130800"/>
          <p14:tracePt t="54684" x="5219700" y="5130800"/>
          <p14:tracePt t="54745" x="5270500" y="5118100"/>
          <p14:tracePt t="54757" x="5307013" y="5105400"/>
          <p14:tracePt t="54771" x="5345113" y="5105400"/>
          <p14:tracePt t="54785" x="5370513" y="5092700"/>
          <p14:tracePt t="54799" x="5394325" y="5092700"/>
          <p14:tracePt t="54816" x="5419725" y="5092700"/>
          <p14:tracePt t="54832" x="5432425" y="5092700"/>
          <p14:tracePt t="54849" x="5483225" y="5092700"/>
          <p14:tracePt t="54866" x="5519738" y="5092700"/>
          <p14:tracePt t="54883" x="5595938" y="5092700"/>
          <p14:tracePt t="54899" x="5732463" y="5092700"/>
          <p14:tracePt t="54916" x="5757863" y="5092700"/>
          <p14:tracePt t="54932" x="5795963" y="5092700"/>
          <p14:tracePt t="54950" x="5832475" y="5092700"/>
          <p14:tracePt t="54966" x="5857875" y="5092700"/>
          <p14:tracePt t="54983" x="5895975" y="5092700"/>
          <p14:tracePt t="54999" x="5932488" y="5092700"/>
          <p14:tracePt t="55017" x="5945188" y="5092700"/>
          <p14:tracePt t="55033" x="5957888" y="5092700"/>
          <p14:tracePt t="55143" x="5970588" y="5092700"/>
          <p14:tracePt t="55193" x="5983288" y="5092700"/>
          <p14:tracePt t="55206" x="6008688" y="5092700"/>
          <p14:tracePt t="55219" x="6021388" y="5092700"/>
          <p14:tracePt t="55231" x="6034088" y="5092700"/>
          <p14:tracePt t="55256" x="6045200" y="5092700"/>
          <p14:tracePt t="55281" x="6057900" y="5092700"/>
          <p14:tracePt t="55318" x="6070600" y="5092700"/>
          <p14:tracePt t="55330" x="6083300" y="5092700"/>
          <p14:tracePt t="55368" x="6096000" y="5092700"/>
          <p14:tracePt t="55393" x="6108700" y="5092700"/>
          <p14:tracePt t="55404" x="6121400" y="5092700"/>
          <p14:tracePt t="56427" x="6157913" y="5092700"/>
          <p14:tracePt t="56441" x="6208713" y="5092700"/>
          <p14:tracePt t="56451" x="6283325" y="5092700"/>
          <p14:tracePt t="56463" x="6346825" y="5092700"/>
          <p14:tracePt t="56477" x="6396038" y="5092700"/>
          <p14:tracePt t="56490" x="6446838" y="5092700"/>
          <p14:tracePt t="56504" x="6508750" y="5092700"/>
          <p14:tracePt t="56521" x="6572250" y="5105400"/>
          <p14:tracePt t="56538" x="6659563" y="5105400"/>
          <p14:tracePt t="56555" x="6808788" y="5118100"/>
          <p14:tracePt t="56571" x="6859588" y="5118100"/>
          <p14:tracePt t="56588" x="6897688" y="5118100"/>
          <p14:tracePt t="56605" x="6972300" y="5118100"/>
          <p14:tracePt t="56621" x="6997700" y="5118100"/>
          <p14:tracePt t="56638" x="7034213" y="5118100"/>
          <p14:tracePt t="56663" x="7046913" y="5118100"/>
          <p14:tracePt t="56875" x="7034213" y="5118100"/>
          <p14:tracePt t="56893" x="7021513" y="5118100"/>
          <p14:tracePt t="64588" x="7034213" y="5118100"/>
          <p14:tracePt t="64600" x="7059613" y="5118100"/>
          <p14:tracePt t="64613" x="7110413" y="5118100"/>
          <p14:tracePt t="64626" x="7159625" y="5118100"/>
          <p14:tracePt t="64640" x="7197725" y="5118100"/>
          <p14:tracePt t="64655" x="7246938" y="5118100"/>
          <p14:tracePt t="64671" x="7297738" y="5118100"/>
          <p14:tracePt t="64688" x="7410450" y="5092700"/>
          <p14:tracePt t="64705" x="7635875" y="5068888"/>
          <p14:tracePt t="64721" x="7697788" y="5043488"/>
          <p14:tracePt t="64738" x="7761288" y="5030788"/>
          <p14:tracePt t="64755" x="7897813" y="5005388"/>
          <p14:tracePt t="64772" x="7999413" y="5005388"/>
          <p14:tracePt t="64788" x="8074025" y="4992688"/>
          <p14:tracePt t="64805" x="8199438" y="4992688"/>
          <p14:tracePt t="64822" x="8235950" y="4968875"/>
          <p14:tracePt t="64839" x="8261350" y="4956175"/>
          <p14:tracePt t="64855" x="8312150" y="4956175"/>
          <p14:tracePt t="64872" x="8312150" y="4943475"/>
          <p14:tracePt t="64889" x="8324850" y="4930775"/>
          <p14:tracePt t="64904" x="8335963" y="4930775"/>
          <p14:tracePt t="64921" x="8348663" y="4918075"/>
          <p14:tracePt t="64937" x="8374063" y="4918075"/>
          <p14:tracePt t="64954" x="8399463" y="4905375"/>
          <p14:tracePt t="64970" x="8412163" y="4892675"/>
          <p14:tracePt t="64988" x="8448675" y="4879975"/>
          <p14:tracePt t="65004" x="8486775" y="4868863"/>
          <p14:tracePt t="65021" x="8499475" y="4856163"/>
          <p14:tracePt t="65038" x="8548688" y="4830763"/>
          <p14:tracePt t="65054" x="8561388" y="4830763"/>
          <p14:tracePt t="65071" x="8574088" y="4818063"/>
          <p14:tracePt t="65236" x="8548688" y="4818063"/>
          <p14:tracePt t="65248" x="8512175" y="4818063"/>
          <p14:tracePt t="65262" x="8461375" y="4805363"/>
          <p14:tracePt t="65276" x="8435975" y="4805363"/>
          <p14:tracePt t="65290" x="8399463" y="4805363"/>
          <p14:tracePt t="65307" x="8374063" y="4805363"/>
          <p14:tracePt t="65324" x="8348663" y="4805363"/>
          <p14:tracePt t="65341" x="8312150" y="4805363"/>
          <p14:tracePt t="65357" x="8299450" y="4805363"/>
          <p14:tracePt t="65423" x="8324850" y="4805363"/>
          <p14:tracePt t="65435" x="8335963" y="4805363"/>
          <p14:tracePt t="65449" x="8348663" y="4805363"/>
          <p14:tracePt t="65461" x="8361363" y="4805363"/>
          <p14:tracePt t="65473" x="8399463" y="4805363"/>
          <p14:tracePt t="65490" x="8435975" y="4805363"/>
          <p14:tracePt t="65507" x="8499475" y="4805363"/>
          <p14:tracePt t="65523" x="8561388" y="4805363"/>
          <p14:tracePt t="65540" x="8574088" y="4818063"/>
          <p14:tracePt t="65557" x="8586788" y="4818063"/>
          <p14:tracePt t="65672" x="8548688" y="4818063"/>
          <p14:tracePt t="65685" x="8524875" y="4830763"/>
          <p14:tracePt t="65698" x="8486775" y="4830763"/>
          <p14:tracePt t="65712" x="8461375" y="4843463"/>
          <p14:tracePt t="65725" x="8424863" y="4843463"/>
          <p14:tracePt t="65741" x="8412163" y="4856163"/>
          <p14:tracePt t="65758" x="8399463" y="4868863"/>
          <p14:tracePt t="65822" x="8412163" y="4868863"/>
          <p14:tracePt t="65834" x="8435975" y="4856163"/>
          <p14:tracePt t="65847" x="8474075" y="4843463"/>
          <p14:tracePt t="65862" x="8524875" y="4843463"/>
          <p14:tracePt t="65876" x="8548688" y="4830763"/>
          <p14:tracePt t="65893" x="8574088" y="4830763"/>
          <p14:tracePt t="65946" x="8561388" y="4830763"/>
          <p14:tracePt t="65960" x="8537575" y="4830763"/>
          <p14:tracePt t="65970" x="8512175" y="4830763"/>
          <p14:tracePt t="65983" x="8499475" y="4830763"/>
          <p14:tracePt t="65994" x="8474075" y="4830763"/>
          <p14:tracePt t="66010" x="8461375" y="4830763"/>
          <p14:tracePt t="66033" x="8448675" y="4830763"/>
          <p14:tracePt t="66045" x="8435975" y="4830763"/>
          <p14:tracePt t="66158" x="8424863" y="4830763"/>
          <p14:tracePt t="66184" x="8399463" y="4830763"/>
          <p14:tracePt t="66196" x="8374063" y="4830763"/>
          <p14:tracePt t="66208" x="8286750" y="4843463"/>
          <p14:tracePt t="66220" x="8186738" y="4868863"/>
          <p14:tracePt t="66235" x="8099425" y="4918075"/>
          <p14:tracePt t="66247" x="7986713" y="4981575"/>
          <p14:tracePt t="66260" x="7785100" y="5068888"/>
          <p14:tracePt t="66276" x="7548563" y="5156200"/>
          <p14:tracePt t="66293" x="7385050" y="5205413"/>
          <p14:tracePt t="66310" x="7185025" y="5268913"/>
          <p14:tracePt t="66327" x="7059613" y="5294313"/>
          <p14:tracePt t="66344" x="6910388" y="5330825"/>
          <p14:tracePt t="66360" x="6659563" y="5330825"/>
          <p14:tracePt t="66377" x="6584950" y="5330825"/>
          <p14:tracePt t="66394" x="6534150" y="5330825"/>
          <p14:tracePt t="66410" x="6496050" y="5318125"/>
          <p14:tracePt t="66427" x="6472238" y="5305425"/>
          <p14:tracePt t="66446" x="6472238" y="5294313"/>
          <p14:tracePt t="66481" x="6472238" y="5281613"/>
          <p14:tracePt t="66495" x="6472238" y="5243513"/>
          <p14:tracePt t="66506" x="6508750" y="5194300"/>
          <p14:tracePt t="66519" x="6572250" y="5143500"/>
          <p14:tracePt t="66532" x="6734175" y="5068888"/>
          <p14:tracePt t="66546" x="6872288" y="5018088"/>
          <p14:tracePt t="66561" x="6985000" y="4956175"/>
          <p14:tracePt t="66578" x="7085013" y="4905375"/>
          <p14:tracePt t="66594" x="7146925" y="4879975"/>
          <p14:tracePt t="66611" x="7235825" y="4856163"/>
          <p14:tracePt t="66627" x="7246938" y="4843463"/>
          <p14:tracePt t="66681" x="7235825" y="4843463"/>
          <p14:tracePt t="66693" x="7210425" y="4843463"/>
          <p14:tracePt t="66705" x="7185025" y="4843463"/>
          <p14:tracePt t="66718" x="7172325" y="4843463"/>
          <p14:tracePt t="66730" x="7159625" y="4856163"/>
          <p14:tracePt t="66745" x="7134225" y="4868863"/>
          <p14:tracePt t="66761" x="7110413" y="4879975"/>
          <p14:tracePt t="66778" x="7097713" y="4892675"/>
          <p14:tracePt t="66795" x="7072313" y="4905375"/>
          <p14:tracePt t="66812" x="7072313" y="4918075"/>
          <p14:tracePt t="66881" x="7072313" y="4930775"/>
          <p14:tracePt t="66943" x="7072313" y="4943475"/>
          <p14:tracePt t="66956" x="7059613" y="4956175"/>
          <p14:tracePt t="66968" x="6997700" y="4992688"/>
          <p14:tracePt t="66983" x="6934200" y="5030788"/>
          <p14:tracePt t="66997" x="6872288" y="5068888"/>
          <p14:tracePt t="67014" x="6834188" y="5081588"/>
          <p14:tracePt t="67030" x="6784975" y="5092700"/>
          <p14:tracePt t="67047" x="6759575" y="5092700"/>
          <p14:tracePt t="67064" x="6746875" y="5092700"/>
          <p14:tracePt t="67142" x="6746875" y="5081588"/>
          <p14:tracePt t="67155" x="6759575" y="5081588"/>
          <p14:tracePt t="67167" x="6772275" y="5081588"/>
          <p14:tracePt t="67183" x="6784975" y="5081588"/>
          <p14:tracePt t="67198" x="6797675" y="5081588"/>
          <p14:tracePt t="67215" x="6808788" y="5081588"/>
          <p14:tracePt t="67231" x="6821488" y="5081588"/>
          <p14:tracePt t="67248" x="6834188" y="5081588"/>
          <p14:tracePt t="67265" x="6846888" y="5081588"/>
          <p14:tracePt t="67282" x="6884988" y="5081588"/>
          <p14:tracePt t="67354" x="6872288" y="5081588"/>
          <p14:tracePt t="67367" x="6846888" y="5081588"/>
          <p14:tracePt t="67379" x="6821488" y="5081588"/>
          <p14:tracePt t="67391" x="6808788" y="5081588"/>
          <p14:tracePt t="67405" x="6784975" y="5081588"/>
          <p14:tracePt t="67419" x="6772275" y="5081588"/>
          <p14:tracePt t="67432" x="6746875" y="5081588"/>
          <p14:tracePt t="67454" x="6734175" y="5081588"/>
          <p14:tracePt t="67541" x="6746875" y="5081588"/>
          <p14:tracePt t="67553" x="6759575" y="5081588"/>
          <p14:tracePt t="67568" x="6772275" y="5081588"/>
          <p14:tracePt t="67578" x="6797675" y="5081588"/>
          <p14:tracePt t="67591" x="6821488" y="5081588"/>
          <p14:tracePt t="67603" x="6846888" y="5081588"/>
          <p14:tracePt t="67619" x="6872288" y="5081588"/>
          <p14:tracePt t="67633" x="6884988" y="5081588"/>
          <p14:tracePt t="67728" x="6872288" y="5081588"/>
          <p14:tracePt t="67740" x="6859588" y="5081588"/>
          <p14:tracePt t="67753" x="6846888" y="5081588"/>
          <p14:tracePt t="67769" x="6834188" y="5081588"/>
          <p14:tracePt t="67784" x="6821488" y="5081588"/>
          <p14:tracePt t="67804" x="6808788" y="5081588"/>
          <p14:tracePt t="67990" x="6821488" y="5081588"/>
          <p14:tracePt t="68003" x="6846888" y="5081588"/>
          <p14:tracePt t="68027" x="6859588" y="5081588"/>
          <p14:tracePt t="68363" x="6846888" y="5081588"/>
          <p14:tracePt t="68886" x="6834188" y="5081588"/>
          <p14:tracePt t="70493" x="6821488" y="5081588"/>
          <p14:tracePt t="72750" x="6834188" y="5081588"/>
          <p14:tracePt t="72774" x="6846888" y="5081588"/>
          <p14:tracePt t="72789" x="6884988" y="5081588"/>
          <p14:tracePt t="72799" x="6921500" y="5081588"/>
          <p14:tracePt t="72811" x="6959600" y="5081588"/>
          <p14:tracePt t="72824" x="6997700" y="5081588"/>
          <p14:tracePt t="72837" x="7072313" y="5081588"/>
          <p14:tracePt t="72852" x="7185025" y="5081588"/>
          <p14:tracePt t="72869" x="7297738" y="5081588"/>
          <p14:tracePt t="72886" x="7397750" y="5105400"/>
          <p14:tracePt t="72902" x="7523163" y="5130800"/>
          <p14:tracePt t="72919" x="7561263" y="5130800"/>
          <p14:tracePt t="72936" x="7597775" y="5130800"/>
          <p14:tracePt t="72952" x="7673975" y="5130800"/>
          <p14:tracePt t="72969" x="7723188" y="5130800"/>
          <p14:tracePt t="72986" x="7761288" y="5130800"/>
          <p14:tracePt t="73003" x="7823200" y="5143500"/>
          <p14:tracePt t="73022" x="7835900" y="5143500"/>
          <p14:tracePt t="73038" x="7861300" y="5143500"/>
          <p14:tracePt t="73060" x="7874000" y="5143500"/>
          <p14:tracePt t="73073" x="7886700" y="5143500"/>
          <p14:tracePt t="73086" x="7897813" y="5143500"/>
          <p14:tracePt t="73103" x="7910513" y="5143500"/>
          <p14:tracePt t="73120" x="7923213" y="5143500"/>
          <p14:tracePt t="73137" x="7948613" y="5143500"/>
          <p14:tracePt t="73153" x="7961313" y="5143500"/>
          <p14:tracePt t="73172" x="7974013" y="5143500"/>
          <p14:tracePt t="73209" x="7986713" y="5143500"/>
          <p14:tracePt t="73858" x="7910513" y="5143500"/>
          <p14:tracePt t="73870" x="7773988" y="5168900"/>
          <p14:tracePt t="73883" x="7648575" y="5194300"/>
          <p14:tracePt t="73898" x="7497763" y="5218113"/>
          <p14:tracePt t="73912" x="7185025" y="5268913"/>
          <p14:tracePt t="73925" x="6897688" y="5305425"/>
          <p14:tracePt t="73941" x="6546850" y="5343525"/>
          <p14:tracePt t="73957" x="6021388" y="5394325"/>
          <p14:tracePt t="73973" x="5194300" y="5407025"/>
          <p14:tracePt t="73990" x="4756150" y="5407025"/>
          <p14:tracePt t="74007" x="4518025" y="5407025"/>
          <p14:tracePt t="74023" x="4005263" y="5407025"/>
          <p14:tracePt t="74040" x="3792538" y="5407025"/>
          <p14:tracePt t="74057" x="3643313" y="5407025"/>
          <p14:tracePt t="74073" x="3417888" y="5407025"/>
          <p14:tracePt t="74091" x="3267075" y="5407025"/>
          <p14:tracePt t="74107" x="3128963" y="5407025"/>
          <p14:tracePt t="74124" x="2979738" y="5407025"/>
          <p14:tracePt t="74141" x="2941638" y="5407025"/>
          <p14:tracePt t="74157" x="2890838" y="5381625"/>
          <p14:tracePt t="74174" x="2879725" y="5381625"/>
          <p14:tracePt t="74191" x="2867025" y="5381625"/>
          <p14:tracePt t="74207" x="2854325" y="5368925"/>
          <p14:tracePt t="74419" x="2867025" y="5368925"/>
          <p14:tracePt t="74444" x="2903538" y="5368925"/>
          <p14:tracePt t="74457" x="2941638" y="5356225"/>
          <p14:tracePt t="74469" x="2979738" y="5356225"/>
          <p14:tracePt t="74481" x="3028950" y="5356225"/>
          <p14:tracePt t="74496" x="3054350" y="5356225"/>
          <p14:tracePt t="74510" x="3079750" y="5356225"/>
          <p14:tracePt t="74527" x="3103563" y="5356225"/>
          <p14:tracePt t="74544" x="3128963" y="5356225"/>
          <p14:tracePt t="74560" x="3216275" y="5356225"/>
          <p14:tracePt t="74577" x="3254375" y="5356225"/>
          <p14:tracePt t="74594" x="3292475" y="5356225"/>
          <p14:tracePt t="74611" x="3305175" y="5356225"/>
          <p14:tracePt t="74627" x="3317875" y="5356225"/>
          <p14:tracePt t="74755" x="3305175" y="5356225"/>
          <p14:tracePt t="74792" x="3292475" y="5356225"/>
          <p14:tracePt t="74842" x="3279775" y="5356225"/>
          <p14:tracePt t="75016" x="3292475" y="5356225"/>
          <p14:tracePt t="75031" x="3305175" y="5356225"/>
          <p14:tracePt t="75042" x="3317875" y="5356225"/>
          <p14:tracePt t="75054" x="3328988" y="5356225"/>
          <p14:tracePt t="75079" x="3341688" y="5356225"/>
          <p14:tracePt t="75092" x="3367088" y="5368925"/>
          <p14:tracePt t="75116" x="3405188" y="5368925"/>
          <p14:tracePt t="75131" x="3454400" y="5381625"/>
          <p14:tracePt t="75141" x="3530600" y="5394325"/>
          <p14:tracePt t="75153" x="3605213" y="5407025"/>
          <p14:tracePt t="75167" x="3643313" y="5418138"/>
          <p14:tracePt t="75180" x="3667125" y="5418138"/>
          <p14:tracePt t="75195" x="3692525" y="5430838"/>
          <p14:tracePt t="75212" x="3705225" y="5430838"/>
          <p14:tracePt t="75228" x="3730625" y="5443538"/>
          <p14:tracePt t="75245" x="3756025" y="5456238"/>
          <p14:tracePt t="75262" x="3779838" y="5456238"/>
          <p14:tracePt t="75280" x="3792538" y="5456238"/>
          <p14:tracePt t="75304" x="3805238" y="5456238"/>
          <p14:tracePt t="75316" x="3817938" y="5456238"/>
          <p14:tracePt t="75340" x="3830638" y="5456238"/>
          <p14:tracePt t="75355" x="3856038" y="5456238"/>
          <p14:tracePt t="75391" x="3867150" y="5456238"/>
          <p14:tracePt t="75528" x="3892550" y="5443538"/>
          <p14:tracePt t="75540" x="3905250" y="5430838"/>
          <p14:tracePt t="75554" x="3930650" y="5407025"/>
          <p14:tracePt t="75566" x="3956050" y="5381625"/>
          <p14:tracePt t="75580" x="3968750" y="5368925"/>
          <p14:tracePt t="75596" x="3992563" y="5356225"/>
          <p14:tracePt t="75616" x="4005263" y="5356225"/>
          <p14:tracePt t="76225" x="4030663" y="5356225"/>
          <p14:tracePt t="76239" x="4056063" y="5356225"/>
          <p14:tracePt t="76252" x="4168775" y="5356225"/>
          <p14:tracePt t="76262" x="4294188" y="5356225"/>
          <p14:tracePt t="76275" x="4418013" y="5356225"/>
          <p14:tracePt t="76287" x="4518025" y="5356225"/>
          <p14:tracePt t="76303" x="4630738" y="5356225"/>
          <p14:tracePt t="76317" x="4743450" y="5356225"/>
          <p14:tracePt t="76334" x="4868863" y="5343525"/>
          <p14:tracePt t="76351" x="4968875" y="5343525"/>
          <p14:tracePt t="76367" x="5106988" y="5343525"/>
          <p14:tracePt t="76384" x="5157788" y="5330825"/>
          <p14:tracePt t="76401" x="5207000" y="5330825"/>
          <p14:tracePt t="76417" x="5332413" y="5330825"/>
          <p14:tracePt t="76434" x="5394325" y="5330825"/>
          <p14:tracePt t="76451" x="5445125" y="5330825"/>
          <p14:tracePt t="76468" x="5519738" y="5330825"/>
          <p14:tracePt t="76485" x="5557838" y="5330825"/>
          <p14:tracePt t="76501" x="5583238" y="5318125"/>
          <p14:tracePt t="76525" x="5595938" y="5318125"/>
          <p14:tracePt t="76885" x="5607050" y="5318125"/>
          <p14:tracePt t="76898" x="5619750" y="5318125"/>
          <p14:tracePt t="76911" x="5632450" y="5318125"/>
          <p14:tracePt t="76923" x="5657850" y="5318125"/>
          <p14:tracePt t="76939" x="5695950" y="5318125"/>
          <p14:tracePt t="76953" x="5719763" y="5318125"/>
          <p14:tracePt t="76970" x="5745163" y="5318125"/>
          <p14:tracePt t="76985" x="5795963" y="5318125"/>
          <p14:tracePt t="77002" x="5821363" y="5318125"/>
          <p14:tracePt t="77018" x="5832475" y="5318125"/>
          <p14:tracePt t="77035" x="5857875" y="5318125"/>
          <p14:tracePt t="77059" x="5870575" y="5318125"/>
          <p14:tracePt t="77084" x="5883275" y="5318125"/>
          <p14:tracePt t="77096" x="5895975" y="5318125"/>
          <p14:tracePt t="77123" x="5908675" y="5318125"/>
          <p14:tracePt t="77322" x="5932488" y="5318125"/>
          <p14:tracePt t="77334" x="5957888" y="5318125"/>
          <p14:tracePt t="77347" x="5983288" y="5318125"/>
          <p14:tracePt t="77359" x="6008688" y="5318125"/>
          <p14:tracePt t="77374" x="6034088" y="5318125"/>
          <p14:tracePt t="77388" x="6057900" y="5318125"/>
          <p14:tracePt t="77405" x="6096000" y="5318125"/>
          <p14:tracePt t="77422" x="6146800" y="5318125"/>
          <p14:tracePt t="77438" x="6359525" y="5294313"/>
          <p14:tracePt t="77455" x="6459538" y="5281613"/>
          <p14:tracePt t="77472" x="6534150" y="5256213"/>
          <p14:tracePt t="77489" x="6621463" y="5256213"/>
          <p14:tracePt t="77505" x="6659563" y="5256213"/>
          <p14:tracePt t="77522" x="6708775" y="5243513"/>
          <p14:tracePt t="77539" x="6808788" y="5243513"/>
          <p14:tracePt t="77555" x="6859588" y="5243513"/>
          <p14:tracePt t="77571" x="6884988" y="5243513"/>
          <p14:tracePt t="77589" x="6934200" y="5256213"/>
          <p14:tracePt t="77606" x="6946900" y="5268913"/>
          <p14:tracePt t="77623" x="6959600" y="5268913"/>
          <p14:tracePt t="77638" x="6972300" y="5281613"/>
          <p14:tracePt t="77654" x="6985000" y="5281613"/>
          <p14:tracePt t="77671" x="6997700" y="5281613"/>
          <p14:tracePt t="77688" x="7010400" y="5281613"/>
          <p14:tracePt t="77705" x="7010400" y="5294313"/>
          <p14:tracePt t="79041" x="7010400" y="5305425"/>
          <p14:tracePt t="79054" x="6946900" y="5330825"/>
          <p14:tracePt t="79067" x="6884988" y="5368925"/>
          <p14:tracePt t="79081" x="6808788" y="5418138"/>
          <p14:tracePt t="79095" x="6746875" y="5443538"/>
          <p14:tracePt t="79112" x="6684963" y="5468938"/>
          <p14:tracePt t="79129" x="6646863" y="5494338"/>
          <p14:tracePt t="79145" x="6534150" y="5518150"/>
          <p14:tracePt t="79162" x="6446838" y="5530850"/>
          <p14:tracePt t="79178" x="6370638" y="5530850"/>
          <p14:tracePt t="79194" x="6283325" y="5530850"/>
          <p14:tracePt t="79212" x="6270625" y="5530850"/>
          <p14:tracePt t="79240" x="6259513" y="5530850"/>
          <p14:tracePt t="79377" x="6270625" y="5530850"/>
          <p14:tracePt t="79390" x="6283325" y="5530850"/>
          <p14:tracePt t="79403" x="6296025" y="5530850"/>
          <p14:tracePt t="79428" x="6308725" y="5530850"/>
          <p14:tracePt t="79502" x="6334125" y="5530850"/>
          <p14:tracePt t="79515" x="6346825" y="5530850"/>
          <p14:tracePt t="79527" x="6383338" y="5530850"/>
          <p14:tracePt t="79539" x="6396038" y="5530850"/>
          <p14:tracePt t="79553" x="6408738" y="5530850"/>
          <p14:tracePt t="79566" x="6421438" y="5530850"/>
          <p14:tracePt t="79580" x="6459538" y="5530850"/>
          <p14:tracePt t="79597" x="6521450" y="5530850"/>
          <p14:tracePt t="79614" x="6584950" y="5530850"/>
          <p14:tracePt t="79630" x="6646863" y="5530850"/>
          <p14:tracePt t="79647" x="6659563" y="5530850"/>
          <p14:tracePt t="79664" x="6672263" y="5530850"/>
          <p14:tracePt t="99170" x="6572250" y="5494338"/>
          <p14:tracePt t="99183" x="6434138" y="5443538"/>
          <p14:tracePt t="99196" x="6308725" y="5381625"/>
          <p14:tracePt t="99210" x="6108700" y="5281613"/>
          <p14:tracePt t="99224" x="5757863" y="5181600"/>
          <p14:tracePt t="99240" x="5519738" y="5092700"/>
          <p14:tracePt t="99258" x="5383213" y="5005388"/>
          <p14:tracePt t="99274" x="4894263" y="4592638"/>
          <p14:tracePt t="99291" x="4606925" y="4379913"/>
          <p14:tracePt t="99308" x="4456113" y="4230688"/>
          <p14:tracePt t="99325" x="4256088" y="4029075"/>
          <p14:tracePt t="99341" x="4156075" y="3892550"/>
          <p14:tracePt t="99357" x="4043363" y="3741738"/>
          <p14:tracePt t="99374" x="3756025" y="3490913"/>
          <p14:tracePt t="99390" x="3643313" y="3416300"/>
          <p14:tracePt t="99407" x="3579813" y="3367088"/>
          <p14:tracePt t="99424" x="3467100" y="3290888"/>
          <p14:tracePt t="99440" x="3405188" y="3241675"/>
          <p14:tracePt t="99457" x="3328988" y="3178175"/>
          <p14:tracePt t="99474" x="3092450" y="3003550"/>
          <p14:tracePt t="99491" x="2992438" y="2928938"/>
          <p14:tracePt t="99507" x="2854325" y="2790825"/>
          <p14:tracePt t="99524" x="2803525" y="2728913"/>
          <p14:tracePt t="99541" x="2728913" y="2665413"/>
          <p14:tracePt t="99558" x="2616200" y="2516188"/>
          <p14:tracePt t="99574" x="2554288" y="2427288"/>
          <p14:tracePt t="99591" x="2541588" y="2378075"/>
          <p14:tracePt t="99607" x="2528888" y="2378075"/>
          <p14:tracePt t="99624" x="2528888" y="2390775"/>
          <p14:tracePt t="99956" x="2528888" y="2378075"/>
          <p14:tracePt t="99968" x="2516188" y="2365375"/>
          <p14:tracePt t="99980" x="2516188" y="2352675"/>
          <p14:tracePt t="99997" x="2490788" y="2327275"/>
          <p14:tracePt t="100011" x="2478088" y="2303463"/>
          <p14:tracePt t="100027" x="2465388" y="2278063"/>
          <p14:tracePt t="100043" x="2452688" y="2239963"/>
          <p14:tracePt t="100060" x="2441575" y="2101850"/>
          <p14:tracePt t="100078" x="2428875" y="2027238"/>
          <p14:tracePt t="100094" x="2428875" y="1989138"/>
          <p14:tracePt t="100111" x="2428875" y="1952625"/>
          <p14:tracePt t="100293" x="2416175" y="1939925"/>
          <p14:tracePt t="100305" x="2416175" y="1927225"/>
          <p14:tracePt t="100319" x="2416175" y="1914525"/>
          <p14:tracePt t="100331" x="2403475" y="1914525"/>
          <p14:tracePt t="100345" x="2390775" y="1914525"/>
          <p14:tracePt t="100362" x="2378075" y="1901825"/>
          <p14:tracePt t="100379" x="2365375" y="1889125"/>
          <p14:tracePt t="100382" x="2328863" y="1876425"/>
          <p14:tracePt t="100395" x="2290763" y="1865313"/>
          <p14:tracePt t="100412" x="2252663" y="1865313"/>
          <p14:tracePt t="100429" x="2228850" y="1852613"/>
          <p14:tracePt t="100446" x="2178050" y="1839913"/>
          <p14:tracePt t="100462" x="2165350" y="1827213"/>
          <p14:tracePt t="100479" x="2139950" y="1827213"/>
          <p14:tracePt t="100495" x="2116138" y="1827213"/>
          <p14:tracePt t="100517" x="2103438" y="1827213"/>
          <p14:tracePt t="100542" x="2103438" y="1839913"/>
          <p14:tracePt t="100567" x="2090738" y="1852613"/>
          <p14:tracePt t="100592" x="2090738" y="1865313"/>
          <p14:tracePt t="100617" x="2090738" y="1876425"/>
          <p14:tracePt t="100642" x="2090738" y="1889125"/>
          <p14:tracePt t="100667" x="2116138" y="1889125"/>
          <p14:tracePt t="100691" x="2127250" y="1901825"/>
          <p14:tracePt t="100703" x="2178050" y="1927225"/>
          <p14:tracePt t="100716" x="2228850" y="1952625"/>
          <p14:tracePt t="100732" x="2339975" y="2001838"/>
          <p14:tracePt t="100747" x="2441575" y="2065338"/>
          <p14:tracePt t="100764" x="2528888" y="2127250"/>
          <p14:tracePt t="100780" x="2603500" y="2178050"/>
          <p14:tracePt t="100797" x="2690813" y="2178050"/>
          <p14:tracePt t="100814" x="2703513" y="2178050"/>
          <p14:tracePt t="100830" x="2716213" y="2139950"/>
          <p14:tracePt t="100847" x="2716213" y="2114550"/>
          <p14:tracePt t="100864" x="2716213" y="2089150"/>
          <p14:tracePt t="100880" x="2716213" y="2039938"/>
          <p14:tracePt t="100897" x="2716213" y="2027238"/>
          <p14:tracePt t="100913" x="2703513" y="2014538"/>
          <p14:tracePt t="100915" x="2678113" y="2001838"/>
          <p14:tracePt t="100929" x="2641600" y="1989138"/>
          <p14:tracePt t="100946" x="2616200" y="1978025"/>
          <p14:tracePt t="100963" x="2565400" y="1978025"/>
          <p14:tracePt t="100980" x="2452688" y="1965325"/>
          <p14:tracePt t="100998" x="2416175" y="1965325"/>
          <p14:tracePt t="101015" x="2390775" y="1965325"/>
          <p14:tracePt t="101031" x="2378075" y="1952625"/>
          <p14:tracePt t="101128" x="2378075" y="1939925"/>
          <p14:tracePt t="101140" x="2378075" y="1927225"/>
          <p14:tracePt t="101152" x="2378075" y="1901825"/>
          <p14:tracePt t="101168" x="2378075" y="1889125"/>
          <p14:tracePt t="101182" x="2390775" y="1852613"/>
          <p14:tracePt t="101199" x="2390775" y="1814513"/>
          <p14:tracePt t="101215" x="2390775" y="1776413"/>
          <p14:tracePt t="101232" x="2416175" y="1727200"/>
          <p14:tracePt t="101249" x="2416175" y="1714500"/>
          <p14:tracePt t="101265" x="2428875" y="1714500"/>
          <p14:tracePt t="101282" x="2441575" y="1701800"/>
          <p14:tracePt t="101298" x="2452688" y="1701800"/>
          <p14:tracePt t="101339" x="2465388" y="1701800"/>
          <p14:tracePt t="101364" x="2490788" y="1701800"/>
          <p14:tracePt t="101376" x="2503488" y="1701800"/>
          <p14:tracePt t="101390" x="2528888" y="1701800"/>
          <p14:tracePt t="101402" x="2554288" y="1701800"/>
          <p14:tracePt t="101416" x="2603500" y="1701800"/>
          <p14:tracePt t="101433" x="2703513" y="1701800"/>
          <p14:tracePt t="101450" x="2790825" y="1701800"/>
          <p14:tracePt t="101466" x="2928938" y="1701800"/>
          <p14:tracePt t="101482" x="2967038" y="1714500"/>
          <p14:tracePt t="101499" x="2979738" y="1714500"/>
          <p14:tracePt t="101517" x="3003550" y="1714500"/>
          <p14:tracePt t="101601" x="2979738" y="1714500"/>
          <p14:tracePt t="101614" x="2941638" y="1714500"/>
          <p14:tracePt t="101626" x="2890838" y="1714500"/>
          <p14:tracePt t="101639" x="2816225" y="1714500"/>
          <p14:tracePt t="101653" x="2728913" y="1714500"/>
          <p14:tracePt t="101666" x="2678113" y="1714500"/>
          <p14:tracePt t="101682" x="2641600" y="1714500"/>
          <p14:tracePt t="101700" x="2628900" y="1714500"/>
          <p14:tracePt t="101716" x="2616200" y="1714500"/>
          <p14:tracePt t="101762" x="2641600" y="1714500"/>
          <p14:tracePt t="101774" x="2741613" y="1714500"/>
          <p14:tracePt t="101788" x="2841625" y="1701800"/>
          <p14:tracePt t="101801" x="2954338" y="1689100"/>
          <p14:tracePt t="101811" x="3079750" y="1689100"/>
          <p14:tracePt t="101824" x="3205163" y="1689100"/>
          <p14:tracePt t="101837" x="3328988" y="1689100"/>
          <p14:tracePt t="101852" x="3379788" y="1689100"/>
          <p14:tracePt t="101866" x="3405188" y="1689100"/>
          <p14:tracePt t="101924" x="3379788" y="1676400"/>
          <p14:tracePt t="101936" x="3341688" y="1676400"/>
          <p14:tracePt t="101952" x="3305175" y="1676400"/>
          <p14:tracePt t="101961" x="3279775" y="1676400"/>
          <p14:tracePt t="101974" x="3254375" y="1676400"/>
          <p14:tracePt t="101987" x="3228975" y="1676400"/>
          <p14:tracePt t="102000" x="3192463" y="1676400"/>
          <p14:tracePt t="102017" x="3167063" y="1676400"/>
          <p14:tracePt t="102261" x="3167063" y="1689100"/>
          <p14:tracePt t="102274" x="3167063" y="1701800"/>
          <p14:tracePt t="102288" x="3154363" y="1765300"/>
          <p14:tracePt t="102299" x="3128963" y="1814513"/>
          <p14:tracePt t="102312" x="3067050" y="1876425"/>
          <p14:tracePt t="102324" x="2992438" y="1939925"/>
          <p14:tracePt t="102339" x="2867025" y="1978025"/>
          <p14:tracePt t="102353" x="2778125" y="2014538"/>
          <p14:tracePt t="102370" x="2690813" y="2039938"/>
          <p14:tracePt t="102387" x="2590800" y="2052638"/>
          <p14:tracePt t="102403" x="2252663" y="2078038"/>
          <p14:tracePt t="102420" x="2127250" y="2078038"/>
          <p14:tracePt t="102437" x="2039938" y="2078038"/>
          <p14:tracePt t="102454" x="1939925" y="2078038"/>
          <p14:tracePt t="102470" x="1927225" y="2078038"/>
          <p14:tracePt t="102486" x="1914525" y="2078038"/>
          <p14:tracePt t="102504" x="1914525" y="2089150"/>
          <p14:tracePt t="102523" x="1927225" y="2089150"/>
          <p14:tracePt t="102540" x="1927225" y="2101850"/>
          <p14:tracePt t="102554" x="1939925" y="2127250"/>
          <p14:tracePt t="102571" x="1952625" y="2190750"/>
          <p14:tracePt t="102587" x="1990725" y="2403475"/>
          <p14:tracePt t="102604" x="2003425" y="2490788"/>
          <p14:tracePt t="102621" x="2014538" y="2552700"/>
          <p14:tracePt t="102637" x="2052638" y="2765425"/>
          <p14:tracePt t="102654" x="2090738" y="2903538"/>
          <p14:tracePt t="102671" x="2139950" y="3041650"/>
          <p14:tracePt t="102688" x="2190750" y="3216275"/>
          <p14:tracePt t="102703" x="2228850" y="3303588"/>
          <p14:tracePt t="102720" x="2228850" y="3378200"/>
          <p14:tracePt t="102737" x="2239963" y="3590925"/>
          <p14:tracePt t="102753" x="2239963" y="3641725"/>
          <p14:tracePt t="102770" x="2239963" y="3654425"/>
          <p14:tracePt t="102787" x="2239963" y="3667125"/>
          <p14:tracePt t="102846" x="2239963" y="3679825"/>
          <p14:tracePt t="102860" x="2239963" y="3703638"/>
          <p14:tracePt t="102884" x="2239963" y="3716338"/>
          <p14:tracePt t="102972" x="2239963" y="3729038"/>
          <p14:tracePt t="103844" x="2239963" y="3716338"/>
          <p14:tracePt t="103881" x="2239963" y="3703638"/>
          <p14:tracePt t="103907" x="2239963" y="3692525"/>
          <p14:tracePt t="103919" x="2239963" y="3679825"/>
          <p14:tracePt t="103932" x="2239963" y="3654425"/>
          <p14:tracePt t="103945" x="2239963" y="3629025"/>
          <p14:tracePt t="103959" x="2239963" y="3603625"/>
          <p14:tracePt t="103975" x="2239963" y="3579813"/>
          <p14:tracePt t="103992" x="2239963" y="3529013"/>
          <p14:tracePt t="104008" x="2252663" y="3328988"/>
          <p14:tracePt t="104025" x="2265363" y="3228975"/>
          <p14:tracePt t="104042" x="2278063" y="3154363"/>
          <p14:tracePt t="104058" x="2316163" y="2952750"/>
          <p14:tracePt t="104075" x="2339975" y="2778125"/>
          <p14:tracePt t="104092" x="2378075" y="2665413"/>
          <p14:tracePt t="104109" x="2416175" y="2503488"/>
          <p14:tracePt t="104126" x="2416175" y="2465388"/>
          <p14:tracePt t="104142" x="2441575" y="2427288"/>
          <p14:tracePt t="104159" x="2452688" y="2352675"/>
          <p14:tracePt t="104176" x="2465388" y="2290763"/>
          <p14:tracePt t="104193" x="2465388" y="2239963"/>
          <p14:tracePt t="104209" x="2478088" y="2139950"/>
          <p14:tracePt t="104226" x="2490788" y="2078038"/>
          <p14:tracePt t="104243" x="2490788" y="2039938"/>
          <p14:tracePt t="104259" x="2516188" y="2001838"/>
          <p14:tracePt t="104276" x="2516188" y="1978025"/>
          <p14:tracePt t="104294" x="2528888" y="1965325"/>
          <p14:tracePt t="104317" x="2541588" y="1952625"/>
          <p14:tracePt t="104330" x="2554288" y="1952625"/>
          <p14:tracePt t="104342" x="2554288" y="1939925"/>
          <p14:tracePt t="104360" x="2554288" y="1927225"/>
          <p14:tracePt t="104377" x="2554288" y="1914525"/>
          <p14:tracePt t="104393" x="2578100" y="1876425"/>
          <p14:tracePt t="104410" x="2578100" y="1839913"/>
          <p14:tracePt t="104427" x="2578100" y="1765300"/>
          <p14:tracePt t="104443" x="2590800" y="1727200"/>
          <p14:tracePt t="104460" x="2590800" y="1676400"/>
          <p14:tracePt t="104477" x="2590800" y="1663700"/>
          <p14:tracePt t="105141" x="2616200" y="1663700"/>
          <p14:tracePt t="105154" x="2667000" y="1663700"/>
          <p14:tracePt t="105166" x="2816225" y="1663700"/>
          <p14:tracePt t="105178" x="3003550" y="1663700"/>
          <p14:tracePt t="105190" x="3167063" y="1663700"/>
          <p14:tracePt t="105204" x="3492500" y="1663700"/>
          <p14:tracePt t="105217" x="3867150" y="1663700"/>
          <p14:tracePt t="105229" x="4168775" y="1663700"/>
          <p14:tracePt t="105246" x="4643438" y="1663700"/>
          <p14:tracePt t="105263" x="5006975" y="1689100"/>
          <p14:tracePt t="105280" x="5595938" y="1701800"/>
          <p14:tracePt t="105297" x="5908675" y="1727200"/>
          <p14:tracePt t="105314" x="6070600" y="1727200"/>
          <p14:tracePt t="105330" x="6346825" y="1739900"/>
          <p14:tracePt t="105347" x="6496050" y="1739900"/>
          <p14:tracePt t="105364" x="6659563" y="1739900"/>
          <p14:tracePt t="105380" x="6872288" y="1739900"/>
          <p14:tracePt t="105397" x="6910388" y="1739900"/>
          <p14:tracePt t="105414" x="6946900" y="1739900"/>
          <p14:tracePt t="105431" x="6997700" y="1739900"/>
          <p14:tracePt t="105447" x="7034213" y="1739900"/>
          <p14:tracePt t="105464" x="7072313" y="1739900"/>
          <p14:tracePt t="105481" x="7134225" y="1727200"/>
          <p14:tracePt t="105498" x="7159625" y="1727200"/>
          <p14:tracePt t="105602" x="7146925" y="1727200"/>
          <p14:tracePt t="105618" x="7134225" y="1727200"/>
          <p14:tracePt t="105626" x="7123113" y="1727200"/>
          <p14:tracePt t="105640" x="7110413" y="1727200"/>
          <p14:tracePt t="105764" x="7134225" y="1727200"/>
          <p14:tracePt t="105776" x="7159625" y="1727200"/>
          <p14:tracePt t="105789" x="7185025" y="1727200"/>
          <p14:tracePt t="105803" x="7197725" y="1727200"/>
          <p14:tracePt t="105817" x="7210425" y="1727200"/>
          <p14:tracePt t="105889" x="7197725" y="1727200"/>
          <p14:tracePt t="105902" x="7185025" y="1727200"/>
          <p14:tracePt t="105913" x="7172325" y="1727200"/>
          <p14:tracePt t="105926" x="7134225" y="1727200"/>
          <p14:tracePt t="105938" x="7123113" y="1727200"/>
          <p14:tracePt t="105963" x="7110413" y="1739900"/>
          <p14:tracePt t="106025" x="7134225" y="1739900"/>
          <p14:tracePt t="106038" x="7159625" y="1739900"/>
          <p14:tracePt t="106051" x="7172325" y="1739900"/>
          <p14:tracePt t="106062" x="7185025" y="1739900"/>
          <p14:tracePt t="106074" x="7197725" y="1739900"/>
          <p14:tracePt t="106175" x="7172325" y="1739900"/>
          <p14:tracePt t="106200" x="7159625" y="1752600"/>
          <p14:tracePt t="106300" x="7172325" y="1752600"/>
          <p14:tracePt t="106313" x="7197725" y="1752600"/>
          <p14:tracePt t="106326" x="7210425" y="1752600"/>
          <p14:tracePt t="106338" x="7235825" y="1752600"/>
          <p14:tracePt t="106362" x="7259638" y="1752600"/>
          <p14:tracePt t="106425" x="7246938" y="1752600"/>
          <p14:tracePt t="106438" x="7223125" y="1752600"/>
          <p14:tracePt t="106449" x="7197725" y="1752600"/>
          <p14:tracePt t="106462" x="7159625" y="1752600"/>
          <p14:tracePt t="106475" x="7123113" y="1752600"/>
          <p14:tracePt t="106487" x="7097713" y="1752600"/>
          <p14:tracePt t="106501" x="7072313" y="1752600"/>
          <p14:tracePt t="106518" x="7059613" y="1752600"/>
          <p14:tracePt t="106598" x="7072313" y="1752600"/>
          <p14:tracePt t="106610" x="7097713" y="1752600"/>
          <p14:tracePt t="106624" x="7146925" y="1752600"/>
          <p14:tracePt t="106637" x="7197725" y="1752600"/>
          <p14:tracePt t="106647" x="7235825" y="1752600"/>
          <p14:tracePt t="106661" x="7259638" y="1752600"/>
          <p14:tracePt t="106673" x="7285038" y="1752600"/>
          <p14:tracePt t="106735" x="7272338" y="1752600"/>
          <p14:tracePt t="106747" x="7246938" y="1752600"/>
          <p14:tracePt t="106761" x="7210425" y="1752600"/>
          <p14:tracePt t="106773" x="7172325" y="1752600"/>
          <p14:tracePt t="106786" x="7134225" y="1752600"/>
          <p14:tracePt t="106803" x="7123113" y="1765300"/>
          <p14:tracePt t="106820" x="7110413" y="1765300"/>
          <p14:tracePt t="106872" x="7159625" y="1765300"/>
          <p14:tracePt t="106888" x="7197725" y="1765300"/>
          <p14:tracePt t="106899" x="7235825" y="1765300"/>
          <p14:tracePt t="106910" x="7272338" y="1765300"/>
          <p14:tracePt t="106922" x="7285038" y="1765300"/>
          <p14:tracePt t="106937" x="7297738" y="1765300"/>
          <p14:tracePt t="106953" x="7310438" y="1765300"/>
          <p14:tracePt t="106970" x="7323138" y="1765300"/>
          <p14:tracePt t="107022" x="7310438" y="1765300"/>
          <p14:tracePt t="107035" x="7285038" y="1765300"/>
          <p14:tracePt t="107047" x="7259638" y="1765300"/>
          <p14:tracePt t="107110" x="7272338" y="1765300"/>
          <p14:tracePt t="107124" x="7285038" y="1765300"/>
          <p14:tracePt t="107135" x="7297738" y="1765300"/>
          <p14:tracePt t="107148" x="7310438" y="1765300"/>
          <p14:tracePt t="107161" x="7323138" y="1765300"/>
          <p14:tracePt t="107185" x="7335838" y="1765300"/>
          <p14:tracePt t="107198" x="7348538" y="1765300"/>
          <p14:tracePt t="107272" x="7335838" y="1765300"/>
          <p14:tracePt t="107285" x="7323138" y="1765300"/>
          <p14:tracePt t="107310" x="7310438" y="1765300"/>
          <p14:tracePt t="107895" x="7285038" y="1765300"/>
          <p14:tracePt t="107911" x="7223125" y="1776413"/>
          <p14:tracePt t="107920" x="7072313" y="1789113"/>
          <p14:tracePt t="107932" x="6834188" y="1801813"/>
          <p14:tracePt t="107945" x="6596063" y="1801813"/>
          <p14:tracePt t="107959" x="6083300" y="1827213"/>
          <p14:tracePt t="107974" x="5708650" y="1827213"/>
          <p14:tracePt t="107990" x="5394325" y="1827213"/>
          <p14:tracePt t="108007" x="4956175" y="1814513"/>
          <p14:tracePt t="108023" x="4468813" y="1789113"/>
          <p14:tracePt t="108041" x="4356100" y="1776413"/>
          <p14:tracePt t="108057" x="4243388" y="1776413"/>
          <p14:tracePt t="108074" x="4230688" y="1776413"/>
          <p14:tracePt t="108145" x="4230688" y="1789113"/>
          <p14:tracePt t="108157" x="4230688" y="1801813"/>
          <p14:tracePt t="108169" x="4230688" y="1814513"/>
          <p14:tracePt t="108195" x="4230688" y="1827213"/>
          <p14:tracePt t="108219" x="4217988" y="1827213"/>
          <p14:tracePt t="108232" x="4205288" y="1852613"/>
          <p14:tracePt t="108245" x="4156075" y="1852613"/>
          <p14:tracePt t="108257" x="4081463" y="1876425"/>
          <p14:tracePt t="108268" x="4017963" y="1901825"/>
          <p14:tracePt t="108282" x="3943350" y="1927225"/>
          <p14:tracePt t="108294" x="3867150" y="1952625"/>
          <p14:tracePt t="108308" x="3743325" y="1978025"/>
          <p14:tracePt t="108325" x="3592513" y="2001838"/>
          <p14:tracePt t="108342" x="3454400" y="2039938"/>
          <p14:tracePt t="108358" x="3305175" y="2101850"/>
          <p14:tracePt t="108376" x="3241675" y="2127250"/>
          <p14:tracePt t="108393" x="3192463" y="2165350"/>
          <p14:tracePt t="108409" x="3092450" y="2239963"/>
          <p14:tracePt t="108426" x="3067050" y="2278063"/>
          <p14:tracePt t="108443" x="3028950" y="2303463"/>
          <p14:tracePt t="108459" x="3016250" y="2314575"/>
          <p14:tracePt t="108482" x="3016250" y="2327275"/>
          <p14:tracePt t="108581" x="3016250" y="2303463"/>
          <p14:tracePt t="108596" x="3016250" y="2290763"/>
          <p14:tracePt t="108606" x="3016250" y="2278063"/>
          <p14:tracePt t="108631" x="3003550" y="2265363"/>
          <p14:tracePt t="108647" x="3003550" y="2252663"/>
          <p14:tracePt t="108655" x="2992438" y="2252663"/>
          <p14:tracePt t="108669" x="2979738" y="2239963"/>
          <p14:tracePt t="108681" x="2979738" y="2227263"/>
          <p14:tracePt t="108792" x="2992438" y="2227263"/>
          <p14:tracePt t="108819" x="2992438" y="2278063"/>
          <p14:tracePt t="108831" x="2992438" y="2365375"/>
          <p14:tracePt t="108842" x="2992438" y="2465388"/>
          <p14:tracePt t="108855" x="2954338" y="2590800"/>
          <p14:tracePt t="108869" x="2916238" y="2803525"/>
          <p14:tracePt t="108882" x="2879725" y="3028950"/>
          <p14:tracePt t="108896" x="2841625" y="3165475"/>
          <p14:tracePt t="108912" x="2828925" y="3267075"/>
          <p14:tracePt t="108922" x="2803525" y="3354388"/>
          <p14:tracePt t="108931" x="2790825" y="3429000"/>
          <p14:tracePt t="108946" x="2778125" y="3516313"/>
          <p14:tracePt t="108962" x="2767013" y="3629025"/>
          <p14:tracePt t="108980" x="2767013" y="3729038"/>
          <p14:tracePt t="108996" x="2767013" y="3854450"/>
          <p14:tracePt t="109011" x="2767013" y="3879850"/>
          <p14:tracePt t="109028" x="2754313" y="3879850"/>
          <p14:tracePt t="109045" x="2754313" y="3892550"/>
          <p14:tracePt t="109091" x="2754313" y="3879850"/>
          <p14:tracePt t="109103" x="2754313" y="3829050"/>
          <p14:tracePt t="109116" x="2754313" y="3741738"/>
          <p14:tracePt t="109130" x="2754313" y="3679825"/>
          <p14:tracePt t="109145" x="2754313" y="3590925"/>
          <p14:tracePt t="109162" x="2754313" y="3479800"/>
          <p14:tracePt t="109179" x="2754313" y="3190875"/>
          <p14:tracePt t="109195" x="2803525" y="2752725"/>
          <p14:tracePt t="109212" x="2816225" y="2565400"/>
          <p14:tracePt t="109229" x="2828925" y="2314575"/>
          <p14:tracePt t="109246" x="2854325" y="2027238"/>
          <p14:tracePt t="109262" x="2854325" y="1965325"/>
          <p14:tracePt t="109279" x="2854325" y="1914525"/>
          <p14:tracePt t="109296" x="2854325" y="1901825"/>
          <p14:tracePt t="109403" x="2854325" y="1914525"/>
          <p14:tracePt t="109416" x="2854325" y="1939925"/>
          <p14:tracePt t="109428" x="2854325" y="1989138"/>
          <p14:tracePt t="109440" x="2854325" y="2101850"/>
          <p14:tracePt t="109454" x="2854325" y="2201863"/>
          <p14:tracePt t="109468" x="2854325" y="2314575"/>
          <p14:tracePt t="109481" x="2841625" y="2552700"/>
          <p14:tracePt t="109497" x="2841625" y="2828925"/>
          <p14:tracePt t="109515" x="2841625" y="3003550"/>
          <p14:tracePt t="109532" x="2841625" y="3341688"/>
          <p14:tracePt t="109548" x="2841625" y="3541713"/>
          <p14:tracePt t="109565" x="2841625" y="3679825"/>
          <p14:tracePt t="109567" x="2841625" y="3754438"/>
          <p14:tracePt t="109582" x="2841625" y="3816350"/>
          <p14:tracePt t="109598" x="2841625" y="3829050"/>
          <p14:tracePt t="109614" x="2841625" y="3841750"/>
          <p14:tracePt t="109631" x="2854325" y="3841750"/>
          <p14:tracePt t="109689" x="2867025" y="3792538"/>
          <p14:tracePt t="109702" x="2867025" y="3703638"/>
          <p14:tracePt t="109716" x="2879725" y="3603625"/>
          <p14:tracePt t="109726" x="2879725" y="3516313"/>
          <p14:tracePt t="109739" x="2903538" y="3403600"/>
          <p14:tracePt t="109752" x="2903538" y="3190875"/>
          <p14:tracePt t="109764" x="2903538" y="2890838"/>
          <p14:tracePt t="109781" x="2916238" y="2640013"/>
          <p14:tracePt t="109798" x="2941638" y="2365375"/>
          <p14:tracePt t="109814" x="2941638" y="2014538"/>
          <p14:tracePt t="109831" x="2954338" y="1689100"/>
          <p14:tracePt t="109848" x="2954338" y="1627188"/>
          <p14:tracePt t="109864" x="2954338" y="1576388"/>
          <p14:tracePt t="109882" x="2954338" y="1563688"/>
          <p14:tracePt t="109938" x="2941638" y="1563688"/>
          <p14:tracePt t="109950" x="2928938" y="1589088"/>
          <p14:tracePt t="109964" x="2916238" y="1614488"/>
          <p14:tracePt t="109975" x="2903538" y="1663700"/>
          <p14:tracePt t="109989" x="2890838" y="1801813"/>
          <p14:tracePt t="110001" x="2879725" y="1914525"/>
          <p14:tracePt t="110015" x="2867025" y="2052638"/>
          <p14:tracePt t="110032" x="2854325" y="2190750"/>
          <p14:tracePt t="110049" x="2816225" y="2452688"/>
          <p14:tracePt t="110065" x="2803525" y="2816225"/>
          <p14:tracePt t="110082" x="2790825" y="2941638"/>
          <p14:tracePt t="110099" x="2790825" y="3078163"/>
          <p14:tracePt t="110116" x="2790825" y="3416300"/>
          <p14:tracePt t="110133" x="2790825" y="3516313"/>
          <p14:tracePt t="110149" x="2790825" y="3567113"/>
          <p14:tracePt t="110166" x="2790825" y="3603625"/>
          <p14:tracePt t="110183" x="2790825" y="3616325"/>
          <p14:tracePt t="110212" x="2790825" y="3603625"/>
          <p14:tracePt t="110225" x="2790825" y="3567113"/>
          <p14:tracePt t="110238" x="2790825" y="3503613"/>
          <p14:tracePt t="110252" x="2790825" y="3429000"/>
          <p14:tracePt t="110266" x="2790825" y="3341688"/>
          <p14:tracePt t="110283" x="2790825" y="3290888"/>
          <p14:tracePt t="110300" x="2790825" y="3254375"/>
          <p14:tracePt t="110317" x="2790825" y="3128963"/>
          <p14:tracePt t="110333" x="2790825" y="3016250"/>
          <p14:tracePt t="110350" x="2803525" y="2903538"/>
          <p14:tracePt t="110367" x="2816225" y="2740025"/>
          <p14:tracePt t="110384" x="2828925" y="2703513"/>
          <p14:tracePt t="110400" x="2828925" y="2678113"/>
          <p14:tracePt t="110417" x="2828925" y="2652713"/>
          <p14:tracePt t="113777" x="2816225" y="2678113"/>
          <p14:tracePt t="113789" x="2816225" y="2716213"/>
          <p14:tracePt t="113802" x="2816225" y="2765425"/>
          <p14:tracePt t="113818" x="2803525" y="2865438"/>
          <p14:tracePt t="113832" x="2803525" y="2952750"/>
          <p14:tracePt t="113848" x="2803525" y="3016250"/>
          <p14:tracePt t="113865" x="2803525" y="3078163"/>
          <p14:tracePt t="113881" x="2867025" y="3203575"/>
          <p14:tracePt t="113899" x="2903538" y="3316288"/>
          <p14:tracePt t="113915" x="2941638" y="3429000"/>
          <p14:tracePt t="113932" x="3028950" y="3629025"/>
          <p14:tracePt t="113949" x="3054350" y="3679825"/>
          <p14:tracePt t="113964" x="3092450" y="3729038"/>
          <p14:tracePt t="113981" x="3167063" y="3829050"/>
          <p14:tracePt t="113998" x="3192463" y="3854450"/>
          <p14:tracePt t="114014" x="3279775" y="3954463"/>
          <p14:tracePt t="114031" x="3354388" y="3992563"/>
          <p14:tracePt t="114048" x="3429000" y="4017963"/>
          <p14:tracePt t="114065" x="3541713" y="4041775"/>
          <p14:tracePt t="114081" x="3567113" y="4054475"/>
          <p14:tracePt t="114098" x="3592513" y="4054475"/>
          <p14:tracePt t="114115" x="3617913" y="4054475"/>
          <p14:tracePt t="114132" x="3630613" y="4054475"/>
          <p14:tracePt t="114148" x="3643313" y="4054475"/>
          <p14:tracePt t="114165" x="3654425" y="4054475"/>
          <p14:tracePt t="114238" x="3654425" y="4067175"/>
          <p14:tracePt t="114252" x="3654425" y="4079875"/>
          <p14:tracePt t="114363" x="3654425" y="4067175"/>
          <p14:tracePt t="114375" x="3654425" y="4054475"/>
          <p14:tracePt t="114400" x="3654425" y="4029075"/>
          <p14:tracePt t="114413" x="3667125" y="4029075"/>
          <p14:tracePt t="114425" x="3679825" y="4029075"/>
          <p14:tracePt t="114437" x="3705225" y="4017963"/>
          <p14:tracePt t="114454" x="3779838" y="4005263"/>
          <p14:tracePt t="114468" x="3879850" y="3992563"/>
          <p14:tracePt t="114484" x="3956050" y="3979863"/>
          <p14:tracePt t="114501" x="3992563" y="3979863"/>
          <p14:tracePt t="114518" x="4017963" y="3979863"/>
          <p14:tracePt t="114587" x="3992563" y="3979863"/>
          <p14:tracePt t="114599" x="3930650" y="3979863"/>
          <p14:tracePt t="114612" x="3830638" y="3979863"/>
          <p14:tracePt t="114625" x="3743325" y="3979863"/>
          <p14:tracePt t="114638" x="3667125" y="3979863"/>
          <p14:tracePt t="114652" x="3567113" y="3979863"/>
          <p14:tracePt t="114668" x="3441700" y="3979863"/>
          <p14:tracePt t="114685" x="3328988" y="3979863"/>
          <p14:tracePt t="114702" x="3241675" y="3979863"/>
          <p14:tracePt t="114725" x="3241675" y="3967163"/>
          <p14:tracePt t="115023" x="3254375" y="3967163"/>
          <p14:tracePt t="115039" x="3267075" y="3967163"/>
          <p14:tracePt t="115048" x="3279775" y="3967163"/>
          <p14:tracePt t="115061" x="3292475" y="3967163"/>
          <p14:tracePt t="115073" x="3317875" y="3967163"/>
          <p14:tracePt t="115089" x="3328988" y="3967163"/>
          <p14:tracePt t="115103" x="3354388" y="3967163"/>
          <p14:tracePt t="115121" x="3379788" y="3967163"/>
          <p14:tracePt t="115136" x="3405188" y="3967163"/>
          <p14:tracePt t="115154" x="3517900" y="3967163"/>
          <p14:tracePt t="115171" x="3592513" y="3967163"/>
          <p14:tracePt t="115187" x="3679825" y="3967163"/>
          <p14:tracePt t="115204" x="3705225" y="3967163"/>
          <p14:tracePt t="115221" x="3743325" y="3967163"/>
          <p14:tracePt t="115237" x="3879850" y="3967163"/>
          <p14:tracePt t="115254" x="3968750" y="3967163"/>
          <p14:tracePt t="115271" x="4017963" y="3967163"/>
          <p14:tracePt t="115287" x="4105275" y="3967163"/>
          <p14:tracePt t="115304" x="4130675" y="3967163"/>
          <p14:tracePt t="115321" x="4156075" y="3967163"/>
          <p14:tracePt t="115338" x="4205288" y="3967163"/>
          <p14:tracePt t="115354" x="4243388" y="3967163"/>
          <p14:tracePt t="115371" x="4281488" y="3967163"/>
          <p14:tracePt t="115388" x="4343400" y="3967163"/>
          <p14:tracePt t="115405" x="4381500" y="3967163"/>
          <p14:tracePt t="115422" x="4394200" y="3967163"/>
          <p14:tracePt t="115438" x="4406900" y="3967163"/>
          <p14:tracePt t="115473" x="4418013" y="3967163"/>
          <p14:tracePt t="116107" x="4418013" y="3954463"/>
          <p14:tracePt t="116119" x="4418013" y="3929063"/>
          <p14:tracePt t="116132" x="4406900" y="3892550"/>
          <p14:tracePt t="116145" x="4406900" y="3854450"/>
          <p14:tracePt t="116159" x="4394200" y="3803650"/>
          <p14:tracePt t="116174" x="4394200" y="3729038"/>
          <p14:tracePt t="116191" x="4368800" y="3579813"/>
          <p14:tracePt t="116208" x="4368800" y="3429000"/>
          <p14:tracePt t="116224" x="4343400" y="3190875"/>
          <p14:tracePt t="116241" x="4330700" y="3041650"/>
          <p14:tracePt t="116258" x="4305300" y="2828925"/>
          <p14:tracePt t="116275" x="4268788" y="2565400"/>
          <p14:tracePt t="116291" x="4268788" y="2490788"/>
          <p14:tracePt t="116308" x="4268788" y="2427288"/>
          <p14:tracePt t="116325" x="4256088" y="2365375"/>
          <p14:tracePt t="116342" x="4256088" y="2339975"/>
          <p14:tracePt t="116358" x="4256088" y="2327275"/>
          <p14:tracePt t="116395" x="4243388" y="2303463"/>
          <p14:tracePt t="116407" x="4243388" y="2265363"/>
          <p14:tracePt t="116418" x="4243388" y="2227263"/>
          <p14:tracePt t="116432" x="4243388" y="2214563"/>
          <p14:tracePt t="116580" x="4243388" y="2239963"/>
          <p14:tracePt t="116595" x="4230688" y="2265363"/>
          <p14:tracePt t="116606" x="4217988" y="2278063"/>
          <p14:tracePt t="116619" x="4217988" y="2303463"/>
          <p14:tracePt t="116631" x="4192588" y="2365375"/>
          <p14:tracePt t="116646" x="4168775" y="2465388"/>
          <p14:tracePt t="116659" x="4156075" y="2627313"/>
          <p14:tracePt t="116676" x="4130675" y="2765425"/>
          <p14:tracePt t="116693" x="4105275" y="2865438"/>
          <p14:tracePt t="116695" x="4092575" y="2990850"/>
          <p14:tracePt t="116710" x="4081463" y="3141663"/>
          <p14:tracePt t="116726" x="4056063" y="3303588"/>
          <p14:tracePt t="116744" x="4043363" y="3441700"/>
          <p14:tracePt t="116760" x="4017963" y="3603625"/>
          <p14:tracePt t="116777" x="3992563" y="3654425"/>
          <p14:tracePt t="116794" x="3979863" y="3703638"/>
          <p14:tracePt t="116809" x="3968750" y="3779838"/>
          <p14:tracePt t="116826" x="3968750" y="3792538"/>
          <p14:tracePt t="116846" x="3968750" y="3816350"/>
          <p14:tracePt t="116859" x="3968750" y="3829050"/>
          <p14:tracePt t="116876" x="3968750" y="3854450"/>
          <p14:tracePt t="116892" x="3968750" y="3867150"/>
          <p14:tracePt t="116909" x="3968750" y="3879850"/>
          <p14:tracePt t="116946" x="3968750" y="3854450"/>
          <p14:tracePt t="116954" x="3968750" y="3816350"/>
          <p14:tracePt t="116967" x="3968750" y="3792538"/>
          <p14:tracePt t="116979" x="3968750" y="3767138"/>
          <p14:tracePt t="116993" x="3968750" y="3741738"/>
          <p14:tracePt t="117010" x="3979863" y="3703638"/>
          <p14:tracePt t="117026" x="4017963" y="3590925"/>
          <p14:tracePt t="117043" x="4068763" y="3341688"/>
          <p14:tracePt t="117060" x="4092575" y="3228975"/>
          <p14:tracePt t="117077" x="4105275" y="3103563"/>
          <p14:tracePt t="117093" x="4156075" y="2703513"/>
          <p14:tracePt t="117110" x="4168775" y="2552700"/>
          <p14:tracePt t="117127" x="4192588" y="2452688"/>
          <p14:tracePt t="117144" x="4205288" y="2278063"/>
          <p14:tracePt t="117160" x="4205288" y="2227263"/>
          <p14:tracePt t="117177" x="4205288" y="2201863"/>
          <p14:tracePt t="117194" x="4205288" y="2190750"/>
          <p14:tracePt t="117254" x="4205288" y="2201863"/>
          <p14:tracePt t="117278" x="4205288" y="2227263"/>
          <p14:tracePt t="117291" x="4205288" y="2239963"/>
          <p14:tracePt t="117303" x="4192588" y="2252663"/>
          <p14:tracePt t="117317" x="4181475" y="2265363"/>
          <p14:tracePt t="117330" x="4168775" y="2290763"/>
          <p14:tracePt t="117345" x="4156075" y="2303463"/>
          <p14:tracePt t="117361" x="4156075" y="2327275"/>
          <p14:tracePt t="117378" x="4143375" y="2390775"/>
          <p14:tracePt t="117395" x="4143375" y="2516188"/>
          <p14:tracePt t="117411" x="4143375" y="2590800"/>
          <p14:tracePt t="117428" x="4156075" y="2640013"/>
          <p14:tracePt t="117445" x="4181475" y="2790825"/>
          <p14:tracePt t="117462" x="4192588" y="2890838"/>
          <p14:tracePt t="117478" x="4192588" y="2990850"/>
          <p14:tracePt t="117495" x="4192588" y="3128963"/>
          <p14:tracePt t="117512" x="4192588" y="3154363"/>
          <p14:tracePt t="117528" x="4192588" y="3178175"/>
          <p14:tracePt t="117545" x="4192588" y="3216275"/>
          <p14:tracePt t="117562" x="4192588" y="3241675"/>
          <p14:tracePt t="117579" x="4192588" y="3267075"/>
          <p14:tracePt t="117595" x="4192588" y="3303588"/>
          <p14:tracePt t="117612" x="4192588" y="3341688"/>
          <p14:tracePt t="117629" x="4192588" y="3390900"/>
          <p14:tracePt t="117646" x="4192588" y="3403600"/>
          <p14:tracePt t="117662" x="4192588" y="3416300"/>
          <p14:tracePt t="117679" x="4192588" y="3441700"/>
          <p14:tracePt t="118064" x="4192588" y="3467100"/>
          <p14:tracePt t="118076" x="4192588" y="3490913"/>
          <p14:tracePt t="118089" x="4181475" y="3516313"/>
          <p14:tracePt t="118102" x="4168775" y="3541713"/>
          <p14:tracePt t="118115" x="4143375" y="3554413"/>
          <p14:tracePt t="118132" x="4105275" y="3590925"/>
          <p14:tracePt t="118149" x="4081463" y="3616325"/>
          <p14:tracePt t="118165" x="4056063" y="3641725"/>
          <p14:tracePt t="118182" x="3979863" y="3792538"/>
          <p14:tracePt t="118199" x="3943350" y="3879850"/>
          <p14:tracePt t="118216" x="3892550" y="3992563"/>
          <p14:tracePt t="118232" x="3879850" y="4005263"/>
          <p14:tracePt t="118249" x="3879850" y="4017963"/>
          <p14:tracePt t="118338" x="3879850" y="4005263"/>
          <p14:tracePt t="118401" x="3879850" y="3992563"/>
          <p14:tracePt t="118426" x="3879850" y="3979863"/>
          <p14:tracePt t="118451" x="3892550" y="3967163"/>
          <p14:tracePt t="118463" x="3917950" y="3954463"/>
          <p14:tracePt t="118476" x="3968750" y="3941763"/>
          <p14:tracePt t="118489" x="4068763" y="3941763"/>
          <p14:tracePt t="118500" x="4168775" y="3941763"/>
          <p14:tracePt t="118515" x="4268788" y="3941763"/>
          <p14:tracePt t="118532" x="4394200" y="3941763"/>
          <p14:tracePt t="118549" x="4643438" y="3941763"/>
          <p14:tracePt t="118565" x="5019675" y="3954463"/>
          <p14:tracePt t="118582" x="5207000" y="3967163"/>
          <p14:tracePt t="118599" x="5470525" y="3992563"/>
          <p14:tracePt t="118616" x="5783263" y="4041775"/>
          <p14:tracePt t="118632" x="5870575" y="4079875"/>
          <p14:tracePt t="118649" x="5957888" y="4092575"/>
          <p14:tracePt t="118666" x="6096000" y="4129088"/>
          <p14:tracePt t="118683" x="6157913" y="4141788"/>
          <p14:tracePt t="118699" x="6183313" y="4141788"/>
          <p14:tracePt t="118716" x="6196013" y="4141788"/>
          <p14:tracePt t="118950" x="6246813" y="4141788"/>
          <p14:tracePt t="118961" x="6359525" y="4141788"/>
          <p14:tracePt t="118975" x="6472238" y="4129088"/>
          <p14:tracePt t="118988" x="6572250" y="4129088"/>
          <p14:tracePt t="119002" x="6672263" y="4129088"/>
          <p14:tracePt t="119019" x="6797675" y="4129088"/>
          <p14:tracePt t="119036" x="6921500" y="4129088"/>
          <p14:tracePt t="119052" x="7021513" y="4129088"/>
          <p14:tracePt t="119069" x="7046913" y="4129088"/>
          <p14:tracePt t="119086" x="7072313" y="4129088"/>
          <p14:tracePt t="119102" x="7110413" y="4117975"/>
          <p14:tracePt t="119123" x="7123113" y="4117975"/>
          <p14:tracePt t="119159" x="7123113" y="4105275"/>
          <p14:tracePt t="119223" x="7110413" y="4105275"/>
          <p14:tracePt t="119238" x="7046913" y="4105275"/>
          <p14:tracePt t="119248" x="6985000" y="4105275"/>
          <p14:tracePt t="119261" x="6897688" y="4092575"/>
          <p14:tracePt t="119274" x="6859588" y="4079875"/>
          <p14:tracePt t="119289" x="6834188" y="4079875"/>
          <p14:tracePt t="119303" x="6821488" y="4067175"/>
          <p14:tracePt t="119361" x="6821488" y="4041775"/>
          <p14:tracePt t="119373" x="6859588" y="4017963"/>
          <p14:tracePt t="119385" x="6934200" y="3979863"/>
          <p14:tracePt t="119399" x="6997700" y="3941763"/>
          <p14:tracePt t="119411" x="7059613" y="3916363"/>
          <p14:tracePt t="119423" x="7085013" y="3905250"/>
          <p14:tracePt t="119437" x="7085013" y="3892550"/>
          <p14:tracePt t="119454" x="7097713" y="3892550"/>
          <p14:tracePt t="119471" x="7097713" y="3879850"/>
          <p14:tracePt t="119510" x="7085013" y="3879850"/>
          <p14:tracePt t="119523" x="7034213" y="3879850"/>
          <p14:tracePt t="119535" x="6997700" y="3867150"/>
          <p14:tracePt t="119547" x="6959600" y="3867150"/>
          <p14:tracePt t="119561" x="6934200" y="3867150"/>
          <p14:tracePt t="119574" x="6910388" y="3854450"/>
          <p14:tracePt t="119588" x="6910388" y="3841750"/>
          <p14:tracePt t="119722" x="6897688" y="3841750"/>
          <p14:tracePt t="119746" x="6884988" y="3841750"/>
          <p14:tracePt t="119772" x="6872288" y="3841750"/>
          <p14:tracePt t="119784" x="6859588" y="3841750"/>
          <p14:tracePt t="119797" x="6859588" y="3854450"/>
          <p14:tracePt t="119809" x="6846888" y="3854450"/>
          <p14:tracePt t="119834" x="6846888" y="3867150"/>
          <p14:tracePt t="119846" x="6834188" y="3867150"/>
          <p14:tracePt t="120383" x="6834188" y="3879850"/>
          <p14:tracePt t="120420" x="6821488" y="3879850"/>
          <p14:tracePt t="120432" x="6797675" y="3892550"/>
          <p14:tracePt t="120445" x="6772275" y="3905250"/>
          <p14:tracePt t="120461" x="6734175" y="3916363"/>
          <p14:tracePt t="120475" x="6684963" y="3941763"/>
          <p14:tracePt t="120491" x="6659563" y="3967163"/>
          <p14:tracePt t="120507" x="6634163" y="3979863"/>
          <p14:tracePt t="120524" x="6596063" y="3992563"/>
          <p14:tracePt t="120540" x="6596063" y="4005263"/>
          <p14:tracePt t="120557" x="6584950" y="4005263"/>
          <p14:tracePt t="120719" x="6596063" y="4005263"/>
          <p14:tracePt t="120732" x="6596063" y="3992563"/>
          <p14:tracePt t="120769" x="6608763" y="3992563"/>
          <p14:tracePt t="120782" x="6608763" y="3979863"/>
          <p14:tracePt t="120806" x="6621463" y="3979863"/>
          <p14:tracePt t="120818" x="6634163" y="3979863"/>
          <p14:tracePt t="120894" x="6646863" y="3979863"/>
          <p14:tracePt t="120906" x="6672263" y="3967163"/>
          <p14:tracePt t="120932" x="6684963" y="3967163"/>
          <p14:tracePt t="120980" x="6696075" y="3967163"/>
          <p14:tracePt t="121031" x="6696075" y="3954463"/>
          <p14:tracePt t="121080" x="6708775" y="3954463"/>
          <p14:tracePt t="121106" x="6721475" y="3954463"/>
          <p14:tracePt t="121118" x="6721475" y="3941763"/>
          <p14:tracePt t="121155" x="6734175" y="3941763"/>
          <p14:tracePt t="121192" x="6746875" y="3929063"/>
          <p14:tracePt t="121218" x="6759575" y="3916363"/>
          <p14:tracePt t="121280" x="6772275" y="3916363"/>
          <p14:tracePt t="121329" x="6784975" y="3916363"/>
          <p14:tracePt t="121367" x="6797675" y="3916363"/>
          <p14:tracePt t="121405" x="6808788" y="3916363"/>
          <p14:tracePt t="121429" x="6834188" y="3916363"/>
          <p14:tracePt t="121443" x="6859588" y="3916363"/>
          <p14:tracePt t="121454" x="6897688" y="3916363"/>
          <p14:tracePt t="121468" x="6921500" y="3916363"/>
          <p14:tracePt t="121491" x="6934200" y="3916363"/>
          <p14:tracePt t="121518" x="6946900" y="3916363"/>
          <p14:tracePt t="121531" x="6946900" y="3905250"/>
          <p14:tracePt t="121542" x="6959600" y="3905250"/>
          <p14:tracePt t="121554" x="6972300" y="3905250"/>
          <p14:tracePt t="121568" x="6997700" y="3905250"/>
          <p14:tracePt t="121582" x="7010400" y="3905250"/>
          <p14:tracePt t="121596" x="7021513" y="3905250"/>
          <p14:tracePt t="121613" x="7046913" y="3905250"/>
          <p14:tracePt t="121629" x="7059613" y="3905250"/>
          <p14:tracePt t="121646" x="7085013" y="3905250"/>
          <p14:tracePt t="121666" x="7097713" y="3905250"/>
          <p14:tracePt t="121691" x="7110413" y="3905250"/>
          <p14:tracePt t="121903" x="7123113" y="3905250"/>
          <p14:tracePt t="122750" x="7110413" y="3905250"/>
          <p14:tracePt t="122925" x="7097713" y="3905250"/>
          <p14:tracePt t="123061" x="7085013" y="3905250"/>
          <p14:tracePt t="123075" x="7072313" y="3905250"/>
          <p14:tracePt t="123112" x="7059613" y="3905250"/>
          <p14:tracePt t="123149" x="7046913" y="3905250"/>
          <p14:tracePt t="123175" x="7034213" y="3905250"/>
          <p14:tracePt t="123187" x="7021513" y="3905250"/>
          <p14:tracePt t="123797" x="7034213" y="3905250"/>
          <p14:tracePt t="123822" x="7046913" y="3905250"/>
          <p14:tracePt t="123834" x="7072313" y="3905250"/>
          <p14:tracePt t="123847" x="7097713" y="3905250"/>
          <p14:tracePt t="123860" x="7123113" y="3905250"/>
          <p14:tracePt t="123874" x="7146925" y="3905250"/>
          <p14:tracePt t="123888" x="7172325" y="3905250"/>
          <p14:tracePt t="123905" x="7185025" y="3905250"/>
          <p14:tracePt t="123922" x="7210425" y="3905250"/>
          <p14:tracePt t="123924" x="7223125" y="3905250"/>
          <p14:tracePt t="123938" x="7235825" y="3905250"/>
          <p14:tracePt t="123955" x="7246938" y="3905250"/>
          <p14:tracePt t="123974" x="7272338" y="3905250"/>
          <p14:tracePt t="123988" x="7285038" y="3905250"/>
          <p14:tracePt t="124005" x="7297738" y="3905250"/>
          <p14:tracePt t="124022" x="7310438" y="3905250"/>
          <p14:tracePt t="124039" x="7323138" y="3905250"/>
          <p14:tracePt t="124071" x="7335838" y="3905250"/>
          <p14:tracePt t="124109" x="7348538" y="3905250"/>
          <p14:tracePt t="124295" x="7335838" y="3905250"/>
          <p14:tracePt t="124309" x="7323138" y="3905250"/>
          <p14:tracePt t="124321" x="7285038" y="3905250"/>
          <p14:tracePt t="124333" x="7259638" y="3905250"/>
          <p14:tracePt t="124346" x="7223125" y="3905250"/>
          <p14:tracePt t="124359" x="7146925" y="3905250"/>
          <p14:tracePt t="124373" x="6985000" y="3905250"/>
          <p14:tracePt t="124390" x="6821488" y="3905250"/>
          <p14:tracePt t="124407" x="6508750" y="3929063"/>
          <p14:tracePt t="124423" x="5695950" y="4017963"/>
          <p14:tracePt t="124440" x="5207000" y="4079875"/>
          <p14:tracePt t="124457" x="4819650" y="4105275"/>
          <p14:tracePt t="124474" x="4406900" y="4167188"/>
          <p14:tracePt t="124489" x="4205288" y="4167188"/>
          <p14:tracePt t="124506" x="4017963" y="4179888"/>
          <p14:tracePt t="124523" x="3792538" y="4230688"/>
          <p14:tracePt t="124539" x="3743325" y="4230688"/>
          <p14:tracePt t="124556" x="3705225" y="4230688"/>
          <p14:tracePt t="124573" x="3679825" y="4230688"/>
          <p14:tracePt t="124590" x="3667125" y="4230688"/>
          <p14:tracePt t="124606" x="3654425" y="4230688"/>
          <p14:tracePt t="124645" x="3617913" y="4230688"/>
          <p14:tracePt t="124660" x="3579813" y="4230688"/>
          <p14:tracePt t="124669" x="3517900" y="4241800"/>
          <p14:tracePt t="124682" x="3467100" y="4254500"/>
          <p14:tracePt t="124694" x="3392488" y="4254500"/>
          <p14:tracePt t="124708" x="3354388" y="4267200"/>
          <p14:tracePt t="124723" x="3317875" y="4267200"/>
          <p14:tracePt t="124740" x="3292475" y="4267200"/>
          <p14:tracePt t="124757" x="3279775" y="4267200"/>
          <p14:tracePt t="124773" x="3254375" y="4267200"/>
          <p14:tracePt t="124790" x="3241675" y="4267200"/>
          <p14:tracePt t="124807" x="3216275" y="4267200"/>
          <p14:tracePt t="124824" x="3167063" y="4267200"/>
          <p14:tracePt t="124840" x="3128963" y="4267200"/>
          <p14:tracePt t="124857" x="3041650" y="4267200"/>
          <p14:tracePt t="124874" x="3016250" y="4267200"/>
          <p14:tracePt t="124891" x="2992438" y="4267200"/>
          <p14:tracePt t="124907" x="2979738" y="4267200"/>
          <p14:tracePt t="124930" x="2967038" y="4267200"/>
          <p14:tracePt t="124967" x="2954338" y="4267200"/>
          <p14:tracePt t="124992" x="2954338" y="4254500"/>
          <p14:tracePt t="125155" x="2954338" y="4241800"/>
          <p14:tracePt t="125181" x="2954338" y="4230688"/>
          <p14:tracePt t="125206" x="2979738" y="4230688"/>
          <p14:tracePt t="125217" x="3028950" y="4230688"/>
          <p14:tracePt t="125231" x="3092450" y="4230688"/>
          <p14:tracePt t="125246" x="3154363" y="4230688"/>
          <p14:tracePt t="125260" x="3192463" y="4254500"/>
          <p14:tracePt t="125277" x="3228975" y="4279900"/>
          <p14:tracePt t="125294" x="3254375" y="4292600"/>
          <p14:tracePt t="125310" x="3279775" y="4305300"/>
          <p14:tracePt t="125380" x="3254375" y="4305300"/>
          <p14:tracePt t="125392" x="3241675" y="4292600"/>
          <p14:tracePt t="125405" x="3216275" y="4292600"/>
          <p14:tracePt t="125418" x="3179763" y="4279900"/>
          <p14:tracePt t="125430" x="3141663" y="4267200"/>
          <p14:tracePt t="125443" x="3103563" y="4267200"/>
          <p14:tracePt t="125461" x="3067050" y="4267200"/>
          <p14:tracePt t="125478" x="3041650" y="4267200"/>
          <p14:tracePt t="125493" x="3016250" y="4267200"/>
          <p14:tracePt t="125592" x="3041650" y="4267200"/>
          <p14:tracePt t="125604" x="3079750" y="4267200"/>
          <p14:tracePt t="125617" x="3103563" y="4267200"/>
          <p14:tracePt t="125631" x="3141663" y="4267200"/>
          <p14:tracePt t="125645" x="3179763" y="4267200"/>
          <p14:tracePt t="125661" x="3216275" y="4267200"/>
          <p14:tracePt t="125677" x="3254375" y="4279900"/>
          <p14:tracePt t="125694" x="3467100" y="4305300"/>
          <p14:tracePt t="125711" x="3592513" y="4318000"/>
          <p14:tracePt t="125727" x="3692525" y="4330700"/>
          <p14:tracePt t="125744" x="3817938" y="4341813"/>
          <p14:tracePt t="125761" x="3879850" y="4341813"/>
          <p14:tracePt t="125778" x="3968750" y="4341813"/>
          <p14:tracePt t="125794" x="4192588" y="4318000"/>
          <p14:tracePt t="125811" x="4281488" y="4305300"/>
          <p14:tracePt t="125828" x="4330700" y="4292600"/>
          <p14:tracePt t="125845" x="4394200" y="4279900"/>
          <p14:tracePt t="125861" x="4406900" y="4267200"/>
          <p14:tracePt t="125880" x="4406900" y="4254500"/>
          <p14:tracePt t="125903" x="4406900" y="4241800"/>
          <p14:tracePt t="126102" x="4394200" y="4241800"/>
          <p14:tracePt t="126116" x="4381500" y="4241800"/>
          <p14:tracePt t="126128" x="4356100" y="4241800"/>
          <p14:tracePt t="126140" x="4343400" y="4241800"/>
          <p14:tracePt t="126154" x="4330700" y="4230688"/>
          <p14:tracePt t="126166" x="4305300" y="4230688"/>
          <p14:tracePt t="126252" x="4318000" y="4230688"/>
          <p14:tracePt t="126266" x="4330700" y="4230688"/>
          <p14:tracePt t="126290" x="4343400" y="4230688"/>
          <p14:tracePt t="126315" x="4356100" y="4230688"/>
          <p14:tracePt t="126401" x="4330700" y="4230688"/>
          <p14:tracePt t="126417" x="4281488" y="4230688"/>
          <p14:tracePt t="126426" x="4230688" y="4230688"/>
          <p14:tracePt t="126440" x="4168775" y="4230688"/>
          <p14:tracePt t="126452" x="4130675" y="4230688"/>
          <p14:tracePt t="126468" x="4092575" y="4230688"/>
          <p14:tracePt t="126482" x="4068763" y="4230688"/>
          <p14:tracePt t="126564" x="4081463" y="4230688"/>
          <p14:tracePt t="126576" x="4092575" y="4230688"/>
          <p14:tracePt t="126589" x="4105275" y="4230688"/>
          <p14:tracePt t="126601" x="4143375" y="4230688"/>
          <p14:tracePt t="126615" x="4156075" y="4230688"/>
          <p14:tracePt t="126632" x="4168775" y="4230688"/>
          <p14:tracePt t="126649" x="4181475" y="4230688"/>
          <p14:tracePt t="126713" x="4156075" y="4230688"/>
          <p14:tracePt t="126739" x="4143375" y="4230688"/>
          <p14:tracePt t="126838" x="4156075" y="4230688"/>
          <p14:tracePt t="126851" x="4205288" y="4230688"/>
          <p14:tracePt t="126863" x="4256088" y="4230688"/>
          <p14:tracePt t="126875" x="4294188" y="4230688"/>
          <p14:tracePt t="126889" x="4305300" y="4230688"/>
          <p14:tracePt t="126903" x="4330700" y="4230688"/>
          <p14:tracePt t="126937" x="4305300" y="4230688"/>
          <p14:tracePt t="126950" x="4243388" y="4230688"/>
          <p14:tracePt t="126962" x="4181475" y="4230688"/>
          <p14:tracePt t="126974" x="4130675" y="4230688"/>
          <p14:tracePt t="126988" x="4081463" y="4241800"/>
          <p14:tracePt t="127001" x="4043363" y="4241800"/>
          <p14:tracePt t="127016" x="4030663" y="4241800"/>
          <p14:tracePt t="127036" x="4017963" y="4241800"/>
          <p14:tracePt t="127074" x="4030663" y="4241800"/>
          <p14:tracePt t="127088" x="4043363" y="4241800"/>
          <p14:tracePt t="127101" x="4056063" y="4241800"/>
          <p14:tracePt t="127112" x="4068763" y="4241800"/>
          <p14:tracePt t="127224" x="4068763" y="4254500"/>
          <p14:tracePt t="127336" x="4092575" y="4254500"/>
          <p14:tracePt t="127349" x="4143375" y="4254500"/>
          <p14:tracePt t="127361" x="4217988" y="4254500"/>
          <p14:tracePt t="127375" x="4268788" y="4241800"/>
          <p14:tracePt t="127388" x="4281488" y="4241800"/>
          <p14:tracePt t="127402" x="4305300" y="4241800"/>
          <p14:tracePt t="127449" x="4294188" y="4241800"/>
          <p14:tracePt t="127461" x="4256088" y="4241800"/>
          <p14:tracePt t="127475" x="4205288" y="4241800"/>
          <p14:tracePt t="127488" x="4181475" y="4241800"/>
          <p14:tracePt t="127502" x="4156075" y="4241800"/>
          <p14:tracePt t="127519" x="4143375" y="4241800"/>
          <p14:tracePt t="127536" x="4130675" y="4241800"/>
          <p14:tracePt t="127585" x="4168775" y="4241800"/>
          <p14:tracePt t="127598" x="4192588" y="4241800"/>
          <p14:tracePt t="127610" x="4205288" y="4241800"/>
          <p14:tracePt t="127623" x="4217988" y="4241800"/>
          <p14:tracePt t="127637" x="4230688" y="4241800"/>
          <p14:tracePt t="127709" x="4192588" y="4241800"/>
          <p14:tracePt t="127722" x="4168775" y="4241800"/>
          <p14:tracePt t="127737" x="4143375" y="4241800"/>
          <p14:tracePt t="127747" x="4117975" y="4241800"/>
          <p14:tracePt t="127760" x="4105275" y="4241800"/>
          <p14:tracePt t="127772" x="4081463" y="4241800"/>
          <p14:tracePt t="127859" x="4092575" y="4241800"/>
          <p14:tracePt t="127872" x="4117975" y="4241800"/>
          <p14:tracePt t="127884" x="4181475" y="4230688"/>
          <p14:tracePt t="127897" x="4268788" y="4230688"/>
          <p14:tracePt t="127910" x="4330700" y="4230688"/>
          <p14:tracePt t="127924" x="4368800" y="4217988"/>
          <p14:tracePt t="127937" x="4394200" y="4217988"/>
          <p14:tracePt t="127954" x="4406900" y="4217988"/>
          <p14:tracePt t="128008" x="4381500" y="4230688"/>
          <p14:tracePt t="128022" x="4368800" y="4230688"/>
          <p14:tracePt t="128033" x="4356100" y="4230688"/>
          <p14:tracePt t="128396" x="4343400" y="4230688"/>
          <p14:tracePt t="128421" x="4330700" y="4230688"/>
          <p14:tracePt t="128433" x="4318000" y="4230688"/>
          <p14:tracePt t="128446" x="4294188" y="4230688"/>
          <p14:tracePt t="128459" x="4268788" y="4230688"/>
          <p14:tracePt t="128473" x="4243388" y="4230688"/>
          <p14:tracePt t="128489" x="4243388" y="4241800"/>
          <p14:tracePt t="128506" x="4217988" y="4241800"/>
          <p14:tracePt t="128545" x="4205288" y="4241800"/>
          <p14:tracePt t="128682" x="4217988" y="4241800"/>
          <p14:tracePt t="128695" x="4243388" y="4230688"/>
          <p14:tracePt t="128709" x="4343400" y="4217988"/>
          <p14:tracePt t="128720" x="4468813" y="4205288"/>
          <p14:tracePt t="128732" x="4594225" y="4205288"/>
          <p14:tracePt t="128745" x="4906963" y="4192588"/>
          <p14:tracePt t="128760" x="5207000" y="4192588"/>
          <p14:tracePt t="128774" x="5419725" y="4192588"/>
          <p14:tracePt t="128791" x="5757863" y="4192588"/>
          <p14:tracePt t="128808" x="6070600" y="4192588"/>
          <p14:tracePt t="128824" x="6383338" y="4192588"/>
          <p14:tracePt t="128841" x="6483350" y="4192588"/>
          <p14:tracePt t="128858" x="6596063" y="4192588"/>
          <p14:tracePt t="128873" x="6846888" y="4192588"/>
          <p14:tracePt t="128890" x="6934200" y="4205288"/>
          <p14:tracePt t="128895" x="6972300" y="4205288"/>
          <p14:tracePt t="128909" x="7010400" y="4205288"/>
          <p14:tracePt t="128923" x="7034213" y="4205288"/>
          <p14:tracePt t="128940" x="7046913" y="4205288"/>
          <p14:tracePt t="128956" x="7059613" y="4205288"/>
          <p14:tracePt t="129218" x="7059613" y="4217988"/>
          <p14:tracePt t="129230" x="7072313" y="4217988"/>
          <p14:tracePt t="129245" x="7072313" y="4230688"/>
          <p14:tracePt t="129293" x="7072313" y="4241800"/>
          <p14:tracePt t="129392" x="7072313" y="4254500"/>
          <p14:tracePt t="129443" x="7072313" y="4267200"/>
          <p14:tracePt t="129455" x="7072313" y="4279900"/>
          <p14:tracePt t="130266" x="7085013" y="4279900"/>
          <p14:tracePt t="130290" x="7110413" y="4279900"/>
          <p14:tracePt t="130304" x="7123113" y="4279900"/>
          <p14:tracePt t="130315" x="7159625" y="4279900"/>
          <p14:tracePt t="130327" x="7185025" y="4279900"/>
          <p14:tracePt t="130340" x="7223125" y="4279900"/>
          <p14:tracePt t="130353" x="7235825" y="4279900"/>
          <p14:tracePt t="130366" x="7259638" y="4279900"/>
          <p14:tracePt t="130390" x="7272338" y="4279900"/>
          <p14:tracePt t="130415" x="7285038" y="4279900"/>
          <p14:tracePt t="130452" x="7297738" y="4279900"/>
          <p14:tracePt t="131337" x="7285038" y="4279900"/>
          <p14:tracePt t="131362" x="7272338" y="4279900"/>
          <p14:tracePt t="131374" x="7259638" y="4279900"/>
          <p14:tracePt t="131388" x="7235825" y="4279900"/>
          <p14:tracePt t="131403" x="7197725" y="4279900"/>
          <p14:tracePt t="131418" x="7159625" y="4279900"/>
          <p14:tracePt t="131434" x="7134225" y="4279900"/>
          <p14:tracePt t="131451" x="7097713" y="4279900"/>
          <p14:tracePt t="131468" x="7046913" y="4279900"/>
          <p14:tracePt t="131485" x="7034213" y="4279900"/>
          <p14:tracePt t="131501" x="6985000" y="4292600"/>
          <p14:tracePt t="131525" x="6972300" y="4292600"/>
          <p14:tracePt t="131537" x="6959600" y="4292600"/>
          <p14:tracePt t="131562" x="6946900" y="4292600"/>
          <p14:tracePt t="131588" x="6934200" y="4292600"/>
          <p14:tracePt t="131599" x="6921500" y="4292600"/>
          <p14:tracePt t="131637" x="6910388" y="4292600"/>
          <p14:tracePt t="131798" x="6921500" y="4292600"/>
          <p14:tracePt t="133319" x="6946900" y="4318000"/>
          <p14:tracePt t="133332" x="7034213" y="4341813"/>
          <p14:tracePt t="133344" x="7172325" y="4405313"/>
          <p14:tracePt t="133359" x="7323138" y="4492625"/>
          <p14:tracePt t="133375" x="7448550" y="4579938"/>
          <p14:tracePt t="133391" x="7610475" y="4656138"/>
          <p14:tracePt t="133408" x="8023225" y="4768850"/>
          <p14:tracePt t="133424" x="8161338" y="4792663"/>
          <p14:tracePt t="133441" x="8274050" y="4792663"/>
          <p14:tracePt t="133458" x="8461375" y="4792663"/>
          <p14:tracePt t="133474" x="8586788" y="4779963"/>
          <p14:tracePt t="133491" x="8699500" y="4743450"/>
          <p14:tracePt t="133508" x="8899525" y="4692650"/>
          <p14:tracePt t="133525" x="8950325" y="4656138"/>
          <p14:tracePt t="133541" x="8986838" y="4643438"/>
          <p14:tracePt t="133558" x="8999538" y="4618038"/>
          <p14:tracePt t="133581" x="8999538" y="4605338"/>
          <p14:tracePt t="133605" x="8999538" y="4592638"/>
          <p14:tracePt t="133681" x="8986838" y="4592638"/>
          <p14:tracePt t="133696" x="8963025" y="4592638"/>
          <p14:tracePt t="133705" x="8912225" y="4592638"/>
          <p14:tracePt t="133718" x="8850313" y="4592638"/>
          <p14:tracePt t="133730" x="8799513" y="4592638"/>
          <p14:tracePt t="133746" x="8774113" y="4605338"/>
          <p14:tracePt t="133760" x="8750300" y="4618038"/>
          <p14:tracePt t="133776" x="8737600" y="4630738"/>
          <p14:tracePt t="133794" x="8724900" y="4656138"/>
          <p14:tracePt t="133810" x="8712200" y="4667250"/>
          <p14:tracePt t="133893" x="8724900" y="4667250"/>
          <p14:tracePt t="133943" x="8724900" y="4679950"/>
          <p14:tracePt t="133968" x="8712200" y="4692650"/>
          <p14:tracePt t="133981" x="8674100" y="4705350"/>
          <p14:tracePt t="133992" x="8599488" y="4718050"/>
          <p14:tracePt t="134004" x="8537575" y="4730750"/>
          <p14:tracePt t="134018" x="8499475" y="4743450"/>
          <p14:tracePt t="134031" x="8486775" y="4743450"/>
          <p14:tracePt t="134055" x="8499475" y="4743450"/>
          <p14:tracePt t="134067" x="8524875" y="4743450"/>
          <p14:tracePt t="134081" x="8548688" y="4743450"/>
          <p14:tracePt t="134095" x="8586788" y="4730750"/>
          <p14:tracePt t="134112" x="8599488" y="4730750"/>
          <p14:tracePt t="134128" x="8612188" y="4730750"/>
          <p14:tracePt t="134145" x="8624888" y="4730750"/>
          <p14:tracePt t="134191" x="8612188" y="4730750"/>
          <p14:tracePt t="134204" x="8599488" y="4730750"/>
          <p14:tracePt t="134316" x="8612188" y="4730750"/>
          <p14:tracePt t="134391" x="8599488" y="4730750"/>
          <p14:tracePt t="134404" x="8574088" y="4730750"/>
          <p14:tracePt t="134416" x="8548688" y="4730750"/>
          <p14:tracePt t="134441" x="8537575" y="4730750"/>
          <p14:tracePt t="134490" x="8548688" y="4730750"/>
          <p14:tracePt t="134504" x="8574088" y="4730750"/>
          <p14:tracePt t="134516" x="8599488" y="4730750"/>
          <p14:tracePt t="134528" x="8612188" y="4730750"/>
          <p14:tracePt t="134541" x="8624888" y="4730750"/>
          <p14:tracePt t="134554" x="8637588" y="4730750"/>
          <p14:tracePt t="134566" x="8650288" y="4730750"/>
          <p14:tracePt t="134652" x="8624888" y="4730750"/>
          <p14:tracePt t="134678" x="8612188" y="4730750"/>
          <p14:tracePt t="134765" x="8624888" y="4730750"/>
          <p14:tracePt t="134777" x="8637588" y="4730750"/>
          <p14:tracePt t="134865" x="8624888" y="4730750"/>
          <p14:tracePt t="134877" x="8612188" y="4730750"/>
          <p14:tracePt t="134889" x="8586788" y="4730750"/>
          <p14:tracePt t="134965" x="8599488" y="4730750"/>
          <p14:tracePt t="134977" x="8612188" y="4730750"/>
          <p14:tracePt t="135014" x="8624888" y="4730750"/>
          <p14:tracePt t="135451" x="8612188" y="4730750"/>
          <p14:tracePt t="135463" x="8599488" y="4730750"/>
          <p14:tracePt t="135475" x="8574088" y="4730750"/>
          <p14:tracePt t="135488" x="8561388" y="4743450"/>
          <p14:tracePt t="135503" x="8537575" y="4756150"/>
          <p14:tracePt t="135600" x="8548688" y="4756150"/>
          <p14:tracePt t="135613" x="8561388" y="4756150"/>
          <p14:tracePt t="135625" x="8574088" y="4756150"/>
          <p14:tracePt t="135637" x="8586788" y="4756150"/>
          <p14:tracePt t="135654" x="8599488" y="4756150"/>
          <p14:tracePt t="135668" x="8624888" y="4756150"/>
          <p14:tracePt t="135685" x="8637588" y="4756150"/>
          <p14:tracePt t="135704" x="8650288" y="4756150"/>
          <p14:tracePt t="135750" x="8637588" y="4756150"/>
          <p14:tracePt t="135762" x="8624888" y="4756150"/>
          <p14:tracePt t="135776" x="8612188" y="4756150"/>
          <p14:tracePt t="135788" x="8599488" y="4756150"/>
          <p14:tracePt t="135802" x="8586788" y="4756150"/>
          <p14:tracePt t="135818" x="8574088" y="4756150"/>
          <p14:tracePt t="135835" x="8548688" y="4756150"/>
          <p14:tracePt t="135912" x="8561388" y="4756150"/>
          <p14:tracePt t="136012" x="8548688" y="4756150"/>
          <p14:tracePt t="136522" x="8537575" y="4756150"/>
          <p14:tracePt t="136560" x="8537575" y="4743450"/>
          <p14:tracePt t="136573" x="8537575" y="4730750"/>
          <p14:tracePt t="136584" x="8537575" y="4679950"/>
          <p14:tracePt t="136598" x="8548688" y="4630738"/>
          <p14:tracePt t="136610" x="8548688" y="4579938"/>
          <p14:tracePt t="136624" x="8548688" y="4530725"/>
          <p14:tracePt t="136638" x="8548688" y="4492625"/>
          <p14:tracePt t="136654" x="8537575" y="4467225"/>
          <p14:tracePt t="136670" x="8512175" y="4418013"/>
          <p14:tracePt t="136687" x="8435975" y="4341813"/>
          <p14:tracePt t="136704" x="8399463" y="4292600"/>
          <p14:tracePt t="136721" x="8361363" y="4241800"/>
          <p14:tracePt t="136737" x="8286750" y="4154488"/>
          <p14:tracePt t="136754" x="8261350" y="4129088"/>
          <p14:tracePt t="136771" x="8223250" y="4117975"/>
          <p14:tracePt t="136788" x="8123238" y="4105275"/>
          <p14:tracePt t="136804" x="8010525" y="4105275"/>
          <p14:tracePt t="136821" x="7910513" y="4105275"/>
          <p14:tracePt t="136838" x="7735888" y="4141788"/>
          <p14:tracePt t="136855" x="7648575" y="4179888"/>
          <p14:tracePt t="136871" x="7497763" y="4217988"/>
          <p14:tracePt t="136888" x="7197725" y="4267200"/>
          <p14:tracePt t="136904" x="7085013" y="4305300"/>
          <p14:tracePt t="136921" x="6985000" y="4354513"/>
          <p14:tracePt t="136938" x="6972300" y="4367213"/>
          <p14:tracePt t="136955" x="6959600" y="4379913"/>
          <p14:tracePt t="136972" x="6959600" y="4392613"/>
          <p14:tracePt t="137245" x="6972300" y="4367213"/>
          <p14:tracePt t="137259" x="6997700" y="4367213"/>
          <p14:tracePt t="137270" x="7059613" y="4341813"/>
          <p14:tracePt t="137282" x="7134225" y="4318000"/>
          <p14:tracePt t="137296" x="7159625" y="4305300"/>
          <p14:tracePt t="137311" x="7185025" y="4305300"/>
          <p14:tracePt t="137333" x="7197725" y="4292600"/>
          <p14:tracePt t="137358" x="7185025" y="4279900"/>
          <p14:tracePt t="137370" x="7159625" y="4279900"/>
          <p14:tracePt t="137382" x="7134225" y="4279900"/>
          <p14:tracePt t="137395" x="7110413" y="4279900"/>
          <p14:tracePt t="137411" x="7072313" y="4279900"/>
          <p14:tracePt t="137425" x="7046913" y="4279900"/>
          <p14:tracePt t="137441" x="7021513" y="4279900"/>
          <p14:tracePt t="137458" x="7010400" y="4279900"/>
          <p14:tracePt t="137475" x="6985000" y="4279900"/>
          <p14:tracePt t="138068" x="6997700" y="4279900"/>
          <p14:tracePt t="138093" x="7010400" y="4279900"/>
          <p14:tracePt t="138105" x="7034213" y="4279900"/>
          <p14:tracePt t="138118" x="7059613" y="4279900"/>
          <p14:tracePt t="138131" x="7085013" y="4279900"/>
          <p14:tracePt t="138144" x="7123113" y="4279900"/>
          <p14:tracePt t="138161" x="7146925" y="4279900"/>
          <p14:tracePt t="138178" x="7172325" y="4279900"/>
          <p14:tracePt t="138194" x="7185025" y="4279900"/>
          <p14:tracePt t="138210" x="7223125" y="4279900"/>
          <p14:tracePt t="138228" x="7235825" y="4267200"/>
          <p14:tracePt t="138740" x="7223125" y="4267200"/>
          <p14:tracePt t="138916" x="7259638" y="4267200"/>
          <p14:tracePt t="138928" x="7310438" y="4267200"/>
          <p14:tracePt t="138940" x="7359650" y="4267200"/>
          <p14:tracePt t="138954" x="7423150" y="4267200"/>
          <p14:tracePt t="138967" x="7472363" y="4267200"/>
          <p14:tracePt t="138981" x="7535863" y="4267200"/>
          <p14:tracePt t="138998" x="7648575" y="4292600"/>
          <p14:tracePt t="139014" x="7761288" y="4318000"/>
          <p14:tracePt t="139031" x="7935913" y="4392613"/>
          <p14:tracePt t="139048" x="8010525" y="4443413"/>
          <p14:tracePt t="139063" x="8074025" y="4479925"/>
          <p14:tracePt t="139080" x="8274050" y="4554538"/>
          <p14:tracePt t="139097" x="8361363" y="4592638"/>
          <p14:tracePt t="139113" x="8435975" y="4618038"/>
          <p14:tracePt t="139130" x="8524875" y="4656138"/>
          <p14:tracePt t="139147" x="8561388" y="4667250"/>
          <p14:tracePt t="139164" x="8574088" y="4679950"/>
          <p14:tracePt t="139180" x="8586788" y="4679950"/>
          <p14:tracePt t="139314" x="8586788" y="4692650"/>
          <p14:tracePt t="140062" x="8574088" y="4692650"/>
          <p14:tracePt t="140075" x="8561388" y="4692650"/>
          <p14:tracePt t="140087" x="8548688" y="4692650"/>
          <p14:tracePt t="140099" x="8512175" y="4692650"/>
          <p14:tracePt t="140112" x="8499475" y="4679950"/>
          <p14:tracePt t="140125" x="8461375" y="4679950"/>
          <p14:tracePt t="140138" x="8435975" y="4679950"/>
          <p14:tracePt t="140152" x="8424863" y="4679950"/>
          <p14:tracePt t="140169" x="8399463" y="4679950"/>
          <p14:tracePt t="140186" x="8374063" y="4679950"/>
          <p14:tracePt t="140202" x="8235950" y="4679950"/>
          <p14:tracePt t="140219" x="8135938" y="4705350"/>
          <p14:tracePt t="140235" x="8061325" y="4718050"/>
          <p14:tracePt t="140251" x="7948613" y="4743450"/>
          <p14:tracePt t="140268" x="7897813" y="4756150"/>
          <p14:tracePt t="140285" x="7848600" y="4768850"/>
          <p14:tracePt t="140301" x="7673975" y="4792663"/>
          <p14:tracePt t="140318" x="7597775" y="4805363"/>
          <p14:tracePt t="140335" x="7561263" y="4818063"/>
          <p14:tracePt t="140352" x="7485063" y="4843463"/>
          <p14:tracePt t="140368" x="7448550" y="4856163"/>
          <p14:tracePt t="140385" x="7423150" y="4856163"/>
          <p14:tracePt t="140402" x="7372350" y="4879975"/>
          <p14:tracePt t="140419" x="7348538" y="4892675"/>
          <p14:tracePt t="140436" x="7285038" y="4905375"/>
          <p14:tracePt t="140452" x="7146925" y="4930775"/>
          <p14:tracePt t="140469" x="7097713" y="4956175"/>
          <p14:tracePt t="140486" x="7034213" y="4981575"/>
          <p14:tracePt t="140502" x="6985000" y="4992688"/>
          <p14:tracePt t="140519" x="6946900" y="5018088"/>
          <p14:tracePt t="140535" x="6934200" y="5018088"/>
          <p14:tracePt t="140552" x="6910388" y="5030788"/>
          <p14:tracePt t="140569" x="6897688" y="5043488"/>
          <p14:tracePt t="140586" x="6884988" y="5043488"/>
          <p14:tracePt t="140602" x="6859588" y="5068888"/>
          <p14:tracePt t="140619" x="6846888" y="5068888"/>
          <p14:tracePt t="140636" x="6808788" y="5092700"/>
          <p14:tracePt t="140652" x="6797675" y="5092700"/>
          <p14:tracePt t="142493" x="6797675" y="5105400"/>
          <p14:tracePt t="142554" x="6772275" y="5105400"/>
          <p14:tracePt t="142568" x="6772275" y="5118100"/>
          <p14:tracePt t="142580" x="6746875" y="5130800"/>
          <p14:tracePt t="142605" x="6734175" y="5143500"/>
          <p14:tracePt t="142617" x="6708775" y="5156200"/>
          <p14:tracePt t="142630" x="6708775" y="5181600"/>
          <p14:tracePt t="142642" x="6672263" y="5243513"/>
          <p14:tracePt t="142654" x="6621463" y="5368925"/>
          <p14:tracePt t="142668" x="6546850" y="5468938"/>
          <p14:tracePt t="142682" x="6459538" y="5556250"/>
          <p14:tracePt t="142695" x="6359525" y="5630863"/>
          <p14:tracePt t="142712" x="6308725" y="5668963"/>
          <p14:tracePt t="142729" x="6283325" y="5694363"/>
          <p14:tracePt t="142746" x="6270625" y="5707063"/>
          <p14:tracePt t="142792" x="6283325" y="5707063"/>
          <p14:tracePt t="142804" x="6296025" y="5694363"/>
          <p14:tracePt t="143390" x="6270625" y="5694363"/>
          <p14:tracePt t="143403" x="6246813" y="5694363"/>
          <p14:tracePt t="143417" x="6196013" y="5694363"/>
          <p14:tracePt t="143427" x="6083300" y="5681663"/>
          <p14:tracePt t="143440" x="5932488" y="5668963"/>
          <p14:tracePt t="143452" x="5832475" y="5656263"/>
          <p14:tracePt t="143468" x="5745163" y="5643563"/>
          <p14:tracePt t="143482" x="5695950" y="5630863"/>
          <p14:tracePt t="143497" x="5632450" y="5619750"/>
          <p14:tracePt t="143514" x="5583238" y="5607050"/>
          <p14:tracePt t="143531" x="5507038" y="5594350"/>
          <p14:tracePt t="143601" x="5519738" y="5581650"/>
          <p14:tracePt t="143614" x="5532438" y="5581650"/>
          <p14:tracePt t="143627" x="5545138" y="5581650"/>
          <p14:tracePt t="143640" x="5570538" y="5568950"/>
          <p14:tracePt t="143652" x="5583238" y="5556250"/>
          <p14:tracePt t="143665" x="5595938" y="5556250"/>
          <p14:tracePt t="143683" x="5619750" y="5530850"/>
          <p14:tracePt t="143700" x="5657850" y="5518150"/>
          <p14:tracePt t="143715" x="5845175" y="5481638"/>
          <p14:tracePt t="143733" x="5970588" y="5468938"/>
          <p14:tracePt t="143750" x="6070600" y="5456238"/>
          <p14:tracePt t="143766" x="6259513" y="5443538"/>
          <p14:tracePt t="143782" x="6421438" y="5443538"/>
          <p14:tracePt t="143800" x="6572250" y="5418138"/>
          <p14:tracePt t="143817" x="6759575" y="5418138"/>
          <p14:tracePt t="143833" x="6821488" y="5407025"/>
          <p14:tracePt t="143850" x="6884988" y="5394325"/>
          <p14:tracePt t="143867" x="7021513" y="5381625"/>
          <p14:tracePt t="143883" x="7123113" y="5368925"/>
          <p14:tracePt t="143900" x="7185025" y="5368925"/>
          <p14:tracePt t="143917" x="7285038" y="5368925"/>
          <p14:tracePt t="143934" x="7310438" y="5368925"/>
          <p14:tracePt t="143950" x="7323138" y="5368925"/>
          <p14:tracePt t="143967" x="7335838" y="5368925"/>
          <p14:tracePt t="144249" x="7323138" y="5381625"/>
          <p14:tracePt t="144275" x="7310438" y="5381625"/>
          <p14:tracePt t="144287" x="7297738" y="5394325"/>
          <p14:tracePt t="144300" x="7285038" y="539432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8C4FC90-E19B-7F1B-93F1-619B3362B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9062490"/>
              </p:ext>
            </p:extLst>
          </p:nvPr>
        </p:nvGraphicFramePr>
        <p:xfrm>
          <a:off x="2128345" y="1368425"/>
          <a:ext cx="5828741" cy="4023381"/>
        </p:xfrm>
        <a:graphic>
          <a:graphicData uri="http://schemas.openxmlformats.org/drawingml/2006/table">
            <a:tbl>
              <a:tblPr/>
              <a:tblGrid>
                <a:gridCol w="3957145">
                  <a:extLst>
                    <a:ext uri="{9D8B030D-6E8A-4147-A177-3AD203B41FA5}">
                      <a16:colId xmlns:a16="http://schemas.microsoft.com/office/drawing/2014/main" val="743439647"/>
                    </a:ext>
                  </a:extLst>
                </a:gridCol>
                <a:gridCol w="1871596">
                  <a:extLst>
                    <a:ext uri="{9D8B030D-6E8A-4147-A177-3AD203B41FA5}">
                      <a16:colId xmlns:a16="http://schemas.microsoft.com/office/drawing/2014/main" val="596059536"/>
                    </a:ext>
                  </a:extLst>
                </a:gridCol>
              </a:tblGrid>
              <a:tr h="847026">
                <a:tc gridSpan="2"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Owner’s equity statement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For the year ended Dec 31.2023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23104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Beginning Owner’s Capital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5036167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 (+)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+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367722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Additional Investment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Zero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0313309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Net income 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loss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(7500)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4460773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Less (-) 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864257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Drawings (Withdrawals) </a:t>
                      </a: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(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10,000)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830507"/>
                  </a:ext>
                </a:extLst>
              </a:tr>
              <a:tr h="453765">
                <a:tc>
                  <a:txBody>
                    <a:bodyPr/>
                    <a:lstStyle/>
                    <a:p>
                      <a:pPr algn="justLow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Ending Owner’s Capital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C0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32,500</a:t>
                      </a:r>
                      <a:endParaRPr lang="en-US" sz="1800" dirty="0">
                        <a:effectLst/>
                        <a:highlight>
                          <a:srgbClr val="C0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881161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6AE294B-175B-97EA-54E4-C6074EE1F37C}"/>
              </a:ext>
            </a:extLst>
          </p:cNvPr>
          <p:cNvSpPr txBox="1"/>
          <p:nvPr/>
        </p:nvSpPr>
        <p:spPr>
          <a:xfrm>
            <a:off x="8692294" y="2557501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9092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281">
        <p:circle/>
      </p:transition>
    </mc:Choice>
    <mc:Fallback xmlns="">
      <p:transition spd="slow" advTm="44281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0" x="7246938" y="5407025"/>
          <p14:tracePt t="833" x="7210425" y="5430838"/>
          <p14:tracePt t="845" x="7123113" y="5430838"/>
          <p14:tracePt t="857" x="6959600" y="5430838"/>
          <p14:tracePt t="873" x="6759575" y="5430838"/>
          <p14:tracePt t="887" x="6559550" y="5394325"/>
          <p14:tracePt t="903" x="6096000" y="5305425"/>
          <p14:tracePt t="920" x="5719763" y="5218113"/>
          <p14:tracePt t="935" x="5106988" y="5056188"/>
          <p14:tracePt t="952" x="4794250" y="4930775"/>
          <p14:tracePt t="969" x="4581525" y="4768850"/>
          <p14:tracePt t="985" x="4394200" y="4505325"/>
          <p14:tracePt t="1002" x="4343400" y="4418013"/>
          <p14:tracePt t="1019" x="4318000" y="4341813"/>
          <p14:tracePt t="1025" x="4305300" y="4279900"/>
          <p14:tracePt t="1036" x="4305300" y="4241800"/>
          <p14:tracePt t="1053" x="4294188" y="4192588"/>
          <p14:tracePt t="1069" x="4294188" y="4154488"/>
          <p14:tracePt t="1086" x="4268788" y="4029075"/>
          <p14:tracePt t="1103" x="4268788" y="3954463"/>
          <p14:tracePt t="1119" x="4268788" y="3892550"/>
          <p14:tracePt t="1136" x="4256088" y="3803650"/>
          <p14:tracePt t="1153" x="4256088" y="3792538"/>
          <p14:tracePt t="1170" x="4256088" y="3754438"/>
          <p14:tracePt t="1186" x="4256088" y="3741738"/>
          <p14:tracePt t="1643" x="4230688" y="3741738"/>
          <p14:tracePt t="1659" x="4156075" y="3703638"/>
          <p14:tracePt t="1667" x="4056063" y="3667125"/>
          <p14:tracePt t="1681" x="3968750" y="3603625"/>
          <p14:tracePt t="1692" x="3892550" y="3516313"/>
          <p14:tracePt t="1709" x="3779838" y="3390900"/>
          <p14:tracePt t="1723" x="3630613" y="3254375"/>
          <p14:tracePt t="1740" x="3505200" y="3154363"/>
          <p14:tracePt t="1757" x="3417888" y="3078163"/>
          <p14:tracePt t="1774" x="3292475" y="2978150"/>
          <p14:tracePt t="1790" x="3267075" y="2952750"/>
          <p14:tracePt t="1807" x="3254375" y="2916238"/>
          <p14:tracePt t="1824" x="3192463" y="2803525"/>
          <p14:tracePt t="1840" x="3179763" y="2728913"/>
          <p14:tracePt t="1857" x="3141663" y="2565400"/>
          <p14:tracePt t="1874" x="3141663" y="2527300"/>
          <p14:tracePt t="1891" x="3128963" y="2503488"/>
          <p14:tracePt t="1907" x="3128963" y="2490788"/>
          <p14:tracePt t="1923" x="3128963" y="2478088"/>
          <p14:tracePt t="1942" x="3116263" y="2478088"/>
          <p14:tracePt t="1980" x="3103563" y="2478088"/>
          <p14:tracePt t="2004" x="3092450" y="2478088"/>
          <p14:tracePt t="2030" x="3067050" y="2478088"/>
          <p14:tracePt t="2041" x="3041650" y="2478088"/>
          <p14:tracePt t="2053" x="3003550" y="2478088"/>
          <p14:tracePt t="2066" x="2979738" y="2478088"/>
          <p14:tracePt t="2079" x="2954338" y="2478088"/>
          <p14:tracePt t="2092" x="2941638" y="2478088"/>
          <p14:tracePt t="2107" x="2916238" y="2478088"/>
          <p14:tracePt t="2124" x="2903538" y="2478088"/>
          <p14:tracePt t="2143" x="2879725" y="2478088"/>
          <p14:tracePt t="2166" x="2867025" y="2490788"/>
          <p14:tracePt t="2179" x="2867025" y="2503488"/>
          <p14:tracePt t="2193" x="2854325" y="2503488"/>
          <p14:tracePt t="2207" x="2841625" y="2503488"/>
          <p14:tracePt t="2224" x="2828925" y="2503488"/>
          <p14:tracePt t="2241" x="2803525" y="2503488"/>
          <p14:tracePt t="2258" x="2767013" y="2503488"/>
          <p14:tracePt t="2275" x="2754313" y="2503488"/>
          <p14:tracePt t="2291" x="2728913" y="2503488"/>
          <p14:tracePt t="2308" x="2703513" y="2503488"/>
          <p14:tracePt t="2325" x="2690813" y="2503488"/>
          <p14:tracePt t="2353" x="2678113" y="2503488"/>
          <p14:tracePt t="2390" x="2678113" y="2516188"/>
          <p14:tracePt t="2403" x="2667000" y="2516188"/>
          <p14:tracePt t="2440" x="2667000" y="2527300"/>
          <p14:tracePt t="2453" x="2654300" y="2527300"/>
          <p14:tracePt t="2490" x="2641600" y="2527300"/>
          <p14:tracePt t="2503" x="2641600" y="2540000"/>
          <p14:tracePt t="2578" x="2628900" y="2552700"/>
          <p14:tracePt t="2615" x="2616200" y="2552700"/>
          <p14:tracePt t="2864" x="2616200" y="2540000"/>
          <p14:tracePt t="2927" x="2616200" y="2527300"/>
          <p14:tracePt t="2964" x="2628900" y="2527300"/>
          <p14:tracePt t="3015" x="2641600" y="2527300"/>
          <p14:tracePt t="3027" x="2678113" y="2527300"/>
          <p14:tracePt t="3038" x="2716213" y="2516188"/>
          <p14:tracePt t="3051" x="2767013" y="2516188"/>
          <p14:tracePt t="3063" x="2816225" y="2503488"/>
          <p14:tracePt t="3077" x="2867025" y="2503488"/>
          <p14:tracePt t="3094" x="2928938" y="2490788"/>
          <p14:tracePt t="3111" x="3028950" y="2478088"/>
          <p14:tracePt t="3128" x="3279775" y="2452688"/>
          <p14:tracePt t="3144" x="3379788" y="2439988"/>
          <p14:tracePt t="3161" x="3467100" y="2427288"/>
          <p14:tracePt t="3177" x="3679825" y="2414588"/>
          <p14:tracePt t="3194" x="3817938" y="2414588"/>
          <p14:tracePt t="3211" x="3905250" y="2414588"/>
          <p14:tracePt t="3228" x="3992563" y="2414588"/>
          <p14:tracePt t="3245" x="4017963" y="2414588"/>
          <p14:tracePt t="3261" x="4056063" y="2414588"/>
          <p14:tracePt t="3278" x="4068763" y="2414588"/>
          <p14:tracePt t="3295" x="4068763" y="2403475"/>
          <p14:tracePt t="3312" x="4081463" y="2403475"/>
          <p14:tracePt t="3674" x="4092575" y="2403475"/>
          <p14:tracePt t="3686" x="4105275" y="2403475"/>
          <p14:tracePt t="3701" x="4156075" y="2403475"/>
          <p14:tracePt t="3714" x="4192588" y="2403475"/>
          <p14:tracePt t="3731" x="4243388" y="2403475"/>
          <p14:tracePt t="3747" x="4318000" y="2403475"/>
          <p14:tracePt t="3763" x="4556125" y="2403475"/>
          <p14:tracePt t="3780" x="4643438" y="2427288"/>
          <p14:tracePt t="3797" x="4706938" y="2439988"/>
          <p14:tracePt t="3814" x="4819650" y="2465388"/>
          <p14:tracePt t="3830" x="4856163" y="2478088"/>
          <p14:tracePt t="3847" x="4906963" y="2478088"/>
          <p14:tracePt t="3864" x="5032375" y="2490788"/>
          <p14:tracePt t="3880" x="5081588" y="2503488"/>
          <p14:tracePt t="3897" x="5119688" y="2503488"/>
          <p14:tracePt t="3914" x="5181600" y="2503488"/>
          <p14:tracePt t="3931" x="5207000" y="2503488"/>
          <p14:tracePt t="3948" x="5219700" y="2503488"/>
          <p14:tracePt t="3964" x="5281613" y="2503488"/>
          <p14:tracePt t="3981" x="5345113" y="2503488"/>
          <p14:tracePt t="3998" x="5470525" y="2503488"/>
          <p14:tracePt t="4014" x="5657850" y="2490788"/>
          <p14:tracePt t="4032" x="5732463" y="2490788"/>
          <p14:tracePt t="4048" x="5821363" y="2478088"/>
          <p14:tracePt t="4065" x="6146800" y="2452688"/>
          <p14:tracePt t="4081" x="6270625" y="2452688"/>
          <p14:tracePt t="4098" x="6383338" y="2452688"/>
          <p14:tracePt t="4115" x="6621463" y="2439988"/>
          <p14:tracePt t="4132" x="6772275" y="2439988"/>
          <p14:tracePt t="4148" x="6972300" y="2439988"/>
          <p14:tracePt t="4165" x="7046913" y="2439988"/>
          <p14:tracePt t="4183" x="7085013" y="2439988"/>
          <p14:tracePt t="4198" x="7159625" y="2439988"/>
          <p14:tracePt t="4215" x="7197725" y="2439988"/>
          <p14:tracePt t="4232" x="7235825" y="2439988"/>
          <p14:tracePt t="4248" x="7259638" y="2439988"/>
          <p14:tracePt t="4265" x="7272338" y="2452688"/>
          <p14:tracePt t="4422" x="7259638" y="2452688"/>
          <p14:tracePt t="4448" x="7246938" y="2452688"/>
          <p14:tracePt t="4473" x="7246938" y="2465388"/>
          <p14:tracePt t="4487" x="7235825" y="2465388"/>
          <p14:tracePt t="4896" x="7223125" y="2465388"/>
          <p14:tracePt t="4909" x="7197725" y="2465388"/>
          <p14:tracePt t="4921" x="7146925" y="2465388"/>
          <p14:tracePt t="4933" x="7046913" y="2465388"/>
          <p14:tracePt t="4946" x="6946900" y="2465388"/>
          <p14:tracePt t="4958" x="6784975" y="2465388"/>
          <p14:tracePt t="4972" x="6459538" y="2465388"/>
          <p14:tracePt t="4986" x="6146800" y="2465388"/>
          <p14:tracePt t="5003" x="5607050" y="2465388"/>
          <p14:tracePt t="5019" x="5181600" y="2503488"/>
          <p14:tracePt t="5037" x="4394200" y="2678113"/>
          <p14:tracePt t="5053" x="4005263" y="2803525"/>
          <p14:tracePt t="5070" x="3756025" y="2916238"/>
          <p14:tracePt t="5086" x="3216275" y="3054350"/>
          <p14:tracePt t="5103" x="2954338" y="3090863"/>
          <p14:tracePt t="5120" x="2816225" y="3116263"/>
          <p14:tracePt t="5137" x="2616200" y="3141663"/>
          <p14:tracePt t="5153" x="2541588" y="3154363"/>
          <p14:tracePt t="5171" x="2490788" y="3154363"/>
          <p14:tracePt t="5186" x="2428875" y="3154363"/>
          <p14:tracePt t="5202" x="2416175" y="3165475"/>
          <p14:tracePt t="5219" x="2390775" y="3165475"/>
          <p14:tracePt t="5236" x="2378075" y="3165475"/>
          <p14:tracePt t="5252" x="2352675" y="3178175"/>
          <p14:tracePt t="5269" x="2339975" y="3178175"/>
          <p14:tracePt t="5285" x="2316163" y="3178175"/>
          <p14:tracePt t="5594" x="2328863" y="3178175"/>
          <p14:tracePt t="5607" x="2328863" y="3165475"/>
          <p14:tracePt t="5618" x="2339975" y="3165475"/>
          <p14:tracePt t="5657" x="2352675" y="3165475"/>
          <p14:tracePt t="5694" x="2365375" y="3154363"/>
          <p14:tracePt t="5708" x="2378075" y="3154363"/>
          <p14:tracePt t="5719" x="2390775" y="3141663"/>
          <p14:tracePt t="5731" x="2390775" y="3128963"/>
          <p14:tracePt t="5743" x="2403475" y="3103563"/>
          <p14:tracePt t="5759" x="2416175" y="3103563"/>
          <p14:tracePt t="5773" x="2416175" y="3090863"/>
          <p14:tracePt t="5789" x="2428875" y="3090863"/>
          <p14:tracePt t="5805" x="2428875" y="3078163"/>
          <p14:tracePt t="5821" x="2441575" y="3065463"/>
          <p14:tracePt t="5855" x="2452688" y="3065463"/>
          <p14:tracePt t="5904" x="2452688" y="3054350"/>
          <p14:tracePt t="6266" x="2465388" y="3054350"/>
          <p14:tracePt t="6305" x="2490788" y="3065463"/>
          <p14:tracePt t="6317" x="2503488" y="3065463"/>
          <p14:tracePt t="6329" x="2554288" y="3090863"/>
          <p14:tracePt t="6345" x="2578100" y="3103563"/>
          <p14:tracePt t="6358" x="2603500" y="3141663"/>
          <p14:tracePt t="6375" x="2628900" y="3165475"/>
          <p14:tracePt t="6391" x="2641600" y="3178175"/>
          <p14:tracePt t="6408" x="2678113" y="3216275"/>
          <p14:tracePt t="6425" x="2690813" y="3228975"/>
          <p14:tracePt t="6442" x="2690813" y="3267075"/>
          <p14:tracePt t="6459" x="2690813" y="3290888"/>
          <p14:tracePt t="6475" x="2690813" y="3316288"/>
          <p14:tracePt t="6492" x="2690813" y="3341688"/>
          <p14:tracePt t="6509" x="2690813" y="3390900"/>
          <p14:tracePt t="6526" x="2690813" y="3403600"/>
          <p14:tracePt t="6543" x="2690813" y="3416300"/>
          <p14:tracePt t="6559" x="2690813" y="3441700"/>
          <p14:tracePt t="6576" x="2690813" y="3454400"/>
          <p14:tracePt t="6592" x="2690813" y="3479800"/>
          <p14:tracePt t="6617" x="2690813" y="3490913"/>
          <p14:tracePt t="6642" x="2690813" y="3503613"/>
          <p14:tracePt t="6678" x="2690813" y="3516313"/>
          <p14:tracePt t="6803" x="2703513" y="3503613"/>
          <p14:tracePt t="6816" x="2728913" y="3490913"/>
          <p14:tracePt t="6827" x="2803525" y="3467100"/>
          <p14:tracePt t="6839" x="2916238" y="3429000"/>
          <p14:tracePt t="6851" x="3016250" y="3390900"/>
          <p14:tracePt t="6865" x="3103563" y="3354388"/>
          <p14:tracePt t="6878" x="3241675" y="3328988"/>
          <p14:tracePt t="6893" x="3479800" y="3278188"/>
          <p14:tracePt t="6909" x="3667125" y="3267075"/>
          <p14:tracePt t="6926" x="3805238" y="3228975"/>
          <p14:tracePt t="6942" x="4043363" y="3190875"/>
          <p14:tracePt t="6958" x="4168775" y="3178175"/>
          <p14:tracePt t="6976" x="4305300" y="3154363"/>
          <p14:tracePt t="6992" x="4468813" y="3141663"/>
          <p14:tracePt t="7009" x="4506913" y="3141663"/>
          <p14:tracePt t="7026" x="4530725" y="3141663"/>
          <p14:tracePt t="7042" x="4556125" y="3141663"/>
          <p14:tracePt t="7378" x="4543425" y="3154363"/>
          <p14:tracePt t="7413" x="4543425" y="3165475"/>
          <p14:tracePt t="7426" x="4543425" y="3178175"/>
          <p14:tracePt t="7452" x="4530725" y="3190875"/>
          <p14:tracePt t="7465" x="4530725" y="3203575"/>
          <p14:tracePt t="7476" x="4518025" y="3216275"/>
          <p14:tracePt t="7488" x="4506913" y="3228975"/>
          <p14:tracePt t="7501" x="4494213" y="3241675"/>
          <p14:tracePt t="7513" x="4494213" y="3254375"/>
          <p14:tracePt t="7528" x="4481513" y="3254375"/>
          <p14:tracePt t="7544" x="4468813" y="3267075"/>
          <p14:tracePt t="7564" x="4468813" y="3278188"/>
          <p14:tracePt t="7612" x="4468813" y="3290888"/>
          <p14:tracePt t="7937" x="4456113" y="3290888"/>
          <p14:tracePt t="11738" x="4443413" y="3290888"/>
          <p14:tracePt t="11752" x="4418013" y="3303588"/>
          <p14:tracePt t="11765" x="4406900" y="3316288"/>
          <p14:tracePt t="11776" x="4394200" y="3328988"/>
          <p14:tracePt t="11789" x="4381500" y="3341688"/>
          <p14:tracePt t="11801" x="4356100" y="3367088"/>
          <p14:tracePt t="11816" x="4318000" y="3403600"/>
          <p14:tracePt t="11828" x="4268788" y="3441700"/>
          <p14:tracePt t="11845" x="4192588" y="3516313"/>
          <p14:tracePt t="11862" x="4117975" y="3590925"/>
          <p14:tracePt t="11879" x="4030663" y="3716338"/>
          <p14:tracePt t="11895" x="3992563" y="3754438"/>
          <p14:tracePt t="11912" x="3979863" y="3779838"/>
          <p14:tracePt t="11929" x="3956050" y="3816350"/>
          <p14:tracePt t="11947" x="3943350" y="3816350"/>
          <p14:tracePt t="11987" x="3943350" y="3829050"/>
          <p14:tracePt t="12137" x="3943350" y="3816350"/>
          <p14:tracePt t="12150" x="3943350" y="3803650"/>
          <p14:tracePt t="12161" x="3943350" y="3767138"/>
          <p14:tracePt t="12174" x="3943350" y="3741738"/>
          <p14:tracePt t="12188" x="3943350" y="3703638"/>
          <p14:tracePt t="12201" x="3943350" y="3679825"/>
          <p14:tracePt t="12215" x="3943350" y="3641725"/>
          <p14:tracePt t="12231" x="3930650" y="3629025"/>
          <p14:tracePt t="12249" x="3905250" y="3590925"/>
          <p14:tracePt t="12265" x="3867150" y="3554413"/>
          <p14:tracePt t="12280" x="3830638" y="3516313"/>
          <p14:tracePt t="12297" x="3767138" y="3490913"/>
          <p14:tracePt t="12313" x="3605213" y="3441700"/>
          <p14:tracePt t="12330" x="3541713" y="3441700"/>
          <p14:tracePt t="12347" x="3517900" y="3441700"/>
          <p14:tracePt t="12364" x="3467100" y="3441700"/>
          <p14:tracePt t="12386" x="3441700" y="3441700"/>
          <p14:tracePt t="12410" x="3441700" y="3454400"/>
          <p14:tracePt t="12435" x="3429000" y="3467100"/>
          <p14:tracePt t="12449" x="3429000" y="3479800"/>
          <p14:tracePt t="12473" x="3417888" y="3490913"/>
          <p14:tracePt t="12486" x="3405188" y="3490913"/>
          <p14:tracePt t="12499" x="3405188" y="3503613"/>
          <p14:tracePt t="12510" x="3392488" y="3503613"/>
          <p14:tracePt t="12522" x="3379788" y="3516313"/>
          <p14:tracePt t="12536" x="3367088" y="3529013"/>
          <p14:tracePt t="12572" x="3367088" y="3541713"/>
          <p14:tracePt t="12710" x="3379788" y="3541713"/>
          <p14:tracePt t="12722" x="3392488" y="3541713"/>
          <p14:tracePt t="12736" x="3405188" y="3541713"/>
          <p14:tracePt t="12749" x="3417888" y="3541713"/>
          <p14:tracePt t="12767" x="3454400" y="3541713"/>
          <p14:tracePt t="12782" x="3505200" y="3541713"/>
          <p14:tracePt t="12799" x="3617913" y="3541713"/>
          <p14:tracePt t="12816" x="3667125" y="3541713"/>
          <p14:tracePt t="12832" x="3692525" y="3541713"/>
          <p14:tracePt t="12849" x="3743325" y="3541713"/>
          <p14:tracePt t="12866" x="3767138" y="3541713"/>
          <p14:tracePt t="12883" x="3805238" y="3541713"/>
          <p14:tracePt t="12899" x="3867150" y="3541713"/>
          <p14:tracePt t="12916" x="3892550" y="3541713"/>
          <p14:tracePt t="12932" x="3905250" y="3541713"/>
          <p14:tracePt t="12949" x="3917950" y="3541713"/>
          <p14:tracePt t="13122" x="3905250" y="3541713"/>
          <p14:tracePt t="13196" x="3892550" y="3541713"/>
          <p14:tracePt t="13533" x="3879850" y="3541713"/>
          <p14:tracePt t="13632" x="3867150" y="3541713"/>
          <p14:tracePt t="13645" x="3856038" y="3541713"/>
          <p14:tracePt t="13657" x="3843338" y="3541713"/>
          <p14:tracePt t="13682" x="3817938" y="3541713"/>
          <p14:tracePt t="13694" x="3792538" y="3554413"/>
          <p14:tracePt t="13708" x="3730625" y="3579813"/>
          <p14:tracePt t="13721" x="3605213" y="3616325"/>
          <p14:tracePt t="13736" x="3505200" y="3654425"/>
          <p14:tracePt t="13753" x="3417888" y="3703638"/>
          <p14:tracePt t="13769" x="3267075" y="3779838"/>
          <p14:tracePt t="13786" x="3192463" y="3803650"/>
          <p14:tracePt t="13803" x="3128963" y="3816350"/>
          <p14:tracePt t="13819" x="3003550" y="3829050"/>
          <p14:tracePt t="13837" x="2941638" y="3841750"/>
          <p14:tracePt t="13853" x="2928938" y="3854450"/>
          <p14:tracePt t="13870" x="2903538" y="3854450"/>
          <p14:tracePt t="13945" x="2890838" y="3854450"/>
          <p14:tracePt t="14019" x="2890838" y="3841750"/>
          <p14:tracePt t="14032" x="2890838" y="3829050"/>
          <p14:tracePt t="14057" x="2890838" y="3816350"/>
          <p14:tracePt t="14069" x="2890838" y="3803650"/>
          <p14:tracePt t="14081" x="2890838" y="3792538"/>
          <p14:tracePt t="14118" x="2890838" y="3779838"/>
          <p14:tracePt t="14144" x="2890838" y="3754438"/>
          <p14:tracePt t="14169" x="2890838" y="3741738"/>
          <p14:tracePt t="14195" x="2890838" y="3729038"/>
          <p14:tracePt t="14208" x="2890838" y="3716338"/>
          <p14:tracePt t="14218" x="2890838" y="3703638"/>
          <p14:tracePt t="14243" x="2903538" y="3692525"/>
          <p14:tracePt t="14258" x="2954338" y="3679825"/>
          <p14:tracePt t="14268" x="2992438" y="3679825"/>
          <p14:tracePt t="14280" x="3041650" y="3679825"/>
          <p14:tracePt t="14294" x="3079750" y="3679825"/>
          <p14:tracePt t="14309" x="3116263" y="3679825"/>
          <p14:tracePt t="14323" x="3179763" y="3679825"/>
          <p14:tracePt t="14340" x="3292475" y="3716338"/>
          <p14:tracePt t="14356" x="3392488" y="3741738"/>
          <p14:tracePt t="14373" x="3479800" y="3779838"/>
          <p14:tracePt t="14390" x="3479800" y="3792538"/>
          <p14:tracePt t="14405" x="3479800" y="3816350"/>
          <p14:tracePt t="14422" x="3441700" y="3867150"/>
          <p14:tracePt t="14439" x="3392488" y="3916363"/>
          <p14:tracePt t="14456" x="3305175" y="3992563"/>
          <p14:tracePt t="14472" x="3167063" y="4117975"/>
          <p14:tracePt t="14489" x="3092450" y="4154488"/>
          <p14:tracePt t="14506" x="2867025" y="4205288"/>
          <p14:tracePt t="14523" x="2716213" y="4217988"/>
          <p14:tracePt t="14539" x="2616200" y="4217988"/>
          <p14:tracePt t="14556" x="2465388" y="4217988"/>
          <p14:tracePt t="14573" x="2428875" y="4192588"/>
          <p14:tracePt t="14590" x="2365375" y="4179888"/>
          <p14:tracePt t="14606" x="2303463" y="4141788"/>
          <p14:tracePt t="14623" x="2278063" y="4129088"/>
          <p14:tracePt t="14640" x="2252663" y="4129088"/>
          <p14:tracePt t="14656" x="2216150" y="4117975"/>
          <p14:tracePt t="14673" x="2203450" y="4092575"/>
          <p14:tracePt t="14728" x="2203450" y="4079875"/>
          <p14:tracePt t="14753" x="2228850" y="4079875"/>
          <p14:tracePt t="14767" x="2239963" y="4067175"/>
          <p14:tracePt t="14778" x="2252663" y="4054475"/>
          <p14:tracePt t="14794" x="2265363" y="4054475"/>
          <p14:tracePt t="14808" x="2290763" y="4054475"/>
          <p14:tracePt t="14825" x="2303463" y="4041775"/>
          <p14:tracePt t="14842" x="2328863" y="4041775"/>
          <p14:tracePt t="14857" x="2390775" y="4041775"/>
          <p14:tracePt t="14874" x="2441575" y="4041775"/>
          <p14:tracePt t="14890" x="2490788" y="4041775"/>
          <p14:tracePt t="14907" x="2590800" y="4041775"/>
          <p14:tracePt t="14924" x="2616200" y="4041775"/>
          <p14:tracePt t="14940" x="2641600" y="4041775"/>
          <p14:tracePt t="14958" x="2654300" y="4041775"/>
          <p14:tracePt t="14974" x="2654300" y="4029075"/>
          <p14:tracePt t="14991" x="2667000" y="4029075"/>
          <p14:tracePt t="15128" x="2678113" y="4029075"/>
          <p14:tracePt t="15141" x="2690813" y="4017963"/>
          <p14:tracePt t="15152" x="2716213" y="4017963"/>
          <p14:tracePt t="15165" x="2741613" y="4017963"/>
          <p14:tracePt t="15177" x="2803525" y="4005263"/>
          <p14:tracePt t="15192" x="2854325" y="3992563"/>
          <p14:tracePt t="15208" x="2890838" y="3979863"/>
          <p14:tracePt t="15225" x="2916238" y="3979863"/>
          <p14:tracePt t="15242" x="2967038" y="3967163"/>
          <p14:tracePt t="15258" x="2979738" y="3967163"/>
          <p14:tracePt t="15275" x="3003550" y="3967163"/>
          <p14:tracePt t="15292" x="3041650" y="3954463"/>
          <p14:tracePt t="15309" x="3054350" y="3954463"/>
          <p14:tracePt t="15326" x="3067050" y="3954463"/>
          <p14:tracePt t="15342" x="3079750" y="3954463"/>
          <p14:tracePt t="16100" x="3092450" y="3954463"/>
          <p14:tracePt t="16115" x="3116263" y="3954463"/>
          <p14:tracePt t="16125" x="3141663" y="3954463"/>
          <p14:tracePt t="16138" x="3167063" y="3954463"/>
          <p14:tracePt t="16150" x="3192463" y="3954463"/>
          <p14:tracePt t="16166" x="3216275" y="3954463"/>
          <p14:tracePt t="16179" x="3254375" y="3954463"/>
          <p14:tracePt t="16196" x="3305175" y="3954463"/>
          <p14:tracePt t="16213" x="3392488" y="3954463"/>
          <p14:tracePt t="16229" x="3492500" y="3954463"/>
          <p14:tracePt t="16246" x="3517900" y="3954463"/>
          <p14:tracePt t="16263" x="3554413" y="3954463"/>
          <p14:tracePt t="16280" x="3579813" y="3954463"/>
          <p14:tracePt t="16296" x="3592513" y="3954463"/>
          <p14:tracePt t="16312" x="3617913" y="3954463"/>
          <p14:tracePt t="16330" x="3630613" y="3954463"/>
          <p14:tracePt t="16346" x="3643313" y="3954463"/>
          <p14:tracePt t="16363" x="3654425" y="3954463"/>
          <p14:tracePt t="16380" x="3667125" y="3954463"/>
          <p14:tracePt t="16549" x="3667125" y="3941763"/>
          <p14:tracePt t="17259" x="3679825" y="3941763"/>
          <p14:tracePt t="17273" x="3692525" y="3941763"/>
          <p14:tracePt t="17287" x="3705225" y="3941763"/>
          <p14:tracePt t="17295" x="3717925" y="3941763"/>
          <p14:tracePt t="17308" x="3730625" y="3941763"/>
          <p14:tracePt t="17321" x="3743325" y="3941763"/>
          <p14:tracePt t="17335" x="3756025" y="3941763"/>
          <p14:tracePt t="17350" x="3767138" y="3941763"/>
          <p14:tracePt t="17367" x="3779838" y="3954463"/>
          <p14:tracePt t="17383" x="3792538" y="3954463"/>
          <p14:tracePt t="17401" x="3817938" y="3954463"/>
          <p14:tracePt t="17417" x="3830638" y="3967163"/>
          <p14:tracePt t="17434" x="3843338" y="3967163"/>
          <p14:tracePt t="17451" x="3856038" y="3967163"/>
          <p14:tracePt t="17467" x="3867150" y="3979863"/>
          <p14:tracePt t="17484" x="3905250" y="3979863"/>
          <p14:tracePt t="17500" x="3930650" y="3979863"/>
          <p14:tracePt t="17517" x="3968750" y="3992563"/>
          <p14:tracePt t="17534" x="4005263" y="3992563"/>
          <p14:tracePt t="17551" x="4017963" y="3992563"/>
          <p14:tracePt t="17567" x="4030663" y="3992563"/>
          <p14:tracePt t="17584" x="4056063" y="3992563"/>
          <p14:tracePt t="17601" x="4068763" y="3992563"/>
          <p14:tracePt t="17618" x="4092575" y="3992563"/>
          <p14:tracePt t="17634" x="4217988" y="3954463"/>
          <p14:tracePt t="17651" x="4356100" y="3941763"/>
          <p14:tracePt t="17668" x="4481513" y="3929063"/>
          <p14:tracePt t="17684" x="4832350" y="3905250"/>
          <p14:tracePt t="17701" x="5181600" y="3879850"/>
          <p14:tracePt t="17718" x="5432425" y="3841750"/>
          <p14:tracePt t="17735" x="6134100" y="3803650"/>
          <p14:tracePt t="17751" x="6370638" y="3803650"/>
          <p14:tracePt t="17768" x="6559550" y="3792538"/>
          <p14:tracePt t="17785" x="7097713" y="3741738"/>
          <p14:tracePt t="17802" x="7259638" y="3741738"/>
          <p14:tracePt t="17818" x="7397750" y="3741738"/>
          <p14:tracePt t="17835" x="7597775" y="3741738"/>
          <p14:tracePt t="17852" x="7697788" y="3741738"/>
          <p14:tracePt t="17868" x="7785100" y="3741738"/>
          <p14:tracePt t="17885" x="7886700" y="3754438"/>
          <p14:tracePt t="17902" x="7910513" y="3754438"/>
          <p14:tracePt t="17907" x="7910513" y="3767138"/>
          <p14:tracePt t="17931" x="7910513" y="3779838"/>
          <p14:tracePt t="18032" x="7897813" y="3779838"/>
          <p14:tracePt t="18058" x="7874000" y="3779838"/>
          <p14:tracePt t="18082" x="7861300" y="3779838"/>
          <p14:tracePt t="18094" x="7848600" y="3779838"/>
          <p14:tracePt t="18107" x="7835900" y="3792538"/>
          <p14:tracePt t="18121" x="7823200" y="3792538"/>
          <p14:tracePt t="18138" x="7810500" y="3792538"/>
          <p14:tracePt t="18155" x="7797800" y="3803650"/>
          <p14:tracePt t="18170" x="7748588" y="3829050"/>
          <p14:tracePt t="18187" x="7723188" y="3841750"/>
          <p14:tracePt t="18203" x="7697788" y="3854450"/>
          <p14:tracePt t="18220" x="7648575" y="3867150"/>
          <p14:tracePt t="18237" x="7623175" y="3867150"/>
          <p14:tracePt t="18254" x="7610475" y="3879850"/>
          <p14:tracePt t="18270" x="7597775" y="3879850"/>
          <p14:tracePt t="18294" x="7597775" y="3892550"/>
          <p14:tracePt t="18443" x="7610475" y="3892550"/>
          <p14:tracePt t="18468" x="7623175" y="3892550"/>
          <p14:tracePt t="18481" x="7635875" y="3892550"/>
          <p14:tracePt t="18630" x="7623175" y="3892550"/>
          <p14:tracePt t="18655" x="7597775" y="3892550"/>
          <p14:tracePt t="18667" x="7585075" y="3892550"/>
          <p14:tracePt t="18681" x="7561263" y="3892550"/>
          <p14:tracePt t="18693" x="7535863" y="3892550"/>
          <p14:tracePt t="18709" x="7523163" y="3892550"/>
          <p14:tracePt t="18724" x="7510463" y="3892550"/>
          <p14:tracePt t="18741" x="7497763" y="3892550"/>
          <p14:tracePt t="18756" x="7459663" y="3892550"/>
          <p14:tracePt t="18772" x="7459663" y="3905250"/>
          <p14:tracePt t="18904" x="7435850" y="3905250"/>
          <p14:tracePt t="18916" x="7423150" y="3892550"/>
          <p14:tracePt t="18930" x="7372350" y="3867150"/>
          <p14:tracePt t="18944" x="7310438" y="3854450"/>
          <p14:tracePt t="18958" x="7272338" y="3841750"/>
          <p14:tracePt t="18973" x="7246938" y="3829050"/>
          <p14:tracePt t="18990" x="7235825" y="3816350"/>
          <p14:tracePt t="19007" x="7197725" y="3816350"/>
          <p14:tracePt t="19266" x="7210425" y="3816350"/>
          <p14:tracePt t="19278" x="7246938" y="3816350"/>
          <p14:tracePt t="19295" x="7297738" y="3816350"/>
          <p14:tracePt t="19303" x="7348538" y="3816350"/>
          <p14:tracePt t="19316" x="7385050" y="3816350"/>
          <p14:tracePt t="19330" x="7410450" y="3803650"/>
          <p14:tracePt t="19343" x="7435850" y="3792538"/>
          <p14:tracePt t="19358" x="7485063" y="3767138"/>
          <p14:tracePt t="19375" x="7510463" y="3754438"/>
          <p14:tracePt t="19391" x="7635875" y="3692525"/>
          <p14:tracePt t="19408" x="7697788" y="3629025"/>
          <p14:tracePt t="19425" x="7748588" y="3529013"/>
          <p14:tracePt t="19442" x="7797800" y="3290888"/>
          <p14:tracePt t="19458" x="7810500" y="3203575"/>
          <p14:tracePt t="19475" x="7823200" y="3128963"/>
          <p14:tracePt t="19492" x="7823200" y="2852738"/>
          <p14:tracePt t="19509" x="7785100" y="2627313"/>
          <p14:tracePt t="19526" x="7697788" y="2465388"/>
          <p14:tracePt t="19542" x="7548563" y="2314575"/>
          <p14:tracePt t="19559" x="7485063" y="2278063"/>
          <p14:tracePt t="19576" x="7448550" y="2265363"/>
          <p14:tracePt t="19592" x="7385050" y="2239963"/>
          <p14:tracePt t="19609" x="7348538" y="2227263"/>
          <p14:tracePt t="19626" x="7335838" y="2227263"/>
          <p14:tracePt t="19642" x="7297738" y="2227263"/>
          <p14:tracePt t="19659" x="7285038" y="2227263"/>
          <p14:tracePt t="19676" x="7272338" y="2227263"/>
          <p14:tracePt t="19693" x="7259638" y="2227263"/>
          <p14:tracePt t="19951" x="7272338" y="2227263"/>
          <p14:tracePt t="19964" x="7323138" y="2227263"/>
          <p14:tracePt t="19976" x="7435850" y="2239963"/>
          <p14:tracePt t="19989" x="7561263" y="2278063"/>
          <p14:tracePt t="20001" x="7648575" y="2290763"/>
          <p14:tracePt t="20014" x="7685088" y="2314575"/>
          <p14:tracePt t="20029" x="7710488" y="2314575"/>
          <p14:tracePt t="20045" x="7723188" y="2314575"/>
          <p14:tracePt t="20112" x="7710488" y="2314575"/>
          <p14:tracePt t="20124" x="7661275" y="2314575"/>
          <p14:tracePt t="20138" x="7548563" y="2303463"/>
          <p14:tracePt t="20152" x="7423150" y="2303463"/>
          <p14:tracePt t="20166" x="7348538" y="2303463"/>
          <p14:tracePt t="20179" x="7272338" y="2303463"/>
          <p14:tracePt t="20196" x="7223125" y="2303463"/>
          <p14:tracePt t="20213" x="7185025" y="2303463"/>
          <p14:tracePt t="20230" x="7134225" y="2303463"/>
          <p14:tracePt t="20246" x="7110413" y="2314575"/>
          <p14:tracePt t="20262" x="7097713" y="2327275"/>
          <p14:tracePt t="20280" x="7085013" y="2339975"/>
          <p14:tracePt t="20300" x="7085013" y="2365375"/>
          <p14:tracePt t="20314" x="7072313" y="2390775"/>
          <p14:tracePt t="20329" x="7059613" y="2439988"/>
          <p14:tracePt t="20345" x="7059613" y="2478088"/>
          <p14:tracePt t="20362" x="7046913" y="2503488"/>
          <p14:tracePt t="20379" x="7021513" y="2565400"/>
          <p14:tracePt t="20396" x="7010400" y="2603500"/>
          <p14:tracePt t="20412" x="6997700" y="2616200"/>
          <p14:tracePt t="20429" x="6972300" y="2652713"/>
          <p14:tracePt t="20446" x="6959600" y="2665413"/>
          <p14:tracePt t="20463" x="6946900" y="2703513"/>
          <p14:tracePt t="20479" x="6946900" y="2728913"/>
          <p14:tracePt t="20496" x="6946900" y="2765425"/>
          <p14:tracePt t="20512" x="6946900" y="2828925"/>
          <p14:tracePt t="20530" x="6946900" y="2865438"/>
          <p14:tracePt t="20546" x="6946900" y="2890838"/>
          <p14:tracePt t="20563" x="6997700" y="2928938"/>
          <p14:tracePt t="20580" x="7034213" y="2952750"/>
          <p14:tracePt t="20597" x="7072313" y="2965450"/>
          <p14:tracePt t="20613" x="7134225" y="2990850"/>
          <p14:tracePt t="20630" x="7146925" y="2990850"/>
          <p14:tracePt t="20647" x="7185025" y="3003550"/>
          <p14:tracePt t="20663" x="7210425" y="3003550"/>
          <p14:tracePt t="20680" x="7223125" y="3003550"/>
          <p14:tracePt t="20697" x="7235825" y="3003550"/>
          <p14:tracePt t="20723" x="7246938" y="3003550"/>
          <p14:tracePt t="20873" x="7235825" y="3003550"/>
          <p14:tracePt t="20886" x="7235825" y="2990850"/>
          <p14:tracePt t="20910" x="7223125" y="2978150"/>
          <p14:tracePt t="20936" x="7223125" y="2965450"/>
          <p14:tracePt t="20950" x="7210425" y="2965450"/>
          <p14:tracePt t="21047" x="7210425" y="2978150"/>
          <p14:tracePt t="21060" x="7197725" y="3003550"/>
          <p14:tracePt t="21073" x="7197725" y="3041650"/>
          <p14:tracePt t="21086" x="7159625" y="3090863"/>
          <p14:tracePt t="21099" x="7110413" y="3203575"/>
          <p14:tracePt t="21116" x="7046913" y="3328988"/>
          <p14:tracePt t="21133" x="6985000" y="3416300"/>
          <p14:tracePt t="21148" x="6884988" y="3579813"/>
          <p14:tracePt t="21165" x="6834188" y="3667125"/>
          <p14:tracePt t="21182" x="6797675" y="3792538"/>
          <p14:tracePt t="21199" x="6746875" y="3967163"/>
          <p14:tracePt t="21215" x="6746875" y="4017963"/>
          <p14:tracePt t="21232" x="6734175" y="4054475"/>
          <p14:tracePt t="21249" x="6721475" y="4092575"/>
          <p14:tracePt t="21266" x="6721475" y="4105275"/>
          <p14:tracePt t="21282" x="6721475" y="4129088"/>
          <p14:tracePt t="21299" x="6721475" y="4141788"/>
          <p14:tracePt t="21322" x="6721475" y="4154488"/>
          <p14:tracePt t="21334" x="6721475" y="4167188"/>
          <p14:tracePt t="21370" x="6721475" y="4179888"/>
          <p14:tracePt t="21397" x="6721475" y="4192588"/>
          <p14:tracePt t="21409" x="6721475" y="4205288"/>
          <p14:tracePt t="21422" x="6721475" y="4217988"/>
          <p14:tracePt t="21437" x="6721475" y="4230688"/>
          <p14:tracePt t="21451" x="6721475" y="4254500"/>
          <p14:tracePt t="21468" x="6721475" y="4267200"/>
          <p14:tracePt t="21485" x="6721475" y="4292600"/>
          <p14:tracePt t="21808" x="6559550" y="4318000"/>
          <p14:tracePt t="21821" x="6359525" y="4367213"/>
          <p14:tracePt t="21834" x="6134100" y="4392613"/>
          <p14:tracePt t="21846" x="5719763" y="4418013"/>
          <p14:tracePt t="21857" x="5419725" y="4454525"/>
          <p14:tracePt t="21870" x="5245100" y="4467225"/>
          <p14:tracePt t="21885" x="5057775" y="4492625"/>
          <p14:tracePt t="21901" x="4843463" y="4505325"/>
          <p14:tracePt t="21918" x="4668838" y="4543425"/>
          <p14:tracePt t="21935" x="4468813" y="4592638"/>
          <p14:tracePt t="21951" x="4418013" y="4618038"/>
          <p14:tracePt t="21968" x="4368800" y="4643438"/>
          <p14:tracePt t="21985" x="4243388" y="4679950"/>
          <p14:tracePt t="22002" x="4130675" y="4705350"/>
          <p14:tracePt t="22018" x="4017963" y="4718050"/>
          <p14:tracePt t="22035" x="3856038" y="4756150"/>
          <p14:tracePt t="22052" x="3805238" y="4768850"/>
          <p14:tracePt t="22069" x="3743325" y="4792663"/>
          <p14:tracePt t="22085" x="3630613" y="4818063"/>
          <p14:tracePt t="22102" x="3567113" y="4818063"/>
          <p14:tracePt t="22119" x="3467100" y="4830763"/>
          <p14:tracePt t="22135" x="3267075" y="4830763"/>
          <p14:tracePt t="22152" x="3179763" y="4843463"/>
          <p14:tracePt t="22169" x="3128963" y="4843463"/>
          <p14:tracePt t="22186" x="3028950" y="4868863"/>
          <p14:tracePt t="22202" x="2967038" y="4879975"/>
          <p14:tracePt t="22219" x="2778125" y="4892675"/>
          <p14:tracePt t="22236" x="2690813" y="4892675"/>
          <p14:tracePt t="22253" x="2641600" y="4892675"/>
          <p14:tracePt t="22269" x="2590800" y="4892675"/>
          <p14:tracePt t="22293" x="2578100" y="4892675"/>
          <p14:tracePt t="22331" x="2578100" y="4879975"/>
          <p14:tracePt t="22494" x="2590800" y="4879975"/>
          <p14:tracePt t="22507" x="2603500" y="4879975"/>
          <p14:tracePt t="22531" x="2616200" y="4879975"/>
          <p14:tracePt t="22543" x="2641600" y="4879975"/>
          <p14:tracePt t="22558" x="2654300" y="4879975"/>
          <p14:tracePt t="22572" x="2667000" y="4879975"/>
          <p14:tracePt t="22589" x="2690813" y="4879975"/>
          <p14:tracePt t="22605" x="2716213" y="4879975"/>
          <p14:tracePt t="22621" x="2741613" y="4879975"/>
          <p14:tracePt t="22638" x="2767013" y="4879975"/>
          <p14:tracePt t="22654" x="2778125" y="4879975"/>
          <p14:tracePt t="22671" x="2816225" y="4892675"/>
          <p14:tracePt t="22688" x="2841625" y="4892675"/>
          <p14:tracePt t="22707" x="2854325" y="4905375"/>
          <p14:tracePt t="23017" x="2841625" y="4905375"/>
          <p14:tracePt t="23054" x="2828925" y="4905375"/>
          <p14:tracePt t="23080" x="2816225" y="4905375"/>
          <p14:tracePt t="23130" x="2803525" y="4905375"/>
          <p14:tracePt t="23154" x="2790825" y="4905375"/>
          <p14:tracePt t="23180" x="2778125" y="4905375"/>
          <p14:tracePt t="23204" x="2767013" y="4905375"/>
          <p14:tracePt t="23216" x="2754313" y="4905375"/>
          <p14:tracePt t="23230" x="2741613" y="4905375"/>
          <p14:tracePt t="23252" x="2716213" y="4905375"/>
          <p14:tracePt t="23278" x="2703513" y="4905375"/>
          <p14:tracePt t="23316" x="2690813" y="4905375"/>
          <p14:tracePt t="23590" x="2716213" y="4905375"/>
          <p14:tracePt t="23616" x="2728913" y="4905375"/>
          <p14:tracePt t="23628" x="2741613" y="4905375"/>
          <p14:tracePt t="23640" x="2754313" y="4905375"/>
          <p14:tracePt t="23652" x="2767013" y="4905375"/>
          <p14:tracePt t="23678" x="2778125" y="4905375"/>
          <p14:tracePt t="23690" x="2790825" y="4905375"/>
          <p14:tracePt t="23702" x="2803525" y="4905375"/>
          <p14:tracePt t="23715" x="2828925" y="4905375"/>
          <p14:tracePt t="23729" x="2841625" y="4905375"/>
          <p14:tracePt t="23751" x="2854325" y="4905375"/>
          <p14:tracePt t="23765" x="2867025" y="4905375"/>
          <p14:tracePt t="23839" x="2854325" y="4905375"/>
          <p14:tracePt t="23851" x="2841625" y="4905375"/>
          <p14:tracePt t="23876" x="2828925" y="4905375"/>
          <p14:tracePt t="23889" x="2816225" y="4905375"/>
          <p14:tracePt t="23914" x="2803525" y="4905375"/>
          <p14:tracePt t="25984" x="2790825" y="4905375"/>
          <p14:tracePt t="26070" x="2778125" y="4905375"/>
          <p14:tracePt t="26082" x="2767013" y="4905375"/>
          <p14:tracePt t="26107" x="2754313" y="4905375"/>
          <p14:tracePt t="26295" x="2741613" y="4905375"/>
          <p14:tracePt t="28027" x="2728913" y="4905375"/>
          <p14:tracePt t="28039" x="2716213" y="4905375"/>
          <p14:tracePt t="28052" x="2703513" y="4905375"/>
          <p14:tracePt t="28264" x="2716213" y="4905375"/>
          <p14:tracePt t="28288" x="2741613" y="4905375"/>
          <p14:tracePt t="28314" x="2754313" y="4892675"/>
          <p14:tracePt t="28330" x="2778125" y="4892675"/>
          <p14:tracePt t="28338" x="2790825" y="4892675"/>
          <p14:tracePt t="28351" x="2803525" y="4892675"/>
          <p14:tracePt t="28363" x="2841625" y="4879975"/>
          <p14:tracePt t="28377" x="2916238" y="4879975"/>
          <p14:tracePt t="28393" x="3003550" y="4879975"/>
          <p14:tracePt t="28411" x="3067050" y="4879975"/>
          <p14:tracePt t="28427" x="3154363" y="4879975"/>
          <p14:tracePt t="28444" x="3205163" y="4868863"/>
          <p14:tracePt t="28461" x="3254375" y="4868863"/>
          <p14:tracePt t="28477" x="3441700" y="4856163"/>
          <p14:tracePt t="28494" x="3517900" y="4856163"/>
          <p14:tracePt t="28511" x="3567113" y="4856163"/>
          <p14:tracePt t="28528" x="3643313" y="4856163"/>
          <p14:tracePt t="28544" x="3667125" y="4856163"/>
          <p14:tracePt t="28561" x="3705225" y="4856163"/>
          <p14:tracePt t="28578" x="3805238" y="4856163"/>
          <p14:tracePt t="28595" x="3892550" y="4856163"/>
          <p14:tracePt t="28611" x="3956050" y="4856163"/>
          <p14:tracePt t="28628" x="4068763" y="4856163"/>
          <p14:tracePt t="28645" x="4105275" y="4856163"/>
          <p14:tracePt t="28662" x="4130675" y="4856163"/>
          <p14:tracePt t="28678" x="4205288" y="4856163"/>
          <p14:tracePt t="28695" x="4294188" y="4856163"/>
          <p14:tracePt t="28712" x="4368800" y="4856163"/>
          <p14:tracePt t="28728" x="4518025" y="4856163"/>
          <p14:tracePt t="28745" x="4581525" y="4856163"/>
          <p14:tracePt t="28762" x="4643438" y="4856163"/>
          <p14:tracePt t="28779" x="4806950" y="4856163"/>
          <p14:tracePt t="28795" x="4932363" y="4856163"/>
          <p14:tracePt t="28812" x="5094288" y="4856163"/>
          <p14:tracePt t="28829" x="5132388" y="4856163"/>
          <p14:tracePt t="28846" x="5157788" y="4856163"/>
          <p14:tracePt t="28862" x="5194300" y="4856163"/>
          <p14:tracePt t="28879" x="5232400" y="4856163"/>
          <p14:tracePt t="28896" x="5257800" y="4856163"/>
          <p14:tracePt t="28913" x="5281613" y="4856163"/>
          <p14:tracePt t="28929" x="5294313" y="4843463"/>
          <p14:tracePt t="29274" x="5319713" y="4830763"/>
          <p14:tracePt t="29286" x="5370513" y="4830763"/>
          <p14:tracePt t="29301" x="5483225" y="4830763"/>
          <p14:tracePt t="29314" x="5583238" y="4830763"/>
          <p14:tracePt t="29331" x="5670550" y="4830763"/>
          <p14:tracePt t="29348" x="5770563" y="4830763"/>
          <p14:tracePt t="29364" x="6057900" y="4830763"/>
          <p14:tracePt t="29381" x="6146800" y="4830763"/>
          <p14:tracePt t="29397" x="6234113" y="4830763"/>
          <p14:tracePt t="29415" x="6259513" y="4830763"/>
          <p14:tracePt t="29435" x="6270625" y="4830763"/>
          <p14:tracePt t="29610" x="6283325" y="4830763"/>
          <p14:tracePt t="29622" x="6296025" y="4830763"/>
          <p14:tracePt t="29636" x="6334125" y="4830763"/>
          <p14:tracePt t="29650" x="6408738" y="4830763"/>
          <p14:tracePt t="29667" x="6496050" y="4830763"/>
          <p14:tracePt t="29682" x="6584950" y="4830763"/>
          <p14:tracePt t="29699" x="6759575" y="4830763"/>
          <p14:tracePt t="29715" x="6910388" y="4830763"/>
          <p14:tracePt t="29732" x="7034213" y="4830763"/>
          <p14:tracePt t="29749" x="7172325" y="4805363"/>
          <p14:tracePt t="29766" x="7210425" y="4779963"/>
          <p14:tracePt t="29782" x="7272338" y="4768850"/>
          <p14:tracePt t="29799" x="7335838" y="4730750"/>
          <p14:tracePt t="29815" x="7348538" y="4730750"/>
          <p14:tracePt t="29833" x="7372350" y="4730750"/>
          <p14:tracePt t="29959" x="7359650" y="4730750"/>
          <p14:tracePt t="29971" x="7348538" y="4730750"/>
          <p14:tracePt t="30008" x="7335838" y="4730750"/>
          <p14:tracePt t="30021" x="7323138" y="4730750"/>
          <p14:tracePt t="30045" x="7297738" y="4730750"/>
          <p14:tracePt t="30058" x="7272338" y="4730750"/>
          <p14:tracePt t="30070" x="7259638" y="4730750"/>
          <p14:tracePt t="30082" x="7235825" y="4743450"/>
          <p14:tracePt t="30095" x="7210425" y="4743450"/>
          <p14:tracePt t="30107" x="7197725" y="4743450"/>
          <p14:tracePt t="30120" x="7185025" y="4743450"/>
          <p14:tracePt t="30134" x="7185025" y="4756150"/>
          <p14:tracePt t="30221" x="7197725" y="4756150"/>
          <p14:tracePt t="30233" x="7210425" y="4756150"/>
          <p14:tracePt t="30245" x="7223125" y="4756150"/>
          <p14:tracePt t="30259" x="7235825" y="4756150"/>
          <p14:tracePt t="30272" x="7246938" y="4756150"/>
          <p14:tracePt t="30285" x="7259638" y="4756150"/>
          <p14:tracePt t="30319" x="7272338" y="4756150"/>
          <p14:tracePt t="30369" x="7285038" y="4756150"/>
          <p14:tracePt t="30544" x="7259638" y="4756150"/>
          <p14:tracePt t="30569" x="7235825" y="4756150"/>
          <p14:tracePt t="30581" x="7210425" y="4756150"/>
          <p14:tracePt t="30594" x="7185025" y="4768850"/>
          <p14:tracePt t="30606" x="7159625" y="4768850"/>
          <p14:tracePt t="30623" x="7146925" y="4768850"/>
          <p14:tracePt t="30637" x="7134225" y="4768850"/>
          <p14:tracePt t="30654" x="7123113" y="4779963"/>
          <p14:tracePt t="30794" x="7134225" y="4779963"/>
          <p14:tracePt t="30806" x="7159625" y="4779963"/>
          <p14:tracePt t="30819" x="7197725" y="4779963"/>
          <p14:tracePt t="30831" x="7246938" y="4779963"/>
          <p14:tracePt t="30843" x="7285038" y="4779963"/>
          <p14:tracePt t="30858" x="7323138" y="4779963"/>
          <p14:tracePt t="30872" x="7385050" y="4779963"/>
          <p14:tracePt t="30888" x="7535863" y="4779963"/>
          <p14:tracePt t="30905" x="7685088" y="4779963"/>
          <p14:tracePt t="30922" x="7861300" y="4718050"/>
          <p14:tracePt t="30937" x="7923213" y="4679950"/>
          <p14:tracePt t="30953" x="7961313" y="4618038"/>
          <p14:tracePt t="30970" x="7974013" y="4567238"/>
          <p14:tracePt t="31004" x="7948613" y="4567238"/>
          <p14:tracePt t="31017" x="7848600" y="4592638"/>
          <p14:tracePt t="31029" x="7572375" y="4667250"/>
          <p14:tracePt t="31043" x="7223125" y="4792663"/>
          <p14:tracePt t="31056" x="6684963" y="4905375"/>
          <p14:tracePt t="31071" x="6246813" y="5018088"/>
          <p14:tracePt t="31088" x="5857875" y="5081588"/>
          <p14:tracePt t="31104" x="5332413" y="5156200"/>
          <p14:tracePt t="31121" x="4732338" y="5181600"/>
          <p14:tracePt t="31138" x="4356100" y="5181600"/>
          <p14:tracePt t="31154" x="4081463" y="5181600"/>
          <p14:tracePt t="31171" x="3792538" y="5181600"/>
          <p14:tracePt t="31188" x="3667125" y="5181600"/>
          <p14:tracePt t="31205" x="3454400" y="5181600"/>
          <p14:tracePt t="31221" x="3317875" y="5205413"/>
          <p14:tracePt t="31238" x="3216275" y="5205413"/>
          <p14:tracePt t="31254" x="3092450" y="5218113"/>
          <p14:tracePt t="31272" x="3054350" y="5218113"/>
          <p14:tracePt t="31288" x="3028950" y="5218113"/>
          <p14:tracePt t="31305" x="3016250" y="5218113"/>
          <p14:tracePt t="31322" x="3003550" y="5218113"/>
          <p14:tracePt t="31616" x="3003550" y="5230813"/>
          <p14:tracePt t="31629" x="2992438" y="5230813"/>
          <p14:tracePt t="31644" x="2979738" y="5243513"/>
          <p14:tracePt t="31658" x="2941638" y="5243513"/>
          <p14:tracePt t="31675" x="2916238" y="5256213"/>
          <p14:tracePt t="31691" x="2879725" y="5268913"/>
          <p14:tracePt t="31708" x="2854325" y="5281613"/>
          <p14:tracePt t="31840" x="2890838" y="5281613"/>
          <p14:tracePt t="31852" x="2941638" y="5305425"/>
          <p14:tracePt t="31866" x="2979738" y="5305425"/>
          <p14:tracePt t="31879" x="3016250" y="5330825"/>
          <p14:tracePt t="31891" x="3092450" y="5356225"/>
          <p14:tracePt t="31909" x="3216275" y="5356225"/>
          <p14:tracePt t="31924" x="3429000" y="5356225"/>
          <p14:tracePt t="31941" x="3892550" y="5243513"/>
          <p14:tracePt t="31957" x="4256088" y="5168900"/>
          <p14:tracePt t="31974" x="4530725" y="5118100"/>
          <p14:tracePt t="31991" x="4832350" y="5043488"/>
          <p14:tracePt t="32008" x="4968875" y="5030788"/>
          <p14:tracePt t="32025" x="5094288" y="5030788"/>
          <p14:tracePt t="32041" x="5281613" y="5030788"/>
          <p14:tracePt t="32058" x="5332413" y="5030788"/>
          <p14:tracePt t="32075" x="5370513" y="5030788"/>
          <p14:tracePt t="32091" x="5432425" y="5030788"/>
          <p14:tracePt t="32108" x="5470525" y="5043488"/>
          <p14:tracePt t="32125" x="5507038" y="5056188"/>
          <p14:tracePt t="32141" x="5583238" y="5081588"/>
          <p14:tracePt t="32158" x="5683250" y="5081588"/>
          <p14:tracePt t="32175" x="5795963" y="5081588"/>
          <p14:tracePt t="32192" x="5983288" y="5081588"/>
          <p14:tracePt t="32208" x="6070600" y="5081588"/>
          <p14:tracePt t="32225" x="6157913" y="5081588"/>
          <p14:tracePt t="32242" x="6408738" y="5081588"/>
          <p14:tracePt t="32259" x="6508750" y="5081588"/>
          <p14:tracePt t="32276" x="6584950" y="5092700"/>
          <p14:tracePt t="32292" x="6684963" y="5105400"/>
          <p14:tracePt t="32309" x="6708775" y="5118100"/>
          <p14:tracePt t="32326" x="6734175" y="5118100"/>
          <p14:tracePt t="32342" x="6772275" y="5130800"/>
          <p14:tracePt t="32359" x="6784975" y="5143500"/>
          <p14:tracePt t="32376" x="6797675" y="5143500"/>
          <p14:tracePt t="32392" x="6797675" y="5156200"/>
          <p14:tracePt t="32409" x="6797675" y="5168900"/>
          <p14:tracePt t="32426" x="6784975" y="5168900"/>
          <p14:tracePt t="32443" x="6772275" y="5168900"/>
          <p14:tracePt t="32459" x="6734175" y="5168900"/>
          <p14:tracePt t="32476" x="6559550" y="5168900"/>
          <p14:tracePt t="32493" x="6446838" y="5168900"/>
          <p14:tracePt t="32510" x="6346825" y="5168900"/>
          <p14:tracePt t="32526" x="6157913" y="5181600"/>
          <p14:tracePt t="32543" x="5995988" y="5194300"/>
          <p14:tracePt t="32560" x="5821363" y="5218113"/>
          <p14:tracePt t="32577" x="5619750" y="5268913"/>
          <p14:tracePt t="32593" x="5532438" y="5281613"/>
          <p14:tracePt t="32610" x="5445125" y="5294313"/>
          <p14:tracePt t="32627" x="5194300" y="5294313"/>
          <p14:tracePt t="32643" x="5081588" y="5294313"/>
          <p14:tracePt t="32660" x="5006975" y="5294313"/>
          <p14:tracePt t="32677" x="4894263" y="5294313"/>
          <p14:tracePt t="32694" x="4832350" y="5281613"/>
          <p14:tracePt t="32711" x="4794250" y="5268913"/>
          <p14:tracePt t="32727" x="4594225" y="5243513"/>
          <p14:tracePt t="32744" x="4494213" y="5243513"/>
          <p14:tracePt t="32761" x="4418013" y="5243513"/>
          <p14:tracePt t="32777" x="4330700" y="5230813"/>
          <p14:tracePt t="32794" x="4305300" y="5230813"/>
          <p14:tracePt t="32811" x="4281488" y="5230813"/>
          <p14:tracePt t="32828" x="4230688" y="5230813"/>
          <p14:tracePt t="32844" x="4192588" y="5230813"/>
          <p14:tracePt t="32861" x="4143375" y="5230813"/>
          <p14:tracePt t="32878" x="3992563" y="5230813"/>
          <p14:tracePt t="32894" x="3956050" y="5230813"/>
          <p14:tracePt t="32911" x="3917950" y="5230813"/>
          <p14:tracePt t="32928" x="3879850" y="5230813"/>
          <p14:tracePt t="32945" x="3867150" y="5230813"/>
          <p14:tracePt t="32961" x="3856038" y="5230813"/>
          <p14:tracePt t="32978" x="3843338" y="5230813"/>
          <p14:tracePt t="32995" x="3805238" y="5230813"/>
          <p14:tracePt t="33012" x="3730625" y="5230813"/>
          <p14:tracePt t="33028" x="3679825" y="5230813"/>
          <p14:tracePt t="33045" x="3630613" y="5230813"/>
          <p14:tracePt t="33062" x="3567113" y="5230813"/>
          <p14:tracePt t="33079" x="3541713" y="5230813"/>
          <p14:tracePt t="33095" x="3517900" y="5230813"/>
          <p14:tracePt t="33112" x="3467100" y="5230813"/>
          <p14:tracePt t="33129" x="3441700" y="5230813"/>
          <p14:tracePt t="33145" x="3417888" y="5230813"/>
          <p14:tracePt t="33162" x="3367088" y="5230813"/>
          <p14:tracePt t="33179" x="3354388" y="5230813"/>
          <p14:tracePt t="33911" x="3405188" y="5243513"/>
          <p14:tracePt t="33921" x="3492500" y="5256213"/>
          <p14:tracePt t="33936" x="3605213" y="5281613"/>
          <p14:tracePt t="33950" x="3705225" y="5305425"/>
          <p14:tracePt t="33967" x="3792538" y="5330825"/>
          <p14:tracePt t="33982" x="3879850" y="5356225"/>
          <p14:tracePt t="33999" x="4105275" y="5381625"/>
          <p14:tracePt t="34015" x="4181475" y="5381625"/>
          <p14:tracePt t="34032" x="4256088" y="5381625"/>
          <p14:tracePt t="34049" x="4356100" y="5381625"/>
          <p14:tracePt t="34066" x="4394200" y="5381625"/>
          <p14:tracePt t="34082" x="4430713" y="5381625"/>
          <p14:tracePt t="34099" x="4581525" y="5381625"/>
          <p14:tracePt t="34116" x="4681538" y="5381625"/>
          <p14:tracePt t="34133" x="4843463" y="5381625"/>
          <p14:tracePt t="34149" x="4906963" y="5381625"/>
          <p14:tracePt t="34166" x="4968875" y="5381625"/>
          <p14:tracePt t="34183" x="5132388" y="5381625"/>
          <p14:tracePt t="34200" x="5270500" y="5381625"/>
          <p14:tracePt t="34216" x="5370513" y="5381625"/>
          <p14:tracePt t="34233" x="5507038" y="5381625"/>
          <p14:tracePt t="34250" x="5545138" y="5381625"/>
          <p14:tracePt t="34266" x="5595938" y="5381625"/>
          <p14:tracePt t="34283" x="5732463" y="5381625"/>
          <p14:tracePt t="34300" x="5832475" y="5381625"/>
          <p14:tracePt t="34317" x="5932488" y="5381625"/>
          <p14:tracePt t="34334" x="6045200" y="5381625"/>
          <p14:tracePt t="34350" x="6096000" y="5381625"/>
          <p14:tracePt t="34367" x="6157913" y="5381625"/>
          <p14:tracePt t="34384" x="6308725" y="5381625"/>
          <p14:tracePt t="34400" x="6421438" y="5381625"/>
          <p14:tracePt t="34417" x="6521450" y="5381625"/>
          <p14:tracePt t="34434" x="6659563" y="5381625"/>
          <p14:tracePt t="34451" x="6708775" y="5381625"/>
          <p14:tracePt t="34467" x="6759575" y="5381625"/>
          <p14:tracePt t="34484" x="6859588" y="5381625"/>
          <p14:tracePt t="34501" x="6897688" y="5381625"/>
          <p14:tracePt t="34518" x="6934200" y="5381625"/>
          <p14:tracePt t="34534" x="6946900" y="5381625"/>
          <p14:tracePt t="34580" x="6934200" y="5381625"/>
          <p14:tracePt t="34592" x="6921500" y="5381625"/>
          <p14:tracePt t="34607" x="6897688" y="5394325"/>
          <p14:tracePt t="34620" x="6897688" y="5407025"/>
          <p14:tracePt t="34635" x="6884988" y="5418138"/>
          <p14:tracePt t="34656" x="6872288" y="5430838"/>
          <p14:tracePt t="34668" x="6859588" y="5443538"/>
          <p14:tracePt t="34685" x="6859588" y="5468938"/>
          <p14:tracePt t="34702" x="6846888" y="5494338"/>
          <p14:tracePt t="34718" x="6834188" y="5507038"/>
          <p14:tracePt t="34735" x="6797675" y="5556250"/>
          <p14:tracePt t="34752" x="6784975" y="5568950"/>
          <p14:tracePt t="34769" x="6772275" y="5594350"/>
          <p14:tracePt t="34785" x="6759575" y="5607050"/>
          <p14:tracePt t="35054" x="6759575" y="5594350"/>
          <p14:tracePt t="35067" x="6759575" y="5581650"/>
          <p14:tracePt t="35080" x="6759575" y="5568950"/>
          <p14:tracePt t="35092" x="6772275" y="5556250"/>
          <p14:tracePt t="35108" x="6772275" y="5543550"/>
          <p14:tracePt t="35122" x="6772275" y="5518150"/>
          <p14:tracePt t="35142" x="6772275" y="5507038"/>
          <p14:tracePt t="35155" x="6772275" y="5494338"/>
          <p14:tracePt t="35191" x="6772275" y="5481638"/>
          <p14:tracePt t="35215" x="6772275" y="5468938"/>
          <p14:tracePt t="35241" x="6772275" y="5456238"/>
          <p14:tracePt t="35267" x="6772275" y="5443538"/>
          <p14:tracePt t="35279" x="6772275" y="5430838"/>
          <p14:tracePt t="35292" x="6772275" y="5418138"/>
          <p14:tracePt t="35308" x="6772275" y="5407025"/>
          <p14:tracePt t="35330" x="6772275" y="5394325"/>
          <p14:tracePt t="35355" x="6772275" y="5381625"/>
          <p14:tracePt t="35391" x="6772275" y="5368925"/>
          <p14:tracePt t="35404" x="6772275" y="5356225"/>
          <p14:tracePt t="35441" x="6772275" y="5343525"/>
          <p14:tracePt t="35478" x="6759575" y="5343525"/>
          <p14:tracePt t="35541" x="6746875" y="5343525"/>
          <p14:tracePt t="35552" x="6734175" y="5343525"/>
          <p14:tracePt t="35578" x="6721475" y="5343525"/>
          <p14:tracePt t="35592" x="6684963" y="5356225"/>
          <p14:tracePt t="35603" x="6646863" y="5368925"/>
          <p14:tracePt t="35614" x="6621463" y="5368925"/>
          <p14:tracePt t="35628" x="6596063" y="5368925"/>
          <p14:tracePt t="35640" x="6584950" y="5381625"/>
          <p14:tracePt t="35655" x="6559550" y="5381625"/>
          <p14:tracePt t="35672" x="6559550" y="5394325"/>
          <p14:tracePt t="35689" x="6546850" y="5394325"/>
          <p14:tracePt t="35706" x="6521450" y="5394325"/>
          <p14:tracePt t="35722" x="6508750" y="5394325"/>
          <p14:tracePt t="35739" x="6496050" y="5394325"/>
          <p14:tracePt t="35756" x="6483350" y="5394325"/>
          <p14:tracePt t="36001" x="6496050" y="5381625"/>
          <p14:tracePt t="36014" x="6508750" y="5381625"/>
          <p14:tracePt t="36029" x="6508750" y="5368925"/>
          <p14:tracePt t="36042" x="6534150" y="5343525"/>
          <p14:tracePt t="36064" x="6546850" y="5330825"/>
          <p14:tracePt t="36076" x="6559550" y="5330825"/>
          <p14:tracePt t="36091" x="6572250" y="5330825"/>
          <p14:tracePt t="36107" x="6572250" y="5318125"/>
          <p14:tracePt t="36124" x="6584950" y="5318125"/>
          <p14:tracePt t="36141" x="6634163" y="5318125"/>
          <p14:tracePt t="36158" x="6646863" y="5318125"/>
          <p14:tracePt t="36174" x="6659563" y="5318125"/>
          <p14:tracePt t="36426" x="6672263" y="5318125"/>
          <p14:tracePt t="36451" x="6684963" y="5318125"/>
          <p14:tracePt t="36462" x="6696075" y="5318125"/>
          <p14:tracePt t="36486" x="6696075" y="5330825"/>
          <p14:tracePt t="36499" x="6708775" y="5330825"/>
          <p14:tracePt t="36537" x="6708775" y="5343525"/>
          <p14:tracePt t="36600" x="6721475" y="5343525"/>
          <p14:tracePt t="36649" x="6734175" y="5356225"/>
          <p14:tracePt t="36663" x="6746875" y="5356225"/>
          <p14:tracePt t="36675" x="6759575" y="5356225"/>
          <p14:tracePt t="36686" x="6772275" y="5368925"/>
          <p14:tracePt t="36701" x="6784975" y="5368925"/>
          <p14:tracePt t="36714" x="6821488" y="5368925"/>
          <p14:tracePt t="36728" x="6834188" y="5368925"/>
          <p14:tracePt t="36744" x="6859588" y="5368925"/>
          <p14:tracePt t="36760" x="6884988" y="5368925"/>
          <p14:tracePt t="36777" x="6946900" y="5356225"/>
          <p14:tracePt t="36793" x="7021513" y="5318125"/>
          <p14:tracePt t="36810" x="7185025" y="5243513"/>
          <p14:tracePt t="36827" x="7385050" y="5168900"/>
          <p14:tracePt t="36843" x="7435850" y="5143500"/>
          <p14:tracePt t="36861" x="7459663" y="5143500"/>
          <p14:tracePt t="36877" x="7472363" y="5143500"/>
          <p14:tracePt t="37073" x="7472363" y="5181600"/>
          <p14:tracePt t="37086" x="7472363" y="5194300"/>
          <p14:tracePt t="37099" x="7472363" y="5218113"/>
          <p14:tracePt t="37113" x="7485063" y="5230813"/>
          <p14:tracePt t="37130" x="7497763" y="5268913"/>
          <p14:tracePt t="37146" x="7510463" y="5281613"/>
          <p14:tracePt t="37161" x="7548563" y="5330825"/>
          <p14:tracePt t="37178" x="7572375" y="5356225"/>
          <p14:tracePt t="37195" x="7572375" y="5368925"/>
          <p14:tracePt t="37211" x="7597775" y="5407025"/>
          <p14:tracePt t="37228" x="7623175" y="5418138"/>
          <p14:tracePt t="37247" x="7635875" y="5430838"/>
          <p14:tracePt t="37271" x="7635875" y="5443538"/>
          <p14:tracePt t="37571" x="7623175" y="5443538"/>
          <p14:tracePt t="37771" x="7623175" y="5456238"/>
          <p14:tracePt t="37796" x="7623175" y="5468938"/>
          <p14:tracePt t="37822" x="7623175" y="5481638"/>
          <p14:tracePt t="37835" x="7610475" y="5481638"/>
          <p14:tracePt t="37845" x="7610475" y="5494338"/>
          <p14:tracePt t="37858" x="7610475" y="5507038"/>
          <p14:tracePt t="37884" x="7610475" y="5518150"/>
          <p14:tracePt t="37921" x="7610475" y="5530850"/>
          <p14:tracePt t="37945" x="7610475" y="5543550"/>
          <p14:tracePt t="37958" x="7610475" y="5556250"/>
          <p14:tracePt t="37971" x="7610475" y="5581650"/>
          <p14:tracePt t="37984" x="7610475" y="5619750"/>
          <p14:tracePt t="37998" x="7610475" y="5630863"/>
          <p14:tracePt t="38015" x="7610475" y="5643563"/>
          <p14:tracePt t="38057" x="7610475" y="5619750"/>
          <p14:tracePt t="38356" x="7648575" y="5594350"/>
          <p14:tracePt t="38370" x="7673975" y="5556250"/>
          <p14:tracePt t="38382" x="7785100" y="5456238"/>
          <p14:tracePt t="38394" x="7948613" y="5318125"/>
          <p14:tracePt t="38405" x="8148638" y="5143500"/>
          <p14:tracePt t="38418" x="8248650" y="5056188"/>
          <p14:tracePt t="38433" x="8335963" y="4943475"/>
          <p14:tracePt t="38450" x="8412163" y="4805363"/>
          <p14:tracePt t="38467" x="8499475" y="4605338"/>
          <p14:tracePt t="38483" x="8586788" y="4330700"/>
          <p14:tracePt t="38500" x="8599488" y="4254500"/>
          <p14:tracePt t="38517" x="8599488" y="4192588"/>
          <p14:tracePt t="38534" x="8561388" y="4017963"/>
          <p14:tracePt t="38550" x="8524875" y="3892550"/>
          <p14:tracePt t="38567" x="8499475" y="3767138"/>
          <p14:tracePt t="38584" x="8435975" y="3590925"/>
          <p14:tracePt t="38601" x="8412163" y="3516313"/>
          <p14:tracePt t="38617" x="8399463" y="3454400"/>
          <p14:tracePt t="38634" x="8348663" y="3228975"/>
          <p14:tracePt t="38651" x="8324850" y="3065463"/>
          <p14:tracePt t="38667" x="8312150" y="2928938"/>
          <p14:tracePt t="38684" x="8286750" y="2790825"/>
          <p14:tracePt t="38701" x="8286750" y="2752725"/>
          <p14:tracePt t="39029" x="8286750" y="2740025"/>
          <p14:tracePt t="39042" x="8324850" y="2703513"/>
          <p14:tracePt t="39057" x="8399463" y="2603500"/>
          <p14:tracePt t="39071" x="8474075" y="2478088"/>
          <p14:tracePt t="39087" x="8624888" y="2339975"/>
          <p14:tracePt t="39102" x="8899525" y="2165350"/>
          <p14:tracePt t="39119" x="9337675" y="1627188"/>
          <p14:tracePt t="39136" x="9463088" y="1450975"/>
          <p14:tracePt t="39153" x="9537700" y="1339850"/>
          <p14:tracePt t="39169" x="9675813" y="1227138"/>
          <p14:tracePt t="39186" x="9739313" y="1214438"/>
          <p14:tracePt t="39203" x="9775825" y="1201738"/>
          <p14:tracePt t="39219" x="9826625" y="1201738"/>
          <p14:tracePt t="39236" x="9839325" y="1201738"/>
          <p14:tracePt t="39253" x="9852025" y="1201738"/>
          <p14:tracePt t="39328" x="9863138" y="1214438"/>
          <p14:tracePt t="39341" x="9863138" y="1238250"/>
          <p14:tracePt t="39353" x="9901238" y="1301750"/>
          <p14:tracePt t="39366" x="9926638" y="1414463"/>
          <p14:tracePt t="39379" x="9952038" y="1514475"/>
          <p14:tracePt t="39391" x="9963150" y="1576388"/>
          <p14:tracePt t="39403" x="9988550" y="1652588"/>
          <p14:tracePt t="39420" x="10001250" y="1727200"/>
          <p14:tracePt t="39437" x="10001250" y="1801813"/>
          <p14:tracePt t="39454" x="10013950" y="2027238"/>
          <p14:tracePt t="39470" x="10026650" y="2101850"/>
          <p14:tracePt t="39487" x="10026650" y="2139950"/>
          <p14:tracePt t="39504" x="10026650" y="2190750"/>
          <p14:tracePt t="39521" x="10026650" y="2201863"/>
          <p14:tracePt t="39537" x="10026650" y="2214563"/>
          <p14:tracePt t="39554" x="10026650" y="2239963"/>
          <p14:tracePt t="39914" x="10001250" y="2252663"/>
          <p14:tracePt t="39927" x="9952038" y="2265363"/>
          <p14:tracePt t="39943" x="9913938" y="2303463"/>
          <p14:tracePt t="39954" x="9888538" y="2365375"/>
          <p14:tracePt t="39963" x="9863138" y="2465388"/>
          <p14:tracePt t="39975" x="9839325" y="2616200"/>
          <p14:tracePt t="39989" x="9813925" y="2740025"/>
          <p14:tracePt t="40006" x="9801225" y="2816225"/>
          <p14:tracePt t="40023" x="9788525" y="2890838"/>
          <p14:tracePt t="40040" x="9775825" y="3016250"/>
          <p14:tracePt t="40056" x="9775825" y="3128963"/>
          <p14:tracePt t="40073" x="9775825" y="3278188"/>
          <p14:tracePt t="40089" x="9788525" y="3554413"/>
          <p14:tracePt t="40106" x="9788525" y="3692525"/>
          <p14:tracePt t="40123" x="9788525" y="3929063"/>
          <p14:tracePt t="40140" x="9788525" y="4205288"/>
          <p14:tracePt t="40156" x="9788525" y="4279900"/>
          <p14:tracePt t="40173" x="9788525" y="4318000"/>
          <p14:tracePt t="40190" x="9788525" y="4367213"/>
          <p14:tracePt t="40351" x="9788525" y="4354513"/>
          <p14:tracePt t="40363" x="9801225" y="4341813"/>
          <p14:tracePt t="40378" x="9813925" y="4305300"/>
          <p14:tracePt t="40392" x="9813925" y="4267200"/>
          <p14:tracePt t="40409" x="9839325" y="4217988"/>
          <p14:tracePt t="40426" x="9852025" y="4179888"/>
          <p14:tracePt t="40443" x="9888538" y="4092575"/>
          <p14:tracePt t="40459" x="9913938" y="4079875"/>
          <p14:tracePt t="40475" x="9926638" y="4041775"/>
          <p14:tracePt t="40492" x="9952038" y="4017963"/>
          <p14:tracePt t="40508" x="9963150" y="3992563"/>
          <p14:tracePt t="40527" x="9975850" y="3967163"/>
          <p14:tracePt t="40542" x="9988550" y="3954463"/>
          <p14:tracePt t="40558" x="9988550" y="3929063"/>
          <p14:tracePt t="40575" x="10001250" y="3867150"/>
          <p14:tracePt t="40591" x="10001250" y="3841750"/>
          <p14:tracePt t="40608" x="10013950" y="3803650"/>
          <p14:tracePt t="40625" x="10026650" y="3767138"/>
          <p14:tracePt t="40642" x="10026650" y="3754438"/>
          <p14:tracePt t="40658" x="10026650" y="3729038"/>
          <p14:tracePt t="40675" x="10026650" y="3703638"/>
          <p14:tracePt t="40692" x="10039350" y="3679825"/>
          <p14:tracePt t="40709" x="10039350" y="3667125"/>
          <p14:tracePt t="40725" x="10039350" y="365442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38A255-7141-71B4-6714-F2F88D3A40E6}"/>
              </a:ext>
            </a:extLst>
          </p:cNvPr>
          <p:cNvSpPr txBox="1"/>
          <p:nvPr/>
        </p:nvSpPr>
        <p:spPr>
          <a:xfrm>
            <a:off x="2661088" y="892369"/>
            <a:ext cx="5962650" cy="460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7.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Misra Company compiled the following financial information as of December 31, 2014: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spcBef>
                <a:spcPts val="600"/>
              </a:spcBef>
              <a:spcAft>
                <a:spcPts val="0"/>
              </a:spcAft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Revenues	$340,000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Capital (1/1/14)	140,000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Equipment	80,000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Expenses	250,000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Cash	90,000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Owner’s Drawings	20,000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Supplies	10,000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>
              <a:tabLst>
                <a:tab pos="3657600" algn="r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payable	40,000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457200">
              <a:tabLst>
                <a:tab pos="3228975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Accounts receivable	70,000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Misra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’s </a:t>
            </a:r>
            <a:r>
              <a:rPr lang="en-US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assets</a:t>
            </a:r>
            <a:r>
              <a:rPr lang="en-US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on December 31, 2014 are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$180,000.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$250,000.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$360,000.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	$490,000.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DCA290-4ED1-1367-4FD3-43223E5CF04D}"/>
              </a:ext>
            </a:extLst>
          </p:cNvPr>
          <p:cNvSpPr txBox="1"/>
          <p:nvPr/>
        </p:nvSpPr>
        <p:spPr>
          <a:xfrm>
            <a:off x="9026100" y="1121221"/>
            <a:ext cx="2742721" cy="23414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Total Assets=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Equipment 80,000+ Cash 90,000+Supplies 10,000+ Accounts receivable 70,000</a:t>
            </a: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=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$250,000</a:t>
            </a:r>
            <a:endParaRPr lang="en-US" sz="15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5DC013-5D40-975D-5DF1-620F8EC77F60}"/>
              </a:ext>
            </a:extLst>
          </p:cNvPr>
          <p:cNvSpPr txBox="1"/>
          <p:nvPr/>
        </p:nvSpPr>
        <p:spPr>
          <a:xfrm>
            <a:off x="9026100" y="4121056"/>
            <a:ext cx="2742721" cy="1055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endPara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lvl="0" algn="ctr" rtl="0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089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73026">
        <p:circle/>
      </p:transition>
    </mc:Choice>
    <mc:Fallback xmlns="">
      <p:transition spd="slow" advTm="7302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918" x="350838" y="3916363"/>
          <p14:tracePt t="16933" x="525463" y="3916363"/>
          <p14:tracePt t="16947" x="663575" y="3916363"/>
          <p14:tracePt t="16963" x="788988" y="3916363"/>
          <p14:tracePt t="16980" x="1027113" y="3916363"/>
          <p14:tracePt t="16997" x="1427163" y="3967163"/>
          <p14:tracePt t="17014" x="1539875" y="4017963"/>
          <p14:tracePt t="17030" x="1701800" y="4092575"/>
          <p14:tracePt t="17045" x="2116138" y="4241800"/>
          <p14:tracePt t="17062" x="2265363" y="4292600"/>
          <p14:tracePt t="17079" x="2390775" y="4341813"/>
          <p14:tracePt t="17096" x="2628900" y="4405313"/>
          <p14:tracePt t="17112" x="2767013" y="4443413"/>
          <p14:tracePt t="17129" x="2867025" y="4467225"/>
          <p14:tracePt t="17146" x="3016250" y="4492625"/>
          <p14:tracePt t="17164" x="3054350" y="4492625"/>
          <p14:tracePt t="17180" x="3079750" y="4492625"/>
          <p14:tracePt t="17198" x="3116263" y="4492625"/>
          <p14:tracePt t="17214" x="3141663" y="4492625"/>
          <p14:tracePt t="17231" x="3216275" y="4492625"/>
          <p14:tracePt t="17248" x="3267075" y="4492625"/>
          <p14:tracePt t="17265" x="3305175" y="4492625"/>
          <p14:tracePt t="17281" x="3379788" y="4492625"/>
          <p14:tracePt t="17297" x="3392488" y="4492625"/>
          <p14:tracePt t="17528" x="3429000" y="4492625"/>
          <p14:tracePt t="17540" x="3530600" y="4492625"/>
          <p14:tracePt t="17554" x="3630613" y="4479925"/>
          <p14:tracePt t="17568" x="3756025" y="4454525"/>
          <p14:tracePt t="17582" x="3879850" y="4430713"/>
          <p14:tracePt t="17599" x="4117975" y="4405313"/>
          <p14:tracePt t="17616" x="4343400" y="4392613"/>
          <p14:tracePt t="17633" x="4568825" y="4367213"/>
          <p14:tracePt t="17649" x="4681538" y="4354513"/>
          <p14:tracePt t="17665" x="4768850" y="4341813"/>
          <p14:tracePt t="17683" x="4919663" y="4341813"/>
          <p14:tracePt t="17700" x="4956175" y="4341813"/>
          <p14:tracePt t="17716" x="4981575" y="4341813"/>
          <p14:tracePt t="17733" x="4994275" y="4341813"/>
          <p14:tracePt t="18002" x="4981575" y="4341813"/>
          <p14:tracePt t="18151" x="4968875" y="4341813"/>
          <p14:tracePt t="18213" x="4956175" y="4341813"/>
          <p14:tracePt t="18227" x="4945063" y="4341813"/>
          <p14:tracePt t="18276" x="4932363" y="4341813"/>
          <p14:tracePt t="18326" x="4919663" y="4341813"/>
          <p14:tracePt t="18500" x="4906963" y="4341813"/>
          <p14:tracePt t="18537" x="4894263" y="4341813"/>
          <p14:tracePt t="18563" x="4881563" y="4341813"/>
          <p14:tracePt t="18575" x="4856163" y="4341813"/>
          <p14:tracePt t="18600" x="4832350" y="4341813"/>
          <p14:tracePt t="18812" x="4843463" y="4341813"/>
          <p14:tracePt t="18925" x="4806950" y="4341813"/>
          <p14:tracePt t="18936" x="4756150" y="4341813"/>
          <p14:tracePt t="18949" x="4694238" y="4341813"/>
          <p14:tracePt t="18962" x="4630738" y="4341813"/>
          <p14:tracePt t="18974" x="4530725" y="4341813"/>
          <p14:tracePt t="18987" x="4368800" y="4341813"/>
          <p14:tracePt t="19005" x="4230688" y="4354513"/>
          <p14:tracePt t="19022" x="4130675" y="4354513"/>
          <p14:tracePt t="19038" x="4068763" y="4367213"/>
          <p14:tracePt t="19054" x="3968750" y="4379913"/>
          <p14:tracePt t="19072" x="3956050" y="4379913"/>
          <p14:tracePt t="19173" x="3968750" y="4379913"/>
          <p14:tracePt t="19211" x="3992563" y="4379913"/>
          <p14:tracePt t="19224" x="4005263" y="4379913"/>
          <p14:tracePt t="19236" x="4030663" y="4379913"/>
          <p14:tracePt t="19247" x="4092575" y="4379913"/>
          <p14:tracePt t="19261" x="4181475" y="4379913"/>
          <p14:tracePt t="19275" x="4243388" y="4379913"/>
          <p14:tracePt t="19289" x="4318000" y="4379913"/>
          <p14:tracePt t="19306" x="4343400" y="4379913"/>
          <p14:tracePt t="19321" x="4381500" y="4379913"/>
          <p14:tracePt t="19338" x="4418013" y="4379913"/>
          <p14:tracePt t="19355" x="4430713" y="4379913"/>
          <p14:tracePt t="19472" x="4430713" y="4392613"/>
          <p14:tracePt t="19497" x="4418013" y="4392613"/>
          <p14:tracePt t="19585" x="4443413" y="4392613"/>
          <p14:tracePt t="19597" x="4481513" y="4392613"/>
          <p14:tracePt t="19610" x="4543425" y="4392613"/>
          <p14:tracePt t="19623" x="4619625" y="4392613"/>
          <p14:tracePt t="19641" x="4656138" y="4392613"/>
          <p14:tracePt t="19658" x="4681538" y="4392613"/>
          <p14:tracePt t="19674" x="4719638" y="4392613"/>
          <p14:tracePt t="19691" x="4732338" y="4392613"/>
          <p14:tracePt t="19706" x="4743450" y="4392613"/>
          <p14:tracePt t="19732" x="4756150" y="4392613"/>
          <p14:tracePt t="19821" x="4768850" y="4392613"/>
          <p14:tracePt t="19833" x="4794250" y="4392613"/>
          <p14:tracePt t="19847" x="4819650" y="4379913"/>
          <p14:tracePt t="19862" x="4856163" y="4379913"/>
          <p14:tracePt t="19875" x="4881563" y="4379913"/>
          <p14:tracePt t="19891" x="4906963" y="4379913"/>
          <p14:tracePt t="19908" x="4919663" y="4379913"/>
          <p14:tracePt t="19924" x="4945063" y="4379913"/>
          <p14:tracePt t="19947" x="4956175" y="4379913"/>
          <p14:tracePt t="19969" x="4968875" y="4379913"/>
          <p14:tracePt t="19982" x="4981575" y="4379913"/>
          <p14:tracePt t="20008" x="4994275" y="4379913"/>
          <p14:tracePt t="20020" x="5006975" y="4379913"/>
          <p14:tracePt t="20032" x="5019675" y="4379913"/>
          <p14:tracePt t="20046" x="5032375" y="4379913"/>
          <p14:tracePt t="20060" x="5045075" y="4379913"/>
          <p14:tracePt t="20082" x="5057775" y="4379913"/>
          <p14:tracePt t="20131" x="5068888" y="4379913"/>
          <p14:tracePt t="20145" x="5081588" y="4392613"/>
          <p14:tracePt t="20156" x="5106988" y="4405313"/>
          <p14:tracePt t="20169" x="5132388" y="4418013"/>
          <p14:tracePt t="20181" x="5145088" y="4443413"/>
          <p14:tracePt t="20195" x="5181600" y="4467225"/>
          <p14:tracePt t="20209" x="5194300" y="4492625"/>
          <p14:tracePt t="20225" x="5219700" y="4518025"/>
          <p14:tracePt t="20242" x="5257800" y="4530725"/>
          <p14:tracePt t="20258" x="5307013" y="4554538"/>
          <p14:tracePt t="20275" x="5319713" y="4554538"/>
          <p14:tracePt t="20292" x="5332413" y="4554538"/>
          <p14:tracePt t="20319" x="5345113" y="4554538"/>
          <p14:tracePt t="21080" x="5332413" y="4554538"/>
          <p14:tracePt t="21092" x="5294313" y="4554538"/>
          <p14:tracePt t="21105" x="5245100" y="4554538"/>
          <p14:tracePt t="21117" x="5157788" y="4505325"/>
          <p14:tracePt t="21132" x="5094288" y="4430713"/>
          <p14:tracePt t="21146" x="5032375" y="4330700"/>
          <p14:tracePt t="21163" x="4968875" y="4230688"/>
          <p14:tracePt t="21179" x="4932363" y="4141788"/>
          <p14:tracePt t="21197" x="4881563" y="4005263"/>
          <p14:tracePt t="21213" x="4843463" y="3929063"/>
          <p14:tracePt t="21230" x="4806950" y="3854450"/>
          <p14:tracePt t="21247" x="4694238" y="3741738"/>
          <p14:tracePt t="21264" x="4630738" y="3703638"/>
          <p14:tracePt t="21280" x="4543425" y="3679825"/>
          <p14:tracePt t="21297" x="4406900" y="3679825"/>
          <p14:tracePt t="21314" x="4356100" y="3679825"/>
          <p14:tracePt t="21330" x="4318000" y="3692525"/>
          <p14:tracePt t="21347" x="4205288" y="3767138"/>
          <p14:tracePt t="21364" x="4117975" y="3803650"/>
          <p14:tracePt t="21381" x="3867150" y="3905250"/>
          <p14:tracePt t="21397" x="3792538" y="3954463"/>
          <p14:tracePt t="21415" x="3730625" y="3992563"/>
          <p14:tracePt t="21431" x="3692525" y="4041775"/>
          <p14:tracePt t="21448" x="3679825" y="4067175"/>
          <p14:tracePt t="21465" x="3667125" y="4092575"/>
          <p14:tracePt t="21480" x="3667125" y="4217988"/>
          <p14:tracePt t="21498" x="3667125" y="4279900"/>
          <p14:tracePt t="21515" x="3667125" y="4354513"/>
          <p14:tracePt t="21531" x="3667125" y="4430713"/>
          <p14:tracePt t="21548" x="3667125" y="4443413"/>
          <p14:tracePt t="21565" x="3679825" y="4454525"/>
          <p14:tracePt t="21581" x="3717925" y="4492625"/>
          <p14:tracePt t="21598" x="3756025" y="4492625"/>
          <p14:tracePt t="21614" x="3843338" y="4505325"/>
          <p14:tracePt t="21630" x="3992563" y="4518025"/>
          <p14:tracePt t="21647" x="4056063" y="4530725"/>
          <p14:tracePt t="21664" x="4117975" y="4530725"/>
          <p14:tracePt t="21680" x="4305300" y="4530725"/>
          <p14:tracePt t="21697" x="4418013" y="4530725"/>
          <p14:tracePt t="21714" x="4518025" y="4530725"/>
          <p14:tracePt t="21731" x="4630738" y="4505325"/>
          <p14:tracePt t="21749" x="4668838" y="4492625"/>
          <p14:tracePt t="21766" x="4719638" y="4467225"/>
          <p14:tracePt t="21782" x="4832350" y="4354513"/>
          <p14:tracePt t="21799" x="4932363" y="4254500"/>
          <p14:tracePt t="21815" x="5032375" y="4154488"/>
          <p14:tracePt t="21833" x="5132388" y="4017963"/>
          <p14:tracePt t="21849" x="5132388" y="3992563"/>
          <p14:tracePt t="21866" x="5132388" y="3979863"/>
          <p14:tracePt t="21883" x="5132388" y="3967163"/>
          <p14:tracePt t="21899" x="5119688" y="3941763"/>
          <p14:tracePt t="21914" x="4981575" y="3905250"/>
          <p14:tracePt t="21931" x="4945063" y="3905250"/>
          <p14:tracePt t="21948" x="4894263" y="3892550"/>
          <p14:tracePt t="21965" x="4843463" y="3892550"/>
          <p14:tracePt t="21981" x="4819650" y="3892550"/>
          <p14:tracePt t="22001" x="4806950" y="3892550"/>
          <p14:tracePt t="22038" x="4806950" y="3905250"/>
          <p14:tracePt t="22076" x="4806950" y="3916363"/>
          <p14:tracePt t="22100" x="4806950" y="3941763"/>
          <p14:tracePt t="22114" x="4806950" y="3979863"/>
          <p14:tracePt t="22126" x="4806950" y="4029075"/>
          <p14:tracePt t="22139" x="4806950" y="4079875"/>
          <p14:tracePt t="22153" x="4819650" y="4129088"/>
          <p14:tracePt t="22167" x="4856163" y="4167188"/>
          <p14:tracePt t="22184" x="4881563" y="4192588"/>
          <p14:tracePt t="22201" x="4956175" y="4230688"/>
          <p14:tracePt t="22217" x="5094288" y="4330700"/>
          <p14:tracePt t="22234" x="5157788" y="4367213"/>
          <p14:tracePt t="22251" x="5207000" y="4405313"/>
          <p14:tracePt t="22268" x="5281613" y="4443413"/>
          <p14:tracePt t="22284" x="5319713" y="4454525"/>
          <p14:tracePt t="22301" x="5345113" y="4467225"/>
          <p14:tracePt t="22318" x="5370513" y="4467225"/>
          <p14:tracePt t="22335" x="5383213" y="4467225"/>
          <p14:tracePt t="22351" x="5394325" y="4467225"/>
          <p14:tracePt t="22368" x="5394325" y="4454525"/>
          <p14:tracePt t="22385" x="5394325" y="4443413"/>
          <p14:tracePt t="22662" x="5383213" y="4443413"/>
          <p14:tracePt t="22700" x="5370513" y="4443413"/>
          <p14:tracePt t="22712" x="5345113" y="4443413"/>
          <p14:tracePt t="22726" x="5294313" y="4443413"/>
          <p14:tracePt t="22739" x="5232400" y="4443413"/>
          <p14:tracePt t="22753" x="5157788" y="4443413"/>
          <p14:tracePt t="22769" x="5106988" y="4443413"/>
          <p14:tracePt t="22786" x="5081588" y="4443413"/>
          <p14:tracePt t="22803" x="5045075" y="4443413"/>
          <p14:tracePt t="22887" x="5045075" y="4430713"/>
          <p14:tracePt t="22899" x="5106988" y="4418013"/>
          <p14:tracePt t="22912" x="5219700" y="4418013"/>
          <p14:tracePt t="22924" x="5319713" y="4418013"/>
          <p14:tracePt t="22940" x="5432425" y="4418013"/>
          <p14:tracePt t="22953" x="5557838" y="4418013"/>
          <p14:tracePt t="22971" x="5757863" y="4418013"/>
          <p14:tracePt t="22986" x="5921375" y="4418013"/>
          <p14:tracePt t="23004" x="6121400" y="4443413"/>
          <p14:tracePt t="23021" x="6196013" y="4443413"/>
          <p14:tracePt t="23037" x="6259513" y="4443413"/>
          <p14:tracePt t="23054" x="6396038" y="4443413"/>
          <p14:tracePt t="23070" x="6446838" y="4443413"/>
          <p14:tracePt t="23087" x="6472238" y="4443413"/>
          <p14:tracePt t="23104" x="6496050" y="4443413"/>
          <p14:tracePt t="23760" x="6508750" y="4443413"/>
          <p14:tracePt t="23772" x="6559550" y="4443413"/>
          <p14:tracePt t="23784" x="6634163" y="4443413"/>
          <p14:tracePt t="23797" x="6696075" y="4443413"/>
          <p14:tracePt t="23810" x="6772275" y="4430713"/>
          <p14:tracePt t="23823" x="6808788" y="4418013"/>
          <p14:tracePt t="23840" x="6834188" y="4418013"/>
          <p14:tracePt t="23857" x="6859588" y="4405313"/>
          <p14:tracePt t="23873" x="6897688" y="4405313"/>
          <p14:tracePt t="23890" x="6910388" y="4405313"/>
          <p14:tracePt t="23907" x="6921500" y="4405313"/>
          <p14:tracePt t="23984" x="6946900" y="4405313"/>
          <p14:tracePt t="23997" x="6959600" y="4405313"/>
          <p14:tracePt t="24010" x="6972300" y="4405313"/>
          <p14:tracePt t="24034" x="6985000" y="4405313"/>
          <p14:tracePt t="24058" x="6997700" y="4405313"/>
          <p14:tracePt t="24208" x="7010400" y="4405313"/>
          <p14:tracePt t="24220" x="7021513" y="4405313"/>
          <p14:tracePt t="24233" x="7034213" y="4405313"/>
          <p14:tracePt t="24245" x="7046913" y="4405313"/>
          <p14:tracePt t="24261" x="7059613" y="4405313"/>
          <p14:tracePt t="24276" x="7072313" y="4405313"/>
          <p14:tracePt t="24295" x="7085013" y="4405313"/>
          <p14:tracePt t="24320" x="7097713" y="4405313"/>
          <p14:tracePt t="24581" x="7085013" y="4405313"/>
          <p14:tracePt t="24607" x="7059613" y="4405313"/>
          <p14:tracePt t="24619" x="7010400" y="4405313"/>
          <p14:tracePt t="24632" x="6946900" y="4405313"/>
          <p14:tracePt t="24647" x="6859588" y="4405313"/>
          <p14:tracePt t="24660" x="6808788" y="4405313"/>
          <p14:tracePt t="24676" x="6746875" y="4405313"/>
          <p14:tracePt t="24693" x="6646863" y="4405313"/>
          <p14:tracePt t="24709" x="6370638" y="4405313"/>
          <p14:tracePt t="24726" x="6270625" y="4418013"/>
          <p14:tracePt t="24743" x="6183313" y="4418013"/>
          <p14:tracePt t="24759" x="6034088" y="4418013"/>
          <p14:tracePt t="24776" x="5957888" y="4418013"/>
          <p14:tracePt t="24793" x="5883275" y="4418013"/>
          <p14:tracePt t="24810" x="5832475" y="4418013"/>
          <p14:tracePt t="25118" x="5732463" y="4418013"/>
          <p14:tracePt t="25132" x="5619750" y="4379913"/>
          <p14:tracePt t="25142" x="5495925" y="4367213"/>
          <p14:tracePt t="25155" x="5407025" y="4341813"/>
          <p14:tracePt t="25168" x="5294313" y="4330700"/>
          <p14:tracePt t="25180" x="5145088" y="4305300"/>
          <p14:tracePt t="25194" x="4994275" y="4305300"/>
          <p14:tracePt t="25211" x="4894263" y="4279900"/>
          <p14:tracePt t="25228" x="4819650" y="4279900"/>
          <p14:tracePt t="25245" x="4768850" y="4279900"/>
          <p14:tracePt t="25261" x="4756150" y="4279900"/>
          <p14:tracePt t="25291" x="4743450" y="4279900"/>
          <p14:tracePt t="25304" x="4732338" y="4279900"/>
          <p14:tracePt t="25317" x="4719638" y="4279900"/>
          <p14:tracePt t="25331" x="4694238" y="4279900"/>
          <p14:tracePt t="25353" x="4681538" y="4279900"/>
          <p14:tracePt t="25416" x="4656138" y="4267200"/>
          <p14:tracePt t="25433" x="4643438" y="4230688"/>
          <p14:tracePt t="25442" x="4619625" y="4179888"/>
          <p14:tracePt t="25455" x="4568825" y="4117975"/>
          <p14:tracePt t="25467" x="4506913" y="4054475"/>
          <p14:tracePt t="25483" x="4443413" y="4005263"/>
          <p14:tracePt t="25497" x="4406900" y="3967163"/>
          <p14:tracePt t="25514" x="4343400" y="3941763"/>
          <p14:tracePt t="25531" x="4305300" y="3929063"/>
          <p14:tracePt t="25547" x="4230688" y="3905250"/>
          <p14:tracePt t="25564" x="4181475" y="3892550"/>
          <p14:tracePt t="25580" x="4092575" y="3892550"/>
          <p14:tracePt t="25597" x="4056063" y="3892550"/>
          <p14:tracePt t="25614" x="4017963" y="3892550"/>
          <p14:tracePt t="25631" x="3979863" y="3916363"/>
          <p14:tracePt t="25648" x="3968750" y="3929063"/>
          <p14:tracePt t="25678" x="3968750" y="3954463"/>
          <p14:tracePt t="25691" x="3968750" y="3992563"/>
          <p14:tracePt t="25704" x="3968750" y="4041775"/>
          <p14:tracePt t="25717" x="3968750" y="4092575"/>
          <p14:tracePt t="25731" x="3968750" y="4141788"/>
          <p14:tracePt t="25748" x="3968750" y="4179888"/>
          <p14:tracePt t="25765" x="3968750" y="4205288"/>
          <p14:tracePt t="25780" x="4017963" y="4241800"/>
          <p14:tracePt t="25797" x="4056063" y="4254500"/>
          <p14:tracePt t="25814" x="4092575" y="4267200"/>
          <p14:tracePt t="25831" x="4156075" y="4279900"/>
          <p14:tracePt t="25848" x="4192588" y="4279900"/>
          <p14:tracePt t="25865" x="4217988" y="4279900"/>
          <p14:tracePt t="25881" x="4268788" y="4279900"/>
          <p14:tracePt t="25898" x="4305300" y="4279900"/>
          <p14:tracePt t="25915" x="4343400" y="4279900"/>
          <p14:tracePt t="25932" x="4406900" y="4279900"/>
          <p14:tracePt t="25949" x="4430713" y="4279900"/>
          <p14:tracePt t="25965" x="4443413" y="4279900"/>
          <p14:tracePt t="25982" x="4456113" y="4279900"/>
          <p14:tracePt t="26040" x="4468813" y="4279900"/>
          <p14:tracePt t="26438" x="4481513" y="4279900"/>
          <p14:tracePt t="26464" x="4494213" y="4279900"/>
          <p14:tracePt t="26476" x="4506913" y="4279900"/>
          <p14:tracePt t="26488" x="4506913" y="4292600"/>
          <p14:tracePt t="26504" x="4518025" y="4292600"/>
          <p14:tracePt t="26700" x="4518025" y="4305300"/>
          <p14:tracePt t="26712" x="4518025" y="4318000"/>
          <p14:tracePt t="26726" x="4530725" y="4341813"/>
          <p14:tracePt t="26738" x="4530725" y="4354513"/>
          <p14:tracePt t="26751" x="4543425" y="4367213"/>
          <p14:tracePt t="26769" x="4543425" y="4379913"/>
          <p14:tracePt t="26789" x="4543425" y="4392613"/>
          <p14:tracePt t="34690" x="4518025" y="4379913"/>
          <p14:tracePt t="34704" x="4456113" y="4341813"/>
          <p14:tracePt t="34719" x="4394200" y="4292600"/>
          <p14:tracePt t="34728" x="4356100" y="4254500"/>
          <p14:tracePt t="34741" x="4305300" y="4217988"/>
          <p14:tracePt t="34752" x="4217988" y="4154488"/>
          <p14:tracePt t="34768" x="4081463" y="4054475"/>
          <p14:tracePt t="34782" x="3905250" y="3879850"/>
          <p14:tracePt t="34799" x="3743325" y="3667125"/>
          <p14:tracePt t="34815" x="3605213" y="3441700"/>
          <p14:tracePt t="34833" x="3554413" y="3328988"/>
          <p14:tracePt t="34849" x="3517900" y="3241675"/>
          <p14:tracePt t="34865" x="3479800" y="2990850"/>
          <p14:tracePt t="34883" x="3454400" y="2865438"/>
          <p14:tracePt t="34899" x="3441700" y="2765425"/>
          <p14:tracePt t="34916" x="3441700" y="2652713"/>
          <p14:tracePt t="34933" x="3441700" y="2616200"/>
          <p14:tracePt t="34950" x="3441700" y="2578100"/>
          <p14:tracePt t="34966" x="3441700" y="2490788"/>
          <p14:tracePt t="34983" x="3441700" y="2403475"/>
          <p14:tracePt t="35000" x="3429000" y="2303463"/>
          <p14:tracePt t="35017" x="3417888" y="2139950"/>
          <p14:tracePt t="35033" x="3405188" y="2101850"/>
          <p14:tracePt t="35050" x="3405188" y="2078038"/>
          <p14:tracePt t="35067" x="3392488" y="2039938"/>
          <p14:tracePt t="35090" x="3392488" y="2027238"/>
          <p14:tracePt t="35114" x="3379788" y="2027238"/>
          <p14:tracePt t="35126" x="3379788" y="2001838"/>
          <p14:tracePt t="35139" x="3379788" y="1989138"/>
          <p14:tracePt t="35163" x="3367088" y="1978025"/>
          <p14:tracePt t="35650" x="3367088" y="1965325"/>
          <p14:tracePt t="35663" x="3354388" y="1965325"/>
          <p14:tracePt t="35676" x="3354388" y="1952625"/>
          <p14:tracePt t="35690" x="3328988" y="1952625"/>
          <p14:tracePt t="35704" x="3328988" y="1939925"/>
          <p14:tracePt t="35721" x="3317875" y="1939925"/>
          <p14:tracePt t="35741" x="3292475" y="1927225"/>
          <p14:tracePt t="35787" x="3292475" y="1914525"/>
          <p14:tracePt t="35812" x="3267075" y="1914525"/>
          <p14:tracePt t="35826" x="3241675" y="1901825"/>
          <p14:tracePt t="35840" x="3228975" y="1889125"/>
          <p14:tracePt t="35849" x="3216275" y="1876425"/>
          <p14:tracePt t="35863" x="3205163" y="1865313"/>
          <p14:tracePt t="35875" x="3205163" y="1852613"/>
          <p14:tracePt t="35893" x="3192463" y="1839913"/>
          <p14:tracePt t="35974" x="3205163" y="1839913"/>
          <p14:tracePt t="35990" x="3228975" y="1839913"/>
          <p14:tracePt t="36012" x="3241675" y="1839913"/>
          <p14:tracePt t="36037" x="3254375" y="1839913"/>
          <p14:tracePt t="36049" x="3279775" y="1839913"/>
          <p14:tracePt t="36063" x="3292475" y="1839913"/>
          <p14:tracePt t="36075" x="3305175" y="1839913"/>
          <p14:tracePt t="36088" x="3328988" y="1839913"/>
          <p14:tracePt t="36104" x="3341688" y="1839913"/>
          <p14:tracePt t="36135" x="3354388" y="1839913"/>
          <p14:tracePt t="36236" x="3341688" y="1839913"/>
          <p14:tracePt t="36248" x="3317875" y="1839913"/>
          <p14:tracePt t="36261" x="3279775" y="1839913"/>
          <p14:tracePt t="36276" x="3254375" y="1839913"/>
          <p14:tracePt t="36289" x="3228975" y="1839913"/>
          <p14:tracePt t="36373" x="3254375" y="1839913"/>
          <p14:tracePt t="36397" x="3267075" y="1839913"/>
          <p14:tracePt t="36423" x="3267075" y="1827213"/>
          <p14:tracePt t="36436" x="3279775" y="1827213"/>
          <p14:tracePt t="36448" x="3279775" y="1814513"/>
          <p14:tracePt t="36473" x="3279775" y="1801813"/>
          <p14:tracePt t="36523" x="3279775" y="1789113"/>
          <p14:tracePt t="36734" x="3292475" y="1789113"/>
          <p14:tracePt t="36748" x="3305175" y="1789113"/>
          <p14:tracePt t="36760" x="3305175" y="1776413"/>
          <p14:tracePt t="36772" x="3317875" y="1776413"/>
          <p14:tracePt t="36797" x="3328988" y="1776413"/>
          <p14:tracePt t="36822" x="3341688" y="1776413"/>
          <p14:tracePt t="36996" x="3328988" y="1776413"/>
          <p14:tracePt t="37021" x="3317875" y="1789113"/>
          <p14:tracePt t="37046" x="3305175" y="1801813"/>
          <p14:tracePt t="37061" x="3292475" y="1801813"/>
          <p14:tracePt t="37095" x="3292475" y="1814513"/>
          <p14:tracePt t="37170" x="3292475" y="1827213"/>
          <p14:tracePt t="37220" x="3292475" y="1839913"/>
          <p14:tracePt t="37234" x="3292475" y="1852613"/>
          <p14:tracePt t="37245" x="3292475" y="1865313"/>
          <p14:tracePt t="37258" x="3292475" y="1876425"/>
          <p14:tracePt t="37271" x="3292475" y="1889125"/>
          <p14:tracePt t="37283" x="3279775" y="1914525"/>
          <p14:tracePt t="37296" x="3267075" y="1939925"/>
          <p14:tracePt t="37309" x="3254375" y="1965325"/>
          <p14:tracePt t="37326" x="3254375" y="1978025"/>
          <p14:tracePt t="37342" x="3241675" y="1978025"/>
          <p14:tracePt t="37520" x="3254375" y="1978025"/>
          <p14:tracePt t="37533" x="3267075" y="1978025"/>
          <p14:tracePt t="37547" x="3279775" y="1978025"/>
          <p14:tracePt t="37557" x="3292475" y="1978025"/>
          <p14:tracePt t="37569" x="3317875" y="1978025"/>
          <p14:tracePt t="37583" x="3379788" y="1978025"/>
          <p14:tracePt t="37597" x="3467100" y="1989138"/>
          <p14:tracePt t="37611" x="3579813" y="2014538"/>
          <p14:tracePt t="37628" x="3643313" y="2039938"/>
          <p14:tracePt t="37645" x="3692525" y="2065338"/>
          <p14:tracePt t="37660" x="3767138" y="2089150"/>
          <p14:tracePt t="37677" x="3779838" y="2101850"/>
          <p14:tracePt t="37693" x="3805238" y="2101850"/>
          <p14:tracePt t="37768" x="3792538" y="2101850"/>
          <p14:tracePt t="37782" x="3779838" y="2101850"/>
          <p14:tracePt t="37793" x="3767138" y="2101850"/>
          <p14:tracePt t="37806" x="3743325" y="2101850"/>
          <p14:tracePt t="37818" x="3679825" y="2101850"/>
          <p14:tracePt t="37830" x="3592513" y="2101850"/>
          <p14:tracePt t="37846" x="3505200" y="2101850"/>
          <p14:tracePt t="37861" x="3429000" y="2101850"/>
          <p14:tracePt t="37878" x="3392488" y="2101850"/>
          <p14:tracePt t="37883" x="3367088" y="2101850"/>
          <p14:tracePt t="37894" x="3354388" y="2101850"/>
          <p14:tracePt t="37911" x="3341688" y="2101850"/>
          <p14:tracePt t="37993" x="3341688" y="2089150"/>
          <p14:tracePt t="38006" x="3354388" y="2089150"/>
          <p14:tracePt t="38032" x="3367088" y="2089150"/>
          <p14:tracePt t="38055" x="3379788" y="2089150"/>
          <p14:tracePt t="38442" x="3379788" y="2078038"/>
          <p14:tracePt t="38467" x="3405188" y="2065338"/>
          <p14:tracePt t="38492" x="3417888" y="2065338"/>
          <p14:tracePt t="38504" x="3441700" y="2065338"/>
          <p14:tracePt t="38518" x="3467100" y="2065338"/>
          <p14:tracePt t="38541" x="3492500" y="2065338"/>
          <p14:tracePt t="38579" x="3505200" y="2065338"/>
          <p14:tracePt t="38728" x="3479800" y="2065338"/>
          <p14:tracePt t="38742" x="3441700" y="2065338"/>
          <p14:tracePt t="38754" x="3405188" y="2065338"/>
          <p14:tracePt t="38769" x="3367088" y="2065338"/>
          <p14:tracePt t="38783" x="3328988" y="2089150"/>
          <p14:tracePt t="38799" x="3292475" y="2127250"/>
          <p14:tracePt t="38816" x="3228975" y="2178050"/>
          <p14:tracePt t="38833" x="3116263" y="2239963"/>
          <p14:tracePt t="38849" x="3067050" y="2252663"/>
          <p14:tracePt t="38865" x="3028950" y="2278063"/>
          <p14:tracePt t="38882" x="3003550" y="2290763"/>
          <p14:tracePt t="38898" x="3003550" y="2303463"/>
          <p14:tracePt t="38927" x="3003550" y="2314575"/>
          <p14:tracePt t="38965" x="3016250" y="2314575"/>
          <p14:tracePt t="38977" x="3028950" y="2314575"/>
          <p14:tracePt t="39003" x="3041650" y="2314575"/>
          <p14:tracePt t="39028" x="3054350" y="2314575"/>
          <p14:tracePt t="39053" x="3067050" y="2314575"/>
          <p14:tracePt t="39069" x="3079750" y="2314575"/>
          <p14:tracePt t="39077" x="3079750" y="2327275"/>
          <p14:tracePt t="39091" x="3092450" y="2327275"/>
          <p14:tracePt t="39103" x="3092450" y="2339975"/>
          <p14:tracePt t="39117" x="3103563" y="2339975"/>
          <p14:tracePt t="39141" x="3116263" y="2339975"/>
          <p14:tracePt t="39154" x="3128963" y="2339975"/>
          <p14:tracePt t="39190" x="3141663" y="2339975"/>
          <p14:tracePt t="39203" x="3154363" y="2339975"/>
          <p14:tracePt t="39214" x="3167063" y="2339975"/>
          <p14:tracePt t="39228" x="3192463" y="2339975"/>
          <p14:tracePt t="39241" x="3205163" y="2339975"/>
          <p14:tracePt t="39254" x="3228975" y="2339975"/>
          <p14:tracePt t="39268" x="3241675" y="2339975"/>
          <p14:tracePt t="39285" x="3254375" y="2339975"/>
          <p14:tracePt t="39301" x="3279775" y="2339975"/>
          <p14:tracePt t="39318" x="3305175" y="2327275"/>
          <p14:tracePt t="39340" x="3317875" y="2327275"/>
          <p14:tracePt t="41209" x="3305175" y="2327275"/>
          <p14:tracePt t="41283" x="3292475" y="2327275"/>
          <p14:tracePt t="41321" x="3279775" y="2327275"/>
          <p14:tracePt t="41608" x="3267075" y="2327275"/>
          <p14:tracePt t="41620" x="3267075" y="2352675"/>
          <p14:tracePt t="41632" x="3254375" y="2390775"/>
          <p14:tracePt t="41647" x="3228975" y="2427288"/>
          <p14:tracePt t="41661" x="3216275" y="2465388"/>
          <p14:tracePt t="41677" x="3205163" y="2490788"/>
          <p14:tracePt t="41693" x="3205163" y="2516188"/>
          <p14:tracePt t="41710" x="3192463" y="2540000"/>
          <p14:tracePt t="41726" x="3192463" y="2565400"/>
          <p14:tracePt t="41743" x="3179763" y="2565400"/>
          <p14:tracePt t="42043" x="3192463" y="2565400"/>
          <p14:tracePt t="42055" x="3205163" y="2565400"/>
          <p14:tracePt t="42069" x="3216275" y="2565400"/>
          <p14:tracePt t="42083" x="3241675" y="2565400"/>
          <p14:tracePt t="42096" x="3254375" y="2565400"/>
          <p14:tracePt t="42112" x="3267075" y="2565400"/>
          <p14:tracePt t="42132" x="3279775" y="2565400"/>
          <p14:tracePt t="42592" x="3279775" y="2578100"/>
          <p14:tracePt t="42604" x="3279775" y="2603500"/>
          <p14:tracePt t="42616" x="3279775" y="2616200"/>
          <p14:tracePt t="42630" x="3279775" y="2627313"/>
          <p14:tracePt t="42642" x="3279775" y="2640013"/>
          <p14:tracePt t="42655" x="3279775" y="2665413"/>
          <p14:tracePt t="42668" x="3279775" y="2678113"/>
          <p14:tracePt t="42681" x="3267075" y="2690813"/>
          <p14:tracePt t="42698" x="3267075" y="2716213"/>
          <p14:tracePt t="42715" x="3267075" y="2728913"/>
          <p14:tracePt t="42731" x="3267075" y="2765425"/>
          <p14:tracePt t="42748" x="3267075" y="2803525"/>
          <p14:tracePt t="42768" x="3267075" y="2816225"/>
          <p14:tracePt t="42791" x="3267075" y="2828925"/>
          <p14:tracePt t="42817" x="3267075" y="2840038"/>
          <p14:tracePt t="42828" x="3267075" y="2852738"/>
          <p14:tracePt t="42841" x="3267075" y="2878138"/>
          <p14:tracePt t="42878" x="3267075" y="2890838"/>
          <p14:tracePt t="44797" x="3267075" y="2903538"/>
          <p14:tracePt t="44809" x="3267075" y="2916238"/>
          <p14:tracePt t="44825" x="3267075" y="2928938"/>
          <p14:tracePt t="44848" x="3267075" y="2952750"/>
          <p14:tracePt t="44860" x="3267075" y="2978150"/>
          <p14:tracePt t="44877" x="3267075" y="3003550"/>
          <p14:tracePt t="44885" x="3267075" y="3016250"/>
          <p14:tracePt t="44898" x="3267075" y="3028950"/>
          <p14:tracePt t="44909" x="3267075" y="3041650"/>
          <p14:tracePt t="44971" x="3267075" y="3065463"/>
          <p14:tracePt t="44997" x="3267075" y="3078163"/>
          <p14:tracePt t="45022" x="3267075" y="3090863"/>
          <p14:tracePt t="45059" x="3267075" y="3103563"/>
          <p14:tracePt t="45271" x="3279775" y="3103563"/>
          <p14:tracePt t="45296" x="3305175" y="3103563"/>
          <p14:tracePt t="45310" x="3317875" y="3103563"/>
          <p14:tracePt t="45321" x="3328988" y="3103563"/>
          <p14:tracePt t="45334" x="3341688" y="3103563"/>
          <p14:tracePt t="45345" x="3367088" y="3103563"/>
          <p14:tracePt t="45370" x="3379788" y="3103563"/>
          <p14:tracePt t="45383" x="3392488" y="3103563"/>
          <p14:tracePt t="45421" x="3405188" y="3103563"/>
          <p14:tracePt t="45682" x="3417888" y="3103563"/>
          <p14:tracePt t="45696" x="3429000" y="3103563"/>
          <p14:tracePt t="45708" x="3441700" y="3103563"/>
          <p14:tracePt t="45719" x="3454400" y="3103563"/>
          <p14:tracePt t="45732" x="3467100" y="3103563"/>
          <p14:tracePt t="45746" x="3492500" y="3103563"/>
          <p14:tracePt t="45759" x="3517900" y="3103563"/>
          <p14:tracePt t="45775" x="3541713" y="3103563"/>
          <p14:tracePt t="45792" x="3579813" y="3103563"/>
          <p14:tracePt t="45809" x="3592513" y="3103563"/>
          <p14:tracePt t="45826" x="3605213" y="3103563"/>
          <p14:tracePt t="45969" x="3592513" y="3103563"/>
          <p14:tracePt t="45981" x="3579813" y="3103563"/>
          <p14:tracePt t="45997" x="3567113" y="3103563"/>
          <p14:tracePt t="46006" x="3541713" y="3103563"/>
          <p14:tracePt t="46032" x="3517900" y="3103563"/>
          <p14:tracePt t="46047" x="3505200" y="3103563"/>
          <p14:tracePt t="46056" x="3479800" y="3103563"/>
          <p14:tracePt t="46069" x="3467100" y="3103563"/>
          <p14:tracePt t="46081" x="3441700" y="3103563"/>
          <p14:tracePt t="46098" x="3417888" y="3103563"/>
          <p14:tracePt t="46111" x="3379788" y="3103563"/>
          <p14:tracePt t="46128" x="3341688" y="3103563"/>
          <p14:tracePt t="46144" x="3317875" y="3090863"/>
          <p14:tracePt t="46162" x="3279775" y="3090863"/>
          <p14:tracePt t="46182" x="3267075" y="3090863"/>
          <p14:tracePt t="46368" x="3279775" y="3090863"/>
          <p14:tracePt t="46393" x="3292475" y="3090863"/>
          <p14:tracePt t="46978" x="3279775" y="3103563"/>
          <p14:tracePt t="46990" x="3267075" y="3103563"/>
          <p14:tracePt t="47004" x="3267075" y="3116263"/>
          <p14:tracePt t="47028" x="3254375" y="3141663"/>
          <p14:tracePt t="47053" x="3254375" y="3154363"/>
          <p14:tracePt t="47091" x="3254375" y="3165475"/>
          <p14:tracePt t="47115" x="3254375" y="3178175"/>
          <p14:tracePt t="47128" x="3241675" y="3203575"/>
          <p14:tracePt t="47140" x="3241675" y="3228975"/>
          <p14:tracePt t="47153" x="3241675" y="3241675"/>
          <p14:tracePt t="47168" x="3228975" y="3254375"/>
          <p14:tracePt t="47182" x="3228975" y="3267075"/>
          <p14:tracePt t="47202" x="3228975" y="3278188"/>
          <p14:tracePt t="47219" x="3228975" y="3290888"/>
          <p14:tracePt t="47240" x="3228975" y="3303588"/>
          <p14:tracePt t="47538" x="3241675" y="3303588"/>
          <p14:tracePt t="47552" x="3279775" y="3303588"/>
          <p14:tracePt t="47563" x="3328988" y="3303588"/>
          <p14:tracePt t="47576" x="3367088" y="3303588"/>
          <p14:tracePt t="47589" x="3405188" y="3303588"/>
          <p14:tracePt t="47603" x="3429000" y="3303588"/>
          <p14:tracePt t="47617" x="3454400" y="3316288"/>
          <p14:tracePt t="47634" x="3467100" y="3316288"/>
          <p14:tracePt t="47650" x="3467100" y="3328988"/>
          <p14:tracePt t="48112" x="3454400" y="3328988"/>
          <p14:tracePt t="48125" x="3429000" y="3328988"/>
          <p14:tracePt t="48138" x="3392488" y="3328988"/>
          <p14:tracePt t="48148" x="3341688" y="3328988"/>
          <p14:tracePt t="48160" x="3292475" y="3328988"/>
          <p14:tracePt t="48174" x="3267075" y="3328988"/>
          <p14:tracePt t="48187" x="3241675" y="3328988"/>
          <p14:tracePt t="48202" x="3228975" y="3328988"/>
          <p14:tracePt t="49969" x="3228975" y="3341688"/>
          <p14:tracePt t="49982" x="3228975" y="3354388"/>
          <p14:tracePt t="50006" x="3228975" y="3378200"/>
          <p14:tracePt t="50018" x="3228975" y="3416300"/>
          <p14:tracePt t="50030" x="3228975" y="3429000"/>
          <p14:tracePt t="50046" x="3228975" y="3454400"/>
          <p14:tracePt t="50060" x="3228975" y="3467100"/>
          <p14:tracePt t="50077" x="3228975" y="3479800"/>
          <p14:tracePt t="50097" x="3228975" y="3490913"/>
          <p14:tracePt t="50118" x="3228975" y="3516313"/>
          <p14:tracePt t="50143" x="3228975" y="3529013"/>
          <p14:tracePt t="50155" x="3228975" y="3541713"/>
          <p14:tracePt t="50168" x="3228975" y="3554413"/>
          <p14:tracePt t="50192" x="3228975" y="3567113"/>
          <p14:tracePt t="50255" x="3228975" y="3579813"/>
          <p14:tracePt t="50455" x="3228975" y="3590925"/>
          <p14:tracePt t="50467" x="3228975" y="3603625"/>
          <p14:tracePt t="50481" x="3241675" y="3616325"/>
          <p14:tracePt t="50492" x="3254375" y="3629025"/>
          <p14:tracePt t="50504" x="3254375" y="3654425"/>
          <p14:tracePt t="50518" x="3267075" y="3667125"/>
          <p14:tracePt t="50532" x="3279775" y="3679825"/>
          <p14:tracePt t="50554" x="3279775" y="3692525"/>
          <p14:tracePt t="50580" x="3292475" y="3692525"/>
          <p14:tracePt t="50816" x="3305175" y="3692525"/>
          <p14:tracePt t="50841" x="3317875" y="3692525"/>
          <p14:tracePt t="50854" x="3328988" y="3692525"/>
          <p14:tracePt t="50865" x="3341688" y="3692525"/>
          <p14:tracePt t="50903" x="3354388" y="3692525"/>
          <p14:tracePt t="52386" x="3341688" y="3703638"/>
          <p14:tracePt t="52411" x="3341688" y="3716338"/>
          <p14:tracePt t="52424" x="3328988" y="3729038"/>
          <p14:tracePt t="52448" x="3305175" y="3741738"/>
          <p14:tracePt t="52461" x="3305175" y="3754438"/>
          <p14:tracePt t="52485" x="3305175" y="3779838"/>
          <p14:tracePt t="52497" x="3292475" y="3792538"/>
          <p14:tracePt t="52511" x="3292475" y="3803650"/>
          <p14:tracePt t="52523" x="3292475" y="3829050"/>
          <p14:tracePt t="52536" x="3279775" y="3854450"/>
          <p14:tracePt t="52554" x="3279775" y="3867150"/>
          <p14:tracePt t="52570" x="3279775" y="3892550"/>
          <p14:tracePt t="52586" x="3279775" y="3916363"/>
          <p14:tracePt t="52604" x="3279775" y="3929063"/>
          <p14:tracePt t="52648" x="3279775" y="3941763"/>
          <p14:tracePt t="57674" x="3292475" y="3929063"/>
          <p14:tracePt t="57686" x="3379788" y="3879850"/>
          <p14:tracePt t="57699" x="3541713" y="3754438"/>
          <p14:tracePt t="57712" x="3730625" y="3603625"/>
          <p14:tracePt t="57727" x="3968750" y="3467100"/>
          <p14:tracePt t="57741" x="4343400" y="3354388"/>
          <p14:tracePt t="57757" x="4581525" y="3290888"/>
          <p14:tracePt t="57774" x="4743450" y="3241675"/>
          <p14:tracePt t="57791" x="5157788" y="3178175"/>
          <p14:tracePt t="57806" x="5419725" y="3141663"/>
          <p14:tracePt t="57823" x="5583238" y="3116263"/>
          <p14:tracePt t="57840" x="6108700" y="3003550"/>
          <p14:tracePt t="57857" x="6370638" y="2952750"/>
          <p14:tracePt t="57873" x="6521450" y="2903538"/>
          <p14:tracePt t="57890" x="6859588" y="2765425"/>
          <p14:tracePt t="57907" x="7110413" y="2678113"/>
          <p14:tracePt t="57924" x="7385050" y="2578100"/>
          <p14:tracePt t="57940" x="7472363" y="2540000"/>
          <p14:tracePt t="57957" x="7585075" y="2503488"/>
          <p14:tracePt t="57973" x="7910513" y="2465388"/>
          <p14:tracePt t="57991" x="8048625" y="2439988"/>
          <p14:tracePt t="58007" x="8135938" y="2427288"/>
          <p14:tracePt t="58024" x="8261350" y="2403475"/>
          <p14:tracePt t="58041" x="8335963" y="2390775"/>
          <p14:tracePt t="58058" x="8399463" y="2378075"/>
          <p14:tracePt t="58074" x="8624888" y="2339975"/>
          <p14:tracePt t="58091" x="8699500" y="2327275"/>
          <p14:tracePt t="58108" x="8750300" y="2314575"/>
          <p14:tracePt t="58124" x="8812213" y="2290763"/>
          <p14:tracePt t="58141" x="8824913" y="2278063"/>
          <p14:tracePt t="58160" x="8837613" y="2265363"/>
          <p14:tracePt t="58422" x="8850313" y="2239963"/>
          <p14:tracePt t="58434" x="8874125" y="2201863"/>
          <p14:tracePt t="58447" x="8950325" y="2127250"/>
          <p14:tracePt t="58463" x="9024938" y="2001838"/>
          <p14:tracePt t="58477" x="9124950" y="1889125"/>
          <p14:tracePt t="58494" x="9250363" y="1814513"/>
          <p14:tracePt t="58510" x="9401175" y="1752600"/>
          <p14:tracePt t="58526" x="9688513" y="1663700"/>
          <p14:tracePt t="58542" x="9788525" y="1639888"/>
          <p14:tracePt t="58559" x="9963150" y="1601788"/>
          <p14:tracePt t="58576" x="10088563" y="1601788"/>
          <p14:tracePt t="58593" x="10201275" y="1601788"/>
          <p14:tracePt t="58609" x="10339388" y="1589088"/>
          <p14:tracePt t="58626" x="10377488" y="1589088"/>
          <p14:tracePt t="58643" x="10390188" y="1589088"/>
          <p14:tracePt t="58660" x="10401300" y="1589088"/>
          <p14:tracePt t="58757" x="10377488" y="1601788"/>
          <p14:tracePt t="58771" x="10339388" y="1601788"/>
          <p14:tracePt t="58783" x="10301288" y="1601788"/>
          <p14:tracePt t="58798" x="10252075" y="1601788"/>
          <p14:tracePt t="58812" x="10213975" y="1614488"/>
          <p14:tracePt t="58828" x="10177463" y="1614488"/>
          <p14:tracePt t="58845" x="10152063" y="1627188"/>
          <p14:tracePt t="58862" x="10075863" y="1627188"/>
          <p14:tracePt t="58879" x="10013950" y="1627188"/>
          <p14:tracePt t="58895" x="9926638" y="1639888"/>
          <p14:tracePt t="58912" x="9852025" y="1639888"/>
          <p14:tracePt t="58928" x="9839325" y="1639888"/>
          <p14:tracePt t="58945" x="9826625" y="1639888"/>
          <p14:tracePt t="59020" x="9801225" y="1639888"/>
          <p14:tracePt t="59033" x="9775825" y="1639888"/>
          <p14:tracePt t="59048" x="9750425" y="1652588"/>
          <p14:tracePt t="59057" x="9726613" y="1663700"/>
          <p14:tracePt t="59070" x="9663113" y="1663700"/>
          <p14:tracePt t="59083" x="9550400" y="1676400"/>
          <p14:tracePt t="59098" x="9463088" y="1714500"/>
          <p14:tracePt t="59113" x="9388475" y="1752600"/>
          <p14:tracePt t="59130" x="9312275" y="1801813"/>
          <p14:tracePt t="59146" x="9263063" y="1839913"/>
          <p14:tracePt t="59163" x="9199563" y="1876425"/>
          <p14:tracePt t="59180" x="9199563" y="1889125"/>
          <p14:tracePt t="59196" x="9199563" y="1914525"/>
          <p14:tracePt t="59220" x="9199563" y="1927225"/>
          <p14:tracePt t="59256" x="9199563" y="1939925"/>
          <p14:tracePt t="59294" x="9199563" y="1952625"/>
          <p14:tracePt t="59307" x="9199563" y="1965325"/>
          <p14:tracePt t="59319" x="9199563" y="1978025"/>
          <p14:tracePt t="59344" x="9199563" y="1989138"/>
          <p14:tracePt t="59356" x="9199563" y="2001838"/>
          <p14:tracePt t="59370" x="9199563" y="2014538"/>
          <p14:tracePt t="59393" x="9199563" y="2027238"/>
          <p14:tracePt t="59469" x="9212263" y="2027238"/>
          <p14:tracePt t="59494" x="9224963" y="2027238"/>
          <p14:tracePt t="59506" x="9250363" y="2027238"/>
          <p14:tracePt t="59519" x="9275763" y="2027238"/>
          <p14:tracePt t="59534" x="9337675" y="2027238"/>
          <p14:tracePt t="59548" x="9401175" y="2027238"/>
          <p14:tracePt t="59565" x="9463088" y="2027238"/>
          <p14:tracePt t="59582" x="9501188" y="2027238"/>
          <p14:tracePt t="59598" x="9575800" y="2014538"/>
          <p14:tracePt t="59615" x="9613900" y="2014538"/>
          <p14:tracePt t="59631" x="9663113" y="2014538"/>
          <p14:tracePt t="59648" x="9763125" y="2014538"/>
          <p14:tracePt t="59665" x="9788525" y="2014538"/>
          <p14:tracePt t="59682" x="9801225" y="2001838"/>
          <p14:tracePt t="59698" x="9826625" y="2001838"/>
          <p14:tracePt t="59881" x="9801225" y="2001838"/>
          <p14:tracePt t="59892" x="9775825" y="2001838"/>
          <p14:tracePt t="59906" x="9726613" y="2027238"/>
          <p14:tracePt t="59919" x="9675813" y="2065338"/>
          <p14:tracePt t="59933" x="9626600" y="2139950"/>
          <p14:tracePt t="59949" x="9575800" y="2214563"/>
          <p14:tracePt t="59966" x="9525000" y="2303463"/>
          <p14:tracePt t="59983" x="9437688" y="2378075"/>
          <p14:tracePt t="60000" x="9413875" y="2390775"/>
          <p14:tracePt t="60015" x="9375775" y="2414588"/>
          <p14:tracePt t="60032" x="9350375" y="2427288"/>
          <p14:tracePt t="60048" x="9350375" y="2439988"/>
          <p14:tracePt t="60178" x="9363075" y="2439988"/>
          <p14:tracePt t="60229" x="9375775" y="2439988"/>
          <p14:tracePt t="60527" x="9401175" y="2439988"/>
          <p14:tracePt t="60541" x="9424988" y="2414588"/>
          <p14:tracePt t="60554" x="9463088" y="2390775"/>
          <p14:tracePt t="60565" x="9563100" y="2352675"/>
          <p14:tracePt t="60578" x="9688513" y="2314575"/>
          <p14:tracePt t="60590" x="9813925" y="2278063"/>
          <p14:tracePt t="60605" x="9888538" y="2278063"/>
          <p14:tracePt t="60619" x="9963150" y="2265363"/>
          <p14:tracePt t="60635" x="10039350" y="2265363"/>
          <p14:tracePt t="60651" x="10113963" y="2265363"/>
          <p14:tracePt t="60668" x="10301288" y="2265363"/>
          <p14:tracePt t="60684" x="10390188" y="2265363"/>
          <p14:tracePt t="60701" x="10439400" y="2265363"/>
          <p14:tracePt t="60718" x="10502900" y="2265363"/>
          <p14:tracePt t="60735" x="10526713" y="2265363"/>
          <p14:tracePt t="60751" x="10552113" y="2265363"/>
          <p14:tracePt t="60768" x="10614025" y="2265363"/>
          <p14:tracePt t="60784" x="10639425" y="2265363"/>
          <p14:tracePt t="60801" x="10664825" y="2265363"/>
          <p14:tracePt t="60818" x="10726738" y="2265363"/>
          <p14:tracePt t="60835" x="10764838" y="2265363"/>
          <p14:tracePt t="60851" x="10790238" y="2265363"/>
          <p14:tracePt t="60868" x="10802938" y="2265363"/>
          <p14:tracePt t="60885" x="10815638" y="2265363"/>
          <p14:tracePt t="61101" x="10802938" y="2290763"/>
          <p14:tracePt t="61113" x="10764838" y="2314575"/>
          <p14:tracePt t="61127" x="10702925" y="2365375"/>
          <p14:tracePt t="61142" x="10652125" y="2427288"/>
          <p14:tracePt t="61154" x="10602913" y="2478088"/>
          <p14:tracePt t="61170" x="10564813" y="2552700"/>
          <p14:tracePt t="61186" x="10539413" y="2640013"/>
          <p14:tracePt t="61203" x="10526713" y="2740025"/>
          <p14:tracePt t="61220" x="10526713" y="2765425"/>
          <p14:tracePt t="61239" x="10526713" y="2778125"/>
          <p14:tracePt t="61823" x="10502900" y="2778125"/>
          <p14:tracePt t="61836" x="10452100" y="2790825"/>
          <p14:tracePt t="61849" x="10390188" y="2816225"/>
          <p14:tracePt t="61862" x="10326688" y="2840038"/>
          <p14:tracePt t="61878" x="10252075" y="2852738"/>
          <p14:tracePt t="61890" x="10201275" y="2878138"/>
          <p14:tracePt t="61908" x="10126663" y="2903538"/>
          <p14:tracePt t="61924" x="10039350" y="2928938"/>
          <p14:tracePt t="61941" x="9875838" y="2965450"/>
          <p14:tracePt t="61957" x="9839325" y="2990850"/>
          <p14:tracePt t="61974" x="9801225" y="3003550"/>
          <p14:tracePt t="61991" x="9739313" y="3054350"/>
          <p14:tracePt t="62007" x="9726613" y="3065463"/>
          <p14:tracePt t="62024" x="9701213" y="3078163"/>
          <p14:tracePt t="62041" x="9688513" y="3090863"/>
          <p14:tracePt t="62073" x="9688513" y="3103563"/>
          <p14:tracePt t="62821" x="9688513" y="3090863"/>
          <p14:tracePt t="62834" x="9688513" y="3054350"/>
          <p14:tracePt t="62847" x="9688513" y="2978150"/>
          <p14:tracePt t="62859" x="9688513" y="2852738"/>
          <p14:tracePt t="62871" x="9701213" y="2716213"/>
          <p14:tracePt t="62883" x="9726613" y="2590800"/>
          <p14:tracePt t="62895" x="9763125" y="2427288"/>
          <p14:tracePt t="62909" x="9813925" y="2239963"/>
          <p14:tracePt t="62926" x="9839325" y="2078038"/>
          <p14:tracePt t="62945" x="9888538" y="1952625"/>
          <p14:tracePt t="62961" x="10001250" y="1765300"/>
          <p14:tracePt t="62978" x="10064750" y="1689100"/>
          <p14:tracePt t="62995" x="10126663" y="1589088"/>
          <p14:tracePt t="63012" x="10177463" y="1339850"/>
          <p14:tracePt t="63028" x="10188575" y="1263650"/>
          <p14:tracePt t="63046" x="10188575" y="1189038"/>
          <p14:tracePt t="63061" x="10188575" y="1150938"/>
          <p14:tracePt t="63095" x="10164763" y="1150938"/>
          <p14:tracePt t="63108" x="10152063" y="1163638"/>
          <p14:tracePt t="63120" x="10126663" y="1201738"/>
          <p14:tracePt t="63131" x="10101263" y="1263650"/>
          <p14:tracePt t="63147" x="10064750" y="1363663"/>
          <p14:tracePt t="63161" x="10026650" y="1489075"/>
          <p14:tracePt t="63178" x="9988550" y="1601788"/>
          <p14:tracePt t="63195" x="9939338" y="1827213"/>
          <p14:tracePt t="63211" x="9863138" y="2403475"/>
          <p14:tracePt t="63228" x="9839325" y="2565400"/>
          <p14:tracePt t="63245" x="9826625" y="2716213"/>
          <p14:tracePt t="63261" x="9801225" y="3003550"/>
          <p14:tracePt t="63278" x="9801225" y="3041650"/>
          <p14:tracePt t="63294" x="9801225" y="3078163"/>
          <p14:tracePt t="63369" x="9801225" y="3065463"/>
          <p14:tracePt t="63382" x="9801225" y="3054350"/>
          <p14:tracePt t="63394" x="9801225" y="3041650"/>
          <p14:tracePt t="63407" x="9801225" y="3016250"/>
          <p14:tracePt t="63432" x="9801225" y="2990850"/>
          <p14:tracePt t="63456" x="9801225" y="2978150"/>
          <p14:tracePt t="63469" x="9801225" y="2965450"/>
          <p14:tracePt t="63868" x="9801225" y="2990850"/>
          <p14:tracePt t="63882" x="9801225" y="3041650"/>
          <p14:tracePt t="63892" x="9801225" y="3116263"/>
          <p14:tracePt t="63906" x="9801225" y="3190875"/>
          <p14:tracePt t="63918" x="9801225" y="3228975"/>
          <p14:tracePt t="63935" x="9801225" y="3267075"/>
          <p14:tracePt t="63948" x="9801225" y="3303588"/>
          <p14:tracePt t="63965" x="9801225" y="3328988"/>
          <p14:tracePt t="63982" x="9801225" y="3390900"/>
          <p14:tracePt t="63999" x="9801225" y="3416300"/>
          <p14:tracePt t="64015" x="9826625" y="3441700"/>
          <p14:tracePt t="64032" x="9863138" y="3454400"/>
          <p14:tracePt t="64049" x="9888538" y="3467100"/>
          <p14:tracePt t="64066" x="9901238" y="3467100"/>
          <p14:tracePt t="64082" x="9939338" y="3479800"/>
          <p14:tracePt t="64098" x="9963150" y="3479800"/>
          <p14:tracePt t="64116" x="9975850" y="3479800"/>
          <p14:tracePt t="64133" x="10013950" y="3479800"/>
          <p14:tracePt t="64149" x="10052050" y="3479800"/>
          <p14:tracePt t="64166" x="10101263" y="3479800"/>
          <p14:tracePt t="64183" x="10239375" y="3467100"/>
          <p14:tracePt t="64199" x="10288588" y="3441700"/>
          <p14:tracePt t="64215" x="10313988" y="3429000"/>
          <p14:tracePt t="64232" x="10377488" y="3403600"/>
          <p14:tracePt t="64248" x="10401300" y="3390900"/>
          <p14:tracePt t="64265" x="10414000" y="3378200"/>
          <p14:tracePt t="64282" x="10439400" y="3378200"/>
          <p14:tracePt t="64303" x="10439400" y="3367088"/>
          <p14:tracePt t="64540" x="10439400" y="3378200"/>
          <p14:tracePt t="64553" x="10439400" y="3390900"/>
          <p14:tracePt t="64565" x="10426700" y="3416300"/>
          <p14:tracePt t="64578" x="10426700" y="3441700"/>
          <p14:tracePt t="64591" x="10414000" y="3467100"/>
          <p14:tracePt t="64602" x="10401300" y="3479800"/>
          <p14:tracePt t="64616" x="10390188" y="3516313"/>
          <p14:tracePt t="64633" x="10377488" y="3529013"/>
          <p14:tracePt t="64650" x="10364788" y="3541713"/>
          <p14:tracePt t="64667" x="10339388" y="3579813"/>
          <p14:tracePt t="64683" x="10339388" y="3590925"/>
          <p14:tracePt t="64827" x="10352088" y="3590925"/>
          <p14:tracePt t="64841" x="10364788" y="3590925"/>
          <p14:tracePt t="64855" x="10377488" y="3579813"/>
          <p14:tracePt t="64864" x="10390188" y="3567113"/>
          <p14:tracePt t="64877" x="10414000" y="3554413"/>
          <p14:tracePt t="64889" x="10477500" y="3529013"/>
          <p14:tracePt t="64905" x="10590213" y="3503613"/>
          <p14:tracePt t="64919" x="10690225" y="3490913"/>
          <p14:tracePt t="64935" x="10739438" y="3479800"/>
          <p14:tracePt t="64953" x="10777538" y="3467100"/>
          <p14:tracePt t="64969" x="10815638" y="3467100"/>
          <p14:tracePt t="64986" x="10828338" y="3467100"/>
          <p14:tracePt t="65002" x="10839450" y="3467100"/>
          <p14:tracePt t="65499" x="10828338" y="3467100"/>
          <p14:tracePt t="65512" x="10815638" y="3479800"/>
          <p14:tracePt t="65524" x="10790238" y="3490913"/>
          <p14:tracePt t="65541" x="10752138" y="3503613"/>
          <p14:tracePt t="65555" x="10715625" y="3516313"/>
          <p14:tracePt t="65572" x="10690225" y="3529013"/>
          <p14:tracePt t="65588" x="10677525" y="3541713"/>
          <p14:tracePt t="65605" x="10639425" y="3567113"/>
          <p14:tracePt t="65620" x="10626725" y="3590925"/>
          <p14:tracePt t="65637" x="10614025" y="3616325"/>
          <p14:tracePt t="65654" x="10590213" y="3667125"/>
          <p14:tracePt t="65670" x="10577513" y="3679825"/>
          <p14:tracePt t="65687" x="10564813" y="3703638"/>
          <p14:tracePt t="65704" x="10552113" y="3703638"/>
          <p14:tracePt t="66136" x="10539413" y="3703638"/>
          <p14:tracePt t="66148" x="10514013" y="3729038"/>
          <p14:tracePt t="66160" x="10490200" y="3816350"/>
          <p14:tracePt t="66177" x="10426700" y="3916363"/>
          <p14:tracePt t="66191" x="10313988" y="4029075"/>
          <p14:tracePt t="66207" x="10126663" y="4154488"/>
          <p14:tracePt t="66224" x="9988550" y="4254500"/>
          <p14:tracePt t="66241" x="9801225" y="4454525"/>
          <p14:tracePt t="66257" x="9713913" y="4567238"/>
          <p14:tracePt t="66274" x="9588500" y="4718050"/>
          <p14:tracePt t="66291" x="9525000" y="4756150"/>
          <p14:tracePt t="66308" x="9488488" y="4792663"/>
          <p14:tracePt t="66324" x="9413875" y="4805363"/>
          <p14:tracePt t="66341" x="9375775" y="4818063"/>
          <p14:tracePt t="66357" x="9312275" y="4830763"/>
          <p14:tracePt t="66375" x="9250363" y="4843463"/>
          <p14:tracePt t="66391" x="9224963" y="4856163"/>
          <p14:tracePt t="66407" x="9199563" y="4856163"/>
          <p14:tracePt t="66423" x="9175750" y="4868863"/>
          <p14:tracePt t="66440" x="9163050" y="4868863"/>
          <p14:tracePt t="66457" x="9150350" y="4868863"/>
          <p14:tracePt t="66474" x="9099550" y="4868863"/>
          <p14:tracePt t="66491" x="9075738" y="4868863"/>
          <p14:tracePt t="66507" x="9037638" y="4868863"/>
          <p14:tracePt t="66524" x="9012238" y="4868863"/>
          <p14:tracePt t="66541" x="8999538" y="4868863"/>
          <p14:tracePt t="66560" x="8999538" y="4856163"/>
          <p14:tracePt t="66584" x="8999538" y="4843463"/>
          <p14:tracePt t="66597" x="8999538" y="4830763"/>
          <p14:tracePt t="66610" x="8999538" y="4805363"/>
          <p14:tracePt t="66624" x="8999538" y="4792663"/>
          <p14:tracePt t="66641" x="8999538" y="4779963"/>
          <p14:tracePt t="66658" x="8999538" y="4768850"/>
          <p14:tracePt t="66675" x="8999538" y="4756150"/>
          <p14:tracePt t="66771" x="9012238" y="4756150"/>
          <p14:tracePt t="67033" x="9024938" y="4756150"/>
          <p14:tracePt t="67382" x="9037638" y="4756150"/>
          <p14:tracePt t="67444" x="9063038" y="4756150"/>
          <p14:tracePt t="67469" x="9088438" y="4756150"/>
          <p14:tracePt t="67482" x="9124950" y="4756150"/>
          <p14:tracePt t="67494" x="9188450" y="4743450"/>
          <p14:tracePt t="67506" x="9263063" y="4743450"/>
          <p14:tracePt t="67520" x="9312275" y="4743450"/>
          <p14:tracePt t="67532" x="9350375" y="4743450"/>
          <p14:tracePt t="67546" x="9388475" y="4730750"/>
          <p14:tracePt t="67562" x="9424988" y="4730750"/>
          <p14:tracePt t="67579" x="9475788" y="4730750"/>
          <p14:tracePt t="67596" x="9637713" y="4730750"/>
          <p14:tracePt t="67613" x="9713913" y="4730750"/>
          <p14:tracePt t="67630" x="9763125" y="4730750"/>
          <p14:tracePt t="67646" x="9826625" y="4730750"/>
          <p14:tracePt t="67663" x="9839325" y="4730750"/>
          <p14:tracePt t="67680" x="9863138" y="4730750"/>
          <p14:tracePt t="67697" x="9888538" y="4730750"/>
          <p14:tracePt t="67713" x="9901238" y="4730750"/>
          <p14:tracePt t="67730" x="9913938" y="4730750"/>
          <p14:tracePt t="67747" x="9939338" y="4730750"/>
          <p14:tracePt t="67769" x="9952038" y="4730750"/>
          <p14:tracePt t="68790" x="9952038" y="4743450"/>
          <p14:tracePt t="68803" x="9952038" y="4756150"/>
          <p14:tracePt t="68828" x="9952038" y="4768850"/>
          <p14:tracePt t="68853" x="9952038" y="4779963"/>
          <p14:tracePt t="68865" x="9952038" y="4792663"/>
          <p14:tracePt t="68877" x="9952038" y="4805363"/>
          <p14:tracePt t="68891" x="9952038" y="4818063"/>
          <p14:tracePt t="68904" x="9952038" y="4830763"/>
          <p14:tracePt t="68918" x="9939338" y="4856163"/>
          <p14:tracePt t="68935" x="9939338" y="4892675"/>
          <p14:tracePt t="68952" x="9939338" y="4930775"/>
          <p14:tracePt t="68967" x="9939338" y="5005388"/>
          <p14:tracePt t="68985" x="9939338" y="5030788"/>
          <p14:tracePt t="69002" x="9939338" y="5043488"/>
          <p14:tracePt t="69101" x="9952038" y="5043488"/>
          <p14:tracePt t="69114" x="9975850" y="5043488"/>
          <p14:tracePt t="69126" x="10001250" y="5043488"/>
          <p14:tracePt t="69139" x="10026650" y="5043488"/>
          <p14:tracePt t="69155" x="10052050" y="5043488"/>
          <p14:tracePt t="69169" x="10088563" y="5043488"/>
          <p14:tracePt t="69186" x="10101263" y="5043488"/>
          <p14:tracePt t="69203" x="10113963" y="5043488"/>
          <p14:tracePt t="69219" x="10139363" y="5043488"/>
          <p14:tracePt t="69236" x="10152063" y="5043488"/>
          <p14:tracePt t="69253" x="10164763" y="5043488"/>
          <p14:tracePt t="69270" x="10188575" y="5043488"/>
          <p14:tracePt t="69313" x="10201275" y="5043488"/>
          <p14:tracePt t="69339" x="10213975" y="5056188"/>
          <p14:tracePt t="69351" x="10226675" y="5056188"/>
          <p14:tracePt t="69364" x="10239375" y="5068888"/>
          <p14:tracePt t="69377" x="10252075" y="5068888"/>
          <p14:tracePt t="69438" x="10264775" y="5068888"/>
          <p14:tracePt t="69526" x="10277475" y="5068888"/>
          <p14:tracePt t="69539" x="10277475" y="5081588"/>
          <p14:tracePt t="69575" x="10288588" y="5092700"/>
          <p14:tracePt t="69600" x="10288588" y="5105400"/>
          <p14:tracePt t="70086" x="10313988" y="5105400"/>
          <p14:tracePt t="70112" x="10326688" y="5105400"/>
          <p14:tracePt t="70136" x="10339388" y="5105400"/>
          <p14:tracePt t="70185" x="10352088" y="5105400"/>
          <p14:tracePt t="70273" x="10352088" y="5118100"/>
          <p14:tracePt t="70286" x="10364788" y="5118100"/>
          <p14:tracePt t="70348" x="10377488" y="5118100"/>
          <p14:tracePt t="70896" x="10352088" y="5118100"/>
          <p14:tracePt t="70912" x="10301288" y="5118100"/>
          <p14:tracePt t="70922" x="10239375" y="5118100"/>
          <p14:tracePt t="70934" x="10152063" y="5143500"/>
          <p14:tracePt t="70946" x="9939338" y="5156200"/>
          <p14:tracePt t="70961" x="9675813" y="5194300"/>
          <p14:tracePt t="70976" x="9488488" y="5218113"/>
          <p14:tracePt t="70993" x="9312275" y="5230813"/>
          <p14:tracePt t="71010" x="9050338" y="5243513"/>
          <p14:tracePt t="71026" x="8750300" y="5243513"/>
          <p14:tracePt t="71043" x="8661400" y="5243513"/>
          <p14:tracePt t="71060" x="8612188" y="5243513"/>
          <p14:tracePt t="71077" x="8512175" y="5243513"/>
          <p14:tracePt t="71093" x="8435975" y="5256213"/>
          <p14:tracePt t="71109" x="8274050" y="5268913"/>
          <p14:tracePt t="71127" x="8223250" y="5268913"/>
          <p14:tracePt t="71144" x="8161338" y="5281613"/>
          <p14:tracePt t="71159" x="8148638" y="5294313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864ECC-95FB-665F-4A64-C0679E959009}"/>
              </a:ext>
            </a:extLst>
          </p:cNvPr>
          <p:cNvSpPr txBox="1"/>
          <p:nvPr/>
        </p:nvSpPr>
        <p:spPr>
          <a:xfrm>
            <a:off x="822435" y="773699"/>
            <a:ext cx="10547130" cy="4847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8.	As of December 31, 2014, Calexico Company has assets of $42,000 and owner's equity of $20,000. What are the liabilities for Calexico Company as of December 31, 2014?</a:t>
            </a:r>
            <a:endParaRPr lang="en-US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$22,000.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$20,000.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$42,000.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$62,000.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0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9.	Net income results when</a:t>
            </a:r>
            <a:endParaRPr lang="en-US" b="1" dirty="0">
              <a:solidFill>
                <a:srgbClr val="C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Assets &gt; Liabilities.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Revenues = Expenses.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Revenues &gt; Expenses.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Revenues &lt; Expenses.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sz="10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10.	Owner's capital at the end of the period is equal to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	owner's capital at the beginning of the period plus net income minus liabilities.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	owner's capital at the beginning of the period plus net income minus drawings.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c.	net income.</a:t>
            </a:r>
          </a:p>
          <a:p>
            <a:pPr marL="685800" indent="-228600" algn="just">
              <a:tabLst>
                <a:tab pos="228600" algn="dec"/>
                <a:tab pos="457200" algn="l"/>
                <a:tab pos="685800" algn="l"/>
              </a:tabLst>
            </a:pPr>
            <a:r>
              <a:rPr lang="en-US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d.	assets plus liabilities.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3C3ACD-B753-C228-786C-BB28A2F0B743}"/>
              </a:ext>
            </a:extLst>
          </p:cNvPr>
          <p:cNvSpPr txBox="1"/>
          <p:nvPr/>
        </p:nvSpPr>
        <p:spPr>
          <a:xfrm>
            <a:off x="5641770" y="1456895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a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1D27E3-42BE-277C-CAAE-CE698223080B}"/>
              </a:ext>
            </a:extLst>
          </p:cNvPr>
          <p:cNvSpPr txBox="1"/>
          <p:nvPr/>
        </p:nvSpPr>
        <p:spPr>
          <a:xfrm>
            <a:off x="5641770" y="5097960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b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784778-1227-DAEF-9476-B1BE71203F46}"/>
              </a:ext>
            </a:extLst>
          </p:cNvPr>
          <p:cNvSpPr txBox="1"/>
          <p:nvPr/>
        </p:nvSpPr>
        <p:spPr>
          <a:xfrm>
            <a:off x="5641770" y="3015817"/>
            <a:ext cx="30847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Low" rtl="0"/>
            <a:r>
              <a:rPr lang="en-US" sz="10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Fanan" pitchFamily="2" charset="-78"/>
              </a:rPr>
              <a:t> 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The  correct Answer is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Simplified Arabic" panose="02020603050405020304" pitchFamily="18" charset="-78"/>
              </a:rPr>
              <a:t>c</a:t>
            </a:r>
            <a:endParaRPr lang="en-US" sz="15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50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67456">
        <p:circle/>
      </p:transition>
    </mc:Choice>
    <mc:Fallback xmlns="">
      <p:transition spd="slow" advTm="16745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979" x="8048625" y="5305425"/>
          <p14:tracePt t="21993" x="7948613" y="5318125"/>
          <p14:tracePt t="22005" x="7848600" y="5330825"/>
          <p14:tracePt t="22016" x="7697788" y="5343525"/>
          <p14:tracePt t="22028" x="7448550" y="5343525"/>
          <p14:tracePt t="22041" x="7235825" y="5356225"/>
          <p14:tracePt t="22054" x="6985000" y="5356225"/>
          <p14:tracePt t="22069" x="6621463" y="5356225"/>
          <p14:tracePt t="22086" x="6370638" y="5356225"/>
          <p14:tracePt t="22103" x="6221413" y="5343525"/>
          <p14:tracePt t="22119" x="5995988" y="5305425"/>
          <p14:tracePt t="22136" x="5857875" y="5281613"/>
          <p14:tracePt t="22153" x="5708650" y="5268913"/>
          <p14:tracePt t="22169" x="5557838" y="5230813"/>
          <p14:tracePt t="22186" x="5495925" y="5218113"/>
          <p14:tracePt t="22203" x="5457825" y="5194300"/>
          <p14:tracePt t="22220" x="5281613" y="5068888"/>
          <p14:tracePt t="22236" x="5157788" y="4992688"/>
          <p14:tracePt t="22253" x="5045075" y="4905375"/>
          <p14:tracePt t="22270" x="4856163" y="4768850"/>
          <p14:tracePt t="22286" x="4806950" y="4705350"/>
          <p14:tracePt t="22303" x="4768850" y="4618038"/>
          <p14:tracePt t="22320" x="4732338" y="4292600"/>
          <p14:tracePt t="22337" x="4706938" y="4141788"/>
          <p14:tracePt t="22353" x="4706938" y="3929063"/>
          <p14:tracePt t="22370" x="4706938" y="3816350"/>
          <p14:tracePt t="22387" x="4706938" y="3716338"/>
          <p14:tracePt t="22403" x="4706938" y="3629025"/>
          <p14:tracePt t="22420" x="4706938" y="3567113"/>
          <p14:tracePt t="22440" x="4719638" y="3567113"/>
          <p14:tracePt t="22465" x="4732338" y="3567113"/>
          <p14:tracePt t="22776" x="4694238" y="3567113"/>
          <p14:tracePt t="22792" x="4656138" y="3554413"/>
          <p14:tracePt t="22802" x="4568825" y="3490913"/>
          <p14:tracePt t="22814" x="4318000" y="3290888"/>
          <p14:tracePt t="22827" x="4105275" y="3116263"/>
          <p14:tracePt t="22843" x="3979863" y="2990850"/>
          <p14:tracePt t="22857" x="3867150" y="2890838"/>
          <p14:tracePt t="22873" x="3767138" y="2790825"/>
          <p14:tracePt t="22890" x="3617913" y="2703513"/>
          <p14:tracePt t="22897" x="3441700" y="2540000"/>
          <p14:tracePt t="22907" x="3305175" y="2352675"/>
          <p14:tracePt t="22924" x="3205163" y="2227263"/>
          <p14:tracePt t="22938" x="3103563" y="2114550"/>
          <p14:tracePt t="22956" x="3067050" y="2065338"/>
          <p14:tracePt t="22972" x="3054350" y="2039938"/>
          <p14:tracePt t="22988" x="3041650" y="2027238"/>
          <p14:tracePt t="23006" x="3016250" y="1989138"/>
          <p14:tracePt t="23022" x="3016250" y="1978025"/>
          <p14:tracePt t="23039" x="3003550" y="1965325"/>
          <p14:tracePt t="23114" x="3003550" y="1939925"/>
          <p14:tracePt t="23126" x="3003550" y="1914525"/>
          <p14:tracePt t="23139" x="3003550" y="1876425"/>
          <p14:tracePt t="23151" x="3003550" y="1839913"/>
          <p14:tracePt t="23164" x="3003550" y="1801813"/>
          <p14:tracePt t="23177" x="3003550" y="1776413"/>
          <p14:tracePt t="23250" x="3028950" y="1765300"/>
          <p14:tracePt t="23264" x="3054350" y="1752600"/>
          <p14:tracePt t="23277" x="3103563" y="1739900"/>
          <p14:tracePt t="23287" x="3205163" y="1727200"/>
          <p14:tracePt t="23301" x="3341688" y="1714500"/>
          <p14:tracePt t="23313" x="3441700" y="1701800"/>
          <p14:tracePt t="23328" x="3579813" y="1689100"/>
          <p14:tracePt t="23342" x="3779838" y="1676400"/>
          <p14:tracePt t="23359" x="3979863" y="1652588"/>
          <p14:tracePt t="23375" x="4143375" y="1639888"/>
          <p14:tracePt t="23392" x="4356100" y="1639888"/>
          <p14:tracePt t="23409" x="4456113" y="1639888"/>
          <p14:tracePt t="23426" x="4581525" y="1639888"/>
          <p14:tracePt t="23442" x="4706938" y="1639888"/>
          <p14:tracePt t="23459" x="4743450" y="1639888"/>
          <p14:tracePt t="23475" x="4768850" y="1639888"/>
          <p14:tracePt t="23493" x="4781550" y="1639888"/>
          <p14:tracePt t="23574" x="4768850" y="1639888"/>
          <p14:tracePt t="23586" x="4743450" y="1639888"/>
          <p14:tracePt t="23600" x="4732338" y="1639888"/>
          <p14:tracePt t="23613" x="4719638" y="1652588"/>
          <p14:tracePt t="23629" x="4681538" y="1689100"/>
          <p14:tracePt t="23643" x="4643438" y="1827213"/>
          <p14:tracePt t="23660" x="4606925" y="1978025"/>
          <p14:tracePt t="23677" x="4506913" y="2439988"/>
          <p14:tracePt t="23693" x="4468813" y="2752725"/>
          <p14:tracePt t="23710" x="4456113" y="2978150"/>
          <p14:tracePt t="23727" x="4430713" y="3241675"/>
          <p14:tracePt t="23743" x="4418013" y="3378200"/>
          <p14:tracePt t="23760" x="4418013" y="3490913"/>
          <p14:tracePt t="23777" x="4406900" y="3641725"/>
          <p14:tracePt t="23794" x="4406900" y="3679825"/>
          <p14:tracePt t="23811" x="4394200" y="3716338"/>
          <p14:tracePt t="23827" x="4394200" y="3741738"/>
          <p14:tracePt t="23910" x="4381500" y="3741738"/>
          <p14:tracePt t="23937" x="4381500" y="3716338"/>
          <p14:tracePt t="23950" x="4381500" y="3667125"/>
          <p14:tracePt t="23961" x="4381500" y="3590925"/>
          <p14:tracePt t="23972" x="4381500" y="3529013"/>
          <p14:tracePt t="23985" x="4381500" y="3441700"/>
          <p14:tracePt t="23998" x="4381500" y="3328988"/>
          <p14:tracePt t="24012" x="4368800" y="3116263"/>
          <p14:tracePt t="24027" x="4356100" y="2903538"/>
          <p14:tracePt t="24043" x="4343400" y="2752725"/>
          <p14:tracePt t="24060" x="4318000" y="2603500"/>
          <p14:tracePt t="24077" x="4256088" y="2252663"/>
          <p14:tracePt t="24094" x="4217988" y="2127250"/>
          <p14:tracePt t="24110" x="4181475" y="2052638"/>
          <p14:tracePt t="24127" x="4130675" y="1989138"/>
          <p14:tracePt t="24144" x="4117975" y="1989138"/>
          <p14:tracePt t="24160" x="4092575" y="1989138"/>
          <p14:tracePt t="24177" x="4081463" y="1989138"/>
          <p14:tracePt t="24473" x="4043363" y="1989138"/>
          <p14:tracePt t="24485" x="3943350" y="1989138"/>
          <p14:tracePt t="24499" x="3830638" y="1989138"/>
          <p14:tracePt t="24509" x="3705225" y="1989138"/>
          <p14:tracePt t="24523" x="3517900" y="1965325"/>
          <p14:tracePt t="24534" x="3179763" y="1865313"/>
          <p14:tracePt t="24549" x="2916238" y="1727200"/>
          <p14:tracePt t="24563" x="2767013" y="1614488"/>
          <p14:tracePt t="24580" x="2628900" y="1514475"/>
          <p14:tracePt t="24597" x="2503488" y="1450975"/>
          <p14:tracePt t="24614" x="2252663" y="1339850"/>
          <p14:tracePt t="24630" x="2190750" y="1314450"/>
          <p14:tracePt t="24647" x="2152650" y="1301750"/>
          <p14:tracePt t="24664" x="2127250" y="1301750"/>
          <p14:tracePt t="24681" x="2116138" y="1301750"/>
          <p14:tracePt t="24700" x="2103438" y="1301750"/>
          <p14:tracePt t="24714" x="2090738" y="1289050"/>
          <p14:tracePt t="24731" x="2065338" y="1276350"/>
          <p14:tracePt t="24747" x="2052638" y="1263650"/>
          <p14:tracePt t="24764" x="2014538" y="1250950"/>
          <p14:tracePt t="24781" x="2014538" y="1238250"/>
          <p14:tracePt t="24798" x="2003425" y="1227138"/>
          <p14:tracePt t="24859" x="2003425" y="1214438"/>
          <p14:tracePt t="25082" x="2003425" y="1201738"/>
          <p14:tracePt t="25170" x="2014538" y="1189038"/>
          <p14:tracePt t="25184" x="2027238" y="1176338"/>
          <p14:tracePt t="25195" x="2039938" y="1176338"/>
          <p14:tracePt t="25207" x="2078038" y="1163638"/>
          <p14:tracePt t="25220" x="2127250" y="1150938"/>
          <p14:tracePt t="25235" x="2190750" y="1138238"/>
          <p14:tracePt t="25248" x="2228850" y="1138238"/>
          <p14:tracePt t="25265" x="2252663" y="1125538"/>
          <p14:tracePt t="25282" x="2265363" y="1125538"/>
          <p14:tracePt t="25298" x="2290763" y="1125538"/>
          <p14:tracePt t="25315" x="2303463" y="1125538"/>
          <p14:tracePt t="25556" x="2303463" y="1138238"/>
          <p14:tracePt t="25606" x="2303463" y="1150938"/>
          <p14:tracePt t="25644" x="2303463" y="1163638"/>
          <p14:tracePt t="25657" x="2316163" y="1163638"/>
          <p14:tracePt t="25693" x="2316163" y="1176338"/>
          <p14:tracePt t="25806" x="2290763" y="1176338"/>
          <p14:tracePt t="25820" x="2216150" y="1176338"/>
          <p14:tracePt t="25831" x="2116138" y="1176338"/>
          <p14:tracePt t="25843" x="2027238" y="1176338"/>
          <p14:tracePt t="25855" x="1965325" y="1176338"/>
          <p14:tracePt t="25871" x="1878013" y="1176338"/>
          <p14:tracePt t="25885" x="1778000" y="1176338"/>
          <p14:tracePt t="25894" x="1689100" y="1176338"/>
          <p14:tracePt t="25904" x="1652588" y="1176338"/>
          <p14:tracePt t="25919" x="1639888" y="1176338"/>
          <p14:tracePt t="26017" x="1652588" y="1176338"/>
          <p14:tracePt t="26043" x="1665288" y="1176338"/>
          <p14:tracePt t="26055" x="1689100" y="1176338"/>
          <p14:tracePt t="26067" x="1701800" y="1176338"/>
          <p14:tracePt t="26079" x="1714500" y="1176338"/>
          <p14:tracePt t="26092" x="1739900" y="1176338"/>
          <p14:tracePt t="26104" x="1765300" y="1176338"/>
          <p14:tracePt t="26118" x="1790700" y="1189038"/>
          <p14:tracePt t="26135" x="1827213" y="1189038"/>
          <p14:tracePt t="26152" x="1878013" y="1189038"/>
          <p14:tracePt t="26168" x="2065338" y="1201738"/>
          <p14:tracePt t="26185" x="2127250" y="1201738"/>
          <p14:tracePt t="26202" x="2203450" y="1201738"/>
          <p14:tracePt t="26219" x="2352675" y="1214438"/>
          <p14:tracePt t="26235" x="2490788" y="1214438"/>
          <p14:tracePt t="26252" x="2603500" y="1214438"/>
          <p14:tracePt t="26269" x="2754313" y="1214438"/>
          <p14:tracePt t="26285" x="2816225" y="1214438"/>
          <p14:tracePt t="26302" x="2879725" y="1214438"/>
          <p14:tracePt t="26319" x="3041650" y="1214438"/>
          <p14:tracePt t="26336" x="3103563" y="1214438"/>
          <p14:tracePt t="26353" x="3179763" y="1214438"/>
          <p14:tracePt t="26369" x="3228975" y="1214438"/>
          <p14:tracePt t="26386" x="3241675" y="1214438"/>
          <p14:tracePt t="26403" x="3254375" y="1214438"/>
          <p14:tracePt t="26419" x="3267075" y="1214438"/>
          <p14:tracePt t="26566" x="3267075" y="1227138"/>
          <p14:tracePt t="26629" x="3254375" y="1227138"/>
          <p14:tracePt t="27251" x="3279775" y="1227138"/>
          <p14:tracePt t="27264" x="3317875" y="1227138"/>
          <p14:tracePt t="27276" x="3392488" y="1227138"/>
          <p14:tracePt t="27289" x="3492500" y="1227138"/>
          <p14:tracePt t="27301" x="3579813" y="1227138"/>
          <p14:tracePt t="27315" x="3643313" y="1227138"/>
          <p14:tracePt t="27328" x="3717925" y="1238250"/>
          <p14:tracePt t="27340" x="3767138" y="1238250"/>
          <p14:tracePt t="27358" x="3856038" y="1238250"/>
          <p14:tracePt t="27375" x="3917950" y="1238250"/>
          <p14:tracePt t="27391" x="3992563" y="1238250"/>
          <p14:tracePt t="27408" x="4017963" y="1238250"/>
          <p14:tracePt t="27425" x="4030663" y="1238250"/>
          <p14:tracePt t="27638" x="4056063" y="1238250"/>
          <p14:tracePt t="27650" x="4081463" y="1238250"/>
          <p14:tracePt t="27663" x="4117975" y="1238250"/>
          <p14:tracePt t="27679" x="4181475" y="1238250"/>
          <p14:tracePt t="27692" x="4256088" y="1238250"/>
          <p14:tracePt t="27709" x="4330700" y="1238250"/>
          <p14:tracePt t="27726" x="4381500" y="1238250"/>
          <p14:tracePt t="27743" x="4468813" y="1238250"/>
          <p14:tracePt t="27759" x="4506913" y="1238250"/>
          <p14:tracePt t="27774" x="4556125" y="1238250"/>
          <p14:tracePt t="27791" x="4656138" y="1238250"/>
          <p14:tracePt t="27808" x="4706938" y="1250950"/>
          <p14:tracePt t="27824" x="4732338" y="1250950"/>
          <p14:tracePt t="27842" x="4743450" y="1250950"/>
          <p14:tracePt t="27858" x="4756150" y="1250950"/>
          <p14:tracePt t="28123" x="4756150" y="1263650"/>
          <p14:tracePt t="28161" x="4756150" y="1276350"/>
          <p14:tracePt t="28174" x="4756150" y="1289050"/>
          <p14:tracePt t="28187" x="4756150" y="1314450"/>
          <p14:tracePt t="28198" x="4756150" y="1401763"/>
          <p14:tracePt t="28214" x="4768850" y="1463675"/>
          <p14:tracePt t="28228" x="4781550" y="1539875"/>
          <p14:tracePt t="28244" x="4794250" y="1589088"/>
          <p14:tracePt t="28261" x="4806950" y="1639888"/>
          <p14:tracePt t="28278" x="4819650" y="1727200"/>
          <p14:tracePt t="28295" x="4819650" y="1752600"/>
          <p14:tracePt t="28323" x="4819650" y="1765300"/>
          <p14:tracePt t="28473" x="4819650" y="1752600"/>
          <p14:tracePt t="28510" x="4819650" y="1739900"/>
          <p14:tracePt t="28522" x="4819650" y="1727200"/>
          <p14:tracePt t="28584" x="4819650" y="1714500"/>
          <p14:tracePt t="29756" x="4819650" y="1701800"/>
          <p14:tracePt t="29769" x="4819650" y="1689100"/>
          <p14:tracePt t="29780" x="4832350" y="1663700"/>
          <p14:tracePt t="29793" x="4856163" y="1639888"/>
          <p14:tracePt t="29806" x="4881563" y="1627188"/>
          <p14:tracePt t="29821" x="4919663" y="1589088"/>
          <p14:tracePt t="29834" x="4945063" y="1576388"/>
          <p14:tracePt t="29851" x="4981575" y="1539875"/>
          <p14:tracePt t="29868" x="5006975" y="1514475"/>
          <p14:tracePt t="29884" x="5045075" y="1427163"/>
          <p14:tracePt t="29901" x="5068888" y="1389063"/>
          <p14:tracePt t="29907" x="5094288" y="1350963"/>
          <p14:tracePt t="29921" x="5094288" y="1327150"/>
          <p14:tracePt t="29935" x="5119688" y="1301750"/>
          <p14:tracePt t="29956" x="5145088" y="1276350"/>
          <p14:tracePt t="29971" x="5157788" y="1276350"/>
          <p14:tracePt t="29985" x="5181600" y="1250950"/>
          <p14:tracePt t="30002" x="5245100" y="1250950"/>
          <p14:tracePt t="30018" x="5332413" y="1250950"/>
          <p14:tracePt t="30035" x="5495925" y="1250950"/>
          <p14:tracePt t="30052" x="5557838" y="1250950"/>
          <p14:tracePt t="30069" x="5607050" y="1250950"/>
          <p14:tracePt t="30085" x="5732463" y="1250950"/>
          <p14:tracePt t="30102" x="5845175" y="1250950"/>
          <p14:tracePt t="30119" x="5921375" y="1250950"/>
          <p14:tracePt t="30135" x="6008688" y="1250950"/>
          <p14:tracePt t="30152" x="6034088" y="1263650"/>
          <p14:tracePt t="30168" x="6057900" y="1263650"/>
          <p14:tracePt t="30186" x="6083300" y="1276350"/>
          <p14:tracePt t="30205" x="6096000" y="1276350"/>
          <p14:tracePt t="30221" x="6108700" y="1276350"/>
          <p14:tracePt t="30255" x="6108700" y="1289050"/>
          <p14:tracePt t="30416" x="6096000" y="1289050"/>
          <p14:tracePt t="30429" x="6083300" y="1289050"/>
          <p14:tracePt t="30442" x="6070600" y="1276350"/>
          <p14:tracePt t="30456" x="6008688" y="1263650"/>
          <p14:tracePt t="30469" x="5932488" y="1263650"/>
          <p14:tracePt t="30487" x="5895975" y="1238250"/>
          <p14:tracePt t="30504" x="5832475" y="1227138"/>
          <p14:tracePt t="30519" x="5808663" y="1214438"/>
          <p14:tracePt t="30537" x="5783263" y="1201738"/>
          <p14:tracePt t="30790" x="5770563" y="1201738"/>
          <p14:tracePt t="30803" x="5757863" y="1201738"/>
          <p14:tracePt t="30815" x="5732463" y="1201738"/>
          <p14:tracePt t="30828" x="5683250" y="1214438"/>
          <p14:tracePt t="30841" x="5619750" y="1238250"/>
          <p14:tracePt t="30854" x="5570538" y="1263650"/>
          <p14:tracePt t="30872" x="5507038" y="1289050"/>
          <p14:tracePt t="30889" x="5483225" y="1301750"/>
          <p14:tracePt t="30897" x="5457825" y="1314450"/>
          <p14:tracePt t="30904" x="5445125" y="1314450"/>
          <p14:tracePt t="30922" x="5432425" y="1314450"/>
          <p14:tracePt t="31040" x="5445125" y="1314450"/>
          <p14:tracePt t="31052" x="5457825" y="1314450"/>
          <p14:tracePt t="31065" x="5483225" y="1314450"/>
          <p14:tracePt t="31078" x="5545138" y="1301750"/>
          <p14:tracePt t="31093" x="5657850" y="1289050"/>
          <p14:tracePt t="31106" x="5719763" y="1289050"/>
          <p14:tracePt t="31123" x="5795963" y="1276350"/>
          <p14:tracePt t="31139" x="5845175" y="1276350"/>
          <p14:tracePt t="31156" x="6034088" y="1263650"/>
          <p14:tracePt t="31173" x="6134100" y="1263650"/>
          <p14:tracePt t="31190" x="6196013" y="1263650"/>
          <p14:tracePt t="31206" x="6270625" y="1263650"/>
          <p14:tracePt t="31223" x="6296025" y="1263650"/>
          <p14:tracePt t="31242" x="6308725" y="1263650"/>
          <p14:tracePt t="31301" x="6308725" y="1250950"/>
          <p14:tracePt t="31388" x="6308725" y="1238250"/>
          <p14:tracePt t="31401" x="6321425" y="1238250"/>
          <p14:tracePt t="31427" x="6334125" y="1227138"/>
          <p14:tracePt t="31439" x="6346825" y="1227138"/>
          <p14:tracePt t="31450" x="6359525" y="1214438"/>
          <p14:tracePt t="31465" x="6383338" y="1214438"/>
          <p14:tracePt t="31477" x="6421438" y="1201738"/>
          <p14:tracePt t="31491" x="6446838" y="1201738"/>
          <p14:tracePt t="31507" x="6472238" y="1201738"/>
          <p14:tracePt t="31524" x="6508750" y="1201738"/>
          <p14:tracePt t="31540" x="6546850" y="1201738"/>
          <p14:tracePt t="31558" x="6559550" y="1201738"/>
          <p14:tracePt t="31575" x="6584950" y="1201738"/>
          <p14:tracePt t="31591" x="6596063" y="1201738"/>
          <p14:tracePt t="31607" x="6621463" y="1201738"/>
          <p14:tracePt t="31628" x="6634163" y="1201738"/>
          <p14:tracePt t="31641" x="6646863" y="1201738"/>
          <p14:tracePt t="31657" x="6659563" y="1201738"/>
          <p14:tracePt t="31675" x="6672263" y="1201738"/>
          <p14:tracePt t="31692" x="6684963" y="1201738"/>
          <p14:tracePt t="31726" x="6696075" y="1201738"/>
          <p14:tracePt t="31738" x="6708775" y="1201738"/>
          <p14:tracePt t="31751" x="6734175" y="1201738"/>
          <p14:tracePt t="31762" x="6746875" y="1201738"/>
          <p14:tracePt t="31787" x="6772275" y="1201738"/>
          <p14:tracePt t="31800" x="6784975" y="1201738"/>
          <p14:tracePt t="31812" x="6797675" y="1201738"/>
          <p14:tracePt t="31828" x="6808788" y="1201738"/>
          <p14:tracePt t="31841" x="6834188" y="1201738"/>
          <p14:tracePt t="31859" x="6859588" y="1201738"/>
          <p14:tracePt t="31876" x="6884988" y="1201738"/>
          <p14:tracePt t="31892" x="6972300" y="1201738"/>
          <p14:tracePt t="31909" x="7010400" y="1201738"/>
          <p14:tracePt t="31926" x="7034213" y="1201738"/>
          <p14:tracePt t="31942" x="7085013" y="1201738"/>
          <p14:tracePt t="31961" x="7097713" y="1201738"/>
          <p14:tracePt t="31976" x="7110413" y="1201738"/>
          <p14:tracePt t="32311" x="7123113" y="1189038"/>
          <p14:tracePt t="32323" x="7123113" y="1176338"/>
          <p14:tracePt t="32336" x="7146925" y="1163638"/>
          <p14:tracePt t="32349" x="7210425" y="1150938"/>
          <p14:tracePt t="32363" x="7246938" y="1138238"/>
          <p14:tracePt t="32377" x="7297738" y="1138238"/>
          <p14:tracePt t="32394" x="7323138" y="1125538"/>
          <p14:tracePt t="32411" x="7348538" y="1114425"/>
          <p14:tracePt t="32428" x="7372350" y="1114425"/>
          <p14:tracePt t="32448" x="7385050" y="1101725"/>
          <p14:tracePt t="33358" x="7385050" y="1114425"/>
          <p14:tracePt t="33371" x="7385050" y="1125538"/>
          <p14:tracePt t="33384" x="7385050" y="1138238"/>
          <p14:tracePt t="33395" x="7385050" y="1150938"/>
          <p14:tracePt t="33407" x="7385050" y="1163638"/>
          <p14:tracePt t="33419" x="7385050" y="1176338"/>
          <p14:tracePt t="33435" x="7385050" y="1189038"/>
          <p14:tracePt t="33448" x="7385050" y="1201738"/>
          <p14:tracePt t="33465" x="7372350" y="1214438"/>
          <p14:tracePt t="33481" x="7372350" y="1227138"/>
          <p14:tracePt t="33497" x="7372350" y="1250950"/>
          <p14:tracePt t="33520" x="7372350" y="1263650"/>
          <p14:tracePt t="33533" x="7372350" y="1289050"/>
          <p14:tracePt t="33548" x="7372350" y="1301750"/>
          <p14:tracePt t="33564" x="7372350" y="1314450"/>
          <p14:tracePt t="33584" x="7372350" y="1327150"/>
          <p14:tracePt t="33694" x="7385050" y="1314450"/>
          <p14:tracePt t="33707" x="7397750" y="1314450"/>
          <p14:tracePt t="33719" x="7410450" y="1314450"/>
          <p14:tracePt t="33732" x="7435850" y="1314450"/>
          <p14:tracePt t="33750" x="7485063" y="1314450"/>
          <p14:tracePt t="33766" x="7561263" y="1301750"/>
          <p14:tracePt t="33783" x="7648575" y="1301750"/>
          <p14:tracePt t="33799" x="7685088" y="1301750"/>
          <p14:tracePt t="33817" x="7697788" y="1289050"/>
          <p14:tracePt t="33833" x="7748588" y="1289050"/>
          <p14:tracePt t="33849" x="7761288" y="1289050"/>
          <p14:tracePt t="33865" x="7773988" y="1289050"/>
          <p14:tracePt t="33882" x="7810500" y="1276350"/>
          <p14:tracePt t="33899" x="7823200" y="1276350"/>
          <p14:tracePt t="33917" x="7835900" y="1276350"/>
          <p14:tracePt t="33942" x="7835900" y="1263650"/>
          <p14:tracePt t="34130" x="7835900" y="1238250"/>
          <p14:tracePt t="34155" x="7848600" y="1227138"/>
          <p14:tracePt t="34170" x="7874000" y="1201738"/>
          <p14:tracePt t="34180" x="7886700" y="1163638"/>
          <p14:tracePt t="34193" x="7923213" y="1101725"/>
          <p14:tracePt t="34205" x="7961313" y="1063625"/>
          <p14:tracePt t="34218" x="7974013" y="1025525"/>
          <p14:tracePt t="34233" x="7999413" y="989013"/>
          <p14:tracePt t="34250" x="8010525" y="989013"/>
          <p14:tracePt t="34267" x="8023225" y="976313"/>
          <p14:tracePt t="34291" x="8035925" y="976313"/>
          <p14:tracePt t="34454" x="8048625" y="976313"/>
          <p14:tracePt t="34466" x="8061325" y="989013"/>
          <p14:tracePt t="34479" x="8074025" y="1001713"/>
          <p14:tracePt t="34492" x="8086725" y="1025525"/>
          <p14:tracePt t="34503" x="8110538" y="1025525"/>
          <p14:tracePt t="34518" x="8148638" y="1050925"/>
          <p14:tracePt t="34535" x="8174038" y="1063625"/>
          <p14:tracePt t="34552" x="8199438" y="1076325"/>
          <p14:tracePt t="34568" x="8248650" y="1101725"/>
          <p14:tracePt t="34585" x="8261350" y="1101725"/>
          <p14:tracePt t="34601" x="8286750" y="1114425"/>
          <p14:tracePt t="34618" x="8312150" y="1125538"/>
          <p14:tracePt t="34635" x="8335963" y="1125538"/>
          <p14:tracePt t="34652" x="8361363" y="1125538"/>
          <p14:tracePt t="34669" x="8386763" y="1125538"/>
          <p14:tracePt t="34685" x="8412163" y="1125538"/>
          <p14:tracePt t="34702" x="8424863" y="1125538"/>
          <p14:tracePt t="34719" x="8461375" y="1125538"/>
          <p14:tracePt t="34735" x="8474075" y="1125538"/>
          <p14:tracePt t="34815" x="8499475" y="1125538"/>
          <p14:tracePt t="34827" x="8512175" y="1125538"/>
          <p14:tracePt t="34840" x="8524875" y="1114425"/>
          <p14:tracePt t="34857" x="8537575" y="1101725"/>
          <p14:tracePt t="34878" x="8537575" y="1089025"/>
          <p14:tracePt t="34903" x="8548688" y="1089025"/>
          <p14:tracePt t="34989" x="8524875" y="1089025"/>
          <p14:tracePt t="35007" x="8474075" y="1076325"/>
          <p14:tracePt t="35015" x="8412163" y="1076325"/>
          <p14:tracePt t="35028" x="8348663" y="1063625"/>
          <p14:tracePt t="35041" x="8299450" y="1063625"/>
          <p14:tracePt t="35053" x="8235950" y="1063625"/>
          <p14:tracePt t="35070" x="8135938" y="1063625"/>
          <p14:tracePt t="35087" x="8010525" y="1076325"/>
          <p14:tracePt t="35104" x="7848600" y="1125538"/>
          <p14:tracePt t="35120" x="7823200" y="1150938"/>
          <p14:tracePt t="35137" x="7810500" y="1150938"/>
          <p14:tracePt t="35154" x="7797800" y="1163638"/>
          <p14:tracePt t="35276" x="7810500" y="1163638"/>
          <p14:tracePt t="35291" x="7823200" y="1176338"/>
          <p14:tracePt t="35302" x="7861300" y="1176338"/>
          <p14:tracePt t="35314" x="7910513" y="1176338"/>
          <p14:tracePt t="35327" x="7961313" y="1189038"/>
          <p14:tracePt t="35342" x="7999413" y="1189038"/>
          <p14:tracePt t="35356" x="8048625" y="1201738"/>
          <p14:tracePt t="35373" x="8086725" y="1201738"/>
          <p14:tracePt t="35390" x="8186738" y="1214438"/>
          <p14:tracePt t="35406" x="8461375" y="1227138"/>
          <p14:tracePt t="35423" x="8548688" y="1238250"/>
          <p14:tracePt t="35439" x="8612188" y="1250950"/>
          <p14:tracePt t="35456" x="8699500" y="1250950"/>
          <p14:tracePt t="35473" x="8724900" y="1250950"/>
          <p14:tracePt t="35490" x="8750300" y="1250950"/>
          <p14:tracePt t="35775" x="8763000" y="1250950"/>
          <p14:tracePt t="35787" x="8799513" y="1250950"/>
          <p14:tracePt t="35800" x="8850313" y="1227138"/>
          <p14:tracePt t="35813" x="8924925" y="1214438"/>
          <p14:tracePt t="35827" x="9024938" y="1189038"/>
          <p14:tracePt t="35841" x="9188450" y="1163638"/>
          <p14:tracePt t="35858" x="9337675" y="1150938"/>
          <p14:tracePt t="35874" x="9450388" y="1125538"/>
          <p14:tracePt t="35891" x="9537700" y="1114425"/>
          <p14:tracePt t="35908" x="9575800" y="1101725"/>
          <p14:tracePt t="35924" x="9588500" y="1101725"/>
          <p14:tracePt t="35940" x="9601200" y="1101725"/>
          <p14:tracePt t="35974" x="9637713" y="1101725"/>
          <p14:tracePt t="35986" x="9675813" y="1101725"/>
          <p14:tracePt t="35998" x="9726613" y="1101725"/>
          <p14:tracePt t="36012" x="9763125" y="1101725"/>
          <p14:tracePt t="36026" x="9801225" y="1101725"/>
          <p14:tracePt t="36040" x="9839325" y="1101725"/>
          <p14:tracePt t="36057" x="9852025" y="1101725"/>
          <p14:tracePt t="36074" x="9863138" y="1101725"/>
          <p14:tracePt t="36091" x="9901238" y="1101725"/>
          <p14:tracePt t="36107" x="9926638" y="1101725"/>
          <p14:tracePt t="36124" x="9963150" y="1114425"/>
          <p14:tracePt t="36141" x="10001250" y="1114425"/>
          <p14:tracePt t="36157" x="10039350" y="1114425"/>
          <p14:tracePt t="36174" x="10139363" y="1125538"/>
          <p14:tracePt t="36193" x="10177463" y="1125538"/>
          <p14:tracePt t="36210" x="10213975" y="1138238"/>
          <p14:tracePt t="36226" x="10252075" y="1138238"/>
          <p14:tracePt t="36241" x="10288588" y="1138238"/>
          <p14:tracePt t="36258" x="10301288" y="1138238"/>
          <p14:tracePt t="36275" x="10326688" y="1138238"/>
          <p14:tracePt t="36292" x="10339388" y="1150938"/>
          <p14:tracePt t="36308" x="10352088" y="1150938"/>
          <p14:tracePt t="36325" x="10364788" y="1150938"/>
          <p14:tracePt t="36498" x="10390188" y="1150938"/>
          <p14:tracePt t="36513" x="10426700" y="1150938"/>
          <p14:tracePt t="36522" x="10464800" y="1150938"/>
          <p14:tracePt t="36536" x="10490200" y="1150938"/>
          <p14:tracePt t="36547" x="10514013" y="1150938"/>
          <p14:tracePt t="36564" x="10526713" y="1150938"/>
          <p14:tracePt t="36577" x="10539413" y="1150938"/>
          <p14:tracePt t="36594" x="10564813" y="1150938"/>
          <p14:tracePt t="36610" x="10602913" y="1150938"/>
          <p14:tracePt t="36628" x="10677525" y="1150938"/>
          <p14:tracePt t="36644" x="10715625" y="1150938"/>
          <p14:tracePt t="36661" x="10739438" y="1150938"/>
          <p14:tracePt t="36678" x="10790238" y="1150938"/>
          <p14:tracePt t="36695" x="10802938" y="1150938"/>
          <p14:tracePt t="36711" x="10828338" y="1150938"/>
          <p14:tracePt t="36735" x="10839450" y="1150938"/>
          <p14:tracePt t="36947" x="10828338" y="1150938"/>
          <p14:tracePt t="36959" x="10777538" y="1150938"/>
          <p14:tracePt t="36972" x="10664825" y="1150938"/>
          <p14:tracePt t="36984" x="10502900" y="1150938"/>
          <p14:tracePt t="36998" x="10126663" y="1150938"/>
          <p14:tracePt t="37012" x="9675813" y="1163638"/>
          <p14:tracePt t="37029" x="9099550" y="1163638"/>
          <p14:tracePt t="37046" x="8548688" y="1214438"/>
          <p14:tracePt t="37062" x="7510463" y="1250950"/>
          <p14:tracePt t="37079" x="7172325" y="1276350"/>
          <p14:tracePt t="37096" x="6784975" y="1301750"/>
          <p14:tracePt t="37113" x="5957888" y="1314450"/>
          <p14:tracePt t="37130" x="5557838" y="1314450"/>
          <p14:tracePt t="37145" x="5119688" y="1314450"/>
          <p14:tracePt t="37162" x="4594225" y="1314450"/>
          <p14:tracePt t="37178" x="4294188" y="1314450"/>
          <p14:tracePt t="37196" x="4056063" y="1314450"/>
          <p14:tracePt t="37212" x="3805238" y="1314450"/>
          <p14:tracePt t="37229" x="3679825" y="1327150"/>
          <p14:tracePt t="37246" x="3517900" y="1350963"/>
          <p14:tracePt t="37262" x="3241675" y="1389063"/>
          <p14:tracePt t="37279" x="3179763" y="1401763"/>
          <p14:tracePt t="37295" x="3141663" y="1401763"/>
          <p14:tracePt t="37312" x="3092450" y="1414463"/>
          <p14:tracePt t="37329" x="3092450" y="1427163"/>
          <p14:tracePt t="37346" x="3041650" y="1427163"/>
          <p14:tracePt t="37363" x="3028950" y="1427163"/>
          <p14:tracePt t="37382" x="3016250" y="1427163"/>
          <p14:tracePt t="37396" x="3003550" y="1427163"/>
          <p14:tracePt t="37420" x="2992438" y="1427163"/>
          <p14:tracePt t="37444" x="2979738" y="1427163"/>
          <p14:tracePt t="37457" x="2967038" y="1427163"/>
          <p14:tracePt t="37470" x="2941638" y="1427163"/>
          <p14:tracePt t="37781" x="2928938" y="1427163"/>
          <p14:tracePt t="37794" x="2890838" y="1427163"/>
          <p14:tracePt t="37806" x="2841625" y="1439863"/>
          <p14:tracePt t="37819" x="2790825" y="1439863"/>
          <p14:tracePt t="37834" x="2728913" y="1450975"/>
          <p14:tracePt t="37849" x="2541588" y="1463675"/>
          <p14:tracePt t="37866" x="2378075" y="1476375"/>
          <p14:tracePt t="37882" x="2239963" y="1489075"/>
          <p14:tracePt t="37899" x="2039938" y="1489075"/>
          <p14:tracePt t="37916" x="1952625" y="1489075"/>
          <p14:tracePt t="37931" x="1852613" y="1489075"/>
          <p14:tracePt t="37948" x="1839913" y="1489075"/>
          <p14:tracePt t="37965" x="1827213" y="1489075"/>
          <p14:tracePt t="38081" x="1839913" y="1489075"/>
          <p14:tracePt t="38093" x="1852613" y="1489075"/>
          <p14:tracePt t="38106" x="1865313" y="1489075"/>
          <p14:tracePt t="38119" x="1878013" y="1489075"/>
          <p14:tracePt t="38133" x="1890713" y="1489075"/>
          <p14:tracePt t="38149" x="1903413" y="1489075"/>
          <p14:tracePt t="38167" x="1939925" y="1489075"/>
          <p14:tracePt t="38184" x="2090738" y="1489075"/>
          <p14:tracePt t="38200" x="2190750" y="1489075"/>
          <p14:tracePt t="38218" x="2290763" y="1489075"/>
          <p14:tracePt t="38234" x="2416175" y="1489075"/>
          <p14:tracePt t="38251" x="2478088" y="1489075"/>
          <p14:tracePt t="38266" x="2541588" y="1489075"/>
          <p14:tracePt t="38283" x="2703513" y="1501775"/>
          <p14:tracePt t="38300" x="2754313" y="1501775"/>
          <p14:tracePt t="38317" x="2790825" y="1514475"/>
          <p14:tracePt t="38333" x="2828925" y="1527175"/>
          <p14:tracePt t="38529" x="2828925" y="1539875"/>
          <p14:tracePt t="38978" x="2828925" y="1527175"/>
          <p14:tracePt t="39003" x="2828925" y="1514475"/>
          <p14:tracePt t="39015" x="2828925" y="1501775"/>
          <p14:tracePt t="39028" x="2828925" y="1489075"/>
          <p14:tracePt t="39041" x="2828925" y="1476375"/>
          <p14:tracePt t="39065" x="2828925" y="1463675"/>
          <p14:tracePt t="39091" x="2828925" y="1450975"/>
          <p14:tracePt t="39140" x="2828925" y="1439863"/>
          <p14:tracePt t="39290" x="2841625" y="1439863"/>
          <p14:tracePt t="39314" x="2867025" y="1439863"/>
          <p14:tracePt t="39328" x="2903538" y="1439863"/>
          <p14:tracePt t="39340" x="2941638" y="1439863"/>
          <p14:tracePt t="39351" x="2979738" y="1439863"/>
          <p14:tracePt t="39364" x="3028950" y="1439863"/>
          <p14:tracePt t="39377" x="3079750" y="1439863"/>
          <p14:tracePt t="39391" x="3154363" y="1439863"/>
          <p14:tracePt t="39405" x="3305175" y="1439863"/>
          <p14:tracePt t="39422" x="3429000" y="1439863"/>
          <p14:tracePt t="39437" x="3530600" y="1439863"/>
          <p14:tracePt t="39454" x="3679825" y="1450975"/>
          <p14:tracePt t="39471" x="3792538" y="1476375"/>
          <p14:tracePt t="39488" x="3905250" y="1501775"/>
          <p14:tracePt t="39504" x="4092575" y="1563688"/>
          <p14:tracePt t="39521" x="4156075" y="1576388"/>
          <p14:tracePt t="39538" x="4205288" y="1601788"/>
          <p14:tracePt t="39554" x="4294188" y="1639888"/>
          <p14:tracePt t="39571" x="4305300" y="1639888"/>
          <p14:tracePt t="39588" x="4318000" y="1639888"/>
          <p14:tracePt t="39605" x="4343400" y="1652588"/>
          <p14:tracePt t="39638" x="4381500" y="1652588"/>
          <p14:tracePt t="39650" x="4430713" y="1663700"/>
          <p14:tracePt t="39662" x="4468813" y="1663700"/>
          <p14:tracePt t="39676" x="4506913" y="1663700"/>
          <p14:tracePt t="39690" x="4543425" y="1663700"/>
          <p14:tracePt t="39705" x="4568825" y="1663700"/>
          <p14:tracePt t="39722" x="4581525" y="1663700"/>
          <p14:tracePt t="39738" x="4630738" y="1663700"/>
          <p14:tracePt t="39755" x="4656138" y="1663700"/>
          <p14:tracePt t="39772" x="4706938" y="1663700"/>
          <p14:tracePt t="39789" x="4832350" y="1663700"/>
          <p14:tracePt t="39805" x="4868863" y="1663700"/>
          <p14:tracePt t="39822" x="4894263" y="1663700"/>
          <p14:tracePt t="39839" x="4932363" y="1663700"/>
          <p14:tracePt t="40635" x="4906963" y="1663700"/>
          <p14:tracePt t="40648" x="4894263" y="1663700"/>
          <p14:tracePt t="40662" x="4868863" y="1663700"/>
          <p14:tracePt t="40672" x="4843463" y="1652588"/>
          <p14:tracePt t="40685" x="4819650" y="1652588"/>
          <p14:tracePt t="40698" x="4781550" y="1639888"/>
          <p14:tracePt t="40713" x="4768850" y="1639888"/>
          <p14:tracePt t="40727" x="4732338" y="1639888"/>
          <p14:tracePt t="40744" x="4681538" y="1639888"/>
          <p14:tracePt t="40759" x="4594225" y="1639888"/>
          <p14:tracePt t="40776" x="4481513" y="1639888"/>
          <p14:tracePt t="40793" x="4443413" y="1639888"/>
          <p14:tracePt t="40809" x="4418013" y="1639888"/>
          <p14:tracePt t="40826" x="4394200" y="1639888"/>
          <p14:tracePt t="40884" x="4381500" y="1639888"/>
          <p14:tracePt t="40946" x="4368800" y="1639888"/>
          <p14:tracePt t="40959" x="4356100" y="1639888"/>
          <p14:tracePt t="40972" x="4343400" y="1639888"/>
          <p14:tracePt t="40985" x="4318000" y="1639888"/>
          <p14:tracePt t="40998" x="4305300" y="1639888"/>
          <p14:tracePt t="41011" x="4281488" y="1639888"/>
          <p14:tracePt t="41027" x="4256088" y="1639888"/>
          <p14:tracePt t="41044" x="4230688" y="1639888"/>
          <p14:tracePt t="41061" x="4205288" y="1627188"/>
          <p14:tracePt t="41077" x="4192588" y="1627188"/>
          <p14:tracePt t="41094" x="4168775" y="1627188"/>
          <p14:tracePt t="41111" x="4143375" y="1627188"/>
          <p14:tracePt t="41127" x="4143375" y="1614488"/>
          <p14:tracePt t="41144" x="4130675" y="1614488"/>
          <p14:tracePt t="41161" x="4081463" y="1614488"/>
          <p14:tracePt t="41178" x="4056063" y="1614488"/>
          <p14:tracePt t="41194" x="4043363" y="1614488"/>
          <p14:tracePt t="41211" x="4017963" y="1614488"/>
          <p14:tracePt t="41228" x="4005263" y="1614488"/>
          <p14:tracePt t="42293" x="4017963" y="1614488"/>
          <p14:tracePt t="48725" x="4143375" y="1501775"/>
          <p14:tracePt t="48737" x="4294188" y="1389063"/>
          <p14:tracePt t="48751" x="4581525" y="1276350"/>
          <p14:tracePt t="48763" x="4919663" y="1150938"/>
          <p14:tracePt t="48778" x="5170488" y="1063625"/>
          <p14:tracePt t="48792" x="5332413" y="1025525"/>
          <p14:tracePt t="48809" x="5607050" y="950913"/>
          <p14:tracePt t="48825" x="5857875" y="912813"/>
          <p14:tracePt t="48843" x="6183313" y="850900"/>
          <p14:tracePt t="48859" x="6396038" y="812800"/>
          <p14:tracePt t="48875" x="6759575" y="763588"/>
          <p14:tracePt t="48893" x="7272338" y="676275"/>
          <p14:tracePt t="48910" x="7710488" y="588963"/>
          <p14:tracePt t="48912" x="7999413" y="550863"/>
          <p14:tracePt t="48929" x="8223250" y="512763"/>
          <p14:tracePt t="48943" x="8512175" y="476250"/>
          <p14:tracePt t="48960" x="8799513" y="450850"/>
          <p14:tracePt t="48976" x="8986838" y="450850"/>
          <p14:tracePt t="48993" x="9199563" y="450850"/>
          <p14:tracePt t="49009" x="9275763" y="450850"/>
          <p14:tracePt t="49026" x="9375775" y="525463"/>
          <p14:tracePt t="49043" x="9401175" y="550863"/>
          <p14:tracePt t="49059" x="9401175" y="563563"/>
          <p14:tracePt t="49076" x="9401175" y="600075"/>
          <p14:tracePt t="49093" x="9401175" y="612775"/>
          <p14:tracePt t="49110" x="9388475" y="612775"/>
          <p14:tracePt t="49127" x="9363075" y="638175"/>
          <p14:tracePt t="49144" x="9337675" y="650875"/>
          <p14:tracePt t="49161" x="9324975" y="676275"/>
          <p14:tracePt t="49177" x="9263063" y="725488"/>
          <p14:tracePt t="49194" x="9212263" y="750888"/>
          <p14:tracePt t="49211" x="9124950" y="801688"/>
          <p14:tracePt t="49227" x="8886825" y="912813"/>
          <p14:tracePt t="49244" x="8812213" y="989013"/>
          <p14:tracePt t="49260" x="8737600" y="1076325"/>
          <p14:tracePt t="49277" x="8637588" y="1176338"/>
          <p14:tracePt t="49294" x="8612188" y="1201738"/>
          <p14:tracePt t="49311" x="8574088" y="1238250"/>
          <p14:tracePt t="49328" x="8474075" y="1289050"/>
          <p14:tracePt t="49344" x="8435975" y="1289050"/>
          <p14:tracePt t="49360" x="8412163" y="1289050"/>
          <p14:tracePt t="49377" x="8361363" y="1301750"/>
          <p14:tracePt t="49393" x="8335963" y="1301750"/>
          <p14:tracePt t="49410" x="8324850" y="1314450"/>
          <p14:tracePt t="49427" x="8299450" y="1314450"/>
          <p14:tracePt t="49443" x="8286750" y="1314450"/>
          <p14:tracePt t="49472" x="8274050" y="1314450"/>
          <p14:tracePt t="49498" x="8261350" y="1314450"/>
          <p14:tracePt t="49648" x="8261350" y="1289050"/>
          <p14:tracePt t="49673" x="8261350" y="1276350"/>
          <p14:tracePt t="49686" x="8261350" y="1238250"/>
          <p14:tracePt t="49699" x="8261350" y="1227138"/>
          <p14:tracePt t="49710" x="8261350" y="1214438"/>
          <p14:tracePt t="49722" x="8261350" y="1201738"/>
          <p14:tracePt t="49736" x="8261350" y="1176338"/>
          <p14:tracePt t="49759" x="8261350" y="1163638"/>
          <p14:tracePt t="49785" x="8261350" y="1150938"/>
          <p14:tracePt t="49799" x="8261350" y="1138238"/>
          <p14:tracePt t="49835" x="8261350" y="1125538"/>
          <p14:tracePt t="49872" x="8261350" y="1114425"/>
          <p14:tracePt t="49884" x="8261350" y="1101725"/>
          <p14:tracePt t="49899" x="8261350" y="1089025"/>
          <p14:tracePt t="50009" x="8261350" y="1101725"/>
          <p14:tracePt t="50035" x="8261350" y="1114425"/>
          <p14:tracePt t="50060" x="8261350" y="1125538"/>
          <p14:tracePt t="50197" x="8261350" y="1138238"/>
          <p14:tracePt t="50557" x="8261350" y="1163638"/>
          <p14:tracePt t="50582" x="8261350" y="1176338"/>
          <p14:tracePt t="50594" x="8261350" y="1201738"/>
          <p14:tracePt t="50607" x="8261350" y="1227138"/>
          <p14:tracePt t="50620" x="8261350" y="1238250"/>
          <p14:tracePt t="50635" x="8261350" y="1250950"/>
          <p14:tracePt t="50658" x="8261350" y="1263650"/>
          <p14:tracePt t="50844" x="8261350" y="1250950"/>
          <p14:tracePt t="50881" x="8261350" y="1238250"/>
          <p14:tracePt t="50907" x="8261350" y="1227138"/>
          <p14:tracePt t="50931" x="8274050" y="1214438"/>
          <p14:tracePt t="50943" x="8286750" y="1214438"/>
          <p14:tracePt t="50956" x="8312150" y="1214438"/>
          <p14:tracePt t="50980" x="8324850" y="1214438"/>
          <p14:tracePt t="50993" x="8335963" y="1214438"/>
          <p14:tracePt t="51193" x="8324850" y="1214438"/>
          <p14:tracePt t="51218" x="8312150" y="1214438"/>
          <p14:tracePt t="51256" x="8299450" y="1214438"/>
          <p14:tracePt t="51271" x="8299450" y="1227138"/>
          <p14:tracePt t="51293" x="8299450" y="1238250"/>
          <p14:tracePt t="51492" x="8286750" y="1238250"/>
          <p14:tracePt t="51554" x="8274050" y="1238250"/>
          <p14:tracePt t="51567" x="8261350" y="1238250"/>
          <p14:tracePt t="51592" x="8235950" y="1238250"/>
          <p14:tracePt t="51617" x="8223250" y="1238250"/>
          <p14:tracePt t="51629" x="8199438" y="1238250"/>
          <p14:tracePt t="51643" x="8161338" y="1238250"/>
          <p14:tracePt t="51657" x="8135938" y="1238250"/>
          <p14:tracePt t="51670" x="8123238" y="1238250"/>
          <p14:tracePt t="51687" x="8110538" y="1238250"/>
          <p14:tracePt t="51754" x="8135938" y="1238250"/>
          <p14:tracePt t="51767" x="8148638" y="1238250"/>
          <p14:tracePt t="51779" x="8174038" y="1227138"/>
          <p14:tracePt t="51791" x="8199438" y="1214438"/>
          <p14:tracePt t="51807" x="8223250" y="1214438"/>
          <p14:tracePt t="51821" x="8248650" y="1201738"/>
          <p14:tracePt t="51837" x="8286750" y="1201738"/>
          <p14:tracePt t="51855" x="8324850" y="1201738"/>
          <p14:tracePt t="51871" x="8448675" y="1201738"/>
          <p14:tracePt t="51888" x="8486775" y="1201738"/>
          <p14:tracePt t="51905" x="8524875" y="1201738"/>
          <p14:tracePt t="51921" x="8537575" y="1201738"/>
          <p14:tracePt t="52003" x="8524875" y="1201738"/>
          <p14:tracePt t="52015" x="8512175" y="1201738"/>
          <p14:tracePt t="52029" x="8499475" y="1201738"/>
          <p14:tracePt t="52091" x="8499475" y="1189038"/>
          <p14:tracePt t="52103" x="8512175" y="1189038"/>
          <p14:tracePt t="52115" x="8524875" y="1189038"/>
          <p14:tracePt t="52129" x="8537575" y="1189038"/>
          <p14:tracePt t="52152" x="8561388" y="1189038"/>
          <p14:tracePt t="52165" x="8586788" y="1189038"/>
          <p14:tracePt t="52178" x="8612188" y="1189038"/>
          <p14:tracePt t="52191" x="8624888" y="1189038"/>
          <p14:tracePt t="52206" x="8650288" y="1189038"/>
          <p14:tracePt t="52222" x="8674100" y="1189038"/>
          <p14:tracePt t="52239" x="8712200" y="1189038"/>
          <p14:tracePt t="52256" x="8774113" y="1189038"/>
          <p14:tracePt t="52273" x="8786813" y="1189038"/>
          <p14:tracePt t="52664" x="8774113" y="1189038"/>
          <p14:tracePt t="53000" x="8737600" y="1201738"/>
          <p14:tracePt t="53013" x="8624888" y="1214438"/>
          <p14:tracePt t="53028" x="8474075" y="1238250"/>
          <p14:tracePt t="53038" x="8324850" y="1263650"/>
          <p14:tracePt t="53050" x="8110538" y="1289050"/>
          <p14:tracePt t="53062" x="7697788" y="1314450"/>
          <p14:tracePt t="53078" x="7410450" y="1339850"/>
          <p14:tracePt t="53092" x="7159625" y="1350963"/>
          <p14:tracePt t="53109" x="6746875" y="1363663"/>
          <p14:tracePt t="53125" x="6434138" y="1389063"/>
          <p14:tracePt t="53143" x="5995988" y="1414463"/>
          <p14:tracePt t="53159" x="5708650" y="1439863"/>
          <p14:tracePt t="53175" x="5532438" y="1439863"/>
          <p14:tracePt t="53193" x="5307013" y="1439863"/>
          <p14:tracePt t="53210" x="5194300" y="1439863"/>
          <p14:tracePt t="53226" x="5057775" y="1439863"/>
          <p14:tracePt t="53243" x="4781550" y="1439863"/>
          <p14:tracePt t="53261" x="4681538" y="1439863"/>
          <p14:tracePt t="53276" x="4468813" y="1439863"/>
          <p14:tracePt t="53293" x="4281488" y="1439863"/>
          <p14:tracePt t="53310" x="4117975" y="1427163"/>
          <p14:tracePt t="53327" x="3905250" y="1376363"/>
          <p14:tracePt t="53343" x="3805238" y="1363663"/>
          <p14:tracePt t="53360" x="3717925" y="1339850"/>
          <p14:tracePt t="53377" x="3479800" y="1301750"/>
          <p14:tracePt t="53394" x="3392488" y="1289050"/>
          <p14:tracePt t="53409" x="3341688" y="1276350"/>
          <p14:tracePt t="53426" x="3279775" y="1276350"/>
          <p14:tracePt t="53442" x="3267075" y="1276350"/>
          <p14:tracePt t="53785" x="3241675" y="1276350"/>
          <p14:tracePt t="53798" x="3192463" y="1276350"/>
          <p14:tracePt t="53814" x="3141663" y="1276350"/>
          <p14:tracePt t="53822" x="3079750" y="1289050"/>
          <p14:tracePt t="53836" x="3041650" y="1314450"/>
          <p14:tracePt t="53848" x="2954338" y="1327150"/>
          <p14:tracePt t="53865" x="2816225" y="1350963"/>
          <p14:tracePt t="53879" x="2641600" y="1363663"/>
          <p14:tracePt t="53896" x="2503488" y="1389063"/>
          <p14:tracePt t="53913" x="2328863" y="1439863"/>
          <p14:tracePt t="53929" x="2278063" y="1450975"/>
          <p14:tracePt t="53946" x="2228850" y="1463675"/>
          <p14:tracePt t="53962" x="2190750" y="1476375"/>
          <p14:tracePt t="53979" x="2178050" y="1476375"/>
          <p14:tracePt t="54022" x="2190750" y="1476375"/>
          <p14:tracePt t="54036" x="2203450" y="1476375"/>
          <p14:tracePt t="54048" x="2216150" y="1476375"/>
          <p14:tracePt t="54060" x="2239963" y="1463675"/>
          <p14:tracePt t="54072" x="2290763" y="1450975"/>
          <p14:tracePt t="54084" x="2465388" y="1439863"/>
          <p14:tracePt t="54099" x="2641600" y="1427163"/>
          <p14:tracePt t="54113" x="2828925" y="1414463"/>
          <p14:tracePt t="54130" x="3179763" y="1414463"/>
          <p14:tracePt t="54146" x="3492500" y="1414463"/>
          <p14:tracePt t="54163" x="4030663" y="1414463"/>
          <p14:tracePt t="54179" x="4381500" y="1414463"/>
          <p14:tracePt t="54197" x="4581525" y="1414463"/>
          <p14:tracePt t="54214" x="4919663" y="1414463"/>
          <p14:tracePt t="54230" x="5081588" y="1414463"/>
          <p14:tracePt t="54246" x="5219700" y="1414463"/>
          <p14:tracePt t="54264" x="5345113" y="1414463"/>
          <p14:tracePt t="54280" x="5383213" y="1414463"/>
          <p14:tracePt t="54297" x="5394325" y="1414463"/>
          <p14:tracePt t="54570" x="5407025" y="1401763"/>
          <p14:tracePt t="54584" x="5432425" y="1376363"/>
          <p14:tracePt t="54595" x="5495925" y="1327150"/>
          <p14:tracePt t="54608" x="5670550" y="1250950"/>
          <p14:tracePt t="54621" x="6108700" y="1163638"/>
          <p14:tracePt t="54635" x="6534150" y="1076325"/>
          <p14:tracePt t="54649" x="7197725" y="1025525"/>
          <p14:tracePt t="54665" x="7685088" y="989013"/>
          <p14:tracePt t="54682" x="8299450" y="938213"/>
          <p14:tracePt t="54699" x="9150350" y="912813"/>
          <p14:tracePt t="54716" x="9637713" y="901700"/>
          <p14:tracePt t="54731" x="9975850" y="901700"/>
          <p14:tracePt t="54748" x="10326688" y="901700"/>
          <p14:tracePt t="54764" x="10464800" y="901700"/>
          <p14:tracePt t="54781" x="10577513" y="901700"/>
          <p14:tracePt t="54798" x="10677525" y="901700"/>
          <p14:tracePt t="54815" x="10702925" y="901700"/>
          <p14:tracePt t="54833" x="10715625" y="901700"/>
          <p14:tracePt t="54881" x="10690225" y="901700"/>
          <p14:tracePt t="54893" x="10652125" y="901700"/>
          <p14:tracePt t="54906" x="10602913" y="901700"/>
          <p14:tracePt t="54918" x="10552113" y="901700"/>
          <p14:tracePt t="54932" x="10502900" y="901700"/>
          <p14:tracePt t="54948" x="10414000" y="912813"/>
          <p14:tracePt t="54965" x="10301288" y="925513"/>
          <p14:tracePt t="54981" x="9952038" y="976313"/>
          <p14:tracePt t="54999" x="9801225" y="989013"/>
          <p14:tracePt t="55015" x="9563100" y="1014413"/>
          <p14:tracePt t="55032" x="8924925" y="1050925"/>
          <p14:tracePt t="55049" x="8650288" y="1076325"/>
          <p14:tracePt t="55065" x="8199438" y="1089025"/>
          <p14:tracePt t="55082" x="7472363" y="1114425"/>
          <p14:tracePt t="55099" x="6959600" y="1138238"/>
          <p14:tracePt t="55116" x="6572250" y="1176338"/>
          <p14:tracePt t="55132" x="5670550" y="1263650"/>
          <p14:tracePt t="55149" x="5407025" y="1314450"/>
          <p14:tracePt t="55166" x="5207000" y="1363663"/>
          <p14:tracePt t="55183" x="4694238" y="1427163"/>
          <p14:tracePt t="55199" x="4556125" y="1450975"/>
          <p14:tracePt t="55216" x="4468813" y="1476375"/>
          <p14:tracePt t="55233" x="4330700" y="1489075"/>
          <p14:tracePt t="55250" x="4281488" y="1489075"/>
          <p14:tracePt t="55266" x="4243388" y="1489075"/>
          <p14:tracePt t="55283" x="4192588" y="1476375"/>
          <p14:tracePt t="55555" x="4168775" y="1476375"/>
          <p14:tracePt t="55567" x="4105275" y="1476375"/>
          <p14:tracePt t="55579" x="3956050" y="1476375"/>
          <p14:tracePt t="55593" x="3830638" y="1476375"/>
          <p14:tracePt t="55605" x="3654425" y="1476375"/>
          <p14:tracePt t="55621" x="3328988" y="1439863"/>
          <p14:tracePt t="55636" x="3067050" y="1389063"/>
          <p14:tracePt t="55653" x="2879725" y="1376363"/>
          <p14:tracePt t="55669" x="2365375" y="1327150"/>
          <p14:tracePt t="55686" x="2178050" y="1327150"/>
          <p14:tracePt t="55703" x="2039938" y="1314450"/>
          <p14:tracePt t="55719" x="1839913" y="1301750"/>
          <p14:tracePt t="55736" x="1727200" y="1301750"/>
          <p14:tracePt t="55752" x="1627188" y="1301750"/>
          <p14:tracePt t="55768" x="1539875" y="1301750"/>
          <p14:tracePt t="55785" x="1514475" y="1301750"/>
          <p14:tracePt t="55904" x="1514475" y="1314450"/>
          <p14:tracePt t="55991" x="1514475" y="1327150"/>
          <p14:tracePt t="56015" x="1527175" y="1339850"/>
          <p14:tracePt t="56028" x="1527175" y="1363663"/>
          <p14:tracePt t="56041" x="1539875" y="1376363"/>
          <p14:tracePt t="56056" x="1539875" y="1389063"/>
          <p14:tracePt t="56071" x="1552575" y="1414463"/>
          <p14:tracePt t="56088" x="1565275" y="1414463"/>
          <p14:tracePt t="56103" x="1565275" y="1439863"/>
          <p14:tracePt t="56120" x="1577975" y="1450975"/>
          <p14:tracePt t="56136" x="1589088" y="1450975"/>
          <p14:tracePt t="56155" x="1601788" y="1463675"/>
          <p14:tracePt t="56170" x="1601788" y="1476375"/>
          <p14:tracePt t="56189" x="1614488" y="1476375"/>
          <p14:tracePt t="56227" x="1627188" y="1476375"/>
          <p14:tracePt t="56264" x="1639888" y="1476375"/>
          <p14:tracePt t="56276" x="1652588" y="1476375"/>
          <p14:tracePt t="56301" x="1665288" y="1476375"/>
          <p14:tracePt t="56314" x="1689100" y="1476375"/>
          <p14:tracePt t="56327" x="1739900" y="1476375"/>
          <p14:tracePt t="56339" x="1778000" y="1476375"/>
          <p14:tracePt t="56354" x="1814513" y="1476375"/>
          <p14:tracePt t="56371" x="1852613" y="1476375"/>
          <p14:tracePt t="56388" x="1878013" y="1476375"/>
          <p14:tracePt t="56404" x="1890713" y="1476375"/>
          <p14:tracePt t="56489" x="1903413" y="1476375"/>
          <p14:tracePt t="56826" x="1890713" y="1476375"/>
          <p14:tracePt t="56838" x="1852613" y="1476375"/>
          <p14:tracePt t="56851" x="1814513" y="1476375"/>
          <p14:tracePt t="56864" x="1765300" y="1476375"/>
          <p14:tracePt t="56877" x="1727200" y="1476375"/>
          <p14:tracePt t="56889" x="1689100" y="1463675"/>
          <p14:tracePt t="56906" x="1652588" y="1450975"/>
          <p14:tracePt t="56923" x="1627188" y="1450975"/>
          <p14:tracePt t="56939" x="1577975" y="1450975"/>
          <p14:tracePt t="56956" x="1565275" y="1450975"/>
          <p14:tracePt t="56973" x="1565275" y="1439863"/>
          <p14:tracePt t="57175" x="1577975" y="1439863"/>
          <p14:tracePt t="57262" x="1589088" y="1439863"/>
          <p14:tracePt t="57349" x="1589088" y="1427163"/>
          <p14:tracePt t="58034" x="1701800" y="1401763"/>
          <p14:tracePt t="58048" x="1865313" y="1376363"/>
          <p14:tracePt t="58059" x="2027238" y="1350963"/>
          <p14:tracePt t="58072" x="2339975" y="1301750"/>
          <p14:tracePt t="58085" x="2667000" y="1263650"/>
          <p14:tracePt t="58099" x="2928938" y="1201738"/>
          <p14:tracePt t="58112" x="3254375" y="1163638"/>
          <p14:tracePt t="58128" x="3643313" y="1125538"/>
          <p14:tracePt t="58144" x="3930650" y="1089025"/>
          <p14:tracePt t="58161" x="4743450" y="989013"/>
          <p14:tracePt t="58178" x="5106988" y="950913"/>
          <p14:tracePt t="58195" x="5545138" y="950913"/>
          <p14:tracePt t="58211" x="6296025" y="950913"/>
          <p14:tracePt t="58228" x="6696075" y="950913"/>
          <p14:tracePt t="58245" x="7046913" y="950913"/>
          <p14:tracePt t="58261" x="7410450" y="938213"/>
          <p14:tracePt t="58278" x="7548563" y="912813"/>
          <p14:tracePt t="58295" x="7723188" y="876300"/>
          <p14:tracePt t="58312" x="7974013" y="876300"/>
          <p14:tracePt t="58328" x="8048625" y="876300"/>
          <p14:tracePt t="58345" x="8110538" y="889000"/>
          <p14:tracePt t="58362" x="8223250" y="925513"/>
          <p14:tracePt t="58379" x="8274050" y="938213"/>
          <p14:tracePt t="58395" x="8324850" y="950913"/>
          <p14:tracePt t="58412" x="8424863" y="950913"/>
          <p14:tracePt t="58457" x="8424863" y="976313"/>
          <p14:tracePt t="58470" x="8399463" y="1001713"/>
          <p14:tracePt t="58483" x="8361363" y="1014413"/>
          <p14:tracePt t="58494" x="8312150" y="1038225"/>
          <p14:tracePt t="58507" x="8274050" y="1063625"/>
          <p14:tracePt t="58519" x="8212138" y="1089025"/>
          <p14:tracePt t="58532" x="8123238" y="1114425"/>
          <p14:tracePt t="58546" x="8023225" y="1150938"/>
          <p14:tracePt t="58563" x="7935913" y="1176338"/>
          <p14:tracePt t="58579" x="7897813" y="1176338"/>
          <p14:tracePt t="58596" x="7897813" y="1189038"/>
          <p14:tracePt t="58620" x="7935913" y="1189038"/>
          <p14:tracePt t="58632" x="7961313" y="1189038"/>
          <p14:tracePt t="58646" x="7999413" y="1189038"/>
          <p14:tracePt t="58663" x="8023225" y="1189038"/>
          <p14:tracePt t="58680" x="8061325" y="1176338"/>
          <p14:tracePt t="58696" x="8074025" y="1176338"/>
          <p14:tracePt t="58844" x="8086725" y="1176338"/>
          <p14:tracePt t="58857" x="8099425" y="1163638"/>
          <p14:tracePt t="58869" x="8123238" y="1150938"/>
          <p14:tracePt t="58885" x="8148638" y="1150938"/>
          <p14:tracePt t="58899" x="8161338" y="1150938"/>
          <p14:tracePt t="58907" x="8174038" y="1150938"/>
          <p14:tracePt t="59592" x="8161338" y="1150938"/>
          <p14:tracePt t="59617" x="8148638" y="1150938"/>
          <p14:tracePt t="59629" x="8135938" y="1150938"/>
          <p14:tracePt t="59643" x="8086725" y="1150938"/>
          <p14:tracePt t="59655" x="7948613" y="1150938"/>
          <p14:tracePt t="59671" x="7797800" y="1163638"/>
          <p14:tracePt t="59685" x="7548563" y="1201738"/>
          <p14:tracePt t="59702" x="7021513" y="1238250"/>
          <p14:tracePt t="59718" x="5983288" y="1301750"/>
          <p14:tracePt t="59735" x="5507038" y="1327150"/>
          <p14:tracePt t="59752" x="5057775" y="1350963"/>
          <p14:tracePt t="59769" x="4192588" y="1376363"/>
          <p14:tracePt t="59786" x="3779838" y="1389063"/>
          <p14:tracePt t="59801" x="3367088" y="1414463"/>
          <p14:tracePt t="59818" x="2941638" y="1427163"/>
          <p14:tracePt t="59834" x="2741613" y="1427163"/>
          <p14:tracePt t="59851" x="2554288" y="1427163"/>
          <p14:tracePt t="59867" x="2303463" y="1414463"/>
          <p14:tracePt t="59885" x="2228850" y="1401763"/>
          <p14:tracePt t="59901" x="2190750" y="1389063"/>
          <p14:tracePt t="59918" x="2103438" y="1363663"/>
          <p14:tracePt t="59935" x="2027238" y="1350963"/>
          <p14:tracePt t="59952" x="1927225" y="1327150"/>
          <p14:tracePt t="59968" x="1765300" y="1289050"/>
          <p14:tracePt t="59985" x="1714500" y="1263650"/>
          <p14:tracePt t="60002" x="1677988" y="1250950"/>
          <p14:tracePt t="60018" x="1665288" y="1250950"/>
          <p14:tracePt t="60252" x="1677988" y="1250950"/>
          <p14:tracePt t="60264" x="1689100" y="1250950"/>
          <p14:tracePt t="60279" x="1714500" y="1250950"/>
          <p14:tracePt t="60290" x="1739900" y="1250950"/>
          <p14:tracePt t="60304" x="1778000" y="1263650"/>
          <p14:tracePt t="60320" x="1801813" y="1263650"/>
          <p14:tracePt t="60336" x="1814513" y="1276350"/>
          <p14:tracePt t="60353" x="1827213" y="1289050"/>
          <p14:tracePt t="60370" x="1839913" y="1289050"/>
          <p14:tracePt t="60452" x="1839913" y="1301750"/>
          <p14:tracePt t="60564" x="1852613" y="1301750"/>
          <p14:tracePt t="60626" x="1865313" y="1301750"/>
          <p14:tracePt t="60651" x="1878013" y="1301750"/>
          <p14:tracePt t="60676" x="1890713" y="1301750"/>
          <p14:tracePt t="60691" x="1914525" y="1301750"/>
          <p14:tracePt t="60701" x="1927225" y="1301750"/>
          <p14:tracePt t="60713" x="1952625" y="1301750"/>
          <p14:tracePt t="60726" x="1965325" y="1301750"/>
          <p14:tracePt t="60742" x="1978025" y="1301750"/>
          <p14:tracePt t="60756" x="1990725" y="1301750"/>
          <p14:tracePt t="60788" x="2003425" y="1301750"/>
          <p14:tracePt t="61000" x="2014538" y="1301750"/>
          <p14:tracePt t="61013" x="2027238" y="1301750"/>
          <p14:tracePt t="61026" x="2039938" y="1301750"/>
          <p14:tracePt t="61037" x="2090738" y="1301750"/>
          <p14:tracePt t="61049" x="2139950" y="1301750"/>
          <p14:tracePt t="61063" x="2203450" y="1289050"/>
          <p14:tracePt t="61077" x="2278063" y="1276350"/>
          <p14:tracePt t="61091" x="2339975" y="1276350"/>
          <p14:tracePt t="61107" x="2428875" y="1263650"/>
          <p14:tracePt t="61124" x="2616200" y="1263650"/>
          <p14:tracePt t="61141" x="2890838" y="1263650"/>
          <p14:tracePt t="61158" x="2979738" y="1263650"/>
          <p14:tracePt t="61174" x="3054350" y="1263650"/>
          <p14:tracePt t="61191" x="3192463" y="1276350"/>
          <p14:tracePt t="61208" x="3254375" y="1289050"/>
          <p14:tracePt t="61225" x="3305175" y="1289050"/>
          <p14:tracePt t="61241" x="3379788" y="1301750"/>
          <p14:tracePt t="61261" x="3392488" y="1301750"/>
          <p14:tracePt t="61324" x="3417888" y="1301750"/>
          <p14:tracePt t="61336" x="3441700" y="1301750"/>
          <p14:tracePt t="61350" x="3479800" y="1314450"/>
          <p14:tracePt t="61361" x="3505200" y="1314450"/>
          <p14:tracePt t="61374" x="3541713" y="1327150"/>
          <p14:tracePt t="61392" x="3605213" y="1339850"/>
          <p14:tracePt t="61409" x="3679825" y="1350963"/>
          <p14:tracePt t="61425" x="3792538" y="1389063"/>
          <p14:tracePt t="61442" x="3830638" y="1414463"/>
          <p14:tracePt t="61459" x="3856038" y="1439863"/>
          <p14:tracePt t="61474" x="3905250" y="1501775"/>
          <p14:tracePt t="61491" x="3905250" y="1527175"/>
          <p14:tracePt t="61508" x="3930650" y="1552575"/>
          <p14:tracePt t="61524" x="3968750" y="1576388"/>
          <p14:tracePt t="61541" x="3968750" y="1589088"/>
          <p14:tracePt t="61558" x="3979863" y="1589088"/>
          <p14:tracePt t="61575" x="3979863" y="1601788"/>
          <p14:tracePt t="61635" x="3992563" y="1614488"/>
          <p14:tracePt t="61685" x="4005263" y="1614488"/>
          <p14:tracePt t="61698" x="4017963" y="1627188"/>
          <p14:tracePt t="61722" x="4043363" y="1639888"/>
          <p14:tracePt t="61735" x="4043363" y="1652588"/>
          <p14:tracePt t="61748" x="4068763" y="1663700"/>
          <p14:tracePt t="61763" x="4068763" y="1676400"/>
          <p14:tracePt t="61786" x="4081463" y="1689100"/>
          <p14:tracePt t="61810" x="4092575" y="1714500"/>
          <p14:tracePt t="61822" x="4105275" y="1727200"/>
          <p14:tracePt t="61836" x="4105275" y="1752600"/>
          <p14:tracePt t="61848" x="4117975" y="1765300"/>
          <p14:tracePt t="61863" x="4143375" y="1801813"/>
          <p14:tracePt t="61877" x="4143375" y="1814513"/>
          <p14:tracePt t="61894" x="4156075" y="1839913"/>
          <p14:tracePt t="61902" x="4168775" y="1865313"/>
          <p14:tracePt t="61922" x="4181475" y="1876425"/>
          <p14:tracePt t="68185" x="4230688" y="1876425"/>
          <p14:tracePt t="68198" x="4281488" y="1876425"/>
          <p14:tracePt t="68211" x="4330700" y="1876425"/>
          <p14:tracePt t="68224" x="4368800" y="1876425"/>
          <p14:tracePt t="68239" x="4406900" y="1876425"/>
          <p14:tracePt t="68252" x="4468813" y="1876425"/>
          <p14:tracePt t="68269" x="4581525" y="1876425"/>
          <p14:tracePt t="68286" x="4694238" y="1889125"/>
          <p14:tracePt t="68303" x="4843463" y="1889125"/>
          <p14:tracePt t="68319" x="4906963" y="1889125"/>
          <p14:tracePt t="68336" x="4956175" y="1889125"/>
          <p14:tracePt t="68353" x="5181600" y="1901825"/>
          <p14:tracePt t="68369" x="5270500" y="1901825"/>
          <p14:tracePt t="68386" x="5332413" y="1927225"/>
          <p14:tracePt t="68403" x="5432425" y="1952625"/>
          <p14:tracePt t="68420" x="5457825" y="1952625"/>
          <p14:tracePt t="68436" x="5495925" y="1965325"/>
          <p14:tracePt t="68453" x="5519738" y="1965325"/>
          <p14:tracePt t="68470" x="5532438" y="1965325"/>
          <p14:tracePt t="68486" x="5545138" y="1978025"/>
          <p14:tracePt t="68503" x="5570538" y="1978025"/>
          <p14:tracePt t="68520" x="5583238" y="1978025"/>
          <p14:tracePt t="68537" x="5632450" y="1989138"/>
          <p14:tracePt t="68553" x="5645150" y="1989138"/>
          <p14:tracePt t="68570" x="5657850" y="2001838"/>
          <p14:tracePt t="68587" x="5657850" y="2014538"/>
          <p14:tracePt t="68604" x="5657850" y="2027238"/>
          <p14:tracePt t="68671" x="5657850" y="2039938"/>
          <p14:tracePt t="68696" x="5657850" y="2052638"/>
          <p14:tracePt t="68721" x="5619750" y="2065338"/>
          <p14:tracePt t="68733" x="5607050" y="2065338"/>
          <p14:tracePt t="68746" x="5595938" y="2065338"/>
          <p14:tracePt t="68759" x="5570538" y="2065338"/>
          <p14:tracePt t="68774" x="5557838" y="2065338"/>
          <p14:tracePt t="68788" x="5545138" y="2065338"/>
          <p14:tracePt t="68803" x="5532438" y="2065338"/>
          <p14:tracePt t="68820" x="5495925" y="2065338"/>
          <p14:tracePt t="68837" x="5345113" y="2065338"/>
          <p14:tracePt t="68853" x="5270500" y="2052638"/>
          <p14:tracePt t="68870" x="5232400" y="2039938"/>
          <p14:tracePt t="68887" x="5170488" y="2014538"/>
          <p14:tracePt t="68903" x="5145088" y="2001838"/>
          <p14:tracePt t="68920" x="5119688" y="1978025"/>
          <p14:tracePt t="68925" x="5094288" y="1978025"/>
          <p14:tracePt t="68937" x="5057775" y="1965325"/>
          <p14:tracePt t="68954" x="5019675" y="1939925"/>
          <p14:tracePt t="68970" x="4968875" y="1939925"/>
          <p14:tracePt t="68987" x="4945063" y="1927225"/>
          <p14:tracePt t="69004" x="4945063" y="1914525"/>
          <p14:tracePt t="69020" x="4945063" y="1901825"/>
          <p14:tracePt t="77784" x="4956175" y="1876425"/>
          <p14:tracePt t="77796" x="4968875" y="1852613"/>
          <p14:tracePt t="77809" x="4994275" y="1827213"/>
          <p14:tracePt t="77823" x="5019675" y="1814513"/>
          <p14:tracePt t="77839" x="5032375" y="1801813"/>
          <p14:tracePt t="77857" x="5057775" y="1789113"/>
          <p14:tracePt t="77873" x="5119688" y="1776413"/>
          <p14:tracePt t="77889" x="5170488" y="1765300"/>
          <p14:tracePt t="77907" x="5257800" y="1752600"/>
          <p14:tracePt t="77924" x="5394325" y="1739900"/>
          <p14:tracePt t="77941" x="5445125" y="1739900"/>
          <p14:tracePt t="77958" x="5483225" y="1739900"/>
          <p14:tracePt t="77974" x="5570538" y="1739900"/>
          <p14:tracePt t="77989" x="5632450" y="1739900"/>
          <p14:tracePt t="78006" x="5719763" y="1739900"/>
          <p14:tracePt t="78023" x="5845175" y="1739900"/>
          <p14:tracePt t="78039" x="5883275" y="1752600"/>
          <p14:tracePt t="78057" x="5921375" y="1765300"/>
          <p14:tracePt t="78073" x="6008688" y="1852613"/>
          <p14:tracePt t="78090" x="6070600" y="1914525"/>
          <p14:tracePt t="78107" x="6183313" y="1965325"/>
          <p14:tracePt t="78123" x="6370638" y="2039938"/>
          <p14:tracePt t="78140" x="6446838" y="2065338"/>
          <p14:tracePt t="78156" x="6483350" y="2089150"/>
          <p14:tracePt t="78173" x="6534150" y="2114550"/>
          <p14:tracePt t="78195" x="6546850" y="2114550"/>
          <p14:tracePt t="78231" x="6559550" y="2114550"/>
          <p14:tracePt t="78269" x="6559550" y="2127250"/>
          <p14:tracePt t="78282" x="6572250" y="2127250"/>
          <p14:tracePt t="78332" x="6584950" y="2127250"/>
          <p14:tracePt t="78357" x="6596063" y="2127250"/>
          <p14:tracePt t="78369" x="6608763" y="2127250"/>
          <p14:tracePt t="78395" x="6621463" y="2127250"/>
          <p14:tracePt t="78407" x="6634163" y="2127250"/>
          <p14:tracePt t="78420" x="6659563" y="2127250"/>
          <p14:tracePt t="78432" x="6684963" y="2127250"/>
          <p14:tracePt t="78445" x="6696075" y="2127250"/>
          <p14:tracePt t="78458" x="6721475" y="2127250"/>
          <p14:tracePt t="78474" x="6734175" y="2127250"/>
          <p14:tracePt t="78491" x="6746875" y="2127250"/>
          <p14:tracePt t="78508" x="6772275" y="2127250"/>
          <p14:tracePt t="78525" x="6797675" y="2114550"/>
          <p14:tracePt t="78541" x="6797675" y="2101850"/>
          <p14:tracePt t="78558" x="6808788" y="2101850"/>
          <p14:tracePt t="78575" x="6821488" y="2101850"/>
          <p14:tracePt t="78592" x="6821488" y="2089150"/>
          <p14:tracePt t="78793" x="6846888" y="2089150"/>
          <p14:tracePt t="78805" x="6897688" y="2089150"/>
          <p14:tracePt t="78818" x="6959600" y="2089150"/>
          <p14:tracePt t="78830" x="7034213" y="2089150"/>
          <p14:tracePt t="78847" x="7085013" y="2089150"/>
          <p14:tracePt t="78861" x="7134225" y="2089150"/>
          <p14:tracePt t="78877" x="7185025" y="2089150"/>
          <p14:tracePt t="78894" x="7272338" y="2089150"/>
          <p14:tracePt t="78901" x="7359650" y="2089150"/>
          <p14:tracePt t="78911" x="7423150" y="2089150"/>
          <p14:tracePt t="78928" x="7485063" y="2089150"/>
          <p14:tracePt t="78931" x="7523163" y="2089150"/>
          <p14:tracePt t="78944" x="7561263" y="2089150"/>
          <p14:tracePt t="78961" x="7610475" y="2089150"/>
          <p14:tracePt t="78976" x="7685088" y="2089150"/>
          <p14:tracePt t="78993" x="7886700" y="2089150"/>
          <p14:tracePt t="79010" x="7974013" y="2089150"/>
          <p14:tracePt t="79027" x="8023225" y="2101850"/>
          <p14:tracePt t="79043" x="8148638" y="2101850"/>
          <p14:tracePt t="79060" x="8199438" y="2101850"/>
          <p14:tracePt t="79077" x="8235950" y="2114550"/>
          <p14:tracePt t="79094" x="8324850" y="2114550"/>
          <p14:tracePt t="79110" x="8361363" y="2114550"/>
          <p14:tracePt t="79127" x="8386763" y="2114550"/>
          <p14:tracePt t="79144" x="8399463" y="2114550"/>
          <p14:tracePt t="79204" x="8412163" y="2114550"/>
          <p14:tracePt t="79228" x="8424863" y="2114550"/>
          <p14:tracePt t="79241" x="8435975" y="2114550"/>
          <p14:tracePt t="79354" x="8361363" y="2114550"/>
          <p14:tracePt t="79367" x="8261350" y="2114550"/>
          <p14:tracePt t="79381" x="8110538" y="2114550"/>
          <p14:tracePt t="79391" x="7761288" y="2114550"/>
          <p14:tracePt t="79404" x="7348538" y="2114550"/>
          <p14:tracePt t="79415" x="6734175" y="2114550"/>
          <p14:tracePt t="79430" x="6234113" y="2114550"/>
          <p14:tracePt t="79445" x="5683250" y="2114550"/>
          <p14:tracePt t="79462" x="5157788" y="2065338"/>
          <p14:tracePt t="79478" x="4806950" y="2027238"/>
          <p14:tracePt t="79495" x="4081463" y="1978025"/>
          <p14:tracePt t="79512" x="3892550" y="1978025"/>
          <p14:tracePt t="79528" x="3767138" y="1978025"/>
          <p14:tracePt t="79545" x="3505200" y="1952625"/>
          <p14:tracePt t="79562" x="3341688" y="1939925"/>
          <p14:tracePt t="79579" x="3128963" y="1852613"/>
          <p14:tracePt t="79596" x="3079750" y="1827213"/>
          <p14:tracePt t="79612" x="3028950" y="1801813"/>
          <p14:tracePt t="79629" x="2979738" y="1776413"/>
          <p14:tracePt t="79646" x="2954338" y="1752600"/>
          <p14:tracePt t="79663" x="2916238" y="1727200"/>
          <p14:tracePt t="79679" x="2867025" y="1689100"/>
          <p14:tracePt t="79696" x="2841625" y="1689100"/>
          <p14:tracePt t="79713" x="2816225" y="1663700"/>
          <p14:tracePt t="79730" x="2754313" y="1652588"/>
          <p14:tracePt t="79746" x="2703513" y="1639888"/>
          <p14:tracePt t="79763" x="2628900" y="1627188"/>
          <p14:tracePt t="79780" x="2565400" y="1601788"/>
          <p14:tracePt t="79796" x="2528888" y="1601788"/>
          <p14:tracePt t="79813" x="2516188" y="1589088"/>
          <p14:tracePt t="79830" x="2478088" y="1576388"/>
          <p14:tracePt t="79847" x="2465388" y="1563688"/>
          <p14:tracePt t="79863" x="2441575" y="1563688"/>
          <p14:tracePt t="79880" x="2390775" y="1563688"/>
          <p14:tracePt t="79897" x="2352675" y="1552575"/>
          <p14:tracePt t="79914" x="2316163" y="1539875"/>
          <p14:tracePt t="79930" x="2290763" y="1539875"/>
          <p14:tracePt t="80923" x="2316163" y="1539875"/>
          <p14:tracePt t="80936" x="2378075" y="1539875"/>
          <p14:tracePt t="80948" x="2428875" y="1539875"/>
          <p14:tracePt t="80960" x="2503488" y="1552575"/>
          <p14:tracePt t="80974" x="2541588" y="1552575"/>
          <p14:tracePt t="80986" x="2565400" y="1563688"/>
          <p14:tracePt t="81001" x="2590800" y="1576388"/>
          <p14:tracePt t="81017" x="2616200" y="1589088"/>
          <p14:tracePt t="81034" x="2641600" y="1589088"/>
          <p14:tracePt t="81051" x="2678113" y="1589088"/>
          <p14:tracePt t="81068" x="2690813" y="1589088"/>
          <p14:tracePt t="81084" x="2716213" y="1589088"/>
          <p14:tracePt t="81101" x="2754313" y="1601788"/>
          <p14:tracePt t="81118" x="2767013" y="1601788"/>
          <p14:tracePt t="81135" x="2778125" y="1601788"/>
          <p14:tracePt t="81151" x="2790825" y="1601788"/>
          <p14:tracePt t="81223" x="2803525" y="1601788"/>
          <p14:tracePt t="81286" x="2816225" y="1601788"/>
          <p14:tracePt t="81298" x="2828925" y="1601788"/>
          <p14:tracePt t="81311" x="2841625" y="1601788"/>
          <p14:tracePt t="81348" x="2854325" y="1601788"/>
          <p14:tracePt t="81373" x="2867025" y="1601788"/>
          <p14:tracePt t="81390" x="2867025" y="1614488"/>
          <p14:tracePt t="81398" x="2890838" y="1614488"/>
          <p14:tracePt t="81410" x="2941638" y="1639888"/>
          <p14:tracePt t="81424" x="3028950" y="1663700"/>
          <p14:tracePt t="81436" x="3092450" y="1689100"/>
          <p14:tracePt t="81453" x="3167063" y="1714500"/>
          <p14:tracePt t="81470" x="3216275" y="1739900"/>
          <p14:tracePt t="81486" x="3305175" y="1776413"/>
          <p14:tracePt t="81503" x="3379788" y="1801813"/>
          <p14:tracePt t="81520" x="3479800" y="1827213"/>
          <p14:tracePt t="81537" x="3679825" y="1876425"/>
          <p14:tracePt t="81553" x="3730625" y="1901825"/>
          <p14:tracePt t="81570" x="3792538" y="1927225"/>
          <p14:tracePt t="81587" x="3879850" y="2027238"/>
          <p14:tracePt t="81603" x="3943350" y="2101850"/>
          <p14:tracePt t="81620" x="4005263" y="2190750"/>
          <p14:tracePt t="81637" x="4168775" y="2365375"/>
          <p14:tracePt t="81654" x="4230688" y="2427288"/>
          <p14:tracePt t="81671" x="4281488" y="2478088"/>
          <p14:tracePt t="81687" x="4318000" y="2565400"/>
          <p14:tracePt t="81704" x="4343400" y="2603500"/>
          <p14:tracePt t="81721" x="4343400" y="2640013"/>
          <p14:tracePt t="81737" x="4343400" y="2716213"/>
          <p14:tracePt t="81754" x="4343400" y="2778125"/>
          <p14:tracePt t="81771" x="4343400" y="2852738"/>
          <p14:tracePt t="81788" x="4192588" y="2990850"/>
          <p14:tracePt t="81804" x="4105275" y="3065463"/>
          <p14:tracePt t="81821" x="4017963" y="3116263"/>
          <p14:tracePt t="81838" x="3879850" y="3216275"/>
          <p14:tracePt t="81855" x="3830638" y="3241675"/>
          <p14:tracePt t="81871" x="3779838" y="3267075"/>
          <p14:tracePt t="81888" x="3756025" y="3267075"/>
          <p14:tracePt t="81905" x="3756025" y="3278188"/>
          <p14:tracePt t="81921" x="3743325" y="3278188"/>
          <p14:tracePt t="82233" x="3654425" y="3278188"/>
          <p14:tracePt t="82245" x="3530600" y="3278188"/>
          <p14:tracePt t="82259" x="3417888" y="3278188"/>
          <p14:tracePt t="82270" x="3305175" y="3278188"/>
          <p14:tracePt t="82283" x="3128963" y="3278188"/>
          <p14:tracePt t="82295" x="2916238" y="3267075"/>
          <p14:tracePt t="82311" x="2767013" y="3241675"/>
          <p14:tracePt t="82324" x="2641600" y="3216275"/>
          <p14:tracePt t="82341" x="2516188" y="3190875"/>
          <p14:tracePt t="82357" x="2378075" y="3178175"/>
          <p14:tracePt t="82375" x="2165350" y="3154363"/>
          <p14:tracePt t="82391" x="2139950" y="3154363"/>
          <p14:tracePt t="82408" x="2103438" y="3154363"/>
          <p14:tracePt t="82432" x="2090738" y="3154363"/>
          <p14:tracePt t="82482" x="2078038" y="3154363"/>
          <p14:tracePt t="82507" x="2052638" y="3154363"/>
          <p14:tracePt t="82519" x="2027238" y="3154363"/>
          <p14:tracePt t="82532" x="1990725" y="3154363"/>
          <p14:tracePt t="82545" x="1939925" y="3154363"/>
          <p14:tracePt t="82559" x="1878013" y="3154363"/>
          <p14:tracePt t="82575" x="1801813" y="3154363"/>
          <p14:tracePt t="82592" x="1739900" y="3154363"/>
          <p14:tracePt t="82608" x="1665288" y="3141663"/>
          <p14:tracePt t="82626" x="1639888" y="3141663"/>
          <p14:tracePt t="82642" x="1614488" y="3128963"/>
          <p14:tracePt t="82659" x="1577975" y="3090863"/>
          <p14:tracePt t="82675" x="1577975" y="3078163"/>
          <p14:tracePt t="82693" x="1577975" y="3054350"/>
          <p14:tracePt t="82709" x="1577975" y="3041650"/>
          <p14:tracePt t="82726" x="1577975" y="3028950"/>
          <p14:tracePt t="82743" x="1577975" y="3016250"/>
          <p14:tracePt t="82759" x="1577975" y="2990850"/>
          <p14:tracePt t="82776" x="1577975" y="2978150"/>
          <p14:tracePt t="82793" x="1577975" y="2965450"/>
          <p14:tracePt t="82810" x="1601788" y="2928938"/>
          <p14:tracePt t="82826" x="1627188" y="2928938"/>
          <p14:tracePt t="82842" x="1652588" y="2916238"/>
          <p14:tracePt t="82858" x="1739900" y="2903538"/>
          <p14:tracePt t="82875" x="1814513" y="2890838"/>
          <p14:tracePt t="82892" x="1865313" y="2890838"/>
          <p14:tracePt t="82909" x="1939925" y="2878138"/>
          <p14:tracePt t="82925" x="1965325" y="2878138"/>
          <p14:tracePt t="82943" x="1990725" y="2878138"/>
          <p14:tracePt t="82959" x="2039938" y="2878138"/>
          <p14:tracePt t="82976" x="2078038" y="2878138"/>
          <p14:tracePt t="82992" x="2116138" y="2878138"/>
          <p14:tracePt t="83009" x="2190750" y="2878138"/>
          <p14:tracePt t="83026" x="2216150" y="2878138"/>
          <p14:tracePt t="83042" x="2252663" y="2878138"/>
          <p14:tracePt t="83059" x="2278063" y="2878138"/>
          <p14:tracePt t="83076" x="2290763" y="2878138"/>
          <p14:tracePt t="83092" x="2303463" y="2878138"/>
          <p14:tracePt t="83109" x="2328863" y="2878138"/>
          <p14:tracePt t="83130" x="2339975" y="2878138"/>
          <p14:tracePt t="83154" x="2352675" y="2878138"/>
          <p14:tracePt t="83204" x="2378075" y="2878138"/>
          <p14:tracePt t="83216" x="2390775" y="2878138"/>
          <p14:tracePt t="83229" x="2416175" y="2878138"/>
          <p14:tracePt t="83241" x="2441575" y="2878138"/>
          <p14:tracePt t="83253" x="2452688" y="2878138"/>
          <p14:tracePt t="83266" x="2465388" y="2878138"/>
          <p14:tracePt t="83278" x="2478088" y="2878138"/>
          <p14:tracePt t="83303" x="2490788" y="2878138"/>
          <p14:tracePt t="83316" x="2503488" y="2878138"/>
          <p14:tracePt t="83329" x="2516188" y="2878138"/>
          <p14:tracePt t="83344" x="2528888" y="2878138"/>
          <p14:tracePt t="83360" x="2541588" y="2878138"/>
          <p14:tracePt t="83377" x="2554288" y="2878138"/>
          <p14:tracePt t="83394" x="2578100" y="2878138"/>
          <p14:tracePt t="83411" x="2590800" y="2878138"/>
          <p14:tracePt t="83427" x="2628900" y="2878138"/>
          <p14:tracePt t="83444" x="2678113" y="2878138"/>
          <p14:tracePt t="83461" x="2703513" y="2878138"/>
          <p14:tracePt t="83478" x="2716213" y="2878138"/>
          <p14:tracePt t="83494" x="2728913" y="2878138"/>
          <p14:tracePt t="83815" x="2778125" y="2878138"/>
          <p14:tracePt t="83828" x="2867025" y="2878138"/>
          <p14:tracePt t="83840" x="2967038" y="2890838"/>
          <p14:tracePt t="83854" x="3054350" y="2903538"/>
          <p14:tracePt t="83867" x="3116263" y="2916238"/>
          <p14:tracePt t="83880" x="3167063" y="2928938"/>
          <p14:tracePt t="83897" x="3205163" y="2928938"/>
          <p14:tracePt t="83905" x="3228975" y="2928938"/>
          <p14:tracePt t="83916" x="3241675" y="2928938"/>
          <p14:tracePt t="83931" x="3267075" y="2941638"/>
          <p14:tracePt t="84052" x="3317875" y="2941638"/>
          <p14:tracePt t="84067" x="3367088" y="2941638"/>
          <p14:tracePt t="84077" x="3405188" y="2941638"/>
          <p14:tracePt t="84089" x="3454400" y="2916238"/>
          <p14:tracePt t="84102" x="3479800" y="2903538"/>
          <p14:tracePt t="84117" x="3517900" y="2890838"/>
          <p14:tracePt t="84131" x="3554413" y="2878138"/>
          <p14:tracePt t="84147" x="3630613" y="2865438"/>
          <p14:tracePt t="84165" x="3705225" y="2865438"/>
          <p14:tracePt t="84182" x="3867150" y="2852738"/>
          <p14:tracePt t="84198" x="3917950" y="2852738"/>
          <p14:tracePt t="84215" x="3956050" y="2852738"/>
          <p14:tracePt t="84232" x="4017963" y="2852738"/>
          <p14:tracePt t="84249" x="4043363" y="2852738"/>
          <p14:tracePt t="84266" x="4092575" y="2852738"/>
          <p14:tracePt t="84282" x="4243388" y="2903538"/>
          <p14:tracePt t="84298" x="4305300" y="2916238"/>
          <p14:tracePt t="84314" x="4394200" y="2952750"/>
          <p14:tracePt t="84331" x="4418013" y="2952750"/>
          <p14:tracePt t="84347" x="4443413" y="2965450"/>
          <p14:tracePt t="84364" x="4443413" y="2978150"/>
          <p14:tracePt t="84381" x="4456113" y="2978150"/>
          <p14:tracePt t="84576" x="4468813" y="2978150"/>
          <p14:tracePt t="84588" x="4481513" y="2978150"/>
          <p14:tracePt t="84602" x="4494213" y="2978150"/>
          <p14:tracePt t="84613" x="4506913" y="2978150"/>
          <p14:tracePt t="84625" x="4530725" y="2965450"/>
          <p14:tracePt t="84639" x="4568825" y="2952750"/>
          <p14:tracePt t="84653" x="4606925" y="2952750"/>
          <p14:tracePt t="84667" x="4643438" y="2928938"/>
          <p14:tracePt t="84684" x="4668838" y="2916238"/>
          <p14:tracePt t="84701" x="4681538" y="2916238"/>
          <p14:tracePt t="84717" x="4719638" y="2903538"/>
          <p14:tracePt t="84734" x="4732338" y="2890838"/>
          <p14:tracePt t="84750" x="4743450" y="2890838"/>
          <p14:tracePt t="84767" x="4768850" y="2878138"/>
          <p14:tracePt t="84784" x="4794250" y="2878138"/>
          <p14:tracePt t="84799" x="4794250" y="2865438"/>
          <p14:tracePt t="84816" x="4806950" y="2865438"/>
          <p14:tracePt t="84900" x="4806950" y="2852738"/>
          <p14:tracePt t="84962" x="4794250" y="2852738"/>
          <p14:tracePt t="84975" x="4794250" y="2840038"/>
          <p14:tracePt t="84987" x="4781550" y="2840038"/>
          <p14:tracePt t="85011" x="4768850" y="2840038"/>
          <p14:tracePt t="85037" x="4756150" y="2828925"/>
          <p14:tracePt t="85050" x="4743450" y="2828925"/>
          <p14:tracePt t="85061" x="4732338" y="2803525"/>
          <p14:tracePt t="85074" x="4706938" y="2803525"/>
          <p14:tracePt t="85088" x="4656138" y="2778125"/>
          <p14:tracePt t="85102" x="4606925" y="2740025"/>
          <p14:tracePt t="85119" x="4556125" y="2716213"/>
          <p14:tracePt t="85135" x="4543425" y="2690813"/>
          <p14:tracePt t="85151" x="4530725" y="2690813"/>
          <p14:tracePt t="95880" x="4518025" y="2690813"/>
          <p14:tracePt t="95896" x="4481513" y="2690813"/>
          <p14:tracePt t="95905" x="4443413" y="2703513"/>
          <p14:tracePt t="95917" x="4406900" y="2728913"/>
          <p14:tracePt t="95930" x="4294188" y="2790825"/>
          <p14:tracePt t="95943" x="4092575" y="2878138"/>
          <p14:tracePt t="95960" x="3930650" y="2952750"/>
          <p14:tracePt t="95977" x="3792538" y="3016250"/>
          <p14:tracePt t="95994" x="3605213" y="3090863"/>
          <p14:tracePt t="96010" x="3530600" y="3103563"/>
          <p14:tracePt t="96027" x="3467100" y="3103563"/>
          <p14:tracePt t="96044" x="3292475" y="3128963"/>
          <p14:tracePt t="96060" x="3216275" y="3128963"/>
          <p14:tracePt t="96077" x="3167063" y="3128963"/>
          <p14:tracePt t="96094" x="3092450" y="3128963"/>
          <p14:tracePt t="96111" x="3067050" y="3128963"/>
          <p14:tracePt t="96127" x="3041650" y="3128963"/>
          <p14:tracePt t="96144" x="2928938" y="3128963"/>
          <p14:tracePt t="96161" x="2841625" y="3128963"/>
          <p14:tracePt t="96179" x="2754313" y="3128963"/>
          <p14:tracePt t="96196" x="2654300" y="3128963"/>
          <p14:tracePt t="96213" x="2628900" y="3141663"/>
          <p14:tracePt t="96229" x="2603500" y="3141663"/>
          <p14:tracePt t="96246" x="2565400" y="3141663"/>
          <p14:tracePt t="96263" x="2541588" y="3141663"/>
          <p14:tracePt t="96280" x="2528888" y="3141663"/>
          <p14:tracePt t="96295" x="2441575" y="3154363"/>
          <p14:tracePt t="96313" x="2365375" y="3154363"/>
          <p14:tracePt t="96330" x="2303463" y="3154363"/>
          <p14:tracePt t="96346" x="2239963" y="3154363"/>
          <p14:tracePt t="96363" x="2216150" y="3154363"/>
          <p14:tracePt t="96383" x="2203450" y="3154363"/>
          <p14:tracePt t="96397" x="2190750" y="3154363"/>
          <p14:tracePt t="96414" x="2178050" y="3154363"/>
          <p14:tracePt t="96429" x="2165350" y="3154363"/>
          <p14:tracePt t="96528" x="2152650" y="3154363"/>
          <p14:tracePt t="96541" x="2139950" y="3154363"/>
          <p14:tracePt t="96566" x="2127250" y="3154363"/>
          <p14:tracePt t="96628" x="2127250" y="3165475"/>
          <p14:tracePt t="96741" x="2139950" y="3165475"/>
          <p14:tracePt t="96989" x="2152650" y="3165475"/>
          <p14:tracePt t="97064" x="2178050" y="3165475"/>
          <p14:tracePt t="97076" x="2203450" y="3165475"/>
          <p14:tracePt t="97090" x="2252663" y="3165475"/>
          <p14:tracePt t="97102" x="2316163" y="3165475"/>
          <p14:tracePt t="97115" x="2365375" y="3165475"/>
          <p14:tracePt t="97133" x="2403475" y="3165475"/>
          <p14:tracePt t="97150" x="2428875" y="3165475"/>
          <p14:tracePt t="97165" x="2452688" y="3165475"/>
          <p14:tracePt t="97183" x="2465388" y="3165475"/>
          <p14:tracePt t="97276" x="2465388" y="3154363"/>
          <p14:tracePt t="97301" x="2465388" y="3141663"/>
          <p14:tracePt t="97438" x="2528888" y="3141663"/>
          <p14:tracePt t="97453" x="2628900" y="3141663"/>
          <p14:tracePt t="97463" x="2716213" y="3141663"/>
          <p14:tracePt t="97476" x="2803525" y="3141663"/>
          <p14:tracePt t="97488" x="2941638" y="3141663"/>
          <p14:tracePt t="97504" x="3067050" y="3141663"/>
          <p14:tracePt t="97518" x="3167063" y="3154363"/>
          <p14:tracePt t="97534" x="3241675" y="3165475"/>
          <p14:tracePt t="97551" x="3267075" y="3165475"/>
          <p14:tracePt t="97566" x="3305175" y="3165475"/>
          <p14:tracePt t="97583" x="3305175" y="3178175"/>
          <p14:tracePt t="97602" x="3305175" y="3190875"/>
          <p14:tracePt t="98635" x="3254375" y="3190875"/>
          <p14:tracePt t="98647" x="3179763" y="3203575"/>
          <p14:tracePt t="98659" x="3079750" y="3228975"/>
          <p14:tracePt t="98675" x="2954338" y="3278188"/>
          <p14:tracePt t="98689" x="2690813" y="3341688"/>
          <p14:tracePt t="98705" x="2416175" y="3416300"/>
          <p14:tracePt t="98722" x="2278063" y="3454400"/>
          <p14:tracePt t="98739" x="2003425" y="3503613"/>
          <p14:tracePt t="98755" x="1890713" y="3503613"/>
          <p14:tracePt t="98773" x="1801813" y="3503613"/>
          <p14:tracePt t="98789" x="1739900" y="3503613"/>
          <p14:tracePt t="98806" x="1727200" y="3503613"/>
          <p14:tracePt t="98871" x="1727200" y="3516313"/>
          <p14:tracePt t="98909" x="1727200" y="3529013"/>
          <p14:tracePt t="98926" x="1727200" y="3541713"/>
          <p14:tracePt t="98948" x="1714500" y="3554413"/>
          <p14:tracePt t="98960" x="1689100" y="3567113"/>
          <p14:tracePt t="98970" x="1677988" y="3579813"/>
          <p14:tracePt t="98983" x="1665288" y="3579813"/>
          <p14:tracePt t="99133" x="1665288" y="3567113"/>
          <p14:tracePt t="99146" x="1665288" y="3554413"/>
          <p14:tracePt t="99170" x="1665288" y="3541713"/>
          <p14:tracePt t="99183" x="1665288" y="3529013"/>
          <p14:tracePt t="99207" x="1677988" y="3516313"/>
          <p14:tracePt t="99220" x="1689100" y="3516313"/>
          <p14:tracePt t="99233" x="1701800" y="3516313"/>
          <p14:tracePt t="99245" x="1714500" y="3503613"/>
          <p14:tracePt t="99258" x="1739900" y="3503613"/>
          <p14:tracePt t="99273" x="1765300" y="3503613"/>
          <p14:tracePt t="99290" x="1790700" y="3503613"/>
          <p14:tracePt t="99307" x="1801813" y="3490913"/>
          <p14:tracePt t="99323" x="1839913" y="3490913"/>
          <p14:tracePt t="99340" x="1852613" y="3479800"/>
          <p14:tracePt t="99357" x="1865313" y="3479800"/>
          <p14:tracePt t="99374" x="1878013" y="3479800"/>
          <p14:tracePt t="99390" x="1890713" y="3479800"/>
          <p14:tracePt t="99409" x="1914525" y="3479800"/>
          <p14:tracePt t="99424" x="1952625" y="3479800"/>
          <p14:tracePt t="99441" x="1990725" y="3467100"/>
          <p14:tracePt t="99457" x="2027238" y="3467100"/>
          <p14:tracePt t="99474" x="2078038" y="3467100"/>
          <p14:tracePt t="99491" x="2103438" y="3467100"/>
          <p14:tracePt t="99507" x="2152650" y="3467100"/>
          <p14:tracePt t="99524" x="2165350" y="3467100"/>
          <p14:tracePt t="99541" x="2203450" y="3467100"/>
          <p14:tracePt t="99557" x="2339975" y="3467100"/>
          <p14:tracePt t="99574" x="2416175" y="3467100"/>
          <p14:tracePt t="99591" x="2452688" y="3467100"/>
          <p14:tracePt t="99608" x="2516188" y="3467100"/>
          <p14:tracePt t="99624" x="2541588" y="3467100"/>
          <p14:tracePt t="99641" x="2554288" y="3467100"/>
          <p14:tracePt t="99658" x="2628900" y="3467100"/>
          <p14:tracePt t="99675" x="2667000" y="3467100"/>
          <p14:tracePt t="99692" x="2703513" y="3467100"/>
          <p14:tracePt t="99708" x="2790825" y="3467100"/>
          <p14:tracePt t="99725" x="2828925" y="3467100"/>
          <p14:tracePt t="99742" x="2867025" y="3467100"/>
          <p14:tracePt t="99758" x="2916238" y="3454400"/>
          <p14:tracePt t="99775" x="2941638" y="3454400"/>
          <p14:tracePt t="99792" x="2979738" y="3441700"/>
          <p14:tracePt t="99809" x="3092450" y="3429000"/>
          <p14:tracePt t="99825" x="3141663" y="3429000"/>
          <p14:tracePt t="99842" x="3192463" y="3429000"/>
          <p14:tracePt t="99859" x="3254375" y="3416300"/>
          <p14:tracePt t="99876" x="3279775" y="3416300"/>
          <p14:tracePt t="99893" x="3305175" y="3416300"/>
          <p14:tracePt t="99909" x="3341688" y="3416300"/>
          <p14:tracePt t="99926" x="3367088" y="3416300"/>
          <p14:tracePt t="99943" x="3379788" y="3416300"/>
          <p14:tracePt t="99959" x="3392488" y="3416300"/>
          <p14:tracePt t="100030" x="3405188" y="3416300"/>
          <p14:tracePt t="100093" x="3417888" y="3416300"/>
          <p14:tracePt t="100280" x="3441700" y="3416300"/>
          <p14:tracePt t="100305" x="3454400" y="3416300"/>
          <p14:tracePt t="100318" x="3467100" y="3416300"/>
          <p14:tracePt t="100331" x="3479800" y="3416300"/>
          <p14:tracePt t="100342" x="3492500" y="3416300"/>
          <p14:tracePt t="100367" x="3505200" y="3416300"/>
          <p14:tracePt t="100417" x="3517900" y="3416300"/>
          <p14:tracePt t="100479" x="3530600" y="3416300"/>
          <p14:tracePt t="100530" x="3541713" y="3416300"/>
          <p14:tracePt t="101302" x="3517900" y="3416300"/>
          <p14:tracePt t="101326" x="3479800" y="3416300"/>
          <p14:tracePt t="101340" x="3429000" y="3416300"/>
          <p14:tracePt t="101351" x="3379788" y="3416300"/>
          <p14:tracePt t="101364" x="3317875" y="3416300"/>
          <p14:tracePt t="101376" x="3241675" y="3429000"/>
          <p14:tracePt t="101389" x="3054350" y="3454400"/>
          <p14:tracePt t="101402" x="2754313" y="3529013"/>
          <p14:tracePt t="101416" x="2503488" y="3603625"/>
          <p14:tracePt t="101433" x="2265363" y="3667125"/>
          <p14:tracePt t="101448" x="1927225" y="3741738"/>
          <p14:tracePt t="101465" x="1639888" y="3816350"/>
          <p14:tracePt t="101482" x="1589088" y="3816350"/>
          <p14:tracePt t="101498" x="1565275" y="3816350"/>
          <p14:tracePt t="101515" x="1552575" y="3816350"/>
          <p14:tracePt t="101532" x="1539875" y="3816350"/>
          <p14:tracePt t="101651" x="1539875" y="3803650"/>
          <p14:tracePt t="101712" x="1539875" y="3792538"/>
          <p14:tracePt t="101800" x="1552575" y="3779838"/>
          <p14:tracePt t="101813" x="1565275" y="3779838"/>
          <p14:tracePt t="101838" x="1577975" y="3779838"/>
          <p14:tracePt t="101854" x="1614488" y="3779838"/>
          <p14:tracePt t="101862" x="1627188" y="3767138"/>
          <p14:tracePt t="101875" x="1652588" y="3767138"/>
          <p14:tracePt t="101887" x="1677988" y="3767138"/>
          <p14:tracePt t="101906" x="1701800" y="3767138"/>
          <p14:tracePt t="101918" x="1714500" y="3767138"/>
          <p14:tracePt t="101936" x="1727200" y="3767138"/>
          <p14:tracePt t="101937" x="1752600" y="3767138"/>
          <p14:tracePt t="101952" x="1778000" y="3767138"/>
          <p14:tracePt t="101968" x="1790700" y="3767138"/>
          <p14:tracePt t="101985" x="1801813" y="3767138"/>
          <p14:tracePt t="102002" x="1814513" y="3754438"/>
          <p14:tracePt t="102019" x="1827213" y="3754438"/>
          <p14:tracePt t="102386" x="1827213" y="3741738"/>
          <p14:tracePt t="102398" x="1839913" y="3729038"/>
          <p14:tracePt t="102411" x="1852613" y="3716338"/>
          <p14:tracePt t="102423" x="1890713" y="3716338"/>
          <p14:tracePt t="102439" x="1952625" y="3703638"/>
          <p14:tracePt t="102453" x="2003425" y="3692525"/>
          <p14:tracePt t="102470" x="2039938" y="3679825"/>
          <p14:tracePt t="102487" x="2078038" y="3667125"/>
          <p14:tracePt t="102504" x="2116138" y="3667125"/>
          <p14:tracePt t="102521" x="2127250" y="3667125"/>
          <p14:tracePt t="102537" x="2152650" y="3654425"/>
          <p14:tracePt t="102554" x="2228850" y="3654425"/>
          <p14:tracePt t="102571" x="2278063" y="3654425"/>
          <p14:tracePt t="102588" x="2378075" y="3641725"/>
          <p14:tracePt t="102604" x="2416175" y="3641725"/>
          <p14:tracePt t="102621" x="2452688" y="3641725"/>
          <p14:tracePt t="102638" x="2528888" y="3641725"/>
          <p14:tracePt t="102654" x="2590800" y="3641725"/>
          <p14:tracePt t="102671" x="2690813" y="3641725"/>
          <p14:tracePt t="102688" x="2854325" y="3654425"/>
          <p14:tracePt t="102705" x="2890838" y="3667125"/>
          <p14:tracePt t="102722" x="2928938" y="3679825"/>
          <p14:tracePt t="102738" x="3028950" y="3692525"/>
          <p14:tracePt t="102755" x="3141663" y="3703638"/>
          <p14:tracePt t="102772" x="3205163" y="3703638"/>
          <p14:tracePt t="102788" x="3305175" y="3741738"/>
          <p14:tracePt t="102805" x="3328988" y="3754438"/>
          <p14:tracePt t="102822" x="3354388" y="3754438"/>
          <p14:tracePt t="102839" x="3379788" y="3767138"/>
          <p14:tracePt t="102855" x="3379788" y="3779838"/>
          <p14:tracePt t="102934" x="3367088" y="3779838"/>
          <p14:tracePt t="102946" x="3328988" y="3779838"/>
          <p14:tracePt t="102959" x="3267075" y="3779838"/>
          <p14:tracePt t="102975" x="3216275" y="3779838"/>
          <p14:tracePt t="102989" x="3167063" y="3779838"/>
          <p14:tracePt t="103006" x="3141663" y="3779838"/>
          <p14:tracePt t="103022" x="3128963" y="3779838"/>
          <p14:tracePt t="103039" x="3103563" y="3779838"/>
          <p14:tracePt t="103133" x="3116263" y="3779838"/>
          <p14:tracePt t="103147" x="3141663" y="3779838"/>
          <p14:tracePt t="103159" x="3179763" y="3779838"/>
          <p14:tracePt t="103171" x="3228975" y="3779838"/>
          <p14:tracePt t="103183" x="3305175" y="3779838"/>
          <p14:tracePt t="103195" x="3341688" y="3779838"/>
          <p14:tracePt t="103207" x="3379788" y="3779838"/>
          <p14:tracePt t="103222" x="3417888" y="3779838"/>
          <p14:tracePt t="103239" x="3454400" y="3767138"/>
          <p14:tracePt t="103255" x="3517900" y="3767138"/>
          <p14:tracePt t="103272" x="3667125" y="3754438"/>
          <p14:tracePt t="103289" x="3730625" y="3754438"/>
          <p14:tracePt t="103306" x="3756025" y="3754438"/>
          <p14:tracePt t="103323" x="3779838" y="3754438"/>
          <p14:tracePt t="103339" x="3792538" y="3754438"/>
          <p14:tracePt t="103356" x="3805238" y="3754438"/>
          <p14:tracePt t="103657" x="3805238" y="3741738"/>
          <p14:tracePt t="104804" x="3792538" y="3741738"/>
          <p14:tracePt t="105265" x="3779838" y="3741738"/>
          <p14:tracePt t="105277" x="3730625" y="3741738"/>
          <p14:tracePt t="105290" x="3617913" y="3741738"/>
          <p14:tracePt t="105302" x="3541713" y="3754438"/>
          <p14:tracePt t="105318" x="3454400" y="3779838"/>
          <p14:tracePt t="105332" x="3367088" y="3792538"/>
          <p14:tracePt t="105348" x="3216275" y="3816350"/>
          <p14:tracePt t="105365" x="3041650" y="3829050"/>
          <p14:tracePt t="105382" x="2803525" y="3841750"/>
          <p14:tracePt t="105397" x="2741613" y="3841750"/>
          <p14:tracePt t="105414" x="2678113" y="3841750"/>
          <p14:tracePt t="105431" x="2478088" y="3816350"/>
          <p14:tracePt t="105447" x="2378075" y="3792538"/>
          <p14:tracePt t="105464" x="2252663" y="3767138"/>
          <p14:tracePt t="105481" x="2216150" y="3754438"/>
          <p14:tracePt t="105498" x="2203450" y="3741738"/>
          <p14:tracePt t="105514" x="2178050" y="3729038"/>
          <p14:tracePt t="105531" x="2165350" y="3729038"/>
          <p14:tracePt t="105550" x="2152650" y="3729038"/>
          <p14:tracePt t="105575" x="2139950" y="3716338"/>
          <p14:tracePt t="105601" x="2127250" y="3716338"/>
          <p14:tracePt t="105613" x="2116138" y="3716338"/>
          <p14:tracePt t="105825" x="2127250" y="3716338"/>
          <p14:tracePt t="105850" x="2139950" y="3716338"/>
          <p14:tracePt t="105862" x="2178050" y="3716338"/>
          <p14:tracePt t="105876" x="2239963" y="3716338"/>
          <p14:tracePt t="105889" x="2316163" y="3716338"/>
          <p14:tracePt t="105903" x="2390775" y="3716338"/>
          <p14:tracePt t="105917" x="2478088" y="3716338"/>
          <p14:tracePt t="105934" x="2554288" y="3716338"/>
          <p14:tracePt t="105950" x="2690813" y="3716338"/>
          <p14:tracePt t="105968" x="2841625" y="3716338"/>
          <p14:tracePt t="105984" x="2867025" y="3716338"/>
          <p14:tracePt t="105999" x="2879725" y="3716338"/>
          <p14:tracePt t="106049" x="2841625" y="3716338"/>
          <p14:tracePt t="106063" x="2790825" y="3716338"/>
          <p14:tracePt t="106076" x="2728913" y="3716338"/>
          <p14:tracePt t="106088" x="2678113" y="3716338"/>
          <p14:tracePt t="106103" x="2628900" y="3716338"/>
          <p14:tracePt t="106118" x="2554288" y="3716338"/>
          <p14:tracePt t="106135" x="2403475" y="3716338"/>
          <p14:tracePt t="106151" x="2139950" y="3716338"/>
          <p14:tracePt t="106168" x="2065338" y="3716338"/>
          <p14:tracePt t="106185" x="2027238" y="3716338"/>
          <p14:tracePt t="106201" x="2003425" y="3716338"/>
          <p14:tracePt t="106311" x="2014538" y="3716338"/>
          <p14:tracePt t="106325" x="2027238" y="3716338"/>
          <p14:tracePt t="106338" x="2039938" y="3716338"/>
          <p14:tracePt t="106348" x="2078038" y="3716338"/>
          <p14:tracePt t="106361" x="2116138" y="3716338"/>
          <p14:tracePt t="106373" x="2152650" y="3716338"/>
          <p14:tracePt t="106389" x="2190750" y="3716338"/>
          <p14:tracePt t="106402" x="2203450" y="3716338"/>
          <p14:tracePt t="106419" x="2216150" y="3716338"/>
          <p14:tracePt t="106436" x="2228850" y="3716338"/>
          <p14:tracePt t="106460" x="2239963" y="3716338"/>
          <p14:tracePt t="106472" x="2239963" y="3729038"/>
          <p14:tracePt t="106498" x="2252663" y="3729038"/>
          <p14:tracePt t="106510" x="2265363" y="3729038"/>
          <p14:tracePt t="106524" x="2290763" y="3729038"/>
          <p14:tracePt t="106537" x="2303463" y="3729038"/>
          <p14:tracePt t="106552" x="2339975" y="3729038"/>
          <p14:tracePt t="106569" x="2403475" y="3729038"/>
          <p14:tracePt t="106585" x="2452688" y="3729038"/>
          <p14:tracePt t="106602" x="2541588" y="3729038"/>
          <p14:tracePt t="106619" x="2578100" y="3729038"/>
          <p14:tracePt t="106636" x="2603500" y="3729038"/>
          <p14:tracePt t="106652" x="2690813" y="3729038"/>
          <p14:tracePt t="106669" x="2767013" y="3729038"/>
          <p14:tracePt t="106686" x="2803525" y="3729038"/>
          <p14:tracePt t="106702" x="2867025" y="3741738"/>
          <p14:tracePt t="106719" x="2879725" y="3741738"/>
          <p14:tracePt t="106736" x="2890838" y="3741738"/>
          <p14:tracePt t="106753" x="2903538" y="3741738"/>
          <p14:tracePt t="107445" x="2916238" y="3741738"/>
          <p14:tracePt t="107459" x="2941638" y="3741738"/>
          <p14:tracePt t="107471" x="2967038" y="3741738"/>
          <p14:tracePt t="107483" x="3003550" y="3741738"/>
          <p14:tracePt t="107497" x="3054350" y="3741738"/>
          <p14:tracePt t="107510" x="3103563" y="3741738"/>
          <p14:tracePt t="107524" x="3154363" y="3741738"/>
          <p14:tracePt t="107541" x="3205163" y="3741738"/>
          <p14:tracePt t="107557" x="3241675" y="3741738"/>
          <p14:tracePt t="107574" x="3392488" y="3741738"/>
          <p14:tracePt t="107591" x="3530600" y="3741738"/>
          <p14:tracePt t="107607" x="3654425" y="3741738"/>
          <p14:tracePt t="107624" x="3830638" y="3741738"/>
          <p14:tracePt t="107641" x="3930650" y="3741738"/>
          <p14:tracePt t="107658" x="4043363" y="3741738"/>
          <p14:tracePt t="107674" x="4294188" y="3741738"/>
          <p14:tracePt t="107691" x="4356100" y="3741738"/>
          <p14:tracePt t="107707" x="4418013" y="3741738"/>
          <p14:tracePt t="107724" x="4468813" y="3741738"/>
          <p14:tracePt t="107741" x="4494213" y="3741738"/>
          <p14:tracePt t="107758" x="4506913" y="3741738"/>
          <p14:tracePt t="107783" x="4518025" y="3741738"/>
          <p14:tracePt t="107981" x="4506913" y="3741738"/>
          <p14:tracePt t="107994" x="4494213" y="3741738"/>
          <p14:tracePt t="108006" x="4481513" y="3741738"/>
          <p14:tracePt t="108018" x="4443413" y="3741738"/>
          <p14:tracePt t="108032" x="4394200" y="3741738"/>
          <p14:tracePt t="108045" x="4330700" y="3741738"/>
          <p14:tracePt t="108059" x="4281488" y="3741738"/>
          <p14:tracePt t="108076" x="4230688" y="3741738"/>
          <p14:tracePt t="108092" x="4192588" y="3741738"/>
          <p14:tracePt t="108109" x="4117975" y="3741738"/>
          <p14:tracePt t="108126" x="4081463" y="3741738"/>
          <p14:tracePt t="108143" x="4056063" y="3729038"/>
          <p14:tracePt t="108168" x="4043363" y="3729038"/>
          <p14:tracePt t="108293" x="4056063" y="3729038"/>
          <p14:tracePt t="108318" x="4068763" y="3729038"/>
          <p14:tracePt t="108343" x="4081463" y="3729038"/>
          <p14:tracePt t="108492" x="4092575" y="3729038"/>
          <p14:tracePt t="111583" x="4092575" y="3716338"/>
          <p14:tracePt t="111597" x="4056063" y="3654425"/>
          <p14:tracePt t="111608" x="3943350" y="3529013"/>
          <p14:tracePt t="111620" x="3779838" y="3328988"/>
          <p14:tracePt t="111633" x="3617913" y="3178175"/>
          <p14:tracePt t="111646" x="3517900" y="3078163"/>
          <p14:tracePt t="111660" x="3429000" y="3003550"/>
          <p14:tracePt t="111673" x="3317875" y="2928938"/>
          <p14:tracePt t="111690" x="3179763" y="2890838"/>
          <p14:tracePt t="111706" x="3041650" y="2852738"/>
          <p14:tracePt t="111722" x="2841625" y="2840038"/>
          <p14:tracePt t="111739" x="2790825" y="2840038"/>
          <p14:tracePt t="111756" x="2754313" y="2840038"/>
          <p14:tracePt t="111772" x="2678113" y="2840038"/>
          <p14:tracePt t="111789" x="2628900" y="2840038"/>
          <p14:tracePt t="111806" x="2565400" y="2840038"/>
          <p14:tracePt t="111823" x="2378075" y="2840038"/>
          <p14:tracePt t="111839" x="2303463" y="2840038"/>
          <p14:tracePt t="111856" x="2252663" y="2840038"/>
          <p14:tracePt t="111873" x="2190750" y="2840038"/>
          <p14:tracePt t="111890" x="2165350" y="2840038"/>
          <p14:tracePt t="111906" x="2139950" y="2840038"/>
          <p14:tracePt t="111923" x="2052638" y="2840038"/>
          <p14:tracePt t="111940" x="1978025" y="2852738"/>
          <p14:tracePt t="111956" x="1890713" y="2852738"/>
          <p14:tracePt t="111973" x="1801813" y="2852738"/>
          <p14:tracePt t="111990" x="1790700" y="2852738"/>
          <p14:tracePt t="112006" x="1778000" y="2852738"/>
          <p14:tracePt t="112082" x="1790700" y="2852738"/>
          <p14:tracePt t="112094" x="1801813" y="2852738"/>
          <p14:tracePt t="112111" x="1814513" y="2852738"/>
          <p14:tracePt t="112119" x="1839913" y="2852738"/>
          <p14:tracePt t="112132" x="1865313" y="2852738"/>
          <p14:tracePt t="112144" x="1903413" y="2852738"/>
          <p14:tracePt t="112159" x="1927225" y="2852738"/>
          <p14:tracePt t="112175" x="1952625" y="2852738"/>
          <p14:tracePt t="112192" x="1965325" y="2852738"/>
          <p14:tracePt t="112209" x="1978025" y="2852738"/>
          <p14:tracePt t="112281" x="1965325" y="2852738"/>
          <p14:tracePt t="112294" x="1927225" y="2852738"/>
          <p14:tracePt t="112306" x="1878013" y="2852738"/>
          <p14:tracePt t="112318" x="1827213" y="2852738"/>
          <p14:tracePt t="112331" x="1778000" y="2852738"/>
          <p14:tracePt t="112345" x="1752600" y="2852738"/>
          <p14:tracePt t="112359" x="1739900" y="2852738"/>
          <p14:tracePt t="112376" x="1727200" y="2852738"/>
          <p14:tracePt t="112393" x="1714500" y="2852738"/>
          <p14:tracePt t="112455" x="1727200" y="2852738"/>
          <p14:tracePt t="112468" x="1752600" y="2852738"/>
          <p14:tracePt t="112481" x="1801813" y="2852738"/>
          <p14:tracePt t="112496" x="1865313" y="2852738"/>
          <p14:tracePt t="112510" x="1939925" y="2852738"/>
          <p14:tracePt t="112527" x="1990725" y="2852738"/>
          <p14:tracePt t="112544" x="2027238" y="2852738"/>
          <p14:tracePt t="112559" x="2090738" y="2852738"/>
          <p14:tracePt t="112576" x="2116138" y="2852738"/>
          <p14:tracePt t="112592" x="2139950" y="2852738"/>
          <p14:tracePt t="112609" x="2152650" y="2852738"/>
          <p14:tracePt t="112654" x="2127250" y="2852738"/>
          <p14:tracePt t="112668" x="2116138" y="2852738"/>
          <p14:tracePt t="112680" x="2103438" y="2852738"/>
          <p14:tracePt t="112692" x="2078038" y="2852738"/>
          <p14:tracePt t="112705" x="2052638" y="2840038"/>
          <p14:tracePt t="112716" x="2027238" y="2840038"/>
          <p14:tracePt t="112729" x="1990725" y="2828925"/>
          <p14:tracePt t="112743" x="1952625" y="2816225"/>
          <p14:tracePt t="112759" x="1914525" y="2803525"/>
          <p14:tracePt t="112776" x="1890713" y="2803525"/>
          <p14:tracePt t="112830" x="1903413" y="2803525"/>
          <p14:tracePt t="112842" x="1914525" y="2803525"/>
          <p14:tracePt t="112854" x="1939925" y="2803525"/>
          <p14:tracePt t="112868" x="1952625" y="2803525"/>
          <p14:tracePt t="112883" x="1965325" y="2803525"/>
          <p14:tracePt t="112895" x="1978025" y="2803525"/>
          <p14:tracePt t="112912" x="1990725" y="2803525"/>
          <p14:tracePt t="112928" x="2003425" y="2803525"/>
          <p14:tracePt t="112945" x="2065338" y="2803525"/>
          <p14:tracePt t="112962" x="2103438" y="2803525"/>
          <p14:tracePt t="112979" x="2152650" y="2816225"/>
          <p14:tracePt t="112995" x="2278063" y="2828925"/>
          <p14:tracePt t="113012" x="2316163" y="2828925"/>
          <p14:tracePt t="113029" x="2339975" y="2828925"/>
          <p14:tracePt t="113045" x="2352675" y="2828925"/>
          <p14:tracePt t="113062" x="2365375" y="2828925"/>
          <p14:tracePt t="113179" x="2316163" y="2828925"/>
          <p14:tracePt t="113191" x="2239963" y="2828925"/>
          <p14:tracePt t="113204" x="2152650" y="2790825"/>
          <p14:tracePt t="113216" x="2078038" y="2752725"/>
          <p14:tracePt t="113232" x="2003425" y="2716213"/>
          <p14:tracePt t="113246" x="1952625" y="2703513"/>
          <p14:tracePt t="113262" x="1878013" y="2665413"/>
          <p14:tracePt t="113280" x="1701800" y="2627313"/>
          <p14:tracePt t="113296" x="1627188" y="2616200"/>
          <p14:tracePt t="113313" x="1601788" y="2616200"/>
          <p14:tracePt t="113330" x="1589088" y="2603500"/>
          <p14:tracePt t="113378" x="1614488" y="2603500"/>
          <p14:tracePt t="113391" x="1627188" y="2603500"/>
          <p14:tracePt t="113403" x="1639888" y="2603500"/>
          <p14:tracePt t="113416" x="1665288" y="2603500"/>
          <p14:tracePt t="113430" x="1689100" y="2603500"/>
          <p14:tracePt t="113447" x="1701800" y="2603500"/>
          <p14:tracePt t="113464" x="1727200" y="2603500"/>
          <p14:tracePt t="113480" x="1790700" y="2627313"/>
          <p14:tracePt t="113497" x="1827213" y="2627313"/>
          <p14:tracePt t="113514" x="1903413" y="2652713"/>
          <p14:tracePt t="113531" x="2127250" y="2716213"/>
          <p14:tracePt t="113547" x="2190750" y="2740025"/>
          <p14:tracePt t="113564" x="2252663" y="2765425"/>
          <p14:tracePt t="113581" x="2290763" y="2790825"/>
          <p14:tracePt t="113598" x="2316163" y="2803525"/>
          <p14:tracePt t="113739" x="2303463" y="2803525"/>
          <p14:tracePt t="113777" x="2290763" y="2803525"/>
          <p14:tracePt t="113788" x="2278063" y="2803525"/>
          <p14:tracePt t="113814" x="2278063" y="2816225"/>
          <p14:tracePt t="113901" x="2290763" y="2816225"/>
          <p14:tracePt t="114038" x="2265363" y="2816225"/>
          <p14:tracePt t="114052" x="2190750" y="2816225"/>
          <p14:tracePt t="114063" x="2090738" y="2816225"/>
          <p14:tracePt t="114075" x="2003425" y="2816225"/>
          <p14:tracePt t="114088" x="1890713" y="2816225"/>
          <p14:tracePt t="114100" x="1701800" y="2816225"/>
          <p14:tracePt t="114115" x="1565275" y="2816225"/>
          <p14:tracePt t="114132" x="1465263" y="2816225"/>
          <p14:tracePt t="114149" x="1427163" y="2816225"/>
          <p14:tracePt t="114165" x="1414463" y="2816225"/>
          <p14:tracePt t="114250" x="1427163" y="2816225"/>
          <p14:tracePt t="114274" x="1452563" y="2816225"/>
          <p14:tracePt t="114288" x="1501775" y="2816225"/>
          <p14:tracePt t="114303" x="1552575" y="2816225"/>
          <p14:tracePt t="114311" x="1614488" y="2816225"/>
          <p14:tracePt t="114324" x="1652588" y="2816225"/>
          <p14:tracePt t="114336" x="1689100" y="2816225"/>
          <p14:tracePt t="114351" x="1752600" y="2816225"/>
          <p14:tracePt t="114366" x="1852613" y="2816225"/>
          <p14:tracePt t="114383" x="1952625" y="2816225"/>
          <p14:tracePt t="114399" x="2027238" y="2816225"/>
          <p14:tracePt t="114416" x="2152650" y="2828925"/>
          <p14:tracePt t="114433" x="2190750" y="2840038"/>
          <p14:tracePt t="114450" x="2228850" y="2840038"/>
          <p14:tracePt t="114466" x="2290763" y="2852738"/>
          <p14:tracePt t="114910" x="2316163" y="2865438"/>
          <p14:tracePt t="114923" x="2378075" y="2903538"/>
          <p14:tracePt t="114938" x="2503488" y="2952750"/>
          <p14:tracePt t="114948" x="2641600" y="3028950"/>
          <p14:tracePt t="114961" x="2754313" y="3090863"/>
          <p14:tracePt t="114973" x="2828925" y="3128963"/>
          <p14:tracePt t="114987" x="2903538" y="3165475"/>
          <p14:tracePt t="115002" x="2954338" y="3190875"/>
          <p14:tracePt t="115019" x="3016250" y="3216275"/>
          <p14:tracePt t="115035" x="3067050" y="3228975"/>
          <p14:tracePt t="115052" x="3167063" y="3241675"/>
          <p14:tracePt t="115069" x="3216275" y="3241675"/>
          <p14:tracePt t="115085" x="3267075" y="3241675"/>
          <p14:tracePt t="115102" x="3341688" y="3254375"/>
          <p14:tracePt t="115119" x="3367088" y="3267075"/>
          <p14:tracePt t="115136" x="3417888" y="3267075"/>
          <p14:tracePt t="115152" x="3454400" y="3267075"/>
          <p14:tracePt t="115169" x="3492500" y="3267075"/>
          <p14:tracePt t="115186" x="3654425" y="3303588"/>
          <p14:tracePt t="115203" x="3705225" y="3316288"/>
          <p14:tracePt t="115219" x="3767138" y="3341688"/>
          <p14:tracePt t="115236" x="3856038" y="3390900"/>
          <p14:tracePt t="115253" x="3892550" y="3429000"/>
          <p14:tracePt t="115270" x="3956050" y="3479800"/>
          <p14:tracePt t="115286" x="4117975" y="3579813"/>
          <p14:tracePt t="115303" x="4205288" y="3616325"/>
          <p14:tracePt t="115320" x="4281488" y="3667125"/>
          <p14:tracePt t="115336" x="4406900" y="3716338"/>
          <p14:tracePt t="115353" x="4430713" y="3741738"/>
          <p14:tracePt t="115370" x="4456113" y="3754438"/>
          <p14:tracePt t="115387" x="4506913" y="3792538"/>
          <p14:tracePt t="115403" x="4518025" y="3816350"/>
          <p14:tracePt t="115420" x="4543425" y="3829050"/>
          <p14:tracePt t="115437" x="4568825" y="3854450"/>
          <p14:tracePt t="115454" x="4594225" y="3867150"/>
          <p14:tracePt t="115473" x="4594225" y="3879850"/>
          <p14:tracePt t="115487" x="4606925" y="3879850"/>
          <p14:tracePt t="115508" x="4619625" y="3879850"/>
          <p14:tracePt t="115932" x="4619625" y="3867150"/>
          <p14:tracePt t="115945" x="4630738" y="3854450"/>
          <p14:tracePt t="115959" x="4656138" y="3841750"/>
          <p14:tracePt t="115969" x="4743450" y="3816350"/>
          <p14:tracePt t="115982" x="4881563" y="3792538"/>
          <p14:tracePt t="115995" x="5019675" y="3754438"/>
          <p14:tracePt t="116008" x="5170488" y="3716338"/>
          <p14:tracePt t="116023" x="5457825" y="3667125"/>
          <p14:tracePt t="116039" x="5719763" y="3629025"/>
          <p14:tracePt t="116056" x="5883275" y="3603625"/>
          <p14:tracePt t="116073" x="6246813" y="3567113"/>
          <p14:tracePt t="116089" x="6434138" y="3541713"/>
          <p14:tracePt t="116106" x="6572250" y="3529013"/>
          <p14:tracePt t="116123" x="6721475" y="3503613"/>
          <p14:tracePt t="116140" x="6784975" y="3503613"/>
          <p14:tracePt t="116157" x="6846888" y="3503613"/>
          <p14:tracePt t="116173" x="6959600" y="3503613"/>
          <p14:tracePt t="116190" x="7034213" y="3503613"/>
          <p14:tracePt t="116207" x="7110413" y="3503613"/>
          <p14:tracePt t="116223" x="7123113" y="3516313"/>
          <p14:tracePt t="116240" x="7134225" y="3516313"/>
          <p14:tracePt t="116257" x="7134225" y="3529013"/>
          <p14:tracePt t="116330" x="7134225" y="3541713"/>
          <p14:tracePt t="116381" x="7123113" y="3554413"/>
          <p14:tracePt t="116394" x="7097713" y="3567113"/>
          <p14:tracePt t="116406" x="7046913" y="3579813"/>
          <p14:tracePt t="116418" x="7021513" y="3603625"/>
          <p14:tracePt t="116431" x="6985000" y="3616325"/>
          <p14:tracePt t="116445" x="6921500" y="3654425"/>
          <p14:tracePt t="116458" x="6784975" y="3729038"/>
          <p14:tracePt t="116476" x="6534150" y="3841750"/>
          <p14:tracePt t="116493" x="6321425" y="3929063"/>
          <p14:tracePt t="116509" x="6021388" y="4005263"/>
          <p14:tracePt t="116524" x="5845175" y="4017963"/>
          <p14:tracePt t="116541" x="5683250" y="4041775"/>
          <p14:tracePt t="116558" x="5519738" y="4041775"/>
          <p14:tracePt t="116575" x="5483225" y="4041775"/>
          <p14:tracePt t="116591" x="5457825" y="4029075"/>
          <p14:tracePt t="116608" x="5419725" y="3979863"/>
          <p14:tracePt t="116625" x="5407025" y="3941763"/>
          <p14:tracePt t="116642" x="5407025" y="3905250"/>
          <p14:tracePt t="116658" x="5407025" y="3879850"/>
          <p14:tracePt t="116675" x="5407025" y="3854450"/>
          <p14:tracePt t="116694" x="5407025" y="3841750"/>
          <p14:tracePt t="116709" x="5407025" y="3829050"/>
          <p14:tracePt t="116725" x="5432425" y="3816350"/>
          <p14:tracePt t="116742" x="5470525" y="3803650"/>
          <p14:tracePt t="116759" x="5708650" y="3754438"/>
          <p14:tracePt t="116775" x="5808663" y="3741738"/>
          <p14:tracePt t="116792" x="5921375" y="3741738"/>
          <p14:tracePt t="116809" x="6434138" y="3729038"/>
          <p14:tracePt t="116826" x="6646863" y="3729038"/>
          <p14:tracePt t="116842" x="7172325" y="3729038"/>
          <p14:tracePt t="116859" x="7423150" y="3767138"/>
          <p14:tracePt t="116876" x="7597775" y="3792538"/>
          <p14:tracePt t="116892" x="7886700" y="3879850"/>
          <p14:tracePt t="116909" x="8086725" y="3954463"/>
          <p14:tracePt t="116926" x="8248650" y="3992563"/>
          <p14:tracePt t="116928" x="8361363" y="4017963"/>
          <p14:tracePt t="116943" x="8448675" y="4041775"/>
          <p14:tracePt t="116959" x="8512175" y="4054475"/>
          <p14:tracePt t="116976" x="8586788" y="4054475"/>
          <p14:tracePt t="116993" x="8786813" y="4054475"/>
          <p14:tracePt t="117010" x="8874125" y="4041775"/>
          <p14:tracePt t="117027" x="8937625" y="4029075"/>
          <p14:tracePt t="117043" x="8999538" y="4029075"/>
          <p14:tracePt t="117102" x="8999538" y="4017963"/>
          <p14:tracePt t="117128" x="8999538" y="4005263"/>
          <p14:tracePt t="117154" x="8986838" y="3992563"/>
          <p14:tracePt t="117167" x="8963025" y="3992563"/>
          <p14:tracePt t="117180" x="8899525" y="3967163"/>
          <p14:tracePt t="117191" x="8863013" y="3941763"/>
          <p14:tracePt t="117203" x="8799513" y="3905250"/>
          <p14:tracePt t="117216" x="8750300" y="3867150"/>
          <p14:tracePt t="117231" x="8699500" y="3854450"/>
          <p14:tracePt t="117244" x="8661400" y="3803650"/>
          <p14:tracePt t="117262" x="8612188" y="3779838"/>
          <p14:tracePt t="117279" x="8574088" y="3729038"/>
          <p14:tracePt t="117294" x="8499475" y="3629025"/>
          <p14:tracePt t="117311" x="8486775" y="3603625"/>
          <p14:tracePt t="117328" x="8474075" y="3579813"/>
          <p14:tracePt t="117377" x="8461375" y="3567113"/>
          <p14:tracePt t="117390" x="8461375" y="3554413"/>
          <p14:tracePt t="117404" x="8461375" y="3541713"/>
          <p14:tracePt t="117416" x="8448675" y="3541713"/>
          <p14:tracePt t="117429" x="8448675" y="3529013"/>
          <p14:tracePt t="117478" x="8435975" y="3529013"/>
          <p14:tracePt t="117577" x="8424863" y="3529013"/>
          <p14:tracePt t="117640" x="8412163" y="3529013"/>
          <p14:tracePt t="117789" x="8412163" y="3541713"/>
          <p14:tracePt t="118262" x="8374063" y="3541713"/>
          <p14:tracePt t="118274" x="8248650" y="3554413"/>
          <p14:tracePt t="118288" x="8074025" y="3579813"/>
          <p14:tracePt t="118302" x="7635875" y="3641725"/>
          <p14:tracePt t="118316" x="7146925" y="3703638"/>
          <p14:tracePt t="118333" x="6621463" y="3767138"/>
          <p14:tracePt t="118350" x="6021388" y="3867150"/>
          <p14:tracePt t="118366" x="4932363" y="4029075"/>
          <p14:tracePt t="118383" x="4494213" y="4141788"/>
          <p14:tracePt t="118399" x="4030663" y="4254500"/>
          <p14:tracePt t="118416" x="3192463" y="4443413"/>
          <p14:tracePt t="118433" x="2954338" y="4505325"/>
          <p14:tracePt t="118450" x="2628900" y="4543425"/>
          <p14:tracePt t="118467" x="2216150" y="4630738"/>
          <p14:tracePt t="118483" x="2078038" y="4643438"/>
          <p14:tracePt t="118499" x="1965325" y="4656138"/>
          <p14:tracePt t="118516" x="1639888" y="4679950"/>
          <p14:tracePt t="118532" x="1527175" y="4679950"/>
          <p14:tracePt t="118549" x="1465263" y="4679950"/>
          <p14:tracePt t="118566" x="1414463" y="4679950"/>
          <p14:tracePt t="118585" x="1401763" y="4679950"/>
          <p14:tracePt t="118611" x="1389063" y="4679950"/>
          <p14:tracePt t="118638" x="1376363" y="4679950"/>
          <p14:tracePt t="118936" x="1376363" y="4667250"/>
          <p14:tracePt t="118948" x="1389063" y="4667250"/>
          <p14:tracePt t="118961" x="1401763" y="4656138"/>
          <p14:tracePt t="118973" x="1414463" y="4656138"/>
          <p14:tracePt t="118988" x="1465263" y="4630738"/>
          <p14:tracePt t="119001" x="1514475" y="4605338"/>
          <p14:tracePt t="119019" x="1552575" y="4592638"/>
          <p14:tracePt t="119035" x="1589088" y="4579938"/>
          <p14:tracePt t="119052" x="1627188" y="4567238"/>
          <p14:tracePt t="119069" x="1652588" y="4554538"/>
          <p14:tracePt t="119085" x="1689100" y="4530725"/>
          <p14:tracePt t="119103" x="1765300" y="4530725"/>
          <p14:tracePt t="119119" x="1801813" y="4518025"/>
          <p14:tracePt t="119136" x="1839913" y="4505325"/>
          <p14:tracePt t="119153" x="1865313" y="4505325"/>
          <p14:tracePt t="119173" x="1865313" y="4492625"/>
          <p14:tracePt t="119633" x="1890713" y="4492625"/>
          <p14:tracePt t="119646" x="1939925" y="4492625"/>
          <p14:tracePt t="119658" x="2003425" y="4492625"/>
          <p14:tracePt t="119674" x="2078038" y="4492625"/>
          <p14:tracePt t="119688" x="2127250" y="4505325"/>
          <p14:tracePt t="119705" x="2190750" y="4518025"/>
          <p14:tracePt t="119722" x="2252663" y="4530725"/>
          <p14:tracePt t="119738" x="2465388" y="4543425"/>
          <p14:tracePt t="119754" x="2541588" y="4543425"/>
          <p14:tracePt t="119771" x="2667000" y="4543425"/>
          <p14:tracePt t="119787" x="2716213" y="4543425"/>
          <p14:tracePt t="119804" x="2741613" y="4543425"/>
          <p14:tracePt t="119821" x="2816225" y="4554538"/>
          <p14:tracePt t="119838" x="2854325" y="4554538"/>
          <p14:tracePt t="119854" x="2890838" y="4554538"/>
          <p14:tracePt t="119871" x="2941638" y="4554538"/>
          <p14:tracePt t="119897" x="2954338" y="4554538"/>
          <p14:tracePt t="119919" x="2967038" y="4554538"/>
          <p14:tracePt t="119945" x="2979738" y="4554538"/>
          <p14:tracePt t="119981" x="2992438" y="4554538"/>
          <p14:tracePt t="119995" x="3003550" y="4554538"/>
          <p14:tracePt t="120007" x="3016250" y="4554538"/>
          <p14:tracePt t="120019" x="3041650" y="4554538"/>
          <p14:tracePt t="120044" x="3067050" y="4543425"/>
          <p14:tracePt t="120057" x="3079750" y="4518025"/>
          <p14:tracePt t="120069" x="3103563" y="4518025"/>
          <p14:tracePt t="120081" x="3128963" y="4505325"/>
          <p14:tracePt t="120095" x="3167063" y="4492625"/>
          <p14:tracePt t="120108" x="3228975" y="4492625"/>
          <p14:tracePt t="120122" x="3267075" y="4492625"/>
          <p14:tracePt t="120138" x="3305175" y="4479925"/>
          <p14:tracePt t="120156" x="3328988" y="4479925"/>
          <p14:tracePt t="120172" x="3354388" y="4479925"/>
          <p14:tracePt t="120189" x="3379788" y="4479925"/>
          <p14:tracePt t="120208" x="3392488" y="4479925"/>
          <p14:tracePt t="120223" x="3405188" y="4479925"/>
          <p14:tracePt t="120239" x="3417888" y="4479925"/>
          <p14:tracePt t="120256" x="3441700" y="4479925"/>
          <p14:tracePt t="120273" x="3505200" y="4479925"/>
          <p14:tracePt t="120289" x="3541713" y="4479925"/>
          <p14:tracePt t="120306" x="3579813" y="4479925"/>
          <p14:tracePt t="120323" x="3630613" y="4479925"/>
          <p14:tracePt t="120340" x="3654425" y="4479925"/>
          <p14:tracePt t="120356" x="3679825" y="4479925"/>
          <p14:tracePt t="120373" x="3743325" y="4479925"/>
          <p14:tracePt t="120390" x="3779838" y="4479925"/>
          <p14:tracePt t="120406" x="3917950" y="4479925"/>
          <p14:tracePt t="120423" x="3956050" y="4479925"/>
          <p14:tracePt t="120440" x="3992563" y="4479925"/>
          <p14:tracePt t="120457" x="4043363" y="4479925"/>
          <p14:tracePt t="120473" x="4056063" y="4479925"/>
          <p14:tracePt t="120490" x="4068763" y="4479925"/>
          <p14:tracePt t="120507" x="4092575" y="4479925"/>
          <p14:tracePt t="120805" x="4105275" y="4479925"/>
          <p14:tracePt t="120817" x="4130675" y="4479925"/>
          <p14:tracePt t="120829" x="4205288" y="4479925"/>
          <p14:tracePt t="120846" x="4294188" y="4479925"/>
          <p14:tracePt t="120860" x="4381500" y="4479925"/>
          <p14:tracePt t="120876" x="4468813" y="4479925"/>
          <p14:tracePt t="120892" x="4568825" y="4479925"/>
          <p14:tracePt t="120900" x="4732338" y="4479925"/>
          <p14:tracePt t="120910" x="4856163" y="4479925"/>
          <p14:tracePt t="120925" x="4956175" y="4479925"/>
          <p14:tracePt t="120941" x="5068888" y="4454525"/>
          <p14:tracePt t="120960" x="5245100" y="4454525"/>
          <p14:tracePt t="120977" x="5394325" y="4454525"/>
          <p14:tracePt t="120992" x="5595938" y="4454525"/>
          <p14:tracePt t="121009" x="5670550" y="4454525"/>
          <p14:tracePt t="121026" x="5708650" y="4454525"/>
          <p14:tracePt t="121042" x="5757863" y="4454525"/>
          <p14:tracePt t="121059" x="5770563" y="4454525"/>
          <p14:tracePt t="121076" x="5795963" y="4454525"/>
          <p14:tracePt t="121390" x="5783263" y="4454525"/>
          <p14:tracePt t="121403" x="5770563" y="4454525"/>
          <p14:tracePt t="121415" x="5757863" y="4454525"/>
          <p14:tracePt t="121431" x="5719763" y="4454525"/>
          <p14:tracePt t="121445" x="5670550" y="4454525"/>
          <p14:tracePt t="121462" x="5619750" y="4454525"/>
          <p14:tracePt t="121479" x="5583238" y="4454525"/>
          <p14:tracePt t="121494" x="5507038" y="4454525"/>
          <p14:tracePt t="121511" x="5457825" y="4454525"/>
          <p14:tracePt t="121527" x="5370513" y="4454525"/>
          <p14:tracePt t="121544" x="5207000" y="4454525"/>
          <p14:tracePt t="121561" x="5157788" y="4454525"/>
          <p14:tracePt t="121578" x="5106988" y="4454525"/>
          <p14:tracePt t="121594" x="5045075" y="4454525"/>
          <p14:tracePt t="121611" x="5019675" y="4454525"/>
          <p14:tracePt t="121628" x="4994275" y="4454525"/>
          <p14:tracePt t="121976" x="4994275" y="4443413"/>
          <p14:tracePt t="121989" x="5006975" y="4418013"/>
          <p14:tracePt t="122001" x="5045075" y="4367213"/>
          <p14:tracePt t="122017" x="5106988" y="4254500"/>
          <p14:tracePt t="122031" x="5194300" y="4167188"/>
          <p14:tracePt t="122048" x="5270500" y="4092575"/>
          <p14:tracePt t="122063" x="5294313" y="4054475"/>
          <p14:tracePt t="122080" x="5319713" y="4029075"/>
          <p14:tracePt t="122096" x="5319713" y="4017963"/>
          <p14:tracePt t="122113" x="5332413" y="4017963"/>
          <p14:tracePt t="122237" x="5332413" y="4005263"/>
          <p14:tracePt t="125192" x="5332413" y="4017963"/>
          <p14:tracePt t="125204" x="5370513" y="4067175"/>
          <p14:tracePt t="125218" x="5407025" y="4129088"/>
          <p14:tracePt t="125231" x="5457825" y="4205288"/>
          <p14:tracePt t="125244" x="5519738" y="4267200"/>
          <p14:tracePt t="125260" x="5570538" y="4292600"/>
          <p14:tracePt t="125276" x="5645150" y="4330700"/>
          <p14:tracePt t="125292" x="5745163" y="4354513"/>
          <p14:tracePt t="125308" x="5757863" y="4367213"/>
          <p14:tracePt t="125326" x="5770563" y="4367213"/>
          <p14:tracePt t="125352" x="5783263" y="4367213"/>
          <p14:tracePt t="125366" x="5795963" y="4367213"/>
          <p14:tracePt t="125378" x="5808663" y="4367213"/>
          <p14:tracePt t="125402" x="5821363" y="4367213"/>
          <p14:tracePt t="125416" x="5845175" y="4367213"/>
          <p14:tracePt t="125440" x="5870575" y="4367213"/>
          <p14:tracePt t="125452" x="5895975" y="4367213"/>
          <p14:tracePt t="125465" x="5945188" y="4367213"/>
          <p14:tracePt t="125478" x="6034088" y="4367213"/>
          <p14:tracePt t="125493" x="6121400" y="4367213"/>
          <p14:tracePt t="125510" x="6183313" y="4367213"/>
          <p14:tracePt t="125527" x="6246813" y="4367213"/>
          <p14:tracePt t="125543" x="6334125" y="4354513"/>
          <p14:tracePt t="125560" x="6370638" y="4354513"/>
          <p14:tracePt t="125577" x="6421438" y="4354513"/>
          <p14:tracePt t="125594" x="6521450" y="4354513"/>
          <p14:tracePt t="125610" x="6559550" y="4354513"/>
          <p14:tracePt t="125627" x="6584950" y="4341813"/>
          <p14:tracePt t="125644" x="6634163" y="4341813"/>
          <p14:tracePt t="125688" x="6646863" y="4341813"/>
          <p14:tracePt t="125814" x="6646863" y="4330700"/>
          <p14:tracePt t="125851" x="6646863" y="4318000"/>
          <p14:tracePt t="125877" x="6646863" y="4292600"/>
          <p14:tracePt t="125888" x="6646863" y="4241800"/>
          <p14:tracePt t="125902" x="6646863" y="4192588"/>
          <p14:tracePt t="125916" x="6646863" y="4129088"/>
          <p14:tracePt t="125930" x="6608763" y="4054475"/>
          <p14:tracePt t="125946" x="6521450" y="3941763"/>
          <p14:tracePt t="125963" x="6421438" y="3754438"/>
          <p14:tracePt t="125978" x="6234113" y="3579813"/>
          <p14:tracePt t="125995" x="6170613" y="3554413"/>
          <p14:tracePt t="126012" x="6146800" y="3554413"/>
          <p14:tracePt t="126029" x="6108700" y="3554413"/>
          <p14:tracePt t="126052" x="6108700" y="3567113"/>
          <p14:tracePt t="126064" x="6096000" y="3567113"/>
          <p14:tracePt t="126079" x="6096000" y="3579813"/>
          <p14:tracePt t="126101" x="6096000" y="3590925"/>
          <p14:tracePt t="126126" x="6096000" y="3603625"/>
          <p14:tracePt t="126138" x="6096000" y="3616325"/>
          <p14:tracePt t="126150" x="6096000" y="3629025"/>
          <p14:tracePt t="126175" x="6096000" y="3641725"/>
          <p14:tracePt t="126187" x="6096000" y="3654425"/>
          <p14:tracePt t="126212" x="6083300" y="3654425"/>
          <p14:tracePt t="126225" x="6083300" y="3667125"/>
          <p14:tracePt t="126237" x="6070600" y="3667125"/>
          <p14:tracePt t="126251" x="6057900" y="3679825"/>
          <p14:tracePt t="126274" x="6045200" y="3679825"/>
          <p14:tracePt t="126351" x="6034088" y="3679825"/>
          <p14:tracePt t="126562" x="6021388" y="3679825"/>
          <p14:tracePt t="126612" x="6008688" y="3692525"/>
          <p14:tracePt t="126624" x="5995988" y="3692525"/>
          <p14:tracePt t="126637" x="5970588" y="3703638"/>
          <p14:tracePt t="126652" x="5945188" y="3703638"/>
          <p14:tracePt t="126666" x="5921375" y="3703638"/>
          <p14:tracePt t="126682" x="5895975" y="3716338"/>
          <p14:tracePt t="126699" x="5883275" y="3741738"/>
          <p14:tracePt t="126716" x="5832475" y="3754438"/>
          <p14:tracePt t="126733" x="5821363" y="3754438"/>
          <p14:tracePt t="126749" x="5783263" y="3767138"/>
          <p14:tracePt t="126765" x="5770563" y="3767138"/>
          <p14:tracePt t="126787" x="5757863" y="3767138"/>
          <p14:tracePt t="127982" x="5745163" y="3767138"/>
          <p14:tracePt t="127995" x="5719763" y="3792538"/>
          <p14:tracePt t="128007" x="5708650" y="3803650"/>
          <p14:tracePt t="128023" x="5670550" y="3829050"/>
          <p14:tracePt t="128037" x="5619750" y="3854450"/>
          <p14:tracePt t="128055" x="5583238" y="3879850"/>
          <p14:tracePt t="128071" x="5519738" y="3929063"/>
          <p14:tracePt t="128088" x="5432425" y="4041775"/>
          <p14:tracePt t="128105" x="5419725" y="4117975"/>
          <p14:tracePt t="128121" x="5383213" y="4179888"/>
          <p14:tracePt t="128138" x="5345113" y="4267200"/>
          <p14:tracePt t="128155" x="5345113" y="4279900"/>
          <p14:tracePt t="128208" x="5345113" y="4292600"/>
          <p14:tracePt t="137088" x="5232400" y="4305300"/>
          <p14:tracePt t="137101" x="5081588" y="4379913"/>
          <p14:tracePt t="137114" x="4868863" y="4505325"/>
          <p14:tracePt t="137127" x="4418013" y="4692650"/>
          <p14:tracePt t="137140" x="4030663" y="4843463"/>
          <p14:tracePt t="137157" x="3717925" y="4930775"/>
          <p14:tracePt t="137174" x="3279775" y="5043488"/>
          <p14:tracePt t="137190" x="2790825" y="5143500"/>
          <p14:tracePt t="137207" x="2654300" y="5181600"/>
          <p14:tracePt t="137224" x="2516188" y="5218113"/>
          <p14:tracePt t="137241" x="2152650" y="5281613"/>
          <p14:tracePt t="137258" x="2014538" y="5330825"/>
          <p14:tracePt t="137273" x="1927225" y="5381625"/>
          <p14:tracePt t="137290" x="1790700" y="5443538"/>
          <p14:tracePt t="137307" x="1752600" y="5443538"/>
          <p14:tracePt t="137323" x="1701800" y="5456238"/>
          <p14:tracePt t="137340" x="1577975" y="5456238"/>
          <p14:tracePt t="137357" x="1527175" y="5456238"/>
          <p14:tracePt t="137373" x="1489075" y="5456238"/>
          <p14:tracePt t="137390" x="1401763" y="5456238"/>
          <p14:tracePt t="137407" x="1376363" y="5443538"/>
          <p14:tracePt t="137424" x="1352550" y="5443538"/>
          <p14:tracePt t="137440" x="1301750" y="5430838"/>
          <p14:tracePt t="137457" x="1289050" y="5430838"/>
          <p14:tracePt t="137477" x="1289050" y="5418138"/>
          <p14:tracePt t="137512" x="1276350" y="5418138"/>
          <p14:tracePt t="137549" x="1276350" y="5407025"/>
          <p14:tracePt t="137586" x="1276350" y="5394325"/>
          <p14:tracePt t="137999" x="1276350" y="5381625"/>
          <p14:tracePt t="138012" x="1276350" y="5368925"/>
          <p14:tracePt t="138024" x="1289050" y="5343525"/>
          <p14:tracePt t="138036" x="1301750" y="5305425"/>
          <p14:tracePt t="138048" x="1327150" y="5268913"/>
          <p14:tracePt t="138064" x="1363663" y="5230813"/>
          <p14:tracePt t="138077" x="1414463" y="5194300"/>
          <p14:tracePt t="138094" x="1465263" y="5168900"/>
          <p14:tracePt t="138111" x="1527175" y="5143500"/>
          <p14:tracePt t="138128" x="1589088" y="5130800"/>
          <p14:tracePt t="138144" x="1614488" y="5130800"/>
          <p14:tracePt t="138161" x="1639888" y="5130800"/>
          <p14:tracePt t="138178" x="1665288" y="5118100"/>
          <p14:tracePt t="138195" x="1689100" y="5105400"/>
          <p14:tracePt t="138211" x="1701800" y="5105400"/>
          <p14:tracePt t="138228" x="1778000" y="5081588"/>
          <p14:tracePt t="138245" x="1852613" y="5068888"/>
          <p14:tracePt t="138262" x="1939925" y="5056188"/>
          <p14:tracePt t="138278" x="2027238" y="5056188"/>
          <p14:tracePt t="138295" x="2052638" y="5056188"/>
          <p14:tracePt t="138311" x="2065338" y="5056188"/>
          <p14:tracePt t="138328" x="2103438" y="5056188"/>
          <p14:tracePt t="138345" x="2116138" y="5056188"/>
          <p14:tracePt t="138361" x="2152650" y="5043488"/>
          <p14:tracePt t="138379" x="2178050" y="5043488"/>
          <p14:tracePt t="138395" x="2203450" y="5030788"/>
          <p14:tracePt t="138412" x="2278063" y="5030788"/>
          <p14:tracePt t="138429" x="2316163" y="5018088"/>
          <p14:tracePt t="138444" x="2365375" y="5018088"/>
          <p14:tracePt t="138461" x="2452688" y="5018088"/>
          <p14:tracePt t="138477" x="2490788" y="5018088"/>
          <p14:tracePt t="138494" x="2528888" y="5018088"/>
          <p14:tracePt t="138511" x="2578100" y="5018088"/>
          <p14:tracePt t="138610" x="2554288" y="5018088"/>
          <p14:tracePt t="138622" x="2541588" y="5018088"/>
          <p14:tracePt t="138634" x="2516188" y="5018088"/>
          <p14:tracePt t="138649" x="2478088" y="5018088"/>
          <p14:tracePt t="138663" x="2452688" y="5018088"/>
          <p14:tracePt t="138680" x="2416175" y="5018088"/>
          <p14:tracePt t="138697" x="2390775" y="5018088"/>
          <p14:tracePt t="138746" x="2403475" y="5018088"/>
          <p14:tracePt t="138758" x="2428875" y="5018088"/>
          <p14:tracePt t="138771" x="2465388" y="5018088"/>
          <p14:tracePt t="138783" x="2478088" y="5005388"/>
          <p14:tracePt t="138800" x="2516188" y="5005388"/>
          <p14:tracePt t="138814" x="2541588" y="4992688"/>
          <p14:tracePt t="138830" x="2578100" y="4992688"/>
          <p14:tracePt t="138847" x="2616200" y="4992688"/>
          <p14:tracePt t="138864" x="2628900" y="4992688"/>
          <p14:tracePt t="138922" x="2616200" y="4992688"/>
          <p14:tracePt t="138933" x="2603500" y="4992688"/>
          <p14:tracePt t="139020" x="2654300" y="4992688"/>
          <p14:tracePt t="139034" x="2690813" y="4992688"/>
          <p14:tracePt t="139045" x="2716213" y="4992688"/>
          <p14:tracePt t="139057" x="2741613" y="4992688"/>
          <p14:tracePt t="139072" x="2754313" y="4992688"/>
          <p14:tracePt t="139394" x="2767013" y="4992688"/>
          <p14:tracePt t="139407" x="2790825" y="4992688"/>
          <p14:tracePt t="139419" x="2828925" y="4992688"/>
          <p14:tracePt t="139435" x="2867025" y="4992688"/>
          <p14:tracePt t="139450" x="2967038" y="4992688"/>
          <p14:tracePt t="139466" x="3067050" y="4992688"/>
          <p14:tracePt t="139483" x="3154363" y="4992688"/>
          <p14:tracePt t="139500" x="3254375" y="4992688"/>
          <p14:tracePt t="139517" x="3305175" y="4992688"/>
          <p14:tracePt t="139533" x="3354388" y="4992688"/>
          <p14:tracePt t="139549" x="3505200" y="4992688"/>
          <p14:tracePt t="139565" x="3567113" y="4992688"/>
          <p14:tracePt t="139582" x="3643313" y="4981575"/>
          <p14:tracePt t="139599" x="3667125" y="4981575"/>
          <p14:tracePt t="139615" x="3692525" y="4968875"/>
          <p14:tracePt t="139632" x="3705225" y="4968875"/>
          <p14:tracePt t="139793" x="3692525" y="4968875"/>
          <p14:tracePt t="139818" x="3679825" y="4968875"/>
          <p14:tracePt t="139831" x="3654425" y="4968875"/>
          <p14:tracePt t="139844" x="3630613" y="4968875"/>
          <p14:tracePt t="139856" x="3605213" y="4968875"/>
          <p14:tracePt t="139869" x="3567113" y="4968875"/>
          <p14:tracePt t="139883" x="3554413" y="4968875"/>
          <p14:tracePt t="139900" x="3541713" y="4968875"/>
          <p14:tracePt t="139917" x="3517900" y="4968875"/>
          <p14:tracePt t="139933" x="3492500" y="4968875"/>
          <p14:tracePt t="139950" x="3479800" y="4968875"/>
          <p14:tracePt t="139967" x="3467100" y="4968875"/>
          <p14:tracePt t="139984" x="3454400" y="4968875"/>
          <p14:tracePt t="140054" x="3467100" y="4968875"/>
          <p14:tracePt t="140070" x="3467100" y="4956175"/>
          <p14:tracePt t="140080" x="3492500" y="4956175"/>
          <p14:tracePt t="140092" x="3541713" y="4956175"/>
          <p14:tracePt t="140105" x="3643313" y="4956175"/>
          <p14:tracePt t="140121" x="3730625" y="4956175"/>
          <p14:tracePt t="140136" x="3817938" y="4956175"/>
          <p14:tracePt t="140151" x="3892550" y="4956175"/>
          <p14:tracePt t="140168" x="4181475" y="4956175"/>
          <p14:tracePt t="140184" x="4294188" y="4956175"/>
          <p14:tracePt t="140201" x="4381500" y="4968875"/>
          <p14:tracePt t="140218" x="4530725" y="4968875"/>
          <p14:tracePt t="140234" x="4606925" y="4968875"/>
          <p14:tracePt t="140251" x="4719638" y="4968875"/>
          <p14:tracePt t="140268" x="4868863" y="4968875"/>
          <p14:tracePt t="140285" x="4919663" y="4968875"/>
          <p14:tracePt t="140301" x="4945063" y="4968875"/>
          <p14:tracePt t="140318" x="4956175" y="4968875"/>
          <p14:tracePt t="140802" x="4981575" y="4968875"/>
          <p14:tracePt t="140815" x="5006975" y="4968875"/>
          <p14:tracePt t="140829" x="5032375" y="4968875"/>
          <p14:tracePt t="140843" x="5094288" y="4968875"/>
          <p14:tracePt t="140853" x="5145088" y="4981575"/>
          <p14:tracePt t="140871" x="5194300" y="4981575"/>
          <p14:tracePt t="140887" x="5232400" y="4981575"/>
          <p14:tracePt t="140891" x="5245100" y="4981575"/>
          <p14:tracePt t="140903" x="5257800" y="4992688"/>
          <p14:tracePt t="140920" x="5270500" y="4992688"/>
          <p14:tracePt t="140937" x="5281613" y="4992688"/>
          <p14:tracePt t="140954" x="5294313" y="4992688"/>
          <p14:tracePt t="141102" x="5281613" y="4992688"/>
          <p14:tracePt t="141127" x="5270500" y="4992688"/>
          <p14:tracePt t="141141" x="5245100" y="4992688"/>
          <p14:tracePt t="141152" x="5232400" y="4992688"/>
          <p14:tracePt t="141164" x="5219700" y="4992688"/>
          <p14:tracePt t="141178" x="5207000" y="4992688"/>
          <p14:tracePt t="141251" x="5232400" y="4992688"/>
          <p14:tracePt t="141264" x="5245100" y="4992688"/>
          <p14:tracePt t="141277" x="5257800" y="4992688"/>
          <p14:tracePt t="141292" x="5270500" y="4992688"/>
          <p14:tracePt t="141307" x="5281613" y="4992688"/>
          <p14:tracePt t="141324" x="5294313" y="4992688"/>
          <p14:tracePt t="141340" x="5307013" y="4992688"/>
          <p14:tracePt t="141357" x="5345113" y="4992688"/>
          <p14:tracePt t="141374" x="5394325" y="4992688"/>
          <p14:tracePt t="141390" x="5519738" y="4992688"/>
          <p14:tracePt t="141407" x="5557838" y="4992688"/>
          <p14:tracePt t="141424" x="5583238" y="4992688"/>
          <p14:tracePt t="141440" x="5632450" y="4992688"/>
          <p14:tracePt t="141457" x="5670550" y="4992688"/>
          <p14:tracePt t="141474" x="5708650" y="4992688"/>
          <p14:tracePt t="141491" x="5783263" y="5005388"/>
          <p14:tracePt t="141508" x="5821363" y="5018088"/>
          <p14:tracePt t="141887" x="5832475" y="5018088"/>
          <p14:tracePt t="141899" x="5857875" y="5018088"/>
          <p14:tracePt t="141912" x="5908675" y="5018088"/>
          <p14:tracePt t="141929" x="5970588" y="5018088"/>
          <p14:tracePt t="141943" x="6021388" y="5018088"/>
          <p14:tracePt t="141959" x="6045200" y="5018088"/>
          <p14:tracePt t="141976" x="6057900" y="5018088"/>
          <p14:tracePt t="141993" x="6096000" y="5018088"/>
          <p14:tracePt t="142012" x="6108700" y="5018088"/>
          <p14:tracePt t="142026" x="6121400" y="5018088"/>
          <p14:tracePt t="142043" x="6134100" y="5018088"/>
          <p14:tracePt t="142063" x="6146800" y="5018088"/>
          <p14:tracePt t="142086" x="6157913" y="5018088"/>
          <p14:tracePt t="142100" x="6170613" y="5018088"/>
          <p14:tracePt t="142113" x="6183313" y="5018088"/>
          <p14:tracePt t="142127" x="6208713" y="5018088"/>
          <p14:tracePt t="142161" x="6221413" y="5018088"/>
          <p14:tracePt t="142223" x="6259513" y="5018088"/>
          <p14:tracePt t="142236" x="6283325" y="5005388"/>
          <p14:tracePt t="142249" x="6308725" y="5005388"/>
          <p14:tracePt t="142263" x="6334125" y="5005388"/>
          <p14:tracePt t="142277" x="6359525" y="5005388"/>
          <p14:tracePt t="142294" x="6370638" y="5005388"/>
          <p14:tracePt t="142311" x="6421438" y="5005388"/>
          <p14:tracePt t="142326" x="6584950" y="5005388"/>
          <p14:tracePt t="142343" x="6659563" y="5005388"/>
          <p14:tracePt t="142360" x="6696075" y="5005388"/>
          <p14:tracePt t="142376" x="6746875" y="5005388"/>
          <p14:tracePt t="142393" x="6759575" y="5005388"/>
          <p14:tracePt t="142410" x="6784975" y="5005388"/>
          <p14:tracePt t="142427" x="6808788" y="5005388"/>
          <p14:tracePt t="142443" x="6834188" y="5005388"/>
          <p14:tracePt t="142460" x="6859588" y="5005388"/>
          <p14:tracePt t="142477" x="6934200" y="5005388"/>
          <p14:tracePt t="142494" x="6972300" y="5005388"/>
          <p14:tracePt t="142510" x="6997700" y="5005388"/>
          <p14:tracePt t="142527" x="7059613" y="4992688"/>
          <p14:tracePt t="142544" x="7085013" y="4992688"/>
          <p14:tracePt t="142560" x="7159625" y="4968875"/>
          <p14:tracePt t="142577" x="7246938" y="4968875"/>
          <p14:tracePt t="142594" x="7348538" y="4956175"/>
          <p14:tracePt t="142610" x="7459663" y="4956175"/>
          <p14:tracePt t="142628" x="7472363" y="4956175"/>
          <p14:tracePt t="142644" x="7485063" y="4956175"/>
          <p14:tracePt t="142709" x="7472363" y="4956175"/>
          <p14:tracePt t="142721" x="7423150" y="4956175"/>
          <p14:tracePt t="142735" x="7335838" y="4956175"/>
          <p14:tracePt t="142747" x="7235825" y="4956175"/>
          <p14:tracePt t="142761" x="7097713" y="4956175"/>
          <p14:tracePt t="142778" x="6897688" y="4968875"/>
          <p14:tracePt t="142795" x="6721475" y="4992688"/>
          <p14:tracePt t="142812" x="6584950" y="5005388"/>
          <p14:tracePt t="142828" x="6572250" y="5005388"/>
          <p14:tracePt t="142845" x="6559550" y="5018088"/>
          <p14:tracePt t="142885" x="6596063" y="5018088"/>
          <p14:tracePt t="142897" x="6646863" y="5018088"/>
          <p14:tracePt t="142909" x="6721475" y="5018088"/>
          <p14:tracePt t="142921" x="6808788" y="5018088"/>
          <p14:tracePt t="142933" x="6910388" y="5018088"/>
          <p14:tracePt t="142948" x="7034213" y="5043488"/>
          <p14:tracePt t="142962" x="7235825" y="5056188"/>
          <p14:tracePt t="142979" x="7410450" y="5081588"/>
          <p14:tracePt t="142995" x="7523163" y="5092700"/>
          <p14:tracePt t="143012" x="7661275" y="5130800"/>
          <p14:tracePt t="143029" x="7697788" y="5130800"/>
          <p14:tracePt t="143046" x="7710488" y="5130800"/>
          <p14:tracePt t="143134" x="7661275" y="5130800"/>
          <p14:tracePt t="143149" x="7561263" y="5130800"/>
          <p14:tracePt t="143158" x="7459663" y="5130800"/>
          <p14:tracePt t="143172" x="7385050" y="5130800"/>
          <p14:tracePt t="143185" x="7359650" y="5130800"/>
          <p14:tracePt t="143198" x="7348538" y="5130800"/>
          <p14:tracePt t="143232" x="7359650" y="5130800"/>
          <p14:tracePt t="143244" x="7397750" y="5130800"/>
          <p14:tracePt t="143256" x="7472363" y="5130800"/>
          <p14:tracePt t="143270" x="7561263" y="5105400"/>
          <p14:tracePt t="143282" x="7635875" y="5092700"/>
          <p14:tracePt t="143297" x="7673975" y="5068888"/>
          <p14:tracePt t="143313" x="7697788" y="5043488"/>
          <p14:tracePt t="143330" x="7710488" y="5043488"/>
          <p14:tracePt t="143347" x="7723188" y="5043488"/>
          <p14:tracePt t="143394" x="7710488" y="5043488"/>
          <p14:tracePt t="143406" x="7685088" y="5043488"/>
          <p14:tracePt t="143420" x="7661275" y="5043488"/>
          <p14:tracePt t="143433" x="7648575" y="5056188"/>
          <p14:tracePt t="143447" x="7635875" y="5056188"/>
          <p14:tracePt t="143464" x="7623175" y="5056188"/>
          <p14:tracePt t="143631" x="7610475" y="5056188"/>
          <p14:tracePt t="143644" x="7561263" y="5056188"/>
          <p14:tracePt t="143657" x="7523163" y="5056188"/>
          <p14:tracePt t="143669" x="7472363" y="5056188"/>
          <p14:tracePt t="143686" x="7397750" y="5056188"/>
          <p14:tracePt t="143700" x="7297738" y="5056188"/>
          <p14:tracePt t="143716" x="7185025" y="5056188"/>
          <p14:tracePt t="143733" x="7110413" y="5056188"/>
          <p14:tracePt t="143750" x="7046913" y="5056188"/>
          <p14:tracePt t="143831" x="7046913" y="5043488"/>
          <p14:tracePt t="143857" x="7072313" y="5043488"/>
          <p14:tracePt t="143869" x="7097713" y="5043488"/>
          <p14:tracePt t="143881" x="7123113" y="5043488"/>
          <p14:tracePt t="143893" x="7159625" y="5043488"/>
          <p14:tracePt t="143906" x="7197725" y="5043488"/>
          <p14:tracePt t="143920" x="7235825" y="5043488"/>
          <p14:tracePt t="143934" x="7285038" y="5043488"/>
          <p14:tracePt t="143949" x="7397750" y="5043488"/>
          <p14:tracePt t="143966" x="7585075" y="5081588"/>
          <p14:tracePt t="143983" x="7835900" y="5105400"/>
          <p14:tracePt t="144000" x="7897813" y="5105400"/>
          <p14:tracePt t="144016" x="7910513" y="5105400"/>
          <p14:tracePt t="144033" x="7923213" y="5105400"/>
          <p14:tracePt t="144104" x="7910513" y="5105400"/>
          <p14:tracePt t="144120" x="7897813" y="5105400"/>
          <p14:tracePt t="144130" x="7861300" y="5105400"/>
          <p14:tracePt t="144143" x="7785100" y="5105400"/>
          <p14:tracePt t="144155" x="7723188" y="5105400"/>
          <p14:tracePt t="144171" x="7648575" y="5105400"/>
          <p14:tracePt t="144185" x="7597775" y="5105400"/>
          <p14:tracePt t="144202" x="7572375" y="5105400"/>
          <p14:tracePt t="144218" x="7561263" y="5105400"/>
          <p14:tracePt t="144234" x="7535863" y="5105400"/>
          <p14:tracePt t="144250" x="7523163" y="5105400"/>
          <p14:tracePt t="144342" x="7535863" y="5105400"/>
          <p14:tracePt t="144479" x="7523163" y="5105400"/>
          <p14:tracePt t="144492" x="7510463" y="5105400"/>
          <p14:tracePt t="144505" x="7497763" y="5105400"/>
          <p14:tracePt t="144517" x="7472363" y="5105400"/>
          <p14:tracePt t="144529" x="7459663" y="5105400"/>
          <p14:tracePt t="144542" x="7448550" y="5105400"/>
          <p14:tracePt t="144556" x="7423150" y="5105400"/>
          <p14:tracePt t="144570" x="7410450" y="5105400"/>
          <p14:tracePt t="145040" x="7423150" y="5105400"/>
          <p14:tracePt t="145052" x="7459663" y="5105400"/>
          <p14:tracePt t="145064" x="7523163" y="5105400"/>
          <p14:tracePt t="145079" x="7572375" y="5105400"/>
          <p14:tracePt t="145092" x="7623175" y="5105400"/>
          <p14:tracePt t="145105" x="7648575" y="5105400"/>
          <p14:tracePt t="145122" x="7661275" y="5105400"/>
          <p14:tracePt t="145137" x="7673975" y="5105400"/>
          <p14:tracePt t="145154" x="7723188" y="5105400"/>
          <p14:tracePt t="145171" x="7761288" y="5092700"/>
          <p14:tracePt t="145188" x="7823200" y="5081588"/>
          <p14:tracePt t="145204" x="7986713" y="5068888"/>
          <p14:tracePt t="145221" x="8048625" y="5068888"/>
          <p14:tracePt t="145238" x="8099425" y="5068888"/>
          <p14:tracePt t="145254" x="8174038" y="5068888"/>
          <p14:tracePt t="145271" x="8212138" y="5068888"/>
          <p14:tracePt t="145288" x="8235950" y="5068888"/>
          <p14:tracePt t="145305" x="8324850" y="5068888"/>
          <p14:tracePt t="145321" x="8361363" y="5068888"/>
          <p14:tracePt t="145338" x="8386763" y="5068888"/>
          <p14:tracePt t="145355" x="8412163" y="5068888"/>
          <p14:tracePt t="145372" x="8424863" y="5068888"/>
          <p14:tracePt t="145388" x="8435975" y="5068888"/>
          <p14:tracePt t="145404" x="8461375" y="5068888"/>
          <p14:tracePt t="145422" x="8474075" y="5068888"/>
          <p14:tracePt t="145441" x="8486775" y="5068888"/>
          <p14:tracePt t="145463" x="8499475" y="5056188"/>
          <p14:tracePt t="145475" x="8512175" y="5056188"/>
          <p14:tracePt t="145491" x="8524875" y="5056188"/>
          <p14:tracePt t="145505" x="8561388" y="5056188"/>
          <p14:tracePt t="145522" x="8624888" y="5056188"/>
          <p14:tracePt t="145538" x="8724900" y="5043488"/>
          <p14:tracePt t="145556" x="8763000" y="5043488"/>
          <p14:tracePt t="145572" x="8786813" y="5043488"/>
          <p14:tracePt t="145589" x="8850313" y="5030788"/>
          <p14:tracePt t="145606" x="8912225" y="5030788"/>
          <p14:tracePt t="145622" x="9012238" y="5030788"/>
          <p14:tracePt t="145639" x="9150350" y="5030788"/>
          <p14:tracePt t="145656" x="9188450" y="5030788"/>
          <p14:tracePt t="145673" x="9212263" y="5030788"/>
          <p14:tracePt t="145690" x="9250363" y="5030788"/>
          <p14:tracePt t="145706" x="9263063" y="5030788"/>
          <p14:tracePt t="145887" x="9250363" y="5030788"/>
          <p14:tracePt t="145975" x="9237663" y="5030788"/>
          <p14:tracePt t="146398" x="9224963" y="5030788"/>
          <p14:tracePt t="146847" x="9212263" y="5030788"/>
          <p14:tracePt t="146859" x="9163050" y="5043488"/>
          <p14:tracePt t="146872" x="9063038" y="5056188"/>
          <p14:tracePt t="146884" x="8737600" y="5056188"/>
          <p14:tracePt t="146896" x="8361363" y="5056188"/>
          <p14:tracePt t="146911" x="7710488" y="5056188"/>
          <p14:tracePt t="146928" x="7235825" y="5056188"/>
          <p14:tracePt t="146944" x="6546850" y="5018088"/>
          <p14:tracePt t="146961" x="5445125" y="4943475"/>
          <p14:tracePt t="146978" x="4894263" y="4930775"/>
          <p14:tracePt t="146995" x="4556125" y="4930775"/>
          <p14:tracePt t="147011" x="3943350" y="4930775"/>
          <p14:tracePt t="147028" x="3767138" y="4930775"/>
          <p14:tracePt t="147045" x="3630613" y="4930775"/>
          <p14:tracePt t="147061" x="3479800" y="4930775"/>
          <p14:tracePt t="147078" x="3392488" y="4930775"/>
          <p14:tracePt t="147095" x="3279775" y="4930775"/>
          <p14:tracePt t="147112" x="3003550" y="4943475"/>
          <p14:tracePt t="147128" x="2916238" y="4956175"/>
          <p14:tracePt t="147145" x="2854325" y="4956175"/>
          <p14:tracePt t="147162" x="2754313" y="4956175"/>
          <p14:tracePt t="147179" x="2703513" y="4956175"/>
          <p14:tracePt t="147195" x="2465388" y="4956175"/>
          <p14:tracePt t="147212" x="2352675" y="4956175"/>
          <p14:tracePt t="147229" x="2278063" y="4943475"/>
          <p14:tracePt t="147245" x="2216150" y="4918075"/>
          <p14:tracePt t="147262" x="2152650" y="4892675"/>
          <p14:tracePt t="147279" x="2116138" y="4879975"/>
          <p14:tracePt t="147295" x="2078038" y="4879975"/>
          <p14:tracePt t="147312" x="1927225" y="4868863"/>
          <p14:tracePt t="147329" x="1839913" y="4856163"/>
          <p14:tracePt t="147345" x="1727200" y="4818063"/>
          <p14:tracePt t="147362" x="1701800" y="4805363"/>
          <p14:tracePt t="147379" x="1689100" y="4792663"/>
          <p14:tracePt t="147396" x="1652588" y="4779963"/>
          <p14:tracePt t="147412" x="1639888" y="4779963"/>
          <p14:tracePt t="147431" x="1627188" y="4768850"/>
          <p14:tracePt t="147557" x="1639888" y="4768850"/>
          <p14:tracePt t="147570" x="1652588" y="4768850"/>
          <p14:tracePt t="147583" x="1677988" y="4768850"/>
          <p14:tracePt t="147595" x="1727200" y="4768850"/>
          <p14:tracePt t="147607" x="1801813" y="4768850"/>
          <p14:tracePt t="147620" x="1878013" y="4792663"/>
          <p14:tracePt t="147635" x="1965325" y="4830763"/>
          <p14:tracePt t="147649" x="2103438" y="4856163"/>
          <p14:tracePt t="147665" x="2316163" y="4905375"/>
          <p14:tracePt t="147682" x="2478088" y="4943475"/>
          <p14:tracePt t="147699" x="2790825" y="5005388"/>
          <p14:tracePt t="147715" x="3079750" y="5068888"/>
          <p14:tracePt t="147732" x="3328988" y="5092700"/>
          <p14:tracePt t="147749" x="3817938" y="5181600"/>
          <p14:tracePt t="147766" x="4181475" y="5218113"/>
          <p14:tracePt t="147782" x="4406900" y="5256213"/>
          <p14:tracePt t="147799" x="4945063" y="5318125"/>
          <p14:tracePt t="147816" x="5207000" y="5356225"/>
          <p14:tracePt t="147832" x="5483225" y="5407025"/>
          <p14:tracePt t="147849" x="5570538" y="5430838"/>
          <p14:tracePt t="147866" x="5632450" y="5468938"/>
          <p14:tracePt t="147882" x="5708650" y="5481638"/>
          <p14:tracePt t="147899" x="5795963" y="5518150"/>
          <p14:tracePt t="147920" x="5808663" y="5518150"/>
          <p14:tracePt t="148031" x="5795963" y="5518150"/>
          <p14:tracePt t="148105" x="5783263" y="5518150"/>
          <p14:tracePt t="148517" x="5757863" y="5518150"/>
          <p14:tracePt t="148529" x="5732463" y="5518150"/>
          <p14:tracePt t="148542" x="5670550" y="5518150"/>
          <p14:tracePt t="148557" x="5607050" y="5518150"/>
          <p14:tracePt t="148569" x="5570538" y="5518150"/>
          <p14:tracePt t="148586" x="5532438" y="5518150"/>
          <p14:tracePt t="148602" x="5507038" y="5518150"/>
          <p14:tracePt t="148619" x="5445125" y="5518150"/>
          <p14:tracePt t="148636" x="5394325" y="5518150"/>
          <p14:tracePt t="148653" x="5345113" y="5518150"/>
          <p14:tracePt t="148669" x="5281613" y="5518150"/>
          <p14:tracePt t="148705" x="5270500" y="5518150"/>
          <p14:tracePt t="148815" x="5281613" y="551815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026">
        <p:circle/>
      </p:transition>
    </mc:Choice>
    <mc:Fallback xmlns="">
      <p:transition spd="slow" advTm="18026">
        <p:circle/>
      </p:transition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19" x="10264775" y="3954463"/>
          <p14:tracePt t="16132" x="10239375" y="3767138"/>
          <p14:tracePt t="16144" x="10213975" y="3616325"/>
          <p14:tracePt t="16156" x="10177463" y="3479800"/>
          <p14:tracePt t="16169" x="10164763" y="3367088"/>
          <p14:tracePt t="16181" x="10139363" y="3178175"/>
          <p14:tracePt t="16197" x="10126663" y="2952750"/>
          <p14:tracePt t="16212" x="10113963" y="2803525"/>
          <p14:tracePt t="16228" x="10101263" y="2690813"/>
          <p14:tracePt t="16245" x="10088563" y="2290763"/>
          <p14:tracePt t="16262" x="10088563" y="2127250"/>
          <p14:tracePt t="16278" x="10088563" y="2001838"/>
          <p14:tracePt t="16295" x="10088563" y="1839913"/>
          <p14:tracePt t="16312" x="10088563" y="1765300"/>
          <p14:tracePt t="16329" x="10088563" y="1639888"/>
          <p14:tracePt t="16346" x="10088563" y="1350963"/>
          <p14:tracePt t="16362" x="10075863" y="1263650"/>
          <p14:tracePt t="16379" x="10026650" y="1189038"/>
          <p14:tracePt t="16396" x="9813925" y="1076325"/>
          <p14:tracePt t="16412" x="9688513" y="1038225"/>
          <p14:tracePt t="16429" x="9575800" y="1025525"/>
          <p14:tracePt t="16446" x="9075738" y="989013"/>
          <p14:tracePt t="16463" x="8799513" y="989013"/>
          <p14:tracePt t="16480" x="8548688" y="976313"/>
          <p14:tracePt t="16496" x="7761288" y="976313"/>
          <p14:tracePt t="16513" x="7423150" y="963613"/>
          <p14:tracePt t="16530" x="6946900" y="963613"/>
          <p14:tracePt t="16546" x="6496050" y="938213"/>
          <p14:tracePt t="16563" x="6359525" y="938213"/>
          <p14:tracePt t="16580" x="6259513" y="950913"/>
          <p14:tracePt t="16869" x="5619750" y="889000"/>
          <p14:tracePt t="16881" x="4694238" y="750888"/>
          <p14:tracePt t="16892" x="3930650" y="625475"/>
          <p14:tracePt t="16907" x="3128963" y="525463"/>
          <p14:tracePt t="16919" x="2403475" y="425450"/>
          <p14:tracePt t="16932" x="1677988" y="350838"/>
          <p14:tracePt t="16950" x="1089025" y="274638"/>
          <p14:tracePt t="16967" x="438150" y="225425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7.3|40.1|43.1|39.5|79.1|6|4.1|76.7|1.4|0.2|0.2|0.2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6.3|1|8.9|11.9|0.7|2.1|0.6|3.2|9.6|1.8|29.9|14.1|1|2.1|21.3|23|0.9|3.9|6|0.8|12.8|27.1|23.9|3.1|31.6|2.7|9.4|0.9|129.7|1.7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7.5|40.3|1.1|26.2|0.8|30.7|2.7|6.5|1.5|11.6|15.5|1.1|2.3|17|0.5|1.5|2.6|3.7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3|45.3|35.4|4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1|31.4|50.8|41.2|4|6.4|6.1|6.4|3.9|5.1|23.6|7|35.3|1.2|16.1|4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22F7C6D-1961-4031-8B92-063ECA98DD73}"/>
</file>

<file path=customXml/itemProps2.xml><?xml version="1.0" encoding="utf-8"?>
<ds:datastoreItem xmlns:ds="http://schemas.openxmlformats.org/officeDocument/2006/customXml" ds:itemID="{6070CB73-331E-4E7C-97F9-D4B3B3013190}"/>
</file>

<file path=customXml/itemProps3.xml><?xml version="1.0" encoding="utf-8"?>
<ds:datastoreItem xmlns:ds="http://schemas.openxmlformats.org/officeDocument/2006/customXml" ds:itemID="{0B7F043B-6054-4E9F-9BE1-63E9B9EA426E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24074</TotalTime>
  <Words>1877</Words>
  <Application>Microsoft Office PowerPoint</Application>
  <PresentationFormat>Widescreen</PresentationFormat>
  <Paragraphs>866</Paragraphs>
  <Slides>39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60" baseType="lpstr">
      <vt:lpstr>MS Mincho</vt:lpstr>
      <vt:lpstr>Albertus Medium</vt:lpstr>
      <vt:lpstr>Alexandria</vt:lpstr>
      <vt:lpstr>Arial</vt:lpstr>
      <vt:lpstr>Calibri</vt:lpstr>
      <vt:lpstr>Calibri Bold</vt:lpstr>
      <vt:lpstr>Calibri Light</vt:lpstr>
      <vt:lpstr>Chesterfield</vt:lpstr>
      <vt:lpstr>Collegiate-Normal</vt:lpstr>
      <vt:lpstr>Comic Sans MS</vt:lpstr>
      <vt:lpstr>Fanan</vt:lpstr>
      <vt:lpstr>Hacen Liner XL</vt:lpstr>
      <vt:lpstr>Hacen Saudi Arabia XL</vt:lpstr>
      <vt:lpstr>Liberation Sans</vt:lpstr>
      <vt:lpstr>MCS Taybah S_U normal.</vt:lpstr>
      <vt:lpstr>Simplified Arabic</vt:lpstr>
      <vt:lpstr>Source Sans Pro</vt:lpstr>
      <vt:lpstr>Sultan bold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IT</vt:lpstr>
      <vt:lpstr>PowerPoint Presentation</vt:lpstr>
      <vt:lpstr>DO 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STW</cp:lastModifiedBy>
  <cp:revision>1060</cp:revision>
  <cp:lastPrinted>2021-04-19T13:59:41Z</cp:lastPrinted>
  <dcterms:created xsi:type="dcterms:W3CDTF">2020-10-26T19:32:15Z</dcterms:created>
  <dcterms:modified xsi:type="dcterms:W3CDTF">2026-06-10T09:02:17Z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